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75" r:id="rId3"/>
    <p:sldId id="277" r:id="rId4"/>
    <p:sldId id="269" r:id="rId5"/>
    <p:sldId id="278" r:id="rId6"/>
    <p:sldId id="276" r:id="rId7"/>
    <p:sldId id="388" r:id="rId8"/>
    <p:sldId id="386" r:id="rId9"/>
    <p:sldId id="389" r:id="rId10"/>
    <p:sldId id="390" r:id="rId11"/>
    <p:sldId id="392" r:id="rId12"/>
    <p:sldId id="391" r:id="rId13"/>
    <p:sldId id="411" r:id="rId14"/>
    <p:sldId id="395" r:id="rId15"/>
    <p:sldId id="399" r:id="rId16"/>
    <p:sldId id="393" r:id="rId17"/>
    <p:sldId id="396" r:id="rId18"/>
    <p:sldId id="394" r:id="rId19"/>
    <p:sldId id="398" r:id="rId20"/>
    <p:sldId id="397" r:id="rId21"/>
    <p:sldId id="410" r:id="rId22"/>
    <p:sldId id="416" r:id="rId23"/>
    <p:sldId id="415" r:id="rId24"/>
  </p:sldIdLst>
  <p:sldSz cx="12192000" cy="6858000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Consolas" panose="020B0609020204030204" pitchFamily="49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CB46A9-AC64-2107-0D04-23C3E6A0A637}" name="Sarah Brunelle" initials="SB" userId="S::sarah.bland@TNC.ORG::0841f992-6401-4fcf-8797-7495e84da3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27T19:41:49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23335 10214 0,'-9'0'0,"-8"8"16,-34 18-16,-18 25 16,-24 17-1,-1 17-15,8 9 16,-16 8 0,25-17-16,34-17 15,18-9 1,42 9-16,43-8 15,85-35 1,68-50-16,-8-43 16,-9-26-1,-42-50-15,-43-9 16,-60 33 0,-42 10-16,-61-1 15,-93 9 1,-94 26-16,-77 59 15,-59 51 1</inkml:trace>
  <inkml:trace contextRef="#ctx0" brushRef="#br0" timeOffset="686.61">24973 10299 0,'0'0'0,"-8"-9"0,-1 1 16,1-1-1,-9-16-15,-9-1 16,0 1 0,-25-1-1,-17 18-15,-35 25 16,-33 51-1,-18 68-15,1 26 16,42-1-16,42-8 16,52 0-1,60-25 1,51-26-16,77-34 16,68-43-16,-18-59 15,-24-42 1,-18-43-1,-59-9-15,-44-16 16,-42-35 0,-76-17-16,-103-16 15,-111-43 1</inkml:trace>
  <inkml:trace contextRef="#ctx0" brushRef="#br0" timeOffset="22849.7">18000 10588 0,'0'0'0,"0"26"0,-8 25 15,-1 17-15,-8 8 16,-17 26 0,-9-8-16,-8-9 15,8-17 1,9-26-16,17 1 15,9-1 1,8-8-16,25 9 16,9-1-1,9 1-15,-9-17 16,26-1 0,76 1-16,27-9 15,-52-9 1,17 9-16,85 9 15,-42 8 1,-43 17-16,94 17 16,-35-9-1,-50-16-15,102 8 16,-26 0 0,95 8-16,-18 18 15,-17 8 1,0-9-16,-8 1 15,-26-18 1,-35 1-16,27 8 16,-120-17-1,-17 17-15,25 17 16,-8-25 0,-60-35-16</inkml:trace>
  <inkml:trace contextRef="#ctx0" brushRef="#br0" timeOffset="23535.95">18000 11039 0,'0'0'0,"0"0"0,0 0 16,0 0 0,0 0-16,0 0 15</inkml:trace>
  <inkml:trace contextRef="#ctx0" brushRef="#br0" timeOffset="25838.21">17940 11268 0,'0'0'0,"0"0"0,0 0 16,0 0 0,0 0-16,0 0 15,0-8 1,9-1-16,-9 9 16,0-8-1,0 8-15,0 0 16,0 0-1,0 0-15,0 0 16,0 0 0,0-9-16,0 1 15,0-1 1,0 1-16,0 8 16,0-9-1,0 9-15,0 0 16,0 0-1,0 0-15,0 0 16,0 0 0,0 0-16,0 0 15,0 0 1,0 0-16,0 0 16,0 0-1,0 0-15,0-8 16,0-1-1,0-16-15,0-18 16,0-16 0,9-9-16,8-43 15,8-42 1,43-8-16,9 33 16,9-17-1,25-42-15,-26 34 16,-17-17-1,35-59-15,33 7 16,-8 18 0,-17 0-16,0 34 15,17-17 1,-8 25-16,-35 60 16,-17 34-1,-17 9 1,-8 16-16,-17 18 15,-1 8-15,-16 8 16,-1 1 0,10-1-16,7 1 15,35-9 1,42-9-16,1 9 16,16 9-1,52 8-15,8-9 16,26 9-1,68 9-15,-8-9 16,16-9 0,69 18-16,-17 16 15,9 9 1,-10 9-16,-7-1 16,67 26-1,-8 17-15,-34-8 16,34 16-1,-42-16-15,-52 0 16,34-9 0,-42-9-16,-17-8 15,-35-8 1,-17-1 0,43 1-16,-68-9 15,0-9-15,34-8 16,-34 0-1,-1-8-15,10-1 16,-35-8 0,0 9-1,26-9-15,-9 8 16,17 9 0,9-8-16,0 8 15,25 17 1,-50-9-16,-44-8 15,-16 9 1,-35-1-16,-25 1 16,-18-18-1,-16 1-15,-9-1 16,-8 1 0,-1-9-16,1 0 15,-1 8 1,1 1-16,-18 8 15,-16 34 1,-35 34-16,-25 26 16,-26 16-1,-26 26-15,1 0 16,42-25 0,25-18-16,27 9 15,16 9 1,9 17-16,17-1 15,0 9 1,0-8-16,0-9 16,-26 0-1,9-8-15,-8-9 16,-1-26 0,1-16-16,7-26 15,1-9 1,0-16-16,0-1 15,9-8 1,-1 0-16,1-8 16,-9 8-1,-9 0-15,0 0 16,-8 0 0,-8 0-16,-1 8 15,-8-8 1,-1 9-16,-7-9 15,-18-9 1,-26 1-16,-33-1 16,-43-8-1,-9 9 1,-34-1-16,-25 9 16,-44 9-16,-33 8 15,-26 8 1,-43 18-16,-16-1 15,-18-7 1,-25-18-16,-26-9 16,8-8-1,-33-17-15,-18 0 16,-17 9 0,-25 16-16,153 1 15</inkml:trace>
  <inkml:trace contextRef="#ctx0" brushRef="#br0" timeOffset="29428.79">10959 12697 0,'0'0'0,"0"0"16,0 0-16,-17-8 16,-51 8-1,-78 8-15,27 9 16,51 17 0,-69 34-16,-34 0 15,35-17 1,68-8-16,16 16 15,18 18 1,17 8-16,0-9 16,34 1-1,43-17-15,51-9 16,0 8 0,-51-16-16,16 25 15,35 17 1,-8-9-16,-26-8 15,-43-25 1,-34-18-16,-34 9 16,-18-8-1,1-1-15,-26-8 16,-17-8 0,1-26-16,33-26 15,26-50 1,34-18-16,51-8 15,26-42 1,34-27-16,76 44 16,-33 50-1,-26 1-15,128-60 16</inkml:trace>
  <inkml:trace contextRef="#ctx0" brushRef="#br0" timeOffset="31269.95">10268 14866 0,'0'0'0,"0"0"0,0 0 15,0 0-15,0 0 16,0 0 0,0 0-16,0 0 15,17 0 1,0-9-16,0 1 16,42-18-1,35-8-15,-8 9 16,-18-1-1,-8 18-15,-18 8 16,-16 0 0,0 17-16,-1 17 15,-25 42 1,-25 35-16,-27 25 16,-7 17-1,7-25-15,10-35 16,8-42-1,17-17 1,8-8-16,9-9 16</inkml:trace>
  <inkml:trace contextRef="#ctx0" brushRef="#br0" timeOffset="31475.58">10071 16031 0,'0'0'0,"0"0"0,0 0 16,60 8-16,77 9 16,127-17-1,9 0-15,17 9 16</inkml:trace>
  <inkml:trace contextRef="#ctx0" brushRef="#br0" timeOffset="33711.78">9986 15095 0,'0'0'16,"0"0"-16,0 0 15,0 0-15,17-8 16,9-1 0,8 1-16,17-18 15,9 1 1,-1-18-16,-16 9 16,-17 0-1,-9 17-15,0 9 16,8-9-1,35-9-15,51-16 16,9 8 0,-27 17-16,-16 17 15,-17 8 1,-9 18-16,-17 33 16,-34 52-1,-25 42-15,-26 9 16,-18-9-1,18-43-15,8-25 16,18-25 0,8-26-16,0-9 15,8 1 1,9-18-16,0 9 16,0-8-1,0-1-15</inkml:trace>
  <inkml:trace contextRef="#ctx0" brushRef="#br0" timeOffset="34089.31">9841 16107 0,'0'0'0,"0"0"0,8-8 15,26-1-15,35-8 16,33 0-1,18 0-15,16 0 16,1 17 0,25 0-16,-8 17 15,-18 9 1,18 8-16,-1-9 16,-16 1-1,-69-18-15</inkml:trace>
  <inkml:trace contextRef="#ctx0" brushRef="#br0" timeOffset="34610.03">12060 14925 0,'0'0'0,"0"0"0,0 0 16,8 0-16,44-8 15,42-1 1,16 1-16,-24 8 16,-18 8-1,-8 9-15,-26 17 16,-25 26-1,-69 84-15,-60 52 16,-16-26 0,33-34-16,35-17 15,25-42 1,26-26-16,26-9 16,68-8-1,136-25-15,145-35 16,35-16-1</inkml:trace>
  <inkml:trace contextRef="#ctx0" brushRef="#br0" timeOffset="36659.96">11838 15929 0,'0'0'16,"0"0"-16,-9 8 0,-25 69 15,-68 101 1,-77 86-1,-26-9-15,26-51 16,-18 69 0</inkml:trace>
  <inkml:trace contextRef="#ctx0" brushRef="#br0" timeOffset="72080.72">23394 7246 0,'0'0'0,"0"0"0,0 0 0,-25 127 0,-1-33 16,0 25 0,-25 85-16,-8 9 15,-35 16 1,-17 18-16,42-9 16,-7 0-1,-27-51-15,-16 17 16,16-25-1,35-68-15,34-35 16,0 1 0,17-9-16,25-9 15,35 1 1,34-9-16,42-17 16,-34-26-1,18-16-15,102-9 16,-43-17-1,-8 0-15,59 8 16,-42 9 0,-60 17-16,17 0 15,-17 9 1,-35 8-16,-16 0 16,-9 8-1,-17-8-15,-8-8 16,-9-1-1,-8 1-15,-1-1 16,9-25 0,0-34-16,-8-25 15,-1-60 1,-16-43-16,-9-17 16,0-25-1,0-8-15,8-18 16,9 0-1,0 18-15,9 16 16,-9 35 0,-9 42-16,1 25 15,-1 26 1,1 25-16,-1 9 16,0 17-1,1 9-15,-1 8 16,-8 0-1,-34-9-15,-34 1 16,-86-1 0,-102 1-16,-128 8 15,-163-9 1,146 1-16</inkml:trace>
  <inkml:trace contextRef="#ctx0" brushRef="#br0" timeOffset="76651.97">11104 7637 0,'0'0'0,"0"0"16,0 0-16,0 0 15,17 9 1,9 8-16,-1 25 15,1 35 1,-18 42-16,-16 42 16,-26 26-1,-18 26-15,-7-9 16,8 26 0,16-1-16,18-16 15,0-26 1,17-51-16,0-25 15,9-26 1,-1-34-16,-8-26 16</inkml:trace>
  <inkml:trace contextRef="#ctx0" brushRef="#br0" timeOffset="77180.8">11130 7637 0,'0'0'0,"0"0"0,8 0 16,35 9-1,42 8-15,43 0 16,43 8 0,8 1-16,60-1 15,43 1 1,59-18-16,43-8 15,-17-25 1,51-1-16,43 9 16,-34 0-1,-43 9-15,-8 25 16,-52 8 0,-51-8-16,0 0 15,-17-8 1,-42-1-16,-27-16 15,-16-1 1,-51 1-16,-27-1 16,-33 9-1,-34 0-15,-18 0 16</inkml:trace>
  <inkml:trace contextRef="#ctx0" brushRef="#br0" timeOffset="77677.89">10950 10256 0,'9'-8'0,"34"-1"16,76 1-16,18 8 16,-1 8-1,35 18-15,-9 25 16,51 8-16,86 18 15,128 0 1,68-9 0,51-9-16,86 9 15,-9-8 1,-205-26-16</inkml:trace>
  <inkml:trace contextRef="#ctx0" brushRef="#br0" timeOffset="79230.62">1297 7246 0,'0'0'0,"34"0"0,43-9 15,9 9 1,-10 0-16,-24-8 16,42 8-1,34-9-15,8 1 16,-8-1-1,34 1-15,43 8 16,-9 8 0,9 1-16,-8 8 15,-52 0 1,0-9-16,-26 1 16,-33-1-1,-35 1-15,-17-9 16,-8 8-1,-9-8-15,0 0 16,0 9 0,0-1-16,0 1 15,0-1 1,0 9-16,0 17 16,0 26-1,0 25-15,0 17 16,9 34-1,-9 26-15,0 8 16,0 0 0,-8 25-16,-18 1 15,-8 0 1,-17-1-16,-34-8 16,-1-17-1,10-25-15,7-26 16,18-17-1,0-8-15,17-18 16,0-16 0,8-18-1,1-8-15,-1-8 16,1-1-16,-1-16 16,1-1-1,-1 1-15,-8-9 16,-25-9-1,-44 1 1,-76-18-16,-34-16 16,-35-1-16,-50-8 15,-69 17 1,-60 26-16,-51 25 16,-51 42-1,-222 60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27T20:15:22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3337 3487 0,'0'0'0,"0"0"0,0 0 15,0 0 1,0 0-16,0 0 16,0 0-1,51 17-15,129-17 16,170 0 0</inkml:trace>
  <inkml:trace contextRef="#ctx0" brushRef="#br0" timeOffset="1397.27">2834 4371 0,'0'0'0,"0"0"0,0 0 15,0 0-15,0 0 16,0 0 0,0 0-16,0 0 15,34 0 1,51 0-16,52 0 16,-35 0-1,-76 0 1</inkml:trace>
  <inkml:trace contextRef="#ctx0" brushRef="#br0" timeOffset="2569.67">2834 5596 0,'0'0'0,"0"0"16,0 0-16,0 0 15,25 0 1,86 0-16,34-9 15,-85 9 1</inkml:trace>
  <inkml:trace contextRef="#ctx0" brushRef="#br0" timeOffset="6239.43">8253 6438 0,'0'0'0,"0"0"0,0 0 16,0 17-16,0-9 16,0 1-1,0-1-15,0 1 16</inkml:trace>
  <inkml:trace contextRef="#ctx0" brushRef="#br0" timeOffset="6359.56">8236 6565 0,'0'0'0,"0"0"0,0 0 15,0 0 1,0 0-16,0 0 16,0 0-1</inkml:trace>
  <inkml:trace contextRef="#ctx0" brushRef="#br0" timeOffset="6934.48">8091 6548 0,'0'0'0,"-8"-8"16,8 8-1,0 0-15,0 0 16,0 0-16,0 0 16,0 0-1,0 0 1,0 0-16,0 0 16,0 0-16,0 8 15,8 9 1,1 0-16,-1 0 15,1 0 1,-9-8-16,0 8 16,8-9-1,1 1 1,8 8-16,0-8 16,-9-1-1,1 1-15,17 8 16,25-9-1,-8 1-15,-9-1 16,-9 1 0,1-1-16,-9 1 15,-9-1 1,1-8-16,8 0 16,0 0-1,17-8-15,17-1 16,9-16-1,-17-1-15,-17 1 16,-1-10 0,9-7-16,0-1 15,9 1 1,8-9-16,26-17 16,0-9-1,-9 18-15,-17-1 16,-25 26-1</inkml:trace>
  <inkml:trace contextRef="#ctx0" brushRef="#br0" timeOffset="24387.35">3371 6565 0,'0'0'0,"0"0"0,0 0 16,26 0-16,128 0 15,-1 0 1,1-8-16,93 8 16,103 8-1</inkml:trace>
  <inkml:trace contextRef="#ctx0" brushRef="#br0" timeOffset="33636.06">10225 6565 0,'0'0'0,"0"0"15,0 0-15,0 0 16,0 0 0,0 0-16,25 0 15,1 0 1,68 0-16,128 9 16,136 16-1</inkml:trace>
  <inkml:trace contextRef="#ctx0" brushRef="#br0" timeOffset="37000.33">11411 6770 0,'0'0'0,"0"0"16,69-9-16,135-16 15,189-1 1,17-8-16,-35-9 16</inkml:trace>
  <inkml:trace contextRef="#ctx0" brushRef="#br0" timeOffset="43500.6">2074 7654 0,'0'0'0,"0"0"0,9 0 16,25 9-16,60 8 15,136 0 1,-8-17-16,-162 0 16</inkml:trace>
  <inkml:trace contextRef="#ctx0" brushRef="#br0" timeOffset="53199.7">13349 5239 0,'0'0'0,"0"0"0,0 0 16,17 0-1,8-9-15,18 9 16,17 0-1,-26 0-15,9 0 16,50 17 0,44 0-16,-9 9 15,-43-1 1,-33 1-16,-27-9 16,1 0-1,-9 17-15,0 34 16,-17 42-1,-51 35-15,-18-34 16,1-26 0,8-9-16,35 1 15,16-26 1,35-9-16,42 1 16,0-26-1,1-17-15,42 0 16,17-17-1,-26 0-15,-34 0 16,-33 8 0,-10 9-16,-16 0 15,-18 9 1,-25 42-16,-34 34 16,-9-9-1,17 1-15,26 8 16,0 17-1,17 9-15,17-9 16,17-34 0,9 0-16,16 0 15,-16 17 1,-9 8-16,-26 1 16,-33-9-1,-52 0-15,-128 26 16,26-26-1,33-43-15,-50-25 16,-94-25 0</inkml:trace>
  <inkml:trace contextRef="#ctx0" brushRef="#br0" timeOffset="53973.04">14757 5519 0,'0'0'0,"0"0"0,8 0 15,27 9 1,33-1-16,43 1 16,-9-1-1,-8-8-15,17 9 16,-8 8-1,-27 8 1,-16 9-16,-26 26 16,-17 25-16,-42 0 15,-44 17 1,-7 0-16,-1-8 16,-43-1-1,-16-16 1,33-26-16,44-26 15,24-16 1,18-1-16,0 1 16,17-9-16,9-9 15,33-8 1,61-8 0,-9 16-16,-17 18 15,34 25 1,0 8-16,-18 1 15,-16-9 1,-9 0-16,-16-9 16,-18-16-1,-17-9-15</inkml:trace>
  <inkml:trace contextRef="#ctx0" brushRef="#br0" timeOffset="54392.15">16251 6030 0,'0'0'0,"0"8"0,8 26 15,1 34 1,-18 9-16,-17 8 16,-8-9-1,0-25-15,17-8 16,0-18 0,9-8-16,8-8 15,8-9 1,35-26-16,59-42 15,60-68 1,9 9-16,-60 50 16,-51 43-1,-18 26-15,-16 16 16,-9 77 0,0 68-16,0 145 15</inkml:trace>
  <inkml:trace contextRef="#ctx0" brushRef="#br0" timeOffset="57635.5">1263 9542 0,'9'0'0,"33"-8"0,61-18 16,25 9-1,77 17-15,59 8 16,95 18 0,50 0-16</inkml:trace>
  <inkml:trace contextRef="#ctx0" brushRef="#br0" timeOffset="61111.82">2791 9202 0,'0'0'0,"0"0"16,0 0-16,0 0 15,-9 0 1,-8 8-16,-17 18 16,-26 25-1,-8 8-15,8 1 16,18-1 0,25-16-16,0 0 15,8-9 1,9-9-16,0 1 15,0-1 1,17 1-16,0-1 16,0-8-1,17 0-15,18-8 16,-1-9 0,26-9-16,25-8 15,26-8 1,17-18-16,-17-8 15,0 17 1,-8 0-16,-26 17 16,-26 17-1,-17 0-15,-8 17 16,-18 0 0,1 0-16,-17 9 15,-1-18 1,1 1-16,-1-1 15,-8-8 1,0-8-16,-8-18 16,-1-51-1,18-33-15,-1 59 16</inkml:trace>
  <inkml:trace contextRef="#ctx0" brushRef="#br0" timeOffset="66513.06">2415 10495 0,'0'0'0,"0"0"0,0 0 15,26 0 1,76 8-16,95-8 16,144-8-1</inkml:trace>
  <inkml:trace contextRef="#ctx0" brushRef="#br0" timeOffset="68989.6">4088 10988 0,'0'0'0,"0"0"15,0 0-15,0 0 16,26-9 0,34-16-16,33-26 15,95-9 1,137-16-16</inkml:trace>
  <inkml:trace contextRef="#ctx0" brushRef="#br0" timeOffset="71215.39">1750 13446 0,'0'0'0,"0"0"0,0 0 0,0 0 15,0 0 1,0 0-16,42 25 15,103 26 1,43 26-16,137 50 16,59 26-1</inkml:trace>
  <inkml:trace contextRef="#ctx0" brushRef="#br0" timeOffset="71963">10959 13964 0,'0'0'0,"0"0"16</inkml:trace>
  <inkml:trace contextRef="#ctx0" brushRef="#br0" timeOffset="72117">10959 13922 0,'0'0'0,"0"0"16,0 0-16,25 0 15,78-9 1,42 9 0,-8 0-16,119 9 15,119-1 1</inkml:trace>
  <inkml:trace contextRef="#ctx0" brushRef="#br0" timeOffset="74429.31">5070 14934 0,'0'0'0,"0"-9"15,17-8-15,26-17 16,50-25 0,10 8-16,76-9 15,162-25 1</inkml:trace>
  <inkml:trace contextRef="#ctx0" brushRef="#br0" timeOffset="75844.22">14851 13497 0,'0'0'0,"0"0"16,0 0-16,8 0 16,26 0-1,60 17-15,0-9 16,9 1-1,8 8-15,-17 0 16,-26 17 0,-34 8-16,-26 43 15,-50 34 1,-52 0-16,-68 9 16,-26-18-1,86-42-15,42-25 16,26-17-1,8-1-15,9-16 16,17-1 0,0-8-16,0 0 15,34 9 1,60 8-16,34-9 16,-17 1-1,17 8-15,26 0 16,-18 8-1,-42 1-15,-34-9 16,17 0 0,25 0-16,-51-9 15</inkml:trace>
  <inkml:trace contextRef="#ctx0" brushRef="#br0" timeOffset="76345.53">16626 13888 0,'0'0'0,"-8"8"0,-1 18 16,-34 33-16,-16 35 16,7 33-1,-7 1-15,-1-34 16,17-43-1,18-26 1,16-16-16,18-26 16,33-43-16,86-59 15,52-26 1,-18 18-16,0 16 16,-17 26-1,-34 34-15,-17 43 16,-17 25-1,-18 51-15,-25 59 16,-42 94 0,-26-8-16,-60 68 15</inkml:trace>
  <inkml:trace contextRef="#ctx0" brushRef="#br0" timeOffset="139904.2">19289 14075 0,'0'0'0,"0"0"16,0 0-16,0 0 15,0 0 1,0 0-16,0 0 16,0 0-1,0 0-15,0 0 16,0 0-1,0 0-15,0 0 16,-9 17 0,-8 34-16,-8 42 15,-9 10 1,8-18 0,9-26-16,8-8 15,-8-8 1,17-9-16,0 8 15,0-8-15,0-8 16,0-9 0,0 8-16,0-8 15,0-8 1,0-1-16,0 1 16,0-1-1,17 1 1,9-1-16,8 1 15,17-1 1,18 1-16,-1-9 16,34 0-16,18-9 15,8 1 1,25-9 0,18 8-16,8 1 15,-8 8 1,8 0-16,9 8 15,-9 1 1,1 8-16,24-9 16,18 9-1,17 0-15,-8-8 16,8 8 0,0-9-16,8 9 15,-8-8 1,34-9-16,9 0 15,-9 0 1,-8-9-16,-1-8 16,1 9-1,-18 8-15,-16 0 16,-9 0 0,0 8-16,-52-16 15,-16 8 1,-17 0-16,-44 0 15,-33 0 1,-9 0-16,-8 0 16,-17 0-1,-1 0-15,-16 0 16,-1 0 0,1 0-16,-9 0 15,0 0 1,0 0-16,0 0 15,0 0 1,0 0-16,0 0 16,0 0-1,0 0-15,0 0 16,0 0 0,0 0-16,0 0 15,0 0 1,0 0-16,0 0 15,0 0 1,0 0-16,0 0 16,0 0-1,0 0-15,0 0 16,0-9 0,0-8-1,8 9-15</inkml:trace>
  <inkml:trace contextRef="#ctx0" brushRef="#br0" timeOffset="143842.31">26510 13292 0,'0'0'0,"-9"0"0,-8 17 16,-9 18-16,1 7 15,-9 35 1,-1 16-16,1 26 16,17 0-1,17-8-15,0 16 16,-8 18 0,8-17-16,-9-18 15,-8-16 1,0-18-16,17-8 15,0-25 1,0-1-16,9-8 16,8-8-1,25 8-15,35-9 16,43-8 0,25-8-16,8-26 15,27-9 1,24-8-16,10-8 15,8 8 1,0 8-16,0 9 16,-18 9-1,-33 8-15,-43 8 16,-26 1 0,-33-1-16,-9 1 15,-18-1 1,-16 1-16,-1-9 15,-8 0 1,1-9-16,7-25 16,1-17-1,-1-17-15,-16-34 16,-1-17 0,-16-9-16,-9 9 15,0 9 1,8 16-16,-8 18 15,9 8 1,-1 17-16,1 0 16,-1 17-1,0 0-15,1 17 16,-9-9 0,-34 9-16,-35 0 15,-84 26 1,-121 16-16,-118 18 15,-95 8 1,-144 17 0,-121 51-16,351-34 15</inkml:trace>
  <inkml:trace contextRef="#ctx0" brushRef="#br0" timeOffset="172893.44">29889 16218 0,'0'0'0,"0"0"0,0 0 16,0 0-1,0 0-15,0 0 16,0 0 0,0 0-16,0 0 15,-8 0 1,-9-8-16,-17-10 15,-18-24 1,-7-18-16,-18-25 16,-8 0-1,25 9-15,9 25 16,-1-9 0,10-16-16,8 16 15,-1 9 1,18 17-16,9 17 15,-1 0 1,1 0-16,-1 17 16,-8 9-1,-8 16-15,-1 18 16,9-1 0,0 9-16,8 9 15,9-18 1,0-16-16,0-1 15,0-16 1,0-1-16,0 1 16,-8-18-1,-1-8-15,-16-17 16,-18-42 0,-8-26-16,-1-9 15,18 18 1,0 25-16,17 17 15,0 16 1,17 10-16,26-9 16,59-9-1,94-8-15,43 26 16,17 8 0,-17 25-16,85 35 15</inkml:trace>
  <inkml:trace contextRef="#ctx0" brushRef="#br0" timeOffset="190530.19">19323 15351 0,'0'0'0,"-8"-9"16,-1 1-1,1-1-15,-1 1 16,0-1-1,9 9-15,0 0 16,0 0 0,0 0-16,0 9 15,0 16 1,0 18-16,0-1 16,9 1-1,0-1-15,8-8 16,8 0-1,9-8-15,0-1 16,1-8 0,-1 0-16,17 0 15,9 0 1,17 9-16,-9-1 16,0-8-1,0-8-15,-8-1 16,-9 1-1,1-1-15,7 1 16,10 8 0,-1 0-16,-8 0 15,-9 0 1,-9 0-16,-7-9 16,-10 1-1,1-9-15,-9 0 16,8-9-1,10-8 1,33-42-16,34-43 16,26-17-1,9-17-15,-35 25 16,-25 26-16,-17 17 16,-17 17-1,-26 25 1</inkml:trace>
  <inkml:trace contextRef="#ctx0" brushRef="#br0" timeOffset="-214654.96">9875 3308 0,'0'-8'0,"0"-1"15</inkml:trace>
  <inkml:trace contextRef="#ctx0" brushRef="#br0" timeOffset="-214473.33">10959 2815 0,'17'0'0,"119"0"0,35 8 15,119 9 1,52-17-16,-52 0 16,214 18-1,50-18-15,-16 0 16,-128 8 0</inkml:trace>
  <inkml:trace contextRef="#ctx0" brushRef="#br0" timeOffset="-212464.49">27448 5936 0,'0'0'0,"0"0"0,17 0 16,52-8-16,110-35 16,214-76-1,127-43-15,-127 52 16</inkml:trace>
  <inkml:trace contextRef="#ctx0" brushRef="#br0" timeOffset="-210906.65">24290 7654 0,'9'0'0,"25"0"0,77-8 15,128-27 1,213-24-16,95-9 16,-146 17-1</inkml:trace>
  <inkml:trace contextRef="#ctx0" brushRef="#br0" timeOffset="-208240.45">21252 9653 0,'0'0'0,"0"0"15,85 25-15,86 18 16,230-9 0,26 0-16</inkml:trace>
  <inkml:trace contextRef="#ctx0" brushRef="#br0" timeOffset="-199068.01">19246 15274 0,'0'0'0,"0"0"0,0 0 16,0 0-1,0 9-15,9 16 16,-1 35 0,-16 42-16,-26 17 15,0 34 1,-1 8-16,10-42 16,8-42-1,0-1-15,8-24 16,9-10-1,0 1-15,0-18 16,26 9 0,42-17-1,52-8-15,33-18 16,35-16-16,25-1 16,9 9-1,17 0-15,-60 17 16,-16 17-1,50 17-15,-59 0 16,-61 0 0,1 0-16,-17-8 15,-43-18 1,-8 1-16,-18-9 16,18-60-1,-9 9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27T20:19:28.4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3371 6616 0,'0'0'0,"0"0"0,0 0 15,0 0 1,0 0-16,0 0 16,0 0-1,0 0-15,0-8 16,17-18-1,103-8-15,59-8 16,128 16 0,60 35-16,43-9 15,119 0 1,26 8-16,-26 9 16,-128 9-1</inkml:trace>
  <inkml:trace contextRef="#ctx0" brushRef="#br0" timeOffset="5570.13">3090 9295 0,'0'0'0,"8"0"0,26 0 15,18 0 1,24-8-16,44 8 16,51 17-1,50 0-15,70 0 16,144 0-1,68-9-15,27 18 16,76 16 0,-188-8-16</inkml:trace>
  <inkml:trace contextRef="#ctx0" brushRef="#br0" timeOffset="17807.31">2834 11387 0,'0'0'0,"25"0"0,137-17 16,86-25 0,34-18-16,119-16 15,-51 25 1,-35 17-16,189 42 15,51 52 1,-146-9-16</inkml:trace>
  <inkml:trace contextRef="#ctx0" brushRef="#br0" timeOffset="25258.31">2834 13692 0,'0'0'0,"25"0"0,61-8 16,76-9 0,162-9-16,120 9 15,76 9 1,104 8-16,24 0 16,-230 8-1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27T19:43:49.4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20714 5485 0,'17'0'0,"137"0"0</inkml:trace>
  <inkml:trace contextRef="#ctx0" brushRef="#br0" timeOffset="7763.5">10916 11098 0,'0'0'0,"0"0"0,0 0 16,0 0 0,0 0-16,0-8 15,43-9 1,136-17-16,26 0 15,85 17 1,103 8-16</inkml:trace>
  <inkml:trace contextRef="#ctx0" brushRef="#br0" timeOffset="11305.91">12674 11481 0,'0'0'0,"0"0"0,0 0 16,0 0-1,0 0-15,0 0 16,0 0 0,0 0-16,0 0 15,9 9 1,-9-1-16,0 9 15,0 0 1,0 9-16,-9 16 16,-8 26-1,-8 9-15,8-1 16,0-16 0,17-9-16,0-9 15,0 1 1,8-18-16,9 1 15,17-1 1,18-16-16,-1-1 16,8 1-1,1-9-15,0 0 16,8 0 0,18 0-16,-1-9 15,17 1 1,1 8-16,-9-9 15,0 1 1,-9-1-16,-8 1 16,-18 8-1,-16 0-15,-9 0 16,-8 0 0,-9 0-1,-9 0-15,1 0 16,0 0-16,-9 0 15,17-9 1,8-25-16,18-42 16,17-35-1,-9-42 1,26-145-16</inkml:trace>
  <inkml:trace contextRef="#ctx0" brushRef="#br0" timeOffset="14118.68">15901 10869 0,'0'0'0,"-9"0"0,1 8 15,-1 1 1,-34 8-16,-59 0 15,-52 0 1,35 0-16,33-9 16,1 1-1,42-1-15,18-8 16,25 0 0,8-8-16,52-9 15,94-26 1,-9 18-16,-85 16 15</inkml:trace>
  <inkml:trace contextRef="#ctx0" brushRef="#br0" timeOffset="14963.4">15226 10537 0,'0'0'0,"0"0"0,0 0 15,0 0 1,-8 0-16,-9 17 15,-9 0 1,1 0-16,-10 9 16,10-1-1,-9 1-15,8 8 16,9 17 0,-9 0-1,9 0-15,0 8 16,0 1-1,17-18-15,0 1 16,0-18-16,0 1 16,9-9-1,16-9 1,27 1-16,24-18 16,35-8-1,-42 9-15</inkml:trace>
  <inkml:trace contextRef="#ctx0" brushRef="#br0" timeOffset="29948.87">15841 12969 0,'0'0'0,"0"0"0,0 0 16,0 0 0,0 0-16</inkml:trace>
  <inkml:trace contextRef="#ctx0" brushRef="#br0" timeOffset="30147.11">15832 13003 0,'0'0'0,"0"0"16,0 0-16,0 0 15,0 0 1</inkml:trace>
  <inkml:trace contextRef="#ctx0" brushRef="#br0" timeOffset="30564.52">15653 12578 0,'0'0'0,"0"0"0,0 0 15,0 0-15,0 0 16,0 0 0,0 0-16,0 0 15,0 0 1,0 0-16,0 0 15,0 9 1,9 8-16,8-9 16,17 1-1,34-1-15,60-16 16,17-18 0,0 1-16,26-9 15,34 17 1,17 0-16,34 8 15,17 9 1,17 9-16,77 8 16,43 0-1,-26 0-15,43-9 16,-18-16 0</inkml:trace>
  <inkml:trace contextRef="#ctx0" brushRef="#br0" timeOffset="40566.1">15841 14356 0,'0'0'0,"0"-9"16,0 1-16,0-9 15,0 0 1,0 8-16,0 9 16,0-8-1,0 8-15,0 0 16,0 0 0,8 0-16,18 0 15,17 0 1,16 8-16,27 1 15,8-1 1,8-8-16,18 17 16,-1 0-1,18 0-15,16 0 16,26 9 0,26-9-16,17 0 15,17-9 1,-17 1-16,-17-9 15,8 0 1,1 0-16,16 8 16,-16 9-1,16 9-15,-17-18 16,95 18 0</inkml:trace>
  <inkml:trace contextRef="#ctx0" brushRef="#br0" timeOffset="43544.34">16182 15580 0,'0'0'0,"0"0"0,0 0 15,0 0-15,0 0 16,0 0 0,0 0-16,0 0 15,-8-8 1,-1-1-16,1 1 15,-1-1 1,9 1-16,0-1 16,0 1-1,0-1-15</inkml:trace>
  <inkml:trace contextRef="#ctx0" brushRef="#br0" timeOffset="43931.54">16157 15240 0,'0'0'0,"0"0"0,0 0 16,0 0 0,0 0-16,0 0 15,0 0 1,0 0-16,0 0 15,0 0 1,0 0-16,17 0 16,17 0-1,0 0-15,17 0 16,43 17 0,26 0-16,8-8 15,42-1 1,35-8-16,0-8 15,42-1 1,52-16-16,17 7 16,25 18-1,-16-8-15,33-18 16</inkml:trace>
  <inkml:trace contextRef="#ctx0" brushRef="#br0" timeOffset="49793.1">20177 15368 0,'0'0'0,"0"0"0,42-9 15,61-8 1,25-8-16,77-18 16,59-8-1,69-26-15</inkml:trace>
  <inkml:trace contextRef="#ctx0" brushRef="#br0" timeOffset="54739.23">15278 16448 0,'0'0'0,"0"0"15,0 0-15,0 0 16,0 0-1,0 0-15,0 0 16,0 0 0,17 8-16,59 26 15,104 0 1,153-8-16,42-9 16,-25 8-1,34 9-15</inkml:trace>
  <inkml:trace contextRef="#ctx0" brushRef="#br0" timeOffset="85960.5">29190 14262 0,'17'0'0,"162"0"0,145 8 16,43-8-1,34 0-15,26 0 16,34 18 0,0-10-16,-69 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27T19:45:21.4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10626 10775 0,'0'0'0,"0"0"0,0 0 16,0 9-1,-9 25-15,-8 34 16,-8 42-1,-18 18-15,9-9 16,0 0 0,17 17-16,17-17 15,0-25 1,0-35-16,8 1 16,-8-1-1,17 1-15,0-1 16,18-16-1,16-18-15,43-8 16,-9-8 0,-8-18-16,51-8 15,43-8 1,-26 8-16,-34 0 16,68 0-1,9 8-15,-18 1 16,61-9-1,-43 17-15,-26 8 16,85 1 0,-50-1-16,41-25 15,1 9 1,9-9-16,-1-9 16,-16 1-1,34 8-15,-35 8 16,26 9-1,-26 9-15,1-1 16,-9 1 0,-26-1-16,60 1 15,-25-1 1,16-8-16,-42 9 16,-9 8-1,35 0-15,-18 8 16,35 1-1,-52-9-15,34 0 16,1 0 0,16-9-1,18 1-15,-26-18 16,34 1-16,-85-1 16,0 1-1,8 8-15,-68-9 16,-17 1-1,25-1 1,-25 9-16,-25 0 16,-27 0-1,-24 0-15,-10 0 16,-16-8-16,-1-1 16,-8-25-1,-17-17 1,-8-17-16,-10-17 15,-7-8-15,-1-18 16,9 9 0,0 34-1,8-9-15,9-8 16,17 17 0,0 9-16,9-1 15,-1 9 1,-8 17-16,0 17 15,-8 0-15,-9 0 16,-9 0 0,-25 0-1,-52 0-15,-59 17 16,-34 0 0,-43 0-16,-9 17 15,-8-8 1,-42 8-16,-18 8 15,9-16 1,25 8-16,-42-9 16,8 1-1,-43-18-15,35-8 16,51 9 0,-17-18-16,8-16 15,-17 8 1,1 17-16,-95 8 15,-8 18 1,51 25-16,-51 17 16,-43 0-1,51 0-15,35 25 16,-60 9 0,8-25-16,69-18 15,8 9 1,-43 17-16</inkml:trace>
  <inkml:trace contextRef="#ctx0" brushRef="#br0" timeOffset="52984.49">2287 3223 0,'0'0'0,"0"0"0,0 0 16,0 0 0,0 0-16,0 0 15,0 0 1,0 0-16,0 0 15,0 0 1,0 0-16,0 0 16,0 17-1,0 0-15,9 0 16,-1 9 0,-8-1-16,0 9 15,0 17 1,0 17-16,0 9 15,0 8 1,0-17-16,0-17 16,0-9-1,18-16-15,33 0 16,60-1 0,17-16-16,34-18 15,77 9 1,8 0-16,44-8 15,50-1 1,9-8-16,25 0 16,112 34-1,8 17-15,-94-25 16,43-1 0,-34 18-16,33 8 15,-24-17 1,-163-17-16,-9 0 15,1-9 1,-129 1-16,-42-9 16,8-17-1,-16 0-15,-27 8 16,1-8 0,-17 17-16</inkml:trace>
  <inkml:trace contextRef="#ctx0" brushRef="#br0" timeOffset="70453.92">1690 14985 0,'0'0'0,"17"-9"0,162-16 15,137-18-15,77 18 16,33 16 0,69-8-16,35 17 15,7 9 1,-119-9-16</inkml:trace>
  <inkml:trace contextRef="#ctx0" brushRef="#br0" timeOffset="94103.82">25980 12825 0,'0'0'0,"-8"-9"16,-1 1-16,-8-18 16,-8 1-1,-1-1-15,-17 1 16,-16-9-1,-1 8-15,17 9 16,-42 26 0,-60 33-16,-17 35 15,16 16 1,-7 35 0,-1 25-16,52-9 15,42-33-15,34 0 16,44-1-1,75 18 1,10-35-16,33-33 16,103-9-16,-34-51 15,9-51 1,-10-34-16,-93 8 16,-34 1-1,-9-18 1,-25-16-16,-34-10 15,-35 18-15,-25 26 16,-43 8 0,-34 8-1,17 26-15,43 17 16,-1 17 0,10 0-16,42 9 15</inkml:trace>
  <inkml:trace contextRef="#ctx0" brushRef="#br0" timeOffset="94698.51">27807 12621 0,'0'0'0,"0"0"16,-9 0-16,-25 17 16,-43 17-1,-17 17-15,-16 0 16,-18 25 0,-9 26-16,17 17 15,18 17 1,34-8-16,25 8 15,35 34 1,25-8-16,42-43 16,27-26-1,16-8-15,-42-42 16</inkml:trace>
  <inkml:trace contextRef="#ctx0" brushRef="#br0" timeOffset="95429.09">28524 13224 0,'0'0'0,"0"0"15,0 0-15,-9 17 16,1 17 0,-18 0-16,-17 26 15,-16 17 1,-1-26-1,9-9-15,17-16 16,17-18-16,-1 1 16,18-1-1,0-8-15,0-8 16,35-9 0,33-26-16,34-16 15,18-1 1,-1 9-16,-16 17 15,-18 17 1,-8 0-16,-17 17 16,-1 17-1,-16 0-15,0 26 16,-9 25 0,-17 34-16,-17 17 15,-9-9 1,-8-33-16,0-18 15,0-8 1,9-25 0,-1-18-16,9 1 15</inkml:trace>
  <inkml:trace contextRef="#ctx0" brushRef="#br0" timeOffset="95735.69">30495 12850 0,'0'17'0,"26"77"16,8 110 0,-17 34-16,-42 9 15,-52 8-15,-171 68 16,-213-8 0,86-137-16</inkml:trace>
  <inkml:trace contextRef="#ctx0" brushRef="#br0" timeOffset="105669.22">24854 11234 0,'-9'0'16,"1"0"-16,-1 0 0,-8 0 16,0 0-1,8 0-15,1 0 16,-1 0 0,1 0-16,-1 0 15,1 0 1,8 0-1,-9 0-15,9 0 16,0 0-16,0 0 16,-8 0-1,-9 0-15,-35 26 16,-16 16 0,-43 52-1,-25 34-15,33-1 16,52-42-1,34-17-15,34-8 16,51-9 0,43-34-16,51-34 15,52-34 1,-69-43-16,-26-25 16,-8 9-1,-68 33-15,-26-8 16,-43-9-1,-8 18-15,-17 16 16,-51 9 0,42 26-16</inkml:trace>
  <inkml:trace contextRef="#ctx0" brushRef="#br0" timeOffset="106184.78">26663 10512 0,'0'0'0,"0"0"0,-8 0 16,-9 0-1,-35 17-15,-16 17 16,-9 0 0,-8 25-16,0 18 15,16 8 1,-8 25-16,-8 26 16,0 9-1,-9 8-15,9-17 16,8-25-1,34-26-15,9-26 16,25-33 0</inkml:trace>
  <inkml:trace contextRef="#ctx0" brushRef="#br0" timeOffset="106820.47">27218 10852 0,'0'0'0,"0"0"0,-9 8 15,-8 26-15,-25 34 16,-18 34-1,0 17 1,0-8-16,-8-1 16,17-16-16,17-26 15,17-8 1,0-18-16,8-16 16,9-9-1,0-9-15,0-16 16,9-9-1,-1-17-15,-16-17 16,-18 17 0,0 8-16,-25 9 15,-34 26 1,0 8-16,25 8 16,17 1-1,26-9-15,26 8 16,50 9-1,52 9-15,77-9 16,0-34 0,-120 0-1</inkml:trace>
  <inkml:trace contextRef="#ctx0" brushRef="#br0" timeOffset="107192.62">27858 11056 0,'0'0'0,"0"0"0,-8 8 15,-1 26 1,-8 9-16,0-1 15,8-16 1,1-1-16,-1-8 16,9 0-16</inkml:trace>
  <inkml:trace contextRef="#ctx0" brushRef="#br0" timeOffset="107480.38">27730 11889 0,'0'0'0,"0"0"16,0 0-16,0 0 16,0 0-1,0 0-15,0 0 16,0 0 0,0 0-16,0 0 15</inkml:trace>
  <inkml:trace contextRef="#ctx0" brushRef="#br0" timeOffset="109601.06">24888 15155 0,'0'0'0,"0"0"0,-9 8 16,1 18-16,-18 16 15,-16 35 1,-10 8-16,1-25 16,26-26-1,7-9-15,1-16 16,17-1-1,0-8-15,17-17 16,43-34 0,26-17-16,-1-17 15,17 0 1,18 8-16,-18 9 16,1 17-1,-27 26-15,-33 16 16,-17 9-1,-1 17-15,-8 0 16,-8 26 0,-1 42-16,-8 9 15,0-9 1,18-17-16,-1-17 16,-9-26-1</inkml:trace>
  <inkml:trace contextRef="#ctx0" brushRef="#br0" timeOffset="110133.58">26373 15112 0,'0'0'0,"0"0"16,0 0-16,0 0 16,26 0-1,16 9-15,1-9 16,0 0-1,-1 0-15,9 0 16,9 0 0,-17 0-16,-17-9 15,-1 1 1,-16-1-16,-1 1 16,-16-18-1,-9 9-15,-9 0 16,-25 17-1,-9 17-15,9 0 16,0 0 0,8 0-1,9 17-15,17 9 16,25 8 0,26 17-16,9 0 15,0-25-15,8-18 16,-8-8-1</inkml:trace>
  <inkml:trace contextRef="#ctx0" brushRef="#br0" timeOffset="110623.39">27585 15180 0,'0'0'0,"0"0"0,0 0 16,-9 17 0,1 9-16,-18 17 15,1 33 1,-9 1 0,16-26-16,10-9 15,8-16-15,0-1 16,26-8-1,16-8-15,9-9 16,1-17 0,16-17-1,17-17-15,-8 0 16,-26 17 0,-8 17-16,-17 8 15,-18 9 1,1 9-16,-1 16 15,-8 9 1,0-8-16,0-1 16,0 1-1,17 8-15,26-9 16,25 1 0,43-18-16,77-16 15,-9-26 1,94-51-16</inkml:trace>
  <inkml:trace contextRef="#ctx0" brushRef="#br0" timeOffset="111417.33">26228 16244 0,'0'0'0,"-9"0"0,-8 0 16,-17 0 0,-17 0-16,-34 8 15,-26 18 1,-9 25-16,26 8 15,-8 35 1,-1-1-16,-8-8 16,-8 34-1,17 9-15,42-9 16,17-26 0,26-24-16,17-1 15,17 0 1,60 0-16,51-17 15,17-34 1,51-43-16,9-25 16,-26-8-1,-16-9-15,-10-43 16,-16-25 0,-52 25-16,-34 1 15,-17-9 1,-25 8-16,-26 18 15,-34 16 1,-52 18-16,-178-35 16</inkml:trace>
  <inkml:trace contextRef="#ctx0" brushRef="#br0" timeOffset="111893.98">27534 16439 0,'-9'0'0,"-8"0"15,-43 26-15,-33 16 16,-36 43-1,-24 26-15,-9 33 16,25 18-16,35-26 16,33-8-1,27 25 1,25-9-16,34-50 16,17-18-16,51 18 15,77-18 1,137 18-16</inkml:trace>
  <inkml:trace contextRef="#ctx0" brushRef="#br0" timeOffset="112243.27">28293 17119 0,'0'0'0,"0"0"15,-8 0-15,-1 17 16,-8 9 0,-8 17-16,-10 25 15,-24 25 1,-1 35-16,0-18 16,9-33-1,8-26-15,26-34 16</inkml:trace>
  <inkml:trace contextRef="#ctx0" brushRef="#br0" timeOffset="112559.36">29275 16371 0,'0'0'0,"17"34"0,17 51 15,-8 43-15,-9 59 16,-34 25-1,-69 44-15,-76 24 16,-43-16 0,-85 25-16,-9-25 15</inkml:trace>
  <inkml:trace contextRef="#ctx0" brushRef="#br0" timeOffset="173165.68">25997 9585 0,'0'0'0,"-17"0"0,-17 0 15,-34 8 1,-9 1-16,26-9 16,17 8-16,0-8 15,-9 0 1,-17 0 0,-8 0-16,0 17 15,-18 0 1,-8 17-16,1 9 15,-10 8-15,-25 17 16,-34 17 0,8 17-1,1 25-15,-61 43 16,18 18-16,25 7 16,-42 35-1,59-26 1,43-34-16,-17 34 15,34-34 1,26-42-16,0 42 16,34-9-1,42-50-15,26-18 16,43 35 0,26-9-16,-9-17 15,16-8 1,-16-18-16,-17-25 15,-9 0 1,-8 9-16,-26 8 16,-25 8-1,-26 9-15,-43 9 16,-25 0 0,8-26-16,17-9 15,0-16 1,18-9-16,8-17 15,17-9 1,-1 1-16,18-1 16,0-8-1,0 0-15,18 17 16,33 26 0,34 33-16,9 9 15,-26 34 1,-25 60-16,-60 51 15,-77 25 1,-8 8-16,-1 1 16,-16-9-1,16-17-15,26-8 16,43-35 0,43 18-16,42-43 15,43-25 1,34-1-16,111-16 15,-9-69 1,52-118-16,102-43 16</inkml:trace>
  <inkml:trace contextRef="#ctx0" brushRef="#br0" timeOffset="181199.92">23181 13514 0,'0'0'0,"0"0"0,0 0 15,0 0-15,0 0 16,0 0-1,0 0-15,0 0 16,0 0 0,0 0-16,0 0 15,0 0 1,0 0-16,-9-9 16,1 1-1,-18 8-15,-25 8 16,-34 18-1,-43 16-15,-86 18 16,-8 8 0,0 17-16,1 0 15,16 0 1,-26 0-16,35-17 16,34-26-1,-17-8-15,42-8 16,69-18-1,8 1-15,17-18 16,26 1 0,17-9-16,0-9 15,0-25 1,9 26-16</inkml:trace>
  <inkml:trace contextRef="#ctx0" brushRef="#br0" timeOffset="181452.79">20723 13641 0,'0'0'0,"-9"0"16,-33 9-16,-27 16 15,-50 26 1,-9 34-16,17 9 16,26-9-1,25-26-15,34-16 16,18-9-1,25 8-15,85 18 16,94 17 0,26 8-16,9 8 15,-43 9 1,-120-42-16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27T20:02:33.2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3354 15614 0,'-8'0'0,"-1"0"16,9 0-16,0 0 15,0 0 1,0 0-16,0 0 16</inkml:trace>
  <inkml:trace contextRef="#ctx0" brushRef="#br0" timeOffset="4690.33">4131 11694 0,'0'0'0,"0"0"0,8 8 16,61 18-16,50 16 16,86-8-1,51 0 1,86-25-16,153 8 16,42 8-1,-127 9-15</inkml:trace>
  <inkml:trace contextRef="#ctx0" brushRef="#br0" timeOffset="8390.56">9576 12212 0,'0'0'0,"0"0"0,0 0 16,0 0-1,0 0-15,0 0 16,26 0-1,119 0-15,205-17 16,85 0 0,103-8-16,-120-1 15</inkml:trace>
  <inkml:trace contextRef="#ctx0" brushRef="#br0" timeOffset="39062.91">13306 12723 0,'0'0'0,"0"0"0,-9-9 16,1 1-16,-1-9 15,-16-9 1,-9-8-16,8 0 16,0 0-1,-8 9-15,-17-26 16,-26-17-1,9-26 1,8-8-16,-8 8 16,8 18-1,18 25-15,7 8 16,18 9-16,0 9 16,0 8-1,9 0 1,8 17-16,0 0 15,-9 0 1,1 25-16,-1 18 16,1 33-1,-10 1-15,10-1 16,8-25 0,0-25-16,0-1 15,0-8-15,0-8 16,0-1-1,0 1 1,-9-9-16,-8-17 16,-34-43-1,0-33-15,8-18 16,18-8 0,8 9-16,17 25 15,0 25 1,0 26-16,8 17 15,9 17 1,26 34-16,25 26 16,35 16-1,59 1-15,25-26 16,121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27T20:00:18.8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11565 8266 0,'0'0'0,"0"0"0,0 0 16,0-8-16,-9-9 16,-16-17-1,-1 0-15,-25 0 16,-17 0 0,-26 8-16,-51 18 15,-26 25 1,17 17-16,1 25 15,8 1 1,51-1-16,34-16 16,0 8-1,-8 17 1,-17 34-16,-9 17 16,8 17-1,10 17-15,-10 17 16,1 0-16,17-17 15,16-25 1,18-17 0,17-1-16,17 18 15,34 8-15,26 0 16,42-9 0,44 1-1,50-17-15,43-35 16,25-25-1,10-25-15,-1-26 16,0-17-16,8-26 16,10-16-1,-44-26 1,-8-18-16,-34-16 16,-34 0-1,-26-17-15,-43 0 16,-42 0-1,-52-17-15,-59-34 16,-51-17 0,-43 8-16,-69-8 15,-50 17 1,-52 34-16,-51 8 16,43 35-1,-26 16-15,-60 18 16,-8 76-1,25 25-15</inkml:trace>
  <inkml:trace contextRef="#ctx0" brushRef="#br0" timeOffset="3169.14">13127 6514 0,'0'0'0,"0"0"16,-9 0-16,-8 9 15,0-1 1,-9 1-16,-8 8 15,-8 8 1,8 1-16,-1-1 16,10-8-1,-9 26 1,-1 25-16,1 0 16,0 0-1,17-17-15,17-17 16,17 0-16,34 9 15,26-1 1,-8-8 0,16-17-16,34-8 15,26-9-15,-25 0 16,-35-9 0,18 1-16,25-9 15,25 0 1,-33 8-1,-1-16-15,35 8 16,0 17-16,-43 0 16,-26 17-1,17 8 1,9 18-16,0 16 16,-17 26-1,-26 0-15,-33-17 16,-18 0-16,-17 43 15,-17 59 1,-18-25 0,18-52-16,0 1 15,17-18 1,0 1-16,9-43 16</inkml:trace>
  <inkml:trace contextRef="#ctx0" brushRef="#br0" timeOffset="12733.08">23727 9006 0,'0'0'0,"-8"0"16,-1 0-16,-17 0 15,-16-8 1,-9-9-16,8 0 16,-17-9-1,-34-16 1,-34-9-16,0 17 16,34 17-16,18 17 15,-61 8 1,-51 35-16,26 8 15,-9 34 1,-42 8-16,42-8 16,-25 34-1,-17 34-15,50-16 16,27 7 0,8 18-16,43-9 15,50-17 1,52 8-16,60 18 15,26-17 1,59-35-16,26-16 16,51-43-1,17-17 1,59-34-16,27-34 16,8-60-16,-9-42 15,-68-43 1,-17-8-16,-85 17 15,-26-17 1,-68 9-16,-60 8 16,-60-9-1,-51 0-15,-34 35 16,-8 33 0,-35 26-1,-59 9-15,-35 25 16,-85 17-1</inkml:trace>
  <inkml:trace contextRef="#ctx0" brushRef="#br0" timeOffset="13435.07">22601 10690 0,'0'0'0,"0"0"0,0 0 16,0 0 0,17 9-16,25 8 15,18 8 1,8 9-16,26 9 16,9 16-1,8 26-15,-18 17 16,-24 0-1,-27 9-15,-7 33 16,-35 27 0,-35-10-16,-41 9 15,-27 9 1,9-35-16,-8-42 16,-52 1-1,-25-1-15,8-17 16,-25-9-1,34-33-15,51-26 16,0-9 0,9-16-16,25-1 15,17-16 1,17-1-16,18-8 16,16 17-1</inkml:trace>
  <inkml:trace contextRef="#ctx0" brushRef="#br0" timeOffset="13778.29">22071 11966 0,'0'0'0,"0"0"0,0 0 15,0 0-15,-17 8 16,-17 26-1,-26 17-15,1 17 16,-10 17 0,1-8-16,8-9 15,9 0 1,0 0-16,17 17 16,0 9-1,17-1-15,17-8 16,25 0-1,43 9-15,120-1 16,145-59 0,43-42-16</inkml:trace>
  <inkml:trace contextRef="#ctx0" brushRef="#br0" timeOffset="79198.85">15286 7067 0,'0'0'0,"-8"-8"0,-27-18 15,-16 1 1,-9-18-16,-33-8 15,-1-17 1,34 17-16,-8-8 16,-18-1-1,-16 9-15,-18 0 16,18 25 0,8 26-16,-34 17 15,-34 9 1,25 16-16,35 10 15,-26 7 1,-17 18-16,8 8 16,18 17-1,-1 34-15,-33 42 16,-10 1 0,53-26-16,50 9 15,26-18 1,17-25-16,0 17 15,17 9 1,0-18-16,0-7 16,8 24-1,69 35-15,76-18 16,1-50 0,128 25-16,-1-34 15,1-43 1,25-7-16,-42-44 15,0 1 1,-1-26-16,-33-18 16,8-24-1,-26-1-15,-94-8 16,9-8 0,9-35-16,-43-16 15,-34-18 1,-26-33-16,-43-44 15,-42 18 1,-51-34 0,-9 0-16,-26-17 15,-85-34-15,-17 51 16,-25 34 0,-172 16-1,-93 69-15,128 94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27T20:03:36.6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7656 6123 0,'0'0'0,"0"0"15,34 0-15,162 17 16,9 0-1,85 17-15,9 0 16,-34 9 0,196-1-16,-94 1 15,-43 8 1</inkml:trace>
  <inkml:trace contextRef="#ctx0" brushRef="#br0" timeOffset="701.58">12913 6565 0,'9'0'0,"34"-17"16,-9-8-16,-9-1 15,9-8 1,103-34-16,59 0 16,-34 34-1,112 9-15,229 33 16,52 18-1,-154-18-15</inkml:trace>
  <inkml:trace contextRef="#ctx0" brushRef="#br0" timeOffset="9716.79">4310 7518 0,'0'0'0,"0"0"16,0 0-16,0 0 15,0 0 1,0 0-16,0 0 16,0 0-1,9 0-15,16-9 16,52 9-1,136 9-15,-42 8 16,-137 0 0</inkml:trace>
  <inkml:trace contextRef="#ctx0" brushRef="#br0" timeOffset="10207.61">5198 7611 0,'0'0'0,"0"0"16,0 0-1,0 0-15,17 0 16,26 9-1,16 0-15,-8-1 16,18 1 0,-27-1-16</inkml:trace>
  <inkml:trace contextRef="#ctx0" brushRef="#br0" timeOffset="10925.4">6324 7637 0,'9'0'0,"51"0"0,102 0 15,102 0 1,129 0-16,-17 0 15,-52 0 1</inkml:trace>
  <inkml:trace contextRef="#ctx0" brushRef="#br0" timeOffset="14971.58">9790 7450 0,'0'0'0,"0"0"16,-9-9-16,-8 1 16,0-1-1,0 1-15,0-1 16,17 9 0,0 0-16,0 0 15,0-8 1,17-1-16,0 9 15,9-8 1,42-1-16,145 1 16,35-18-1,59-8-15</inkml:trace>
  <inkml:trace contextRef="#ctx0" brushRef="#br0" timeOffset="37289.54">18973 9202 0,'0'0'0,"0"0"0,9-9 16,8 1-1,17-1-15,51-16 16,86-18 0,-9 1-16,77-9 15,137-26 1</inkml:trace>
  <inkml:trace contextRef="#ctx0" brushRef="#br0" timeOffset="41483.6">22063 8913 0,'0'0'0,"0"0"0,0 0 15,0 0 1,34-9-16,17 1 15,77-26 1,103 0-16,119 17 16,128 25-1,119 43-15,-170 0 16</inkml:trace>
  <inkml:trace contextRef="#ctx0" brushRef="#br0" timeOffset="61184.91">14526 11430 0,'0'0'0,"0"0"16,0 0-16,0 0 16,0 0-1,18 0-15,16 9 16,205 16 0,153-25-1,52-34-15,128 0 16,-154 25-16</inkml:trace>
  <inkml:trace contextRef="#ctx0" brushRef="#br0" timeOffset="109458.78">12290 5179 0,'0'9'0,"-8"25"0,-1 34 0,-42 485 0,51-477 16,0-8 0,0-8-16,9-18 15,-1 1 1,1-18-16,-1 1 16,9-1-1,0 1-15,17-9 16,18-9-1,16 1-15,34-18 16,35-8 0,8 0-16,9 0 15,8 0 1,9 0-16,-9 9 16,8 8-1,27 0-15,-10 0 16,10-9-1,8 9-15,-18 0 16,18 9 0,-26-9-16,-8 0 15,34 8 1,-26 1-16,-17-1 16,1-8-1,-18 0-15,-34-8 16,-60-1-1,-17 9-15,-8 0 16,-18 0 0,1-8-16,-1-1 15,1 1 1,-1-1-16,-8-16 16,0-9-1,0-9-15,0-16 16,0-18-1,0 1-15,17-26 16,-8-18 0,-1 18-16,1 26 15,-1 8 1,-8 17-16,-8 17 16,-1 0-1,1 8-15,-18 9 16,-8-8-1,-9 8-15,-25 0 16,-34 0 0,-9 17-16,-26 0 15,-59 8 1,-35 1-16,-50-1 16,-26-8-1,-43 9-15,-86-1 16,-67-8-1,-52 17-15,-34 26 16,171-1 0</inkml:trace>
  <inkml:trace contextRef="#ctx0" brushRef="#br0" timeOffset="119030.22">12802 4660 0,'0'0'0,"0"0"15,0 0-15,0 0 16,0 0-1,0 0-15,0 26 16,17 25 0,9 34-16,42 34 15,18 17 1,-18-17-16,34 9 16,18 8-1,16 8-15,-16-7 16,-9-1-1,25 0-15,10-17 16,-35-17 0,-18-26-16,27 9 15,-26-8 1,0-18-16,-18-8 16,-16-8-1,-17-9-15,-26-17 16</inkml:trace>
  <inkml:trace contextRef="#ctx0" brushRef="#br0" timeOffset="119529.18">15534 4703 0,'0'0'0,"0"0"0,0 0 16,0 0-1,-9 0-15,-25 17 16,-26 17-1,-34 9-15,-42 33 16,-69 43 0,-60 43-16,-76 59 15,-86 93 1,-85 44-16,51-27 16,137-41-1,102-69-15,-26 8 16</inkml:trace>
  <inkml:trace contextRef="#ctx0" brushRef="#br0" timeOffset="121455.92">17531 3691 0,'0'0'0,"-9"0"16,9 0-16,0 0 15,-17 0 1,-34 0-16,-69 25 15,-25 18 1,34 17-16,0 42 16,-25 42-1,42-16 1,51-52-16,35 9 16,50 17-16,18-17 15,17-25 1,111-9-16,-17-43 15,-9-33 1,85-52 0,86-67-16</inkml:trace>
  <inkml:trace contextRef="#ctx0" brushRef="#br0" timeOffset="122210.78">18538 3589 0,'0'0'0,"0"0"0,0 17 16,-9 8 0,1 35-16,-9 25 15,-34 34 1,-35 26-16,9-18 16,-8-16-1,8-9-15,35-9 16,7-16-1,18-18-15,9-25 16,-1-8 0,9-9-16,0-9 15,0-16 1,17-18-16,43-33 16,34-18-1,8 9-15,-16 9 16,-35 25-1,17 17-15,-8 17 16,-9 0 0,-8 17-16,-18 0 15,1 8 1,-17 35-16,-18 16 16,-17 1-1,1-9-15,-9 17 16,8-8-1,9-26-15,17-34 16,0-9 0</inkml:trace>
  <inkml:trace contextRef="#ctx0" brushRef="#br0" timeOffset="122717.87">20023 4431 0,'0'0'0,"0"0"15,0 0-15,-9 0 16,-33 0 0,-52 17-16,9 0 15,25 0 1,-8 0-16,-9 17 16,8 0-1,18 0-15,26 0 16,16 0-1,26 0-15,17-9 16,17-8 0,86-25-16,42-26 15,-51-9 1,-34-8-16,17-17 16,-34 9-1,-34 16-15,-26 9 16,-26-8-1,-25-1-15,-43-8 16,-51 9 0,-25 25-16,-138 0 15</inkml:trace>
  <inkml:trace contextRef="#ctx0" brushRef="#br0" timeOffset="123269.25">21175 4031 0,'-8'0'0,"-35"34"0,-51 26 15,-8-1 1,25-8 0,17 0-16,-8-8 15,25-1 1,18-8-16,16 0 15,9-8 1,51 8-16,60 8 16,26-16-1,-35-9-15,-42 0 16,0 0 0,-18 17-16,-8-9 15,-16 1 1,-18 16-16,-26 27 15,-51 7 1,-76 1-16,24-18 16,36-16-1,-18-9-15,-26-17 16,-153-17 0</inkml:trace>
  <inkml:trace contextRef="#ctx0" brushRef="#br0" timeOffset="123848.6">22276 4524 0,'0'0'0,"0"0"16,0 0-16,0 0 16,17 0-1,52-8-15,33-9 16,0-9 0,-8-8-16,-43 0 15,-8 9 1,-17-1-16,-26-8 15,-34-8 1,-94-18-16,8 18 16,9 50-1,-68 35-15,8 42 16,69 25 0,42 18-16,26-9 15,17-26 1,60-7-16,85 7 15,8-42 1,86-34-16,26-17 16,-69-17-1,137-25-15</inkml:trace>
  <inkml:trace contextRef="#ctx0" brushRef="#br0" timeOffset="124461.58">23966 4031 0,'0'0'0,"0"26"0,-8 42 15,-9 34 1,-18 8-16,-16-8 16,-26 9-1,9-26-15,17-17 16,8-26 0,18-16-16,8-17 15,17-1 1,0-8-16,34-26 15,60-42 1,42-42-16,26-18 16,26 18-1,-26 42-15,-25 34 16,16 25 0,-25 26-16,-34 43 15,-34 33 1,-26 35-16,-76 76 15,-121 17 1,-84 34-16</inkml:trace>
  <inkml:trace contextRef="#ctx0" brushRef="#br0" timeOffset="-140106.08">1425 7076 0,'0'0'0,"9"-9"0,42 1 16,0-9-16,-8 8 15,-9 1 1,26-1-16,93-25 15,35-17 1,-9-8-16,60-18 16,-68 9-1,-43 17-15,-8 8 16,-52 18 0,-34 8-16,-25 8 15</inkml:trace>
  <inkml:trace contextRef="#ctx0" brushRef="#br0" timeOffset="-139824.65">2270 6276 0,'0'0'0,"0"0"0,34 0 15,77 17 1,26 0-16,-52-8 15,-25-9 1,25 17-16,18 8 16,33 18-1,-25-9-15,-42-9 16,-35 1 0,-9-9-1,-16 17-15,-52 51 16,-153 119-16,-77 68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27T20:07:23.4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3679 3716 0,'0'0'0,"0"0"16,0 0 0,0 0-16,0 0 15,0 0-15,0 0 16,0 0-1,17 0 1,51 9-16,214-26 16,110-17-1,86-17-15,128-9 16,-8 26 0,-10 17-16,-16 0 15,9 0 1,76 34-16,-230 17 15</inkml:trace>
  <inkml:trace contextRef="#ctx0" brushRef="#br0" timeOffset="25927.98">11309 7552 0,'0'0'0,"0"0"0,0 0 15,0 0 1,25 0-16,1 0 15,34-9-15,170 9 16,26 0 0,34-25-1,103 8-15</inkml:trace>
  <inkml:trace contextRef="#ctx0" brushRef="#br0" timeOffset="31412.79">24470 7263 0,'0'0'0,"0"0"0,0 0 16,0 0-16,0 0 15,0 0 1,0 0-16,0 0 16,0 0-1,42 17-15,129 34 16,34 0-1,51 0-15,60 8 16,8-8 0,52 0-16</inkml:trace>
  <inkml:trace contextRef="#ctx0" brushRef="#br0" timeOffset="41263.18">16216 5111 0,'0'0'0,"0"0"16,0 0 0,0 0-16,0 9 15,-8 8 1,-1 17-16,1 17 16,-9 8-16,-9 9 15,1 26 1,-18 33-1,0-8-15,-8-16 16,0-10 0,17-8-16,17-25 15,-1-9 1,18 0-16,0-9 16,35 9-1,33-8-15,51-9 16,18-9-1,59-25-15,18-8 16,16-1 0,35-16-16,33 8 15,-16 0 1,51 8-16,-17 1 16,-35-1-1,1 1-15,-17-1 16,-26 1-1,-77 8-15,34 8 16,-68 1 0,-51-1-16,-43 1 15,-8-1 1,-18 1-16,1-9 16,-1 0-1,-8 0-15,0 0 16,0 0-1,0-17-15,0-43 16,17-25 0,9-34-16,-9-8 15,0-10 1,9 18-16,-9 34 16,-9 26-1,1 8-15,-18 17 16,1 0-1,-1 17-15,-16-9 16,-44 1 0,-93-1-16,-68 1 15,-61-1 1,-127 9-16,-43 0 16,-76 0-1,-129 9-15,-102 42 16,341 0-1</inkml:trace>
  <inkml:trace contextRef="#ctx0" brushRef="#br0" timeOffset="54491.69">4558 8700 0,'25'-8'0,"95"-43"16,85-9-16,25 0 15,-8 26 1,0 17-16,17 17 16,77 26-1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27T20:08:43.9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10276 3878 0,'9'0'0,"59"0"0,162-17 15,214-8-15,-68-1 16,-52-34-1,171-8-15,205-17 16,145 0 0,-231 60-16,129 59 15,-180-17 1</inkml:trace>
  <inkml:trace contextRef="#ctx0" brushRef="#br0" timeOffset="1659.83">5428 6132 0,'0'0'0,"51"-17"16,163-26-16,67 9 16,1 9-1,34 8-15,0 8 16,93 9 0,129 17-16,-120 0 15</inkml:trace>
  <inkml:trace contextRef="#ctx0" brushRef="#br0" timeOffset="4096.64">15986 6497 0,'0'0'0,"17"0"15,51 0-15,18 0 16,50-8 0,120-9-16,-8-9 15,33-8 1,155 0-16,-27 9 15,27 33-15,76 26 16,-103 9 0</inkml:trace>
  <inkml:trace contextRef="#ctx0" brushRef="#br0" timeOffset="8322.19">10942 7433 0,'0'0'0,"0"0"0,0 0 15,17-9-15,34 9 16,34 0 0,43 17-16,35 0 15,93 9 1,42-1-16,44-8 15</inkml:trace>
  <inkml:trace contextRef="#ctx0" brushRef="#br0" timeOffset="11055.16">17462 7484 0,'0'0'0,"0"0"0,0 0 15,0 0-15,0 0 16,52 8 0,127-16-16,248-77 15,110-26 1,-144 18-16</inkml:trace>
  <inkml:trace contextRef="#ctx0" brushRef="#br0" timeOffset="14377.45">23966 7475 0,'0'0'0,"17"0"0,145 26 16,69-9-16,59-26 16,162-25-1,-59 9-15,-52 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27T20:09:27.3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10387 4040 0,'0'0'0,"0"0"15,0 0 1,0 0-16,34-9 15,103 1 1,50-18-16,129 9 16,77 17-1,51 34-15,102 34 16,86 26 0,-214-26-16</inkml:trace>
  <inkml:trace contextRef="#ctx0" brushRef="#br0" timeOffset="11156.52">27218 7560 0,'0'0'0,"0"0"0,8 0 15,27-8 1,33-1-16,9-8 16,-9-8-1,-8 8 1,-9 0-16,0 17 16,137 0-16,34 8 15,68 9 1,17 0-16,26 0 15,128-8 1,-68-1-16,59 9 16,94-8-1,-17-9 1,-34-9-16,-85 9 16,-34 0-1</inkml:trace>
  <inkml:trace contextRef="#ctx0" brushRef="#br0" timeOffset="14203.94">7332 8428 0,'0'0'0,"0"0"16,0 0-16,0 0 16,0 0-1,0 0-15,0-9 16,25 1 0,43-1-16,60-16 15,137-1 1,93-8-16,44 9 15,-10-18 1,-25-33 0</inkml:trace>
  <inkml:trace contextRef="#ctx0" brushRef="#br0" timeOffset="21519.09">11283 7501 0,'0'0'0,"0"-9"0,0 1 16,9-18 0,8 1-16,8-1 15,10 9 1,127 17-16,162 43 16,60 25-1,-8 8-15</inkml:trace>
  <inkml:trace contextRef="#ctx0" brushRef="#br0" timeOffset="24471.72">17710 7637 0,'0'0'0,"0"0"0,0 0 15,0 0 1,0 0 0,0 0-16,0 0 15,0 0 1,0 0-16,0 0 16,51-8-16,103-18 15,119-17 1,51 18-1,26 25-15,26 8 16,16 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DDF0B-ACD3-4CCE-9D96-FD5CAF21C13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A50AE-6676-4050-BB67-AE6E697D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5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Amortized: “running average”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A50AE-6676-4050-BB67-AE6E697DAE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0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CSE 332 Autumn 2024</a:t>
            </a:r>
            <a:br>
              <a:rPr lang="en-US" dirty="0"/>
            </a:br>
            <a:r>
              <a:rPr lang="en-US" dirty="0"/>
              <a:t>Lecture 2: Algorithm Analysis pt.1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End-of-Yarn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9067800" cy="4800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Set aside the already-obtained “beginning”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you see the end of the yarn, you’re done!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Separate the pile of yarn into 2 piles, note which connects to the beginning (call it pile A, the other pile B)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Count the number of strands crossing the piles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If the count is even, pile A contains the end, else pile B does</a:t>
            </a:r>
          </a:p>
        </p:txBody>
      </p:sp>
      <p:sp>
        <p:nvSpPr>
          <p:cNvPr id="10" name="Circular Arrow 9"/>
          <p:cNvSpPr/>
          <p:nvPr/>
        </p:nvSpPr>
        <p:spPr>
          <a:xfrm rot="10800000">
            <a:off x="228600" y="2438400"/>
            <a:ext cx="1066797" cy="3505200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137685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Repeat on pile with end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1B2CB4-59D7-A41F-E296-7ABCB1DC156F}"/>
              </a:ext>
            </a:extLst>
          </p:cNvPr>
          <p:cNvGrpSpPr/>
          <p:nvPr/>
        </p:nvGrpSpPr>
        <p:grpSpPr>
          <a:xfrm>
            <a:off x="8839200" y="793608"/>
            <a:ext cx="3144965" cy="1545048"/>
            <a:chOff x="1828800" y="1295400"/>
            <a:chExt cx="9753600" cy="47917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6AFE74D8-0805-A2AB-18A6-3EA35C1460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5410200" y="1562741"/>
              <a:ext cx="6172200" cy="452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1D8BFED-936F-6088-AA6C-2A93B3F514AB}"/>
                </a:ext>
              </a:extLst>
            </p:cNvPr>
            <p:cNvSpPr/>
            <p:nvPr/>
          </p:nvSpPr>
          <p:spPr>
            <a:xfrm>
              <a:off x="1828800" y="1295400"/>
              <a:ext cx="3852820" cy="4022719"/>
            </a:xfrm>
            <a:custGeom>
              <a:avLst/>
              <a:gdLst>
                <a:gd name="connsiteX0" fmla="*/ 3613123 w 3852820"/>
                <a:gd name="connsiteY0" fmla="*/ 763480 h 4022719"/>
                <a:gd name="connsiteX1" fmla="*/ 3178117 w 3852820"/>
                <a:gd name="connsiteY1" fmla="*/ 772357 h 4022719"/>
                <a:gd name="connsiteX2" fmla="*/ 2849643 w 3852820"/>
                <a:gd name="connsiteY2" fmla="*/ 887767 h 4022719"/>
                <a:gd name="connsiteX3" fmla="*/ 2680968 w 3852820"/>
                <a:gd name="connsiteY3" fmla="*/ 967666 h 4022719"/>
                <a:gd name="connsiteX4" fmla="*/ 2601069 w 3852820"/>
                <a:gd name="connsiteY4" fmla="*/ 1145220 h 4022719"/>
                <a:gd name="connsiteX5" fmla="*/ 2583313 w 3852820"/>
                <a:gd name="connsiteY5" fmla="*/ 1384917 h 4022719"/>
                <a:gd name="connsiteX6" fmla="*/ 2609946 w 3852820"/>
                <a:gd name="connsiteY6" fmla="*/ 2130641 h 4022719"/>
                <a:gd name="connsiteX7" fmla="*/ 2751989 w 3852820"/>
                <a:gd name="connsiteY7" fmla="*/ 2547891 h 4022719"/>
                <a:gd name="connsiteX8" fmla="*/ 2672090 w 3852820"/>
                <a:gd name="connsiteY8" fmla="*/ 2849732 h 4022719"/>
                <a:gd name="connsiteX9" fmla="*/ 2316983 w 3852820"/>
                <a:gd name="connsiteY9" fmla="*/ 3053919 h 4022719"/>
                <a:gd name="connsiteX10" fmla="*/ 1846467 w 3852820"/>
                <a:gd name="connsiteY10" fmla="*/ 2982897 h 4022719"/>
                <a:gd name="connsiteX11" fmla="*/ 1526871 w 3852820"/>
                <a:gd name="connsiteY11" fmla="*/ 2769833 h 4022719"/>
                <a:gd name="connsiteX12" fmla="*/ 923189 w 3852820"/>
                <a:gd name="connsiteY12" fmla="*/ 2512381 h 4022719"/>
                <a:gd name="connsiteX13" fmla="*/ 594715 w 3852820"/>
                <a:gd name="connsiteY13" fmla="*/ 2104008 h 4022719"/>
                <a:gd name="connsiteX14" fmla="*/ 585838 w 3852820"/>
                <a:gd name="connsiteY14" fmla="*/ 2015231 h 4022719"/>
                <a:gd name="connsiteX15" fmla="*/ 1216152 w 3852820"/>
                <a:gd name="connsiteY15" fmla="*/ 1509204 h 4022719"/>
                <a:gd name="connsiteX16" fmla="*/ 1677791 w 3852820"/>
                <a:gd name="connsiteY16" fmla="*/ 1447060 h 4022719"/>
                <a:gd name="connsiteX17" fmla="*/ 2849643 w 3852820"/>
                <a:gd name="connsiteY17" fmla="*/ 1784412 h 4022719"/>
                <a:gd name="connsiteX18" fmla="*/ 2956175 w 3852820"/>
                <a:gd name="connsiteY18" fmla="*/ 1882066 h 4022719"/>
                <a:gd name="connsiteX19" fmla="*/ 3009441 w 3852820"/>
                <a:gd name="connsiteY19" fmla="*/ 2032987 h 4022719"/>
                <a:gd name="connsiteX20" fmla="*/ 2956175 w 3852820"/>
                <a:gd name="connsiteY20" fmla="*/ 2379216 h 4022719"/>
                <a:gd name="connsiteX21" fmla="*/ 2654335 w 3852820"/>
                <a:gd name="connsiteY21" fmla="*/ 2645546 h 4022719"/>
                <a:gd name="connsiteX22" fmla="*/ 2103919 w 3852820"/>
                <a:gd name="connsiteY22" fmla="*/ 3258105 h 4022719"/>
                <a:gd name="connsiteX23" fmla="*/ 1864222 w 3852820"/>
                <a:gd name="connsiteY23" fmla="*/ 3382392 h 4022719"/>
                <a:gd name="connsiteX24" fmla="*/ 1296051 w 3852820"/>
                <a:gd name="connsiteY24" fmla="*/ 3311371 h 4022719"/>
                <a:gd name="connsiteX25" fmla="*/ 1145131 w 3852820"/>
                <a:gd name="connsiteY25" fmla="*/ 3222594 h 4022719"/>
                <a:gd name="connsiteX26" fmla="*/ 1065232 w 3852820"/>
                <a:gd name="connsiteY26" fmla="*/ 3080552 h 4022719"/>
                <a:gd name="connsiteX27" fmla="*/ 994210 w 3852820"/>
                <a:gd name="connsiteY27" fmla="*/ 1890944 h 4022719"/>
                <a:gd name="connsiteX28" fmla="*/ 1038599 w 3852820"/>
                <a:gd name="connsiteY28" fmla="*/ 958788 h 4022719"/>
                <a:gd name="connsiteX29" fmla="*/ 1003088 w 3852820"/>
                <a:gd name="connsiteY29" fmla="*/ 727969 h 4022719"/>
                <a:gd name="connsiteX30" fmla="*/ 976455 w 3852820"/>
                <a:gd name="connsiteY30" fmla="*/ 648070 h 4022719"/>
                <a:gd name="connsiteX31" fmla="*/ 878801 w 3852820"/>
                <a:gd name="connsiteY31" fmla="*/ 612559 h 4022719"/>
                <a:gd name="connsiteX32" fmla="*/ 674614 w 3852820"/>
                <a:gd name="connsiteY32" fmla="*/ 701336 h 4022719"/>
                <a:gd name="connsiteX33" fmla="*/ 328385 w 3852820"/>
                <a:gd name="connsiteY33" fmla="*/ 1189608 h 4022719"/>
                <a:gd name="connsiteX34" fmla="*/ 319507 w 3852820"/>
                <a:gd name="connsiteY34" fmla="*/ 1606858 h 4022719"/>
                <a:gd name="connsiteX35" fmla="*/ 470428 w 3852820"/>
                <a:gd name="connsiteY35" fmla="*/ 1988598 h 4022719"/>
                <a:gd name="connsiteX36" fmla="*/ 807779 w 3852820"/>
                <a:gd name="connsiteY36" fmla="*/ 2379216 h 4022719"/>
                <a:gd name="connsiteX37" fmla="*/ 1402583 w 3852820"/>
                <a:gd name="connsiteY37" fmla="*/ 2494625 h 4022719"/>
                <a:gd name="connsiteX38" fmla="*/ 1633403 w 3852820"/>
                <a:gd name="connsiteY38" fmla="*/ 2467992 h 4022719"/>
                <a:gd name="connsiteX39" fmla="*/ 2059531 w 3852820"/>
                <a:gd name="connsiteY39" fmla="*/ 1731146 h 4022719"/>
                <a:gd name="connsiteX40" fmla="*/ 2015142 w 3852820"/>
                <a:gd name="connsiteY40" fmla="*/ 1056443 h 4022719"/>
                <a:gd name="connsiteX41" fmla="*/ 1846467 w 3852820"/>
                <a:gd name="connsiteY41" fmla="*/ 594804 h 4022719"/>
                <a:gd name="connsiteX42" fmla="*/ 1517993 w 3852820"/>
                <a:gd name="connsiteY42" fmla="*/ 958788 h 4022719"/>
                <a:gd name="connsiteX43" fmla="*/ 1535748 w 3852820"/>
                <a:gd name="connsiteY43" fmla="*/ 1420427 h 4022719"/>
                <a:gd name="connsiteX44" fmla="*/ 1748812 w 3852820"/>
                <a:gd name="connsiteY44" fmla="*/ 2059620 h 4022719"/>
                <a:gd name="connsiteX45" fmla="*/ 2902909 w 3852820"/>
                <a:gd name="connsiteY45" fmla="*/ 3045041 h 4022719"/>
                <a:gd name="connsiteX46" fmla="*/ 3169239 w 3852820"/>
                <a:gd name="connsiteY46" fmla="*/ 3160451 h 4022719"/>
                <a:gd name="connsiteX47" fmla="*/ 3382304 w 3852820"/>
                <a:gd name="connsiteY47" fmla="*/ 3400148 h 4022719"/>
                <a:gd name="connsiteX48" fmla="*/ 3444447 w 3852820"/>
                <a:gd name="connsiteY48" fmla="*/ 3604334 h 4022719"/>
                <a:gd name="connsiteX49" fmla="*/ 2592191 w 3852820"/>
                <a:gd name="connsiteY49" fmla="*/ 3817398 h 4022719"/>
                <a:gd name="connsiteX50" fmla="*/ 1722179 w 3852820"/>
                <a:gd name="connsiteY50" fmla="*/ 3355759 h 4022719"/>
                <a:gd name="connsiteX51" fmla="*/ 1677791 w 3852820"/>
                <a:gd name="connsiteY51" fmla="*/ 3089429 h 4022719"/>
                <a:gd name="connsiteX52" fmla="*/ 1810956 w 3852820"/>
                <a:gd name="connsiteY52" fmla="*/ 2707689 h 4022719"/>
                <a:gd name="connsiteX53" fmla="*/ 2263717 w 3852820"/>
                <a:gd name="connsiteY53" fmla="*/ 2423604 h 4022719"/>
                <a:gd name="connsiteX54" fmla="*/ 2707601 w 3852820"/>
                <a:gd name="connsiteY54" fmla="*/ 2059620 h 4022719"/>
                <a:gd name="connsiteX55" fmla="*/ 2760867 w 3852820"/>
                <a:gd name="connsiteY55" fmla="*/ 1864311 h 4022719"/>
                <a:gd name="connsiteX56" fmla="*/ 2148307 w 3852820"/>
                <a:gd name="connsiteY56" fmla="*/ 1526959 h 4022719"/>
                <a:gd name="connsiteX57" fmla="*/ 1926366 w 3852820"/>
                <a:gd name="connsiteY57" fmla="*/ 1615736 h 4022719"/>
                <a:gd name="connsiteX58" fmla="*/ 2245962 w 3852820"/>
                <a:gd name="connsiteY58" fmla="*/ 2334827 h 4022719"/>
                <a:gd name="connsiteX59" fmla="*/ 3258016 w 3852820"/>
                <a:gd name="connsiteY59" fmla="*/ 2991775 h 4022719"/>
                <a:gd name="connsiteX60" fmla="*/ 3426692 w 3852820"/>
                <a:gd name="connsiteY60" fmla="*/ 3089429 h 4022719"/>
                <a:gd name="connsiteX61" fmla="*/ 3524346 w 3852820"/>
                <a:gd name="connsiteY61" fmla="*/ 3124940 h 4022719"/>
                <a:gd name="connsiteX62" fmla="*/ 3559857 w 3852820"/>
                <a:gd name="connsiteY62" fmla="*/ 3178206 h 4022719"/>
                <a:gd name="connsiteX63" fmla="*/ 2965053 w 3852820"/>
                <a:gd name="connsiteY63" fmla="*/ 3648722 h 4022719"/>
                <a:gd name="connsiteX64" fmla="*/ 2459026 w 3852820"/>
                <a:gd name="connsiteY64" fmla="*/ 3391270 h 4022719"/>
                <a:gd name="connsiteX65" fmla="*/ 2388005 w 3852820"/>
                <a:gd name="connsiteY65" fmla="*/ 3160451 h 4022719"/>
                <a:gd name="connsiteX66" fmla="*/ 2680968 w 3852820"/>
                <a:gd name="connsiteY66" fmla="*/ 2370338 h 4022719"/>
                <a:gd name="connsiteX67" fmla="*/ 2716478 w 3852820"/>
                <a:gd name="connsiteY67" fmla="*/ 2059620 h 4022719"/>
                <a:gd name="connsiteX68" fmla="*/ 1739935 w 3852820"/>
                <a:gd name="connsiteY68" fmla="*/ 1438183 h 4022719"/>
                <a:gd name="connsiteX69" fmla="*/ 1136253 w 3852820"/>
                <a:gd name="connsiteY69" fmla="*/ 2015231 h 4022719"/>
                <a:gd name="connsiteX70" fmla="*/ 2103919 w 3852820"/>
                <a:gd name="connsiteY70" fmla="*/ 3169328 h 4022719"/>
                <a:gd name="connsiteX71" fmla="*/ 2441271 w 3852820"/>
                <a:gd name="connsiteY71" fmla="*/ 3195961 h 4022719"/>
                <a:gd name="connsiteX72" fmla="*/ 2601069 w 3852820"/>
                <a:gd name="connsiteY72" fmla="*/ 2965142 h 4022719"/>
                <a:gd name="connsiteX73" fmla="*/ 1766568 w 3852820"/>
                <a:gd name="connsiteY73" fmla="*/ 1775534 h 4022719"/>
                <a:gd name="connsiteX74" fmla="*/ 1340439 w 3852820"/>
                <a:gd name="connsiteY74" fmla="*/ 1802167 h 4022719"/>
                <a:gd name="connsiteX75" fmla="*/ 1633403 w 3852820"/>
                <a:gd name="connsiteY75" fmla="*/ 3888420 h 4022719"/>
                <a:gd name="connsiteX76" fmla="*/ 2015142 w 3852820"/>
                <a:gd name="connsiteY76" fmla="*/ 3994952 h 4022719"/>
                <a:gd name="connsiteX77" fmla="*/ 2095041 w 3852820"/>
                <a:gd name="connsiteY77" fmla="*/ 3630967 h 4022719"/>
                <a:gd name="connsiteX78" fmla="*/ 1864222 w 3852820"/>
                <a:gd name="connsiteY78" fmla="*/ 3204839 h 4022719"/>
                <a:gd name="connsiteX79" fmla="*/ 1828711 w 3852820"/>
                <a:gd name="connsiteY79" fmla="*/ 3178206 h 4022719"/>
                <a:gd name="connsiteX80" fmla="*/ 1899733 w 3852820"/>
                <a:gd name="connsiteY80" fmla="*/ 3204839 h 4022719"/>
                <a:gd name="connsiteX81" fmla="*/ 2503414 w 3852820"/>
                <a:gd name="connsiteY81" fmla="*/ 3586579 h 4022719"/>
                <a:gd name="connsiteX82" fmla="*/ 2840766 w 3852820"/>
                <a:gd name="connsiteY82" fmla="*/ 3613212 h 4022719"/>
                <a:gd name="connsiteX83" fmla="*/ 2609946 w 3852820"/>
                <a:gd name="connsiteY83" fmla="*/ 2743200 h 4022719"/>
                <a:gd name="connsiteX84" fmla="*/ 2494537 w 3852820"/>
                <a:gd name="connsiteY84" fmla="*/ 2707689 h 4022719"/>
                <a:gd name="connsiteX85" fmla="*/ 2627702 w 3852820"/>
                <a:gd name="connsiteY85" fmla="*/ 3542190 h 4022719"/>
                <a:gd name="connsiteX86" fmla="*/ 3222506 w 3852820"/>
                <a:gd name="connsiteY86" fmla="*/ 3178206 h 4022719"/>
                <a:gd name="connsiteX87" fmla="*/ 3186995 w 3852820"/>
                <a:gd name="connsiteY87" fmla="*/ 2512381 h 4022719"/>
                <a:gd name="connsiteX88" fmla="*/ 1952999 w 3852820"/>
                <a:gd name="connsiteY88" fmla="*/ 1722268 h 4022719"/>
                <a:gd name="connsiteX89" fmla="*/ 1731057 w 3852820"/>
                <a:gd name="connsiteY89" fmla="*/ 1899821 h 4022719"/>
                <a:gd name="connsiteX90" fmla="*/ 2343616 w 3852820"/>
                <a:gd name="connsiteY90" fmla="*/ 2547891 h 4022719"/>
                <a:gd name="connsiteX91" fmla="*/ 2414638 w 3852820"/>
                <a:gd name="connsiteY91" fmla="*/ 1331651 h 4022719"/>
                <a:gd name="connsiteX92" fmla="*/ 1802078 w 3852820"/>
                <a:gd name="connsiteY92" fmla="*/ 1029810 h 4022719"/>
                <a:gd name="connsiteX93" fmla="*/ 914311 w 3852820"/>
                <a:gd name="connsiteY93" fmla="*/ 1633491 h 4022719"/>
                <a:gd name="connsiteX94" fmla="*/ 923189 w 3852820"/>
                <a:gd name="connsiteY94" fmla="*/ 1819922 h 4022719"/>
                <a:gd name="connsiteX95" fmla="*/ 1589014 w 3852820"/>
                <a:gd name="connsiteY95" fmla="*/ 1944210 h 4022719"/>
                <a:gd name="connsiteX96" fmla="*/ 2041775 w 3852820"/>
                <a:gd name="connsiteY96" fmla="*/ 1695635 h 4022719"/>
                <a:gd name="connsiteX97" fmla="*/ 1287173 w 3852820"/>
                <a:gd name="connsiteY97" fmla="*/ 319596 h 4022719"/>
                <a:gd name="connsiteX98" fmla="*/ 940944 w 3852820"/>
                <a:gd name="connsiteY98" fmla="*/ 230820 h 4022719"/>
                <a:gd name="connsiteX99" fmla="*/ 603593 w 3852820"/>
                <a:gd name="connsiteY99" fmla="*/ 772357 h 4022719"/>
                <a:gd name="connsiteX100" fmla="*/ 727880 w 3852820"/>
                <a:gd name="connsiteY100" fmla="*/ 2148396 h 4022719"/>
                <a:gd name="connsiteX101" fmla="*/ 967577 w 3852820"/>
                <a:gd name="connsiteY101" fmla="*/ 2405849 h 4022719"/>
                <a:gd name="connsiteX102" fmla="*/ 1509115 w 3852820"/>
                <a:gd name="connsiteY102" fmla="*/ 2299317 h 4022719"/>
                <a:gd name="connsiteX103" fmla="*/ 1855344 w 3852820"/>
                <a:gd name="connsiteY103" fmla="*/ 656948 h 4022719"/>
                <a:gd name="connsiteX104" fmla="*/ 1331562 w 3852820"/>
                <a:gd name="connsiteY104" fmla="*/ 514905 h 4022719"/>
                <a:gd name="connsiteX105" fmla="*/ 940944 w 3852820"/>
                <a:gd name="connsiteY105" fmla="*/ 2725445 h 4022719"/>
                <a:gd name="connsiteX106" fmla="*/ 1739935 w 3852820"/>
                <a:gd name="connsiteY106" fmla="*/ 3338004 h 4022719"/>
                <a:gd name="connsiteX107" fmla="*/ 2396882 w 3852820"/>
                <a:gd name="connsiteY107" fmla="*/ 2991775 h 4022719"/>
                <a:gd name="connsiteX108" fmla="*/ 1793201 w 3852820"/>
                <a:gd name="connsiteY108" fmla="*/ 1864311 h 4022719"/>
                <a:gd name="connsiteX109" fmla="*/ 1313806 w 3852820"/>
                <a:gd name="connsiteY109" fmla="*/ 2192785 h 4022719"/>
                <a:gd name="connsiteX110" fmla="*/ 1384828 w 3852820"/>
                <a:gd name="connsiteY110" fmla="*/ 3941686 h 4022719"/>
                <a:gd name="connsiteX111" fmla="*/ 2503414 w 3852820"/>
                <a:gd name="connsiteY111" fmla="*/ 4012707 h 4022719"/>
                <a:gd name="connsiteX112" fmla="*/ 3089340 w 3852820"/>
                <a:gd name="connsiteY112" fmla="*/ 3639845 h 4022719"/>
                <a:gd name="connsiteX113" fmla="*/ 3027197 w 3852820"/>
                <a:gd name="connsiteY113" fmla="*/ 2068497 h 4022719"/>
                <a:gd name="connsiteX114" fmla="*/ 2689845 w 3852820"/>
                <a:gd name="connsiteY114" fmla="*/ 1686757 h 4022719"/>
                <a:gd name="connsiteX115" fmla="*/ 2201573 w 3852820"/>
                <a:gd name="connsiteY115" fmla="*/ 2636668 h 4022719"/>
                <a:gd name="connsiteX116" fmla="*/ 2840766 w 3852820"/>
                <a:gd name="connsiteY116" fmla="*/ 2752078 h 4022719"/>
                <a:gd name="connsiteX117" fmla="*/ 3684144 w 3852820"/>
                <a:gd name="connsiteY117" fmla="*/ 807868 h 4022719"/>
                <a:gd name="connsiteX118" fmla="*/ 3364548 w 3852820"/>
                <a:gd name="connsiteY118" fmla="*/ 417251 h 4022719"/>
                <a:gd name="connsiteX119" fmla="*/ 3062707 w 3852820"/>
                <a:gd name="connsiteY119" fmla="*/ 435006 h 4022719"/>
                <a:gd name="connsiteX120" fmla="*/ 2245962 w 3852820"/>
                <a:gd name="connsiteY120" fmla="*/ 1296140 h 4022719"/>
                <a:gd name="connsiteX121" fmla="*/ 2778622 w 3852820"/>
                <a:gd name="connsiteY121" fmla="*/ 612559 h 4022719"/>
                <a:gd name="connsiteX122" fmla="*/ 2121674 w 3852820"/>
                <a:gd name="connsiteY122" fmla="*/ 0 h 4022719"/>
                <a:gd name="connsiteX123" fmla="*/ 1509115 w 3852820"/>
                <a:gd name="connsiteY123" fmla="*/ 363985 h 4022719"/>
                <a:gd name="connsiteX124" fmla="*/ 1855344 w 3852820"/>
                <a:gd name="connsiteY124" fmla="*/ 1811045 h 4022719"/>
                <a:gd name="connsiteX125" fmla="*/ 2432393 w 3852820"/>
                <a:gd name="connsiteY125" fmla="*/ 1953088 h 4022719"/>
                <a:gd name="connsiteX126" fmla="*/ 2991686 w 3852820"/>
                <a:gd name="connsiteY126" fmla="*/ 1491449 h 4022719"/>
                <a:gd name="connsiteX127" fmla="*/ 2192696 w 3852820"/>
                <a:gd name="connsiteY127" fmla="*/ 603682 h 4022719"/>
                <a:gd name="connsiteX128" fmla="*/ 1420339 w 3852820"/>
                <a:gd name="connsiteY128" fmla="*/ 1988598 h 4022719"/>
                <a:gd name="connsiteX129" fmla="*/ 2121674 w 3852820"/>
                <a:gd name="connsiteY129" fmla="*/ 2290439 h 4022719"/>
                <a:gd name="connsiteX130" fmla="*/ 2956175 w 3852820"/>
                <a:gd name="connsiteY130" fmla="*/ 1287262 h 4022719"/>
                <a:gd name="connsiteX131" fmla="*/ 2068408 w 3852820"/>
                <a:gd name="connsiteY131" fmla="*/ 807868 h 4022719"/>
                <a:gd name="connsiteX132" fmla="*/ 1668913 w 3852820"/>
                <a:gd name="connsiteY132" fmla="*/ 2334827 h 4022719"/>
                <a:gd name="connsiteX133" fmla="*/ 2192696 w 3852820"/>
                <a:gd name="connsiteY133" fmla="*/ 2601157 h 4022719"/>
                <a:gd name="connsiteX134" fmla="*/ 3036074 w 3852820"/>
                <a:gd name="connsiteY134" fmla="*/ 1242874 h 4022719"/>
                <a:gd name="connsiteX135" fmla="*/ 2538925 w 3852820"/>
                <a:gd name="connsiteY135" fmla="*/ 976544 h 4022719"/>
                <a:gd name="connsiteX136" fmla="*/ 2219329 w 3852820"/>
                <a:gd name="connsiteY136" fmla="*/ 1677880 h 4022719"/>
                <a:gd name="connsiteX137" fmla="*/ 2290350 w 3852820"/>
                <a:gd name="connsiteY137" fmla="*/ 3355759 h 4022719"/>
                <a:gd name="connsiteX138" fmla="*/ 3417814 w 3852820"/>
                <a:gd name="connsiteY138" fmla="*/ 2707689 h 4022719"/>
                <a:gd name="connsiteX139" fmla="*/ 3408937 w 3852820"/>
                <a:gd name="connsiteY139" fmla="*/ 2370338 h 4022719"/>
                <a:gd name="connsiteX140" fmla="*/ 2707601 w 3852820"/>
                <a:gd name="connsiteY140" fmla="*/ 2015231 h 4022719"/>
                <a:gd name="connsiteX141" fmla="*/ 2272595 w 3852820"/>
                <a:gd name="connsiteY141" fmla="*/ 2175029 h 4022719"/>
                <a:gd name="connsiteX142" fmla="*/ 2574436 w 3852820"/>
                <a:gd name="connsiteY142" fmla="*/ 3249227 h 4022719"/>
                <a:gd name="connsiteX143" fmla="*/ 3062707 w 3852820"/>
                <a:gd name="connsiteY143" fmla="*/ 3151573 h 4022719"/>
                <a:gd name="connsiteX144" fmla="*/ 2902909 w 3852820"/>
                <a:gd name="connsiteY144" fmla="*/ 941033 h 4022719"/>
                <a:gd name="connsiteX145" fmla="*/ 2121674 w 3852820"/>
                <a:gd name="connsiteY145" fmla="*/ 301841 h 4022719"/>
                <a:gd name="connsiteX146" fmla="*/ 1455849 w 3852820"/>
                <a:gd name="connsiteY146" fmla="*/ 1535837 h 4022719"/>
                <a:gd name="connsiteX147" fmla="*/ 1509115 w 3852820"/>
                <a:gd name="connsiteY147" fmla="*/ 1908699 h 4022719"/>
                <a:gd name="connsiteX148" fmla="*/ 1775445 w 3852820"/>
                <a:gd name="connsiteY148" fmla="*/ 1997476 h 4022719"/>
                <a:gd name="connsiteX149" fmla="*/ 2112797 w 3852820"/>
                <a:gd name="connsiteY149" fmla="*/ 852256 h 4022719"/>
                <a:gd name="connsiteX150" fmla="*/ 1926366 w 3852820"/>
                <a:gd name="connsiteY150" fmla="*/ 381740 h 4022719"/>
                <a:gd name="connsiteX151" fmla="*/ 1402583 w 3852820"/>
                <a:gd name="connsiteY151" fmla="*/ 541538 h 4022719"/>
                <a:gd name="connsiteX152" fmla="*/ 1145131 w 3852820"/>
                <a:gd name="connsiteY152" fmla="*/ 2565647 h 4022719"/>
                <a:gd name="connsiteX153" fmla="*/ 1775445 w 3852820"/>
                <a:gd name="connsiteY153" fmla="*/ 2787588 h 4022719"/>
                <a:gd name="connsiteX154" fmla="*/ 2157185 w 3852820"/>
                <a:gd name="connsiteY154" fmla="*/ 2432482 h 4022719"/>
                <a:gd name="connsiteX155" fmla="*/ 1464727 w 3852820"/>
                <a:gd name="connsiteY155" fmla="*/ 1873188 h 4022719"/>
                <a:gd name="connsiteX156" fmla="*/ 1269418 w 3852820"/>
                <a:gd name="connsiteY156" fmla="*/ 3462291 h 4022719"/>
                <a:gd name="connsiteX157" fmla="*/ 1908610 w 3852820"/>
                <a:gd name="connsiteY157" fmla="*/ 3728621 h 4022719"/>
                <a:gd name="connsiteX158" fmla="*/ 3089340 w 3852820"/>
                <a:gd name="connsiteY158" fmla="*/ 2601157 h 4022719"/>
                <a:gd name="connsiteX159" fmla="*/ 2716478 w 3852820"/>
                <a:gd name="connsiteY159" fmla="*/ 2024109 h 4022719"/>
                <a:gd name="connsiteX160" fmla="*/ 2574436 w 3852820"/>
                <a:gd name="connsiteY160" fmla="*/ 3355759 h 4022719"/>
                <a:gd name="connsiteX161" fmla="*/ 3000564 w 3852820"/>
                <a:gd name="connsiteY161" fmla="*/ 3204839 h 4022719"/>
                <a:gd name="connsiteX162" fmla="*/ 3293527 w 3852820"/>
                <a:gd name="connsiteY162" fmla="*/ 994299 h 4022719"/>
                <a:gd name="connsiteX163" fmla="*/ 2858521 w 3852820"/>
                <a:gd name="connsiteY163" fmla="*/ 692458 h 4022719"/>
                <a:gd name="connsiteX164" fmla="*/ 2228206 w 3852820"/>
                <a:gd name="connsiteY164" fmla="*/ 2139519 h 4022719"/>
                <a:gd name="connsiteX165" fmla="*/ 2316983 w 3852820"/>
                <a:gd name="connsiteY165" fmla="*/ 2183907 h 4022719"/>
                <a:gd name="connsiteX166" fmla="*/ 2743111 w 3852820"/>
                <a:gd name="connsiteY166" fmla="*/ 1438183 h 4022719"/>
                <a:gd name="connsiteX167" fmla="*/ 1455849 w 3852820"/>
                <a:gd name="connsiteY167" fmla="*/ 648070 h 4022719"/>
                <a:gd name="connsiteX168" fmla="*/ 763391 w 3852820"/>
                <a:gd name="connsiteY168" fmla="*/ 2583402 h 4022719"/>
                <a:gd name="connsiteX169" fmla="*/ 1065232 w 3852820"/>
                <a:gd name="connsiteY169" fmla="*/ 2974020 h 4022719"/>
                <a:gd name="connsiteX170" fmla="*/ 1597892 w 3852820"/>
                <a:gd name="connsiteY170" fmla="*/ 2849732 h 4022719"/>
                <a:gd name="connsiteX171" fmla="*/ 1402583 w 3852820"/>
                <a:gd name="connsiteY171" fmla="*/ 2006354 h 4022719"/>
                <a:gd name="connsiteX172" fmla="*/ 1074109 w 3852820"/>
                <a:gd name="connsiteY172" fmla="*/ 1970843 h 4022719"/>
                <a:gd name="connsiteX173" fmla="*/ 1020843 w 3852820"/>
                <a:gd name="connsiteY173" fmla="*/ 3551068 h 4022719"/>
                <a:gd name="connsiteX174" fmla="*/ 1855344 w 3852820"/>
                <a:gd name="connsiteY174" fmla="*/ 3542190 h 4022719"/>
                <a:gd name="connsiteX175" fmla="*/ 2601069 w 3852820"/>
                <a:gd name="connsiteY175" fmla="*/ 2325950 h 4022719"/>
                <a:gd name="connsiteX176" fmla="*/ 1722179 w 3852820"/>
                <a:gd name="connsiteY176" fmla="*/ 1766656 h 4022719"/>
                <a:gd name="connsiteX177" fmla="*/ 1198397 w 3852820"/>
                <a:gd name="connsiteY177" fmla="*/ 1793289 h 4022719"/>
                <a:gd name="connsiteX178" fmla="*/ 710125 w 3852820"/>
                <a:gd name="connsiteY178" fmla="*/ 3435658 h 4022719"/>
                <a:gd name="connsiteX179" fmla="*/ 1704424 w 3852820"/>
                <a:gd name="connsiteY179" fmla="*/ 3684233 h 4022719"/>
                <a:gd name="connsiteX180" fmla="*/ 2902909 w 3852820"/>
                <a:gd name="connsiteY180" fmla="*/ 3053919 h 4022719"/>
                <a:gd name="connsiteX181" fmla="*/ 3435570 w 3852820"/>
                <a:gd name="connsiteY181" fmla="*/ 2201662 h 4022719"/>
                <a:gd name="connsiteX182" fmla="*/ 3071585 w 3852820"/>
                <a:gd name="connsiteY182" fmla="*/ 1296140 h 4022719"/>
                <a:gd name="connsiteX183" fmla="*/ 1589014 w 3852820"/>
                <a:gd name="connsiteY183" fmla="*/ 257453 h 4022719"/>
                <a:gd name="connsiteX184" fmla="*/ 861045 w 3852820"/>
                <a:gd name="connsiteY184" fmla="*/ 2077375 h 4022719"/>
                <a:gd name="connsiteX185" fmla="*/ 949822 w 3852820"/>
                <a:gd name="connsiteY185" fmla="*/ 2618913 h 4022719"/>
                <a:gd name="connsiteX186" fmla="*/ 1411461 w 3852820"/>
                <a:gd name="connsiteY186" fmla="*/ 2876365 h 4022719"/>
                <a:gd name="connsiteX187" fmla="*/ 2379127 w 3852820"/>
                <a:gd name="connsiteY187" fmla="*/ 2592280 h 4022719"/>
                <a:gd name="connsiteX188" fmla="*/ 2459026 w 3852820"/>
                <a:gd name="connsiteY188" fmla="*/ 958788 h 4022719"/>
                <a:gd name="connsiteX189" fmla="*/ 1260540 w 3852820"/>
                <a:gd name="connsiteY189" fmla="*/ 443884 h 4022719"/>
                <a:gd name="connsiteX190" fmla="*/ 568082 w 3852820"/>
                <a:gd name="connsiteY190" fmla="*/ 861134 h 4022719"/>
                <a:gd name="connsiteX191" fmla="*/ 816657 w 3852820"/>
                <a:gd name="connsiteY191" fmla="*/ 2743200 h 4022719"/>
                <a:gd name="connsiteX192" fmla="*/ 1606770 w 3852820"/>
                <a:gd name="connsiteY192" fmla="*/ 2725445 h 4022719"/>
                <a:gd name="connsiteX193" fmla="*/ 1597892 w 3852820"/>
                <a:gd name="connsiteY193" fmla="*/ 1322773 h 4022719"/>
                <a:gd name="connsiteX194" fmla="*/ 683492 w 3852820"/>
                <a:gd name="connsiteY194" fmla="*/ 1012055 h 4022719"/>
                <a:gd name="connsiteX195" fmla="*/ 35422 w 3852820"/>
                <a:gd name="connsiteY195" fmla="*/ 2601157 h 4022719"/>
                <a:gd name="connsiteX196" fmla="*/ 514816 w 3852820"/>
                <a:gd name="connsiteY196" fmla="*/ 3151573 h 4022719"/>
                <a:gd name="connsiteX197" fmla="*/ 1544626 w 3852820"/>
                <a:gd name="connsiteY197" fmla="*/ 3107185 h 4022719"/>
                <a:gd name="connsiteX198" fmla="*/ 2086164 w 3852820"/>
                <a:gd name="connsiteY198" fmla="*/ 2902998 h 4022719"/>
                <a:gd name="connsiteX199" fmla="*/ 1970754 w 3852820"/>
                <a:gd name="connsiteY199" fmla="*/ 3551068 h 4022719"/>
                <a:gd name="connsiteX200" fmla="*/ 2538925 w 3852820"/>
                <a:gd name="connsiteY200" fmla="*/ 3923930 h 4022719"/>
                <a:gd name="connsiteX201" fmla="*/ 3852820 w 3852820"/>
                <a:gd name="connsiteY201" fmla="*/ 2858610 h 4022719"/>
                <a:gd name="connsiteX202" fmla="*/ 3746288 w 3852820"/>
                <a:gd name="connsiteY202" fmla="*/ 2192785 h 4022719"/>
                <a:gd name="connsiteX203" fmla="*/ 3479958 w 3852820"/>
                <a:gd name="connsiteY203" fmla="*/ 1970843 h 4022719"/>
                <a:gd name="connsiteX204" fmla="*/ 3178117 w 3852820"/>
                <a:gd name="connsiteY204" fmla="*/ 2396971 h 4022719"/>
                <a:gd name="connsiteX205" fmla="*/ 3124851 w 3852820"/>
                <a:gd name="connsiteY205" fmla="*/ 2769833 h 4022719"/>
                <a:gd name="connsiteX206" fmla="*/ 3169239 w 3852820"/>
                <a:gd name="connsiteY206" fmla="*/ 1305018 h 4022719"/>
                <a:gd name="connsiteX207" fmla="*/ 2547803 w 3852820"/>
                <a:gd name="connsiteY207" fmla="*/ 1189608 h 4022719"/>
                <a:gd name="connsiteX208" fmla="*/ 1935243 w 3852820"/>
                <a:gd name="connsiteY208" fmla="*/ 1722268 h 4022719"/>
                <a:gd name="connsiteX209" fmla="*/ 1837589 w 3852820"/>
                <a:gd name="connsiteY209" fmla="*/ 301841 h 4022719"/>
                <a:gd name="connsiteX210" fmla="*/ 1571259 w 3852820"/>
                <a:gd name="connsiteY210" fmla="*/ 124288 h 4022719"/>
                <a:gd name="connsiteX211" fmla="*/ 1091865 w 3852820"/>
                <a:gd name="connsiteY211" fmla="*/ 497150 h 4022719"/>
                <a:gd name="connsiteX212" fmla="*/ 949822 w 3852820"/>
                <a:gd name="connsiteY212" fmla="*/ 1367161 h 4022719"/>
                <a:gd name="connsiteX213" fmla="*/ 1296051 w 3852820"/>
                <a:gd name="connsiteY213" fmla="*/ 1500326 h 4022719"/>
                <a:gd name="connsiteX214" fmla="*/ 1890855 w 3852820"/>
                <a:gd name="connsiteY214" fmla="*/ 1100831 h 4022719"/>
                <a:gd name="connsiteX215" fmla="*/ 2077286 w 3852820"/>
                <a:gd name="connsiteY215" fmla="*/ 710214 h 4022719"/>
                <a:gd name="connsiteX216" fmla="*/ 861045 w 3852820"/>
                <a:gd name="connsiteY216" fmla="*/ 337352 h 4022719"/>
                <a:gd name="connsiteX217" fmla="*/ 1047476 w 3852820"/>
                <a:gd name="connsiteY217" fmla="*/ 2104008 h 4022719"/>
                <a:gd name="connsiteX218" fmla="*/ 1757690 w 3852820"/>
                <a:gd name="connsiteY218" fmla="*/ 2139519 h 4022719"/>
                <a:gd name="connsiteX219" fmla="*/ 2237084 w 3852820"/>
                <a:gd name="connsiteY219" fmla="*/ 976544 h 4022719"/>
                <a:gd name="connsiteX220" fmla="*/ 1695546 w 3852820"/>
                <a:gd name="connsiteY220" fmla="*/ 781235 h 4022719"/>
                <a:gd name="connsiteX221" fmla="*/ 1517993 w 3852820"/>
                <a:gd name="connsiteY221" fmla="*/ 1695635 h 4022719"/>
                <a:gd name="connsiteX222" fmla="*/ 1500238 w 3852820"/>
                <a:gd name="connsiteY222" fmla="*/ 2148396 h 4022719"/>
                <a:gd name="connsiteX223" fmla="*/ 1544626 w 3852820"/>
                <a:gd name="connsiteY223" fmla="*/ 2210540 h 4022719"/>
                <a:gd name="connsiteX224" fmla="*/ 1633403 w 3852820"/>
                <a:gd name="connsiteY224" fmla="*/ 2237173 h 402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3852820" h="4022719">
                  <a:moveTo>
                    <a:pt x="3613123" y="763480"/>
                  </a:moveTo>
                  <a:lnTo>
                    <a:pt x="3178117" y="772357"/>
                  </a:lnTo>
                  <a:cubicBezTo>
                    <a:pt x="3013286" y="786485"/>
                    <a:pt x="2988249" y="823414"/>
                    <a:pt x="2849643" y="887767"/>
                  </a:cubicBezTo>
                  <a:cubicBezTo>
                    <a:pt x="2663961" y="973976"/>
                    <a:pt x="2811941" y="892823"/>
                    <a:pt x="2680968" y="967666"/>
                  </a:cubicBezTo>
                  <a:cubicBezTo>
                    <a:pt x="2654335" y="1026851"/>
                    <a:pt x="2615859" y="1082027"/>
                    <a:pt x="2601069" y="1145220"/>
                  </a:cubicBezTo>
                  <a:cubicBezTo>
                    <a:pt x="2582811" y="1223230"/>
                    <a:pt x="2582591" y="1304802"/>
                    <a:pt x="2583313" y="1384917"/>
                  </a:cubicBezTo>
                  <a:cubicBezTo>
                    <a:pt x="2585554" y="1633640"/>
                    <a:pt x="2574244" y="1884483"/>
                    <a:pt x="2609946" y="2130641"/>
                  </a:cubicBezTo>
                  <a:cubicBezTo>
                    <a:pt x="2631035" y="2276041"/>
                    <a:pt x="2751989" y="2547891"/>
                    <a:pt x="2751989" y="2547891"/>
                  </a:cubicBezTo>
                  <a:cubicBezTo>
                    <a:pt x="2725356" y="2648505"/>
                    <a:pt x="2723116" y="2759019"/>
                    <a:pt x="2672090" y="2849732"/>
                  </a:cubicBezTo>
                  <a:cubicBezTo>
                    <a:pt x="2614088" y="2952847"/>
                    <a:pt x="2410764" y="3015554"/>
                    <a:pt x="2316983" y="3053919"/>
                  </a:cubicBezTo>
                  <a:cubicBezTo>
                    <a:pt x="2131551" y="3048124"/>
                    <a:pt x="2009299" y="3071455"/>
                    <a:pt x="1846467" y="2982897"/>
                  </a:cubicBezTo>
                  <a:cubicBezTo>
                    <a:pt x="1733990" y="2921725"/>
                    <a:pt x="1640947" y="2827968"/>
                    <a:pt x="1526871" y="2769833"/>
                  </a:cubicBezTo>
                  <a:cubicBezTo>
                    <a:pt x="1331959" y="2670503"/>
                    <a:pt x="923189" y="2512381"/>
                    <a:pt x="923189" y="2512381"/>
                  </a:cubicBezTo>
                  <a:cubicBezTo>
                    <a:pt x="718357" y="2323305"/>
                    <a:pt x="683953" y="2341976"/>
                    <a:pt x="594715" y="2104008"/>
                  </a:cubicBezTo>
                  <a:cubicBezTo>
                    <a:pt x="584273" y="2076162"/>
                    <a:pt x="588797" y="2044823"/>
                    <a:pt x="585838" y="2015231"/>
                  </a:cubicBezTo>
                  <a:cubicBezTo>
                    <a:pt x="779496" y="1814895"/>
                    <a:pt x="938649" y="1609577"/>
                    <a:pt x="1216152" y="1509204"/>
                  </a:cubicBezTo>
                  <a:cubicBezTo>
                    <a:pt x="1362162" y="1456392"/>
                    <a:pt x="1523911" y="1467775"/>
                    <a:pt x="1677791" y="1447060"/>
                  </a:cubicBezTo>
                  <a:cubicBezTo>
                    <a:pt x="2623806" y="1535749"/>
                    <a:pt x="2328193" y="1349870"/>
                    <a:pt x="2849643" y="1784412"/>
                  </a:cubicBezTo>
                  <a:cubicBezTo>
                    <a:pt x="2886650" y="1815251"/>
                    <a:pt x="2920664" y="1849515"/>
                    <a:pt x="2956175" y="1882066"/>
                  </a:cubicBezTo>
                  <a:cubicBezTo>
                    <a:pt x="2973930" y="1932373"/>
                    <a:pt x="2998451" y="1980783"/>
                    <a:pt x="3009441" y="2032987"/>
                  </a:cubicBezTo>
                  <a:cubicBezTo>
                    <a:pt x="3036049" y="2159376"/>
                    <a:pt x="3049445" y="2272622"/>
                    <a:pt x="2956175" y="2379216"/>
                  </a:cubicBezTo>
                  <a:cubicBezTo>
                    <a:pt x="2867817" y="2480197"/>
                    <a:pt x="2742167" y="2544107"/>
                    <a:pt x="2654335" y="2645546"/>
                  </a:cubicBezTo>
                  <a:cubicBezTo>
                    <a:pt x="2223274" y="3143392"/>
                    <a:pt x="2506059" y="3018368"/>
                    <a:pt x="2103919" y="3258105"/>
                  </a:cubicBezTo>
                  <a:cubicBezTo>
                    <a:pt x="2026613" y="3304191"/>
                    <a:pt x="1944121" y="3340963"/>
                    <a:pt x="1864222" y="3382392"/>
                  </a:cubicBezTo>
                  <a:cubicBezTo>
                    <a:pt x="1721830" y="3372221"/>
                    <a:pt x="1453698" y="3372005"/>
                    <a:pt x="1296051" y="3311371"/>
                  </a:cubicBezTo>
                  <a:cubicBezTo>
                    <a:pt x="1241576" y="3290419"/>
                    <a:pt x="1195438" y="3252186"/>
                    <a:pt x="1145131" y="3222594"/>
                  </a:cubicBezTo>
                  <a:cubicBezTo>
                    <a:pt x="1118498" y="3175247"/>
                    <a:pt x="1077447" y="3133485"/>
                    <a:pt x="1065232" y="3080552"/>
                  </a:cubicBezTo>
                  <a:cubicBezTo>
                    <a:pt x="989807" y="2753712"/>
                    <a:pt x="1000898" y="2175168"/>
                    <a:pt x="994210" y="1890944"/>
                  </a:cubicBezTo>
                  <a:cubicBezTo>
                    <a:pt x="1013380" y="1628949"/>
                    <a:pt x="1068983" y="1256551"/>
                    <a:pt x="1038599" y="958788"/>
                  </a:cubicBezTo>
                  <a:cubicBezTo>
                    <a:pt x="1030697" y="881345"/>
                    <a:pt x="1018355" y="804302"/>
                    <a:pt x="1003088" y="727969"/>
                  </a:cubicBezTo>
                  <a:cubicBezTo>
                    <a:pt x="997582" y="700441"/>
                    <a:pt x="997027" y="667173"/>
                    <a:pt x="976455" y="648070"/>
                  </a:cubicBezTo>
                  <a:cubicBezTo>
                    <a:pt x="951073" y="624501"/>
                    <a:pt x="911352" y="624396"/>
                    <a:pt x="878801" y="612559"/>
                  </a:cubicBezTo>
                  <a:cubicBezTo>
                    <a:pt x="810739" y="642151"/>
                    <a:pt x="732445" y="654820"/>
                    <a:pt x="674614" y="701336"/>
                  </a:cubicBezTo>
                  <a:cubicBezTo>
                    <a:pt x="512526" y="831711"/>
                    <a:pt x="427957" y="1015356"/>
                    <a:pt x="328385" y="1189608"/>
                  </a:cubicBezTo>
                  <a:cubicBezTo>
                    <a:pt x="325426" y="1328691"/>
                    <a:pt x="295157" y="1469891"/>
                    <a:pt x="319507" y="1606858"/>
                  </a:cubicBezTo>
                  <a:cubicBezTo>
                    <a:pt x="343457" y="1741576"/>
                    <a:pt x="415198" y="1863410"/>
                    <a:pt x="470428" y="1988598"/>
                  </a:cubicBezTo>
                  <a:cubicBezTo>
                    <a:pt x="544787" y="2157145"/>
                    <a:pt x="612968" y="2311456"/>
                    <a:pt x="807779" y="2379216"/>
                  </a:cubicBezTo>
                  <a:cubicBezTo>
                    <a:pt x="998535" y="2445566"/>
                    <a:pt x="1204315" y="2456155"/>
                    <a:pt x="1402583" y="2494625"/>
                  </a:cubicBezTo>
                  <a:cubicBezTo>
                    <a:pt x="1479523" y="2485747"/>
                    <a:pt x="1572721" y="2516119"/>
                    <a:pt x="1633403" y="2467992"/>
                  </a:cubicBezTo>
                  <a:cubicBezTo>
                    <a:pt x="1877399" y="2274478"/>
                    <a:pt x="1951976" y="2000034"/>
                    <a:pt x="2059531" y="1731146"/>
                  </a:cubicBezTo>
                  <a:cubicBezTo>
                    <a:pt x="2074728" y="1427184"/>
                    <a:pt x="2080353" y="1499874"/>
                    <a:pt x="2015142" y="1056443"/>
                  </a:cubicBezTo>
                  <a:cubicBezTo>
                    <a:pt x="1952186" y="628344"/>
                    <a:pt x="2048317" y="715915"/>
                    <a:pt x="1846467" y="594804"/>
                  </a:cubicBezTo>
                  <a:cubicBezTo>
                    <a:pt x="1742166" y="678245"/>
                    <a:pt x="1540433" y="794976"/>
                    <a:pt x="1517993" y="958788"/>
                  </a:cubicBezTo>
                  <a:cubicBezTo>
                    <a:pt x="1497093" y="1111357"/>
                    <a:pt x="1522806" y="1266978"/>
                    <a:pt x="1535748" y="1420427"/>
                  </a:cubicBezTo>
                  <a:cubicBezTo>
                    <a:pt x="1553813" y="1634620"/>
                    <a:pt x="1609594" y="1889117"/>
                    <a:pt x="1748812" y="2059620"/>
                  </a:cubicBezTo>
                  <a:cubicBezTo>
                    <a:pt x="2040773" y="2417190"/>
                    <a:pt x="2503242" y="2796359"/>
                    <a:pt x="2902909" y="3045041"/>
                  </a:cubicBezTo>
                  <a:cubicBezTo>
                    <a:pt x="2985058" y="3096156"/>
                    <a:pt x="3080462" y="3121981"/>
                    <a:pt x="3169239" y="3160451"/>
                  </a:cubicBezTo>
                  <a:cubicBezTo>
                    <a:pt x="3240261" y="3240350"/>
                    <a:pt x="3325973" y="3309292"/>
                    <a:pt x="3382304" y="3400148"/>
                  </a:cubicBezTo>
                  <a:cubicBezTo>
                    <a:pt x="3419793" y="3460614"/>
                    <a:pt x="3469590" y="3537780"/>
                    <a:pt x="3444447" y="3604334"/>
                  </a:cubicBezTo>
                  <a:cubicBezTo>
                    <a:pt x="3318819" y="3936878"/>
                    <a:pt x="2786654" y="3811996"/>
                    <a:pt x="2592191" y="3817398"/>
                  </a:cubicBezTo>
                  <a:cubicBezTo>
                    <a:pt x="2126217" y="3724204"/>
                    <a:pt x="2017802" y="3793035"/>
                    <a:pt x="1722179" y="3355759"/>
                  </a:cubicBezTo>
                  <a:cubicBezTo>
                    <a:pt x="1671772" y="3281198"/>
                    <a:pt x="1692587" y="3178206"/>
                    <a:pt x="1677791" y="3089429"/>
                  </a:cubicBezTo>
                  <a:cubicBezTo>
                    <a:pt x="1722179" y="2962182"/>
                    <a:pt x="1721925" y="2808860"/>
                    <a:pt x="1810956" y="2707689"/>
                  </a:cubicBezTo>
                  <a:cubicBezTo>
                    <a:pt x="1928659" y="2573935"/>
                    <a:pt x="2114658" y="2521202"/>
                    <a:pt x="2263717" y="2423604"/>
                  </a:cubicBezTo>
                  <a:cubicBezTo>
                    <a:pt x="2579907" y="2216575"/>
                    <a:pt x="2497650" y="2281920"/>
                    <a:pt x="2707601" y="2059620"/>
                  </a:cubicBezTo>
                  <a:cubicBezTo>
                    <a:pt x="2725356" y="1994517"/>
                    <a:pt x="2780131" y="1928984"/>
                    <a:pt x="2760867" y="1864311"/>
                  </a:cubicBezTo>
                  <a:cubicBezTo>
                    <a:pt x="2674472" y="1574273"/>
                    <a:pt x="2382146" y="1588998"/>
                    <a:pt x="2148307" y="1526959"/>
                  </a:cubicBezTo>
                  <a:cubicBezTo>
                    <a:pt x="2074327" y="1556551"/>
                    <a:pt x="1988417" y="1565751"/>
                    <a:pt x="1926366" y="1615736"/>
                  </a:cubicBezTo>
                  <a:cubicBezTo>
                    <a:pt x="1631421" y="1853331"/>
                    <a:pt x="2079822" y="2194485"/>
                    <a:pt x="2245962" y="2334827"/>
                  </a:cubicBezTo>
                  <a:cubicBezTo>
                    <a:pt x="2553208" y="2594364"/>
                    <a:pt x="2909947" y="2790262"/>
                    <a:pt x="3258016" y="2991775"/>
                  </a:cubicBezTo>
                  <a:cubicBezTo>
                    <a:pt x="3314241" y="3024326"/>
                    <a:pt x="3368583" y="3060374"/>
                    <a:pt x="3426692" y="3089429"/>
                  </a:cubicBezTo>
                  <a:cubicBezTo>
                    <a:pt x="3457672" y="3104919"/>
                    <a:pt x="3491795" y="3113103"/>
                    <a:pt x="3524346" y="3124940"/>
                  </a:cubicBezTo>
                  <a:cubicBezTo>
                    <a:pt x="3536183" y="3142695"/>
                    <a:pt x="3570763" y="3159864"/>
                    <a:pt x="3559857" y="3178206"/>
                  </a:cubicBezTo>
                  <a:cubicBezTo>
                    <a:pt x="3377036" y="3485679"/>
                    <a:pt x="3277585" y="3481023"/>
                    <a:pt x="2965053" y="3648722"/>
                  </a:cubicBezTo>
                  <a:cubicBezTo>
                    <a:pt x="2796377" y="3562905"/>
                    <a:pt x="2603498" y="3513515"/>
                    <a:pt x="2459026" y="3391270"/>
                  </a:cubicBezTo>
                  <a:cubicBezTo>
                    <a:pt x="2397574" y="3339272"/>
                    <a:pt x="2378599" y="3240399"/>
                    <a:pt x="2388005" y="3160451"/>
                  </a:cubicBezTo>
                  <a:cubicBezTo>
                    <a:pt x="2425112" y="2845041"/>
                    <a:pt x="2548631" y="2635012"/>
                    <a:pt x="2680968" y="2370338"/>
                  </a:cubicBezTo>
                  <a:cubicBezTo>
                    <a:pt x="2692805" y="2266765"/>
                    <a:pt x="2765159" y="2151802"/>
                    <a:pt x="2716478" y="2059620"/>
                  </a:cubicBezTo>
                  <a:cubicBezTo>
                    <a:pt x="2436376" y="1529215"/>
                    <a:pt x="2231527" y="1571496"/>
                    <a:pt x="1739935" y="1438183"/>
                  </a:cubicBezTo>
                  <a:cubicBezTo>
                    <a:pt x="1555069" y="1535017"/>
                    <a:pt x="1100824" y="1690916"/>
                    <a:pt x="1136253" y="2015231"/>
                  </a:cubicBezTo>
                  <a:cubicBezTo>
                    <a:pt x="1190539" y="2512155"/>
                    <a:pt x="1708097" y="2960422"/>
                    <a:pt x="2103919" y="3169328"/>
                  </a:cubicBezTo>
                  <a:cubicBezTo>
                    <a:pt x="2203678" y="3221979"/>
                    <a:pt x="2328820" y="3187083"/>
                    <a:pt x="2441271" y="3195961"/>
                  </a:cubicBezTo>
                  <a:cubicBezTo>
                    <a:pt x="2494537" y="3119021"/>
                    <a:pt x="2615664" y="3057576"/>
                    <a:pt x="2601069" y="2965142"/>
                  </a:cubicBezTo>
                  <a:cubicBezTo>
                    <a:pt x="2481086" y="2205253"/>
                    <a:pt x="2281921" y="2184263"/>
                    <a:pt x="1766568" y="1775534"/>
                  </a:cubicBezTo>
                  <a:cubicBezTo>
                    <a:pt x="1624525" y="1784412"/>
                    <a:pt x="1443786" y="1704318"/>
                    <a:pt x="1340439" y="1802167"/>
                  </a:cubicBezTo>
                  <a:cubicBezTo>
                    <a:pt x="555483" y="2545371"/>
                    <a:pt x="1041033" y="3106686"/>
                    <a:pt x="1633403" y="3888420"/>
                  </a:cubicBezTo>
                  <a:cubicBezTo>
                    <a:pt x="1713190" y="3993713"/>
                    <a:pt x="1887896" y="3959441"/>
                    <a:pt x="2015142" y="3994952"/>
                  </a:cubicBezTo>
                  <a:cubicBezTo>
                    <a:pt x="2194011" y="3892741"/>
                    <a:pt x="2211106" y="3934234"/>
                    <a:pt x="2095041" y="3630967"/>
                  </a:cubicBezTo>
                  <a:cubicBezTo>
                    <a:pt x="2037300" y="3480097"/>
                    <a:pt x="1946127" y="3344078"/>
                    <a:pt x="1864222" y="3204839"/>
                  </a:cubicBezTo>
                  <a:cubicBezTo>
                    <a:pt x="1856720" y="3192086"/>
                    <a:pt x="1813915" y="3178206"/>
                    <a:pt x="1828711" y="3178206"/>
                  </a:cubicBezTo>
                  <a:cubicBezTo>
                    <a:pt x="1853995" y="3178206"/>
                    <a:pt x="1878103" y="3191747"/>
                    <a:pt x="1899733" y="3204839"/>
                  </a:cubicBezTo>
                  <a:cubicBezTo>
                    <a:pt x="2103414" y="3328120"/>
                    <a:pt x="2285009" y="3491799"/>
                    <a:pt x="2503414" y="3586579"/>
                  </a:cubicBezTo>
                  <a:cubicBezTo>
                    <a:pt x="2606891" y="3631484"/>
                    <a:pt x="2728315" y="3604334"/>
                    <a:pt x="2840766" y="3613212"/>
                  </a:cubicBezTo>
                  <a:cubicBezTo>
                    <a:pt x="3057267" y="2974533"/>
                    <a:pt x="3176695" y="3156255"/>
                    <a:pt x="2609946" y="2743200"/>
                  </a:cubicBezTo>
                  <a:cubicBezTo>
                    <a:pt x="2577419" y="2719494"/>
                    <a:pt x="2533007" y="2719526"/>
                    <a:pt x="2494537" y="2707689"/>
                  </a:cubicBezTo>
                  <a:cubicBezTo>
                    <a:pt x="2478211" y="2774249"/>
                    <a:pt x="2166064" y="3542190"/>
                    <a:pt x="2627702" y="3542190"/>
                  </a:cubicBezTo>
                  <a:cubicBezTo>
                    <a:pt x="2860147" y="3542190"/>
                    <a:pt x="3024238" y="3299534"/>
                    <a:pt x="3222506" y="3178206"/>
                  </a:cubicBezTo>
                  <a:cubicBezTo>
                    <a:pt x="3210669" y="2956264"/>
                    <a:pt x="3290510" y="2709060"/>
                    <a:pt x="3186995" y="2512381"/>
                  </a:cubicBezTo>
                  <a:cubicBezTo>
                    <a:pt x="2798148" y="1773571"/>
                    <a:pt x="2578318" y="1841376"/>
                    <a:pt x="1952999" y="1722268"/>
                  </a:cubicBezTo>
                  <a:cubicBezTo>
                    <a:pt x="1879018" y="1781452"/>
                    <a:pt x="1759013" y="1809298"/>
                    <a:pt x="1731057" y="1899821"/>
                  </a:cubicBezTo>
                  <a:cubicBezTo>
                    <a:pt x="1562326" y="2446187"/>
                    <a:pt x="1953583" y="2397879"/>
                    <a:pt x="2343616" y="2547891"/>
                  </a:cubicBezTo>
                  <a:cubicBezTo>
                    <a:pt x="2603663" y="2094907"/>
                    <a:pt x="2864522" y="1903786"/>
                    <a:pt x="2414638" y="1331651"/>
                  </a:cubicBezTo>
                  <a:cubicBezTo>
                    <a:pt x="2273936" y="1152715"/>
                    <a:pt x="2006265" y="1130424"/>
                    <a:pt x="1802078" y="1029810"/>
                  </a:cubicBezTo>
                  <a:cubicBezTo>
                    <a:pt x="1253694" y="1148089"/>
                    <a:pt x="1274466" y="1048239"/>
                    <a:pt x="914311" y="1633491"/>
                  </a:cubicBezTo>
                  <a:cubicBezTo>
                    <a:pt x="881705" y="1686476"/>
                    <a:pt x="866679" y="1793898"/>
                    <a:pt x="923189" y="1819922"/>
                  </a:cubicBezTo>
                  <a:cubicBezTo>
                    <a:pt x="1128263" y="1914364"/>
                    <a:pt x="1367072" y="1902781"/>
                    <a:pt x="1589014" y="1944210"/>
                  </a:cubicBezTo>
                  <a:cubicBezTo>
                    <a:pt x="1739934" y="1861352"/>
                    <a:pt x="1973404" y="1853647"/>
                    <a:pt x="2041775" y="1695635"/>
                  </a:cubicBezTo>
                  <a:cubicBezTo>
                    <a:pt x="2302797" y="1092385"/>
                    <a:pt x="1649320" y="592740"/>
                    <a:pt x="1287173" y="319596"/>
                  </a:cubicBezTo>
                  <a:cubicBezTo>
                    <a:pt x="1192052" y="247852"/>
                    <a:pt x="1056354" y="260412"/>
                    <a:pt x="940944" y="230820"/>
                  </a:cubicBezTo>
                  <a:cubicBezTo>
                    <a:pt x="828494" y="411332"/>
                    <a:pt x="665946" y="569030"/>
                    <a:pt x="603593" y="772357"/>
                  </a:cubicBezTo>
                  <a:cubicBezTo>
                    <a:pt x="451971" y="1266777"/>
                    <a:pt x="497353" y="1701456"/>
                    <a:pt x="727880" y="2148396"/>
                  </a:cubicBezTo>
                  <a:cubicBezTo>
                    <a:pt x="781630" y="2252605"/>
                    <a:pt x="887678" y="2320031"/>
                    <a:pt x="967577" y="2405849"/>
                  </a:cubicBezTo>
                  <a:cubicBezTo>
                    <a:pt x="1148090" y="2370338"/>
                    <a:pt x="1381091" y="2431437"/>
                    <a:pt x="1509115" y="2299317"/>
                  </a:cubicBezTo>
                  <a:cubicBezTo>
                    <a:pt x="1885109" y="1911291"/>
                    <a:pt x="2373763" y="1175367"/>
                    <a:pt x="1855344" y="656948"/>
                  </a:cubicBezTo>
                  <a:cubicBezTo>
                    <a:pt x="1727428" y="529032"/>
                    <a:pt x="1506156" y="562253"/>
                    <a:pt x="1331562" y="514905"/>
                  </a:cubicBezTo>
                  <a:cubicBezTo>
                    <a:pt x="1036708" y="1201110"/>
                    <a:pt x="513494" y="1921332"/>
                    <a:pt x="940944" y="2725445"/>
                  </a:cubicBezTo>
                  <a:cubicBezTo>
                    <a:pt x="1098466" y="3021774"/>
                    <a:pt x="1473605" y="3133818"/>
                    <a:pt x="1739935" y="3338004"/>
                  </a:cubicBezTo>
                  <a:cubicBezTo>
                    <a:pt x="1958917" y="3222594"/>
                    <a:pt x="2257494" y="3196332"/>
                    <a:pt x="2396882" y="2991775"/>
                  </a:cubicBezTo>
                  <a:cubicBezTo>
                    <a:pt x="2824490" y="2364246"/>
                    <a:pt x="2132154" y="2117332"/>
                    <a:pt x="1793201" y="1864311"/>
                  </a:cubicBezTo>
                  <a:cubicBezTo>
                    <a:pt x="1633403" y="1973802"/>
                    <a:pt x="1408727" y="2023925"/>
                    <a:pt x="1313806" y="2192785"/>
                  </a:cubicBezTo>
                  <a:cubicBezTo>
                    <a:pt x="1071739" y="2623409"/>
                    <a:pt x="589725" y="3610014"/>
                    <a:pt x="1384828" y="3941686"/>
                  </a:cubicBezTo>
                  <a:cubicBezTo>
                    <a:pt x="1729643" y="4085523"/>
                    <a:pt x="2130552" y="3989033"/>
                    <a:pt x="2503414" y="4012707"/>
                  </a:cubicBezTo>
                  <a:cubicBezTo>
                    <a:pt x="2698723" y="3888420"/>
                    <a:pt x="2967150" y="3836473"/>
                    <a:pt x="3089340" y="3639845"/>
                  </a:cubicBezTo>
                  <a:cubicBezTo>
                    <a:pt x="3472606" y="3023096"/>
                    <a:pt x="3253706" y="2634769"/>
                    <a:pt x="3027197" y="2068497"/>
                  </a:cubicBezTo>
                  <a:cubicBezTo>
                    <a:pt x="2901809" y="1755027"/>
                    <a:pt x="2939386" y="1822870"/>
                    <a:pt x="2689845" y="1686757"/>
                  </a:cubicBezTo>
                  <a:cubicBezTo>
                    <a:pt x="2512684" y="1827830"/>
                    <a:pt x="1795998" y="2196819"/>
                    <a:pt x="2201573" y="2636668"/>
                  </a:cubicBezTo>
                  <a:cubicBezTo>
                    <a:pt x="2348341" y="2795839"/>
                    <a:pt x="2627702" y="2713608"/>
                    <a:pt x="2840766" y="2752078"/>
                  </a:cubicBezTo>
                  <a:cubicBezTo>
                    <a:pt x="3569922" y="1979519"/>
                    <a:pt x="3856117" y="2004798"/>
                    <a:pt x="3684144" y="807868"/>
                  </a:cubicBezTo>
                  <a:cubicBezTo>
                    <a:pt x="3660218" y="641344"/>
                    <a:pt x="3471080" y="547457"/>
                    <a:pt x="3364548" y="417251"/>
                  </a:cubicBezTo>
                  <a:cubicBezTo>
                    <a:pt x="3263934" y="423169"/>
                    <a:pt x="3141958" y="372737"/>
                    <a:pt x="3062707" y="435006"/>
                  </a:cubicBezTo>
                  <a:cubicBezTo>
                    <a:pt x="2751625" y="679427"/>
                    <a:pt x="2245962" y="1296140"/>
                    <a:pt x="2245962" y="1296140"/>
                  </a:cubicBezTo>
                  <a:cubicBezTo>
                    <a:pt x="2441783" y="1557238"/>
                    <a:pt x="2396189" y="1519899"/>
                    <a:pt x="2778622" y="612559"/>
                  </a:cubicBezTo>
                  <a:cubicBezTo>
                    <a:pt x="2969722" y="159165"/>
                    <a:pt x="2329516" y="88639"/>
                    <a:pt x="2121674" y="0"/>
                  </a:cubicBezTo>
                  <a:cubicBezTo>
                    <a:pt x="1917488" y="121328"/>
                    <a:pt x="1639052" y="165166"/>
                    <a:pt x="1509115" y="363985"/>
                  </a:cubicBezTo>
                  <a:cubicBezTo>
                    <a:pt x="1169467" y="883688"/>
                    <a:pt x="1421997" y="1469509"/>
                    <a:pt x="1855344" y="1811045"/>
                  </a:cubicBezTo>
                  <a:cubicBezTo>
                    <a:pt x="2010924" y="1933663"/>
                    <a:pt x="2240043" y="1905740"/>
                    <a:pt x="2432393" y="1953088"/>
                  </a:cubicBezTo>
                  <a:cubicBezTo>
                    <a:pt x="2618824" y="1799208"/>
                    <a:pt x="2855640" y="1691266"/>
                    <a:pt x="2991686" y="1491449"/>
                  </a:cubicBezTo>
                  <a:cubicBezTo>
                    <a:pt x="3325291" y="1001466"/>
                    <a:pt x="2290831" y="666229"/>
                    <a:pt x="2192696" y="603682"/>
                  </a:cubicBezTo>
                  <a:cubicBezTo>
                    <a:pt x="1702693" y="914794"/>
                    <a:pt x="1098413" y="1110617"/>
                    <a:pt x="1420339" y="1988598"/>
                  </a:cubicBezTo>
                  <a:cubicBezTo>
                    <a:pt x="1507955" y="2227552"/>
                    <a:pt x="1887896" y="2189825"/>
                    <a:pt x="2121674" y="2290439"/>
                  </a:cubicBezTo>
                  <a:cubicBezTo>
                    <a:pt x="2315634" y="2190972"/>
                    <a:pt x="3351357" y="1884739"/>
                    <a:pt x="2956175" y="1287262"/>
                  </a:cubicBezTo>
                  <a:cubicBezTo>
                    <a:pt x="2770643" y="1006756"/>
                    <a:pt x="2364330" y="967666"/>
                    <a:pt x="2068408" y="807868"/>
                  </a:cubicBezTo>
                  <a:cubicBezTo>
                    <a:pt x="1601669" y="1347033"/>
                    <a:pt x="1219122" y="1491469"/>
                    <a:pt x="1668913" y="2334827"/>
                  </a:cubicBezTo>
                  <a:cubicBezTo>
                    <a:pt x="1761086" y="2507652"/>
                    <a:pt x="2018102" y="2512380"/>
                    <a:pt x="2192696" y="2601157"/>
                  </a:cubicBezTo>
                  <a:cubicBezTo>
                    <a:pt x="2631312" y="2258137"/>
                    <a:pt x="3277803" y="1999054"/>
                    <a:pt x="3036074" y="1242874"/>
                  </a:cubicBezTo>
                  <a:cubicBezTo>
                    <a:pt x="2978830" y="1063803"/>
                    <a:pt x="2704641" y="1065321"/>
                    <a:pt x="2538925" y="976544"/>
                  </a:cubicBezTo>
                  <a:cubicBezTo>
                    <a:pt x="2432393" y="1210323"/>
                    <a:pt x="2267762" y="1425579"/>
                    <a:pt x="2219329" y="1677880"/>
                  </a:cubicBezTo>
                  <a:cubicBezTo>
                    <a:pt x="2019589" y="2718388"/>
                    <a:pt x="2060506" y="2681550"/>
                    <a:pt x="2290350" y="3355759"/>
                  </a:cubicBezTo>
                  <a:cubicBezTo>
                    <a:pt x="2993818" y="3298721"/>
                    <a:pt x="3047403" y="3455633"/>
                    <a:pt x="3417814" y="2707689"/>
                  </a:cubicBezTo>
                  <a:cubicBezTo>
                    <a:pt x="3467736" y="2606884"/>
                    <a:pt x="3489479" y="2448867"/>
                    <a:pt x="3408937" y="2370338"/>
                  </a:cubicBezTo>
                  <a:cubicBezTo>
                    <a:pt x="3221318" y="2187409"/>
                    <a:pt x="2941380" y="2133600"/>
                    <a:pt x="2707601" y="2015231"/>
                  </a:cubicBezTo>
                  <a:cubicBezTo>
                    <a:pt x="2562599" y="2068497"/>
                    <a:pt x="2350918" y="2041881"/>
                    <a:pt x="2272595" y="2175029"/>
                  </a:cubicBezTo>
                  <a:cubicBezTo>
                    <a:pt x="1870027" y="2859394"/>
                    <a:pt x="2175582" y="2921282"/>
                    <a:pt x="2574436" y="3249227"/>
                  </a:cubicBezTo>
                  <a:cubicBezTo>
                    <a:pt x="2737193" y="3216676"/>
                    <a:pt x="2952570" y="3275747"/>
                    <a:pt x="3062707" y="3151573"/>
                  </a:cubicBezTo>
                  <a:cubicBezTo>
                    <a:pt x="3770113" y="2354007"/>
                    <a:pt x="3483741" y="1764827"/>
                    <a:pt x="2902909" y="941033"/>
                  </a:cubicBezTo>
                  <a:cubicBezTo>
                    <a:pt x="2709023" y="666044"/>
                    <a:pt x="2382086" y="514905"/>
                    <a:pt x="2121674" y="301841"/>
                  </a:cubicBezTo>
                  <a:cubicBezTo>
                    <a:pt x="1507367" y="400131"/>
                    <a:pt x="1764843" y="292841"/>
                    <a:pt x="1455849" y="1535837"/>
                  </a:cubicBezTo>
                  <a:cubicBezTo>
                    <a:pt x="1425561" y="1657678"/>
                    <a:pt x="1437651" y="1805473"/>
                    <a:pt x="1509115" y="1908699"/>
                  </a:cubicBezTo>
                  <a:cubicBezTo>
                    <a:pt x="1562381" y="1985639"/>
                    <a:pt x="1686668" y="1967884"/>
                    <a:pt x="1775445" y="1997476"/>
                  </a:cubicBezTo>
                  <a:cubicBezTo>
                    <a:pt x="1887896" y="1615736"/>
                    <a:pt x="2075786" y="1248489"/>
                    <a:pt x="2112797" y="852256"/>
                  </a:cubicBezTo>
                  <a:cubicBezTo>
                    <a:pt x="2128487" y="684286"/>
                    <a:pt x="2080923" y="449359"/>
                    <a:pt x="1926366" y="381740"/>
                  </a:cubicBezTo>
                  <a:cubicBezTo>
                    <a:pt x="1759132" y="308575"/>
                    <a:pt x="1577177" y="488272"/>
                    <a:pt x="1402583" y="541538"/>
                  </a:cubicBezTo>
                  <a:cubicBezTo>
                    <a:pt x="1361431" y="710987"/>
                    <a:pt x="879407" y="2170558"/>
                    <a:pt x="1145131" y="2565647"/>
                  </a:cubicBezTo>
                  <a:cubicBezTo>
                    <a:pt x="1269444" y="2750480"/>
                    <a:pt x="1565340" y="2713608"/>
                    <a:pt x="1775445" y="2787588"/>
                  </a:cubicBezTo>
                  <a:cubicBezTo>
                    <a:pt x="1902692" y="2669219"/>
                    <a:pt x="2096378" y="2595287"/>
                    <a:pt x="2157185" y="2432482"/>
                  </a:cubicBezTo>
                  <a:cubicBezTo>
                    <a:pt x="2334810" y="1956905"/>
                    <a:pt x="1653382" y="1930357"/>
                    <a:pt x="1464727" y="1873188"/>
                  </a:cubicBezTo>
                  <a:cubicBezTo>
                    <a:pt x="1195552" y="2402255"/>
                    <a:pt x="905504" y="2762102"/>
                    <a:pt x="1269418" y="3462291"/>
                  </a:cubicBezTo>
                  <a:cubicBezTo>
                    <a:pt x="1375865" y="3667100"/>
                    <a:pt x="1695546" y="3639844"/>
                    <a:pt x="1908610" y="3728621"/>
                  </a:cubicBezTo>
                  <a:cubicBezTo>
                    <a:pt x="2521305" y="3483543"/>
                    <a:pt x="3141857" y="3488110"/>
                    <a:pt x="3089340" y="2601157"/>
                  </a:cubicBezTo>
                  <a:cubicBezTo>
                    <a:pt x="3075804" y="2372547"/>
                    <a:pt x="2840765" y="2216458"/>
                    <a:pt x="2716478" y="2024109"/>
                  </a:cubicBezTo>
                  <a:cubicBezTo>
                    <a:pt x="2514061" y="2371656"/>
                    <a:pt x="1834508" y="2990148"/>
                    <a:pt x="2574436" y="3355759"/>
                  </a:cubicBezTo>
                  <a:cubicBezTo>
                    <a:pt x="2709532" y="3422512"/>
                    <a:pt x="2858521" y="3255146"/>
                    <a:pt x="3000564" y="3204839"/>
                  </a:cubicBezTo>
                  <a:cubicBezTo>
                    <a:pt x="3438629" y="2206627"/>
                    <a:pt x="3831218" y="1999851"/>
                    <a:pt x="3293527" y="994299"/>
                  </a:cubicBezTo>
                  <a:cubicBezTo>
                    <a:pt x="3210305" y="838662"/>
                    <a:pt x="3003523" y="793072"/>
                    <a:pt x="2858521" y="692458"/>
                  </a:cubicBezTo>
                  <a:cubicBezTo>
                    <a:pt x="2280101" y="1408598"/>
                    <a:pt x="2208144" y="1236710"/>
                    <a:pt x="2228206" y="2139519"/>
                  </a:cubicBezTo>
                  <a:cubicBezTo>
                    <a:pt x="2228941" y="2172596"/>
                    <a:pt x="2287391" y="2169111"/>
                    <a:pt x="2316983" y="2183907"/>
                  </a:cubicBezTo>
                  <a:cubicBezTo>
                    <a:pt x="2459026" y="1935332"/>
                    <a:pt x="2748798" y="1724423"/>
                    <a:pt x="2743111" y="1438183"/>
                  </a:cubicBezTo>
                  <a:cubicBezTo>
                    <a:pt x="2729625" y="759366"/>
                    <a:pt x="1830937" y="735857"/>
                    <a:pt x="1455849" y="648070"/>
                  </a:cubicBezTo>
                  <a:cubicBezTo>
                    <a:pt x="1165541" y="1213407"/>
                    <a:pt x="703616" y="1889090"/>
                    <a:pt x="763391" y="2583402"/>
                  </a:cubicBezTo>
                  <a:cubicBezTo>
                    <a:pt x="777505" y="2747346"/>
                    <a:pt x="964618" y="2843814"/>
                    <a:pt x="1065232" y="2974020"/>
                  </a:cubicBezTo>
                  <a:cubicBezTo>
                    <a:pt x="1242785" y="2932591"/>
                    <a:pt x="1459013" y="2967859"/>
                    <a:pt x="1597892" y="2849732"/>
                  </a:cubicBezTo>
                  <a:cubicBezTo>
                    <a:pt x="2110070" y="2414086"/>
                    <a:pt x="1813572" y="2192733"/>
                    <a:pt x="1402583" y="2006354"/>
                  </a:cubicBezTo>
                  <a:cubicBezTo>
                    <a:pt x="1302285" y="1960870"/>
                    <a:pt x="1183600" y="1982680"/>
                    <a:pt x="1074109" y="1970843"/>
                  </a:cubicBezTo>
                  <a:cubicBezTo>
                    <a:pt x="850123" y="2428997"/>
                    <a:pt x="287327" y="3067615"/>
                    <a:pt x="1020843" y="3551068"/>
                  </a:cubicBezTo>
                  <a:cubicBezTo>
                    <a:pt x="1253114" y="3704156"/>
                    <a:pt x="1577177" y="3545149"/>
                    <a:pt x="1855344" y="3542190"/>
                  </a:cubicBezTo>
                  <a:cubicBezTo>
                    <a:pt x="2011835" y="3390514"/>
                    <a:pt x="2857750" y="2765516"/>
                    <a:pt x="2601069" y="2325950"/>
                  </a:cubicBezTo>
                  <a:cubicBezTo>
                    <a:pt x="2425963" y="2026080"/>
                    <a:pt x="2015142" y="1953087"/>
                    <a:pt x="1722179" y="1766656"/>
                  </a:cubicBezTo>
                  <a:cubicBezTo>
                    <a:pt x="1547585" y="1775534"/>
                    <a:pt x="1331930" y="1680458"/>
                    <a:pt x="1198397" y="1793289"/>
                  </a:cubicBezTo>
                  <a:cubicBezTo>
                    <a:pt x="989269" y="1969994"/>
                    <a:pt x="162830" y="2974551"/>
                    <a:pt x="710125" y="3435658"/>
                  </a:cubicBezTo>
                  <a:cubicBezTo>
                    <a:pt x="971391" y="3655780"/>
                    <a:pt x="1372991" y="3601375"/>
                    <a:pt x="1704424" y="3684233"/>
                  </a:cubicBezTo>
                  <a:cubicBezTo>
                    <a:pt x="2103919" y="3474128"/>
                    <a:pt x="2560075" y="3347526"/>
                    <a:pt x="2902909" y="3053919"/>
                  </a:cubicBezTo>
                  <a:cubicBezTo>
                    <a:pt x="3157358" y="2836007"/>
                    <a:pt x="3403570" y="2535138"/>
                    <a:pt x="3435570" y="2201662"/>
                  </a:cubicBezTo>
                  <a:cubicBezTo>
                    <a:pt x="3466644" y="1877837"/>
                    <a:pt x="3266773" y="1556390"/>
                    <a:pt x="3071585" y="1296140"/>
                  </a:cubicBezTo>
                  <a:cubicBezTo>
                    <a:pt x="2590871" y="655188"/>
                    <a:pt x="2217497" y="548243"/>
                    <a:pt x="1589014" y="257453"/>
                  </a:cubicBezTo>
                  <a:cubicBezTo>
                    <a:pt x="1002914" y="1011009"/>
                    <a:pt x="999669" y="853868"/>
                    <a:pt x="861045" y="2077375"/>
                  </a:cubicBezTo>
                  <a:cubicBezTo>
                    <a:pt x="840452" y="2259134"/>
                    <a:pt x="846049" y="2468275"/>
                    <a:pt x="949822" y="2618913"/>
                  </a:cubicBezTo>
                  <a:cubicBezTo>
                    <a:pt x="1049777" y="2764008"/>
                    <a:pt x="1257581" y="2790548"/>
                    <a:pt x="1411461" y="2876365"/>
                  </a:cubicBezTo>
                  <a:cubicBezTo>
                    <a:pt x="1734016" y="2781670"/>
                    <a:pt x="2104836" y="2786635"/>
                    <a:pt x="2379127" y="2592280"/>
                  </a:cubicBezTo>
                  <a:cubicBezTo>
                    <a:pt x="3108043" y="2075791"/>
                    <a:pt x="3183287" y="1524616"/>
                    <a:pt x="2459026" y="958788"/>
                  </a:cubicBezTo>
                  <a:cubicBezTo>
                    <a:pt x="2116389" y="691103"/>
                    <a:pt x="1660035" y="615519"/>
                    <a:pt x="1260540" y="443884"/>
                  </a:cubicBezTo>
                  <a:cubicBezTo>
                    <a:pt x="1029721" y="582967"/>
                    <a:pt x="684224" y="617962"/>
                    <a:pt x="568082" y="861134"/>
                  </a:cubicBezTo>
                  <a:cubicBezTo>
                    <a:pt x="26055" y="1996002"/>
                    <a:pt x="293525" y="2083599"/>
                    <a:pt x="816657" y="2743200"/>
                  </a:cubicBezTo>
                  <a:cubicBezTo>
                    <a:pt x="1080028" y="2737282"/>
                    <a:pt x="1378747" y="2857372"/>
                    <a:pt x="1606770" y="2725445"/>
                  </a:cubicBezTo>
                  <a:cubicBezTo>
                    <a:pt x="2293333" y="2328219"/>
                    <a:pt x="2130040" y="1714159"/>
                    <a:pt x="1597892" y="1322773"/>
                  </a:cubicBezTo>
                  <a:cubicBezTo>
                    <a:pt x="1338563" y="1132041"/>
                    <a:pt x="988292" y="1115628"/>
                    <a:pt x="683492" y="1012055"/>
                  </a:cubicBezTo>
                  <a:cubicBezTo>
                    <a:pt x="348662" y="1483086"/>
                    <a:pt x="-135283" y="1926872"/>
                    <a:pt x="35422" y="2601157"/>
                  </a:cubicBezTo>
                  <a:cubicBezTo>
                    <a:pt x="95134" y="2837021"/>
                    <a:pt x="355018" y="2968101"/>
                    <a:pt x="514816" y="3151573"/>
                  </a:cubicBezTo>
                  <a:cubicBezTo>
                    <a:pt x="858086" y="3136777"/>
                    <a:pt x="1205257" y="3160870"/>
                    <a:pt x="1544626" y="3107185"/>
                  </a:cubicBezTo>
                  <a:cubicBezTo>
                    <a:pt x="1735174" y="3077042"/>
                    <a:pt x="1952562" y="2763830"/>
                    <a:pt x="2086164" y="2902998"/>
                  </a:cubicBezTo>
                  <a:cubicBezTo>
                    <a:pt x="2238121" y="3061286"/>
                    <a:pt x="2009224" y="3335045"/>
                    <a:pt x="1970754" y="3551068"/>
                  </a:cubicBezTo>
                  <a:cubicBezTo>
                    <a:pt x="2160144" y="3675355"/>
                    <a:pt x="2313312" y="3903562"/>
                    <a:pt x="2538925" y="3923930"/>
                  </a:cubicBezTo>
                  <a:cubicBezTo>
                    <a:pt x="3239904" y="3987213"/>
                    <a:pt x="3532653" y="3287070"/>
                    <a:pt x="3852820" y="2858610"/>
                  </a:cubicBezTo>
                  <a:cubicBezTo>
                    <a:pt x="3817309" y="2636668"/>
                    <a:pt x="3833324" y="2400014"/>
                    <a:pt x="3746288" y="2192785"/>
                  </a:cubicBezTo>
                  <a:cubicBezTo>
                    <a:pt x="3701539" y="2086239"/>
                    <a:pt x="3588710" y="1931760"/>
                    <a:pt x="3479958" y="1970843"/>
                  </a:cubicBezTo>
                  <a:cubicBezTo>
                    <a:pt x="3316148" y="2029712"/>
                    <a:pt x="3278731" y="2254928"/>
                    <a:pt x="3178117" y="2396971"/>
                  </a:cubicBezTo>
                  <a:cubicBezTo>
                    <a:pt x="3160362" y="2521258"/>
                    <a:pt x="3034958" y="2857479"/>
                    <a:pt x="3124851" y="2769833"/>
                  </a:cubicBezTo>
                  <a:cubicBezTo>
                    <a:pt x="3594381" y="2312041"/>
                    <a:pt x="3729832" y="1794906"/>
                    <a:pt x="3169239" y="1305018"/>
                  </a:cubicBezTo>
                  <a:cubicBezTo>
                    <a:pt x="3010592" y="1166381"/>
                    <a:pt x="2754948" y="1228078"/>
                    <a:pt x="2547803" y="1189608"/>
                  </a:cubicBezTo>
                  <a:cubicBezTo>
                    <a:pt x="1741719" y="2083099"/>
                    <a:pt x="1663989" y="2342281"/>
                    <a:pt x="1935243" y="1722268"/>
                  </a:cubicBezTo>
                  <a:cubicBezTo>
                    <a:pt x="1902692" y="1248792"/>
                    <a:pt x="1942991" y="764582"/>
                    <a:pt x="1837589" y="301841"/>
                  </a:cubicBezTo>
                  <a:cubicBezTo>
                    <a:pt x="1813893" y="197809"/>
                    <a:pt x="1674474" y="97255"/>
                    <a:pt x="1571259" y="124288"/>
                  </a:cubicBezTo>
                  <a:cubicBezTo>
                    <a:pt x="1375422" y="175579"/>
                    <a:pt x="1251663" y="372863"/>
                    <a:pt x="1091865" y="497150"/>
                  </a:cubicBezTo>
                  <a:cubicBezTo>
                    <a:pt x="1044517" y="787154"/>
                    <a:pt x="891215" y="1079222"/>
                    <a:pt x="949822" y="1367161"/>
                  </a:cubicBezTo>
                  <a:cubicBezTo>
                    <a:pt x="974484" y="1488328"/>
                    <a:pt x="1177073" y="1533999"/>
                    <a:pt x="1296051" y="1500326"/>
                  </a:cubicBezTo>
                  <a:cubicBezTo>
                    <a:pt x="1525861" y="1435285"/>
                    <a:pt x="1692587" y="1233996"/>
                    <a:pt x="1890855" y="1100831"/>
                  </a:cubicBezTo>
                  <a:cubicBezTo>
                    <a:pt x="1952999" y="970625"/>
                    <a:pt x="2142373" y="838973"/>
                    <a:pt x="2077286" y="710214"/>
                  </a:cubicBezTo>
                  <a:cubicBezTo>
                    <a:pt x="1788879" y="139670"/>
                    <a:pt x="1315535" y="304888"/>
                    <a:pt x="861045" y="337352"/>
                  </a:cubicBezTo>
                  <a:cubicBezTo>
                    <a:pt x="714385" y="974567"/>
                    <a:pt x="271374" y="1644317"/>
                    <a:pt x="1047476" y="2104008"/>
                  </a:cubicBezTo>
                  <a:cubicBezTo>
                    <a:pt x="1251420" y="2224805"/>
                    <a:pt x="1520952" y="2127682"/>
                    <a:pt x="1757690" y="2139519"/>
                  </a:cubicBezTo>
                  <a:cubicBezTo>
                    <a:pt x="2086670" y="1831100"/>
                    <a:pt x="2684077" y="1562041"/>
                    <a:pt x="2237084" y="976544"/>
                  </a:cubicBezTo>
                  <a:cubicBezTo>
                    <a:pt x="2120640" y="824019"/>
                    <a:pt x="1876059" y="846338"/>
                    <a:pt x="1695546" y="781235"/>
                  </a:cubicBezTo>
                  <a:cubicBezTo>
                    <a:pt x="1636362" y="1086035"/>
                    <a:pt x="1561903" y="1388263"/>
                    <a:pt x="1517993" y="1695635"/>
                  </a:cubicBezTo>
                  <a:cubicBezTo>
                    <a:pt x="1496633" y="1845153"/>
                    <a:pt x="1492436" y="1997561"/>
                    <a:pt x="1500238" y="2148396"/>
                  </a:cubicBezTo>
                  <a:cubicBezTo>
                    <a:pt x="1501553" y="2173818"/>
                    <a:pt x="1523911" y="2195744"/>
                    <a:pt x="1544626" y="2210540"/>
                  </a:cubicBezTo>
                  <a:cubicBezTo>
                    <a:pt x="1583222" y="2238109"/>
                    <a:pt x="1601101" y="2237173"/>
                    <a:pt x="1633403" y="2237173"/>
                  </a:cubicBezTo>
                </a:path>
              </a:pathLst>
            </a:custGeom>
            <a:noFill/>
            <a:ln w="28575"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47E06E-C41F-E698-74B1-DFA8100725AB}"/>
              </a:ext>
            </a:extLst>
          </p:cNvPr>
          <p:cNvGrpSpPr/>
          <p:nvPr/>
        </p:nvGrpSpPr>
        <p:grpSpPr>
          <a:xfrm>
            <a:off x="8234658" y="3581400"/>
            <a:ext cx="3957342" cy="1458846"/>
            <a:chOff x="8234658" y="3789922"/>
            <a:chExt cx="3957342" cy="1458846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020328E4-3AD5-2135-47DB-AFBF6E99B6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10201827" y="3789922"/>
              <a:ext cx="1990173" cy="145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7CA02C-8F9A-47CD-1BDC-418B090FD2B8}"/>
                </a:ext>
              </a:extLst>
            </p:cNvPr>
            <p:cNvSpPr/>
            <p:nvPr/>
          </p:nvSpPr>
          <p:spPr>
            <a:xfrm>
              <a:off x="8234658" y="3938416"/>
              <a:ext cx="1976142" cy="1106424"/>
            </a:xfrm>
            <a:custGeom>
              <a:avLst/>
              <a:gdLst>
                <a:gd name="connsiteX0" fmla="*/ 1976142 w 1976142"/>
                <a:gd name="connsiteY0" fmla="*/ 0 h 1106424"/>
                <a:gd name="connsiteX1" fmla="*/ 1793262 w 1976142"/>
                <a:gd name="connsiteY1" fmla="*/ 9144 h 1106424"/>
                <a:gd name="connsiteX2" fmla="*/ 1729254 w 1976142"/>
                <a:gd name="connsiteY2" fmla="*/ 18288 h 1106424"/>
                <a:gd name="connsiteX3" fmla="*/ 1619526 w 1976142"/>
                <a:gd name="connsiteY3" fmla="*/ 91440 h 1106424"/>
                <a:gd name="connsiteX4" fmla="*/ 1546374 w 1976142"/>
                <a:gd name="connsiteY4" fmla="*/ 192024 h 1106424"/>
                <a:gd name="connsiteX5" fmla="*/ 1509798 w 1976142"/>
                <a:gd name="connsiteY5" fmla="*/ 329184 h 1106424"/>
                <a:gd name="connsiteX6" fmla="*/ 1592094 w 1976142"/>
                <a:gd name="connsiteY6" fmla="*/ 384048 h 1106424"/>
                <a:gd name="connsiteX7" fmla="*/ 1756686 w 1976142"/>
                <a:gd name="connsiteY7" fmla="*/ 365760 h 1106424"/>
                <a:gd name="connsiteX8" fmla="*/ 1774974 w 1976142"/>
                <a:gd name="connsiteY8" fmla="*/ 292608 h 1106424"/>
                <a:gd name="connsiteX9" fmla="*/ 1537230 w 1976142"/>
                <a:gd name="connsiteY9" fmla="*/ 201168 h 1106424"/>
                <a:gd name="connsiteX10" fmla="*/ 1409214 w 1976142"/>
                <a:gd name="connsiteY10" fmla="*/ 265176 h 1106424"/>
                <a:gd name="connsiteX11" fmla="*/ 1436646 w 1976142"/>
                <a:gd name="connsiteY11" fmla="*/ 384048 h 1106424"/>
                <a:gd name="connsiteX12" fmla="*/ 1582950 w 1976142"/>
                <a:gd name="connsiteY12" fmla="*/ 411480 h 1106424"/>
                <a:gd name="connsiteX13" fmla="*/ 1610382 w 1976142"/>
                <a:gd name="connsiteY13" fmla="*/ 393192 h 1106424"/>
                <a:gd name="connsiteX14" fmla="*/ 1436646 w 1976142"/>
                <a:gd name="connsiteY14" fmla="*/ 292608 h 1106424"/>
                <a:gd name="connsiteX15" fmla="*/ 1445790 w 1976142"/>
                <a:gd name="connsiteY15" fmla="*/ 694944 h 1106424"/>
                <a:gd name="connsiteX16" fmla="*/ 1729254 w 1976142"/>
                <a:gd name="connsiteY16" fmla="*/ 722376 h 1106424"/>
                <a:gd name="connsiteX17" fmla="*/ 1811550 w 1976142"/>
                <a:gd name="connsiteY17" fmla="*/ 393192 h 1106424"/>
                <a:gd name="connsiteX18" fmla="*/ 1656102 w 1976142"/>
                <a:gd name="connsiteY18" fmla="*/ 347472 h 1106424"/>
                <a:gd name="connsiteX19" fmla="*/ 1683534 w 1976142"/>
                <a:gd name="connsiteY19" fmla="*/ 539496 h 1106424"/>
                <a:gd name="connsiteX20" fmla="*/ 1784118 w 1976142"/>
                <a:gd name="connsiteY20" fmla="*/ 585216 h 1106424"/>
                <a:gd name="connsiteX21" fmla="*/ 1774974 w 1976142"/>
                <a:gd name="connsiteY21" fmla="*/ 448056 h 1106424"/>
                <a:gd name="connsiteX22" fmla="*/ 1464078 w 1976142"/>
                <a:gd name="connsiteY22" fmla="*/ 384048 h 1106424"/>
                <a:gd name="connsiteX23" fmla="*/ 1509798 w 1976142"/>
                <a:gd name="connsiteY23" fmla="*/ 466344 h 1106424"/>
                <a:gd name="connsiteX24" fmla="*/ 1564662 w 1976142"/>
                <a:gd name="connsiteY24" fmla="*/ 475488 h 1106424"/>
                <a:gd name="connsiteX25" fmla="*/ 1473222 w 1976142"/>
                <a:gd name="connsiteY25" fmla="*/ 402336 h 1106424"/>
                <a:gd name="connsiteX26" fmla="*/ 1390926 w 1976142"/>
                <a:gd name="connsiteY26" fmla="*/ 658368 h 1106424"/>
                <a:gd name="connsiteX27" fmla="*/ 1528086 w 1976142"/>
                <a:gd name="connsiteY27" fmla="*/ 676656 h 1106424"/>
                <a:gd name="connsiteX28" fmla="*/ 1573806 w 1976142"/>
                <a:gd name="connsiteY28" fmla="*/ 557784 h 1106424"/>
                <a:gd name="connsiteX29" fmla="*/ 1345206 w 1976142"/>
                <a:gd name="connsiteY29" fmla="*/ 612648 h 1106424"/>
                <a:gd name="connsiteX30" fmla="*/ 1546374 w 1976142"/>
                <a:gd name="connsiteY30" fmla="*/ 841248 h 1106424"/>
                <a:gd name="connsiteX31" fmla="*/ 1665246 w 1976142"/>
                <a:gd name="connsiteY31" fmla="*/ 658368 h 1106424"/>
                <a:gd name="connsiteX32" fmla="*/ 1601238 w 1976142"/>
                <a:gd name="connsiteY32" fmla="*/ 493776 h 1106424"/>
                <a:gd name="connsiteX33" fmla="*/ 1500654 w 1976142"/>
                <a:gd name="connsiteY33" fmla="*/ 448056 h 1106424"/>
                <a:gd name="connsiteX34" fmla="*/ 1464078 w 1976142"/>
                <a:gd name="connsiteY34" fmla="*/ 621792 h 1106424"/>
                <a:gd name="connsiteX35" fmla="*/ 1582950 w 1976142"/>
                <a:gd name="connsiteY35" fmla="*/ 667512 h 1106424"/>
                <a:gd name="connsiteX36" fmla="*/ 1582950 w 1976142"/>
                <a:gd name="connsiteY36" fmla="*/ 411480 h 1106424"/>
                <a:gd name="connsiteX37" fmla="*/ 1445790 w 1976142"/>
                <a:gd name="connsiteY37" fmla="*/ 402336 h 1106424"/>
                <a:gd name="connsiteX38" fmla="*/ 1363494 w 1976142"/>
                <a:gd name="connsiteY38" fmla="*/ 466344 h 1106424"/>
                <a:gd name="connsiteX39" fmla="*/ 1528086 w 1976142"/>
                <a:gd name="connsiteY39" fmla="*/ 813816 h 1106424"/>
                <a:gd name="connsiteX40" fmla="*/ 1765830 w 1976142"/>
                <a:gd name="connsiteY40" fmla="*/ 749808 h 1106424"/>
                <a:gd name="connsiteX41" fmla="*/ 1820694 w 1976142"/>
                <a:gd name="connsiteY41" fmla="*/ 402336 h 1106424"/>
                <a:gd name="connsiteX42" fmla="*/ 1720110 w 1976142"/>
                <a:gd name="connsiteY42" fmla="*/ 384048 h 1106424"/>
                <a:gd name="connsiteX43" fmla="*/ 1692678 w 1976142"/>
                <a:gd name="connsiteY43" fmla="*/ 676656 h 1106424"/>
                <a:gd name="connsiteX44" fmla="*/ 1857270 w 1976142"/>
                <a:gd name="connsiteY44" fmla="*/ 758952 h 1106424"/>
                <a:gd name="connsiteX45" fmla="*/ 1902990 w 1976142"/>
                <a:gd name="connsiteY45" fmla="*/ 640080 h 1106424"/>
                <a:gd name="connsiteX46" fmla="*/ 1592094 w 1976142"/>
                <a:gd name="connsiteY46" fmla="*/ 438912 h 1106424"/>
                <a:gd name="connsiteX47" fmla="*/ 1482366 w 1976142"/>
                <a:gd name="connsiteY47" fmla="*/ 740664 h 1106424"/>
                <a:gd name="connsiteX48" fmla="*/ 1546374 w 1976142"/>
                <a:gd name="connsiteY48" fmla="*/ 786384 h 1106424"/>
                <a:gd name="connsiteX49" fmla="*/ 1619526 w 1976142"/>
                <a:gd name="connsiteY49" fmla="*/ 685800 h 1106424"/>
                <a:gd name="connsiteX50" fmla="*/ 1354350 w 1976142"/>
                <a:gd name="connsiteY50" fmla="*/ 484632 h 1106424"/>
                <a:gd name="connsiteX51" fmla="*/ 1354350 w 1976142"/>
                <a:gd name="connsiteY51" fmla="*/ 832104 h 1106424"/>
                <a:gd name="connsiteX52" fmla="*/ 1482366 w 1976142"/>
                <a:gd name="connsiteY52" fmla="*/ 877824 h 1106424"/>
                <a:gd name="connsiteX53" fmla="*/ 1573806 w 1976142"/>
                <a:gd name="connsiteY53" fmla="*/ 758952 h 1106424"/>
                <a:gd name="connsiteX54" fmla="*/ 1509798 w 1976142"/>
                <a:gd name="connsiteY54" fmla="*/ 530352 h 1106424"/>
                <a:gd name="connsiteX55" fmla="*/ 1445790 w 1976142"/>
                <a:gd name="connsiteY55" fmla="*/ 804672 h 1106424"/>
                <a:gd name="connsiteX56" fmla="*/ 1546374 w 1976142"/>
                <a:gd name="connsiteY56" fmla="*/ 822960 h 1106424"/>
                <a:gd name="connsiteX57" fmla="*/ 1555518 w 1976142"/>
                <a:gd name="connsiteY57" fmla="*/ 640080 h 1106424"/>
                <a:gd name="connsiteX58" fmla="*/ 1189758 w 1976142"/>
                <a:gd name="connsiteY58" fmla="*/ 576072 h 1106424"/>
                <a:gd name="connsiteX59" fmla="*/ 1125750 w 1976142"/>
                <a:gd name="connsiteY59" fmla="*/ 603504 h 1106424"/>
                <a:gd name="connsiteX60" fmla="*/ 1061742 w 1976142"/>
                <a:gd name="connsiteY60" fmla="*/ 612648 h 1106424"/>
                <a:gd name="connsiteX61" fmla="*/ 503958 w 1976142"/>
                <a:gd name="connsiteY61" fmla="*/ 621792 h 1106424"/>
                <a:gd name="connsiteX62" fmla="*/ 339366 w 1976142"/>
                <a:gd name="connsiteY62" fmla="*/ 694944 h 1106424"/>
                <a:gd name="connsiteX63" fmla="*/ 302790 w 1976142"/>
                <a:gd name="connsiteY63" fmla="*/ 722376 h 1106424"/>
                <a:gd name="connsiteX64" fmla="*/ 513102 w 1976142"/>
                <a:gd name="connsiteY64" fmla="*/ 822960 h 1106424"/>
                <a:gd name="connsiteX65" fmla="*/ 394230 w 1976142"/>
                <a:gd name="connsiteY65" fmla="*/ 649224 h 1106424"/>
                <a:gd name="connsiteX66" fmla="*/ 348510 w 1976142"/>
                <a:gd name="connsiteY66" fmla="*/ 694944 h 1106424"/>
                <a:gd name="connsiteX67" fmla="*/ 476526 w 1976142"/>
                <a:gd name="connsiteY67" fmla="*/ 640080 h 1106424"/>
                <a:gd name="connsiteX68" fmla="*/ 366798 w 1976142"/>
                <a:gd name="connsiteY68" fmla="*/ 484632 h 1106424"/>
                <a:gd name="connsiteX69" fmla="*/ 238782 w 1976142"/>
                <a:gd name="connsiteY69" fmla="*/ 475488 h 1106424"/>
                <a:gd name="connsiteX70" fmla="*/ 220494 w 1976142"/>
                <a:gd name="connsiteY70" fmla="*/ 685800 h 1106424"/>
                <a:gd name="connsiteX71" fmla="*/ 321078 w 1976142"/>
                <a:gd name="connsiteY71" fmla="*/ 704088 h 1106424"/>
                <a:gd name="connsiteX72" fmla="*/ 366798 w 1976142"/>
                <a:gd name="connsiteY72" fmla="*/ 530352 h 1106424"/>
                <a:gd name="connsiteX73" fmla="*/ 211350 w 1976142"/>
                <a:gd name="connsiteY73" fmla="*/ 457200 h 1106424"/>
                <a:gd name="connsiteX74" fmla="*/ 129054 w 1976142"/>
                <a:gd name="connsiteY74" fmla="*/ 676656 h 1106424"/>
                <a:gd name="connsiteX75" fmla="*/ 339366 w 1976142"/>
                <a:gd name="connsiteY75" fmla="*/ 813816 h 1106424"/>
                <a:gd name="connsiteX76" fmla="*/ 394230 w 1976142"/>
                <a:gd name="connsiteY76" fmla="*/ 786384 h 1106424"/>
                <a:gd name="connsiteX77" fmla="*/ 348510 w 1976142"/>
                <a:gd name="connsiteY77" fmla="*/ 603504 h 1106424"/>
                <a:gd name="connsiteX78" fmla="*/ 238782 w 1976142"/>
                <a:gd name="connsiteY78" fmla="*/ 585216 h 1106424"/>
                <a:gd name="connsiteX79" fmla="*/ 357654 w 1976142"/>
                <a:gd name="connsiteY79" fmla="*/ 804672 h 1106424"/>
                <a:gd name="connsiteX80" fmla="*/ 467382 w 1976142"/>
                <a:gd name="connsiteY80" fmla="*/ 731520 h 1106424"/>
                <a:gd name="connsiteX81" fmla="*/ 330222 w 1976142"/>
                <a:gd name="connsiteY81" fmla="*/ 530352 h 1106424"/>
                <a:gd name="connsiteX82" fmla="*/ 302790 w 1976142"/>
                <a:gd name="connsiteY82" fmla="*/ 868680 h 1106424"/>
                <a:gd name="connsiteX83" fmla="*/ 394230 w 1976142"/>
                <a:gd name="connsiteY83" fmla="*/ 758952 h 1106424"/>
                <a:gd name="connsiteX84" fmla="*/ 403374 w 1976142"/>
                <a:gd name="connsiteY84" fmla="*/ 795528 h 1106424"/>
                <a:gd name="connsiteX85" fmla="*/ 449094 w 1976142"/>
                <a:gd name="connsiteY85" fmla="*/ 777240 h 1106424"/>
                <a:gd name="connsiteX86" fmla="*/ 412518 w 1976142"/>
                <a:gd name="connsiteY86" fmla="*/ 731520 h 1106424"/>
                <a:gd name="connsiteX87" fmla="*/ 385086 w 1976142"/>
                <a:gd name="connsiteY87" fmla="*/ 804672 h 1106424"/>
                <a:gd name="connsiteX88" fmla="*/ 439950 w 1976142"/>
                <a:gd name="connsiteY88" fmla="*/ 841248 h 1106424"/>
                <a:gd name="connsiteX89" fmla="*/ 449094 w 1976142"/>
                <a:gd name="connsiteY89" fmla="*/ 566928 h 1106424"/>
                <a:gd name="connsiteX90" fmla="*/ 513102 w 1976142"/>
                <a:gd name="connsiteY90" fmla="*/ 466344 h 1106424"/>
                <a:gd name="connsiteX91" fmla="*/ 1016022 w 1976142"/>
                <a:gd name="connsiteY91" fmla="*/ 329184 h 1106424"/>
                <a:gd name="connsiteX92" fmla="*/ 1363494 w 1976142"/>
                <a:gd name="connsiteY92" fmla="*/ 265176 h 1106424"/>
                <a:gd name="connsiteX93" fmla="*/ 1528086 w 1976142"/>
                <a:gd name="connsiteY93" fmla="*/ 274320 h 1106424"/>
                <a:gd name="connsiteX94" fmla="*/ 1518942 w 1976142"/>
                <a:gd name="connsiteY94" fmla="*/ 338328 h 1106424"/>
                <a:gd name="connsiteX95" fmla="*/ 1528086 w 1976142"/>
                <a:gd name="connsiteY95" fmla="*/ 411480 h 1106424"/>
                <a:gd name="connsiteX96" fmla="*/ 1573806 w 1976142"/>
                <a:gd name="connsiteY96" fmla="*/ 576072 h 1106424"/>
                <a:gd name="connsiteX97" fmla="*/ 1592094 w 1976142"/>
                <a:gd name="connsiteY97" fmla="*/ 612648 h 1106424"/>
                <a:gd name="connsiteX98" fmla="*/ 1619526 w 1976142"/>
                <a:gd name="connsiteY98" fmla="*/ 621792 h 1106424"/>
                <a:gd name="connsiteX99" fmla="*/ 1656102 w 1976142"/>
                <a:gd name="connsiteY99" fmla="*/ 685800 h 1106424"/>
                <a:gd name="connsiteX100" fmla="*/ 1710966 w 1976142"/>
                <a:gd name="connsiteY100" fmla="*/ 694944 h 1106424"/>
                <a:gd name="connsiteX101" fmla="*/ 1692678 w 1976142"/>
                <a:gd name="connsiteY101" fmla="*/ 740664 h 1106424"/>
                <a:gd name="connsiteX102" fmla="*/ 1637814 w 1976142"/>
                <a:gd name="connsiteY102" fmla="*/ 758952 h 1106424"/>
                <a:gd name="connsiteX103" fmla="*/ 1564662 w 1976142"/>
                <a:gd name="connsiteY103" fmla="*/ 795528 h 1106424"/>
                <a:gd name="connsiteX104" fmla="*/ 1326918 w 1976142"/>
                <a:gd name="connsiteY104" fmla="*/ 941832 h 1106424"/>
                <a:gd name="connsiteX105" fmla="*/ 1208046 w 1976142"/>
                <a:gd name="connsiteY105" fmla="*/ 969264 h 1106424"/>
                <a:gd name="connsiteX106" fmla="*/ 1052598 w 1976142"/>
                <a:gd name="connsiteY106" fmla="*/ 1033272 h 1106424"/>
                <a:gd name="connsiteX107" fmla="*/ 897150 w 1976142"/>
                <a:gd name="connsiteY107" fmla="*/ 1051560 h 1106424"/>
                <a:gd name="connsiteX108" fmla="*/ 650262 w 1976142"/>
                <a:gd name="connsiteY108" fmla="*/ 1005840 h 1106424"/>
                <a:gd name="connsiteX109" fmla="*/ 522246 w 1976142"/>
                <a:gd name="connsiteY109" fmla="*/ 896112 h 1106424"/>
                <a:gd name="connsiteX110" fmla="*/ 494814 w 1976142"/>
                <a:gd name="connsiteY110" fmla="*/ 859536 h 1106424"/>
                <a:gd name="connsiteX111" fmla="*/ 458238 w 1976142"/>
                <a:gd name="connsiteY111" fmla="*/ 841248 h 1106424"/>
                <a:gd name="connsiteX112" fmla="*/ 275358 w 1976142"/>
                <a:gd name="connsiteY112" fmla="*/ 722376 h 1106424"/>
                <a:gd name="connsiteX113" fmla="*/ 202206 w 1976142"/>
                <a:gd name="connsiteY113" fmla="*/ 694944 h 1106424"/>
                <a:gd name="connsiteX114" fmla="*/ 92478 w 1976142"/>
                <a:gd name="connsiteY114" fmla="*/ 804672 h 1106424"/>
                <a:gd name="connsiteX115" fmla="*/ 174774 w 1976142"/>
                <a:gd name="connsiteY115" fmla="*/ 868680 h 1106424"/>
                <a:gd name="connsiteX116" fmla="*/ 458238 w 1976142"/>
                <a:gd name="connsiteY116" fmla="*/ 795528 h 1106424"/>
                <a:gd name="connsiteX117" fmla="*/ 220494 w 1976142"/>
                <a:gd name="connsiteY117" fmla="*/ 685800 h 1106424"/>
                <a:gd name="connsiteX118" fmla="*/ 247926 w 1976142"/>
                <a:gd name="connsiteY118" fmla="*/ 1014984 h 1106424"/>
                <a:gd name="connsiteX119" fmla="*/ 385086 w 1976142"/>
                <a:gd name="connsiteY119" fmla="*/ 987552 h 1106424"/>
                <a:gd name="connsiteX120" fmla="*/ 412518 w 1976142"/>
                <a:gd name="connsiteY120" fmla="*/ 832104 h 1106424"/>
                <a:gd name="connsiteX121" fmla="*/ 110766 w 1976142"/>
                <a:gd name="connsiteY121" fmla="*/ 658368 h 1106424"/>
                <a:gd name="connsiteX122" fmla="*/ 101622 w 1976142"/>
                <a:gd name="connsiteY122" fmla="*/ 886968 h 1106424"/>
                <a:gd name="connsiteX123" fmla="*/ 211350 w 1976142"/>
                <a:gd name="connsiteY123" fmla="*/ 740664 h 1106424"/>
                <a:gd name="connsiteX124" fmla="*/ 83334 w 1976142"/>
                <a:gd name="connsiteY124" fmla="*/ 923544 h 1106424"/>
                <a:gd name="connsiteX125" fmla="*/ 238782 w 1976142"/>
                <a:gd name="connsiteY125" fmla="*/ 1106424 h 1106424"/>
                <a:gd name="connsiteX126" fmla="*/ 476526 w 1976142"/>
                <a:gd name="connsiteY126" fmla="*/ 960120 h 1106424"/>
                <a:gd name="connsiteX127" fmla="*/ 247926 w 1976142"/>
                <a:gd name="connsiteY127" fmla="*/ 630936 h 1106424"/>
                <a:gd name="connsiteX128" fmla="*/ 202206 w 1976142"/>
                <a:gd name="connsiteY128" fmla="*/ 612648 h 1106424"/>
                <a:gd name="connsiteX129" fmla="*/ 220494 w 1976142"/>
                <a:gd name="connsiteY129" fmla="*/ 941832 h 1106424"/>
                <a:gd name="connsiteX130" fmla="*/ 293646 w 1976142"/>
                <a:gd name="connsiteY130" fmla="*/ 950976 h 1106424"/>
                <a:gd name="connsiteX131" fmla="*/ 330222 w 1976142"/>
                <a:gd name="connsiteY131" fmla="*/ 795528 h 1106424"/>
                <a:gd name="connsiteX132" fmla="*/ 275358 w 1976142"/>
                <a:gd name="connsiteY132" fmla="*/ 795528 h 1106424"/>
                <a:gd name="connsiteX133" fmla="*/ 403374 w 1976142"/>
                <a:gd name="connsiteY133" fmla="*/ 786384 h 1106424"/>
                <a:gd name="connsiteX134" fmla="*/ 485670 w 1976142"/>
                <a:gd name="connsiteY134" fmla="*/ 777240 h 1106424"/>
                <a:gd name="connsiteX135" fmla="*/ 558822 w 1976142"/>
                <a:gd name="connsiteY135" fmla="*/ 768096 h 1106424"/>
                <a:gd name="connsiteX136" fmla="*/ 769134 w 1976142"/>
                <a:gd name="connsiteY136" fmla="*/ 758952 h 1106424"/>
                <a:gd name="connsiteX137" fmla="*/ 906294 w 1976142"/>
                <a:gd name="connsiteY137" fmla="*/ 740664 h 1106424"/>
                <a:gd name="connsiteX138" fmla="*/ 1153182 w 1976142"/>
                <a:gd name="connsiteY138" fmla="*/ 731520 h 1106424"/>
                <a:gd name="connsiteX139" fmla="*/ 1345206 w 1976142"/>
                <a:gd name="connsiteY139" fmla="*/ 713232 h 1106424"/>
                <a:gd name="connsiteX140" fmla="*/ 1436646 w 1976142"/>
                <a:gd name="connsiteY140" fmla="*/ 685800 h 1106424"/>
                <a:gd name="connsiteX141" fmla="*/ 1500654 w 1976142"/>
                <a:gd name="connsiteY141" fmla="*/ 676656 h 1106424"/>
                <a:gd name="connsiteX142" fmla="*/ 1555518 w 1976142"/>
                <a:gd name="connsiteY142" fmla="*/ 658368 h 11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976142" h="1106424">
                  <a:moveTo>
                    <a:pt x="1976142" y="0"/>
                  </a:moveTo>
                  <a:cubicBezTo>
                    <a:pt x="1915182" y="3048"/>
                    <a:pt x="1854131" y="4635"/>
                    <a:pt x="1793262" y="9144"/>
                  </a:cubicBezTo>
                  <a:cubicBezTo>
                    <a:pt x="1771768" y="10736"/>
                    <a:pt x="1749701" y="11472"/>
                    <a:pt x="1729254" y="18288"/>
                  </a:cubicBezTo>
                  <a:cubicBezTo>
                    <a:pt x="1711411" y="24236"/>
                    <a:pt x="1623701" y="86987"/>
                    <a:pt x="1619526" y="91440"/>
                  </a:cubicBezTo>
                  <a:cubicBezTo>
                    <a:pt x="1591172" y="121685"/>
                    <a:pt x="1570758" y="158496"/>
                    <a:pt x="1546374" y="192024"/>
                  </a:cubicBezTo>
                  <a:cubicBezTo>
                    <a:pt x="1516604" y="311103"/>
                    <a:pt x="1530864" y="265985"/>
                    <a:pt x="1509798" y="329184"/>
                  </a:cubicBezTo>
                  <a:cubicBezTo>
                    <a:pt x="1537230" y="347472"/>
                    <a:pt x="1561608" y="371495"/>
                    <a:pt x="1592094" y="384048"/>
                  </a:cubicBezTo>
                  <a:cubicBezTo>
                    <a:pt x="1654628" y="409797"/>
                    <a:pt x="1696349" y="383861"/>
                    <a:pt x="1756686" y="365760"/>
                  </a:cubicBezTo>
                  <a:cubicBezTo>
                    <a:pt x="1762782" y="341376"/>
                    <a:pt x="1787296" y="314515"/>
                    <a:pt x="1774974" y="292608"/>
                  </a:cubicBezTo>
                  <a:cubicBezTo>
                    <a:pt x="1725172" y="204071"/>
                    <a:pt x="1617482" y="211868"/>
                    <a:pt x="1537230" y="201168"/>
                  </a:cubicBezTo>
                  <a:cubicBezTo>
                    <a:pt x="1494558" y="222504"/>
                    <a:pt x="1446468" y="235373"/>
                    <a:pt x="1409214" y="265176"/>
                  </a:cubicBezTo>
                  <a:cubicBezTo>
                    <a:pt x="1376294" y="291512"/>
                    <a:pt x="1425447" y="377889"/>
                    <a:pt x="1436646" y="384048"/>
                  </a:cubicBezTo>
                  <a:cubicBezTo>
                    <a:pt x="1480122" y="407960"/>
                    <a:pt x="1534182" y="402336"/>
                    <a:pt x="1582950" y="411480"/>
                  </a:cubicBezTo>
                  <a:cubicBezTo>
                    <a:pt x="1592094" y="405384"/>
                    <a:pt x="1614138" y="403520"/>
                    <a:pt x="1610382" y="393192"/>
                  </a:cubicBezTo>
                  <a:cubicBezTo>
                    <a:pt x="1572794" y="289824"/>
                    <a:pt x="1528174" y="307863"/>
                    <a:pt x="1436646" y="292608"/>
                  </a:cubicBezTo>
                  <a:cubicBezTo>
                    <a:pt x="1410348" y="392539"/>
                    <a:pt x="1325437" y="603866"/>
                    <a:pt x="1445790" y="694944"/>
                  </a:cubicBezTo>
                  <a:cubicBezTo>
                    <a:pt x="1521487" y="752228"/>
                    <a:pt x="1634766" y="713232"/>
                    <a:pt x="1729254" y="722376"/>
                  </a:cubicBezTo>
                  <a:cubicBezTo>
                    <a:pt x="1788776" y="621933"/>
                    <a:pt x="1972251" y="486934"/>
                    <a:pt x="1811550" y="393192"/>
                  </a:cubicBezTo>
                  <a:cubicBezTo>
                    <a:pt x="1764897" y="365978"/>
                    <a:pt x="1707918" y="362712"/>
                    <a:pt x="1656102" y="347472"/>
                  </a:cubicBezTo>
                  <a:cubicBezTo>
                    <a:pt x="1568750" y="369310"/>
                    <a:pt x="1554311" y="360020"/>
                    <a:pt x="1683534" y="539496"/>
                  </a:cubicBezTo>
                  <a:cubicBezTo>
                    <a:pt x="1705053" y="569384"/>
                    <a:pt x="1750590" y="569976"/>
                    <a:pt x="1784118" y="585216"/>
                  </a:cubicBezTo>
                  <a:cubicBezTo>
                    <a:pt x="1781070" y="539496"/>
                    <a:pt x="1809764" y="477876"/>
                    <a:pt x="1774974" y="448056"/>
                  </a:cubicBezTo>
                  <a:cubicBezTo>
                    <a:pt x="1629840" y="323656"/>
                    <a:pt x="1580083" y="350904"/>
                    <a:pt x="1464078" y="384048"/>
                  </a:cubicBezTo>
                  <a:cubicBezTo>
                    <a:pt x="1479318" y="411480"/>
                    <a:pt x="1486578" y="445235"/>
                    <a:pt x="1509798" y="466344"/>
                  </a:cubicBezTo>
                  <a:cubicBezTo>
                    <a:pt x="1523517" y="478816"/>
                    <a:pt x="1573861" y="491585"/>
                    <a:pt x="1564662" y="475488"/>
                  </a:cubicBezTo>
                  <a:cubicBezTo>
                    <a:pt x="1545296" y="441597"/>
                    <a:pt x="1503702" y="426720"/>
                    <a:pt x="1473222" y="402336"/>
                  </a:cubicBezTo>
                  <a:cubicBezTo>
                    <a:pt x="1372225" y="436002"/>
                    <a:pt x="1298296" y="442231"/>
                    <a:pt x="1390926" y="658368"/>
                  </a:cubicBezTo>
                  <a:cubicBezTo>
                    <a:pt x="1409095" y="700763"/>
                    <a:pt x="1482366" y="670560"/>
                    <a:pt x="1528086" y="676656"/>
                  </a:cubicBezTo>
                  <a:cubicBezTo>
                    <a:pt x="1543326" y="637032"/>
                    <a:pt x="1586590" y="598267"/>
                    <a:pt x="1573806" y="557784"/>
                  </a:cubicBezTo>
                  <a:cubicBezTo>
                    <a:pt x="1521546" y="392295"/>
                    <a:pt x="1358496" y="601256"/>
                    <a:pt x="1345206" y="612648"/>
                  </a:cubicBezTo>
                  <a:cubicBezTo>
                    <a:pt x="1350351" y="705259"/>
                    <a:pt x="1311727" y="930966"/>
                    <a:pt x="1546374" y="841248"/>
                  </a:cubicBezTo>
                  <a:cubicBezTo>
                    <a:pt x="1614285" y="815282"/>
                    <a:pt x="1625622" y="719328"/>
                    <a:pt x="1665246" y="658368"/>
                  </a:cubicBezTo>
                  <a:cubicBezTo>
                    <a:pt x="1643910" y="603504"/>
                    <a:pt x="1637518" y="540134"/>
                    <a:pt x="1601238" y="493776"/>
                  </a:cubicBezTo>
                  <a:cubicBezTo>
                    <a:pt x="1578540" y="464773"/>
                    <a:pt x="1527578" y="422927"/>
                    <a:pt x="1500654" y="448056"/>
                  </a:cubicBezTo>
                  <a:cubicBezTo>
                    <a:pt x="1457389" y="488437"/>
                    <a:pt x="1476270" y="563880"/>
                    <a:pt x="1464078" y="621792"/>
                  </a:cubicBezTo>
                  <a:cubicBezTo>
                    <a:pt x="1503702" y="637032"/>
                    <a:pt x="1541764" y="677809"/>
                    <a:pt x="1582950" y="667512"/>
                  </a:cubicBezTo>
                  <a:cubicBezTo>
                    <a:pt x="1804811" y="612047"/>
                    <a:pt x="1723047" y="490868"/>
                    <a:pt x="1582950" y="411480"/>
                  </a:cubicBezTo>
                  <a:cubicBezTo>
                    <a:pt x="1543084" y="388889"/>
                    <a:pt x="1491510" y="405384"/>
                    <a:pt x="1445790" y="402336"/>
                  </a:cubicBezTo>
                  <a:cubicBezTo>
                    <a:pt x="1418358" y="423672"/>
                    <a:pt x="1369898" y="432187"/>
                    <a:pt x="1363494" y="466344"/>
                  </a:cubicBezTo>
                  <a:cubicBezTo>
                    <a:pt x="1321777" y="688837"/>
                    <a:pt x="1393124" y="696849"/>
                    <a:pt x="1528086" y="813816"/>
                  </a:cubicBezTo>
                  <a:cubicBezTo>
                    <a:pt x="1607334" y="792480"/>
                    <a:pt x="1701133" y="800303"/>
                    <a:pt x="1765830" y="749808"/>
                  </a:cubicBezTo>
                  <a:cubicBezTo>
                    <a:pt x="1910387" y="636983"/>
                    <a:pt x="1963008" y="509071"/>
                    <a:pt x="1820694" y="402336"/>
                  </a:cubicBezTo>
                  <a:cubicBezTo>
                    <a:pt x="1793432" y="381889"/>
                    <a:pt x="1753638" y="390144"/>
                    <a:pt x="1720110" y="384048"/>
                  </a:cubicBezTo>
                  <a:cubicBezTo>
                    <a:pt x="1631412" y="472746"/>
                    <a:pt x="1574924" y="494672"/>
                    <a:pt x="1692678" y="676656"/>
                  </a:cubicBezTo>
                  <a:cubicBezTo>
                    <a:pt x="1726001" y="728155"/>
                    <a:pt x="1802406" y="731520"/>
                    <a:pt x="1857270" y="758952"/>
                  </a:cubicBezTo>
                  <a:cubicBezTo>
                    <a:pt x="1872510" y="719328"/>
                    <a:pt x="1921976" y="678052"/>
                    <a:pt x="1902990" y="640080"/>
                  </a:cubicBezTo>
                  <a:cubicBezTo>
                    <a:pt x="1799482" y="433064"/>
                    <a:pt x="1745025" y="451656"/>
                    <a:pt x="1592094" y="438912"/>
                  </a:cubicBezTo>
                  <a:cubicBezTo>
                    <a:pt x="1556536" y="503563"/>
                    <a:pt x="1448762" y="639851"/>
                    <a:pt x="1482366" y="740664"/>
                  </a:cubicBezTo>
                  <a:cubicBezTo>
                    <a:pt x="1490657" y="765538"/>
                    <a:pt x="1525038" y="771144"/>
                    <a:pt x="1546374" y="786384"/>
                  </a:cubicBezTo>
                  <a:cubicBezTo>
                    <a:pt x="1570758" y="752856"/>
                    <a:pt x="1623792" y="727037"/>
                    <a:pt x="1619526" y="685800"/>
                  </a:cubicBezTo>
                  <a:cubicBezTo>
                    <a:pt x="1600077" y="497794"/>
                    <a:pt x="1485172" y="513703"/>
                    <a:pt x="1354350" y="484632"/>
                  </a:cubicBezTo>
                  <a:cubicBezTo>
                    <a:pt x="1286163" y="629528"/>
                    <a:pt x="1219989" y="673313"/>
                    <a:pt x="1354350" y="832104"/>
                  </a:cubicBezTo>
                  <a:cubicBezTo>
                    <a:pt x="1383619" y="866694"/>
                    <a:pt x="1439694" y="862584"/>
                    <a:pt x="1482366" y="877824"/>
                  </a:cubicBezTo>
                  <a:cubicBezTo>
                    <a:pt x="1512846" y="838200"/>
                    <a:pt x="1561681" y="807450"/>
                    <a:pt x="1573806" y="758952"/>
                  </a:cubicBezTo>
                  <a:cubicBezTo>
                    <a:pt x="1606974" y="626279"/>
                    <a:pt x="1570743" y="603486"/>
                    <a:pt x="1509798" y="530352"/>
                  </a:cubicBezTo>
                  <a:cubicBezTo>
                    <a:pt x="1424848" y="628372"/>
                    <a:pt x="1314599" y="673481"/>
                    <a:pt x="1445790" y="804672"/>
                  </a:cubicBezTo>
                  <a:cubicBezTo>
                    <a:pt x="1469887" y="828769"/>
                    <a:pt x="1512846" y="816864"/>
                    <a:pt x="1546374" y="822960"/>
                  </a:cubicBezTo>
                  <a:cubicBezTo>
                    <a:pt x="1549422" y="762000"/>
                    <a:pt x="1584341" y="693882"/>
                    <a:pt x="1555518" y="640080"/>
                  </a:cubicBezTo>
                  <a:cubicBezTo>
                    <a:pt x="1495403" y="527865"/>
                    <a:pt x="1260021" y="573144"/>
                    <a:pt x="1189758" y="576072"/>
                  </a:cubicBezTo>
                  <a:cubicBezTo>
                    <a:pt x="1168422" y="585216"/>
                    <a:pt x="1148070" y="597127"/>
                    <a:pt x="1125750" y="603504"/>
                  </a:cubicBezTo>
                  <a:cubicBezTo>
                    <a:pt x="1105027" y="609425"/>
                    <a:pt x="1083285" y="612014"/>
                    <a:pt x="1061742" y="612648"/>
                  </a:cubicBezTo>
                  <a:cubicBezTo>
                    <a:pt x="875869" y="618115"/>
                    <a:pt x="689886" y="618744"/>
                    <a:pt x="503958" y="621792"/>
                  </a:cubicBezTo>
                  <a:cubicBezTo>
                    <a:pt x="449094" y="646176"/>
                    <a:pt x="393066" y="668094"/>
                    <a:pt x="339366" y="694944"/>
                  </a:cubicBezTo>
                  <a:cubicBezTo>
                    <a:pt x="325735" y="701760"/>
                    <a:pt x="295974" y="708745"/>
                    <a:pt x="302790" y="722376"/>
                  </a:cubicBezTo>
                  <a:cubicBezTo>
                    <a:pt x="351791" y="820377"/>
                    <a:pt x="424324" y="809302"/>
                    <a:pt x="513102" y="822960"/>
                  </a:cubicBezTo>
                  <a:cubicBezTo>
                    <a:pt x="543887" y="730606"/>
                    <a:pt x="566783" y="718245"/>
                    <a:pt x="394230" y="649224"/>
                  </a:cubicBezTo>
                  <a:cubicBezTo>
                    <a:pt x="374219" y="641220"/>
                    <a:pt x="363750" y="679704"/>
                    <a:pt x="348510" y="694944"/>
                  </a:cubicBezTo>
                  <a:cubicBezTo>
                    <a:pt x="367255" y="710565"/>
                    <a:pt x="507736" y="858553"/>
                    <a:pt x="476526" y="640080"/>
                  </a:cubicBezTo>
                  <a:cubicBezTo>
                    <a:pt x="467556" y="577293"/>
                    <a:pt x="418945" y="520734"/>
                    <a:pt x="366798" y="484632"/>
                  </a:cubicBezTo>
                  <a:cubicBezTo>
                    <a:pt x="331624" y="460281"/>
                    <a:pt x="281454" y="478536"/>
                    <a:pt x="238782" y="475488"/>
                  </a:cubicBezTo>
                  <a:cubicBezTo>
                    <a:pt x="227488" y="512193"/>
                    <a:pt x="168266" y="637589"/>
                    <a:pt x="220494" y="685800"/>
                  </a:cubicBezTo>
                  <a:cubicBezTo>
                    <a:pt x="245534" y="708914"/>
                    <a:pt x="287550" y="697992"/>
                    <a:pt x="321078" y="704088"/>
                  </a:cubicBezTo>
                  <a:cubicBezTo>
                    <a:pt x="336318" y="646176"/>
                    <a:pt x="391119" y="585074"/>
                    <a:pt x="366798" y="530352"/>
                  </a:cubicBezTo>
                  <a:cubicBezTo>
                    <a:pt x="343540" y="478021"/>
                    <a:pt x="260122" y="427187"/>
                    <a:pt x="211350" y="457200"/>
                  </a:cubicBezTo>
                  <a:cubicBezTo>
                    <a:pt x="144813" y="498146"/>
                    <a:pt x="156486" y="603504"/>
                    <a:pt x="129054" y="676656"/>
                  </a:cubicBezTo>
                  <a:cubicBezTo>
                    <a:pt x="199158" y="722376"/>
                    <a:pt x="262030" y="781815"/>
                    <a:pt x="339366" y="813816"/>
                  </a:cubicBezTo>
                  <a:cubicBezTo>
                    <a:pt x="358259" y="821634"/>
                    <a:pt x="393342" y="806811"/>
                    <a:pt x="394230" y="786384"/>
                  </a:cubicBezTo>
                  <a:cubicBezTo>
                    <a:pt x="396959" y="723607"/>
                    <a:pt x="386931" y="653225"/>
                    <a:pt x="348510" y="603504"/>
                  </a:cubicBezTo>
                  <a:cubicBezTo>
                    <a:pt x="325837" y="574163"/>
                    <a:pt x="275358" y="591312"/>
                    <a:pt x="238782" y="585216"/>
                  </a:cubicBezTo>
                  <a:cubicBezTo>
                    <a:pt x="228340" y="679190"/>
                    <a:pt x="198097" y="761714"/>
                    <a:pt x="357654" y="804672"/>
                  </a:cubicBezTo>
                  <a:cubicBezTo>
                    <a:pt x="400101" y="816100"/>
                    <a:pt x="430806" y="755904"/>
                    <a:pt x="467382" y="731520"/>
                  </a:cubicBezTo>
                  <a:cubicBezTo>
                    <a:pt x="421662" y="664464"/>
                    <a:pt x="409529" y="513111"/>
                    <a:pt x="330222" y="530352"/>
                  </a:cubicBezTo>
                  <a:cubicBezTo>
                    <a:pt x="129433" y="574002"/>
                    <a:pt x="265516" y="794132"/>
                    <a:pt x="302790" y="868680"/>
                  </a:cubicBezTo>
                  <a:cubicBezTo>
                    <a:pt x="333270" y="832104"/>
                    <a:pt x="355725" y="786956"/>
                    <a:pt x="394230" y="758952"/>
                  </a:cubicBezTo>
                  <a:cubicBezTo>
                    <a:pt x="404394" y="751560"/>
                    <a:pt x="391452" y="791554"/>
                    <a:pt x="403374" y="795528"/>
                  </a:cubicBezTo>
                  <a:cubicBezTo>
                    <a:pt x="418946" y="800719"/>
                    <a:pt x="433854" y="783336"/>
                    <a:pt x="449094" y="777240"/>
                  </a:cubicBezTo>
                  <a:cubicBezTo>
                    <a:pt x="547245" y="949004"/>
                    <a:pt x="428167" y="737211"/>
                    <a:pt x="412518" y="731520"/>
                  </a:cubicBezTo>
                  <a:cubicBezTo>
                    <a:pt x="388044" y="722620"/>
                    <a:pt x="394230" y="780288"/>
                    <a:pt x="385086" y="804672"/>
                  </a:cubicBezTo>
                  <a:cubicBezTo>
                    <a:pt x="403374" y="816864"/>
                    <a:pt x="431628" y="861591"/>
                    <a:pt x="439950" y="841248"/>
                  </a:cubicBezTo>
                  <a:cubicBezTo>
                    <a:pt x="509537" y="671147"/>
                    <a:pt x="496122" y="660984"/>
                    <a:pt x="449094" y="566928"/>
                  </a:cubicBezTo>
                  <a:cubicBezTo>
                    <a:pt x="470430" y="533400"/>
                    <a:pt x="479528" y="487608"/>
                    <a:pt x="513102" y="466344"/>
                  </a:cubicBezTo>
                  <a:cubicBezTo>
                    <a:pt x="603198" y="409283"/>
                    <a:pt x="939463" y="343287"/>
                    <a:pt x="1016022" y="329184"/>
                  </a:cubicBezTo>
                  <a:lnTo>
                    <a:pt x="1363494" y="265176"/>
                  </a:lnTo>
                  <a:cubicBezTo>
                    <a:pt x="1418358" y="268224"/>
                    <a:pt x="1478367" y="250923"/>
                    <a:pt x="1528086" y="274320"/>
                  </a:cubicBezTo>
                  <a:cubicBezTo>
                    <a:pt x="1547587" y="283497"/>
                    <a:pt x="1518942" y="316775"/>
                    <a:pt x="1518942" y="338328"/>
                  </a:cubicBezTo>
                  <a:cubicBezTo>
                    <a:pt x="1518942" y="362902"/>
                    <a:pt x="1524046" y="387241"/>
                    <a:pt x="1528086" y="411480"/>
                  </a:cubicBezTo>
                  <a:cubicBezTo>
                    <a:pt x="1541592" y="492517"/>
                    <a:pt x="1543745" y="503925"/>
                    <a:pt x="1573806" y="576072"/>
                  </a:cubicBezTo>
                  <a:cubicBezTo>
                    <a:pt x="1579049" y="588655"/>
                    <a:pt x="1582455" y="603009"/>
                    <a:pt x="1592094" y="612648"/>
                  </a:cubicBezTo>
                  <a:cubicBezTo>
                    <a:pt x="1598910" y="619464"/>
                    <a:pt x="1610382" y="618744"/>
                    <a:pt x="1619526" y="621792"/>
                  </a:cubicBezTo>
                  <a:cubicBezTo>
                    <a:pt x="1631718" y="643128"/>
                    <a:pt x="1636913" y="670449"/>
                    <a:pt x="1656102" y="685800"/>
                  </a:cubicBezTo>
                  <a:cubicBezTo>
                    <a:pt x="1670580" y="697382"/>
                    <a:pt x="1700682" y="679518"/>
                    <a:pt x="1710966" y="694944"/>
                  </a:cubicBezTo>
                  <a:cubicBezTo>
                    <a:pt x="1720071" y="708601"/>
                    <a:pt x="1705031" y="729855"/>
                    <a:pt x="1692678" y="740664"/>
                  </a:cubicBezTo>
                  <a:cubicBezTo>
                    <a:pt x="1678170" y="753358"/>
                    <a:pt x="1655533" y="751358"/>
                    <a:pt x="1637814" y="758952"/>
                  </a:cubicBezTo>
                  <a:cubicBezTo>
                    <a:pt x="1612756" y="769691"/>
                    <a:pt x="1586472" y="779171"/>
                    <a:pt x="1564662" y="795528"/>
                  </a:cubicBezTo>
                  <a:cubicBezTo>
                    <a:pt x="1451099" y="880700"/>
                    <a:pt x="1443184" y="906447"/>
                    <a:pt x="1326918" y="941832"/>
                  </a:cubicBezTo>
                  <a:cubicBezTo>
                    <a:pt x="1288014" y="953672"/>
                    <a:pt x="1247670" y="960120"/>
                    <a:pt x="1208046" y="969264"/>
                  </a:cubicBezTo>
                  <a:cubicBezTo>
                    <a:pt x="1155769" y="995403"/>
                    <a:pt x="1111184" y="1022005"/>
                    <a:pt x="1052598" y="1033272"/>
                  </a:cubicBezTo>
                  <a:cubicBezTo>
                    <a:pt x="1001363" y="1043125"/>
                    <a:pt x="948966" y="1045464"/>
                    <a:pt x="897150" y="1051560"/>
                  </a:cubicBezTo>
                  <a:cubicBezTo>
                    <a:pt x="824326" y="1043468"/>
                    <a:pt x="721803" y="1043714"/>
                    <a:pt x="650262" y="1005840"/>
                  </a:cubicBezTo>
                  <a:cubicBezTo>
                    <a:pt x="609208" y="984105"/>
                    <a:pt x="553870" y="931250"/>
                    <a:pt x="522246" y="896112"/>
                  </a:cubicBezTo>
                  <a:cubicBezTo>
                    <a:pt x="512051" y="884784"/>
                    <a:pt x="506385" y="869454"/>
                    <a:pt x="494814" y="859536"/>
                  </a:cubicBezTo>
                  <a:cubicBezTo>
                    <a:pt x="484465" y="850665"/>
                    <a:pt x="469704" y="848619"/>
                    <a:pt x="458238" y="841248"/>
                  </a:cubicBezTo>
                  <a:cubicBezTo>
                    <a:pt x="420406" y="816927"/>
                    <a:pt x="319665" y="738991"/>
                    <a:pt x="275358" y="722376"/>
                  </a:cubicBezTo>
                  <a:lnTo>
                    <a:pt x="202206" y="694944"/>
                  </a:lnTo>
                  <a:cubicBezTo>
                    <a:pt x="156561" y="710159"/>
                    <a:pt x="78082" y="723095"/>
                    <a:pt x="92478" y="804672"/>
                  </a:cubicBezTo>
                  <a:cubicBezTo>
                    <a:pt x="98517" y="838896"/>
                    <a:pt x="147342" y="847344"/>
                    <a:pt x="174774" y="868680"/>
                  </a:cubicBezTo>
                  <a:cubicBezTo>
                    <a:pt x="269262" y="844296"/>
                    <a:pt x="404108" y="876722"/>
                    <a:pt x="458238" y="795528"/>
                  </a:cubicBezTo>
                  <a:cubicBezTo>
                    <a:pt x="570087" y="627754"/>
                    <a:pt x="245242" y="683050"/>
                    <a:pt x="220494" y="685800"/>
                  </a:cubicBezTo>
                  <a:cubicBezTo>
                    <a:pt x="185488" y="790818"/>
                    <a:pt x="81289" y="934998"/>
                    <a:pt x="247926" y="1014984"/>
                  </a:cubicBezTo>
                  <a:cubicBezTo>
                    <a:pt x="289960" y="1035160"/>
                    <a:pt x="339366" y="996696"/>
                    <a:pt x="385086" y="987552"/>
                  </a:cubicBezTo>
                  <a:cubicBezTo>
                    <a:pt x="394230" y="935736"/>
                    <a:pt x="439196" y="877456"/>
                    <a:pt x="412518" y="832104"/>
                  </a:cubicBezTo>
                  <a:cubicBezTo>
                    <a:pt x="327943" y="688327"/>
                    <a:pt x="233941" y="683003"/>
                    <a:pt x="110766" y="658368"/>
                  </a:cubicBezTo>
                  <a:cubicBezTo>
                    <a:pt x="60088" y="696377"/>
                    <a:pt x="-105671" y="804051"/>
                    <a:pt x="101622" y="886968"/>
                  </a:cubicBezTo>
                  <a:cubicBezTo>
                    <a:pt x="158222" y="909608"/>
                    <a:pt x="174774" y="789432"/>
                    <a:pt x="211350" y="740664"/>
                  </a:cubicBezTo>
                  <a:cubicBezTo>
                    <a:pt x="139272" y="678883"/>
                    <a:pt x="-3767" y="522882"/>
                    <a:pt x="83334" y="923544"/>
                  </a:cubicBezTo>
                  <a:cubicBezTo>
                    <a:pt x="100330" y="1001724"/>
                    <a:pt x="186966" y="1045464"/>
                    <a:pt x="238782" y="1106424"/>
                  </a:cubicBezTo>
                  <a:cubicBezTo>
                    <a:pt x="318030" y="1057656"/>
                    <a:pt x="420695" y="1034561"/>
                    <a:pt x="476526" y="960120"/>
                  </a:cubicBezTo>
                  <a:cubicBezTo>
                    <a:pt x="621366" y="767000"/>
                    <a:pt x="337863" y="683158"/>
                    <a:pt x="247926" y="630936"/>
                  </a:cubicBezTo>
                  <a:cubicBezTo>
                    <a:pt x="233731" y="622694"/>
                    <a:pt x="217446" y="618744"/>
                    <a:pt x="202206" y="612648"/>
                  </a:cubicBezTo>
                  <a:cubicBezTo>
                    <a:pt x="169272" y="750971"/>
                    <a:pt x="109896" y="823861"/>
                    <a:pt x="220494" y="941832"/>
                  </a:cubicBezTo>
                  <a:cubicBezTo>
                    <a:pt x="237301" y="959759"/>
                    <a:pt x="269262" y="947928"/>
                    <a:pt x="293646" y="950976"/>
                  </a:cubicBezTo>
                  <a:cubicBezTo>
                    <a:pt x="305838" y="899160"/>
                    <a:pt x="327424" y="848685"/>
                    <a:pt x="330222" y="795528"/>
                  </a:cubicBezTo>
                  <a:cubicBezTo>
                    <a:pt x="332777" y="746992"/>
                    <a:pt x="272803" y="795296"/>
                    <a:pt x="275358" y="795528"/>
                  </a:cubicBezTo>
                  <a:cubicBezTo>
                    <a:pt x="317963" y="799401"/>
                    <a:pt x="360754" y="790090"/>
                    <a:pt x="403374" y="786384"/>
                  </a:cubicBezTo>
                  <a:cubicBezTo>
                    <a:pt x="430871" y="783993"/>
                    <a:pt x="458258" y="780465"/>
                    <a:pt x="485670" y="777240"/>
                  </a:cubicBezTo>
                  <a:cubicBezTo>
                    <a:pt x="510075" y="774369"/>
                    <a:pt x="534299" y="769678"/>
                    <a:pt x="558822" y="768096"/>
                  </a:cubicBezTo>
                  <a:cubicBezTo>
                    <a:pt x="628847" y="763578"/>
                    <a:pt x="699030" y="762000"/>
                    <a:pt x="769134" y="758952"/>
                  </a:cubicBezTo>
                  <a:cubicBezTo>
                    <a:pt x="814854" y="752856"/>
                    <a:pt x="860287" y="743950"/>
                    <a:pt x="906294" y="740664"/>
                  </a:cubicBezTo>
                  <a:cubicBezTo>
                    <a:pt x="988437" y="734797"/>
                    <a:pt x="1070932" y="735632"/>
                    <a:pt x="1153182" y="731520"/>
                  </a:cubicBezTo>
                  <a:cubicBezTo>
                    <a:pt x="1245088" y="726925"/>
                    <a:pt x="1264445" y="723327"/>
                    <a:pt x="1345206" y="713232"/>
                  </a:cubicBezTo>
                  <a:cubicBezTo>
                    <a:pt x="1373836" y="703689"/>
                    <a:pt x="1406243" y="691328"/>
                    <a:pt x="1436646" y="685800"/>
                  </a:cubicBezTo>
                  <a:cubicBezTo>
                    <a:pt x="1457851" y="681945"/>
                    <a:pt x="1479318" y="679704"/>
                    <a:pt x="1500654" y="676656"/>
                  </a:cubicBezTo>
                  <a:lnTo>
                    <a:pt x="1555518" y="658368"/>
                  </a:lnTo>
                </a:path>
              </a:pathLst>
            </a:custGeom>
            <a:noFill/>
            <a:ln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CFFEF35-1F9B-40D0-9482-87780E141A1F}"/>
              </a:ext>
            </a:extLst>
          </p:cNvPr>
          <p:cNvSpPr/>
          <p:nvPr/>
        </p:nvSpPr>
        <p:spPr>
          <a:xfrm>
            <a:off x="9120890" y="3625080"/>
            <a:ext cx="1242309" cy="132792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612188-44BB-42F6-B9AB-6D5BA5D72D15}"/>
              </a:ext>
            </a:extLst>
          </p:cNvPr>
          <p:cNvSpPr txBox="1"/>
          <p:nvPr/>
        </p:nvSpPr>
        <p:spPr>
          <a:xfrm>
            <a:off x="9993992" y="3729894"/>
            <a:ext cx="369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F314E0-E0A1-4E2D-B990-9C733A1730D7}"/>
              </a:ext>
            </a:extLst>
          </p:cNvPr>
          <p:cNvSpPr txBox="1"/>
          <p:nvPr/>
        </p:nvSpPr>
        <p:spPr>
          <a:xfrm>
            <a:off x="7980588" y="4064913"/>
            <a:ext cx="369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2DA4D18-9F73-425D-9D37-9027EA7A1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3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A1019-7B58-6208-FC4D-DA8F58E0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Resource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915F1-E04D-D449-DF56-512129504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us to compare </a:t>
            </a:r>
            <a:r>
              <a:rPr lang="en-US" i="1" dirty="0"/>
              <a:t>algorithms, </a:t>
            </a:r>
            <a:r>
              <a:rPr lang="en-US" dirty="0"/>
              <a:t>not implementations</a:t>
            </a:r>
          </a:p>
          <a:p>
            <a:pPr lvl="1"/>
            <a:r>
              <a:rPr lang="en-US" dirty="0"/>
              <a:t>Using observations </a:t>
            </a:r>
            <a:r>
              <a:rPr lang="en-US" i="1" dirty="0"/>
              <a:t>necessarily</a:t>
            </a:r>
            <a:r>
              <a:rPr lang="en-US" dirty="0"/>
              <a:t> couples the algorithm with its implementation</a:t>
            </a:r>
          </a:p>
          <a:p>
            <a:pPr lvl="1"/>
            <a:r>
              <a:rPr lang="en-US" dirty="0"/>
              <a:t>My implementation on my computer takes more time than your implementation on your computer. Do you have a better algorithm or computer?</a:t>
            </a:r>
          </a:p>
          <a:p>
            <a:r>
              <a:rPr lang="en-US" dirty="0"/>
              <a:t>We can predict an algorithm’s running time before implementing </a:t>
            </a:r>
          </a:p>
          <a:p>
            <a:r>
              <a:rPr lang="en-US" dirty="0"/>
              <a:t>Understand where the bottlenecks are in our algorithm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52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6EF0-BA71-FAF4-8D2E-6A56D7A3D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Algorithm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4778F-BCED-5084-02A2-68257F910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a </a:t>
            </a:r>
            <a:r>
              <a:rPr lang="en-US" i="1" dirty="0"/>
              <a:t>function</a:t>
            </a:r>
            <a:r>
              <a:rPr lang="en-US" dirty="0"/>
              <a:t> which maps the algorithm’s input size to a measure of resources used</a:t>
            </a:r>
          </a:p>
          <a:p>
            <a:pPr lvl="1"/>
            <a:r>
              <a:rPr lang="en-US" dirty="0"/>
              <a:t>Input of the function: </a:t>
            </a:r>
            <a:r>
              <a:rPr lang="en-US" b="1" dirty="0"/>
              <a:t>sizes</a:t>
            </a:r>
            <a:r>
              <a:rPr lang="en-US" dirty="0"/>
              <a:t> of the input </a:t>
            </a:r>
          </a:p>
          <a:p>
            <a:pPr lvl="2"/>
            <a:r>
              <a:rPr lang="en-US" dirty="0"/>
              <a:t>Number of characters in a string, number of items in a list, number of pixels in an image</a:t>
            </a:r>
          </a:p>
          <a:p>
            <a:pPr lvl="1"/>
            <a:r>
              <a:rPr lang="en-US" dirty="0"/>
              <a:t>Output of the function: </a:t>
            </a:r>
            <a:r>
              <a:rPr lang="en-US" b="1" dirty="0"/>
              <a:t>counts</a:t>
            </a:r>
            <a:r>
              <a:rPr lang="en-US" dirty="0"/>
              <a:t> of resources used</a:t>
            </a:r>
          </a:p>
          <a:p>
            <a:pPr lvl="2"/>
            <a:r>
              <a:rPr lang="en-US" dirty="0"/>
              <a:t>Number of times the algorithm:</a:t>
            </a:r>
          </a:p>
          <a:p>
            <a:pPr lvl="3"/>
            <a:r>
              <a:rPr lang="en-US" dirty="0"/>
              <a:t>Adds two numbers together</a:t>
            </a:r>
          </a:p>
          <a:p>
            <a:pPr lvl="3"/>
            <a:r>
              <a:rPr lang="en-US" dirty="0"/>
              <a:t>does a &gt; or &lt; comparison</a:t>
            </a:r>
          </a:p>
          <a:p>
            <a:pPr lvl="2"/>
            <a:r>
              <a:rPr lang="en-US" dirty="0"/>
              <a:t>Number of bytes of memory needed</a:t>
            </a:r>
          </a:p>
          <a:p>
            <a:r>
              <a:rPr lang="en-US" dirty="0"/>
              <a:t>Important note: Make sure you know the “units” of your domain (input size) and range (resource used)!</a:t>
            </a:r>
          </a:p>
        </p:txBody>
      </p:sp>
    </p:spTree>
    <p:extLst>
      <p:ext uri="{BB962C8B-B14F-4D97-AF65-F5344CB8AC3E}">
        <p14:creationId xmlns:p14="http://schemas.microsoft.com/office/powerpoint/2010/main" val="367896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4DA2-2ED4-99C7-07C9-2477F8DA9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Process From 123/143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891AE-16E9-91BA-6328-ABD63BDC27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Count the number of “primitive operations”</a:t>
                </a:r>
              </a:p>
              <a:p>
                <a:pPr lvl="1"/>
                <a:r>
                  <a:rPr lang="en-US" dirty="0"/>
                  <a:t>+, -, compare, </a:t>
                </a:r>
                <a:r>
                  <a:rPr lang="en-US" dirty="0" err="1"/>
                  <a:t>arr</a:t>
                </a:r>
                <a:r>
                  <a:rPr lang="en-US" dirty="0"/>
                  <a:t>[</a:t>
                </a:r>
                <a:r>
                  <a:rPr lang="en-US" dirty="0" err="1"/>
                  <a:t>i</a:t>
                </a:r>
                <a:r>
                  <a:rPr lang="en-US" dirty="0"/>
                  <a:t>], </a:t>
                </a:r>
                <a:r>
                  <a:rPr lang="en-US" dirty="0" err="1"/>
                  <a:t>arr.length</a:t>
                </a:r>
                <a:r>
                  <a:rPr lang="en-US" dirty="0"/>
                  <a:t>, </a:t>
                </a:r>
                <a:r>
                  <a:rPr lang="en-US" dirty="0" err="1"/>
                  <a:t>etc</a:t>
                </a:r>
                <a:endParaRPr lang="en-US" dirty="0"/>
              </a:p>
              <a:p>
                <a:r>
                  <a:rPr lang="en-US" dirty="0"/>
                  <a:t>Write that count as an expression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(the input size)</a:t>
                </a:r>
              </a:p>
              <a:p>
                <a:r>
                  <a:rPr lang="en-US" dirty="0"/>
                  <a:t>Put that expression into a “bucket” by ignoring constants and “non-dominant” terms, then put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dirty="0"/>
                  <a:t> around it.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en-US" dirty="0"/>
                  <a:t> ends up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+80</m:t>
                    </m:r>
                  </m:oMath>
                </a14:m>
                <a:r>
                  <a:rPr lang="en-US" dirty="0"/>
                  <a:t> ends up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ends up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891AE-16E9-91BA-6328-ABD63BDC2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8FDDC09-758B-22F0-0663-10B2AAF3A8EC}"/>
                  </a:ext>
                </a:extLst>
              </p14:cNvPr>
              <p14:cNvContentPartPr/>
              <p14:nvPr/>
            </p14:nvContentPartPr>
            <p14:xfrm>
              <a:off x="513000" y="1292040"/>
              <a:ext cx="8471520" cy="2835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8FDDC09-758B-22F0-0663-10B2AAF3A8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3640" y="1282680"/>
                <a:ext cx="8490240" cy="28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9163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B2E5-E7E4-2DD3-AA25-FF7C6C28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Analysis (in general)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EBC22-87E4-6333-D94C-B591DE712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If an algorithm has a worst case resource 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Among all possible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inputs, the “worst” one will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“resources”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gives the maximum count needed from among all inputs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EBC22-87E4-6333-D94C-B591DE712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D4DCF83-0F0C-48F4-67F8-3AC19B4D5140}"/>
                  </a:ext>
                </a:extLst>
              </p14:cNvPr>
              <p14:cNvContentPartPr/>
              <p14:nvPr/>
            </p14:nvContentPartPr>
            <p14:xfrm>
              <a:off x="1324440" y="1252080"/>
              <a:ext cx="8093520" cy="1880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D4DCF83-0F0C-48F4-67F8-3AC19B4D51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5080" y="1242720"/>
                <a:ext cx="8112240" cy="189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B2E5-E7E4-2DD3-AA25-FF7C6C28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Analysis (in general)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EBC22-87E4-6333-D94C-B591DE712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If an algorithm has a worst case resource 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Among all possible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inputs, the “worst” one will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“resources”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gives the maximum count needed from among all inputs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EBC22-87E4-6333-D94C-B591DE712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278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B2E5-E7E4-2DD3-AA25-FF7C6C28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Running 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EBC22-87E4-6333-D94C-B591DE712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If an algorithm has a worst case </a:t>
                </a:r>
                <a:r>
                  <a:rPr lang="en-US" b="1" dirty="0"/>
                  <a:t>running time</a:t>
                </a:r>
                <a:r>
                  <a:rPr lang="en-US" b="0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Among all possible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inputs, the “worst” one will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“</a:t>
                </a:r>
                <a:r>
                  <a:rPr lang="en-US" b="1" dirty="0"/>
                  <a:t>operations</a:t>
                </a:r>
                <a:r>
                  <a:rPr lang="en-US" dirty="0"/>
                  <a:t>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gives the maximum count of </a:t>
                </a:r>
                <a:r>
                  <a:rPr lang="en-US" b="1" dirty="0"/>
                  <a:t>operations</a:t>
                </a:r>
                <a:r>
                  <a:rPr lang="en-US" dirty="0"/>
                  <a:t> needed from among all inputs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EBC22-87E4-6333-D94C-B591DE712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A0B75B5-384C-064B-0234-F4F7236D9F2B}"/>
                  </a:ext>
                </a:extLst>
              </p14:cNvPr>
              <p14:cNvContentPartPr/>
              <p14:nvPr/>
            </p14:nvContentPartPr>
            <p14:xfrm>
              <a:off x="1954080" y="1255320"/>
              <a:ext cx="7353000" cy="1454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A0B75B5-384C-064B-0234-F4F7236D9F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4720" y="1245960"/>
                <a:ext cx="7371720" cy="147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786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B2E5-E7E4-2DD3-AA25-FF7C6C28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Space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EBC22-87E4-6333-D94C-B591DE712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28680" cy="4351338"/>
              </a:xfrm>
            </p:spPr>
            <p:txBody>
              <a:bodyPr/>
              <a:lstStyle/>
              <a:p>
                <a:r>
                  <a:rPr lang="en-US" b="0" dirty="0"/>
                  <a:t>If an algorithm has a worst case space 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Among all possible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inputs, the “worst” one will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“</a:t>
                </a:r>
                <a:r>
                  <a:rPr lang="en-US" b="1" dirty="0"/>
                  <a:t>memory units</a:t>
                </a:r>
                <a:r>
                  <a:rPr lang="en-US" dirty="0"/>
                  <a:t>” (usually bits)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gives the maximum number of bits needed from among all inputs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EBC22-87E4-6333-D94C-B591DE712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28680" cy="4351338"/>
              </a:xfrm>
              <a:blipFill>
                <a:blip r:embed="rId2"/>
                <a:stretch>
                  <a:fillRect l="-99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7F3DE6E-66BA-69CF-4462-64FE5F4131AD}"/>
                  </a:ext>
                </a:extLst>
              </p14:cNvPr>
              <p14:cNvContentPartPr/>
              <p14:nvPr/>
            </p14:nvContentPartPr>
            <p14:xfrm>
              <a:off x="2639520" y="1432800"/>
              <a:ext cx="9110520" cy="1601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7F3DE6E-66BA-69CF-4462-64FE5F4131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0160" y="1423440"/>
                <a:ext cx="9129240" cy="162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1582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16DD-36F5-8C12-841E-7550A341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440" y="0"/>
            <a:ext cx="8925560" cy="1325563"/>
          </a:xfrm>
        </p:spPr>
        <p:txBody>
          <a:bodyPr/>
          <a:lstStyle/>
          <a:p>
            <a:r>
              <a:rPr lang="en-US" dirty="0"/>
              <a:t>Worst Case Running Time -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47DF6-6456-9C6C-709D-BEBF2D0F5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" y="609600"/>
            <a:ext cx="10515600" cy="64515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myFunction</a:t>
            </a:r>
            <a:r>
              <a:rPr lang="en-US" dirty="0"/>
              <a:t>(List n){</a:t>
            </a:r>
          </a:p>
          <a:p>
            <a:pPr marL="0" indent="0">
              <a:buNone/>
            </a:pPr>
            <a:r>
              <a:rPr lang="en-US" dirty="0"/>
              <a:t>    b = 55 + 5; // 1</a:t>
            </a:r>
          </a:p>
          <a:p>
            <a:pPr marL="0" indent="0">
              <a:buNone/>
            </a:pPr>
            <a:r>
              <a:rPr lang="en-US" dirty="0"/>
              <a:t>    c = b / 3;  // 1</a:t>
            </a:r>
          </a:p>
          <a:p>
            <a:pPr marL="0" indent="0">
              <a:buNone/>
            </a:pPr>
            <a:r>
              <a:rPr lang="en-US" dirty="0"/>
              <a:t>    b = c + 100;  // 1</a:t>
            </a:r>
          </a:p>
          <a:p>
            <a:pPr marL="0" indent="0"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i</a:t>
            </a:r>
            <a:r>
              <a:rPr lang="en-US" dirty="0"/>
              <a:t>++) { // 1, n times</a:t>
            </a:r>
          </a:p>
          <a:p>
            <a:pPr marL="0" indent="0">
              <a:buNone/>
            </a:pPr>
            <a:r>
              <a:rPr lang="en-US" dirty="0"/>
              <a:t>        b++; // 1</a:t>
            </a:r>
          </a:p>
          <a:p>
            <a:pPr marL="0" indent="0">
              <a:buNone/>
            </a:pPr>
            <a:r>
              <a:rPr lang="en-US" dirty="0"/>
              <a:t>   } </a:t>
            </a:r>
          </a:p>
          <a:p>
            <a:pPr marL="0" indent="0">
              <a:buNone/>
            </a:pPr>
            <a:r>
              <a:rPr lang="en-US" dirty="0"/>
              <a:t>    if (b % 2 == 0) { // 1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c++</a:t>
            </a:r>
            <a:r>
              <a:rPr lang="en-US" dirty="0"/>
              <a:t>; // 1</a:t>
            </a:r>
          </a:p>
          <a:p>
            <a:pPr marL="0" indent="0">
              <a:buNone/>
            </a:pPr>
            <a:r>
              <a:rPr lang="en-US" dirty="0"/>
              <a:t>    } </a:t>
            </a:r>
          </a:p>
          <a:p>
            <a:pPr marL="0" indent="0">
              <a:buNone/>
            </a:pPr>
            <a:r>
              <a:rPr lang="en-US" dirty="0"/>
              <a:t>    else { </a:t>
            </a:r>
          </a:p>
          <a:p>
            <a:pPr marL="0" indent="0">
              <a:buNone/>
            </a:pPr>
            <a:r>
              <a:rPr lang="en-US" dirty="0"/>
              <a:t>        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i</a:t>
            </a:r>
            <a:r>
              <a:rPr lang="en-US" dirty="0"/>
              <a:t>++) { // 1, n times 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c++</a:t>
            </a:r>
            <a:r>
              <a:rPr lang="en-US" dirty="0"/>
              <a:t>; // 1</a:t>
            </a:r>
          </a:p>
          <a:p>
            <a:pPr marL="0" indent="0">
              <a:buNone/>
            </a:pPr>
            <a:r>
              <a:rPr lang="en-US" dirty="0"/>
              <a:t>        } 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return c;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6C7F58-306D-E658-69EC-00881D5C09AB}"/>
                  </a:ext>
                </a:extLst>
              </p:cNvPr>
              <p:cNvSpPr txBox="1"/>
              <p:nvPr/>
            </p:nvSpPr>
            <p:spPr>
              <a:xfrm>
                <a:off x="6096000" y="1223466"/>
                <a:ext cx="5816657" cy="4893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Questions to ask: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are the units of the input size?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# of items in the list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are the operations we’re counting?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Arithmetic ops (+-*/)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each line: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How many times will it run?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How long does it take to run?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Does this change with different inputs?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Answer: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sz="24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6C7F58-306D-E658-69EC-00881D5C0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23466"/>
                <a:ext cx="5816657" cy="4893647"/>
              </a:xfrm>
              <a:prstGeom prst="rect">
                <a:avLst/>
              </a:prstGeom>
              <a:blipFill>
                <a:blip r:embed="rId2"/>
                <a:stretch>
                  <a:fillRect l="-1572" t="-998" r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883EDF7-3382-0E1B-72B6-7B061985109D}"/>
                  </a:ext>
                </a:extLst>
              </p14:cNvPr>
              <p14:cNvContentPartPr/>
              <p14:nvPr/>
            </p14:nvContentPartPr>
            <p14:xfrm>
              <a:off x="454680" y="1013400"/>
              <a:ext cx="10385640" cy="4926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883EDF7-3382-0E1B-72B6-7B06198510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5320" y="1004040"/>
                <a:ext cx="10404360" cy="494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2038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16DD-36F5-8C12-841E-7550A341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440" y="0"/>
            <a:ext cx="8925560" cy="1325563"/>
          </a:xfrm>
        </p:spPr>
        <p:txBody>
          <a:bodyPr/>
          <a:lstStyle/>
          <a:p>
            <a:r>
              <a:rPr lang="en-US" dirty="0"/>
              <a:t>Worst Case Running Time – 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47DF6-6456-9C6C-709D-BEBF2D0F5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" y="1044654"/>
            <a:ext cx="10515600" cy="645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beAnnoying</a:t>
            </a:r>
            <a:r>
              <a:rPr lang="en-US" dirty="0"/>
              <a:t>(List n){</a:t>
            </a:r>
          </a:p>
          <a:p>
            <a:pPr marL="0" indent="0">
              <a:buNone/>
            </a:pPr>
            <a:r>
              <a:rPr lang="en-US" dirty="0"/>
              <a:t>    List m = [];</a:t>
            </a:r>
          </a:p>
          <a:p>
            <a:pPr marL="0" indent="0"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i</a:t>
            </a:r>
            <a:r>
              <a:rPr lang="en-US" dirty="0"/>
              <a:t>++){ // n times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m.add</a:t>
            </a:r>
            <a:r>
              <a:rPr lang="en-US" dirty="0"/>
              <a:t>(n[</a:t>
            </a:r>
            <a:r>
              <a:rPr lang="en-US" dirty="0" err="1"/>
              <a:t>i</a:t>
            </a:r>
            <a:r>
              <a:rPr lang="en-US" dirty="0"/>
              <a:t>]);</a:t>
            </a:r>
          </a:p>
          <a:p>
            <a:pPr marL="0" indent="0">
              <a:buNone/>
            </a:pPr>
            <a:r>
              <a:rPr lang="en-US" dirty="0"/>
              <a:t>        for (j=0; j&lt;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j++</a:t>
            </a:r>
            <a:r>
              <a:rPr lang="en-US" dirty="0"/>
              <a:t>){ // n times</a:t>
            </a:r>
          </a:p>
          <a:p>
            <a:pPr marL="0" indent="0">
              <a:buNone/>
            </a:pPr>
            <a:r>
              <a:rPr lang="en-US" dirty="0"/>
              <a:t>            print (“Hi, I’m annoying”); // 1</a:t>
            </a:r>
          </a:p>
          <a:p>
            <a:pPr marL="0" indent="0">
              <a:buNone/>
            </a:pPr>
            <a:r>
              <a:rPr lang="en-US" dirty="0"/>
              <a:t>        } 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return;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6C7F58-306D-E658-69EC-00881D5C09AB}"/>
                  </a:ext>
                </a:extLst>
              </p:cNvPr>
              <p:cNvSpPr txBox="1"/>
              <p:nvPr/>
            </p:nvSpPr>
            <p:spPr>
              <a:xfrm>
                <a:off x="6096000" y="1223466"/>
                <a:ext cx="5595058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Questions to ask: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are the units of the input size?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# items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are the operations we’re counting?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Adding or printing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Printing: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each line: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How many times will it run?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How long does it take to run?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Does this change with the input size?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6C7F58-306D-E658-69EC-00881D5C0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23466"/>
                <a:ext cx="5595058" cy="4154984"/>
              </a:xfrm>
              <a:prstGeom prst="rect">
                <a:avLst/>
              </a:prstGeom>
              <a:blipFill>
                <a:blip r:embed="rId2"/>
                <a:stretch>
                  <a:fillRect l="-1634" t="-1175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99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35512AB-1499-E48B-6D8C-304AAD97F7A2}"/>
              </a:ext>
            </a:extLst>
          </p:cNvPr>
          <p:cNvGrpSpPr/>
          <p:nvPr/>
        </p:nvGrpSpPr>
        <p:grpSpPr>
          <a:xfrm>
            <a:off x="1300186" y="2023513"/>
            <a:ext cx="5283200" cy="528320"/>
            <a:chOff x="1681480" y="5462905"/>
            <a:chExt cx="5283200" cy="528320"/>
          </a:xfrm>
          <a:solidFill>
            <a:schemeClr val="bg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B19CF6-6A2A-C1D3-631D-4182EA1285CF}"/>
                </a:ext>
              </a:extLst>
            </p:cNvPr>
            <p:cNvSpPr/>
            <p:nvPr/>
          </p:nvSpPr>
          <p:spPr>
            <a:xfrm>
              <a:off x="379476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B71A6C-68A1-64CE-F17B-BF6FB3B097C8}"/>
                </a:ext>
              </a:extLst>
            </p:cNvPr>
            <p:cNvSpPr/>
            <p:nvPr/>
          </p:nvSpPr>
          <p:spPr>
            <a:xfrm>
              <a:off x="432308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8C66068-5FAB-3D20-0467-A2EF26E40CDF}"/>
                </a:ext>
              </a:extLst>
            </p:cNvPr>
            <p:cNvSpPr/>
            <p:nvPr/>
          </p:nvSpPr>
          <p:spPr>
            <a:xfrm>
              <a:off x="485140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1272AE7-E366-87D6-27B2-5CB35A0A2E9D}"/>
                </a:ext>
              </a:extLst>
            </p:cNvPr>
            <p:cNvSpPr/>
            <p:nvPr/>
          </p:nvSpPr>
          <p:spPr>
            <a:xfrm>
              <a:off x="537972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2296D2-437A-44A8-9CE6-19E62D8545D1}"/>
                </a:ext>
              </a:extLst>
            </p:cNvPr>
            <p:cNvSpPr/>
            <p:nvPr/>
          </p:nvSpPr>
          <p:spPr>
            <a:xfrm>
              <a:off x="326644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EE2D71-BB8B-6307-DEFC-2C707D090F82}"/>
                </a:ext>
              </a:extLst>
            </p:cNvPr>
            <p:cNvSpPr/>
            <p:nvPr/>
          </p:nvSpPr>
          <p:spPr>
            <a:xfrm>
              <a:off x="273812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8C3EC8-D207-C9BC-AF3B-34BA8F2A3D86}"/>
                </a:ext>
              </a:extLst>
            </p:cNvPr>
            <p:cNvSpPr/>
            <p:nvPr/>
          </p:nvSpPr>
          <p:spPr>
            <a:xfrm>
              <a:off x="220980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98516BA-4D79-F018-3A35-3792D5BA16BA}"/>
                </a:ext>
              </a:extLst>
            </p:cNvPr>
            <p:cNvSpPr/>
            <p:nvPr/>
          </p:nvSpPr>
          <p:spPr>
            <a:xfrm>
              <a:off x="590804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EFC881-59FC-EC46-6767-3A59A758D927}"/>
                </a:ext>
              </a:extLst>
            </p:cNvPr>
            <p:cNvSpPr/>
            <p:nvPr/>
          </p:nvSpPr>
          <p:spPr>
            <a:xfrm>
              <a:off x="168148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ED915B2-758F-CB33-5D15-9D5EBA4EC8C0}"/>
                </a:ext>
              </a:extLst>
            </p:cNvPr>
            <p:cNvSpPr/>
            <p:nvPr/>
          </p:nvSpPr>
          <p:spPr>
            <a:xfrm>
              <a:off x="643636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4B3408-2D56-B58E-F959-CF8F6AE7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“Circular” Array – Queue Data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FFCF-F09D-CE03-F022-D39AD4A9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6" y="2505200"/>
            <a:ext cx="10515600" cy="4351338"/>
          </a:xfrm>
        </p:spPr>
        <p:txBody>
          <a:bodyPr/>
          <a:lstStyle/>
          <a:p>
            <a:r>
              <a:rPr lang="en-US" dirty="0"/>
              <a:t>Queue represented as an array of items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“front” index to indicate the oldest item in the queue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“back” index to indicate the most recent item in the queue</a:t>
            </a:r>
          </a:p>
          <a:p>
            <a:pPr lvl="2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Actually, the first “open” slot in the array</a:t>
            </a:r>
          </a:p>
          <a:p>
            <a:r>
              <a:rPr lang="en-US" dirty="0"/>
              <a:t>enqueue Procedure:</a:t>
            </a:r>
          </a:p>
          <a:p>
            <a:r>
              <a:rPr lang="en-US" dirty="0"/>
              <a:t>dequeue Procedure:</a:t>
            </a:r>
          </a:p>
          <a:p>
            <a:r>
              <a:rPr lang="en-US" dirty="0" err="1"/>
              <a:t>isEmpty</a:t>
            </a:r>
            <a:r>
              <a:rPr lang="en-US" dirty="0"/>
              <a:t> Procedure: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DF4474-60B3-C430-4D19-462F2190B410}"/>
              </a:ext>
            </a:extLst>
          </p:cNvPr>
          <p:cNvGrpSpPr/>
          <p:nvPr/>
        </p:nvGrpSpPr>
        <p:grpSpPr>
          <a:xfrm>
            <a:off x="1300186" y="1644055"/>
            <a:ext cx="5283200" cy="528320"/>
            <a:chOff x="1681480" y="5462905"/>
            <a:chExt cx="5283200" cy="5283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31EFCE-5250-1723-F114-8351794B50FE}"/>
                </a:ext>
              </a:extLst>
            </p:cNvPr>
            <p:cNvSpPr/>
            <p:nvPr/>
          </p:nvSpPr>
          <p:spPr>
            <a:xfrm>
              <a:off x="379476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716BC8-F892-38F0-34E4-0F229F2421DC}"/>
                </a:ext>
              </a:extLst>
            </p:cNvPr>
            <p:cNvSpPr/>
            <p:nvPr/>
          </p:nvSpPr>
          <p:spPr>
            <a:xfrm>
              <a:off x="432308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D8C1CE-795B-B6D5-812A-2746FF01ECAE}"/>
                </a:ext>
              </a:extLst>
            </p:cNvPr>
            <p:cNvSpPr/>
            <p:nvPr/>
          </p:nvSpPr>
          <p:spPr>
            <a:xfrm>
              <a:off x="485140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01BD75-8814-65AB-8F5F-316F1C82E544}"/>
                </a:ext>
              </a:extLst>
            </p:cNvPr>
            <p:cNvSpPr/>
            <p:nvPr/>
          </p:nvSpPr>
          <p:spPr>
            <a:xfrm>
              <a:off x="537972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9F3ADB-383D-280B-B96B-EFEE14AF981C}"/>
                </a:ext>
              </a:extLst>
            </p:cNvPr>
            <p:cNvSpPr/>
            <p:nvPr/>
          </p:nvSpPr>
          <p:spPr>
            <a:xfrm>
              <a:off x="326644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4C4584-EEB5-D541-A430-BF4C19CF179B}"/>
                </a:ext>
              </a:extLst>
            </p:cNvPr>
            <p:cNvSpPr/>
            <p:nvPr/>
          </p:nvSpPr>
          <p:spPr>
            <a:xfrm>
              <a:off x="273812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4EE6EE-57C7-E930-E769-D14333D1C2F1}"/>
                </a:ext>
              </a:extLst>
            </p:cNvPr>
            <p:cNvSpPr/>
            <p:nvPr/>
          </p:nvSpPr>
          <p:spPr>
            <a:xfrm>
              <a:off x="220980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E60CAA-B899-0819-3473-0296EED20853}"/>
                </a:ext>
              </a:extLst>
            </p:cNvPr>
            <p:cNvSpPr/>
            <p:nvPr/>
          </p:nvSpPr>
          <p:spPr>
            <a:xfrm>
              <a:off x="590804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225A0A-55C8-3626-F395-47E46232D82B}"/>
                </a:ext>
              </a:extLst>
            </p:cNvPr>
            <p:cNvSpPr/>
            <p:nvPr/>
          </p:nvSpPr>
          <p:spPr>
            <a:xfrm>
              <a:off x="168148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36E8D9-4E7B-6D69-B1FD-BC29EC101E8B}"/>
                </a:ext>
              </a:extLst>
            </p:cNvPr>
            <p:cNvSpPr/>
            <p:nvPr/>
          </p:nvSpPr>
          <p:spPr>
            <a:xfrm>
              <a:off x="643636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83D0B77-4258-3DCB-9442-557E7F23A1DF}"/>
              </a:ext>
            </a:extLst>
          </p:cNvPr>
          <p:cNvSpPr/>
          <p:nvPr/>
        </p:nvSpPr>
        <p:spPr>
          <a:xfrm>
            <a:off x="6869991" y="1403212"/>
            <a:ext cx="949960" cy="528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front=0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B5C368-7EC9-6CCF-C5F9-C50DE30682A5}"/>
              </a:ext>
            </a:extLst>
          </p:cNvPr>
          <p:cNvSpPr/>
          <p:nvPr/>
        </p:nvSpPr>
        <p:spPr>
          <a:xfrm>
            <a:off x="6869991" y="2096502"/>
            <a:ext cx="949960" cy="5283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back=5</a:t>
            </a:r>
          </a:p>
        </p:txBody>
      </p:sp>
    </p:spTree>
    <p:extLst>
      <p:ext uri="{BB962C8B-B14F-4D97-AF65-F5344CB8AC3E}">
        <p14:creationId xmlns:p14="http://schemas.microsoft.com/office/powerpoint/2010/main" val="2718290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CBC43-DD63-2B24-550B-B08D8456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Running Time – General Guide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06B4E2-CD04-DDD0-E33D-A4B22AE7A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 together the time of consecutive statements</a:t>
                </a:r>
              </a:p>
              <a:p>
                <a:r>
                  <a:rPr lang="en-US" dirty="0"/>
                  <a:t>Loops: Sum up the time required through each iteration of the loop</a:t>
                </a:r>
              </a:p>
              <a:p>
                <a:pPr lvl="1"/>
                <a:r>
                  <a:rPr lang="en-US" dirty="0"/>
                  <a:t>If each takes the same time, then [time per loop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number of iterations]</a:t>
                </a:r>
              </a:p>
              <a:p>
                <a:r>
                  <a:rPr lang="en-US" dirty="0"/>
                  <a:t>Conditionals: Sum together the time to check the condition and time of the slowest branch</a:t>
                </a:r>
              </a:p>
              <a:p>
                <a:r>
                  <a:rPr lang="en-US" dirty="0"/>
                  <a:t>Function Calls: Time of the function’s body</a:t>
                </a:r>
              </a:p>
              <a:p>
                <a:r>
                  <a:rPr lang="en-US" dirty="0"/>
                  <a:t>Recursion: Solve a </a:t>
                </a:r>
                <a:r>
                  <a:rPr lang="en-US" dirty="0">
                    <a:solidFill>
                      <a:srgbClr val="FF0000"/>
                    </a:solidFill>
                  </a:rPr>
                  <a:t>recurrence relation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06B4E2-CD04-DDD0-E33D-A4B22AE7A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398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106B-E7F2-6AC4-0CEB-263B34D0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your running time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B7D0D-89C1-85CB-26AE-4351C262A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Worst-case complexity: </a:t>
            </a:r>
          </a:p>
          <a:p>
            <a:pPr lvl="1"/>
            <a:r>
              <a:rPr lang="en-US" dirty="0"/>
              <a:t>max number of steps algorithm takes on “most challenging” input </a:t>
            </a:r>
          </a:p>
          <a:p>
            <a:r>
              <a:rPr lang="en-US" dirty="0"/>
              <a:t>Best-case complexity: </a:t>
            </a:r>
          </a:p>
          <a:p>
            <a:pPr lvl="1"/>
            <a:r>
              <a:rPr lang="en-US" dirty="0"/>
              <a:t>min number of steps algorithm takes on “easiest” input </a:t>
            </a:r>
          </a:p>
          <a:p>
            <a:r>
              <a:rPr lang="en-US" dirty="0"/>
              <a:t>Average/expected complexity: </a:t>
            </a:r>
          </a:p>
          <a:p>
            <a:pPr lvl="1"/>
            <a:r>
              <a:rPr lang="en-US" dirty="0"/>
              <a:t>avg number of steps algorithm takes on random inputs (context-dependent) </a:t>
            </a:r>
          </a:p>
          <a:p>
            <a:r>
              <a:rPr lang="en-US" dirty="0"/>
              <a:t>Amortized complexity: </a:t>
            </a:r>
          </a:p>
          <a:p>
            <a:pPr lvl="1"/>
            <a:r>
              <a:rPr lang="en-US" dirty="0"/>
              <a:t>max total number of steps algorithm takes on M “most challenging” consecutive inputs, divided by M (i.e., divide the max total sum by M).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4095555-B513-070B-F57B-6F5336E6387F}"/>
                  </a:ext>
                </a:extLst>
              </p14:cNvPr>
              <p14:cNvContentPartPr/>
              <p14:nvPr/>
            </p14:nvContentPartPr>
            <p14:xfrm>
              <a:off x="1020240" y="2332800"/>
              <a:ext cx="1422720" cy="2596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4095555-B513-070B-F57B-6F5336E638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880" y="2323440"/>
                <a:ext cx="1441440" cy="261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5482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69A94-1220-2804-63AB-870822DB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Amortized Complexity Example - </a:t>
            </a:r>
            <a:r>
              <a:rPr lang="en-US" dirty="0" err="1"/>
              <a:t>ArrayList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5840F2-52BA-DB0C-15EC-2298E887A62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is the worst case running time of add?</a:t>
                </a:r>
              </a:p>
              <a:p>
                <a:pPr lvl="1"/>
                <a:r>
                  <a:rPr lang="en-US" dirty="0"/>
                  <a:t>Input size: size of “this”</a:t>
                </a:r>
              </a:p>
              <a:p>
                <a:pPr lvl="1"/>
                <a:r>
                  <a:rPr lang="en-US" dirty="0"/>
                  <a:t>Operations counted: indexing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5840F2-52BA-DB0C-15EC-2298E887A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E0DF2B-2C50-08CC-5BA6-B5A1FBAD4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135" y="1825625"/>
            <a:ext cx="5670665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add(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value){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data.length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== size)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resize();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data[size] = value;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size++;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resize(){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oldData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data;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data = (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[])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 Object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data.length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oldData.length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data[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oldData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8566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59D7957-B208-5E47-448C-922F4E817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135" y="1825625"/>
            <a:ext cx="5670665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add(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value){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data.length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== size)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resize();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data[size] = value;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size++;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resize(){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oldData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data;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data = (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[])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 Object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data.length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oldData.length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data[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oldData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69A94-1220-2804-63AB-870822DB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Amortized Complexity Example - </a:t>
            </a:r>
            <a:r>
              <a:rPr lang="en-US" dirty="0" err="1"/>
              <a:t>ArrayList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5840F2-52BA-DB0C-15EC-2298E887A62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Amortized Analysis Idea:</a:t>
                </a:r>
              </a:p>
              <a:p>
                <a:pPr lvl="1"/>
                <a:r>
                  <a:rPr lang="en-US" dirty="0"/>
                  <a:t>Suppose we have a program that in total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adds.</a:t>
                </a:r>
              </a:p>
              <a:p>
                <a:pPr lvl="1"/>
                <a:r>
                  <a:rPr lang="en-US" dirty="0"/>
                  <a:t>How much time was spent “on average” across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be the initial size of </a:t>
                </a:r>
                <a:r>
                  <a:rPr lang="en-US" dirty="0">
                    <a:latin typeface="Consolas" panose="020B0609020204030204" pitchFamily="49" charset="0"/>
                  </a:rPr>
                  <a:t>data</a:t>
                </a:r>
              </a:p>
              <a:p>
                <a:pPr lvl="1"/>
                <a:r>
                  <a:rPr lang="en-US" dirty="0"/>
                  <a:t>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adds take: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next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adds: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next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adds: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Overall: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5840F2-52BA-DB0C-15EC-2298E887A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6D5D4F1-8370-387D-F6D8-21C5C80D4F42}"/>
              </a:ext>
            </a:extLst>
          </p:cNvPr>
          <p:cNvSpPr txBox="1"/>
          <p:nvPr/>
        </p:nvSpPr>
        <p:spPr>
          <a:xfrm>
            <a:off x="3394362" y="2766559"/>
            <a:ext cx="297595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Every time we resize, we earn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data.length</a:t>
            </a:r>
            <a:r>
              <a:rPr lang="en-US" dirty="0">
                <a:solidFill>
                  <a:srgbClr val="FF0000"/>
                </a:solidFill>
              </a:rPr>
              <a:t> more adds guaranteed to not resize!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A4A632-C2AC-7864-4F4E-4A5F61D15BA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339244" y="3689889"/>
            <a:ext cx="543097" cy="9070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6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DAA65-8837-CC21-AE2E-580A4844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“Circular”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352E5-62FD-31C9-0322-6ED83CF87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Intuitively, An array of values arranged in a “circle” rather than a line</a:t>
            </a:r>
          </a:p>
          <a:p>
            <a:pPr lvl="1"/>
            <a:r>
              <a:rPr lang="en-US" dirty="0"/>
              <a:t>If you go beyond the last index, to wrap back around to 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54F8AB-52E5-93DF-2103-296898DD010C}"/>
              </a:ext>
            </a:extLst>
          </p:cNvPr>
          <p:cNvGrpSpPr/>
          <p:nvPr/>
        </p:nvGrpSpPr>
        <p:grpSpPr>
          <a:xfrm>
            <a:off x="352535" y="3349393"/>
            <a:ext cx="5283200" cy="528320"/>
            <a:chOff x="1681480" y="5462905"/>
            <a:chExt cx="5283200" cy="528320"/>
          </a:xfrm>
          <a:solidFill>
            <a:schemeClr val="bg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3367D0-4545-BFE9-DE41-6FD0D237B15F}"/>
                </a:ext>
              </a:extLst>
            </p:cNvPr>
            <p:cNvSpPr/>
            <p:nvPr/>
          </p:nvSpPr>
          <p:spPr>
            <a:xfrm>
              <a:off x="379476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CA98B8-EEB3-FC16-312A-A84E2D7C0E90}"/>
                </a:ext>
              </a:extLst>
            </p:cNvPr>
            <p:cNvSpPr/>
            <p:nvPr/>
          </p:nvSpPr>
          <p:spPr>
            <a:xfrm>
              <a:off x="432308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B6A29C-D4FD-ED3A-C78B-F60246DCDCA3}"/>
                </a:ext>
              </a:extLst>
            </p:cNvPr>
            <p:cNvSpPr/>
            <p:nvPr/>
          </p:nvSpPr>
          <p:spPr>
            <a:xfrm>
              <a:off x="485140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FDBE48-B472-F67A-F0F1-73513F157C8C}"/>
                </a:ext>
              </a:extLst>
            </p:cNvPr>
            <p:cNvSpPr/>
            <p:nvPr/>
          </p:nvSpPr>
          <p:spPr>
            <a:xfrm>
              <a:off x="537972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4653E1-F6B8-0899-B2C6-9A1C2D1BB1F0}"/>
                </a:ext>
              </a:extLst>
            </p:cNvPr>
            <p:cNvSpPr/>
            <p:nvPr/>
          </p:nvSpPr>
          <p:spPr>
            <a:xfrm>
              <a:off x="326644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0E5E1B-56D0-545F-7659-77F433476D1E}"/>
                </a:ext>
              </a:extLst>
            </p:cNvPr>
            <p:cNvSpPr/>
            <p:nvPr/>
          </p:nvSpPr>
          <p:spPr>
            <a:xfrm>
              <a:off x="273812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A1D074-66C2-A53E-39AF-9B399A918C72}"/>
                </a:ext>
              </a:extLst>
            </p:cNvPr>
            <p:cNvSpPr/>
            <p:nvPr/>
          </p:nvSpPr>
          <p:spPr>
            <a:xfrm>
              <a:off x="220980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4F455DE-59DE-156B-53C1-7645679B3824}"/>
                </a:ext>
              </a:extLst>
            </p:cNvPr>
            <p:cNvSpPr/>
            <p:nvPr/>
          </p:nvSpPr>
          <p:spPr>
            <a:xfrm>
              <a:off x="590804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74B481-DD98-5C4B-DFED-1C2DAEA6F4BB}"/>
                </a:ext>
              </a:extLst>
            </p:cNvPr>
            <p:cNvSpPr/>
            <p:nvPr/>
          </p:nvSpPr>
          <p:spPr>
            <a:xfrm>
              <a:off x="168148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E8458D-25E4-1FAC-1DE9-4FC223055B11}"/>
                </a:ext>
              </a:extLst>
            </p:cNvPr>
            <p:cNvSpPr/>
            <p:nvPr/>
          </p:nvSpPr>
          <p:spPr>
            <a:xfrm>
              <a:off x="643636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C0605A-3135-5138-8687-1A5FDE254AD2}"/>
              </a:ext>
            </a:extLst>
          </p:cNvPr>
          <p:cNvGrpSpPr/>
          <p:nvPr/>
        </p:nvGrpSpPr>
        <p:grpSpPr>
          <a:xfrm>
            <a:off x="352535" y="2969935"/>
            <a:ext cx="5283200" cy="528320"/>
            <a:chOff x="1681480" y="5462905"/>
            <a:chExt cx="5283200" cy="5283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DE85AD-6B09-367A-9A9B-6EE66A7D4D4C}"/>
                </a:ext>
              </a:extLst>
            </p:cNvPr>
            <p:cNvSpPr/>
            <p:nvPr/>
          </p:nvSpPr>
          <p:spPr>
            <a:xfrm>
              <a:off x="379476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427ABB-1EE9-142A-8C89-1673F8AB26B5}"/>
                </a:ext>
              </a:extLst>
            </p:cNvPr>
            <p:cNvSpPr/>
            <p:nvPr/>
          </p:nvSpPr>
          <p:spPr>
            <a:xfrm>
              <a:off x="432308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D335C5-16B9-F275-5C4C-A8AADE6D899A}"/>
                </a:ext>
              </a:extLst>
            </p:cNvPr>
            <p:cNvSpPr/>
            <p:nvPr/>
          </p:nvSpPr>
          <p:spPr>
            <a:xfrm>
              <a:off x="485140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BC20E1-9112-90A2-57D9-49B9311A4F17}"/>
                </a:ext>
              </a:extLst>
            </p:cNvPr>
            <p:cNvSpPr/>
            <p:nvPr/>
          </p:nvSpPr>
          <p:spPr>
            <a:xfrm>
              <a:off x="537972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2EDD1B-F566-A302-DA0B-ABF30AA988D4}"/>
                </a:ext>
              </a:extLst>
            </p:cNvPr>
            <p:cNvSpPr/>
            <p:nvPr/>
          </p:nvSpPr>
          <p:spPr>
            <a:xfrm>
              <a:off x="326644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6F291B-9490-2CE2-598E-211994F5C384}"/>
                </a:ext>
              </a:extLst>
            </p:cNvPr>
            <p:cNvSpPr/>
            <p:nvPr/>
          </p:nvSpPr>
          <p:spPr>
            <a:xfrm>
              <a:off x="273812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071176-BD1F-4CA7-F9F4-BE7C532ACF7C}"/>
                </a:ext>
              </a:extLst>
            </p:cNvPr>
            <p:cNvSpPr/>
            <p:nvPr/>
          </p:nvSpPr>
          <p:spPr>
            <a:xfrm>
              <a:off x="220980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B697226-B6FC-F67A-283F-B25E6E0FD5A5}"/>
                </a:ext>
              </a:extLst>
            </p:cNvPr>
            <p:cNvSpPr/>
            <p:nvPr/>
          </p:nvSpPr>
          <p:spPr>
            <a:xfrm>
              <a:off x="590804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C55923-9921-7397-7FD6-C82D1AA07A70}"/>
                </a:ext>
              </a:extLst>
            </p:cNvPr>
            <p:cNvSpPr/>
            <p:nvPr/>
          </p:nvSpPr>
          <p:spPr>
            <a:xfrm>
              <a:off x="168148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B59DBC1-DE4C-49E1-9AB1-B003EB94ABF5}"/>
                </a:ext>
              </a:extLst>
            </p:cNvPr>
            <p:cNvSpPr/>
            <p:nvPr/>
          </p:nvSpPr>
          <p:spPr>
            <a:xfrm>
              <a:off x="643636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128379D1-3254-3DE6-9029-81EAE98A2212}"/>
              </a:ext>
            </a:extLst>
          </p:cNvPr>
          <p:cNvSpPr/>
          <p:nvPr/>
        </p:nvSpPr>
        <p:spPr>
          <a:xfrm>
            <a:off x="6579358" y="2756044"/>
            <a:ext cx="3968952" cy="39689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ABE1E1D-F3B4-CB94-C6BC-CD13A88C31A7}"/>
              </a:ext>
            </a:extLst>
          </p:cNvPr>
          <p:cNvGrpSpPr/>
          <p:nvPr/>
        </p:nvGrpSpPr>
        <p:grpSpPr>
          <a:xfrm>
            <a:off x="6579358" y="2756044"/>
            <a:ext cx="3968952" cy="3968952"/>
            <a:chOff x="6579358" y="2756044"/>
            <a:chExt cx="3968952" cy="396895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3568609-FC76-05A4-B59F-99E41C1F4E7C}"/>
                </a:ext>
              </a:extLst>
            </p:cNvPr>
            <p:cNvCxnSpPr>
              <a:cxnSpLocks/>
            </p:cNvCxnSpPr>
            <p:nvPr/>
          </p:nvCxnSpPr>
          <p:spPr>
            <a:xfrm rot="2160000">
              <a:off x="8563834" y="2756044"/>
              <a:ext cx="0" cy="39689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A8B92DD-4899-C38B-C1E1-4611890E7BB6}"/>
                </a:ext>
              </a:extLst>
            </p:cNvPr>
            <p:cNvCxnSpPr>
              <a:cxnSpLocks/>
            </p:cNvCxnSpPr>
            <p:nvPr/>
          </p:nvCxnSpPr>
          <p:spPr>
            <a:xfrm rot="4320000">
              <a:off x="8563834" y="2756044"/>
              <a:ext cx="0" cy="39689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DE8566B-6DF9-80C7-DCE7-407659D22353}"/>
                </a:ext>
              </a:extLst>
            </p:cNvPr>
            <p:cNvCxnSpPr>
              <a:cxnSpLocks/>
            </p:cNvCxnSpPr>
            <p:nvPr/>
          </p:nvCxnSpPr>
          <p:spPr>
            <a:xfrm rot="6480000">
              <a:off x="8563834" y="2756044"/>
              <a:ext cx="0" cy="39689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2C30AE-45BC-F385-2C7B-AF92F6FA8509}"/>
                </a:ext>
              </a:extLst>
            </p:cNvPr>
            <p:cNvCxnSpPr>
              <a:cxnSpLocks/>
            </p:cNvCxnSpPr>
            <p:nvPr/>
          </p:nvCxnSpPr>
          <p:spPr>
            <a:xfrm rot="8640000">
              <a:off x="8563834" y="2756044"/>
              <a:ext cx="0" cy="39689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E49B5B6-4E48-AFAA-D18F-C5A1E76AE1E8}"/>
                </a:ext>
              </a:extLst>
            </p:cNvPr>
            <p:cNvCxnSpPr>
              <a:cxnSpLocks/>
              <a:stCxn id="26" idx="0"/>
              <a:endCxn id="26" idx="4"/>
            </p:cNvCxnSpPr>
            <p:nvPr/>
          </p:nvCxnSpPr>
          <p:spPr>
            <a:xfrm>
              <a:off x="8563834" y="2756044"/>
              <a:ext cx="0" cy="39689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9715479E-DC73-8589-9D5B-2C58BFF85BDE}"/>
              </a:ext>
            </a:extLst>
          </p:cNvPr>
          <p:cNvSpPr/>
          <p:nvPr/>
        </p:nvSpPr>
        <p:spPr>
          <a:xfrm>
            <a:off x="7297616" y="3474302"/>
            <a:ext cx="2532436" cy="25324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9910C60-E5BB-DB4A-7E6B-7541D8115FBF}"/>
              </a:ext>
            </a:extLst>
          </p:cNvPr>
          <p:cNvSpPr/>
          <p:nvPr/>
        </p:nvSpPr>
        <p:spPr>
          <a:xfrm>
            <a:off x="8680334" y="3599559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2C412A9-0633-AB06-FD42-DAC64F41108F}"/>
              </a:ext>
            </a:extLst>
          </p:cNvPr>
          <p:cNvSpPr/>
          <p:nvPr/>
        </p:nvSpPr>
        <p:spPr>
          <a:xfrm>
            <a:off x="9162664" y="3977190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8A357D5-679D-A32F-FC3E-9CD5EA6A9CF3}"/>
              </a:ext>
            </a:extLst>
          </p:cNvPr>
          <p:cNvSpPr/>
          <p:nvPr/>
        </p:nvSpPr>
        <p:spPr>
          <a:xfrm>
            <a:off x="9357019" y="4583833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ADE4C66-E520-1738-A3C5-57C4225BB607}"/>
              </a:ext>
            </a:extLst>
          </p:cNvPr>
          <p:cNvSpPr/>
          <p:nvPr/>
        </p:nvSpPr>
        <p:spPr>
          <a:xfrm>
            <a:off x="9144376" y="5141881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DA69168-92BF-AA5C-205A-07E2E50C54C6}"/>
              </a:ext>
            </a:extLst>
          </p:cNvPr>
          <p:cNvSpPr/>
          <p:nvPr/>
        </p:nvSpPr>
        <p:spPr>
          <a:xfrm>
            <a:off x="8689817" y="5534488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303F88D-C968-8B7C-A670-760DFFBE04FC}"/>
              </a:ext>
            </a:extLst>
          </p:cNvPr>
          <p:cNvSpPr/>
          <p:nvPr/>
        </p:nvSpPr>
        <p:spPr>
          <a:xfrm>
            <a:off x="8101410" y="5534488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B71349B-0199-1E32-5C57-6D878A0D513F}"/>
              </a:ext>
            </a:extLst>
          </p:cNvPr>
          <p:cNvSpPr/>
          <p:nvPr/>
        </p:nvSpPr>
        <p:spPr>
          <a:xfrm>
            <a:off x="7588049" y="5146114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868B71B-1579-3A6B-835A-CB5663E7AAC5}"/>
              </a:ext>
            </a:extLst>
          </p:cNvPr>
          <p:cNvSpPr/>
          <p:nvPr/>
        </p:nvSpPr>
        <p:spPr>
          <a:xfrm>
            <a:off x="7336181" y="4597255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ABE6CBB-21F3-B9D4-9D8B-F8BB4F0991FA}"/>
              </a:ext>
            </a:extLst>
          </p:cNvPr>
          <p:cNvSpPr/>
          <p:nvPr/>
        </p:nvSpPr>
        <p:spPr>
          <a:xfrm>
            <a:off x="7561221" y="3992644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1982B3-E6AA-C666-F3C9-727F7F6B43CC}"/>
              </a:ext>
            </a:extLst>
          </p:cNvPr>
          <p:cNvSpPr/>
          <p:nvPr/>
        </p:nvSpPr>
        <p:spPr>
          <a:xfrm>
            <a:off x="8075240" y="3621745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0726518-87A2-B490-66D2-93987BF07928}"/>
              </a:ext>
            </a:extLst>
          </p:cNvPr>
          <p:cNvSpPr/>
          <p:nvPr/>
        </p:nvSpPr>
        <p:spPr>
          <a:xfrm>
            <a:off x="8861857" y="3048242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AA9D7B0-5307-BCFA-9749-62DBA8E066F2}"/>
              </a:ext>
            </a:extLst>
          </p:cNvPr>
          <p:cNvSpPr/>
          <p:nvPr/>
        </p:nvSpPr>
        <p:spPr>
          <a:xfrm>
            <a:off x="9738727" y="3677705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35B1ED7-49A2-F574-2E96-912B07E79601}"/>
              </a:ext>
            </a:extLst>
          </p:cNvPr>
          <p:cNvSpPr/>
          <p:nvPr/>
        </p:nvSpPr>
        <p:spPr>
          <a:xfrm>
            <a:off x="9956034" y="4553647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F1CC7B0-7BB3-45E7-4E7A-D1DA146378F8}"/>
              </a:ext>
            </a:extLst>
          </p:cNvPr>
          <p:cNvSpPr/>
          <p:nvPr/>
        </p:nvSpPr>
        <p:spPr>
          <a:xfrm>
            <a:off x="9671679" y="5523386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7D04EE0-ED02-D209-EAA9-6D21D426406A}"/>
              </a:ext>
            </a:extLst>
          </p:cNvPr>
          <p:cNvSpPr/>
          <p:nvPr/>
        </p:nvSpPr>
        <p:spPr>
          <a:xfrm>
            <a:off x="8841987" y="6088932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FEC5388-74F5-AF62-F82A-19394D9E4653}"/>
              </a:ext>
            </a:extLst>
          </p:cNvPr>
          <p:cNvSpPr/>
          <p:nvPr/>
        </p:nvSpPr>
        <p:spPr>
          <a:xfrm>
            <a:off x="2151155" y="4545310"/>
            <a:ext cx="949960" cy="528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front=0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ED4207A-6B0C-187B-C676-087B4C053BD4}"/>
              </a:ext>
            </a:extLst>
          </p:cNvPr>
          <p:cNvSpPr/>
          <p:nvPr/>
        </p:nvSpPr>
        <p:spPr>
          <a:xfrm>
            <a:off x="2151155" y="5238600"/>
            <a:ext cx="949960" cy="5283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back=5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68ACB5C-7180-0CBE-17B3-B25D8512CC0F}"/>
              </a:ext>
            </a:extLst>
          </p:cNvPr>
          <p:cNvSpPr/>
          <p:nvPr/>
        </p:nvSpPr>
        <p:spPr>
          <a:xfrm>
            <a:off x="7871784" y="3025841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CD2D71D-48DE-8DC1-5291-299F56C8FEE6}"/>
              </a:ext>
            </a:extLst>
          </p:cNvPr>
          <p:cNvSpPr/>
          <p:nvPr/>
        </p:nvSpPr>
        <p:spPr>
          <a:xfrm>
            <a:off x="7046877" y="3616892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DBE289B-42E2-0D5F-1293-FD9A24DEFE92}"/>
              </a:ext>
            </a:extLst>
          </p:cNvPr>
          <p:cNvSpPr/>
          <p:nvPr/>
        </p:nvSpPr>
        <p:spPr>
          <a:xfrm>
            <a:off x="6724672" y="4597254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9C268AA-F554-70AB-FF42-8F07E56580A7}"/>
              </a:ext>
            </a:extLst>
          </p:cNvPr>
          <p:cNvSpPr/>
          <p:nvPr/>
        </p:nvSpPr>
        <p:spPr>
          <a:xfrm>
            <a:off x="7073203" y="5537827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B2B1F33-81FA-459E-DDA2-AB94EC3D8CCD}"/>
              </a:ext>
            </a:extLst>
          </p:cNvPr>
          <p:cNvSpPr/>
          <p:nvPr/>
        </p:nvSpPr>
        <p:spPr>
          <a:xfrm>
            <a:off x="7875678" y="6132554"/>
            <a:ext cx="369166" cy="35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BB69DBC-8517-E9AE-E798-A03D60956EE8}"/>
                  </a:ext>
                </a:extLst>
              </p14:cNvPr>
              <p14:cNvContentPartPr/>
              <p14:nvPr/>
            </p14:nvContentPartPr>
            <p14:xfrm>
              <a:off x="0" y="2565720"/>
              <a:ext cx="10889640" cy="3622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BB69DBC-8517-E9AE-E798-A03D60956E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2556360"/>
                <a:ext cx="10908360" cy="36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768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35512AB-1499-E48B-6D8C-304AAD97F7A2}"/>
              </a:ext>
            </a:extLst>
          </p:cNvPr>
          <p:cNvGrpSpPr/>
          <p:nvPr/>
        </p:nvGrpSpPr>
        <p:grpSpPr>
          <a:xfrm>
            <a:off x="1300186" y="2023513"/>
            <a:ext cx="5283200" cy="528320"/>
            <a:chOff x="1681480" y="5462905"/>
            <a:chExt cx="5283200" cy="528320"/>
          </a:xfrm>
          <a:solidFill>
            <a:schemeClr val="bg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B19CF6-6A2A-C1D3-631D-4182EA1285CF}"/>
                </a:ext>
              </a:extLst>
            </p:cNvPr>
            <p:cNvSpPr/>
            <p:nvPr/>
          </p:nvSpPr>
          <p:spPr>
            <a:xfrm>
              <a:off x="379476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B71A6C-68A1-64CE-F17B-BF6FB3B097C8}"/>
                </a:ext>
              </a:extLst>
            </p:cNvPr>
            <p:cNvSpPr/>
            <p:nvPr/>
          </p:nvSpPr>
          <p:spPr>
            <a:xfrm>
              <a:off x="432308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8C66068-5FAB-3D20-0467-A2EF26E40CDF}"/>
                </a:ext>
              </a:extLst>
            </p:cNvPr>
            <p:cNvSpPr/>
            <p:nvPr/>
          </p:nvSpPr>
          <p:spPr>
            <a:xfrm>
              <a:off x="485140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1272AE7-E366-87D6-27B2-5CB35A0A2E9D}"/>
                </a:ext>
              </a:extLst>
            </p:cNvPr>
            <p:cNvSpPr/>
            <p:nvPr/>
          </p:nvSpPr>
          <p:spPr>
            <a:xfrm>
              <a:off x="537972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2296D2-437A-44A8-9CE6-19E62D8545D1}"/>
                </a:ext>
              </a:extLst>
            </p:cNvPr>
            <p:cNvSpPr/>
            <p:nvPr/>
          </p:nvSpPr>
          <p:spPr>
            <a:xfrm>
              <a:off x="326644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EE2D71-BB8B-6307-DEFC-2C707D090F82}"/>
                </a:ext>
              </a:extLst>
            </p:cNvPr>
            <p:cNvSpPr/>
            <p:nvPr/>
          </p:nvSpPr>
          <p:spPr>
            <a:xfrm>
              <a:off x="273812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8C3EC8-D207-C9BC-AF3B-34BA8F2A3D86}"/>
                </a:ext>
              </a:extLst>
            </p:cNvPr>
            <p:cNvSpPr/>
            <p:nvPr/>
          </p:nvSpPr>
          <p:spPr>
            <a:xfrm>
              <a:off x="220980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98516BA-4D79-F018-3A35-3792D5BA16BA}"/>
                </a:ext>
              </a:extLst>
            </p:cNvPr>
            <p:cNvSpPr/>
            <p:nvPr/>
          </p:nvSpPr>
          <p:spPr>
            <a:xfrm>
              <a:off x="590804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EFC881-59FC-EC46-6767-3A59A758D927}"/>
                </a:ext>
              </a:extLst>
            </p:cNvPr>
            <p:cNvSpPr/>
            <p:nvPr/>
          </p:nvSpPr>
          <p:spPr>
            <a:xfrm>
              <a:off x="168148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ED915B2-758F-CB33-5D15-9D5EBA4EC8C0}"/>
                </a:ext>
              </a:extLst>
            </p:cNvPr>
            <p:cNvSpPr/>
            <p:nvPr/>
          </p:nvSpPr>
          <p:spPr>
            <a:xfrm>
              <a:off x="643636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4B3408-2D56-B58E-F959-CF8F6AE7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“Circular” Array – Queue Data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FFCF-F09D-CE03-F022-D39AD4A9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6" y="2505200"/>
            <a:ext cx="10515600" cy="4351338"/>
          </a:xfrm>
        </p:spPr>
        <p:txBody>
          <a:bodyPr/>
          <a:lstStyle/>
          <a:p>
            <a:r>
              <a:rPr lang="en-US" dirty="0"/>
              <a:t>Queue represented as an array of items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“front” index to indicate the oldest item in the queue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“back” index to indicate the most recent item in the queue</a:t>
            </a:r>
          </a:p>
          <a:p>
            <a:r>
              <a:rPr lang="en-US" dirty="0"/>
              <a:t>enqueue Procedure:</a:t>
            </a:r>
          </a:p>
          <a:p>
            <a:endParaRPr lang="en-US" dirty="0"/>
          </a:p>
          <a:p>
            <a:r>
              <a:rPr lang="en-US" dirty="0"/>
              <a:t>dequeue Procedure:</a:t>
            </a:r>
          </a:p>
          <a:p>
            <a:endParaRPr lang="en-US" dirty="0"/>
          </a:p>
          <a:p>
            <a:r>
              <a:rPr lang="en-US" dirty="0" err="1"/>
              <a:t>isEmpty</a:t>
            </a:r>
            <a:r>
              <a:rPr lang="en-US" dirty="0"/>
              <a:t> Procedure: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DF4474-60B3-C430-4D19-462F2190B410}"/>
              </a:ext>
            </a:extLst>
          </p:cNvPr>
          <p:cNvGrpSpPr/>
          <p:nvPr/>
        </p:nvGrpSpPr>
        <p:grpSpPr>
          <a:xfrm>
            <a:off x="1300186" y="1644055"/>
            <a:ext cx="5283200" cy="528320"/>
            <a:chOff x="1681480" y="5462905"/>
            <a:chExt cx="5283200" cy="5283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31EFCE-5250-1723-F114-8351794B50FE}"/>
                </a:ext>
              </a:extLst>
            </p:cNvPr>
            <p:cNvSpPr/>
            <p:nvPr/>
          </p:nvSpPr>
          <p:spPr>
            <a:xfrm>
              <a:off x="379476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716BC8-F892-38F0-34E4-0F229F2421DC}"/>
                </a:ext>
              </a:extLst>
            </p:cNvPr>
            <p:cNvSpPr/>
            <p:nvPr/>
          </p:nvSpPr>
          <p:spPr>
            <a:xfrm>
              <a:off x="432308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D8C1CE-795B-B6D5-812A-2746FF01ECAE}"/>
                </a:ext>
              </a:extLst>
            </p:cNvPr>
            <p:cNvSpPr/>
            <p:nvPr/>
          </p:nvSpPr>
          <p:spPr>
            <a:xfrm>
              <a:off x="485140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01BD75-8814-65AB-8F5F-316F1C82E544}"/>
                </a:ext>
              </a:extLst>
            </p:cNvPr>
            <p:cNvSpPr/>
            <p:nvPr/>
          </p:nvSpPr>
          <p:spPr>
            <a:xfrm>
              <a:off x="537972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9F3ADB-383D-280B-B96B-EFEE14AF981C}"/>
                </a:ext>
              </a:extLst>
            </p:cNvPr>
            <p:cNvSpPr/>
            <p:nvPr/>
          </p:nvSpPr>
          <p:spPr>
            <a:xfrm>
              <a:off x="326644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4C4584-EEB5-D541-A430-BF4C19CF179B}"/>
                </a:ext>
              </a:extLst>
            </p:cNvPr>
            <p:cNvSpPr/>
            <p:nvPr/>
          </p:nvSpPr>
          <p:spPr>
            <a:xfrm>
              <a:off x="273812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4EE6EE-57C7-E930-E769-D14333D1C2F1}"/>
                </a:ext>
              </a:extLst>
            </p:cNvPr>
            <p:cNvSpPr/>
            <p:nvPr/>
          </p:nvSpPr>
          <p:spPr>
            <a:xfrm>
              <a:off x="220980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E60CAA-B899-0819-3473-0296EED20853}"/>
                </a:ext>
              </a:extLst>
            </p:cNvPr>
            <p:cNvSpPr/>
            <p:nvPr/>
          </p:nvSpPr>
          <p:spPr>
            <a:xfrm>
              <a:off x="590804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225A0A-55C8-3626-F395-47E46232D82B}"/>
                </a:ext>
              </a:extLst>
            </p:cNvPr>
            <p:cNvSpPr/>
            <p:nvPr/>
          </p:nvSpPr>
          <p:spPr>
            <a:xfrm>
              <a:off x="168148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36E8D9-4E7B-6D69-B1FD-BC29EC101E8B}"/>
                </a:ext>
              </a:extLst>
            </p:cNvPr>
            <p:cNvSpPr/>
            <p:nvPr/>
          </p:nvSpPr>
          <p:spPr>
            <a:xfrm>
              <a:off x="643636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83D0B77-4258-3DCB-9442-557E7F23A1DF}"/>
              </a:ext>
            </a:extLst>
          </p:cNvPr>
          <p:cNvSpPr/>
          <p:nvPr/>
        </p:nvSpPr>
        <p:spPr>
          <a:xfrm>
            <a:off x="6869991" y="1403212"/>
            <a:ext cx="949960" cy="528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front=0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B5C368-7EC9-6CCF-C5F9-C50DE30682A5}"/>
              </a:ext>
            </a:extLst>
          </p:cNvPr>
          <p:cNvSpPr/>
          <p:nvPr/>
        </p:nvSpPr>
        <p:spPr>
          <a:xfrm>
            <a:off x="6869991" y="2096502"/>
            <a:ext cx="949960" cy="5283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back=5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B8B987-A0D6-91EB-C7C4-924CA8D44D33}"/>
              </a:ext>
            </a:extLst>
          </p:cNvPr>
          <p:cNvSpPr txBox="1"/>
          <p:nvPr/>
        </p:nvSpPr>
        <p:spPr>
          <a:xfrm>
            <a:off x="3717972" y="3671711"/>
            <a:ext cx="3720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enqueue(x){</a:t>
            </a:r>
          </a:p>
          <a:p>
            <a:r>
              <a:rPr lang="en-US" sz="1600" dirty="0"/>
              <a:t>    queue[back] = x;</a:t>
            </a:r>
          </a:p>
          <a:p>
            <a:r>
              <a:rPr lang="en-US" sz="1600" dirty="0"/>
              <a:t>    back = (back + 1) % </a:t>
            </a:r>
            <a:r>
              <a:rPr lang="en-US" sz="1600" dirty="0" err="1"/>
              <a:t>queue.length</a:t>
            </a:r>
            <a:r>
              <a:rPr lang="en-US" sz="1600" dirty="0"/>
              <a:t>;</a:t>
            </a:r>
          </a:p>
          <a:p>
            <a:r>
              <a:rPr lang="en-US" sz="1600" dirty="0"/>
              <a:t>    size++;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3CF233-AF80-4F4B-1F74-1C0FFDBAF814}"/>
              </a:ext>
            </a:extLst>
          </p:cNvPr>
          <p:cNvSpPr txBox="1"/>
          <p:nvPr/>
        </p:nvSpPr>
        <p:spPr>
          <a:xfrm>
            <a:off x="4879046" y="4619018"/>
            <a:ext cx="3848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dequeue(){</a:t>
            </a:r>
          </a:p>
          <a:p>
            <a:r>
              <a:rPr lang="en-US" sz="1600" dirty="0"/>
              <a:t>    first = queue[front];</a:t>
            </a:r>
          </a:p>
          <a:p>
            <a:r>
              <a:rPr lang="en-US" sz="1600" dirty="0"/>
              <a:t>    front = (front + 1) % </a:t>
            </a:r>
            <a:r>
              <a:rPr lang="en-US" sz="1600" dirty="0" err="1"/>
              <a:t>queue.length</a:t>
            </a:r>
            <a:r>
              <a:rPr lang="en-US" sz="1600" dirty="0"/>
              <a:t>;</a:t>
            </a:r>
          </a:p>
          <a:p>
            <a:r>
              <a:rPr lang="en-US" sz="1600" dirty="0"/>
              <a:t>    size--;</a:t>
            </a:r>
          </a:p>
          <a:p>
            <a:r>
              <a:rPr lang="en-US" sz="1600" dirty="0"/>
              <a:t>    return first;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0A3170-9D65-DAB1-3531-90A153C974D9}"/>
              </a:ext>
            </a:extLst>
          </p:cNvPr>
          <p:cNvSpPr txBox="1"/>
          <p:nvPr/>
        </p:nvSpPr>
        <p:spPr>
          <a:xfrm>
            <a:off x="3413466" y="5976795"/>
            <a:ext cx="2931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isEmpty</a:t>
            </a:r>
            <a:r>
              <a:rPr lang="en-US" sz="1600" dirty="0"/>
              <a:t>(){</a:t>
            </a:r>
          </a:p>
          <a:p>
            <a:r>
              <a:rPr lang="en-US" sz="1600" dirty="0"/>
              <a:t>    return size== 0; 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E03939-F397-8FF3-F848-0C741AD0877F}"/>
              </a:ext>
            </a:extLst>
          </p:cNvPr>
          <p:cNvSpPr txBox="1"/>
          <p:nvPr/>
        </p:nvSpPr>
        <p:spPr>
          <a:xfrm>
            <a:off x="8805672" y="4517136"/>
            <a:ext cx="297132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if we run out of space?!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72E3183-3901-E045-C257-9D5077A22C40}"/>
                  </a:ext>
                </a:extLst>
              </p14:cNvPr>
              <p14:cNvContentPartPr/>
              <p14:nvPr/>
            </p14:nvContentPartPr>
            <p14:xfrm>
              <a:off x="3929760" y="1974600"/>
              <a:ext cx="7669440" cy="40111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72E3183-3901-E045-C257-9D5077A22C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0400" y="1965240"/>
                <a:ext cx="7688160" cy="402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796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35512AB-1499-E48B-6D8C-304AAD97F7A2}"/>
              </a:ext>
            </a:extLst>
          </p:cNvPr>
          <p:cNvGrpSpPr/>
          <p:nvPr/>
        </p:nvGrpSpPr>
        <p:grpSpPr>
          <a:xfrm>
            <a:off x="1300186" y="2023513"/>
            <a:ext cx="5283200" cy="528320"/>
            <a:chOff x="1681480" y="5462905"/>
            <a:chExt cx="5283200" cy="528320"/>
          </a:xfrm>
          <a:solidFill>
            <a:schemeClr val="bg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B19CF6-6A2A-C1D3-631D-4182EA1285CF}"/>
                </a:ext>
              </a:extLst>
            </p:cNvPr>
            <p:cNvSpPr/>
            <p:nvPr/>
          </p:nvSpPr>
          <p:spPr>
            <a:xfrm>
              <a:off x="379476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B71A6C-68A1-64CE-F17B-BF6FB3B097C8}"/>
                </a:ext>
              </a:extLst>
            </p:cNvPr>
            <p:cNvSpPr/>
            <p:nvPr/>
          </p:nvSpPr>
          <p:spPr>
            <a:xfrm>
              <a:off x="432308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8C66068-5FAB-3D20-0467-A2EF26E40CDF}"/>
                </a:ext>
              </a:extLst>
            </p:cNvPr>
            <p:cNvSpPr/>
            <p:nvPr/>
          </p:nvSpPr>
          <p:spPr>
            <a:xfrm>
              <a:off x="485140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1272AE7-E366-87D6-27B2-5CB35A0A2E9D}"/>
                </a:ext>
              </a:extLst>
            </p:cNvPr>
            <p:cNvSpPr/>
            <p:nvPr/>
          </p:nvSpPr>
          <p:spPr>
            <a:xfrm>
              <a:off x="537972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2296D2-437A-44A8-9CE6-19E62D8545D1}"/>
                </a:ext>
              </a:extLst>
            </p:cNvPr>
            <p:cNvSpPr/>
            <p:nvPr/>
          </p:nvSpPr>
          <p:spPr>
            <a:xfrm>
              <a:off x="326644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EE2D71-BB8B-6307-DEFC-2C707D090F82}"/>
                </a:ext>
              </a:extLst>
            </p:cNvPr>
            <p:cNvSpPr/>
            <p:nvPr/>
          </p:nvSpPr>
          <p:spPr>
            <a:xfrm>
              <a:off x="273812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8C3EC8-D207-C9BC-AF3B-34BA8F2A3D86}"/>
                </a:ext>
              </a:extLst>
            </p:cNvPr>
            <p:cNvSpPr/>
            <p:nvPr/>
          </p:nvSpPr>
          <p:spPr>
            <a:xfrm>
              <a:off x="220980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98516BA-4D79-F018-3A35-3792D5BA16BA}"/>
                </a:ext>
              </a:extLst>
            </p:cNvPr>
            <p:cNvSpPr/>
            <p:nvPr/>
          </p:nvSpPr>
          <p:spPr>
            <a:xfrm>
              <a:off x="590804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EFC881-59FC-EC46-6767-3A59A758D927}"/>
                </a:ext>
              </a:extLst>
            </p:cNvPr>
            <p:cNvSpPr/>
            <p:nvPr/>
          </p:nvSpPr>
          <p:spPr>
            <a:xfrm>
              <a:off x="168148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ED915B2-758F-CB33-5D15-9D5EBA4EC8C0}"/>
                </a:ext>
              </a:extLst>
            </p:cNvPr>
            <p:cNvSpPr/>
            <p:nvPr/>
          </p:nvSpPr>
          <p:spPr>
            <a:xfrm>
              <a:off x="6436360" y="5462905"/>
              <a:ext cx="52832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4B3408-2D56-B58E-F959-CF8F6AE7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“Circular” Array – Queue Data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FFCF-F09D-CE03-F022-D39AD4A9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6" y="2505200"/>
            <a:ext cx="10515600" cy="4351338"/>
          </a:xfrm>
        </p:spPr>
        <p:txBody>
          <a:bodyPr/>
          <a:lstStyle/>
          <a:p>
            <a:r>
              <a:rPr lang="en-US" dirty="0"/>
              <a:t>Queue represented as an array of items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“front” index to indicate the oldest item in the queue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“back” index to indicate the most recent item in the queue</a:t>
            </a:r>
          </a:p>
          <a:p>
            <a:r>
              <a:rPr lang="en-US" dirty="0"/>
              <a:t>enqueue Procedure:</a:t>
            </a:r>
          </a:p>
          <a:p>
            <a:endParaRPr lang="en-US" dirty="0"/>
          </a:p>
          <a:p>
            <a:r>
              <a:rPr lang="en-US" dirty="0"/>
              <a:t>dequeue Procedure:</a:t>
            </a:r>
          </a:p>
          <a:p>
            <a:endParaRPr lang="en-US" dirty="0"/>
          </a:p>
          <a:p>
            <a:r>
              <a:rPr lang="en-US" dirty="0" err="1"/>
              <a:t>isEmpty</a:t>
            </a:r>
            <a:r>
              <a:rPr lang="en-US" dirty="0"/>
              <a:t> Procedure: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DF4474-60B3-C430-4D19-462F2190B410}"/>
              </a:ext>
            </a:extLst>
          </p:cNvPr>
          <p:cNvGrpSpPr/>
          <p:nvPr/>
        </p:nvGrpSpPr>
        <p:grpSpPr>
          <a:xfrm>
            <a:off x="1300186" y="1644055"/>
            <a:ext cx="5283200" cy="528320"/>
            <a:chOff x="1681480" y="5462905"/>
            <a:chExt cx="5283200" cy="5283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31EFCE-5250-1723-F114-8351794B50FE}"/>
                </a:ext>
              </a:extLst>
            </p:cNvPr>
            <p:cNvSpPr/>
            <p:nvPr/>
          </p:nvSpPr>
          <p:spPr>
            <a:xfrm>
              <a:off x="379476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716BC8-F892-38F0-34E4-0F229F2421DC}"/>
                </a:ext>
              </a:extLst>
            </p:cNvPr>
            <p:cNvSpPr/>
            <p:nvPr/>
          </p:nvSpPr>
          <p:spPr>
            <a:xfrm>
              <a:off x="432308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D8C1CE-795B-B6D5-812A-2746FF01ECAE}"/>
                </a:ext>
              </a:extLst>
            </p:cNvPr>
            <p:cNvSpPr/>
            <p:nvPr/>
          </p:nvSpPr>
          <p:spPr>
            <a:xfrm>
              <a:off x="485140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01BD75-8814-65AB-8F5F-316F1C82E544}"/>
                </a:ext>
              </a:extLst>
            </p:cNvPr>
            <p:cNvSpPr/>
            <p:nvPr/>
          </p:nvSpPr>
          <p:spPr>
            <a:xfrm>
              <a:off x="537972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9F3ADB-383D-280B-B96B-EFEE14AF981C}"/>
                </a:ext>
              </a:extLst>
            </p:cNvPr>
            <p:cNvSpPr/>
            <p:nvPr/>
          </p:nvSpPr>
          <p:spPr>
            <a:xfrm>
              <a:off x="326644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4C4584-EEB5-D541-A430-BF4C19CF179B}"/>
                </a:ext>
              </a:extLst>
            </p:cNvPr>
            <p:cNvSpPr/>
            <p:nvPr/>
          </p:nvSpPr>
          <p:spPr>
            <a:xfrm>
              <a:off x="273812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4EE6EE-57C7-E930-E769-D14333D1C2F1}"/>
                </a:ext>
              </a:extLst>
            </p:cNvPr>
            <p:cNvSpPr/>
            <p:nvPr/>
          </p:nvSpPr>
          <p:spPr>
            <a:xfrm>
              <a:off x="220980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E60CAA-B899-0819-3473-0296EED20853}"/>
                </a:ext>
              </a:extLst>
            </p:cNvPr>
            <p:cNvSpPr/>
            <p:nvPr/>
          </p:nvSpPr>
          <p:spPr>
            <a:xfrm>
              <a:off x="590804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225A0A-55C8-3626-F395-47E46232D82B}"/>
                </a:ext>
              </a:extLst>
            </p:cNvPr>
            <p:cNvSpPr/>
            <p:nvPr/>
          </p:nvSpPr>
          <p:spPr>
            <a:xfrm>
              <a:off x="168148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36E8D9-4E7B-6D69-B1FD-BC29EC101E8B}"/>
                </a:ext>
              </a:extLst>
            </p:cNvPr>
            <p:cNvSpPr/>
            <p:nvPr/>
          </p:nvSpPr>
          <p:spPr>
            <a:xfrm>
              <a:off x="6436360" y="5462905"/>
              <a:ext cx="528320" cy="528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83D0B77-4258-3DCB-9442-557E7F23A1DF}"/>
              </a:ext>
            </a:extLst>
          </p:cNvPr>
          <p:cNvSpPr/>
          <p:nvPr/>
        </p:nvSpPr>
        <p:spPr>
          <a:xfrm>
            <a:off x="6869991" y="1403212"/>
            <a:ext cx="949960" cy="528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front=0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B5C368-7EC9-6CCF-C5F9-C50DE30682A5}"/>
              </a:ext>
            </a:extLst>
          </p:cNvPr>
          <p:cNvSpPr/>
          <p:nvPr/>
        </p:nvSpPr>
        <p:spPr>
          <a:xfrm>
            <a:off x="6869991" y="2096502"/>
            <a:ext cx="949960" cy="5283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back=5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B77E27-802E-1F52-9A57-028FD4DE4449}"/>
              </a:ext>
            </a:extLst>
          </p:cNvPr>
          <p:cNvSpPr txBox="1"/>
          <p:nvPr/>
        </p:nvSpPr>
        <p:spPr>
          <a:xfrm>
            <a:off x="3717972" y="3671711"/>
            <a:ext cx="3720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enqueue(x){</a:t>
            </a:r>
          </a:p>
          <a:p>
            <a:r>
              <a:rPr lang="en-US" sz="1600" dirty="0"/>
              <a:t>   </a:t>
            </a:r>
            <a:r>
              <a:rPr lang="en-US" sz="1600" dirty="0">
                <a:solidFill>
                  <a:srgbClr val="FF0000"/>
                </a:solidFill>
              </a:rPr>
              <a:t> if (size == queue.length-1) {resize();}</a:t>
            </a:r>
          </a:p>
          <a:p>
            <a:r>
              <a:rPr lang="en-US" sz="1600" dirty="0"/>
              <a:t>    queue[back] = x;</a:t>
            </a:r>
          </a:p>
          <a:p>
            <a:r>
              <a:rPr lang="en-US" sz="1600" dirty="0"/>
              <a:t>    back = (back + 1) % </a:t>
            </a:r>
            <a:r>
              <a:rPr lang="en-US" sz="1600" dirty="0" err="1"/>
              <a:t>queue.length</a:t>
            </a:r>
            <a:r>
              <a:rPr lang="en-US" sz="1600" dirty="0"/>
              <a:t>;</a:t>
            </a:r>
          </a:p>
          <a:p>
            <a:r>
              <a:rPr lang="en-US" sz="1600" dirty="0"/>
              <a:t>    size++;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541FBE-7B55-F079-E785-ADC053CEC4C6}"/>
              </a:ext>
            </a:extLst>
          </p:cNvPr>
          <p:cNvSpPr txBox="1"/>
          <p:nvPr/>
        </p:nvSpPr>
        <p:spPr>
          <a:xfrm>
            <a:off x="4879046" y="4737890"/>
            <a:ext cx="3848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dequeue(){</a:t>
            </a:r>
          </a:p>
          <a:p>
            <a:r>
              <a:rPr lang="en-US" sz="1600" dirty="0"/>
              <a:t>    first = queue[front];</a:t>
            </a:r>
          </a:p>
          <a:p>
            <a:r>
              <a:rPr lang="en-US" sz="1600" dirty="0"/>
              <a:t>    front = (front + 1) % </a:t>
            </a:r>
            <a:r>
              <a:rPr lang="en-US" sz="1600" dirty="0" err="1"/>
              <a:t>queue.length</a:t>
            </a:r>
            <a:r>
              <a:rPr lang="en-US" sz="1600" dirty="0"/>
              <a:t>;</a:t>
            </a:r>
          </a:p>
          <a:p>
            <a:r>
              <a:rPr lang="en-US" sz="1600" dirty="0"/>
              <a:t>    size--;</a:t>
            </a:r>
          </a:p>
          <a:p>
            <a:r>
              <a:rPr lang="en-US" sz="1600" dirty="0"/>
              <a:t>    return first;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572C5E-B004-807E-80CB-E17C300C1203}"/>
              </a:ext>
            </a:extLst>
          </p:cNvPr>
          <p:cNvSpPr txBox="1"/>
          <p:nvPr/>
        </p:nvSpPr>
        <p:spPr>
          <a:xfrm>
            <a:off x="3413466" y="5976795"/>
            <a:ext cx="2931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isEmpty</a:t>
            </a:r>
            <a:r>
              <a:rPr lang="en-US" sz="1600" dirty="0"/>
              <a:t>(){</a:t>
            </a:r>
          </a:p>
          <a:p>
            <a:r>
              <a:rPr lang="en-US" sz="1600" dirty="0"/>
              <a:t>    return size== 0; </a:t>
            </a:r>
          </a:p>
          <a:p>
            <a:r>
              <a:rPr lang="en-US" sz="1600" dirty="0"/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EFDC276-0B7C-CA10-9E0B-DB608CF817B6}"/>
                  </a:ext>
                </a:extLst>
              </p14:cNvPr>
              <p14:cNvContentPartPr/>
              <p14:nvPr/>
            </p14:nvContentPartPr>
            <p14:xfrm>
              <a:off x="608400" y="1160280"/>
              <a:ext cx="10397880" cy="5453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EFDC276-0B7C-CA10-9E0B-DB608CF817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040" y="1150920"/>
                <a:ext cx="10416600" cy="54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982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15D37A-68C6-F034-63D0-A2E31A5AF544}"/>
              </a:ext>
            </a:extLst>
          </p:cNvPr>
          <p:cNvSpPr txBox="1"/>
          <p:nvPr/>
        </p:nvSpPr>
        <p:spPr>
          <a:xfrm>
            <a:off x="579120" y="2749928"/>
            <a:ext cx="7262975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Warm up: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 have a pile of string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 have one end of the string in-hand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 need to find the other end in the pile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can I do this efficiently?</a:t>
            </a:r>
          </a:p>
          <a:p>
            <a:pPr algn="ctr"/>
            <a:endParaRPr lang="en-US" sz="3200" b="1" u="sng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B8C116-2392-4DFD-B73C-8D4CAEA3C071}"/>
              </a:ext>
            </a:extLst>
          </p:cNvPr>
          <p:cNvGrpSpPr/>
          <p:nvPr/>
        </p:nvGrpSpPr>
        <p:grpSpPr>
          <a:xfrm>
            <a:off x="5836920" y="493078"/>
            <a:ext cx="5875948" cy="2886716"/>
            <a:chOff x="1828800" y="1295400"/>
            <a:chExt cx="9753600" cy="47917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E626BD5-7762-54F1-D28B-0F1EBB7C30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5410200" y="1562741"/>
              <a:ext cx="6172200" cy="452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538F0D5-9564-BD90-9362-2DFC210635EC}"/>
                </a:ext>
              </a:extLst>
            </p:cNvPr>
            <p:cNvSpPr/>
            <p:nvPr/>
          </p:nvSpPr>
          <p:spPr>
            <a:xfrm>
              <a:off x="1828800" y="1295400"/>
              <a:ext cx="3852820" cy="4022719"/>
            </a:xfrm>
            <a:custGeom>
              <a:avLst/>
              <a:gdLst>
                <a:gd name="connsiteX0" fmla="*/ 3613123 w 3852820"/>
                <a:gd name="connsiteY0" fmla="*/ 763480 h 4022719"/>
                <a:gd name="connsiteX1" fmla="*/ 3178117 w 3852820"/>
                <a:gd name="connsiteY1" fmla="*/ 772357 h 4022719"/>
                <a:gd name="connsiteX2" fmla="*/ 2849643 w 3852820"/>
                <a:gd name="connsiteY2" fmla="*/ 887767 h 4022719"/>
                <a:gd name="connsiteX3" fmla="*/ 2680968 w 3852820"/>
                <a:gd name="connsiteY3" fmla="*/ 967666 h 4022719"/>
                <a:gd name="connsiteX4" fmla="*/ 2601069 w 3852820"/>
                <a:gd name="connsiteY4" fmla="*/ 1145220 h 4022719"/>
                <a:gd name="connsiteX5" fmla="*/ 2583313 w 3852820"/>
                <a:gd name="connsiteY5" fmla="*/ 1384917 h 4022719"/>
                <a:gd name="connsiteX6" fmla="*/ 2609946 w 3852820"/>
                <a:gd name="connsiteY6" fmla="*/ 2130641 h 4022719"/>
                <a:gd name="connsiteX7" fmla="*/ 2751989 w 3852820"/>
                <a:gd name="connsiteY7" fmla="*/ 2547891 h 4022719"/>
                <a:gd name="connsiteX8" fmla="*/ 2672090 w 3852820"/>
                <a:gd name="connsiteY8" fmla="*/ 2849732 h 4022719"/>
                <a:gd name="connsiteX9" fmla="*/ 2316983 w 3852820"/>
                <a:gd name="connsiteY9" fmla="*/ 3053919 h 4022719"/>
                <a:gd name="connsiteX10" fmla="*/ 1846467 w 3852820"/>
                <a:gd name="connsiteY10" fmla="*/ 2982897 h 4022719"/>
                <a:gd name="connsiteX11" fmla="*/ 1526871 w 3852820"/>
                <a:gd name="connsiteY11" fmla="*/ 2769833 h 4022719"/>
                <a:gd name="connsiteX12" fmla="*/ 923189 w 3852820"/>
                <a:gd name="connsiteY12" fmla="*/ 2512381 h 4022719"/>
                <a:gd name="connsiteX13" fmla="*/ 594715 w 3852820"/>
                <a:gd name="connsiteY13" fmla="*/ 2104008 h 4022719"/>
                <a:gd name="connsiteX14" fmla="*/ 585838 w 3852820"/>
                <a:gd name="connsiteY14" fmla="*/ 2015231 h 4022719"/>
                <a:gd name="connsiteX15" fmla="*/ 1216152 w 3852820"/>
                <a:gd name="connsiteY15" fmla="*/ 1509204 h 4022719"/>
                <a:gd name="connsiteX16" fmla="*/ 1677791 w 3852820"/>
                <a:gd name="connsiteY16" fmla="*/ 1447060 h 4022719"/>
                <a:gd name="connsiteX17" fmla="*/ 2849643 w 3852820"/>
                <a:gd name="connsiteY17" fmla="*/ 1784412 h 4022719"/>
                <a:gd name="connsiteX18" fmla="*/ 2956175 w 3852820"/>
                <a:gd name="connsiteY18" fmla="*/ 1882066 h 4022719"/>
                <a:gd name="connsiteX19" fmla="*/ 3009441 w 3852820"/>
                <a:gd name="connsiteY19" fmla="*/ 2032987 h 4022719"/>
                <a:gd name="connsiteX20" fmla="*/ 2956175 w 3852820"/>
                <a:gd name="connsiteY20" fmla="*/ 2379216 h 4022719"/>
                <a:gd name="connsiteX21" fmla="*/ 2654335 w 3852820"/>
                <a:gd name="connsiteY21" fmla="*/ 2645546 h 4022719"/>
                <a:gd name="connsiteX22" fmla="*/ 2103919 w 3852820"/>
                <a:gd name="connsiteY22" fmla="*/ 3258105 h 4022719"/>
                <a:gd name="connsiteX23" fmla="*/ 1864222 w 3852820"/>
                <a:gd name="connsiteY23" fmla="*/ 3382392 h 4022719"/>
                <a:gd name="connsiteX24" fmla="*/ 1296051 w 3852820"/>
                <a:gd name="connsiteY24" fmla="*/ 3311371 h 4022719"/>
                <a:gd name="connsiteX25" fmla="*/ 1145131 w 3852820"/>
                <a:gd name="connsiteY25" fmla="*/ 3222594 h 4022719"/>
                <a:gd name="connsiteX26" fmla="*/ 1065232 w 3852820"/>
                <a:gd name="connsiteY26" fmla="*/ 3080552 h 4022719"/>
                <a:gd name="connsiteX27" fmla="*/ 994210 w 3852820"/>
                <a:gd name="connsiteY27" fmla="*/ 1890944 h 4022719"/>
                <a:gd name="connsiteX28" fmla="*/ 1038599 w 3852820"/>
                <a:gd name="connsiteY28" fmla="*/ 958788 h 4022719"/>
                <a:gd name="connsiteX29" fmla="*/ 1003088 w 3852820"/>
                <a:gd name="connsiteY29" fmla="*/ 727969 h 4022719"/>
                <a:gd name="connsiteX30" fmla="*/ 976455 w 3852820"/>
                <a:gd name="connsiteY30" fmla="*/ 648070 h 4022719"/>
                <a:gd name="connsiteX31" fmla="*/ 878801 w 3852820"/>
                <a:gd name="connsiteY31" fmla="*/ 612559 h 4022719"/>
                <a:gd name="connsiteX32" fmla="*/ 674614 w 3852820"/>
                <a:gd name="connsiteY32" fmla="*/ 701336 h 4022719"/>
                <a:gd name="connsiteX33" fmla="*/ 328385 w 3852820"/>
                <a:gd name="connsiteY33" fmla="*/ 1189608 h 4022719"/>
                <a:gd name="connsiteX34" fmla="*/ 319507 w 3852820"/>
                <a:gd name="connsiteY34" fmla="*/ 1606858 h 4022719"/>
                <a:gd name="connsiteX35" fmla="*/ 470428 w 3852820"/>
                <a:gd name="connsiteY35" fmla="*/ 1988598 h 4022719"/>
                <a:gd name="connsiteX36" fmla="*/ 807779 w 3852820"/>
                <a:gd name="connsiteY36" fmla="*/ 2379216 h 4022719"/>
                <a:gd name="connsiteX37" fmla="*/ 1402583 w 3852820"/>
                <a:gd name="connsiteY37" fmla="*/ 2494625 h 4022719"/>
                <a:gd name="connsiteX38" fmla="*/ 1633403 w 3852820"/>
                <a:gd name="connsiteY38" fmla="*/ 2467992 h 4022719"/>
                <a:gd name="connsiteX39" fmla="*/ 2059531 w 3852820"/>
                <a:gd name="connsiteY39" fmla="*/ 1731146 h 4022719"/>
                <a:gd name="connsiteX40" fmla="*/ 2015142 w 3852820"/>
                <a:gd name="connsiteY40" fmla="*/ 1056443 h 4022719"/>
                <a:gd name="connsiteX41" fmla="*/ 1846467 w 3852820"/>
                <a:gd name="connsiteY41" fmla="*/ 594804 h 4022719"/>
                <a:gd name="connsiteX42" fmla="*/ 1517993 w 3852820"/>
                <a:gd name="connsiteY42" fmla="*/ 958788 h 4022719"/>
                <a:gd name="connsiteX43" fmla="*/ 1535748 w 3852820"/>
                <a:gd name="connsiteY43" fmla="*/ 1420427 h 4022719"/>
                <a:gd name="connsiteX44" fmla="*/ 1748812 w 3852820"/>
                <a:gd name="connsiteY44" fmla="*/ 2059620 h 4022719"/>
                <a:gd name="connsiteX45" fmla="*/ 2902909 w 3852820"/>
                <a:gd name="connsiteY45" fmla="*/ 3045041 h 4022719"/>
                <a:gd name="connsiteX46" fmla="*/ 3169239 w 3852820"/>
                <a:gd name="connsiteY46" fmla="*/ 3160451 h 4022719"/>
                <a:gd name="connsiteX47" fmla="*/ 3382304 w 3852820"/>
                <a:gd name="connsiteY47" fmla="*/ 3400148 h 4022719"/>
                <a:gd name="connsiteX48" fmla="*/ 3444447 w 3852820"/>
                <a:gd name="connsiteY48" fmla="*/ 3604334 h 4022719"/>
                <a:gd name="connsiteX49" fmla="*/ 2592191 w 3852820"/>
                <a:gd name="connsiteY49" fmla="*/ 3817398 h 4022719"/>
                <a:gd name="connsiteX50" fmla="*/ 1722179 w 3852820"/>
                <a:gd name="connsiteY50" fmla="*/ 3355759 h 4022719"/>
                <a:gd name="connsiteX51" fmla="*/ 1677791 w 3852820"/>
                <a:gd name="connsiteY51" fmla="*/ 3089429 h 4022719"/>
                <a:gd name="connsiteX52" fmla="*/ 1810956 w 3852820"/>
                <a:gd name="connsiteY52" fmla="*/ 2707689 h 4022719"/>
                <a:gd name="connsiteX53" fmla="*/ 2263717 w 3852820"/>
                <a:gd name="connsiteY53" fmla="*/ 2423604 h 4022719"/>
                <a:gd name="connsiteX54" fmla="*/ 2707601 w 3852820"/>
                <a:gd name="connsiteY54" fmla="*/ 2059620 h 4022719"/>
                <a:gd name="connsiteX55" fmla="*/ 2760867 w 3852820"/>
                <a:gd name="connsiteY55" fmla="*/ 1864311 h 4022719"/>
                <a:gd name="connsiteX56" fmla="*/ 2148307 w 3852820"/>
                <a:gd name="connsiteY56" fmla="*/ 1526959 h 4022719"/>
                <a:gd name="connsiteX57" fmla="*/ 1926366 w 3852820"/>
                <a:gd name="connsiteY57" fmla="*/ 1615736 h 4022719"/>
                <a:gd name="connsiteX58" fmla="*/ 2245962 w 3852820"/>
                <a:gd name="connsiteY58" fmla="*/ 2334827 h 4022719"/>
                <a:gd name="connsiteX59" fmla="*/ 3258016 w 3852820"/>
                <a:gd name="connsiteY59" fmla="*/ 2991775 h 4022719"/>
                <a:gd name="connsiteX60" fmla="*/ 3426692 w 3852820"/>
                <a:gd name="connsiteY60" fmla="*/ 3089429 h 4022719"/>
                <a:gd name="connsiteX61" fmla="*/ 3524346 w 3852820"/>
                <a:gd name="connsiteY61" fmla="*/ 3124940 h 4022719"/>
                <a:gd name="connsiteX62" fmla="*/ 3559857 w 3852820"/>
                <a:gd name="connsiteY62" fmla="*/ 3178206 h 4022719"/>
                <a:gd name="connsiteX63" fmla="*/ 2965053 w 3852820"/>
                <a:gd name="connsiteY63" fmla="*/ 3648722 h 4022719"/>
                <a:gd name="connsiteX64" fmla="*/ 2459026 w 3852820"/>
                <a:gd name="connsiteY64" fmla="*/ 3391270 h 4022719"/>
                <a:gd name="connsiteX65" fmla="*/ 2388005 w 3852820"/>
                <a:gd name="connsiteY65" fmla="*/ 3160451 h 4022719"/>
                <a:gd name="connsiteX66" fmla="*/ 2680968 w 3852820"/>
                <a:gd name="connsiteY66" fmla="*/ 2370338 h 4022719"/>
                <a:gd name="connsiteX67" fmla="*/ 2716478 w 3852820"/>
                <a:gd name="connsiteY67" fmla="*/ 2059620 h 4022719"/>
                <a:gd name="connsiteX68" fmla="*/ 1739935 w 3852820"/>
                <a:gd name="connsiteY68" fmla="*/ 1438183 h 4022719"/>
                <a:gd name="connsiteX69" fmla="*/ 1136253 w 3852820"/>
                <a:gd name="connsiteY69" fmla="*/ 2015231 h 4022719"/>
                <a:gd name="connsiteX70" fmla="*/ 2103919 w 3852820"/>
                <a:gd name="connsiteY70" fmla="*/ 3169328 h 4022719"/>
                <a:gd name="connsiteX71" fmla="*/ 2441271 w 3852820"/>
                <a:gd name="connsiteY71" fmla="*/ 3195961 h 4022719"/>
                <a:gd name="connsiteX72" fmla="*/ 2601069 w 3852820"/>
                <a:gd name="connsiteY72" fmla="*/ 2965142 h 4022719"/>
                <a:gd name="connsiteX73" fmla="*/ 1766568 w 3852820"/>
                <a:gd name="connsiteY73" fmla="*/ 1775534 h 4022719"/>
                <a:gd name="connsiteX74" fmla="*/ 1340439 w 3852820"/>
                <a:gd name="connsiteY74" fmla="*/ 1802167 h 4022719"/>
                <a:gd name="connsiteX75" fmla="*/ 1633403 w 3852820"/>
                <a:gd name="connsiteY75" fmla="*/ 3888420 h 4022719"/>
                <a:gd name="connsiteX76" fmla="*/ 2015142 w 3852820"/>
                <a:gd name="connsiteY76" fmla="*/ 3994952 h 4022719"/>
                <a:gd name="connsiteX77" fmla="*/ 2095041 w 3852820"/>
                <a:gd name="connsiteY77" fmla="*/ 3630967 h 4022719"/>
                <a:gd name="connsiteX78" fmla="*/ 1864222 w 3852820"/>
                <a:gd name="connsiteY78" fmla="*/ 3204839 h 4022719"/>
                <a:gd name="connsiteX79" fmla="*/ 1828711 w 3852820"/>
                <a:gd name="connsiteY79" fmla="*/ 3178206 h 4022719"/>
                <a:gd name="connsiteX80" fmla="*/ 1899733 w 3852820"/>
                <a:gd name="connsiteY80" fmla="*/ 3204839 h 4022719"/>
                <a:gd name="connsiteX81" fmla="*/ 2503414 w 3852820"/>
                <a:gd name="connsiteY81" fmla="*/ 3586579 h 4022719"/>
                <a:gd name="connsiteX82" fmla="*/ 2840766 w 3852820"/>
                <a:gd name="connsiteY82" fmla="*/ 3613212 h 4022719"/>
                <a:gd name="connsiteX83" fmla="*/ 2609946 w 3852820"/>
                <a:gd name="connsiteY83" fmla="*/ 2743200 h 4022719"/>
                <a:gd name="connsiteX84" fmla="*/ 2494537 w 3852820"/>
                <a:gd name="connsiteY84" fmla="*/ 2707689 h 4022719"/>
                <a:gd name="connsiteX85" fmla="*/ 2627702 w 3852820"/>
                <a:gd name="connsiteY85" fmla="*/ 3542190 h 4022719"/>
                <a:gd name="connsiteX86" fmla="*/ 3222506 w 3852820"/>
                <a:gd name="connsiteY86" fmla="*/ 3178206 h 4022719"/>
                <a:gd name="connsiteX87" fmla="*/ 3186995 w 3852820"/>
                <a:gd name="connsiteY87" fmla="*/ 2512381 h 4022719"/>
                <a:gd name="connsiteX88" fmla="*/ 1952999 w 3852820"/>
                <a:gd name="connsiteY88" fmla="*/ 1722268 h 4022719"/>
                <a:gd name="connsiteX89" fmla="*/ 1731057 w 3852820"/>
                <a:gd name="connsiteY89" fmla="*/ 1899821 h 4022719"/>
                <a:gd name="connsiteX90" fmla="*/ 2343616 w 3852820"/>
                <a:gd name="connsiteY90" fmla="*/ 2547891 h 4022719"/>
                <a:gd name="connsiteX91" fmla="*/ 2414638 w 3852820"/>
                <a:gd name="connsiteY91" fmla="*/ 1331651 h 4022719"/>
                <a:gd name="connsiteX92" fmla="*/ 1802078 w 3852820"/>
                <a:gd name="connsiteY92" fmla="*/ 1029810 h 4022719"/>
                <a:gd name="connsiteX93" fmla="*/ 914311 w 3852820"/>
                <a:gd name="connsiteY93" fmla="*/ 1633491 h 4022719"/>
                <a:gd name="connsiteX94" fmla="*/ 923189 w 3852820"/>
                <a:gd name="connsiteY94" fmla="*/ 1819922 h 4022719"/>
                <a:gd name="connsiteX95" fmla="*/ 1589014 w 3852820"/>
                <a:gd name="connsiteY95" fmla="*/ 1944210 h 4022719"/>
                <a:gd name="connsiteX96" fmla="*/ 2041775 w 3852820"/>
                <a:gd name="connsiteY96" fmla="*/ 1695635 h 4022719"/>
                <a:gd name="connsiteX97" fmla="*/ 1287173 w 3852820"/>
                <a:gd name="connsiteY97" fmla="*/ 319596 h 4022719"/>
                <a:gd name="connsiteX98" fmla="*/ 940944 w 3852820"/>
                <a:gd name="connsiteY98" fmla="*/ 230820 h 4022719"/>
                <a:gd name="connsiteX99" fmla="*/ 603593 w 3852820"/>
                <a:gd name="connsiteY99" fmla="*/ 772357 h 4022719"/>
                <a:gd name="connsiteX100" fmla="*/ 727880 w 3852820"/>
                <a:gd name="connsiteY100" fmla="*/ 2148396 h 4022719"/>
                <a:gd name="connsiteX101" fmla="*/ 967577 w 3852820"/>
                <a:gd name="connsiteY101" fmla="*/ 2405849 h 4022719"/>
                <a:gd name="connsiteX102" fmla="*/ 1509115 w 3852820"/>
                <a:gd name="connsiteY102" fmla="*/ 2299317 h 4022719"/>
                <a:gd name="connsiteX103" fmla="*/ 1855344 w 3852820"/>
                <a:gd name="connsiteY103" fmla="*/ 656948 h 4022719"/>
                <a:gd name="connsiteX104" fmla="*/ 1331562 w 3852820"/>
                <a:gd name="connsiteY104" fmla="*/ 514905 h 4022719"/>
                <a:gd name="connsiteX105" fmla="*/ 940944 w 3852820"/>
                <a:gd name="connsiteY105" fmla="*/ 2725445 h 4022719"/>
                <a:gd name="connsiteX106" fmla="*/ 1739935 w 3852820"/>
                <a:gd name="connsiteY106" fmla="*/ 3338004 h 4022719"/>
                <a:gd name="connsiteX107" fmla="*/ 2396882 w 3852820"/>
                <a:gd name="connsiteY107" fmla="*/ 2991775 h 4022719"/>
                <a:gd name="connsiteX108" fmla="*/ 1793201 w 3852820"/>
                <a:gd name="connsiteY108" fmla="*/ 1864311 h 4022719"/>
                <a:gd name="connsiteX109" fmla="*/ 1313806 w 3852820"/>
                <a:gd name="connsiteY109" fmla="*/ 2192785 h 4022719"/>
                <a:gd name="connsiteX110" fmla="*/ 1384828 w 3852820"/>
                <a:gd name="connsiteY110" fmla="*/ 3941686 h 4022719"/>
                <a:gd name="connsiteX111" fmla="*/ 2503414 w 3852820"/>
                <a:gd name="connsiteY111" fmla="*/ 4012707 h 4022719"/>
                <a:gd name="connsiteX112" fmla="*/ 3089340 w 3852820"/>
                <a:gd name="connsiteY112" fmla="*/ 3639845 h 4022719"/>
                <a:gd name="connsiteX113" fmla="*/ 3027197 w 3852820"/>
                <a:gd name="connsiteY113" fmla="*/ 2068497 h 4022719"/>
                <a:gd name="connsiteX114" fmla="*/ 2689845 w 3852820"/>
                <a:gd name="connsiteY114" fmla="*/ 1686757 h 4022719"/>
                <a:gd name="connsiteX115" fmla="*/ 2201573 w 3852820"/>
                <a:gd name="connsiteY115" fmla="*/ 2636668 h 4022719"/>
                <a:gd name="connsiteX116" fmla="*/ 2840766 w 3852820"/>
                <a:gd name="connsiteY116" fmla="*/ 2752078 h 4022719"/>
                <a:gd name="connsiteX117" fmla="*/ 3684144 w 3852820"/>
                <a:gd name="connsiteY117" fmla="*/ 807868 h 4022719"/>
                <a:gd name="connsiteX118" fmla="*/ 3364548 w 3852820"/>
                <a:gd name="connsiteY118" fmla="*/ 417251 h 4022719"/>
                <a:gd name="connsiteX119" fmla="*/ 3062707 w 3852820"/>
                <a:gd name="connsiteY119" fmla="*/ 435006 h 4022719"/>
                <a:gd name="connsiteX120" fmla="*/ 2245962 w 3852820"/>
                <a:gd name="connsiteY120" fmla="*/ 1296140 h 4022719"/>
                <a:gd name="connsiteX121" fmla="*/ 2778622 w 3852820"/>
                <a:gd name="connsiteY121" fmla="*/ 612559 h 4022719"/>
                <a:gd name="connsiteX122" fmla="*/ 2121674 w 3852820"/>
                <a:gd name="connsiteY122" fmla="*/ 0 h 4022719"/>
                <a:gd name="connsiteX123" fmla="*/ 1509115 w 3852820"/>
                <a:gd name="connsiteY123" fmla="*/ 363985 h 4022719"/>
                <a:gd name="connsiteX124" fmla="*/ 1855344 w 3852820"/>
                <a:gd name="connsiteY124" fmla="*/ 1811045 h 4022719"/>
                <a:gd name="connsiteX125" fmla="*/ 2432393 w 3852820"/>
                <a:gd name="connsiteY125" fmla="*/ 1953088 h 4022719"/>
                <a:gd name="connsiteX126" fmla="*/ 2991686 w 3852820"/>
                <a:gd name="connsiteY126" fmla="*/ 1491449 h 4022719"/>
                <a:gd name="connsiteX127" fmla="*/ 2192696 w 3852820"/>
                <a:gd name="connsiteY127" fmla="*/ 603682 h 4022719"/>
                <a:gd name="connsiteX128" fmla="*/ 1420339 w 3852820"/>
                <a:gd name="connsiteY128" fmla="*/ 1988598 h 4022719"/>
                <a:gd name="connsiteX129" fmla="*/ 2121674 w 3852820"/>
                <a:gd name="connsiteY129" fmla="*/ 2290439 h 4022719"/>
                <a:gd name="connsiteX130" fmla="*/ 2956175 w 3852820"/>
                <a:gd name="connsiteY130" fmla="*/ 1287262 h 4022719"/>
                <a:gd name="connsiteX131" fmla="*/ 2068408 w 3852820"/>
                <a:gd name="connsiteY131" fmla="*/ 807868 h 4022719"/>
                <a:gd name="connsiteX132" fmla="*/ 1668913 w 3852820"/>
                <a:gd name="connsiteY132" fmla="*/ 2334827 h 4022719"/>
                <a:gd name="connsiteX133" fmla="*/ 2192696 w 3852820"/>
                <a:gd name="connsiteY133" fmla="*/ 2601157 h 4022719"/>
                <a:gd name="connsiteX134" fmla="*/ 3036074 w 3852820"/>
                <a:gd name="connsiteY134" fmla="*/ 1242874 h 4022719"/>
                <a:gd name="connsiteX135" fmla="*/ 2538925 w 3852820"/>
                <a:gd name="connsiteY135" fmla="*/ 976544 h 4022719"/>
                <a:gd name="connsiteX136" fmla="*/ 2219329 w 3852820"/>
                <a:gd name="connsiteY136" fmla="*/ 1677880 h 4022719"/>
                <a:gd name="connsiteX137" fmla="*/ 2290350 w 3852820"/>
                <a:gd name="connsiteY137" fmla="*/ 3355759 h 4022719"/>
                <a:gd name="connsiteX138" fmla="*/ 3417814 w 3852820"/>
                <a:gd name="connsiteY138" fmla="*/ 2707689 h 4022719"/>
                <a:gd name="connsiteX139" fmla="*/ 3408937 w 3852820"/>
                <a:gd name="connsiteY139" fmla="*/ 2370338 h 4022719"/>
                <a:gd name="connsiteX140" fmla="*/ 2707601 w 3852820"/>
                <a:gd name="connsiteY140" fmla="*/ 2015231 h 4022719"/>
                <a:gd name="connsiteX141" fmla="*/ 2272595 w 3852820"/>
                <a:gd name="connsiteY141" fmla="*/ 2175029 h 4022719"/>
                <a:gd name="connsiteX142" fmla="*/ 2574436 w 3852820"/>
                <a:gd name="connsiteY142" fmla="*/ 3249227 h 4022719"/>
                <a:gd name="connsiteX143" fmla="*/ 3062707 w 3852820"/>
                <a:gd name="connsiteY143" fmla="*/ 3151573 h 4022719"/>
                <a:gd name="connsiteX144" fmla="*/ 2902909 w 3852820"/>
                <a:gd name="connsiteY144" fmla="*/ 941033 h 4022719"/>
                <a:gd name="connsiteX145" fmla="*/ 2121674 w 3852820"/>
                <a:gd name="connsiteY145" fmla="*/ 301841 h 4022719"/>
                <a:gd name="connsiteX146" fmla="*/ 1455849 w 3852820"/>
                <a:gd name="connsiteY146" fmla="*/ 1535837 h 4022719"/>
                <a:gd name="connsiteX147" fmla="*/ 1509115 w 3852820"/>
                <a:gd name="connsiteY147" fmla="*/ 1908699 h 4022719"/>
                <a:gd name="connsiteX148" fmla="*/ 1775445 w 3852820"/>
                <a:gd name="connsiteY148" fmla="*/ 1997476 h 4022719"/>
                <a:gd name="connsiteX149" fmla="*/ 2112797 w 3852820"/>
                <a:gd name="connsiteY149" fmla="*/ 852256 h 4022719"/>
                <a:gd name="connsiteX150" fmla="*/ 1926366 w 3852820"/>
                <a:gd name="connsiteY150" fmla="*/ 381740 h 4022719"/>
                <a:gd name="connsiteX151" fmla="*/ 1402583 w 3852820"/>
                <a:gd name="connsiteY151" fmla="*/ 541538 h 4022719"/>
                <a:gd name="connsiteX152" fmla="*/ 1145131 w 3852820"/>
                <a:gd name="connsiteY152" fmla="*/ 2565647 h 4022719"/>
                <a:gd name="connsiteX153" fmla="*/ 1775445 w 3852820"/>
                <a:gd name="connsiteY153" fmla="*/ 2787588 h 4022719"/>
                <a:gd name="connsiteX154" fmla="*/ 2157185 w 3852820"/>
                <a:gd name="connsiteY154" fmla="*/ 2432482 h 4022719"/>
                <a:gd name="connsiteX155" fmla="*/ 1464727 w 3852820"/>
                <a:gd name="connsiteY155" fmla="*/ 1873188 h 4022719"/>
                <a:gd name="connsiteX156" fmla="*/ 1269418 w 3852820"/>
                <a:gd name="connsiteY156" fmla="*/ 3462291 h 4022719"/>
                <a:gd name="connsiteX157" fmla="*/ 1908610 w 3852820"/>
                <a:gd name="connsiteY157" fmla="*/ 3728621 h 4022719"/>
                <a:gd name="connsiteX158" fmla="*/ 3089340 w 3852820"/>
                <a:gd name="connsiteY158" fmla="*/ 2601157 h 4022719"/>
                <a:gd name="connsiteX159" fmla="*/ 2716478 w 3852820"/>
                <a:gd name="connsiteY159" fmla="*/ 2024109 h 4022719"/>
                <a:gd name="connsiteX160" fmla="*/ 2574436 w 3852820"/>
                <a:gd name="connsiteY160" fmla="*/ 3355759 h 4022719"/>
                <a:gd name="connsiteX161" fmla="*/ 3000564 w 3852820"/>
                <a:gd name="connsiteY161" fmla="*/ 3204839 h 4022719"/>
                <a:gd name="connsiteX162" fmla="*/ 3293527 w 3852820"/>
                <a:gd name="connsiteY162" fmla="*/ 994299 h 4022719"/>
                <a:gd name="connsiteX163" fmla="*/ 2858521 w 3852820"/>
                <a:gd name="connsiteY163" fmla="*/ 692458 h 4022719"/>
                <a:gd name="connsiteX164" fmla="*/ 2228206 w 3852820"/>
                <a:gd name="connsiteY164" fmla="*/ 2139519 h 4022719"/>
                <a:gd name="connsiteX165" fmla="*/ 2316983 w 3852820"/>
                <a:gd name="connsiteY165" fmla="*/ 2183907 h 4022719"/>
                <a:gd name="connsiteX166" fmla="*/ 2743111 w 3852820"/>
                <a:gd name="connsiteY166" fmla="*/ 1438183 h 4022719"/>
                <a:gd name="connsiteX167" fmla="*/ 1455849 w 3852820"/>
                <a:gd name="connsiteY167" fmla="*/ 648070 h 4022719"/>
                <a:gd name="connsiteX168" fmla="*/ 763391 w 3852820"/>
                <a:gd name="connsiteY168" fmla="*/ 2583402 h 4022719"/>
                <a:gd name="connsiteX169" fmla="*/ 1065232 w 3852820"/>
                <a:gd name="connsiteY169" fmla="*/ 2974020 h 4022719"/>
                <a:gd name="connsiteX170" fmla="*/ 1597892 w 3852820"/>
                <a:gd name="connsiteY170" fmla="*/ 2849732 h 4022719"/>
                <a:gd name="connsiteX171" fmla="*/ 1402583 w 3852820"/>
                <a:gd name="connsiteY171" fmla="*/ 2006354 h 4022719"/>
                <a:gd name="connsiteX172" fmla="*/ 1074109 w 3852820"/>
                <a:gd name="connsiteY172" fmla="*/ 1970843 h 4022719"/>
                <a:gd name="connsiteX173" fmla="*/ 1020843 w 3852820"/>
                <a:gd name="connsiteY173" fmla="*/ 3551068 h 4022719"/>
                <a:gd name="connsiteX174" fmla="*/ 1855344 w 3852820"/>
                <a:gd name="connsiteY174" fmla="*/ 3542190 h 4022719"/>
                <a:gd name="connsiteX175" fmla="*/ 2601069 w 3852820"/>
                <a:gd name="connsiteY175" fmla="*/ 2325950 h 4022719"/>
                <a:gd name="connsiteX176" fmla="*/ 1722179 w 3852820"/>
                <a:gd name="connsiteY176" fmla="*/ 1766656 h 4022719"/>
                <a:gd name="connsiteX177" fmla="*/ 1198397 w 3852820"/>
                <a:gd name="connsiteY177" fmla="*/ 1793289 h 4022719"/>
                <a:gd name="connsiteX178" fmla="*/ 710125 w 3852820"/>
                <a:gd name="connsiteY178" fmla="*/ 3435658 h 4022719"/>
                <a:gd name="connsiteX179" fmla="*/ 1704424 w 3852820"/>
                <a:gd name="connsiteY179" fmla="*/ 3684233 h 4022719"/>
                <a:gd name="connsiteX180" fmla="*/ 2902909 w 3852820"/>
                <a:gd name="connsiteY180" fmla="*/ 3053919 h 4022719"/>
                <a:gd name="connsiteX181" fmla="*/ 3435570 w 3852820"/>
                <a:gd name="connsiteY181" fmla="*/ 2201662 h 4022719"/>
                <a:gd name="connsiteX182" fmla="*/ 3071585 w 3852820"/>
                <a:gd name="connsiteY182" fmla="*/ 1296140 h 4022719"/>
                <a:gd name="connsiteX183" fmla="*/ 1589014 w 3852820"/>
                <a:gd name="connsiteY183" fmla="*/ 257453 h 4022719"/>
                <a:gd name="connsiteX184" fmla="*/ 861045 w 3852820"/>
                <a:gd name="connsiteY184" fmla="*/ 2077375 h 4022719"/>
                <a:gd name="connsiteX185" fmla="*/ 949822 w 3852820"/>
                <a:gd name="connsiteY185" fmla="*/ 2618913 h 4022719"/>
                <a:gd name="connsiteX186" fmla="*/ 1411461 w 3852820"/>
                <a:gd name="connsiteY186" fmla="*/ 2876365 h 4022719"/>
                <a:gd name="connsiteX187" fmla="*/ 2379127 w 3852820"/>
                <a:gd name="connsiteY187" fmla="*/ 2592280 h 4022719"/>
                <a:gd name="connsiteX188" fmla="*/ 2459026 w 3852820"/>
                <a:gd name="connsiteY188" fmla="*/ 958788 h 4022719"/>
                <a:gd name="connsiteX189" fmla="*/ 1260540 w 3852820"/>
                <a:gd name="connsiteY189" fmla="*/ 443884 h 4022719"/>
                <a:gd name="connsiteX190" fmla="*/ 568082 w 3852820"/>
                <a:gd name="connsiteY190" fmla="*/ 861134 h 4022719"/>
                <a:gd name="connsiteX191" fmla="*/ 816657 w 3852820"/>
                <a:gd name="connsiteY191" fmla="*/ 2743200 h 4022719"/>
                <a:gd name="connsiteX192" fmla="*/ 1606770 w 3852820"/>
                <a:gd name="connsiteY192" fmla="*/ 2725445 h 4022719"/>
                <a:gd name="connsiteX193" fmla="*/ 1597892 w 3852820"/>
                <a:gd name="connsiteY193" fmla="*/ 1322773 h 4022719"/>
                <a:gd name="connsiteX194" fmla="*/ 683492 w 3852820"/>
                <a:gd name="connsiteY194" fmla="*/ 1012055 h 4022719"/>
                <a:gd name="connsiteX195" fmla="*/ 35422 w 3852820"/>
                <a:gd name="connsiteY195" fmla="*/ 2601157 h 4022719"/>
                <a:gd name="connsiteX196" fmla="*/ 514816 w 3852820"/>
                <a:gd name="connsiteY196" fmla="*/ 3151573 h 4022719"/>
                <a:gd name="connsiteX197" fmla="*/ 1544626 w 3852820"/>
                <a:gd name="connsiteY197" fmla="*/ 3107185 h 4022719"/>
                <a:gd name="connsiteX198" fmla="*/ 2086164 w 3852820"/>
                <a:gd name="connsiteY198" fmla="*/ 2902998 h 4022719"/>
                <a:gd name="connsiteX199" fmla="*/ 1970754 w 3852820"/>
                <a:gd name="connsiteY199" fmla="*/ 3551068 h 4022719"/>
                <a:gd name="connsiteX200" fmla="*/ 2538925 w 3852820"/>
                <a:gd name="connsiteY200" fmla="*/ 3923930 h 4022719"/>
                <a:gd name="connsiteX201" fmla="*/ 3852820 w 3852820"/>
                <a:gd name="connsiteY201" fmla="*/ 2858610 h 4022719"/>
                <a:gd name="connsiteX202" fmla="*/ 3746288 w 3852820"/>
                <a:gd name="connsiteY202" fmla="*/ 2192785 h 4022719"/>
                <a:gd name="connsiteX203" fmla="*/ 3479958 w 3852820"/>
                <a:gd name="connsiteY203" fmla="*/ 1970843 h 4022719"/>
                <a:gd name="connsiteX204" fmla="*/ 3178117 w 3852820"/>
                <a:gd name="connsiteY204" fmla="*/ 2396971 h 4022719"/>
                <a:gd name="connsiteX205" fmla="*/ 3124851 w 3852820"/>
                <a:gd name="connsiteY205" fmla="*/ 2769833 h 4022719"/>
                <a:gd name="connsiteX206" fmla="*/ 3169239 w 3852820"/>
                <a:gd name="connsiteY206" fmla="*/ 1305018 h 4022719"/>
                <a:gd name="connsiteX207" fmla="*/ 2547803 w 3852820"/>
                <a:gd name="connsiteY207" fmla="*/ 1189608 h 4022719"/>
                <a:gd name="connsiteX208" fmla="*/ 1935243 w 3852820"/>
                <a:gd name="connsiteY208" fmla="*/ 1722268 h 4022719"/>
                <a:gd name="connsiteX209" fmla="*/ 1837589 w 3852820"/>
                <a:gd name="connsiteY209" fmla="*/ 301841 h 4022719"/>
                <a:gd name="connsiteX210" fmla="*/ 1571259 w 3852820"/>
                <a:gd name="connsiteY210" fmla="*/ 124288 h 4022719"/>
                <a:gd name="connsiteX211" fmla="*/ 1091865 w 3852820"/>
                <a:gd name="connsiteY211" fmla="*/ 497150 h 4022719"/>
                <a:gd name="connsiteX212" fmla="*/ 949822 w 3852820"/>
                <a:gd name="connsiteY212" fmla="*/ 1367161 h 4022719"/>
                <a:gd name="connsiteX213" fmla="*/ 1296051 w 3852820"/>
                <a:gd name="connsiteY213" fmla="*/ 1500326 h 4022719"/>
                <a:gd name="connsiteX214" fmla="*/ 1890855 w 3852820"/>
                <a:gd name="connsiteY214" fmla="*/ 1100831 h 4022719"/>
                <a:gd name="connsiteX215" fmla="*/ 2077286 w 3852820"/>
                <a:gd name="connsiteY215" fmla="*/ 710214 h 4022719"/>
                <a:gd name="connsiteX216" fmla="*/ 861045 w 3852820"/>
                <a:gd name="connsiteY216" fmla="*/ 337352 h 4022719"/>
                <a:gd name="connsiteX217" fmla="*/ 1047476 w 3852820"/>
                <a:gd name="connsiteY217" fmla="*/ 2104008 h 4022719"/>
                <a:gd name="connsiteX218" fmla="*/ 1757690 w 3852820"/>
                <a:gd name="connsiteY218" fmla="*/ 2139519 h 4022719"/>
                <a:gd name="connsiteX219" fmla="*/ 2237084 w 3852820"/>
                <a:gd name="connsiteY219" fmla="*/ 976544 h 4022719"/>
                <a:gd name="connsiteX220" fmla="*/ 1695546 w 3852820"/>
                <a:gd name="connsiteY220" fmla="*/ 781235 h 4022719"/>
                <a:gd name="connsiteX221" fmla="*/ 1517993 w 3852820"/>
                <a:gd name="connsiteY221" fmla="*/ 1695635 h 4022719"/>
                <a:gd name="connsiteX222" fmla="*/ 1500238 w 3852820"/>
                <a:gd name="connsiteY222" fmla="*/ 2148396 h 4022719"/>
                <a:gd name="connsiteX223" fmla="*/ 1544626 w 3852820"/>
                <a:gd name="connsiteY223" fmla="*/ 2210540 h 4022719"/>
                <a:gd name="connsiteX224" fmla="*/ 1633403 w 3852820"/>
                <a:gd name="connsiteY224" fmla="*/ 2237173 h 402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3852820" h="4022719">
                  <a:moveTo>
                    <a:pt x="3613123" y="763480"/>
                  </a:moveTo>
                  <a:lnTo>
                    <a:pt x="3178117" y="772357"/>
                  </a:lnTo>
                  <a:cubicBezTo>
                    <a:pt x="3013286" y="786485"/>
                    <a:pt x="2988249" y="823414"/>
                    <a:pt x="2849643" y="887767"/>
                  </a:cubicBezTo>
                  <a:cubicBezTo>
                    <a:pt x="2663961" y="973976"/>
                    <a:pt x="2811941" y="892823"/>
                    <a:pt x="2680968" y="967666"/>
                  </a:cubicBezTo>
                  <a:cubicBezTo>
                    <a:pt x="2654335" y="1026851"/>
                    <a:pt x="2615859" y="1082027"/>
                    <a:pt x="2601069" y="1145220"/>
                  </a:cubicBezTo>
                  <a:cubicBezTo>
                    <a:pt x="2582811" y="1223230"/>
                    <a:pt x="2582591" y="1304802"/>
                    <a:pt x="2583313" y="1384917"/>
                  </a:cubicBezTo>
                  <a:cubicBezTo>
                    <a:pt x="2585554" y="1633640"/>
                    <a:pt x="2574244" y="1884483"/>
                    <a:pt x="2609946" y="2130641"/>
                  </a:cubicBezTo>
                  <a:cubicBezTo>
                    <a:pt x="2631035" y="2276041"/>
                    <a:pt x="2751989" y="2547891"/>
                    <a:pt x="2751989" y="2547891"/>
                  </a:cubicBezTo>
                  <a:cubicBezTo>
                    <a:pt x="2725356" y="2648505"/>
                    <a:pt x="2723116" y="2759019"/>
                    <a:pt x="2672090" y="2849732"/>
                  </a:cubicBezTo>
                  <a:cubicBezTo>
                    <a:pt x="2614088" y="2952847"/>
                    <a:pt x="2410764" y="3015554"/>
                    <a:pt x="2316983" y="3053919"/>
                  </a:cubicBezTo>
                  <a:cubicBezTo>
                    <a:pt x="2131551" y="3048124"/>
                    <a:pt x="2009299" y="3071455"/>
                    <a:pt x="1846467" y="2982897"/>
                  </a:cubicBezTo>
                  <a:cubicBezTo>
                    <a:pt x="1733990" y="2921725"/>
                    <a:pt x="1640947" y="2827968"/>
                    <a:pt x="1526871" y="2769833"/>
                  </a:cubicBezTo>
                  <a:cubicBezTo>
                    <a:pt x="1331959" y="2670503"/>
                    <a:pt x="923189" y="2512381"/>
                    <a:pt x="923189" y="2512381"/>
                  </a:cubicBezTo>
                  <a:cubicBezTo>
                    <a:pt x="718357" y="2323305"/>
                    <a:pt x="683953" y="2341976"/>
                    <a:pt x="594715" y="2104008"/>
                  </a:cubicBezTo>
                  <a:cubicBezTo>
                    <a:pt x="584273" y="2076162"/>
                    <a:pt x="588797" y="2044823"/>
                    <a:pt x="585838" y="2015231"/>
                  </a:cubicBezTo>
                  <a:cubicBezTo>
                    <a:pt x="779496" y="1814895"/>
                    <a:pt x="938649" y="1609577"/>
                    <a:pt x="1216152" y="1509204"/>
                  </a:cubicBezTo>
                  <a:cubicBezTo>
                    <a:pt x="1362162" y="1456392"/>
                    <a:pt x="1523911" y="1467775"/>
                    <a:pt x="1677791" y="1447060"/>
                  </a:cubicBezTo>
                  <a:cubicBezTo>
                    <a:pt x="2623806" y="1535749"/>
                    <a:pt x="2328193" y="1349870"/>
                    <a:pt x="2849643" y="1784412"/>
                  </a:cubicBezTo>
                  <a:cubicBezTo>
                    <a:pt x="2886650" y="1815251"/>
                    <a:pt x="2920664" y="1849515"/>
                    <a:pt x="2956175" y="1882066"/>
                  </a:cubicBezTo>
                  <a:cubicBezTo>
                    <a:pt x="2973930" y="1932373"/>
                    <a:pt x="2998451" y="1980783"/>
                    <a:pt x="3009441" y="2032987"/>
                  </a:cubicBezTo>
                  <a:cubicBezTo>
                    <a:pt x="3036049" y="2159376"/>
                    <a:pt x="3049445" y="2272622"/>
                    <a:pt x="2956175" y="2379216"/>
                  </a:cubicBezTo>
                  <a:cubicBezTo>
                    <a:pt x="2867817" y="2480197"/>
                    <a:pt x="2742167" y="2544107"/>
                    <a:pt x="2654335" y="2645546"/>
                  </a:cubicBezTo>
                  <a:cubicBezTo>
                    <a:pt x="2223274" y="3143392"/>
                    <a:pt x="2506059" y="3018368"/>
                    <a:pt x="2103919" y="3258105"/>
                  </a:cubicBezTo>
                  <a:cubicBezTo>
                    <a:pt x="2026613" y="3304191"/>
                    <a:pt x="1944121" y="3340963"/>
                    <a:pt x="1864222" y="3382392"/>
                  </a:cubicBezTo>
                  <a:cubicBezTo>
                    <a:pt x="1721830" y="3372221"/>
                    <a:pt x="1453698" y="3372005"/>
                    <a:pt x="1296051" y="3311371"/>
                  </a:cubicBezTo>
                  <a:cubicBezTo>
                    <a:pt x="1241576" y="3290419"/>
                    <a:pt x="1195438" y="3252186"/>
                    <a:pt x="1145131" y="3222594"/>
                  </a:cubicBezTo>
                  <a:cubicBezTo>
                    <a:pt x="1118498" y="3175247"/>
                    <a:pt x="1077447" y="3133485"/>
                    <a:pt x="1065232" y="3080552"/>
                  </a:cubicBezTo>
                  <a:cubicBezTo>
                    <a:pt x="989807" y="2753712"/>
                    <a:pt x="1000898" y="2175168"/>
                    <a:pt x="994210" y="1890944"/>
                  </a:cubicBezTo>
                  <a:cubicBezTo>
                    <a:pt x="1013380" y="1628949"/>
                    <a:pt x="1068983" y="1256551"/>
                    <a:pt x="1038599" y="958788"/>
                  </a:cubicBezTo>
                  <a:cubicBezTo>
                    <a:pt x="1030697" y="881345"/>
                    <a:pt x="1018355" y="804302"/>
                    <a:pt x="1003088" y="727969"/>
                  </a:cubicBezTo>
                  <a:cubicBezTo>
                    <a:pt x="997582" y="700441"/>
                    <a:pt x="997027" y="667173"/>
                    <a:pt x="976455" y="648070"/>
                  </a:cubicBezTo>
                  <a:cubicBezTo>
                    <a:pt x="951073" y="624501"/>
                    <a:pt x="911352" y="624396"/>
                    <a:pt x="878801" y="612559"/>
                  </a:cubicBezTo>
                  <a:cubicBezTo>
                    <a:pt x="810739" y="642151"/>
                    <a:pt x="732445" y="654820"/>
                    <a:pt x="674614" y="701336"/>
                  </a:cubicBezTo>
                  <a:cubicBezTo>
                    <a:pt x="512526" y="831711"/>
                    <a:pt x="427957" y="1015356"/>
                    <a:pt x="328385" y="1189608"/>
                  </a:cubicBezTo>
                  <a:cubicBezTo>
                    <a:pt x="325426" y="1328691"/>
                    <a:pt x="295157" y="1469891"/>
                    <a:pt x="319507" y="1606858"/>
                  </a:cubicBezTo>
                  <a:cubicBezTo>
                    <a:pt x="343457" y="1741576"/>
                    <a:pt x="415198" y="1863410"/>
                    <a:pt x="470428" y="1988598"/>
                  </a:cubicBezTo>
                  <a:cubicBezTo>
                    <a:pt x="544787" y="2157145"/>
                    <a:pt x="612968" y="2311456"/>
                    <a:pt x="807779" y="2379216"/>
                  </a:cubicBezTo>
                  <a:cubicBezTo>
                    <a:pt x="998535" y="2445566"/>
                    <a:pt x="1204315" y="2456155"/>
                    <a:pt x="1402583" y="2494625"/>
                  </a:cubicBezTo>
                  <a:cubicBezTo>
                    <a:pt x="1479523" y="2485747"/>
                    <a:pt x="1572721" y="2516119"/>
                    <a:pt x="1633403" y="2467992"/>
                  </a:cubicBezTo>
                  <a:cubicBezTo>
                    <a:pt x="1877399" y="2274478"/>
                    <a:pt x="1951976" y="2000034"/>
                    <a:pt x="2059531" y="1731146"/>
                  </a:cubicBezTo>
                  <a:cubicBezTo>
                    <a:pt x="2074728" y="1427184"/>
                    <a:pt x="2080353" y="1499874"/>
                    <a:pt x="2015142" y="1056443"/>
                  </a:cubicBezTo>
                  <a:cubicBezTo>
                    <a:pt x="1952186" y="628344"/>
                    <a:pt x="2048317" y="715915"/>
                    <a:pt x="1846467" y="594804"/>
                  </a:cubicBezTo>
                  <a:cubicBezTo>
                    <a:pt x="1742166" y="678245"/>
                    <a:pt x="1540433" y="794976"/>
                    <a:pt x="1517993" y="958788"/>
                  </a:cubicBezTo>
                  <a:cubicBezTo>
                    <a:pt x="1497093" y="1111357"/>
                    <a:pt x="1522806" y="1266978"/>
                    <a:pt x="1535748" y="1420427"/>
                  </a:cubicBezTo>
                  <a:cubicBezTo>
                    <a:pt x="1553813" y="1634620"/>
                    <a:pt x="1609594" y="1889117"/>
                    <a:pt x="1748812" y="2059620"/>
                  </a:cubicBezTo>
                  <a:cubicBezTo>
                    <a:pt x="2040773" y="2417190"/>
                    <a:pt x="2503242" y="2796359"/>
                    <a:pt x="2902909" y="3045041"/>
                  </a:cubicBezTo>
                  <a:cubicBezTo>
                    <a:pt x="2985058" y="3096156"/>
                    <a:pt x="3080462" y="3121981"/>
                    <a:pt x="3169239" y="3160451"/>
                  </a:cubicBezTo>
                  <a:cubicBezTo>
                    <a:pt x="3240261" y="3240350"/>
                    <a:pt x="3325973" y="3309292"/>
                    <a:pt x="3382304" y="3400148"/>
                  </a:cubicBezTo>
                  <a:cubicBezTo>
                    <a:pt x="3419793" y="3460614"/>
                    <a:pt x="3469590" y="3537780"/>
                    <a:pt x="3444447" y="3604334"/>
                  </a:cubicBezTo>
                  <a:cubicBezTo>
                    <a:pt x="3318819" y="3936878"/>
                    <a:pt x="2786654" y="3811996"/>
                    <a:pt x="2592191" y="3817398"/>
                  </a:cubicBezTo>
                  <a:cubicBezTo>
                    <a:pt x="2126217" y="3724204"/>
                    <a:pt x="2017802" y="3793035"/>
                    <a:pt x="1722179" y="3355759"/>
                  </a:cubicBezTo>
                  <a:cubicBezTo>
                    <a:pt x="1671772" y="3281198"/>
                    <a:pt x="1692587" y="3178206"/>
                    <a:pt x="1677791" y="3089429"/>
                  </a:cubicBezTo>
                  <a:cubicBezTo>
                    <a:pt x="1722179" y="2962182"/>
                    <a:pt x="1721925" y="2808860"/>
                    <a:pt x="1810956" y="2707689"/>
                  </a:cubicBezTo>
                  <a:cubicBezTo>
                    <a:pt x="1928659" y="2573935"/>
                    <a:pt x="2114658" y="2521202"/>
                    <a:pt x="2263717" y="2423604"/>
                  </a:cubicBezTo>
                  <a:cubicBezTo>
                    <a:pt x="2579907" y="2216575"/>
                    <a:pt x="2497650" y="2281920"/>
                    <a:pt x="2707601" y="2059620"/>
                  </a:cubicBezTo>
                  <a:cubicBezTo>
                    <a:pt x="2725356" y="1994517"/>
                    <a:pt x="2780131" y="1928984"/>
                    <a:pt x="2760867" y="1864311"/>
                  </a:cubicBezTo>
                  <a:cubicBezTo>
                    <a:pt x="2674472" y="1574273"/>
                    <a:pt x="2382146" y="1588998"/>
                    <a:pt x="2148307" y="1526959"/>
                  </a:cubicBezTo>
                  <a:cubicBezTo>
                    <a:pt x="2074327" y="1556551"/>
                    <a:pt x="1988417" y="1565751"/>
                    <a:pt x="1926366" y="1615736"/>
                  </a:cubicBezTo>
                  <a:cubicBezTo>
                    <a:pt x="1631421" y="1853331"/>
                    <a:pt x="2079822" y="2194485"/>
                    <a:pt x="2245962" y="2334827"/>
                  </a:cubicBezTo>
                  <a:cubicBezTo>
                    <a:pt x="2553208" y="2594364"/>
                    <a:pt x="2909947" y="2790262"/>
                    <a:pt x="3258016" y="2991775"/>
                  </a:cubicBezTo>
                  <a:cubicBezTo>
                    <a:pt x="3314241" y="3024326"/>
                    <a:pt x="3368583" y="3060374"/>
                    <a:pt x="3426692" y="3089429"/>
                  </a:cubicBezTo>
                  <a:cubicBezTo>
                    <a:pt x="3457672" y="3104919"/>
                    <a:pt x="3491795" y="3113103"/>
                    <a:pt x="3524346" y="3124940"/>
                  </a:cubicBezTo>
                  <a:cubicBezTo>
                    <a:pt x="3536183" y="3142695"/>
                    <a:pt x="3570763" y="3159864"/>
                    <a:pt x="3559857" y="3178206"/>
                  </a:cubicBezTo>
                  <a:cubicBezTo>
                    <a:pt x="3377036" y="3485679"/>
                    <a:pt x="3277585" y="3481023"/>
                    <a:pt x="2965053" y="3648722"/>
                  </a:cubicBezTo>
                  <a:cubicBezTo>
                    <a:pt x="2796377" y="3562905"/>
                    <a:pt x="2603498" y="3513515"/>
                    <a:pt x="2459026" y="3391270"/>
                  </a:cubicBezTo>
                  <a:cubicBezTo>
                    <a:pt x="2397574" y="3339272"/>
                    <a:pt x="2378599" y="3240399"/>
                    <a:pt x="2388005" y="3160451"/>
                  </a:cubicBezTo>
                  <a:cubicBezTo>
                    <a:pt x="2425112" y="2845041"/>
                    <a:pt x="2548631" y="2635012"/>
                    <a:pt x="2680968" y="2370338"/>
                  </a:cubicBezTo>
                  <a:cubicBezTo>
                    <a:pt x="2692805" y="2266765"/>
                    <a:pt x="2765159" y="2151802"/>
                    <a:pt x="2716478" y="2059620"/>
                  </a:cubicBezTo>
                  <a:cubicBezTo>
                    <a:pt x="2436376" y="1529215"/>
                    <a:pt x="2231527" y="1571496"/>
                    <a:pt x="1739935" y="1438183"/>
                  </a:cubicBezTo>
                  <a:cubicBezTo>
                    <a:pt x="1555069" y="1535017"/>
                    <a:pt x="1100824" y="1690916"/>
                    <a:pt x="1136253" y="2015231"/>
                  </a:cubicBezTo>
                  <a:cubicBezTo>
                    <a:pt x="1190539" y="2512155"/>
                    <a:pt x="1708097" y="2960422"/>
                    <a:pt x="2103919" y="3169328"/>
                  </a:cubicBezTo>
                  <a:cubicBezTo>
                    <a:pt x="2203678" y="3221979"/>
                    <a:pt x="2328820" y="3187083"/>
                    <a:pt x="2441271" y="3195961"/>
                  </a:cubicBezTo>
                  <a:cubicBezTo>
                    <a:pt x="2494537" y="3119021"/>
                    <a:pt x="2615664" y="3057576"/>
                    <a:pt x="2601069" y="2965142"/>
                  </a:cubicBezTo>
                  <a:cubicBezTo>
                    <a:pt x="2481086" y="2205253"/>
                    <a:pt x="2281921" y="2184263"/>
                    <a:pt x="1766568" y="1775534"/>
                  </a:cubicBezTo>
                  <a:cubicBezTo>
                    <a:pt x="1624525" y="1784412"/>
                    <a:pt x="1443786" y="1704318"/>
                    <a:pt x="1340439" y="1802167"/>
                  </a:cubicBezTo>
                  <a:cubicBezTo>
                    <a:pt x="555483" y="2545371"/>
                    <a:pt x="1041033" y="3106686"/>
                    <a:pt x="1633403" y="3888420"/>
                  </a:cubicBezTo>
                  <a:cubicBezTo>
                    <a:pt x="1713190" y="3993713"/>
                    <a:pt x="1887896" y="3959441"/>
                    <a:pt x="2015142" y="3994952"/>
                  </a:cubicBezTo>
                  <a:cubicBezTo>
                    <a:pt x="2194011" y="3892741"/>
                    <a:pt x="2211106" y="3934234"/>
                    <a:pt x="2095041" y="3630967"/>
                  </a:cubicBezTo>
                  <a:cubicBezTo>
                    <a:pt x="2037300" y="3480097"/>
                    <a:pt x="1946127" y="3344078"/>
                    <a:pt x="1864222" y="3204839"/>
                  </a:cubicBezTo>
                  <a:cubicBezTo>
                    <a:pt x="1856720" y="3192086"/>
                    <a:pt x="1813915" y="3178206"/>
                    <a:pt x="1828711" y="3178206"/>
                  </a:cubicBezTo>
                  <a:cubicBezTo>
                    <a:pt x="1853995" y="3178206"/>
                    <a:pt x="1878103" y="3191747"/>
                    <a:pt x="1899733" y="3204839"/>
                  </a:cubicBezTo>
                  <a:cubicBezTo>
                    <a:pt x="2103414" y="3328120"/>
                    <a:pt x="2285009" y="3491799"/>
                    <a:pt x="2503414" y="3586579"/>
                  </a:cubicBezTo>
                  <a:cubicBezTo>
                    <a:pt x="2606891" y="3631484"/>
                    <a:pt x="2728315" y="3604334"/>
                    <a:pt x="2840766" y="3613212"/>
                  </a:cubicBezTo>
                  <a:cubicBezTo>
                    <a:pt x="3057267" y="2974533"/>
                    <a:pt x="3176695" y="3156255"/>
                    <a:pt x="2609946" y="2743200"/>
                  </a:cubicBezTo>
                  <a:cubicBezTo>
                    <a:pt x="2577419" y="2719494"/>
                    <a:pt x="2533007" y="2719526"/>
                    <a:pt x="2494537" y="2707689"/>
                  </a:cubicBezTo>
                  <a:cubicBezTo>
                    <a:pt x="2478211" y="2774249"/>
                    <a:pt x="2166064" y="3542190"/>
                    <a:pt x="2627702" y="3542190"/>
                  </a:cubicBezTo>
                  <a:cubicBezTo>
                    <a:pt x="2860147" y="3542190"/>
                    <a:pt x="3024238" y="3299534"/>
                    <a:pt x="3222506" y="3178206"/>
                  </a:cubicBezTo>
                  <a:cubicBezTo>
                    <a:pt x="3210669" y="2956264"/>
                    <a:pt x="3290510" y="2709060"/>
                    <a:pt x="3186995" y="2512381"/>
                  </a:cubicBezTo>
                  <a:cubicBezTo>
                    <a:pt x="2798148" y="1773571"/>
                    <a:pt x="2578318" y="1841376"/>
                    <a:pt x="1952999" y="1722268"/>
                  </a:cubicBezTo>
                  <a:cubicBezTo>
                    <a:pt x="1879018" y="1781452"/>
                    <a:pt x="1759013" y="1809298"/>
                    <a:pt x="1731057" y="1899821"/>
                  </a:cubicBezTo>
                  <a:cubicBezTo>
                    <a:pt x="1562326" y="2446187"/>
                    <a:pt x="1953583" y="2397879"/>
                    <a:pt x="2343616" y="2547891"/>
                  </a:cubicBezTo>
                  <a:cubicBezTo>
                    <a:pt x="2603663" y="2094907"/>
                    <a:pt x="2864522" y="1903786"/>
                    <a:pt x="2414638" y="1331651"/>
                  </a:cubicBezTo>
                  <a:cubicBezTo>
                    <a:pt x="2273936" y="1152715"/>
                    <a:pt x="2006265" y="1130424"/>
                    <a:pt x="1802078" y="1029810"/>
                  </a:cubicBezTo>
                  <a:cubicBezTo>
                    <a:pt x="1253694" y="1148089"/>
                    <a:pt x="1274466" y="1048239"/>
                    <a:pt x="914311" y="1633491"/>
                  </a:cubicBezTo>
                  <a:cubicBezTo>
                    <a:pt x="881705" y="1686476"/>
                    <a:pt x="866679" y="1793898"/>
                    <a:pt x="923189" y="1819922"/>
                  </a:cubicBezTo>
                  <a:cubicBezTo>
                    <a:pt x="1128263" y="1914364"/>
                    <a:pt x="1367072" y="1902781"/>
                    <a:pt x="1589014" y="1944210"/>
                  </a:cubicBezTo>
                  <a:cubicBezTo>
                    <a:pt x="1739934" y="1861352"/>
                    <a:pt x="1973404" y="1853647"/>
                    <a:pt x="2041775" y="1695635"/>
                  </a:cubicBezTo>
                  <a:cubicBezTo>
                    <a:pt x="2302797" y="1092385"/>
                    <a:pt x="1649320" y="592740"/>
                    <a:pt x="1287173" y="319596"/>
                  </a:cubicBezTo>
                  <a:cubicBezTo>
                    <a:pt x="1192052" y="247852"/>
                    <a:pt x="1056354" y="260412"/>
                    <a:pt x="940944" y="230820"/>
                  </a:cubicBezTo>
                  <a:cubicBezTo>
                    <a:pt x="828494" y="411332"/>
                    <a:pt x="665946" y="569030"/>
                    <a:pt x="603593" y="772357"/>
                  </a:cubicBezTo>
                  <a:cubicBezTo>
                    <a:pt x="451971" y="1266777"/>
                    <a:pt x="497353" y="1701456"/>
                    <a:pt x="727880" y="2148396"/>
                  </a:cubicBezTo>
                  <a:cubicBezTo>
                    <a:pt x="781630" y="2252605"/>
                    <a:pt x="887678" y="2320031"/>
                    <a:pt x="967577" y="2405849"/>
                  </a:cubicBezTo>
                  <a:cubicBezTo>
                    <a:pt x="1148090" y="2370338"/>
                    <a:pt x="1381091" y="2431437"/>
                    <a:pt x="1509115" y="2299317"/>
                  </a:cubicBezTo>
                  <a:cubicBezTo>
                    <a:pt x="1885109" y="1911291"/>
                    <a:pt x="2373763" y="1175367"/>
                    <a:pt x="1855344" y="656948"/>
                  </a:cubicBezTo>
                  <a:cubicBezTo>
                    <a:pt x="1727428" y="529032"/>
                    <a:pt x="1506156" y="562253"/>
                    <a:pt x="1331562" y="514905"/>
                  </a:cubicBezTo>
                  <a:cubicBezTo>
                    <a:pt x="1036708" y="1201110"/>
                    <a:pt x="513494" y="1921332"/>
                    <a:pt x="940944" y="2725445"/>
                  </a:cubicBezTo>
                  <a:cubicBezTo>
                    <a:pt x="1098466" y="3021774"/>
                    <a:pt x="1473605" y="3133818"/>
                    <a:pt x="1739935" y="3338004"/>
                  </a:cubicBezTo>
                  <a:cubicBezTo>
                    <a:pt x="1958917" y="3222594"/>
                    <a:pt x="2257494" y="3196332"/>
                    <a:pt x="2396882" y="2991775"/>
                  </a:cubicBezTo>
                  <a:cubicBezTo>
                    <a:pt x="2824490" y="2364246"/>
                    <a:pt x="2132154" y="2117332"/>
                    <a:pt x="1793201" y="1864311"/>
                  </a:cubicBezTo>
                  <a:cubicBezTo>
                    <a:pt x="1633403" y="1973802"/>
                    <a:pt x="1408727" y="2023925"/>
                    <a:pt x="1313806" y="2192785"/>
                  </a:cubicBezTo>
                  <a:cubicBezTo>
                    <a:pt x="1071739" y="2623409"/>
                    <a:pt x="589725" y="3610014"/>
                    <a:pt x="1384828" y="3941686"/>
                  </a:cubicBezTo>
                  <a:cubicBezTo>
                    <a:pt x="1729643" y="4085523"/>
                    <a:pt x="2130552" y="3989033"/>
                    <a:pt x="2503414" y="4012707"/>
                  </a:cubicBezTo>
                  <a:cubicBezTo>
                    <a:pt x="2698723" y="3888420"/>
                    <a:pt x="2967150" y="3836473"/>
                    <a:pt x="3089340" y="3639845"/>
                  </a:cubicBezTo>
                  <a:cubicBezTo>
                    <a:pt x="3472606" y="3023096"/>
                    <a:pt x="3253706" y="2634769"/>
                    <a:pt x="3027197" y="2068497"/>
                  </a:cubicBezTo>
                  <a:cubicBezTo>
                    <a:pt x="2901809" y="1755027"/>
                    <a:pt x="2939386" y="1822870"/>
                    <a:pt x="2689845" y="1686757"/>
                  </a:cubicBezTo>
                  <a:cubicBezTo>
                    <a:pt x="2512684" y="1827830"/>
                    <a:pt x="1795998" y="2196819"/>
                    <a:pt x="2201573" y="2636668"/>
                  </a:cubicBezTo>
                  <a:cubicBezTo>
                    <a:pt x="2348341" y="2795839"/>
                    <a:pt x="2627702" y="2713608"/>
                    <a:pt x="2840766" y="2752078"/>
                  </a:cubicBezTo>
                  <a:cubicBezTo>
                    <a:pt x="3569922" y="1979519"/>
                    <a:pt x="3856117" y="2004798"/>
                    <a:pt x="3684144" y="807868"/>
                  </a:cubicBezTo>
                  <a:cubicBezTo>
                    <a:pt x="3660218" y="641344"/>
                    <a:pt x="3471080" y="547457"/>
                    <a:pt x="3364548" y="417251"/>
                  </a:cubicBezTo>
                  <a:cubicBezTo>
                    <a:pt x="3263934" y="423169"/>
                    <a:pt x="3141958" y="372737"/>
                    <a:pt x="3062707" y="435006"/>
                  </a:cubicBezTo>
                  <a:cubicBezTo>
                    <a:pt x="2751625" y="679427"/>
                    <a:pt x="2245962" y="1296140"/>
                    <a:pt x="2245962" y="1296140"/>
                  </a:cubicBezTo>
                  <a:cubicBezTo>
                    <a:pt x="2441783" y="1557238"/>
                    <a:pt x="2396189" y="1519899"/>
                    <a:pt x="2778622" y="612559"/>
                  </a:cubicBezTo>
                  <a:cubicBezTo>
                    <a:pt x="2969722" y="159165"/>
                    <a:pt x="2329516" y="88639"/>
                    <a:pt x="2121674" y="0"/>
                  </a:cubicBezTo>
                  <a:cubicBezTo>
                    <a:pt x="1917488" y="121328"/>
                    <a:pt x="1639052" y="165166"/>
                    <a:pt x="1509115" y="363985"/>
                  </a:cubicBezTo>
                  <a:cubicBezTo>
                    <a:pt x="1169467" y="883688"/>
                    <a:pt x="1421997" y="1469509"/>
                    <a:pt x="1855344" y="1811045"/>
                  </a:cubicBezTo>
                  <a:cubicBezTo>
                    <a:pt x="2010924" y="1933663"/>
                    <a:pt x="2240043" y="1905740"/>
                    <a:pt x="2432393" y="1953088"/>
                  </a:cubicBezTo>
                  <a:cubicBezTo>
                    <a:pt x="2618824" y="1799208"/>
                    <a:pt x="2855640" y="1691266"/>
                    <a:pt x="2991686" y="1491449"/>
                  </a:cubicBezTo>
                  <a:cubicBezTo>
                    <a:pt x="3325291" y="1001466"/>
                    <a:pt x="2290831" y="666229"/>
                    <a:pt x="2192696" y="603682"/>
                  </a:cubicBezTo>
                  <a:cubicBezTo>
                    <a:pt x="1702693" y="914794"/>
                    <a:pt x="1098413" y="1110617"/>
                    <a:pt x="1420339" y="1988598"/>
                  </a:cubicBezTo>
                  <a:cubicBezTo>
                    <a:pt x="1507955" y="2227552"/>
                    <a:pt x="1887896" y="2189825"/>
                    <a:pt x="2121674" y="2290439"/>
                  </a:cubicBezTo>
                  <a:cubicBezTo>
                    <a:pt x="2315634" y="2190972"/>
                    <a:pt x="3351357" y="1884739"/>
                    <a:pt x="2956175" y="1287262"/>
                  </a:cubicBezTo>
                  <a:cubicBezTo>
                    <a:pt x="2770643" y="1006756"/>
                    <a:pt x="2364330" y="967666"/>
                    <a:pt x="2068408" y="807868"/>
                  </a:cubicBezTo>
                  <a:cubicBezTo>
                    <a:pt x="1601669" y="1347033"/>
                    <a:pt x="1219122" y="1491469"/>
                    <a:pt x="1668913" y="2334827"/>
                  </a:cubicBezTo>
                  <a:cubicBezTo>
                    <a:pt x="1761086" y="2507652"/>
                    <a:pt x="2018102" y="2512380"/>
                    <a:pt x="2192696" y="2601157"/>
                  </a:cubicBezTo>
                  <a:cubicBezTo>
                    <a:pt x="2631312" y="2258137"/>
                    <a:pt x="3277803" y="1999054"/>
                    <a:pt x="3036074" y="1242874"/>
                  </a:cubicBezTo>
                  <a:cubicBezTo>
                    <a:pt x="2978830" y="1063803"/>
                    <a:pt x="2704641" y="1065321"/>
                    <a:pt x="2538925" y="976544"/>
                  </a:cubicBezTo>
                  <a:cubicBezTo>
                    <a:pt x="2432393" y="1210323"/>
                    <a:pt x="2267762" y="1425579"/>
                    <a:pt x="2219329" y="1677880"/>
                  </a:cubicBezTo>
                  <a:cubicBezTo>
                    <a:pt x="2019589" y="2718388"/>
                    <a:pt x="2060506" y="2681550"/>
                    <a:pt x="2290350" y="3355759"/>
                  </a:cubicBezTo>
                  <a:cubicBezTo>
                    <a:pt x="2993818" y="3298721"/>
                    <a:pt x="3047403" y="3455633"/>
                    <a:pt x="3417814" y="2707689"/>
                  </a:cubicBezTo>
                  <a:cubicBezTo>
                    <a:pt x="3467736" y="2606884"/>
                    <a:pt x="3489479" y="2448867"/>
                    <a:pt x="3408937" y="2370338"/>
                  </a:cubicBezTo>
                  <a:cubicBezTo>
                    <a:pt x="3221318" y="2187409"/>
                    <a:pt x="2941380" y="2133600"/>
                    <a:pt x="2707601" y="2015231"/>
                  </a:cubicBezTo>
                  <a:cubicBezTo>
                    <a:pt x="2562599" y="2068497"/>
                    <a:pt x="2350918" y="2041881"/>
                    <a:pt x="2272595" y="2175029"/>
                  </a:cubicBezTo>
                  <a:cubicBezTo>
                    <a:pt x="1870027" y="2859394"/>
                    <a:pt x="2175582" y="2921282"/>
                    <a:pt x="2574436" y="3249227"/>
                  </a:cubicBezTo>
                  <a:cubicBezTo>
                    <a:pt x="2737193" y="3216676"/>
                    <a:pt x="2952570" y="3275747"/>
                    <a:pt x="3062707" y="3151573"/>
                  </a:cubicBezTo>
                  <a:cubicBezTo>
                    <a:pt x="3770113" y="2354007"/>
                    <a:pt x="3483741" y="1764827"/>
                    <a:pt x="2902909" y="941033"/>
                  </a:cubicBezTo>
                  <a:cubicBezTo>
                    <a:pt x="2709023" y="666044"/>
                    <a:pt x="2382086" y="514905"/>
                    <a:pt x="2121674" y="301841"/>
                  </a:cubicBezTo>
                  <a:cubicBezTo>
                    <a:pt x="1507367" y="400131"/>
                    <a:pt x="1764843" y="292841"/>
                    <a:pt x="1455849" y="1535837"/>
                  </a:cubicBezTo>
                  <a:cubicBezTo>
                    <a:pt x="1425561" y="1657678"/>
                    <a:pt x="1437651" y="1805473"/>
                    <a:pt x="1509115" y="1908699"/>
                  </a:cubicBezTo>
                  <a:cubicBezTo>
                    <a:pt x="1562381" y="1985639"/>
                    <a:pt x="1686668" y="1967884"/>
                    <a:pt x="1775445" y="1997476"/>
                  </a:cubicBezTo>
                  <a:cubicBezTo>
                    <a:pt x="1887896" y="1615736"/>
                    <a:pt x="2075786" y="1248489"/>
                    <a:pt x="2112797" y="852256"/>
                  </a:cubicBezTo>
                  <a:cubicBezTo>
                    <a:pt x="2128487" y="684286"/>
                    <a:pt x="2080923" y="449359"/>
                    <a:pt x="1926366" y="381740"/>
                  </a:cubicBezTo>
                  <a:cubicBezTo>
                    <a:pt x="1759132" y="308575"/>
                    <a:pt x="1577177" y="488272"/>
                    <a:pt x="1402583" y="541538"/>
                  </a:cubicBezTo>
                  <a:cubicBezTo>
                    <a:pt x="1361431" y="710987"/>
                    <a:pt x="879407" y="2170558"/>
                    <a:pt x="1145131" y="2565647"/>
                  </a:cubicBezTo>
                  <a:cubicBezTo>
                    <a:pt x="1269444" y="2750480"/>
                    <a:pt x="1565340" y="2713608"/>
                    <a:pt x="1775445" y="2787588"/>
                  </a:cubicBezTo>
                  <a:cubicBezTo>
                    <a:pt x="1902692" y="2669219"/>
                    <a:pt x="2096378" y="2595287"/>
                    <a:pt x="2157185" y="2432482"/>
                  </a:cubicBezTo>
                  <a:cubicBezTo>
                    <a:pt x="2334810" y="1956905"/>
                    <a:pt x="1653382" y="1930357"/>
                    <a:pt x="1464727" y="1873188"/>
                  </a:cubicBezTo>
                  <a:cubicBezTo>
                    <a:pt x="1195552" y="2402255"/>
                    <a:pt x="905504" y="2762102"/>
                    <a:pt x="1269418" y="3462291"/>
                  </a:cubicBezTo>
                  <a:cubicBezTo>
                    <a:pt x="1375865" y="3667100"/>
                    <a:pt x="1695546" y="3639844"/>
                    <a:pt x="1908610" y="3728621"/>
                  </a:cubicBezTo>
                  <a:cubicBezTo>
                    <a:pt x="2521305" y="3483543"/>
                    <a:pt x="3141857" y="3488110"/>
                    <a:pt x="3089340" y="2601157"/>
                  </a:cubicBezTo>
                  <a:cubicBezTo>
                    <a:pt x="3075804" y="2372547"/>
                    <a:pt x="2840765" y="2216458"/>
                    <a:pt x="2716478" y="2024109"/>
                  </a:cubicBezTo>
                  <a:cubicBezTo>
                    <a:pt x="2514061" y="2371656"/>
                    <a:pt x="1834508" y="2990148"/>
                    <a:pt x="2574436" y="3355759"/>
                  </a:cubicBezTo>
                  <a:cubicBezTo>
                    <a:pt x="2709532" y="3422512"/>
                    <a:pt x="2858521" y="3255146"/>
                    <a:pt x="3000564" y="3204839"/>
                  </a:cubicBezTo>
                  <a:cubicBezTo>
                    <a:pt x="3438629" y="2206627"/>
                    <a:pt x="3831218" y="1999851"/>
                    <a:pt x="3293527" y="994299"/>
                  </a:cubicBezTo>
                  <a:cubicBezTo>
                    <a:pt x="3210305" y="838662"/>
                    <a:pt x="3003523" y="793072"/>
                    <a:pt x="2858521" y="692458"/>
                  </a:cubicBezTo>
                  <a:cubicBezTo>
                    <a:pt x="2280101" y="1408598"/>
                    <a:pt x="2208144" y="1236710"/>
                    <a:pt x="2228206" y="2139519"/>
                  </a:cubicBezTo>
                  <a:cubicBezTo>
                    <a:pt x="2228941" y="2172596"/>
                    <a:pt x="2287391" y="2169111"/>
                    <a:pt x="2316983" y="2183907"/>
                  </a:cubicBezTo>
                  <a:cubicBezTo>
                    <a:pt x="2459026" y="1935332"/>
                    <a:pt x="2748798" y="1724423"/>
                    <a:pt x="2743111" y="1438183"/>
                  </a:cubicBezTo>
                  <a:cubicBezTo>
                    <a:pt x="2729625" y="759366"/>
                    <a:pt x="1830937" y="735857"/>
                    <a:pt x="1455849" y="648070"/>
                  </a:cubicBezTo>
                  <a:cubicBezTo>
                    <a:pt x="1165541" y="1213407"/>
                    <a:pt x="703616" y="1889090"/>
                    <a:pt x="763391" y="2583402"/>
                  </a:cubicBezTo>
                  <a:cubicBezTo>
                    <a:pt x="777505" y="2747346"/>
                    <a:pt x="964618" y="2843814"/>
                    <a:pt x="1065232" y="2974020"/>
                  </a:cubicBezTo>
                  <a:cubicBezTo>
                    <a:pt x="1242785" y="2932591"/>
                    <a:pt x="1459013" y="2967859"/>
                    <a:pt x="1597892" y="2849732"/>
                  </a:cubicBezTo>
                  <a:cubicBezTo>
                    <a:pt x="2110070" y="2414086"/>
                    <a:pt x="1813572" y="2192733"/>
                    <a:pt x="1402583" y="2006354"/>
                  </a:cubicBezTo>
                  <a:cubicBezTo>
                    <a:pt x="1302285" y="1960870"/>
                    <a:pt x="1183600" y="1982680"/>
                    <a:pt x="1074109" y="1970843"/>
                  </a:cubicBezTo>
                  <a:cubicBezTo>
                    <a:pt x="850123" y="2428997"/>
                    <a:pt x="287327" y="3067615"/>
                    <a:pt x="1020843" y="3551068"/>
                  </a:cubicBezTo>
                  <a:cubicBezTo>
                    <a:pt x="1253114" y="3704156"/>
                    <a:pt x="1577177" y="3545149"/>
                    <a:pt x="1855344" y="3542190"/>
                  </a:cubicBezTo>
                  <a:cubicBezTo>
                    <a:pt x="2011835" y="3390514"/>
                    <a:pt x="2857750" y="2765516"/>
                    <a:pt x="2601069" y="2325950"/>
                  </a:cubicBezTo>
                  <a:cubicBezTo>
                    <a:pt x="2425963" y="2026080"/>
                    <a:pt x="2015142" y="1953087"/>
                    <a:pt x="1722179" y="1766656"/>
                  </a:cubicBezTo>
                  <a:cubicBezTo>
                    <a:pt x="1547585" y="1775534"/>
                    <a:pt x="1331930" y="1680458"/>
                    <a:pt x="1198397" y="1793289"/>
                  </a:cubicBezTo>
                  <a:cubicBezTo>
                    <a:pt x="989269" y="1969994"/>
                    <a:pt x="162830" y="2974551"/>
                    <a:pt x="710125" y="3435658"/>
                  </a:cubicBezTo>
                  <a:cubicBezTo>
                    <a:pt x="971391" y="3655780"/>
                    <a:pt x="1372991" y="3601375"/>
                    <a:pt x="1704424" y="3684233"/>
                  </a:cubicBezTo>
                  <a:cubicBezTo>
                    <a:pt x="2103919" y="3474128"/>
                    <a:pt x="2560075" y="3347526"/>
                    <a:pt x="2902909" y="3053919"/>
                  </a:cubicBezTo>
                  <a:cubicBezTo>
                    <a:pt x="3157358" y="2836007"/>
                    <a:pt x="3403570" y="2535138"/>
                    <a:pt x="3435570" y="2201662"/>
                  </a:cubicBezTo>
                  <a:cubicBezTo>
                    <a:pt x="3466644" y="1877837"/>
                    <a:pt x="3266773" y="1556390"/>
                    <a:pt x="3071585" y="1296140"/>
                  </a:cubicBezTo>
                  <a:cubicBezTo>
                    <a:pt x="2590871" y="655188"/>
                    <a:pt x="2217497" y="548243"/>
                    <a:pt x="1589014" y="257453"/>
                  </a:cubicBezTo>
                  <a:cubicBezTo>
                    <a:pt x="1002914" y="1011009"/>
                    <a:pt x="999669" y="853868"/>
                    <a:pt x="861045" y="2077375"/>
                  </a:cubicBezTo>
                  <a:cubicBezTo>
                    <a:pt x="840452" y="2259134"/>
                    <a:pt x="846049" y="2468275"/>
                    <a:pt x="949822" y="2618913"/>
                  </a:cubicBezTo>
                  <a:cubicBezTo>
                    <a:pt x="1049777" y="2764008"/>
                    <a:pt x="1257581" y="2790548"/>
                    <a:pt x="1411461" y="2876365"/>
                  </a:cubicBezTo>
                  <a:cubicBezTo>
                    <a:pt x="1734016" y="2781670"/>
                    <a:pt x="2104836" y="2786635"/>
                    <a:pt x="2379127" y="2592280"/>
                  </a:cubicBezTo>
                  <a:cubicBezTo>
                    <a:pt x="3108043" y="2075791"/>
                    <a:pt x="3183287" y="1524616"/>
                    <a:pt x="2459026" y="958788"/>
                  </a:cubicBezTo>
                  <a:cubicBezTo>
                    <a:pt x="2116389" y="691103"/>
                    <a:pt x="1660035" y="615519"/>
                    <a:pt x="1260540" y="443884"/>
                  </a:cubicBezTo>
                  <a:cubicBezTo>
                    <a:pt x="1029721" y="582967"/>
                    <a:pt x="684224" y="617962"/>
                    <a:pt x="568082" y="861134"/>
                  </a:cubicBezTo>
                  <a:cubicBezTo>
                    <a:pt x="26055" y="1996002"/>
                    <a:pt x="293525" y="2083599"/>
                    <a:pt x="816657" y="2743200"/>
                  </a:cubicBezTo>
                  <a:cubicBezTo>
                    <a:pt x="1080028" y="2737282"/>
                    <a:pt x="1378747" y="2857372"/>
                    <a:pt x="1606770" y="2725445"/>
                  </a:cubicBezTo>
                  <a:cubicBezTo>
                    <a:pt x="2293333" y="2328219"/>
                    <a:pt x="2130040" y="1714159"/>
                    <a:pt x="1597892" y="1322773"/>
                  </a:cubicBezTo>
                  <a:cubicBezTo>
                    <a:pt x="1338563" y="1132041"/>
                    <a:pt x="988292" y="1115628"/>
                    <a:pt x="683492" y="1012055"/>
                  </a:cubicBezTo>
                  <a:cubicBezTo>
                    <a:pt x="348662" y="1483086"/>
                    <a:pt x="-135283" y="1926872"/>
                    <a:pt x="35422" y="2601157"/>
                  </a:cubicBezTo>
                  <a:cubicBezTo>
                    <a:pt x="95134" y="2837021"/>
                    <a:pt x="355018" y="2968101"/>
                    <a:pt x="514816" y="3151573"/>
                  </a:cubicBezTo>
                  <a:cubicBezTo>
                    <a:pt x="858086" y="3136777"/>
                    <a:pt x="1205257" y="3160870"/>
                    <a:pt x="1544626" y="3107185"/>
                  </a:cubicBezTo>
                  <a:cubicBezTo>
                    <a:pt x="1735174" y="3077042"/>
                    <a:pt x="1952562" y="2763830"/>
                    <a:pt x="2086164" y="2902998"/>
                  </a:cubicBezTo>
                  <a:cubicBezTo>
                    <a:pt x="2238121" y="3061286"/>
                    <a:pt x="2009224" y="3335045"/>
                    <a:pt x="1970754" y="3551068"/>
                  </a:cubicBezTo>
                  <a:cubicBezTo>
                    <a:pt x="2160144" y="3675355"/>
                    <a:pt x="2313312" y="3903562"/>
                    <a:pt x="2538925" y="3923930"/>
                  </a:cubicBezTo>
                  <a:cubicBezTo>
                    <a:pt x="3239904" y="3987213"/>
                    <a:pt x="3532653" y="3287070"/>
                    <a:pt x="3852820" y="2858610"/>
                  </a:cubicBezTo>
                  <a:cubicBezTo>
                    <a:pt x="3817309" y="2636668"/>
                    <a:pt x="3833324" y="2400014"/>
                    <a:pt x="3746288" y="2192785"/>
                  </a:cubicBezTo>
                  <a:cubicBezTo>
                    <a:pt x="3701539" y="2086239"/>
                    <a:pt x="3588710" y="1931760"/>
                    <a:pt x="3479958" y="1970843"/>
                  </a:cubicBezTo>
                  <a:cubicBezTo>
                    <a:pt x="3316148" y="2029712"/>
                    <a:pt x="3278731" y="2254928"/>
                    <a:pt x="3178117" y="2396971"/>
                  </a:cubicBezTo>
                  <a:cubicBezTo>
                    <a:pt x="3160362" y="2521258"/>
                    <a:pt x="3034958" y="2857479"/>
                    <a:pt x="3124851" y="2769833"/>
                  </a:cubicBezTo>
                  <a:cubicBezTo>
                    <a:pt x="3594381" y="2312041"/>
                    <a:pt x="3729832" y="1794906"/>
                    <a:pt x="3169239" y="1305018"/>
                  </a:cubicBezTo>
                  <a:cubicBezTo>
                    <a:pt x="3010592" y="1166381"/>
                    <a:pt x="2754948" y="1228078"/>
                    <a:pt x="2547803" y="1189608"/>
                  </a:cubicBezTo>
                  <a:cubicBezTo>
                    <a:pt x="1741719" y="2083099"/>
                    <a:pt x="1663989" y="2342281"/>
                    <a:pt x="1935243" y="1722268"/>
                  </a:cubicBezTo>
                  <a:cubicBezTo>
                    <a:pt x="1902692" y="1248792"/>
                    <a:pt x="1942991" y="764582"/>
                    <a:pt x="1837589" y="301841"/>
                  </a:cubicBezTo>
                  <a:cubicBezTo>
                    <a:pt x="1813893" y="197809"/>
                    <a:pt x="1674474" y="97255"/>
                    <a:pt x="1571259" y="124288"/>
                  </a:cubicBezTo>
                  <a:cubicBezTo>
                    <a:pt x="1375422" y="175579"/>
                    <a:pt x="1251663" y="372863"/>
                    <a:pt x="1091865" y="497150"/>
                  </a:cubicBezTo>
                  <a:cubicBezTo>
                    <a:pt x="1044517" y="787154"/>
                    <a:pt x="891215" y="1079222"/>
                    <a:pt x="949822" y="1367161"/>
                  </a:cubicBezTo>
                  <a:cubicBezTo>
                    <a:pt x="974484" y="1488328"/>
                    <a:pt x="1177073" y="1533999"/>
                    <a:pt x="1296051" y="1500326"/>
                  </a:cubicBezTo>
                  <a:cubicBezTo>
                    <a:pt x="1525861" y="1435285"/>
                    <a:pt x="1692587" y="1233996"/>
                    <a:pt x="1890855" y="1100831"/>
                  </a:cubicBezTo>
                  <a:cubicBezTo>
                    <a:pt x="1952999" y="970625"/>
                    <a:pt x="2142373" y="838973"/>
                    <a:pt x="2077286" y="710214"/>
                  </a:cubicBezTo>
                  <a:cubicBezTo>
                    <a:pt x="1788879" y="139670"/>
                    <a:pt x="1315535" y="304888"/>
                    <a:pt x="861045" y="337352"/>
                  </a:cubicBezTo>
                  <a:cubicBezTo>
                    <a:pt x="714385" y="974567"/>
                    <a:pt x="271374" y="1644317"/>
                    <a:pt x="1047476" y="2104008"/>
                  </a:cubicBezTo>
                  <a:cubicBezTo>
                    <a:pt x="1251420" y="2224805"/>
                    <a:pt x="1520952" y="2127682"/>
                    <a:pt x="1757690" y="2139519"/>
                  </a:cubicBezTo>
                  <a:cubicBezTo>
                    <a:pt x="2086670" y="1831100"/>
                    <a:pt x="2684077" y="1562041"/>
                    <a:pt x="2237084" y="976544"/>
                  </a:cubicBezTo>
                  <a:cubicBezTo>
                    <a:pt x="2120640" y="824019"/>
                    <a:pt x="1876059" y="846338"/>
                    <a:pt x="1695546" y="781235"/>
                  </a:cubicBezTo>
                  <a:cubicBezTo>
                    <a:pt x="1636362" y="1086035"/>
                    <a:pt x="1561903" y="1388263"/>
                    <a:pt x="1517993" y="1695635"/>
                  </a:cubicBezTo>
                  <a:cubicBezTo>
                    <a:pt x="1496633" y="1845153"/>
                    <a:pt x="1492436" y="1997561"/>
                    <a:pt x="1500238" y="2148396"/>
                  </a:cubicBezTo>
                  <a:cubicBezTo>
                    <a:pt x="1501553" y="2173818"/>
                    <a:pt x="1523911" y="2195744"/>
                    <a:pt x="1544626" y="2210540"/>
                  </a:cubicBezTo>
                  <a:cubicBezTo>
                    <a:pt x="1583222" y="2238109"/>
                    <a:pt x="1601101" y="2237173"/>
                    <a:pt x="1633403" y="2237173"/>
                  </a:cubicBezTo>
                </a:path>
              </a:pathLst>
            </a:custGeom>
            <a:noFill/>
            <a:ln w="38100"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57691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7631E-082F-0F71-7D73-2A7559DCA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FCDEC2-B310-E5CE-F5D4-EEFE1E700531}"/>
              </a:ext>
            </a:extLst>
          </p:cNvPr>
          <p:cNvGrpSpPr/>
          <p:nvPr/>
        </p:nvGrpSpPr>
        <p:grpSpPr>
          <a:xfrm>
            <a:off x="8686800" y="274638"/>
            <a:ext cx="3144965" cy="1545048"/>
            <a:chOff x="1828800" y="1295400"/>
            <a:chExt cx="9753600" cy="4791716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199DDC8C-1211-2214-2ACA-81497F346C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5410200" y="1562741"/>
              <a:ext cx="6172200" cy="452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252260F-64A9-102F-0C8F-4FA10808B16F}"/>
                </a:ext>
              </a:extLst>
            </p:cNvPr>
            <p:cNvSpPr/>
            <p:nvPr/>
          </p:nvSpPr>
          <p:spPr>
            <a:xfrm>
              <a:off x="1828800" y="1295400"/>
              <a:ext cx="3852820" cy="4022719"/>
            </a:xfrm>
            <a:custGeom>
              <a:avLst/>
              <a:gdLst>
                <a:gd name="connsiteX0" fmla="*/ 3613123 w 3852820"/>
                <a:gd name="connsiteY0" fmla="*/ 763480 h 4022719"/>
                <a:gd name="connsiteX1" fmla="*/ 3178117 w 3852820"/>
                <a:gd name="connsiteY1" fmla="*/ 772357 h 4022719"/>
                <a:gd name="connsiteX2" fmla="*/ 2849643 w 3852820"/>
                <a:gd name="connsiteY2" fmla="*/ 887767 h 4022719"/>
                <a:gd name="connsiteX3" fmla="*/ 2680968 w 3852820"/>
                <a:gd name="connsiteY3" fmla="*/ 967666 h 4022719"/>
                <a:gd name="connsiteX4" fmla="*/ 2601069 w 3852820"/>
                <a:gd name="connsiteY4" fmla="*/ 1145220 h 4022719"/>
                <a:gd name="connsiteX5" fmla="*/ 2583313 w 3852820"/>
                <a:gd name="connsiteY5" fmla="*/ 1384917 h 4022719"/>
                <a:gd name="connsiteX6" fmla="*/ 2609946 w 3852820"/>
                <a:gd name="connsiteY6" fmla="*/ 2130641 h 4022719"/>
                <a:gd name="connsiteX7" fmla="*/ 2751989 w 3852820"/>
                <a:gd name="connsiteY7" fmla="*/ 2547891 h 4022719"/>
                <a:gd name="connsiteX8" fmla="*/ 2672090 w 3852820"/>
                <a:gd name="connsiteY8" fmla="*/ 2849732 h 4022719"/>
                <a:gd name="connsiteX9" fmla="*/ 2316983 w 3852820"/>
                <a:gd name="connsiteY9" fmla="*/ 3053919 h 4022719"/>
                <a:gd name="connsiteX10" fmla="*/ 1846467 w 3852820"/>
                <a:gd name="connsiteY10" fmla="*/ 2982897 h 4022719"/>
                <a:gd name="connsiteX11" fmla="*/ 1526871 w 3852820"/>
                <a:gd name="connsiteY11" fmla="*/ 2769833 h 4022719"/>
                <a:gd name="connsiteX12" fmla="*/ 923189 w 3852820"/>
                <a:gd name="connsiteY12" fmla="*/ 2512381 h 4022719"/>
                <a:gd name="connsiteX13" fmla="*/ 594715 w 3852820"/>
                <a:gd name="connsiteY13" fmla="*/ 2104008 h 4022719"/>
                <a:gd name="connsiteX14" fmla="*/ 585838 w 3852820"/>
                <a:gd name="connsiteY14" fmla="*/ 2015231 h 4022719"/>
                <a:gd name="connsiteX15" fmla="*/ 1216152 w 3852820"/>
                <a:gd name="connsiteY15" fmla="*/ 1509204 h 4022719"/>
                <a:gd name="connsiteX16" fmla="*/ 1677791 w 3852820"/>
                <a:gd name="connsiteY16" fmla="*/ 1447060 h 4022719"/>
                <a:gd name="connsiteX17" fmla="*/ 2849643 w 3852820"/>
                <a:gd name="connsiteY17" fmla="*/ 1784412 h 4022719"/>
                <a:gd name="connsiteX18" fmla="*/ 2956175 w 3852820"/>
                <a:gd name="connsiteY18" fmla="*/ 1882066 h 4022719"/>
                <a:gd name="connsiteX19" fmla="*/ 3009441 w 3852820"/>
                <a:gd name="connsiteY19" fmla="*/ 2032987 h 4022719"/>
                <a:gd name="connsiteX20" fmla="*/ 2956175 w 3852820"/>
                <a:gd name="connsiteY20" fmla="*/ 2379216 h 4022719"/>
                <a:gd name="connsiteX21" fmla="*/ 2654335 w 3852820"/>
                <a:gd name="connsiteY21" fmla="*/ 2645546 h 4022719"/>
                <a:gd name="connsiteX22" fmla="*/ 2103919 w 3852820"/>
                <a:gd name="connsiteY22" fmla="*/ 3258105 h 4022719"/>
                <a:gd name="connsiteX23" fmla="*/ 1864222 w 3852820"/>
                <a:gd name="connsiteY23" fmla="*/ 3382392 h 4022719"/>
                <a:gd name="connsiteX24" fmla="*/ 1296051 w 3852820"/>
                <a:gd name="connsiteY24" fmla="*/ 3311371 h 4022719"/>
                <a:gd name="connsiteX25" fmla="*/ 1145131 w 3852820"/>
                <a:gd name="connsiteY25" fmla="*/ 3222594 h 4022719"/>
                <a:gd name="connsiteX26" fmla="*/ 1065232 w 3852820"/>
                <a:gd name="connsiteY26" fmla="*/ 3080552 h 4022719"/>
                <a:gd name="connsiteX27" fmla="*/ 994210 w 3852820"/>
                <a:gd name="connsiteY27" fmla="*/ 1890944 h 4022719"/>
                <a:gd name="connsiteX28" fmla="*/ 1038599 w 3852820"/>
                <a:gd name="connsiteY28" fmla="*/ 958788 h 4022719"/>
                <a:gd name="connsiteX29" fmla="*/ 1003088 w 3852820"/>
                <a:gd name="connsiteY29" fmla="*/ 727969 h 4022719"/>
                <a:gd name="connsiteX30" fmla="*/ 976455 w 3852820"/>
                <a:gd name="connsiteY30" fmla="*/ 648070 h 4022719"/>
                <a:gd name="connsiteX31" fmla="*/ 878801 w 3852820"/>
                <a:gd name="connsiteY31" fmla="*/ 612559 h 4022719"/>
                <a:gd name="connsiteX32" fmla="*/ 674614 w 3852820"/>
                <a:gd name="connsiteY32" fmla="*/ 701336 h 4022719"/>
                <a:gd name="connsiteX33" fmla="*/ 328385 w 3852820"/>
                <a:gd name="connsiteY33" fmla="*/ 1189608 h 4022719"/>
                <a:gd name="connsiteX34" fmla="*/ 319507 w 3852820"/>
                <a:gd name="connsiteY34" fmla="*/ 1606858 h 4022719"/>
                <a:gd name="connsiteX35" fmla="*/ 470428 w 3852820"/>
                <a:gd name="connsiteY35" fmla="*/ 1988598 h 4022719"/>
                <a:gd name="connsiteX36" fmla="*/ 807779 w 3852820"/>
                <a:gd name="connsiteY36" fmla="*/ 2379216 h 4022719"/>
                <a:gd name="connsiteX37" fmla="*/ 1402583 w 3852820"/>
                <a:gd name="connsiteY37" fmla="*/ 2494625 h 4022719"/>
                <a:gd name="connsiteX38" fmla="*/ 1633403 w 3852820"/>
                <a:gd name="connsiteY38" fmla="*/ 2467992 h 4022719"/>
                <a:gd name="connsiteX39" fmla="*/ 2059531 w 3852820"/>
                <a:gd name="connsiteY39" fmla="*/ 1731146 h 4022719"/>
                <a:gd name="connsiteX40" fmla="*/ 2015142 w 3852820"/>
                <a:gd name="connsiteY40" fmla="*/ 1056443 h 4022719"/>
                <a:gd name="connsiteX41" fmla="*/ 1846467 w 3852820"/>
                <a:gd name="connsiteY41" fmla="*/ 594804 h 4022719"/>
                <a:gd name="connsiteX42" fmla="*/ 1517993 w 3852820"/>
                <a:gd name="connsiteY42" fmla="*/ 958788 h 4022719"/>
                <a:gd name="connsiteX43" fmla="*/ 1535748 w 3852820"/>
                <a:gd name="connsiteY43" fmla="*/ 1420427 h 4022719"/>
                <a:gd name="connsiteX44" fmla="*/ 1748812 w 3852820"/>
                <a:gd name="connsiteY44" fmla="*/ 2059620 h 4022719"/>
                <a:gd name="connsiteX45" fmla="*/ 2902909 w 3852820"/>
                <a:gd name="connsiteY45" fmla="*/ 3045041 h 4022719"/>
                <a:gd name="connsiteX46" fmla="*/ 3169239 w 3852820"/>
                <a:gd name="connsiteY46" fmla="*/ 3160451 h 4022719"/>
                <a:gd name="connsiteX47" fmla="*/ 3382304 w 3852820"/>
                <a:gd name="connsiteY47" fmla="*/ 3400148 h 4022719"/>
                <a:gd name="connsiteX48" fmla="*/ 3444447 w 3852820"/>
                <a:gd name="connsiteY48" fmla="*/ 3604334 h 4022719"/>
                <a:gd name="connsiteX49" fmla="*/ 2592191 w 3852820"/>
                <a:gd name="connsiteY49" fmla="*/ 3817398 h 4022719"/>
                <a:gd name="connsiteX50" fmla="*/ 1722179 w 3852820"/>
                <a:gd name="connsiteY50" fmla="*/ 3355759 h 4022719"/>
                <a:gd name="connsiteX51" fmla="*/ 1677791 w 3852820"/>
                <a:gd name="connsiteY51" fmla="*/ 3089429 h 4022719"/>
                <a:gd name="connsiteX52" fmla="*/ 1810956 w 3852820"/>
                <a:gd name="connsiteY52" fmla="*/ 2707689 h 4022719"/>
                <a:gd name="connsiteX53" fmla="*/ 2263717 w 3852820"/>
                <a:gd name="connsiteY53" fmla="*/ 2423604 h 4022719"/>
                <a:gd name="connsiteX54" fmla="*/ 2707601 w 3852820"/>
                <a:gd name="connsiteY54" fmla="*/ 2059620 h 4022719"/>
                <a:gd name="connsiteX55" fmla="*/ 2760867 w 3852820"/>
                <a:gd name="connsiteY55" fmla="*/ 1864311 h 4022719"/>
                <a:gd name="connsiteX56" fmla="*/ 2148307 w 3852820"/>
                <a:gd name="connsiteY56" fmla="*/ 1526959 h 4022719"/>
                <a:gd name="connsiteX57" fmla="*/ 1926366 w 3852820"/>
                <a:gd name="connsiteY57" fmla="*/ 1615736 h 4022719"/>
                <a:gd name="connsiteX58" fmla="*/ 2245962 w 3852820"/>
                <a:gd name="connsiteY58" fmla="*/ 2334827 h 4022719"/>
                <a:gd name="connsiteX59" fmla="*/ 3258016 w 3852820"/>
                <a:gd name="connsiteY59" fmla="*/ 2991775 h 4022719"/>
                <a:gd name="connsiteX60" fmla="*/ 3426692 w 3852820"/>
                <a:gd name="connsiteY60" fmla="*/ 3089429 h 4022719"/>
                <a:gd name="connsiteX61" fmla="*/ 3524346 w 3852820"/>
                <a:gd name="connsiteY61" fmla="*/ 3124940 h 4022719"/>
                <a:gd name="connsiteX62" fmla="*/ 3559857 w 3852820"/>
                <a:gd name="connsiteY62" fmla="*/ 3178206 h 4022719"/>
                <a:gd name="connsiteX63" fmla="*/ 2965053 w 3852820"/>
                <a:gd name="connsiteY63" fmla="*/ 3648722 h 4022719"/>
                <a:gd name="connsiteX64" fmla="*/ 2459026 w 3852820"/>
                <a:gd name="connsiteY64" fmla="*/ 3391270 h 4022719"/>
                <a:gd name="connsiteX65" fmla="*/ 2388005 w 3852820"/>
                <a:gd name="connsiteY65" fmla="*/ 3160451 h 4022719"/>
                <a:gd name="connsiteX66" fmla="*/ 2680968 w 3852820"/>
                <a:gd name="connsiteY66" fmla="*/ 2370338 h 4022719"/>
                <a:gd name="connsiteX67" fmla="*/ 2716478 w 3852820"/>
                <a:gd name="connsiteY67" fmla="*/ 2059620 h 4022719"/>
                <a:gd name="connsiteX68" fmla="*/ 1739935 w 3852820"/>
                <a:gd name="connsiteY68" fmla="*/ 1438183 h 4022719"/>
                <a:gd name="connsiteX69" fmla="*/ 1136253 w 3852820"/>
                <a:gd name="connsiteY69" fmla="*/ 2015231 h 4022719"/>
                <a:gd name="connsiteX70" fmla="*/ 2103919 w 3852820"/>
                <a:gd name="connsiteY70" fmla="*/ 3169328 h 4022719"/>
                <a:gd name="connsiteX71" fmla="*/ 2441271 w 3852820"/>
                <a:gd name="connsiteY71" fmla="*/ 3195961 h 4022719"/>
                <a:gd name="connsiteX72" fmla="*/ 2601069 w 3852820"/>
                <a:gd name="connsiteY72" fmla="*/ 2965142 h 4022719"/>
                <a:gd name="connsiteX73" fmla="*/ 1766568 w 3852820"/>
                <a:gd name="connsiteY73" fmla="*/ 1775534 h 4022719"/>
                <a:gd name="connsiteX74" fmla="*/ 1340439 w 3852820"/>
                <a:gd name="connsiteY74" fmla="*/ 1802167 h 4022719"/>
                <a:gd name="connsiteX75" fmla="*/ 1633403 w 3852820"/>
                <a:gd name="connsiteY75" fmla="*/ 3888420 h 4022719"/>
                <a:gd name="connsiteX76" fmla="*/ 2015142 w 3852820"/>
                <a:gd name="connsiteY76" fmla="*/ 3994952 h 4022719"/>
                <a:gd name="connsiteX77" fmla="*/ 2095041 w 3852820"/>
                <a:gd name="connsiteY77" fmla="*/ 3630967 h 4022719"/>
                <a:gd name="connsiteX78" fmla="*/ 1864222 w 3852820"/>
                <a:gd name="connsiteY78" fmla="*/ 3204839 h 4022719"/>
                <a:gd name="connsiteX79" fmla="*/ 1828711 w 3852820"/>
                <a:gd name="connsiteY79" fmla="*/ 3178206 h 4022719"/>
                <a:gd name="connsiteX80" fmla="*/ 1899733 w 3852820"/>
                <a:gd name="connsiteY80" fmla="*/ 3204839 h 4022719"/>
                <a:gd name="connsiteX81" fmla="*/ 2503414 w 3852820"/>
                <a:gd name="connsiteY81" fmla="*/ 3586579 h 4022719"/>
                <a:gd name="connsiteX82" fmla="*/ 2840766 w 3852820"/>
                <a:gd name="connsiteY82" fmla="*/ 3613212 h 4022719"/>
                <a:gd name="connsiteX83" fmla="*/ 2609946 w 3852820"/>
                <a:gd name="connsiteY83" fmla="*/ 2743200 h 4022719"/>
                <a:gd name="connsiteX84" fmla="*/ 2494537 w 3852820"/>
                <a:gd name="connsiteY84" fmla="*/ 2707689 h 4022719"/>
                <a:gd name="connsiteX85" fmla="*/ 2627702 w 3852820"/>
                <a:gd name="connsiteY85" fmla="*/ 3542190 h 4022719"/>
                <a:gd name="connsiteX86" fmla="*/ 3222506 w 3852820"/>
                <a:gd name="connsiteY86" fmla="*/ 3178206 h 4022719"/>
                <a:gd name="connsiteX87" fmla="*/ 3186995 w 3852820"/>
                <a:gd name="connsiteY87" fmla="*/ 2512381 h 4022719"/>
                <a:gd name="connsiteX88" fmla="*/ 1952999 w 3852820"/>
                <a:gd name="connsiteY88" fmla="*/ 1722268 h 4022719"/>
                <a:gd name="connsiteX89" fmla="*/ 1731057 w 3852820"/>
                <a:gd name="connsiteY89" fmla="*/ 1899821 h 4022719"/>
                <a:gd name="connsiteX90" fmla="*/ 2343616 w 3852820"/>
                <a:gd name="connsiteY90" fmla="*/ 2547891 h 4022719"/>
                <a:gd name="connsiteX91" fmla="*/ 2414638 w 3852820"/>
                <a:gd name="connsiteY91" fmla="*/ 1331651 h 4022719"/>
                <a:gd name="connsiteX92" fmla="*/ 1802078 w 3852820"/>
                <a:gd name="connsiteY92" fmla="*/ 1029810 h 4022719"/>
                <a:gd name="connsiteX93" fmla="*/ 914311 w 3852820"/>
                <a:gd name="connsiteY93" fmla="*/ 1633491 h 4022719"/>
                <a:gd name="connsiteX94" fmla="*/ 923189 w 3852820"/>
                <a:gd name="connsiteY94" fmla="*/ 1819922 h 4022719"/>
                <a:gd name="connsiteX95" fmla="*/ 1589014 w 3852820"/>
                <a:gd name="connsiteY95" fmla="*/ 1944210 h 4022719"/>
                <a:gd name="connsiteX96" fmla="*/ 2041775 w 3852820"/>
                <a:gd name="connsiteY96" fmla="*/ 1695635 h 4022719"/>
                <a:gd name="connsiteX97" fmla="*/ 1287173 w 3852820"/>
                <a:gd name="connsiteY97" fmla="*/ 319596 h 4022719"/>
                <a:gd name="connsiteX98" fmla="*/ 940944 w 3852820"/>
                <a:gd name="connsiteY98" fmla="*/ 230820 h 4022719"/>
                <a:gd name="connsiteX99" fmla="*/ 603593 w 3852820"/>
                <a:gd name="connsiteY99" fmla="*/ 772357 h 4022719"/>
                <a:gd name="connsiteX100" fmla="*/ 727880 w 3852820"/>
                <a:gd name="connsiteY100" fmla="*/ 2148396 h 4022719"/>
                <a:gd name="connsiteX101" fmla="*/ 967577 w 3852820"/>
                <a:gd name="connsiteY101" fmla="*/ 2405849 h 4022719"/>
                <a:gd name="connsiteX102" fmla="*/ 1509115 w 3852820"/>
                <a:gd name="connsiteY102" fmla="*/ 2299317 h 4022719"/>
                <a:gd name="connsiteX103" fmla="*/ 1855344 w 3852820"/>
                <a:gd name="connsiteY103" fmla="*/ 656948 h 4022719"/>
                <a:gd name="connsiteX104" fmla="*/ 1331562 w 3852820"/>
                <a:gd name="connsiteY104" fmla="*/ 514905 h 4022719"/>
                <a:gd name="connsiteX105" fmla="*/ 940944 w 3852820"/>
                <a:gd name="connsiteY105" fmla="*/ 2725445 h 4022719"/>
                <a:gd name="connsiteX106" fmla="*/ 1739935 w 3852820"/>
                <a:gd name="connsiteY106" fmla="*/ 3338004 h 4022719"/>
                <a:gd name="connsiteX107" fmla="*/ 2396882 w 3852820"/>
                <a:gd name="connsiteY107" fmla="*/ 2991775 h 4022719"/>
                <a:gd name="connsiteX108" fmla="*/ 1793201 w 3852820"/>
                <a:gd name="connsiteY108" fmla="*/ 1864311 h 4022719"/>
                <a:gd name="connsiteX109" fmla="*/ 1313806 w 3852820"/>
                <a:gd name="connsiteY109" fmla="*/ 2192785 h 4022719"/>
                <a:gd name="connsiteX110" fmla="*/ 1384828 w 3852820"/>
                <a:gd name="connsiteY110" fmla="*/ 3941686 h 4022719"/>
                <a:gd name="connsiteX111" fmla="*/ 2503414 w 3852820"/>
                <a:gd name="connsiteY111" fmla="*/ 4012707 h 4022719"/>
                <a:gd name="connsiteX112" fmla="*/ 3089340 w 3852820"/>
                <a:gd name="connsiteY112" fmla="*/ 3639845 h 4022719"/>
                <a:gd name="connsiteX113" fmla="*/ 3027197 w 3852820"/>
                <a:gd name="connsiteY113" fmla="*/ 2068497 h 4022719"/>
                <a:gd name="connsiteX114" fmla="*/ 2689845 w 3852820"/>
                <a:gd name="connsiteY114" fmla="*/ 1686757 h 4022719"/>
                <a:gd name="connsiteX115" fmla="*/ 2201573 w 3852820"/>
                <a:gd name="connsiteY115" fmla="*/ 2636668 h 4022719"/>
                <a:gd name="connsiteX116" fmla="*/ 2840766 w 3852820"/>
                <a:gd name="connsiteY116" fmla="*/ 2752078 h 4022719"/>
                <a:gd name="connsiteX117" fmla="*/ 3684144 w 3852820"/>
                <a:gd name="connsiteY117" fmla="*/ 807868 h 4022719"/>
                <a:gd name="connsiteX118" fmla="*/ 3364548 w 3852820"/>
                <a:gd name="connsiteY118" fmla="*/ 417251 h 4022719"/>
                <a:gd name="connsiteX119" fmla="*/ 3062707 w 3852820"/>
                <a:gd name="connsiteY119" fmla="*/ 435006 h 4022719"/>
                <a:gd name="connsiteX120" fmla="*/ 2245962 w 3852820"/>
                <a:gd name="connsiteY120" fmla="*/ 1296140 h 4022719"/>
                <a:gd name="connsiteX121" fmla="*/ 2778622 w 3852820"/>
                <a:gd name="connsiteY121" fmla="*/ 612559 h 4022719"/>
                <a:gd name="connsiteX122" fmla="*/ 2121674 w 3852820"/>
                <a:gd name="connsiteY122" fmla="*/ 0 h 4022719"/>
                <a:gd name="connsiteX123" fmla="*/ 1509115 w 3852820"/>
                <a:gd name="connsiteY123" fmla="*/ 363985 h 4022719"/>
                <a:gd name="connsiteX124" fmla="*/ 1855344 w 3852820"/>
                <a:gd name="connsiteY124" fmla="*/ 1811045 h 4022719"/>
                <a:gd name="connsiteX125" fmla="*/ 2432393 w 3852820"/>
                <a:gd name="connsiteY125" fmla="*/ 1953088 h 4022719"/>
                <a:gd name="connsiteX126" fmla="*/ 2991686 w 3852820"/>
                <a:gd name="connsiteY126" fmla="*/ 1491449 h 4022719"/>
                <a:gd name="connsiteX127" fmla="*/ 2192696 w 3852820"/>
                <a:gd name="connsiteY127" fmla="*/ 603682 h 4022719"/>
                <a:gd name="connsiteX128" fmla="*/ 1420339 w 3852820"/>
                <a:gd name="connsiteY128" fmla="*/ 1988598 h 4022719"/>
                <a:gd name="connsiteX129" fmla="*/ 2121674 w 3852820"/>
                <a:gd name="connsiteY129" fmla="*/ 2290439 h 4022719"/>
                <a:gd name="connsiteX130" fmla="*/ 2956175 w 3852820"/>
                <a:gd name="connsiteY130" fmla="*/ 1287262 h 4022719"/>
                <a:gd name="connsiteX131" fmla="*/ 2068408 w 3852820"/>
                <a:gd name="connsiteY131" fmla="*/ 807868 h 4022719"/>
                <a:gd name="connsiteX132" fmla="*/ 1668913 w 3852820"/>
                <a:gd name="connsiteY132" fmla="*/ 2334827 h 4022719"/>
                <a:gd name="connsiteX133" fmla="*/ 2192696 w 3852820"/>
                <a:gd name="connsiteY133" fmla="*/ 2601157 h 4022719"/>
                <a:gd name="connsiteX134" fmla="*/ 3036074 w 3852820"/>
                <a:gd name="connsiteY134" fmla="*/ 1242874 h 4022719"/>
                <a:gd name="connsiteX135" fmla="*/ 2538925 w 3852820"/>
                <a:gd name="connsiteY135" fmla="*/ 976544 h 4022719"/>
                <a:gd name="connsiteX136" fmla="*/ 2219329 w 3852820"/>
                <a:gd name="connsiteY136" fmla="*/ 1677880 h 4022719"/>
                <a:gd name="connsiteX137" fmla="*/ 2290350 w 3852820"/>
                <a:gd name="connsiteY137" fmla="*/ 3355759 h 4022719"/>
                <a:gd name="connsiteX138" fmla="*/ 3417814 w 3852820"/>
                <a:gd name="connsiteY138" fmla="*/ 2707689 h 4022719"/>
                <a:gd name="connsiteX139" fmla="*/ 3408937 w 3852820"/>
                <a:gd name="connsiteY139" fmla="*/ 2370338 h 4022719"/>
                <a:gd name="connsiteX140" fmla="*/ 2707601 w 3852820"/>
                <a:gd name="connsiteY140" fmla="*/ 2015231 h 4022719"/>
                <a:gd name="connsiteX141" fmla="*/ 2272595 w 3852820"/>
                <a:gd name="connsiteY141" fmla="*/ 2175029 h 4022719"/>
                <a:gd name="connsiteX142" fmla="*/ 2574436 w 3852820"/>
                <a:gd name="connsiteY142" fmla="*/ 3249227 h 4022719"/>
                <a:gd name="connsiteX143" fmla="*/ 3062707 w 3852820"/>
                <a:gd name="connsiteY143" fmla="*/ 3151573 h 4022719"/>
                <a:gd name="connsiteX144" fmla="*/ 2902909 w 3852820"/>
                <a:gd name="connsiteY144" fmla="*/ 941033 h 4022719"/>
                <a:gd name="connsiteX145" fmla="*/ 2121674 w 3852820"/>
                <a:gd name="connsiteY145" fmla="*/ 301841 h 4022719"/>
                <a:gd name="connsiteX146" fmla="*/ 1455849 w 3852820"/>
                <a:gd name="connsiteY146" fmla="*/ 1535837 h 4022719"/>
                <a:gd name="connsiteX147" fmla="*/ 1509115 w 3852820"/>
                <a:gd name="connsiteY147" fmla="*/ 1908699 h 4022719"/>
                <a:gd name="connsiteX148" fmla="*/ 1775445 w 3852820"/>
                <a:gd name="connsiteY148" fmla="*/ 1997476 h 4022719"/>
                <a:gd name="connsiteX149" fmla="*/ 2112797 w 3852820"/>
                <a:gd name="connsiteY149" fmla="*/ 852256 h 4022719"/>
                <a:gd name="connsiteX150" fmla="*/ 1926366 w 3852820"/>
                <a:gd name="connsiteY150" fmla="*/ 381740 h 4022719"/>
                <a:gd name="connsiteX151" fmla="*/ 1402583 w 3852820"/>
                <a:gd name="connsiteY151" fmla="*/ 541538 h 4022719"/>
                <a:gd name="connsiteX152" fmla="*/ 1145131 w 3852820"/>
                <a:gd name="connsiteY152" fmla="*/ 2565647 h 4022719"/>
                <a:gd name="connsiteX153" fmla="*/ 1775445 w 3852820"/>
                <a:gd name="connsiteY153" fmla="*/ 2787588 h 4022719"/>
                <a:gd name="connsiteX154" fmla="*/ 2157185 w 3852820"/>
                <a:gd name="connsiteY154" fmla="*/ 2432482 h 4022719"/>
                <a:gd name="connsiteX155" fmla="*/ 1464727 w 3852820"/>
                <a:gd name="connsiteY155" fmla="*/ 1873188 h 4022719"/>
                <a:gd name="connsiteX156" fmla="*/ 1269418 w 3852820"/>
                <a:gd name="connsiteY156" fmla="*/ 3462291 h 4022719"/>
                <a:gd name="connsiteX157" fmla="*/ 1908610 w 3852820"/>
                <a:gd name="connsiteY157" fmla="*/ 3728621 h 4022719"/>
                <a:gd name="connsiteX158" fmla="*/ 3089340 w 3852820"/>
                <a:gd name="connsiteY158" fmla="*/ 2601157 h 4022719"/>
                <a:gd name="connsiteX159" fmla="*/ 2716478 w 3852820"/>
                <a:gd name="connsiteY159" fmla="*/ 2024109 h 4022719"/>
                <a:gd name="connsiteX160" fmla="*/ 2574436 w 3852820"/>
                <a:gd name="connsiteY160" fmla="*/ 3355759 h 4022719"/>
                <a:gd name="connsiteX161" fmla="*/ 3000564 w 3852820"/>
                <a:gd name="connsiteY161" fmla="*/ 3204839 h 4022719"/>
                <a:gd name="connsiteX162" fmla="*/ 3293527 w 3852820"/>
                <a:gd name="connsiteY162" fmla="*/ 994299 h 4022719"/>
                <a:gd name="connsiteX163" fmla="*/ 2858521 w 3852820"/>
                <a:gd name="connsiteY163" fmla="*/ 692458 h 4022719"/>
                <a:gd name="connsiteX164" fmla="*/ 2228206 w 3852820"/>
                <a:gd name="connsiteY164" fmla="*/ 2139519 h 4022719"/>
                <a:gd name="connsiteX165" fmla="*/ 2316983 w 3852820"/>
                <a:gd name="connsiteY165" fmla="*/ 2183907 h 4022719"/>
                <a:gd name="connsiteX166" fmla="*/ 2743111 w 3852820"/>
                <a:gd name="connsiteY166" fmla="*/ 1438183 h 4022719"/>
                <a:gd name="connsiteX167" fmla="*/ 1455849 w 3852820"/>
                <a:gd name="connsiteY167" fmla="*/ 648070 h 4022719"/>
                <a:gd name="connsiteX168" fmla="*/ 763391 w 3852820"/>
                <a:gd name="connsiteY168" fmla="*/ 2583402 h 4022719"/>
                <a:gd name="connsiteX169" fmla="*/ 1065232 w 3852820"/>
                <a:gd name="connsiteY169" fmla="*/ 2974020 h 4022719"/>
                <a:gd name="connsiteX170" fmla="*/ 1597892 w 3852820"/>
                <a:gd name="connsiteY170" fmla="*/ 2849732 h 4022719"/>
                <a:gd name="connsiteX171" fmla="*/ 1402583 w 3852820"/>
                <a:gd name="connsiteY171" fmla="*/ 2006354 h 4022719"/>
                <a:gd name="connsiteX172" fmla="*/ 1074109 w 3852820"/>
                <a:gd name="connsiteY172" fmla="*/ 1970843 h 4022719"/>
                <a:gd name="connsiteX173" fmla="*/ 1020843 w 3852820"/>
                <a:gd name="connsiteY173" fmla="*/ 3551068 h 4022719"/>
                <a:gd name="connsiteX174" fmla="*/ 1855344 w 3852820"/>
                <a:gd name="connsiteY174" fmla="*/ 3542190 h 4022719"/>
                <a:gd name="connsiteX175" fmla="*/ 2601069 w 3852820"/>
                <a:gd name="connsiteY175" fmla="*/ 2325950 h 4022719"/>
                <a:gd name="connsiteX176" fmla="*/ 1722179 w 3852820"/>
                <a:gd name="connsiteY176" fmla="*/ 1766656 h 4022719"/>
                <a:gd name="connsiteX177" fmla="*/ 1198397 w 3852820"/>
                <a:gd name="connsiteY177" fmla="*/ 1793289 h 4022719"/>
                <a:gd name="connsiteX178" fmla="*/ 710125 w 3852820"/>
                <a:gd name="connsiteY178" fmla="*/ 3435658 h 4022719"/>
                <a:gd name="connsiteX179" fmla="*/ 1704424 w 3852820"/>
                <a:gd name="connsiteY179" fmla="*/ 3684233 h 4022719"/>
                <a:gd name="connsiteX180" fmla="*/ 2902909 w 3852820"/>
                <a:gd name="connsiteY180" fmla="*/ 3053919 h 4022719"/>
                <a:gd name="connsiteX181" fmla="*/ 3435570 w 3852820"/>
                <a:gd name="connsiteY181" fmla="*/ 2201662 h 4022719"/>
                <a:gd name="connsiteX182" fmla="*/ 3071585 w 3852820"/>
                <a:gd name="connsiteY182" fmla="*/ 1296140 h 4022719"/>
                <a:gd name="connsiteX183" fmla="*/ 1589014 w 3852820"/>
                <a:gd name="connsiteY183" fmla="*/ 257453 h 4022719"/>
                <a:gd name="connsiteX184" fmla="*/ 861045 w 3852820"/>
                <a:gd name="connsiteY184" fmla="*/ 2077375 h 4022719"/>
                <a:gd name="connsiteX185" fmla="*/ 949822 w 3852820"/>
                <a:gd name="connsiteY185" fmla="*/ 2618913 h 4022719"/>
                <a:gd name="connsiteX186" fmla="*/ 1411461 w 3852820"/>
                <a:gd name="connsiteY186" fmla="*/ 2876365 h 4022719"/>
                <a:gd name="connsiteX187" fmla="*/ 2379127 w 3852820"/>
                <a:gd name="connsiteY187" fmla="*/ 2592280 h 4022719"/>
                <a:gd name="connsiteX188" fmla="*/ 2459026 w 3852820"/>
                <a:gd name="connsiteY188" fmla="*/ 958788 h 4022719"/>
                <a:gd name="connsiteX189" fmla="*/ 1260540 w 3852820"/>
                <a:gd name="connsiteY189" fmla="*/ 443884 h 4022719"/>
                <a:gd name="connsiteX190" fmla="*/ 568082 w 3852820"/>
                <a:gd name="connsiteY190" fmla="*/ 861134 h 4022719"/>
                <a:gd name="connsiteX191" fmla="*/ 816657 w 3852820"/>
                <a:gd name="connsiteY191" fmla="*/ 2743200 h 4022719"/>
                <a:gd name="connsiteX192" fmla="*/ 1606770 w 3852820"/>
                <a:gd name="connsiteY192" fmla="*/ 2725445 h 4022719"/>
                <a:gd name="connsiteX193" fmla="*/ 1597892 w 3852820"/>
                <a:gd name="connsiteY193" fmla="*/ 1322773 h 4022719"/>
                <a:gd name="connsiteX194" fmla="*/ 683492 w 3852820"/>
                <a:gd name="connsiteY194" fmla="*/ 1012055 h 4022719"/>
                <a:gd name="connsiteX195" fmla="*/ 35422 w 3852820"/>
                <a:gd name="connsiteY195" fmla="*/ 2601157 h 4022719"/>
                <a:gd name="connsiteX196" fmla="*/ 514816 w 3852820"/>
                <a:gd name="connsiteY196" fmla="*/ 3151573 h 4022719"/>
                <a:gd name="connsiteX197" fmla="*/ 1544626 w 3852820"/>
                <a:gd name="connsiteY197" fmla="*/ 3107185 h 4022719"/>
                <a:gd name="connsiteX198" fmla="*/ 2086164 w 3852820"/>
                <a:gd name="connsiteY198" fmla="*/ 2902998 h 4022719"/>
                <a:gd name="connsiteX199" fmla="*/ 1970754 w 3852820"/>
                <a:gd name="connsiteY199" fmla="*/ 3551068 h 4022719"/>
                <a:gd name="connsiteX200" fmla="*/ 2538925 w 3852820"/>
                <a:gd name="connsiteY200" fmla="*/ 3923930 h 4022719"/>
                <a:gd name="connsiteX201" fmla="*/ 3852820 w 3852820"/>
                <a:gd name="connsiteY201" fmla="*/ 2858610 h 4022719"/>
                <a:gd name="connsiteX202" fmla="*/ 3746288 w 3852820"/>
                <a:gd name="connsiteY202" fmla="*/ 2192785 h 4022719"/>
                <a:gd name="connsiteX203" fmla="*/ 3479958 w 3852820"/>
                <a:gd name="connsiteY203" fmla="*/ 1970843 h 4022719"/>
                <a:gd name="connsiteX204" fmla="*/ 3178117 w 3852820"/>
                <a:gd name="connsiteY204" fmla="*/ 2396971 h 4022719"/>
                <a:gd name="connsiteX205" fmla="*/ 3124851 w 3852820"/>
                <a:gd name="connsiteY205" fmla="*/ 2769833 h 4022719"/>
                <a:gd name="connsiteX206" fmla="*/ 3169239 w 3852820"/>
                <a:gd name="connsiteY206" fmla="*/ 1305018 h 4022719"/>
                <a:gd name="connsiteX207" fmla="*/ 2547803 w 3852820"/>
                <a:gd name="connsiteY207" fmla="*/ 1189608 h 4022719"/>
                <a:gd name="connsiteX208" fmla="*/ 1935243 w 3852820"/>
                <a:gd name="connsiteY208" fmla="*/ 1722268 h 4022719"/>
                <a:gd name="connsiteX209" fmla="*/ 1837589 w 3852820"/>
                <a:gd name="connsiteY209" fmla="*/ 301841 h 4022719"/>
                <a:gd name="connsiteX210" fmla="*/ 1571259 w 3852820"/>
                <a:gd name="connsiteY210" fmla="*/ 124288 h 4022719"/>
                <a:gd name="connsiteX211" fmla="*/ 1091865 w 3852820"/>
                <a:gd name="connsiteY211" fmla="*/ 497150 h 4022719"/>
                <a:gd name="connsiteX212" fmla="*/ 949822 w 3852820"/>
                <a:gd name="connsiteY212" fmla="*/ 1367161 h 4022719"/>
                <a:gd name="connsiteX213" fmla="*/ 1296051 w 3852820"/>
                <a:gd name="connsiteY213" fmla="*/ 1500326 h 4022719"/>
                <a:gd name="connsiteX214" fmla="*/ 1890855 w 3852820"/>
                <a:gd name="connsiteY214" fmla="*/ 1100831 h 4022719"/>
                <a:gd name="connsiteX215" fmla="*/ 2077286 w 3852820"/>
                <a:gd name="connsiteY215" fmla="*/ 710214 h 4022719"/>
                <a:gd name="connsiteX216" fmla="*/ 861045 w 3852820"/>
                <a:gd name="connsiteY216" fmla="*/ 337352 h 4022719"/>
                <a:gd name="connsiteX217" fmla="*/ 1047476 w 3852820"/>
                <a:gd name="connsiteY217" fmla="*/ 2104008 h 4022719"/>
                <a:gd name="connsiteX218" fmla="*/ 1757690 w 3852820"/>
                <a:gd name="connsiteY218" fmla="*/ 2139519 h 4022719"/>
                <a:gd name="connsiteX219" fmla="*/ 2237084 w 3852820"/>
                <a:gd name="connsiteY219" fmla="*/ 976544 h 4022719"/>
                <a:gd name="connsiteX220" fmla="*/ 1695546 w 3852820"/>
                <a:gd name="connsiteY220" fmla="*/ 781235 h 4022719"/>
                <a:gd name="connsiteX221" fmla="*/ 1517993 w 3852820"/>
                <a:gd name="connsiteY221" fmla="*/ 1695635 h 4022719"/>
                <a:gd name="connsiteX222" fmla="*/ 1500238 w 3852820"/>
                <a:gd name="connsiteY222" fmla="*/ 2148396 h 4022719"/>
                <a:gd name="connsiteX223" fmla="*/ 1544626 w 3852820"/>
                <a:gd name="connsiteY223" fmla="*/ 2210540 h 4022719"/>
                <a:gd name="connsiteX224" fmla="*/ 1633403 w 3852820"/>
                <a:gd name="connsiteY224" fmla="*/ 2237173 h 402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3852820" h="4022719">
                  <a:moveTo>
                    <a:pt x="3613123" y="763480"/>
                  </a:moveTo>
                  <a:lnTo>
                    <a:pt x="3178117" y="772357"/>
                  </a:lnTo>
                  <a:cubicBezTo>
                    <a:pt x="3013286" y="786485"/>
                    <a:pt x="2988249" y="823414"/>
                    <a:pt x="2849643" y="887767"/>
                  </a:cubicBezTo>
                  <a:cubicBezTo>
                    <a:pt x="2663961" y="973976"/>
                    <a:pt x="2811941" y="892823"/>
                    <a:pt x="2680968" y="967666"/>
                  </a:cubicBezTo>
                  <a:cubicBezTo>
                    <a:pt x="2654335" y="1026851"/>
                    <a:pt x="2615859" y="1082027"/>
                    <a:pt x="2601069" y="1145220"/>
                  </a:cubicBezTo>
                  <a:cubicBezTo>
                    <a:pt x="2582811" y="1223230"/>
                    <a:pt x="2582591" y="1304802"/>
                    <a:pt x="2583313" y="1384917"/>
                  </a:cubicBezTo>
                  <a:cubicBezTo>
                    <a:pt x="2585554" y="1633640"/>
                    <a:pt x="2574244" y="1884483"/>
                    <a:pt x="2609946" y="2130641"/>
                  </a:cubicBezTo>
                  <a:cubicBezTo>
                    <a:pt x="2631035" y="2276041"/>
                    <a:pt x="2751989" y="2547891"/>
                    <a:pt x="2751989" y="2547891"/>
                  </a:cubicBezTo>
                  <a:cubicBezTo>
                    <a:pt x="2725356" y="2648505"/>
                    <a:pt x="2723116" y="2759019"/>
                    <a:pt x="2672090" y="2849732"/>
                  </a:cubicBezTo>
                  <a:cubicBezTo>
                    <a:pt x="2614088" y="2952847"/>
                    <a:pt x="2410764" y="3015554"/>
                    <a:pt x="2316983" y="3053919"/>
                  </a:cubicBezTo>
                  <a:cubicBezTo>
                    <a:pt x="2131551" y="3048124"/>
                    <a:pt x="2009299" y="3071455"/>
                    <a:pt x="1846467" y="2982897"/>
                  </a:cubicBezTo>
                  <a:cubicBezTo>
                    <a:pt x="1733990" y="2921725"/>
                    <a:pt x="1640947" y="2827968"/>
                    <a:pt x="1526871" y="2769833"/>
                  </a:cubicBezTo>
                  <a:cubicBezTo>
                    <a:pt x="1331959" y="2670503"/>
                    <a:pt x="923189" y="2512381"/>
                    <a:pt x="923189" y="2512381"/>
                  </a:cubicBezTo>
                  <a:cubicBezTo>
                    <a:pt x="718357" y="2323305"/>
                    <a:pt x="683953" y="2341976"/>
                    <a:pt x="594715" y="2104008"/>
                  </a:cubicBezTo>
                  <a:cubicBezTo>
                    <a:pt x="584273" y="2076162"/>
                    <a:pt x="588797" y="2044823"/>
                    <a:pt x="585838" y="2015231"/>
                  </a:cubicBezTo>
                  <a:cubicBezTo>
                    <a:pt x="779496" y="1814895"/>
                    <a:pt x="938649" y="1609577"/>
                    <a:pt x="1216152" y="1509204"/>
                  </a:cubicBezTo>
                  <a:cubicBezTo>
                    <a:pt x="1362162" y="1456392"/>
                    <a:pt x="1523911" y="1467775"/>
                    <a:pt x="1677791" y="1447060"/>
                  </a:cubicBezTo>
                  <a:cubicBezTo>
                    <a:pt x="2623806" y="1535749"/>
                    <a:pt x="2328193" y="1349870"/>
                    <a:pt x="2849643" y="1784412"/>
                  </a:cubicBezTo>
                  <a:cubicBezTo>
                    <a:pt x="2886650" y="1815251"/>
                    <a:pt x="2920664" y="1849515"/>
                    <a:pt x="2956175" y="1882066"/>
                  </a:cubicBezTo>
                  <a:cubicBezTo>
                    <a:pt x="2973930" y="1932373"/>
                    <a:pt x="2998451" y="1980783"/>
                    <a:pt x="3009441" y="2032987"/>
                  </a:cubicBezTo>
                  <a:cubicBezTo>
                    <a:pt x="3036049" y="2159376"/>
                    <a:pt x="3049445" y="2272622"/>
                    <a:pt x="2956175" y="2379216"/>
                  </a:cubicBezTo>
                  <a:cubicBezTo>
                    <a:pt x="2867817" y="2480197"/>
                    <a:pt x="2742167" y="2544107"/>
                    <a:pt x="2654335" y="2645546"/>
                  </a:cubicBezTo>
                  <a:cubicBezTo>
                    <a:pt x="2223274" y="3143392"/>
                    <a:pt x="2506059" y="3018368"/>
                    <a:pt x="2103919" y="3258105"/>
                  </a:cubicBezTo>
                  <a:cubicBezTo>
                    <a:pt x="2026613" y="3304191"/>
                    <a:pt x="1944121" y="3340963"/>
                    <a:pt x="1864222" y="3382392"/>
                  </a:cubicBezTo>
                  <a:cubicBezTo>
                    <a:pt x="1721830" y="3372221"/>
                    <a:pt x="1453698" y="3372005"/>
                    <a:pt x="1296051" y="3311371"/>
                  </a:cubicBezTo>
                  <a:cubicBezTo>
                    <a:pt x="1241576" y="3290419"/>
                    <a:pt x="1195438" y="3252186"/>
                    <a:pt x="1145131" y="3222594"/>
                  </a:cubicBezTo>
                  <a:cubicBezTo>
                    <a:pt x="1118498" y="3175247"/>
                    <a:pt x="1077447" y="3133485"/>
                    <a:pt x="1065232" y="3080552"/>
                  </a:cubicBezTo>
                  <a:cubicBezTo>
                    <a:pt x="989807" y="2753712"/>
                    <a:pt x="1000898" y="2175168"/>
                    <a:pt x="994210" y="1890944"/>
                  </a:cubicBezTo>
                  <a:cubicBezTo>
                    <a:pt x="1013380" y="1628949"/>
                    <a:pt x="1068983" y="1256551"/>
                    <a:pt x="1038599" y="958788"/>
                  </a:cubicBezTo>
                  <a:cubicBezTo>
                    <a:pt x="1030697" y="881345"/>
                    <a:pt x="1018355" y="804302"/>
                    <a:pt x="1003088" y="727969"/>
                  </a:cubicBezTo>
                  <a:cubicBezTo>
                    <a:pt x="997582" y="700441"/>
                    <a:pt x="997027" y="667173"/>
                    <a:pt x="976455" y="648070"/>
                  </a:cubicBezTo>
                  <a:cubicBezTo>
                    <a:pt x="951073" y="624501"/>
                    <a:pt x="911352" y="624396"/>
                    <a:pt x="878801" y="612559"/>
                  </a:cubicBezTo>
                  <a:cubicBezTo>
                    <a:pt x="810739" y="642151"/>
                    <a:pt x="732445" y="654820"/>
                    <a:pt x="674614" y="701336"/>
                  </a:cubicBezTo>
                  <a:cubicBezTo>
                    <a:pt x="512526" y="831711"/>
                    <a:pt x="427957" y="1015356"/>
                    <a:pt x="328385" y="1189608"/>
                  </a:cubicBezTo>
                  <a:cubicBezTo>
                    <a:pt x="325426" y="1328691"/>
                    <a:pt x="295157" y="1469891"/>
                    <a:pt x="319507" y="1606858"/>
                  </a:cubicBezTo>
                  <a:cubicBezTo>
                    <a:pt x="343457" y="1741576"/>
                    <a:pt x="415198" y="1863410"/>
                    <a:pt x="470428" y="1988598"/>
                  </a:cubicBezTo>
                  <a:cubicBezTo>
                    <a:pt x="544787" y="2157145"/>
                    <a:pt x="612968" y="2311456"/>
                    <a:pt x="807779" y="2379216"/>
                  </a:cubicBezTo>
                  <a:cubicBezTo>
                    <a:pt x="998535" y="2445566"/>
                    <a:pt x="1204315" y="2456155"/>
                    <a:pt x="1402583" y="2494625"/>
                  </a:cubicBezTo>
                  <a:cubicBezTo>
                    <a:pt x="1479523" y="2485747"/>
                    <a:pt x="1572721" y="2516119"/>
                    <a:pt x="1633403" y="2467992"/>
                  </a:cubicBezTo>
                  <a:cubicBezTo>
                    <a:pt x="1877399" y="2274478"/>
                    <a:pt x="1951976" y="2000034"/>
                    <a:pt x="2059531" y="1731146"/>
                  </a:cubicBezTo>
                  <a:cubicBezTo>
                    <a:pt x="2074728" y="1427184"/>
                    <a:pt x="2080353" y="1499874"/>
                    <a:pt x="2015142" y="1056443"/>
                  </a:cubicBezTo>
                  <a:cubicBezTo>
                    <a:pt x="1952186" y="628344"/>
                    <a:pt x="2048317" y="715915"/>
                    <a:pt x="1846467" y="594804"/>
                  </a:cubicBezTo>
                  <a:cubicBezTo>
                    <a:pt x="1742166" y="678245"/>
                    <a:pt x="1540433" y="794976"/>
                    <a:pt x="1517993" y="958788"/>
                  </a:cubicBezTo>
                  <a:cubicBezTo>
                    <a:pt x="1497093" y="1111357"/>
                    <a:pt x="1522806" y="1266978"/>
                    <a:pt x="1535748" y="1420427"/>
                  </a:cubicBezTo>
                  <a:cubicBezTo>
                    <a:pt x="1553813" y="1634620"/>
                    <a:pt x="1609594" y="1889117"/>
                    <a:pt x="1748812" y="2059620"/>
                  </a:cubicBezTo>
                  <a:cubicBezTo>
                    <a:pt x="2040773" y="2417190"/>
                    <a:pt x="2503242" y="2796359"/>
                    <a:pt x="2902909" y="3045041"/>
                  </a:cubicBezTo>
                  <a:cubicBezTo>
                    <a:pt x="2985058" y="3096156"/>
                    <a:pt x="3080462" y="3121981"/>
                    <a:pt x="3169239" y="3160451"/>
                  </a:cubicBezTo>
                  <a:cubicBezTo>
                    <a:pt x="3240261" y="3240350"/>
                    <a:pt x="3325973" y="3309292"/>
                    <a:pt x="3382304" y="3400148"/>
                  </a:cubicBezTo>
                  <a:cubicBezTo>
                    <a:pt x="3419793" y="3460614"/>
                    <a:pt x="3469590" y="3537780"/>
                    <a:pt x="3444447" y="3604334"/>
                  </a:cubicBezTo>
                  <a:cubicBezTo>
                    <a:pt x="3318819" y="3936878"/>
                    <a:pt x="2786654" y="3811996"/>
                    <a:pt x="2592191" y="3817398"/>
                  </a:cubicBezTo>
                  <a:cubicBezTo>
                    <a:pt x="2126217" y="3724204"/>
                    <a:pt x="2017802" y="3793035"/>
                    <a:pt x="1722179" y="3355759"/>
                  </a:cubicBezTo>
                  <a:cubicBezTo>
                    <a:pt x="1671772" y="3281198"/>
                    <a:pt x="1692587" y="3178206"/>
                    <a:pt x="1677791" y="3089429"/>
                  </a:cubicBezTo>
                  <a:cubicBezTo>
                    <a:pt x="1722179" y="2962182"/>
                    <a:pt x="1721925" y="2808860"/>
                    <a:pt x="1810956" y="2707689"/>
                  </a:cubicBezTo>
                  <a:cubicBezTo>
                    <a:pt x="1928659" y="2573935"/>
                    <a:pt x="2114658" y="2521202"/>
                    <a:pt x="2263717" y="2423604"/>
                  </a:cubicBezTo>
                  <a:cubicBezTo>
                    <a:pt x="2579907" y="2216575"/>
                    <a:pt x="2497650" y="2281920"/>
                    <a:pt x="2707601" y="2059620"/>
                  </a:cubicBezTo>
                  <a:cubicBezTo>
                    <a:pt x="2725356" y="1994517"/>
                    <a:pt x="2780131" y="1928984"/>
                    <a:pt x="2760867" y="1864311"/>
                  </a:cubicBezTo>
                  <a:cubicBezTo>
                    <a:pt x="2674472" y="1574273"/>
                    <a:pt x="2382146" y="1588998"/>
                    <a:pt x="2148307" y="1526959"/>
                  </a:cubicBezTo>
                  <a:cubicBezTo>
                    <a:pt x="2074327" y="1556551"/>
                    <a:pt x="1988417" y="1565751"/>
                    <a:pt x="1926366" y="1615736"/>
                  </a:cubicBezTo>
                  <a:cubicBezTo>
                    <a:pt x="1631421" y="1853331"/>
                    <a:pt x="2079822" y="2194485"/>
                    <a:pt x="2245962" y="2334827"/>
                  </a:cubicBezTo>
                  <a:cubicBezTo>
                    <a:pt x="2553208" y="2594364"/>
                    <a:pt x="2909947" y="2790262"/>
                    <a:pt x="3258016" y="2991775"/>
                  </a:cubicBezTo>
                  <a:cubicBezTo>
                    <a:pt x="3314241" y="3024326"/>
                    <a:pt x="3368583" y="3060374"/>
                    <a:pt x="3426692" y="3089429"/>
                  </a:cubicBezTo>
                  <a:cubicBezTo>
                    <a:pt x="3457672" y="3104919"/>
                    <a:pt x="3491795" y="3113103"/>
                    <a:pt x="3524346" y="3124940"/>
                  </a:cubicBezTo>
                  <a:cubicBezTo>
                    <a:pt x="3536183" y="3142695"/>
                    <a:pt x="3570763" y="3159864"/>
                    <a:pt x="3559857" y="3178206"/>
                  </a:cubicBezTo>
                  <a:cubicBezTo>
                    <a:pt x="3377036" y="3485679"/>
                    <a:pt x="3277585" y="3481023"/>
                    <a:pt x="2965053" y="3648722"/>
                  </a:cubicBezTo>
                  <a:cubicBezTo>
                    <a:pt x="2796377" y="3562905"/>
                    <a:pt x="2603498" y="3513515"/>
                    <a:pt x="2459026" y="3391270"/>
                  </a:cubicBezTo>
                  <a:cubicBezTo>
                    <a:pt x="2397574" y="3339272"/>
                    <a:pt x="2378599" y="3240399"/>
                    <a:pt x="2388005" y="3160451"/>
                  </a:cubicBezTo>
                  <a:cubicBezTo>
                    <a:pt x="2425112" y="2845041"/>
                    <a:pt x="2548631" y="2635012"/>
                    <a:pt x="2680968" y="2370338"/>
                  </a:cubicBezTo>
                  <a:cubicBezTo>
                    <a:pt x="2692805" y="2266765"/>
                    <a:pt x="2765159" y="2151802"/>
                    <a:pt x="2716478" y="2059620"/>
                  </a:cubicBezTo>
                  <a:cubicBezTo>
                    <a:pt x="2436376" y="1529215"/>
                    <a:pt x="2231527" y="1571496"/>
                    <a:pt x="1739935" y="1438183"/>
                  </a:cubicBezTo>
                  <a:cubicBezTo>
                    <a:pt x="1555069" y="1535017"/>
                    <a:pt x="1100824" y="1690916"/>
                    <a:pt x="1136253" y="2015231"/>
                  </a:cubicBezTo>
                  <a:cubicBezTo>
                    <a:pt x="1190539" y="2512155"/>
                    <a:pt x="1708097" y="2960422"/>
                    <a:pt x="2103919" y="3169328"/>
                  </a:cubicBezTo>
                  <a:cubicBezTo>
                    <a:pt x="2203678" y="3221979"/>
                    <a:pt x="2328820" y="3187083"/>
                    <a:pt x="2441271" y="3195961"/>
                  </a:cubicBezTo>
                  <a:cubicBezTo>
                    <a:pt x="2494537" y="3119021"/>
                    <a:pt x="2615664" y="3057576"/>
                    <a:pt x="2601069" y="2965142"/>
                  </a:cubicBezTo>
                  <a:cubicBezTo>
                    <a:pt x="2481086" y="2205253"/>
                    <a:pt x="2281921" y="2184263"/>
                    <a:pt x="1766568" y="1775534"/>
                  </a:cubicBezTo>
                  <a:cubicBezTo>
                    <a:pt x="1624525" y="1784412"/>
                    <a:pt x="1443786" y="1704318"/>
                    <a:pt x="1340439" y="1802167"/>
                  </a:cubicBezTo>
                  <a:cubicBezTo>
                    <a:pt x="555483" y="2545371"/>
                    <a:pt x="1041033" y="3106686"/>
                    <a:pt x="1633403" y="3888420"/>
                  </a:cubicBezTo>
                  <a:cubicBezTo>
                    <a:pt x="1713190" y="3993713"/>
                    <a:pt x="1887896" y="3959441"/>
                    <a:pt x="2015142" y="3994952"/>
                  </a:cubicBezTo>
                  <a:cubicBezTo>
                    <a:pt x="2194011" y="3892741"/>
                    <a:pt x="2211106" y="3934234"/>
                    <a:pt x="2095041" y="3630967"/>
                  </a:cubicBezTo>
                  <a:cubicBezTo>
                    <a:pt x="2037300" y="3480097"/>
                    <a:pt x="1946127" y="3344078"/>
                    <a:pt x="1864222" y="3204839"/>
                  </a:cubicBezTo>
                  <a:cubicBezTo>
                    <a:pt x="1856720" y="3192086"/>
                    <a:pt x="1813915" y="3178206"/>
                    <a:pt x="1828711" y="3178206"/>
                  </a:cubicBezTo>
                  <a:cubicBezTo>
                    <a:pt x="1853995" y="3178206"/>
                    <a:pt x="1878103" y="3191747"/>
                    <a:pt x="1899733" y="3204839"/>
                  </a:cubicBezTo>
                  <a:cubicBezTo>
                    <a:pt x="2103414" y="3328120"/>
                    <a:pt x="2285009" y="3491799"/>
                    <a:pt x="2503414" y="3586579"/>
                  </a:cubicBezTo>
                  <a:cubicBezTo>
                    <a:pt x="2606891" y="3631484"/>
                    <a:pt x="2728315" y="3604334"/>
                    <a:pt x="2840766" y="3613212"/>
                  </a:cubicBezTo>
                  <a:cubicBezTo>
                    <a:pt x="3057267" y="2974533"/>
                    <a:pt x="3176695" y="3156255"/>
                    <a:pt x="2609946" y="2743200"/>
                  </a:cubicBezTo>
                  <a:cubicBezTo>
                    <a:pt x="2577419" y="2719494"/>
                    <a:pt x="2533007" y="2719526"/>
                    <a:pt x="2494537" y="2707689"/>
                  </a:cubicBezTo>
                  <a:cubicBezTo>
                    <a:pt x="2478211" y="2774249"/>
                    <a:pt x="2166064" y="3542190"/>
                    <a:pt x="2627702" y="3542190"/>
                  </a:cubicBezTo>
                  <a:cubicBezTo>
                    <a:pt x="2860147" y="3542190"/>
                    <a:pt x="3024238" y="3299534"/>
                    <a:pt x="3222506" y="3178206"/>
                  </a:cubicBezTo>
                  <a:cubicBezTo>
                    <a:pt x="3210669" y="2956264"/>
                    <a:pt x="3290510" y="2709060"/>
                    <a:pt x="3186995" y="2512381"/>
                  </a:cubicBezTo>
                  <a:cubicBezTo>
                    <a:pt x="2798148" y="1773571"/>
                    <a:pt x="2578318" y="1841376"/>
                    <a:pt x="1952999" y="1722268"/>
                  </a:cubicBezTo>
                  <a:cubicBezTo>
                    <a:pt x="1879018" y="1781452"/>
                    <a:pt x="1759013" y="1809298"/>
                    <a:pt x="1731057" y="1899821"/>
                  </a:cubicBezTo>
                  <a:cubicBezTo>
                    <a:pt x="1562326" y="2446187"/>
                    <a:pt x="1953583" y="2397879"/>
                    <a:pt x="2343616" y="2547891"/>
                  </a:cubicBezTo>
                  <a:cubicBezTo>
                    <a:pt x="2603663" y="2094907"/>
                    <a:pt x="2864522" y="1903786"/>
                    <a:pt x="2414638" y="1331651"/>
                  </a:cubicBezTo>
                  <a:cubicBezTo>
                    <a:pt x="2273936" y="1152715"/>
                    <a:pt x="2006265" y="1130424"/>
                    <a:pt x="1802078" y="1029810"/>
                  </a:cubicBezTo>
                  <a:cubicBezTo>
                    <a:pt x="1253694" y="1148089"/>
                    <a:pt x="1274466" y="1048239"/>
                    <a:pt x="914311" y="1633491"/>
                  </a:cubicBezTo>
                  <a:cubicBezTo>
                    <a:pt x="881705" y="1686476"/>
                    <a:pt x="866679" y="1793898"/>
                    <a:pt x="923189" y="1819922"/>
                  </a:cubicBezTo>
                  <a:cubicBezTo>
                    <a:pt x="1128263" y="1914364"/>
                    <a:pt x="1367072" y="1902781"/>
                    <a:pt x="1589014" y="1944210"/>
                  </a:cubicBezTo>
                  <a:cubicBezTo>
                    <a:pt x="1739934" y="1861352"/>
                    <a:pt x="1973404" y="1853647"/>
                    <a:pt x="2041775" y="1695635"/>
                  </a:cubicBezTo>
                  <a:cubicBezTo>
                    <a:pt x="2302797" y="1092385"/>
                    <a:pt x="1649320" y="592740"/>
                    <a:pt x="1287173" y="319596"/>
                  </a:cubicBezTo>
                  <a:cubicBezTo>
                    <a:pt x="1192052" y="247852"/>
                    <a:pt x="1056354" y="260412"/>
                    <a:pt x="940944" y="230820"/>
                  </a:cubicBezTo>
                  <a:cubicBezTo>
                    <a:pt x="828494" y="411332"/>
                    <a:pt x="665946" y="569030"/>
                    <a:pt x="603593" y="772357"/>
                  </a:cubicBezTo>
                  <a:cubicBezTo>
                    <a:pt x="451971" y="1266777"/>
                    <a:pt x="497353" y="1701456"/>
                    <a:pt x="727880" y="2148396"/>
                  </a:cubicBezTo>
                  <a:cubicBezTo>
                    <a:pt x="781630" y="2252605"/>
                    <a:pt x="887678" y="2320031"/>
                    <a:pt x="967577" y="2405849"/>
                  </a:cubicBezTo>
                  <a:cubicBezTo>
                    <a:pt x="1148090" y="2370338"/>
                    <a:pt x="1381091" y="2431437"/>
                    <a:pt x="1509115" y="2299317"/>
                  </a:cubicBezTo>
                  <a:cubicBezTo>
                    <a:pt x="1885109" y="1911291"/>
                    <a:pt x="2373763" y="1175367"/>
                    <a:pt x="1855344" y="656948"/>
                  </a:cubicBezTo>
                  <a:cubicBezTo>
                    <a:pt x="1727428" y="529032"/>
                    <a:pt x="1506156" y="562253"/>
                    <a:pt x="1331562" y="514905"/>
                  </a:cubicBezTo>
                  <a:cubicBezTo>
                    <a:pt x="1036708" y="1201110"/>
                    <a:pt x="513494" y="1921332"/>
                    <a:pt x="940944" y="2725445"/>
                  </a:cubicBezTo>
                  <a:cubicBezTo>
                    <a:pt x="1098466" y="3021774"/>
                    <a:pt x="1473605" y="3133818"/>
                    <a:pt x="1739935" y="3338004"/>
                  </a:cubicBezTo>
                  <a:cubicBezTo>
                    <a:pt x="1958917" y="3222594"/>
                    <a:pt x="2257494" y="3196332"/>
                    <a:pt x="2396882" y="2991775"/>
                  </a:cubicBezTo>
                  <a:cubicBezTo>
                    <a:pt x="2824490" y="2364246"/>
                    <a:pt x="2132154" y="2117332"/>
                    <a:pt x="1793201" y="1864311"/>
                  </a:cubicBezTo>
                  <a:cubicBezTo>
                    <a:pt x="1633403" y="1973802"/>
                    <a:pt x="1408727" y="2023925"/>
                    <a:pt x="1313806" y="2192785"/>
                  </a:cubicBezTo>
                  <a:cubicBezTo>
                    <a:pt x="1071739" y="2623409"/>
                    <a:pt x="589725" y="3610014"/>
                    <a:pt x="1384828" y="3941686"/>
                  </a:cubicBezTo>
                  <a:cubicBezTo>
                    <a:pt x="1729643" y="4085523"/>
                    <a:pt x="2130552" y="3989033"/>
                    <a:pt x="2503414" y="4012707"/>
                  </a:cubicBezTo>
                  <a:cubicBezTo>
                    <a:pt x="2698723" y="3888420"/>
                    <a:pt x="2967150" y="3836473"/>
                    <a:pt x="3089340" y="3639845"/>
                  </a:cubicBezTo>
                  <a:cubicBezTo>
                    <a:pt x="3472606" y="3023096"/>
                    <a:pt x="3253706" y="2634769"/>
                    <a:pt x="3027197" y="2068497"/>
                  </a:cubicBezTo>
                  <a:cubicBezTo>
                    <a:pt x="2901809" y="1755027"/>
                    <a:pt x="2939386" y="1822870"/>
                    <a:pt x="2689845" y="1686757"/>
                  </a:cubicBezTo>
                  <a:cubicBezTo>
                    <a:pt x="2512684" y="1827830"/>
                    <a:pt x="1795998" y="2196819"/>
                    <a:pt x="2201573" y="2636668"/>
                  </a:cubicBezTo>
                  <a:cubicBezTo>
                    <a:pt x="2348341" y="2795839"/>
                    <a:pt x="2627702" y="2713608"/>
                    <a:pt x="2840766" y="2752078"/>
                  </a:cubicBezTo>
                  <a:cubicBezTo>
                    <a:pt x="3569922" y="1979519"/>
                    <a:pt x="3856117" y="2004798"/>
                    <a:pt x="3684144" y="807868"/>
                  </a:cubicBezTo>
                  <a:cubicBezTo>
                    <a:pt x="3660218" y="641344"/>
                    <a:pt x="3471080" y="547457"/>
                    <a:pt x="3364548" y="417251"/>
                  </a:cubicBezTo>
                  <a:cubicBezTo>
                    <a:pt x="3263934" y="423169"/>
                    <a:pt x="3141958" y="372737"/>
                    <a:pt x="3062707" y="435006"/>
                  </a:cubicBezTo>
                  <a:cubicBezTo>
                    <a:pt x="2751625" y="679427"/>
                    <a:pt x="2245962" y="1296140"/>
                    <a:pt x="2245962" y="1296140"/>
                  </a:cubicBezTo>
                  <a:cubicBezTo>
                    <a:pt x="2441783" y="1557238"/>
                    <a:pt x="2396189" y="1519899"/>
                    <a:pt x="2778622" y="612559"/>
                  </a:cubicBezTo>
                  <a:cubicBezTo>
                    <a:pt x="2969722" y="159165"/>
                    <a:pt x="2329516" y="88639"/>
                    <a:pt x="2121674" y="0"/>
                  </a:cubicBezTo>
                  <a:cubicBezTo>
                    <a:pt x="1917488" y="121328"/>
                    <a:pt x="1639052" y="165166"/>
                    <a:pt x="1509115" y="363985"/>
                  </a:cubicBezTo>
                  <a:cubicBezTo>
                    <a:pt x="1169467" y="883688"/>
                    <a:pt x="1421997" y="1469509"/>
                    <a:pt x="1855344" y="1811045"/>
                  </a:cubicBezTo>
                  <a:cubicBezTo>
                    <a:pt x="2010924" y="1933663"/>
                    <a:pt x="2240043" y="1905740"/>
                    <a:pt x="2432393" y="1953088"/>
                  </a:cubicBezTo>
                  <a:cubicBezTo>
                    <a:pt x="2618824" y="1799208"/>
                    <a:pt x="2855640" y="1691266"/>
                    <a:pt x="2991686" y="1491449"/>
                  </a:cubicBezTo>
                  <a:cubicBezTo>
                    <a:pt x="3325291" y="1001466"/>
                    <a:pt x="2290831" y="666229"/>
                    <a:pt x="2192696" y="603682"/>
                  </a:cubicBezTo>
                  <a:cubicBezTo>
                    <a:pt x="1702693" y="914794"/>
                    <a:pt x="1098413" y="1110617"/>
                    <a:pt x="1420339" y="1988598"/>
                  </a:cubicBezTo>
                  <a:cubicBezTo>
                    <a:pt x="1507955" y="2227552"/>
                    <a:pt x="1887896" y="2189825"/>
                    <a:pt x="2121674" y="2290439"/>
                  </a:cubicBezTo>
                  <a:cubicBezTo>
                    <a:pt x="2315634" y="2190972"/>
                    <a:pt x="3351357" y="1884739"/>
                    <a:pt x="2956175" y="1287262"/>
                  </a:cubicBezTo>
                  <a:cubicBezTo>
                    <a:pt x="2770643" y="1006756"/>
                    <a:pt x="2364330" y="967666"/>
                    <a:pt x="2068408" y="807868"/>
                  </a:cubicBezTo>
                  <a:cubicBezTo>
                    <a:pt x="1601669" y="1347033"/>
                    <a:pt x="1219122" y="1491469"/>
                    <a:pt x="1668913" y="2334827"/>
                  </a:cubicBezTo>
                  <a:cubicBezTo>
                    <a:pt x="1761086" y="2507652"/>
                    <a:pt x="2018102" y="2512380"/>
                    <a:pt x="2192696" y="2601157"/>
                  </a:cubicBezTo>
                  <a:cubicBezTo>
                    <a:pt x="2631312" y="2258137"/>
                    <a:pt x="3277803" y="1999054"/>
                    <a:pt x="3036074" y="1242874"/>
                  </a:cubicBezTo>
                  <a:cubicBezTo>
                    <a:pt x="2978830" y="1063803"/>
                    <a:pt x="2704641" y="1065321"/>
                    <a:pt x="2538925" y="976544"/>
                  </a:cubicBezTo>
                  <a:cubicBezTo>
                    <a:pt x="2432393" y="1210323"/>
                    <a:pt x="2267762" y="1425579"/>
                    <a:pt x="2219329" y="1677880"/>
                  </a:cubicBezTo>
                  <a:cubicBezTo>
                    <a:pt x="2019589" y="2718388"/>
                    <a:pt x="2060506" y="2681550"/>
                    <a:pt x="2290350" y="3355759"/>
                  </a:cubicBezTo>
                  <a:cubicBezTo>
                    <a:pt x="2993818" y="3298721"/>
                    <a:pt x="3047403" y="3455633"/>
                    <a:pt x="3417814" y="2707689"/>
                  </a:cubicBezTo>
                  <a:cubicBezTo>
                    <a:pt x="3467736" y="2606884"/>
                    <a:pt x="3489479" y="2448867"/>
                    <a:pt x="3408937" y="2370338"/>
                  </a:cubicBezTo>
                  <a:cubicBezTo>
                    <a:pt x="3221318" y="2187409"/>
                    <a:pt x="2941380" y="2133600"/>
                    <a:pt x="2707601" y="2015231"/>
                  </a:cubicBezTo>
                  <a:cubicBezTo>
                    <a:pt x="2562599" y="2068497"/>
                    <a:pt x="2350918" y="2041881"/>
                    <a:pt x="2272595" y="2175029"/>
                  </a:cubicBezTo>
                  <a:cubicBezTo>
                    <a:pt x="1870027" y="2859394"/>
                    <a:pt x="2175582" y="2921282"/>
                    <a:pt x="2574436" y="3249227"/>
                  </a:cubicBezTo>
                  <a:cubicBezTo>
                    <a:pt x="2737193" y="3216676"/>
                    <a:pt x="2952570" y="3275747"/>
                    <a:pt x="3062707" y="3151573"/>
                  </a:cubicBezTo>
                  <a:cubicBezTo>
                    <a:pt x="3770113" y="2354007"/>
                    <a:pt x="3483741" y="1764827"/>
                    <a:pt x="2902909" y="941033"/>
                  </a:cubicBezTo>
                  <a:cubicBezTo>
                    <a:pt x="2709023" y="666044"/>
                    <a:pt x="2382086" y="514905"/>
                    <a:pt x="2121674" y="301841"/>
                  </a:cubicBezTo>
                  <a:cubicBezTo>
                    <a:pt x="1507367" y="400131"/>
                    <a:pt x="1764843" y="292841"/>
                    <a:pt x="1455849" y="1535837"/>
                  </a:cubicBezTo>
                  <a:cubicBezTo>
                    <a:pt x="1425561" y="1657678"/>
                    <a:pt x="1437651" y="1805473"/>
                    <a:pt x="1509115" y="1908699"/>
                  </a:cubicBezTo>
                  <a:cubicBezTo>
                    <a:pt x="1562381" y="1985639"/>
                    <a:pt x="1686668" y="1967884"/>
                    <a:pt x="1775445" y="1997476"/>
                  </a:cubicBezTo>
                  <a:cubicBezTo>
                    <a:pt x="1887896" y="1615736"/>
                    <a:pt x="2075786" y="1248489"/>
                    <a:pt x="2112797" y="852256"/>
                  </a:cubicBezTo>
                  <a:cubicBezTo>
                    <a:pt x="2128487" y="684286"/>
                    <a:pt x="2080923" y="449359"/>
                    <a:pt x="1926366" y="381740"/>
                  </a:cubicBezTo>
                  <a:cubicBezTo>
                    <a:pt x="1759132" y="308575"/>
                    <a:pt x="1577177" y="488272"/>
                    <a:pt x="1402583" y="541538"/>
                  </a:cubicBezTo>
                  <a:cubicBezTo>
                    <a:pt x="1361431" y="710987"/>
                    <a:pt x="879407" y="2170558"/>
                    <a:pt x="1145131" y="2565647"/>
                  </a:cubicBezTo>
                  <a:cubicBezTo>
                    <a:pt x="1269444" y="2750480"/>
                    <a:pt x="1565340" y="2713608"/>
                    <a:pt x="1775445" y="2787588"/>
                  </a:cubicBezTo>
                  <a:cubicBezTo>
                    <a:pt x="1902692" y="2669219"/>
                    <a:pt x="2096378" y="2595287"/>
                    <a:pt x="2157185" y="2432482"/>
                  </a:cubicBezTo>
                  <a:cubicBezTo>
                    <a:pt x="2334810" y="1956905"/>
                    <a:pt x="1653382" y="1930357"/>
                    <a:pt x="1464727" y="1873188"/>
                  </a:cubicBezTo>
                  <a:cubicBezTo>
                    <a:pt x="1195552" y="2402255"/>
                    <a:pt x="905504" y="2762102"/>
                    <a:pt x="1269418" y="3462291"/>
                  </a:cubicBezTo>
                  <a:cubicBezTo>
                    <a:pt x="1375865" y="3667100"/>
                    <a:pt x="1695546" y="3639844"/>
                    <a:pt x="1908610" y="3728621"/>
                  </a:cubicBezTo>
                  <a:cubicBezTo>
                    <a:pt x="2521305" y="3483543"/>
                    <a:pt x="3141857" y="3488110"/>
                    <a:pt x="3089340" y="2601157"/>
                  </a:cubicBezTo>
                  <a:cubicBezTo>
                    <a:pt x="3075804" y="2372547"/>
                    <a:pt x="2840765" y="2216458"/>
                    <a:pt x="2716478" y="2024109"/>
                  </a:cubicBezTo>
                  <a:cubicBezTo>
                    <a:pt x="2514061" y="2371656"/>
                    <a:pt x="1834508" y="2990148"/>
                    <a:pt x="2574436" y="3355759"/>
                  </a:cubicBezTo>
                  <a:cubicBezTo>
                    <a:pt x="2709532" y="3422512"/>
                    <a:pt x="2858521" y="3255146"/>
                    <a:pt x="3000564" y="3204839"/>
                  </a:cubicBezTo>
                  <a:cubicBezTo>
                    <a:pt x="3438629" y="2206627"/>
                    <a:pt x="3831218" y="1999851"/>
                    <a:pt x="3293527" y="994299"/>
                  </a:cubicBezTo>
                  <a:cubicBezTo>
                    <a:pt x="3210305" y="838662"/>
                    <a:pt x="3003523" y="793072"/>
                    <a:pt x="2858521" y="692458"/>
                  </a:cubicBezTo>
                  <a:cubicBezTo>
                    <a:pt x="2280101" y="1408598"/>
                    <a:pt x="2208144" y="1236710"/>
                    <a:pt x="2228206" y="2139519"/>
                  </a:cubicBezTo>
                  <a:cubicBezTo>
                    <a:pt x="2228941" y="2172596"/>
                    <a:pt x="2287391" y="2169111"/>
                    <a:pt x="2316983" y="2183907"/>
                  </a:cubicBezTo>
                  <a:cubicBezTo>
                    <a:pt x="2459026" y="1935332"/>
                    <a:pt x="2748798" y="1724423"/>
                    <a:pt x="2743111" y="1438183"/>
                  </a:cubicBezTo>
                  <a:cubicBezTo>
                    <a:pt x="2729625" y="759366"/>
                    <a:pt x="1830937" y="735857"/>
                    <a:pt x="1455849" y="648070"/>
                  </a:cubicBezTo>
                  <a:cubicBezTo>
                    <a:pt x="1165541" y="1213407"/>
                    <a:pt x="703616" y="1889090"/>
                    <a:pt x="763391" y="2583402"/>
                  </a:cubicBezTo>
                  <a:cubicBezTo>
                    <a:pt x="777505" y="2747346"/>
                    <a:pt x="964618" y="2843814"/>
                    <a:pt x="1065232" y="2974020"/>
                  </a:cubicBezTo>
                  <a:cubicBezTo>
                    <a:pt x="1242785" y="2932591"/>
                    <a:pt x="1459013" y="2967859"/>
                    <a:pt x="1597892" y="2849732"/>
                  </a:cubicBezTo>
                  <a:cubicBezTo>
                    <a:pt x="2110070" y="2414086"/>
                    <a:pt x="1813572" y="2192733"/>
                    <a:pt x="1402583" y="2006354"/>
                  </a:cubicBezTo>
                  <a:cubicBezTo>
                    <a:pt x="1302285" y="1960870"/>
                    <a:pt x="1183600" y="1982680"/>
                    <a:pt x="1074109" y="1970843"/>
                  </a:cubicBezTo>
                  <a:cubicBezTo>
                    <a:pt x="850123" y="2428997"/>
                    <a:pt x="287327" y="3067615"/>
                    <a:pt x="1020843" y="3551068"/>
                  </a:cubicBezTo>
                  <a:cubicBezTo>
                    <a:pt x="1253114" y="3704156"/>
                    <a:pt x="1577177" y="3545149"/>
                    <a:pt x="1855344" y="3542190"/>
                  </a:cubicBezTo>
                  <a:cubicBezTo>
                    <a:pt x="2011835" y="3390514"/>
                    <a:pt x="2857750" y="2765516"/>
                    <a:pt x="2601069" y="2325950"/>
                  </a:cubicBezTo>
                  <a:cubicBezTo>
                    <a:pt x="2425963" y="2026080"/>
                    <a:pt x="2015142" y="1953087"/>
                    <a:pt x="1722179" y="1766656"/>
                  </a:cubicBezTo>
                  <a:cubicBezTo>
                    <a:pt x="1547585" y="1775534"/>
                    <a:pt x="1331930" y="1680458"/>
                    <a:pt x="1198397" y="1793289"/>
                  </a:cubicBezTo>
                  <a:cubicBezTo>
                    <a:pt x="989269" y="1969994"/>
                    <a:pt x="162830" y="2974551"/>
                    <a:pt x="710125" y="3435658"/>
                  </a:cubicBezTo>
                  <a:cubicBezTo>
                    <a:pt x="971391" y="3655780"/>
                    <a:pt x="1372991" y="3601375"/>
                    <a:pt x="1704424" y="3684233"/>
                  </a:cubicBezTo>
                  <a:cubicBezTo>
                    <a:pt x="2103919" y="3474128"/>
                    <a:pt x="2560075" y="3347526"/>
                    <a:pt x="2902909" y="3053919"/>
                  </a:cubicBezTo>
                  <a:cubicBezTo>
                    <a:pt x="3157358" y="2836007"/>
                    <a:pt x="3403570" y="2535138"/>
                    <a:pt x="3435570" y="2201662"/>
                  </a:cubicBezTo>
                  <a:cubicBezTo>
                    <a:pt x="3466644" y="1877837"/>
                    <a:pt x="3266773" y="1556390"/>
                    <a:pt x="3071585" y="1296140"/>
                  </a:cubicBezTo>
                  <a:cubicBezTo>
                    <a:pt x="2590871" y="655188"/>
                    <a:pt x="2217497" y="548243"/>
                    <a:pt x="1589014" y="257453"/>
                  </a:cubicBezTo>
                  <a:cubicBezTo>
                    <a:pt x="1002914" y="1011009"/>
                    <a:pt x="999669" y="853868"/>
                    <a:pt x="861045" y="2077375"/>
                  </a:cubicBezTo>
                  <a:cubicBezTo>
                    <a:pt x="840452" y="2259134"/>
                    <a:pt x="846049" y="2468275"/>
                    <a:pt x="949822" y="2618913"/>
                  </a:cubicBezTo>
                  <a:cubicBezTo>
                    <a:pt x="1049777" y="2764008"/>
                    <a:pt x="1257581" y="2790548"/>
                    <a:pt x="1411461" y="2876365"/>
                  </a:cubicBezTo>
                  <a:cubicBezTo>
                    <a:pt x="1734016" y="2781670"/>
                    <a:pt x="2104836" y="2786635"/>
                    <a:pt x="2379127" y="2592280"/>
                  </a:cubicBezTo>
                  <a:cubicBezTo>
                    <a:pt x="3108043" y="2075791"/>
                    <a:pt x="3183287" y="1524616"/>
                    <a:pt x="2459026" y="958788"/>
                  </a:cubicBezTo>
                  <a:cubicBezTo>
                    <a:pt x="2116389" y="691103"/>
                    <a:pt x="1660035" y="615519"/>
                    <a:pt x="1260540" y="443884"/>
                  </a:cubicBezTo>
                  <a:cubicBezTo>
                    <a:pt x="1029721" y="582967"/>
                    <a:pt x="684224" y="617962"/>
                    <a:pt x="568082" y="861134"/>
                  </a:cubicBezTo>
                  <a:cubicBezTo>
                    <a:pt x="26055" y="1996002"/>
                    <a:pt x="293525" y="2083599"/>
                    <a:pt x="816657" y="2743200"/>
                  </a:cubicBezTo>
                  <a:cubicBezTo>
                    <a:pt x="1080028" y="2737282"/>
                    <a:pt x="1378747" y="2857372"/>
                    <a:pt x="1606770" y="2725445"/>
                  </a:cubicBezTo>
                  <a:cubicBezTo>
                    <a:pt x="2293333" y="2328219"/>
                    <a:pt x="2130040" y="1714159"/>
                    <a:pt x="1597892" y="1322773"/>
                  </a:cubicBezTo>
                  <a:cubicBezTo>
                    <a:pt x="1338563" y="1132041"/>
                    <a:pt x="988292" y="1115628"/>
                    <a:pt x="683492" y="1012055"/>
                  </a:cubicBezTo>
                  <a:cubicBezTo>
                    <a:pt x="348662" y="1483086"/>
                    <a:pt x="-135283" y="1926872"/>
                    <a:pt x="35422" y="2601157"/>
                  </a:cubicBezTo>
                  <a:cubicBezTo>
                    <a:pt x="95134" y="2837021"/>
                    <a:pt x="355018" y="2968101"/>
                    <a:pt x="514816" y="3151573"/>
                  </a:cubicBezTo>
                  <a:cubicBezTo>
                    <a:pt x="858086" y="3136777"/>
                    <a:pt x="1205257" y="3160870"/>
                    <a:pt x="1544626" y="3107185"/>
                  </a:cubicBezTo>
                  <a:cubicBezTo>
                    <a:pt x="1735174" y="3077042"/>
                    <a:pt x="1952562" y="2763830"/>
                    <a:pt x="2086164" y="2902998"/>
                  </a:cubicBezTo>
                  <a:cubicBezTo>
                    <a:pt x="2238121" y="3061286"/>
                    <a:pt x="2009224" y="3335045"/>
                    <a:pt x="1970754" y="3551068"/>
                  </a:cubicBezTo>
                  <a:cubicBezTo>
                    <a:pt x="2160144" y="3675355"/>
                    <a:pt x="2313312" y="3903562"/>
                    <a:pt x="2538925" y="3923930"/>
                  </a:cubicBezTo>
                  <a:cubicBezTo>
                    <a:pt x="3239904" y="3987213"/>
                    <a:pt x="3532653" y="3287070"/>
                    <a:pt x="3852820" y="2858610"/>
                  </a:cubicBezTo>
                  <a:cubicBezTo>
                    <a:pt x="3817309" y="2636668"/>
                    <a:pt x="3833324" y="2400014"/>
                    <a:pt x="3746288" y="2192785"/>
                  </a:cubicBezTo>
                  <a:cubicBezTo>
                    <a:pt x="3701539" y="2086239"/>
                    <a:pt x="3588710" y="1931760"/>
                    <a:pt x="3479958" y="1970843"/>
                  </a:cubicBezTo>
                  <a:cubicBezTo>
                    <a:pt x="3316148" y="2029712"/>
                    <a:pt x="3278731" y="2254928"/>
                    <a:pt x="3178117" y="2396971"/>
                  </a:cubicBezTo>
                  <a:cubicBezTo>
                    <a:pt x="3160362" y="2521258"/>
                    <a:pt x="3034958" y="2857479"/>
                    <a:pt x="3124851" y="2769833"/>
                  </a:cubicBezTo>
                  <a:cubicBezTo>
                    <a:pt x="3594381" y="2312041"/>
                    <a:pt x="3729832" y="1794906"/>
                    <a:pt x="3169239" y="1305018"/>
                  </a:cubicBezTo>
                  <a:cubicBezTo>
                    <a:pt x="3010592" y="1166381"/>
                    <a:pt x="2754948" y="1228078"/>
                    <a:pt x="2547803" y="1189608"/>
                  </a:cubicBezTo>
                  <a:cubicBezTo>
                    <a:pt x="1741719" y="2083099"/>
                    <a:pt x="1663989" y="2342281"/>
                    <a:pt x="1935243" y="1722268"/>
                  </a:cubicBezTo>
                  <a:cubicBezTo>
                    <a:pt x="1902692" y="1248792"/>
                    <a:pt x="1942991" y="764582"/>
                    <a:pt x="1837589" y="301841"/>
                  </a:cubicBezTo>
                  <a:cubicBezTo>
                    <a:pt x="1813893" y="197809"/>
                    <a:pt x="1674474" y="97255"/>
                    <a:pt x="1571259" y="124288"/>
                  </a:cubicBezTo>
                  <a:cubicBezTo>
                    <a:pt x="1375422" y="175579"/>
                    <a:pt x="1251663" y="372863"/>
                    <a:pt x="1091865" y="497150"/>
                  </a:cubicBezTo>
                  <a:cubicBezTo>
                    <a:pt x="1044517" y="787154"/>
                    <a:pt x="891215" y="1079222"/>
                    <a:pt x="949822" y="1367161"/>
                  </a:cubicBezTo>
                  <a:cubicBezTo>
                    <a:pt x="974484" y="1488328"/>
                    <a:pt x="1177073" y="1533999"/>
                    <a:pt x="1296051" y="1500326"/>
                  </a:cubicBezTo>
                  <a:cubicBezTo>
                    <a:pt x="1525861" y="1435285"/>
                    <a:pt x="1692587" y="1233996"/>
                    <a:pt x="1890855" y="1100831"/>
                  </a:cubicBezTo>
                  <a:cubicBezTo>
                    <a:pt x="1952999" y="970625"/>
                    <a:pt x="2142373" y="838973"/>
                    <a:pt x="2077286" y="710214"/>
                  </a:cubicBezTo>
                  <a:cubicBezTo>
                    <a:pt x="1788879" y="139670"/>
                    <a:pt x="1315535" y="304888"/>
                    <a:pt x="861045" y="337352"/>
                  </a:cubicBezTo>
                  <a:cubicBezTo>
                    <a:pt x="714385" y="974567"/>
                    <a:pt x="271374" y="1644317"/>
                    <a:pt x="1047476" y="2104008"/>
                  </a:cubicBezTo>
                  <a:cubicBezTo>
                    <a:pt x="1251420" y="2224805"/>
                    <a:pt x="1520952" y="2127682"/>
                    <a:pt x="1757690" y="2139519"/>
                  </a:cubicBezTo>
                  <a:cubicBezTo>
                    <a:pt x="2086670" y="1831100"/>
                    <a:pt x="2684077" y="1562041"/>
                    <a:pt x="2237084" y="976544"/>
                  </a:cubicBezTo>
                  <a:cubicBezTo>
                    <a:pt x="2120640" y="824019"/>
                    <a:pt x="1876059" y="846338"/>
                    <a:pt x="1695546" y="781235"/>
                  </a:cubicBezTo>
                  <a:cubicBezTo>
                    <a:pt x="1636362" y="1086035"/>
                    <a:pt x="1561903" y="1388263"/>
                    <a:pt x="1517993" y="1695635"/>
                  </a:cubicBezTo>
                  <a:cubicBezTo>
                    <a:pt x="1496633" y="1845153"/>
                    <a:pt x="1492436" y="1997561"/>
                    <a:pt x="1500238" y="2148396"/>
                  </a:cubicBezTo>
                  <a:cubicBezTo>
                    <a:pt x="1501553" y="2173818"/>
                    <a:pt x="1523911" y="2195744"/>
                    <a:pt x="1544626" y="2210540"/>
                  </a:cubicBezTo>
                  <a:cubicBezTo>
                    <a:pt x="1583222" y="2238109"/>
                    <a:pt x="1601101" y="2237173"/>
                    <a:pt x="1633403" y="2237173"/>
                  </a:cubicBezTo>
                </a:path>
              </a:pathLst>
            </a:custGeom>
            <a:noFill/>
            <a:ln w="28575"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B03CEF5-5D22-4A65-B549-B6D9BF6CC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Algorithm Ideas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547C20-E7FF-4C04-89B0-2797FB01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2F243FA-9134-EA02-D91D-E68AEB5EF082}"/>
              </a:ext>
            </a:extLst>
          </p:cNvPr>
          <p:cNvSpPr txBox="1">
            <a:spLocks/>
          </p:cNvSpPr>
          <p:nvPr/>
        </p:nvSpPr>
        <p:spPr>
          <a:xfrm>
            <a:off x="609600" y="2002249"/>
            <a:ext cx="11125200" cy="458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Ideas:</a:t>
            </a:r>
          </a:p>
        </p:txBody>
      </p:sp>
    </p:spTree>
    <p:extLst>
      <p:ext uri="{BB962C8B-B14F-4D97-AF65-F5344CB8AC3E}">
        <p14:creationId xmlns:p14="http://schemas.microsoft.com/office/powerpoint/2010/main" val="289910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Running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70037"/>
                <a:ext cx="10972800" cy="4525963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How do we express running time?</a:t>
                </a:r>
              </a:p>
              <a:p>
                <a:pPr lvl="1"/>
                <a:r>
                  <a:rPr lang="en-US" dirty="0"/>
                  <a:t>“linear” meaning the time matched the length of the yarn</a:t>
                </a:r>
              </a:p>
              <a:p>
                <a:r>
                  <a:rPr lang="en-US" dirty="0"/>
                  <a:t>Units of “time”</a:t>
                </a:r>
              </a:p>
              <a:p>
                <a:pPr lvl="1"/>
                <a:r>
                  <a:rPr lang="en-US" dirty="0"/>
                  <a:t>inches</a:t>
                </a:r>
              </a:p>
              <a:p>
                <a:r>
                  <a:rPr lang="en-US" dirty="0"/>
                  <a:t>How to express efficiency?</a:t>
                </a:r>
              </a:p>
              <a:p>
                <a:pPr lvl="1"/>
                <a:r>
                  <a:rPr lang="en-US" dirty="0"/>
                  <a:t>Function, linear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70037"/>
                <a:ext cx="10972800" cy="4525963"/>
              </a:xfrm>
              <a:blipFill>
                <a:blip r:embed="rId2"/>
                <a:stretch>
                  <a:fillRect l="-100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D1330-4380-45F9-8B45-6212445A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F146CF9-ADE4-181A-CD20-3B06DDE6FC20}"/>
                  </a:ext>
                </a:extLst>
              </p14:cNvPr>
              <p14:cNvContentPartPr/>
              <p14:nvPr/>
            </p14:nvContentPartPr>
            <p14:xfrm>
              <a:off x="1201320" y="4176000"/>
              <a:ext cx="3589200" cy="1445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F146CF9-ADE4-181A-CD20-3B06DDE6FC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1960" y="4166640"/>
                <a:ext cx="3607920" cy="146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30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F38E-AECA-9968-3B27-944730BF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Approach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AE774A-BB99-6245-DF87-E1B9D0363D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03646"/>
            <a:ext cx="3053265" cy="228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 picture containing whistle, key&#10;&#10;Description automatically generated">
            <a:extLst>
              <a:ext uri="{FF2B5EF4-FFF2-40B4-BE49-F238E27FC236}">
                <a16:creationId xmlns:a16="http://schemas.microsoft.com/office/drawing/2014/main" id="{3B6BBC2D-A66F-DB9C-04C2-A9C2963A4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31" y="1711318"/>
            <a:ext cx="3053265" cy="228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BED0D0-21C6-FBC0-34A7-7C88AC53F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73" y="2590800"/>
            <a:ext cx="3053264" cy="2289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 descr="A picture containing accessory, key&#10;&#10;Description automatically generated">
            <a:extLst>
              <a:ext uri="{FF2B5EF4-FFF2-40B4-BE49-F238E27FC236}">
                <a16:creationId xmlns:a16="http://schemas.microsoft.com/office/drawing/2014/main" id="{7559EE6A-C753-DE43-1417-771D507A9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915" y="3581400"/>
            <a:ext cx="3053264" cy="2289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B04ED-E34C-46CC-9EA4-5D7878C3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EDCD4D8-63A4-367D-6A2B-2CE4BD388382}"/>
                  </a:ext>
                </a:extLst>
              </p14:cNvPr>
              <p14:cNvContentPartPr/>
              <p14:nvPr/>
            </p14:nvContentPartPr>
            <p14:xfrm>
              <a:off x="3441240" y="2329920"/>
              <a:ext cx="5306760" cy="2406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EDCD4D8-63A4-367D-6A2B-2CE4BD3883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31880" y="2320560"/>
                <a:ext cx="5325480" cy="242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75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5414</TotalTime>
  <Words>1943</Words>
  <Application>Microsoft Office PowerPoint</Application>
  <PresentationFormat>Widescreen</PresentationFormat>
  <Paragraphs>331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Cambria Math</vt:lpstr>
      <vt:lpstr>Calibri Light</vt:lpstr>
      <vt:lpstr>Arial</vt:lpstr>
      <vt:lpstr>Consolas</vt:lpstr>
      <vt:lpstr>Calibri</vt:lpstr>
      <vt:lpstr>Aptos</vt:lpstr>
      <vt:lpstr>Office Theme</vt:lpstr>
      <vt:lpstr>CSE 332 Autumn 2024 Lecture 2: Algorithm Analysis pt.1</vt:lpstr>
      <vt:lpstr>“Circular” Array – Queue Data Structure</vt:lpstr>
      <vt:lpstr>“Circular” Array</vt:lpstr>
      <vt:lpstr>“Circular” Array – Queue Data Structure</vt:lpstr>
      <vt:lpstr>“Circular” Array – Queue Data Structure</vt:lpstr>
      <vt:lpstr>PowerPoint Presentation</vt:lpstr>
      <vt:lpstr>Algorithm Ideas</vt:lpstr>
      <vt:lpstr>Algorithm Running Times</vt:lpstr>
      <vt:lpstr>My Approach</vt:lpstr>
      <vt:lpstr>End-of-Yarn Finding</vt:lpstr>
      <vt:lpstr>Why Do Resource Analysis?</vt:lpstr>
      <vt:lpstr>Goals for Algorithm Analysis</vt:lpstr>
      <vt:lpstr>Analysis Process From 123/143</vt:lpstr>
      <vt:lpstr>Worst Case Analysis (in general)</vt:lpstr>
      <vt:lpstr>Worst Case Analysis (in general)</vt:lpstr>
      <vt:lpstr>Worst Case Running Time Analysis</vt:lpstr>
      <vt:lpstr>Worst Case Space Analysis</vt:lpstr>
      <vt:lpstr>Worst Case Running Time - Example</vt:lpstr>
      <vt:lpstr>Worst Case Running Time – Example 2</vt:lpstr>
      <vt:lpstr>Worst Case Running Time – General Guide</vt:lpstr>
      <vt:lpstr>Defining your running time function</vt:lpstr>
      <vt:lpstr>Amortized Complexity Example - ArrayList</vt:lpstr>
      <vt:lpstr>Amortized Complexity Example - ArrayList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1: Intro to ADTs, Stacks, Queues</dc:title>
  <dc:creator>Nathan Brunelle</dc:creator>
  <cp:lastModifiedBy>Brunelle, Nathan J (njb2b)</cp:lastModifiedBy>
  <cp:revision>44</cp:revision>
  <dcterms:created xsi:type="dcterms:W3CDTF">2023-09-26T20:08:20Z</dcterms:created>
  <dcterms:modified xsi:type="dcterms:W3CDTF">2024-09-30T01:12:36Z</dcterms:modified>
</cp:coreProperties>
</file>