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5"/>
  </p:notesMasterIdLst>
  <p:sldIdLst>
    <p:sldId id="257" r:id="rId2"/>
    <p:sldId id="753" r:id="rId3"/>
    <p:sldId id="830" r:id="rId4"/>
    <p:sldId id="829" r:id="rId5"/>
    <p:sldId id="850" r:id="rId6"/>
    <p:sldId id="849" r:id="rId7"/>
    <p:sldId id="851" r:id="rId8"/>
    <p:sldId id="831" r:id="rId9"/>
    <p:sldId id="832" r:id="rId10"/>
    <p:sldId id="754" r:id="rId11"/>
    <p:sldId id="755" r:id="rId12"/>
    <p:sldId id="888" r:id="rId13"/>
    <p:sldId id="835" r:id="rId14"/>
    <p:sldId id="852" r:id="rId15"/>
    <p:sldId id="799" r:id="rId16"/>
    <p:sldId id="853" r:id="rId17"/>
    <p:sldId id="892" r:id="rId18"/>
    <p:sldId id="854" r:id="rId19"/>
    <p:sldId id="893" r:id="rId20"/>
    <p:sldId id="894" r:id="rId21"/>
    <p:sldId id="839" r:id="rId22"/>
    <p:sldId id="840" r:id="rId23"/>
    <p:sldId id="857" r:id="rId24"/>
    <p:sldId id="843" r:id="rId25"/>
    <p:sldId id="895" r:id="rId26"/>
    <p:sldId id="844" r:id="rId27"/>
    <p:sldId id="872" r:id="rId28"/>
    <p:sldId id="858" r:id="rId29"/>
    <p:sldId id="896" r:id="rId30"/>
    <p:sldId id="877" r:id="rId31"/>
    <p:sldId id="879" r:id="rId32"/>
    <p:sldId id="880" r:id="rId33"/>
    <p:sldId id="897" r:id="rId34"/>
  </p:sldIdLst>
  <p:sldSz cx="12192000" cy="6858000"/>
  <p:notesSz cx="6858000" cy="9144000"/>
  <p:embeddedFontLst>
    <p:embeddedFont>
      <p:font typeface="Cambria Math" panose="02040503050406030204" pitchFamily="18" charset="0"/>
      <p:regular r:id="rId3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00"/>
    <a:srgbClr val="FF9797"/>
    <a:srgbClr val="FF6464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9A25B-064F-4940-8CEE-34D7920B25F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A96D1-356A-4D34-AE7A-0DFABF1C9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2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8D94-701F-50B7-FF63-239144983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BD39A-A942-599F-149A-747401D54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5134E-8798-2A87-98AE-0B134785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803DE-E5A1-A42D-17E0-52D8A15F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8009D-BD52-D020-26A4-CCFF2596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C0788-F665-F0AA-D34E-18CDC381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25BE1-D418-6610-B976-595A42D78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C710E-4740-E186-8004-9F098E4B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57D91-6BF0-5F67-0BAA-BA3B5985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EB95B-64CF-ED1B-895D-0C15FB84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7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0D1A-0325-047A-3C56-DB7DC37D1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D4EC8-DF7A-722B-0985-B7E8ED88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F5D96-5B5D-A0E1-6B7E-F894B33D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1E58B-FD1B-5158-9002-DB790902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6E6E6-5DB2-B08C-E98E-4CE4CABA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4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D3513-3DBF-F295-0635-A76FAD8F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A398C-CAEC-53AA-8A8B-28B4B6EFE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AEDF-9628-E07A-C6FB-A23F1B37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4231-DF5D-E75E-40A2-4490E3864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61DB8-8E9A-0329-3CC7-DD8BE396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B190C-5088-0FD4-FA3D-07D222B9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2422D-2D16-CCA8-2A1C-E13A1E064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C9900-661D-64EA-83FB-0318C266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216F-818C-AE83-8D4F-42EC3C94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494A3-F80F-EC41-DDC0-726FC63A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1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6897-8ADC-82FB-24C1-148BB152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07461-A71F-ECE6-AE85-5EA3DB5E1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9E8EA-550B-F0DB-2472-AE2D0456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A28DD-EC75-9F30-A7D3-C90A8D02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D4F3C-0167-D8D5-E58E-83645CE3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6DDF0-EBE9-4CB3-A532-8F8C26FC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4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BC21-07E8-90D6-8FD3-4B7809D35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688B1-01DC-A6B4-1C44-C73416EC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004C5-4EEE-C9A3-0FFF-B154F5B9A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95CA1-99E7-80CC-FF66-5C2F25904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1CBD4-5851-D78F-5249-59CDD8C9B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92F86E-5D21-865D-53AE-77B5C57E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5E5A8-7D51-605B-E276-A7A5B93F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E01F4-D4D9-E56F-9035-05E60581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237B-2CFD-F0AF-D3E6-2FDD100A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14118-0522-CF53-601D-265A3261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C46D9-B22E-C768-B35E-20DA3395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D07EE-0E9C-EC8E-BAC0-7B8C9EFB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1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A0918-E285-61F1-EDAF-6B7FD149C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AFD855-6290-493F-81E4-A89E8DDE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BAA96-146F-BEF1-15D5-935C1B8E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1D78-E109-DF5D-A589-413429D2A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1868-FB59-5D14-1BCA-C7C43F068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2F535-BC7E-F5E2-864B-461F8404D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FCF40-365C-13EE-4DB1-CC7C5858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58AA7-3077-1807-CEB8-2C0F27B4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74C30-07C1-3F35-E57B-30BFA71A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1C30-49BA-398C-2DF8-B0736590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7B813-1595-60AF-F5B3-A0DAE6653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402F2-AF70-21FD-1449-18CBF4C17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982EC-DE32-4452-40AB-762F386A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76A50-D174-12CE-9CCD-74569685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79484-4128-5F97-59B5-3CF00D56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DEBFE-9C54-D45A-111D-948735AB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F582E-F84E-411A-7F7A-D8EF87E1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CE3F9-A152-FD27-1D1D-64A1C313F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F318D-9BE5-6E4A-1795-F02EED65F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FB82-C81E-722D-F23A-4047C60DB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9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332 Autumn 2024</a:t>
            </a:r>
            <a:br>
              <a:rPr lang="en-US" dirty="0"/>
            </a:br>
            <a:r>
              <a:rPr lang="en-US" dirty="0"/>
              <a:t>Lecture 18: Graphs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 (Weighted)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10</a:t>
            </a:fld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374272" y="1219201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374272" y="1806230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374272" y="2393259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374272" y="2980288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374272" y="3567317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374272" y="4154346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374272" y="4741375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374272" y="5328404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374272" y="5915433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085572" y="121920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(10)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672601" y="121829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(12)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085571" y="180623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(10)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672600" y="180532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(9)</a:t>
            </a:r>
          </a:p>
        </p:txBody>
      </p:sp>
      <p:sp>
        <p:nvSpPr>
          <p:cNvPr id="56" name="Rectangle 55"/>
          <p:cNvSpPr/>
          <p:nvPr/>
        </p:nvSpPr>
        <p:spPr>
          <a:xfrm>
            <a:off x="9259629" y="1805319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  <a:p>
            <a:pPr algn="ctr"/>
            <a:r>
              <a:rPr lang="en-US" dirty="0"/>
              <a:t>(8)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085570" y="239234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(12)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672599" y="239143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(9)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9259628" y="2391437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  <a:p>
            <a:pPr algn="ctr"/>
            <a:r>
              <a:rPr lang="en-US" dirty="0"/>
              <a:t>(3)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9847358" y="2393259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  <a:p>
            <a:pPr algn="ctr"/>
            <a:r>
              <a:rPr lang="en-US" dirty="0"/>
              <a:t>(1)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090584" y="2980287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(3)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677613" y="298028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  <a:p>
            <a:pPr algn="ctr"/>
            <a:r>
              <a:rPr lang="en-US" dirty="0"/>
              <a:t>(7)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264642" y="298028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  <a:p>
            <a:pPr algn="ctr"/>
            <a:r>
              <a:rPr lang="en-US" dirty="0"/>
              <a:t>(3)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090584" y="3556219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(8)</a:t>
            </a:r>
          </a:p>
        </p:txBody>
      </p:sp>
      <p:sp>
        <p:nvSpPr>
          <p:cNvPr id="65" name="Rectangle 64"/>
          <p:cNvSpPr/>
          <p:nvPr/>
        </p:nvSpPr>
        <p:spPr>
          <a:xfrm>
            <a:off x="8677613" y="3555309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  <a:p>
            <a:pPr algn="ctr"/>
            <a:r>
              <a:rPr lang="en-US" dirty="0"/>
              <a:t>(7)</a:t>
            </a:r>
          </a:p>
        </p:txBody>
      </p:sp>
      <p:sp>
        <p:nvSpPr>
          <p:cNvPr id="66" name="Rectangle 65"/>
          <p:cNvSpPr/>
          <p:nvPr/>
        </p:nvSpPr>
        <p:spPr>
          <a:xfrm>
            <a:off x="9264642" y="355530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  <a:p>
            <a:pPr algn="ctr"/>
            <a:r>
              <a:rPr lang="en-US" dirty="0"/>
              <a:t>(5)</a:t>
            </a:r>
          </a:p>
        </p:txBody>
      </p:sp>
      <p:sp>
        <p:nvSpPr>
          <p:cNvPr id="67" name="Rectangle 66"/>
          <p:cNvSpPr/>
          <p:nvPr/>
        </p:nvSpPr>
        <p:spPr>
          <a:xfrm>
            <a:off x="9852372" y="355713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  <a:p>
            <a:pPr algn="ctr"/>
            <a:r>
              <a:rPr lang="en-US" dirty="0"/>
              <a:t>(8)</a:t>
            </a:r>
          </a:p>
        </p:txBody>
      </p:sp>
      <p:sp>
        <p:nvSpPr>
          <p:cNvPr id="68" name="Rectangle 67"/>
          <p:cNvSpPr/>
          <p:nvPr/>
        </p:nvSpPr>
        <p:spPr>
          <a:xfrm>
            <a:off x="8090583" y="416237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(1)</a:t>
            </a:r>
          </a:p>
        </p:txBody>
      </p:sp>
      <p:sp>
        <p:nvSpPr>
          <p:cNvPr id="69" name="Rectangle 68"/>
          <p:cNvSpPr/>
          <p:nvPr/>
        </p:nvSpPr>
        <p:spPr>
          <a:xfrm>
            <a:off x="8677612" y="416146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  <a:p>
            <a:pPr algn="ctr"/>
            <a:r>
              <a:rPr lang="en-US" dirty="0"/>
              <a:t>(3)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9264641" y="4161467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  <a:p>
            <a:pPr algn="ctr"/>
            <a:r>
              <a:rPr lang="en-US" dirty="0"/>
              <a:t>(6)</a:t>
            </a:r>
          </a:p>
        </p:txBody>
      </p:sp>
      <p:sp>
        <p:nvSpPr>
          <p:cNvPr id="71" name="Rectangle 70"/>
          <p:cNvSpPr/>
          <p:nvPr/>
        </p:nvSpPr>
        <p:spPr>
          <a:xfrm>
            <a:off x="8090584" y="4741374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  <a:p>
            <a:pPr algn="ctr"/>
            <a:r>
              <a:rPr lang="en-US" dirty="0"/>
              <a:t>(5)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677613" y="4740464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  <a:p>
            <a:pPr algn="ctr"/>
            <a:r>
              <a:rPr lang="en-US" dirty="0"/>
              <a:t>(6)</a:t>
            </a:r>
          </a:p>
        </p:txBody>
      </p:sp>
      <p:sp>
        <p:nvSpPr>
          <p:cNvPr id="73" name="Rectangle 72"/>
          <p:cNvSpPr/>
          <p:nvPr/>
        </p:nvSpPr>
        <p:spPr>
          <a:xfrm>
            <a:off x="9264642" y="4740463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  <a:p>
            <a:pPr algn="ctr"/>
            <a:r>
              <a:rPr lang="en-US" dirty="0"/>
              <a:t>(9)</a:t>
            </a:r>
          </a:p>
        </p:txBody>
      </p:sp>
      <p:sp>
        <p:nvSpPr>
          <p:cNvPr id="74" name="Rectangle 73"/>
          <p:cNvSpPr/>
          <p:nvPr/>
        </p:nvSpPr>
        <p:spPr>
          <a:xfrm>
            <a:off x="9846657" y="4749407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  <a:p>
            <a:pPr algn="ctr"/>
            <a:r>
              <a:rPr lang="en-US" dirty="0"/>
              <a:t>(11)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090584" y="5327492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  <a:p>
            <a:pPr algn="ctr"/>
            <a:r>
              <a:rPr lang="en-US" dirty="0"/>
              <a:t>(8)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677613" y="5326582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  <a:p>
            <a:pPr algn="ctr"/>
            <a:r>
              <a:rPr lang="en-US" dirty="0"/>
              <a:t>(9)</a:t>
            </a:r>
          </a:p>
        </p:txBody>
      </p:sp>
      <p:sp>
        <p:nvSpPr>
          <p:cNvPr id="77" name="Rectangle 76"/>
          <p:cNvSpPr/>
          <p:nvPr/>
        </p:nvSpPr>
        <p:spPr>
          <a:xfrm>
            <a:off x="9264642" y="5326581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  <a:p>
            <a:pPr algn="ctr"/>
            <a:r>
              <a:rPr lang="en-US" dirty="0"/>
              <a:t>(2)</a:t>
            </a:r>
          </a:p>
        </p:txBody>
      </p:sp>
      <p:sp>
        <p:nvSpPr>
          <p:cNvPr id="78" name="Rectangle 77"/>
          <p:cNvSpPr/>
          <p:nvPr/>
        </p:nvSpPr>
        <p:spPr>
          <a:xfrm>
            <a:off x="8085569" y="5915433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  <a:p>
            <a:pPr algn="ctr"/>
            <a:r>
              <a:rPr lang="en-US" dirty="0"/>
              <a:t>(11)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672598" y="5914523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  <a:p>
            <a:pPr algn="ctr"/>
            <a:r>
              <a:rPr lang="en-US"/>
              <a:t>(2)</a:t>
            </a:r>
            <a:endParaRPr lang="en-US" dirty="0"/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4D19F696-5548-15EA-EAB6-8A6E02CA8B19}"/>
              </a:ext>
            </a:extLst>
          </p:cNvPr>
          <p:cNvGrpSpPr/>
          <p:nvPr/>
        </p:nvGrpSpPr>
        <p:grpSpPr>
          <a:xfrm>
            <a:off x="1524000" y="1143000"/>
            <a:ext cx="4600060" cy="2787240"/>
            <a:chOff x="0" y="2862182"/>
            <a:chExt cx="7044346" cy="4268266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53DE259D-9034-9B3D-5EC4-DDD8E2DDC8F5}"/>
                </a:ext>
              </a:extLst>
            </p:cNvPr>
            <p:cNvCxnSpPr>
              <a:stCxn id="153" idx="7"/>
              <a:endCxn id="154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600F064A-9EA6-2346-9FD2-6D7C878741F6}"/>
                </a:ext>
              </a:extLst>
            </p:cNvPr>
            <p:cNvCxnSpPr>
              <a:stCxn id="154" idx="6"/>
              <a:endCxn id="157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90754BF9-F23A-64E4-9FC9-D8C00C7BF946}"/>
                </a:ext>
              </a:extLst>
            </p:cNvPr>
            <p:cNvCxnSpPr>
              <a:stCxn id="153" idx="4"/>
              <a:endCxn id="155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BA6F304E-20EE-84AA-387B-778C945E958C}"/>
                </a:ext>
              </a:extLst>
            </p:cNvPr>
            <p:cNvCxnSpPr>
              <a:stCxn id="156" idx="3"/>
              <a:endCxn id="155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B40A342-7886-3842-E103-4EE1B48F9158}"/>
                </a:ext>
              </a:extLst>
            </p:cNvPr>
            <p:cNvCxnSpPr>
              <a:stCxn id="158" idx="2"/>
              <a:endCxn id="155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53F2A868-BB12-BF4F-B8C3-E46D41E28D92}"/>
                </a:ext>
              </a:extLst>
            </p:cNvPr>
            <p:cNvCxnSpPr>
              <a:stCxn id="156" idx="5"/>
              <a:endCxn id="158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2C2CD981-8616-F667-62EF-DB0103A9E88F}"/>
                </a:ext>
              </a:extLst>
            </p:cNvPr>
            <p:cNvCxnSpPr>
              <a:stCxn id="156" idx="7"/>
              <a:endCxn id="157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762BEFD1-E5FB-315B-AF38-F2D298BEDCFF}"/>
                </a:ext>
              </a:extLst>
            </p:cNvPr>
            <p:cNvCxnSpPr>
              <a:stCxn id="158" idx="6"/>
              <a:endCxn id="159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CF8DBD37-0CD6-E31F-4C9A-532CD6185060}"/>
                </a:ext>
              </a:extLst>
            </p:cNvPr>
            <p:cNvCxnSpPr>
              <a:stCxn id="159" idx="1"/>
              <a:endCxn id="157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144C237A-6AAB-6817-E6B9-534CCEB7CFCA}"/>
                </a:ext>
              </a:extLst>
            </p:cNvPr>
            <p:cNvCxnSpPr>
              <a:stCxn id="161" idx="2"/>
              <a:endCxn id="157" idx="5"/>
            </p:cNvCxnSpPr>
            <p:nvPr/>
          </p:nvCxnSpPr>
          <p:spPr>
            <a:xfrm flipH="1" flipV="1">
              <a:off x="4392599" y="3510584"/>
              <a:ext cx="893790" cy="49520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7517E6B9-5FAD-1D92-1585-BCC74F25EB25}"/>
                </a:ext>
              </a:extLst>
            </p:cNvPr>
            <p:cNvCxnSpPr>
              <a:stCxn id="159" idx="0"/>
              <a:endCxn id="161" idx="3"/>
            </p:cNvCxnSpPr>
            <p:nvPr/>
          </p:nvCxnSpPr>
          <p:spPr>
            <a:xfrm flipV="1">
              <a:off x="5257802" y="4187257"/>
              <a:ext cx="103754" cy="19514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180BF92C-AE8E-5157-E223-D4D83DAA35C1}"/>
                </a:ext>
              </a:extLst>
            </p:cNvPr>
            <p:cNvCxnSpPr>
              <a:stCxn id="160" idx="1"/>
              <a:endCxn id="161" idx="5"/>
            </p:cNvCxnSpPr>
            <p:nvPr/>
          </p:nvCxnSpPr>
          <p:spPr>
            <a:xfrm flipH="1" flipV="1">
              <a:off x="5724490" y="4187257"/>
              <a:ext cx="881755" cy="67487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7F363BD5-5FDA-E77C-8DEA-CC5C0E195765}"/>
                </a:ext>
              </a:extLst>
            </p:cNvPr>
            <p:cNvCxnSpPr>
              <a:stCxn id="160" idx="3"/>
              <a:endCxn id="159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4E071D5E-15D2-5AF2-53D8-731A74F0CF08}"/>
                </a:ext>
              </a:extLst>
            </p:cNvPr>
            <p:cNvSpPr txBox="1"/>
            <p:nvPr/>
          </p:nvSpPr>
          <p:spPr>
            <a:xfrm>
              <a:off x="767228" y="3195081"/>
              <a:ext cx="641186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10</a:t>
              </a: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518557C3-85CC-BEF6-F48F-88C8BA0C1A9B}"/>
                </a:ext>
              </a:extLst>
            </p:cNvPr>
            <p:cNvSpPr txBox="1"/>
            <p:nvPr/>
          </p:nvSpPr>
          <p:spPr>
            <a:xfrm>
              <a:off x="6095562" y="4099030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2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D55F019B-1C59-1125-9827-21B16E49DB73}"/>
                </a:ext>
              </a:extLst>
            </p:cNvPr>
            <p:cNvSpPr txBox="1"/>
            <p:nvPr/>
          </p:nvSpPr>
          <p:spPr>
            <a:xfrm>
              <a:off x="3895875" y="6564868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6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0CF82939-6E09-13CC-D97F-E560BA7843D7}"/>
                </a:ext>
              </a:extLst>
            </p:cNvPr>
            <p:cNvSpPr txBox="1"/>
            <p:nvPr/>
          </p:nvSpPr>
          <p:spPr>
            <a:xfrm>
              <a:off x="6047348" y="5905158"/>
              <a:ext cx="641186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11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C98494BD-6655-8F50-4790-9A0BBB60C681}"/>
                </a:ext>
              </a:extLst>
            </p:cNvPr>
            <p:cNvSpPr txBox="1"/>
            <p:nvPr/>
          </p:nvSpPr>
          <p:spPr>
            <a:xfrm>
              <a:off x="5255801" y="4595356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CFA7B874-2677-8E34-798E-8179ACD4FD40}"/>
                </a:ext>
              </a:extLst>
            </p:cNvPr>
            <p:cNvSpPr txBox="1"/>
            <p:nvPr/>
          </p:nvSpPr>
          <p:spPr>
            <a:xfrm>
              <a:off x="4119679" y="4462779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5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8F2F83A0-B969-19D8-5ABE-7FD1DE889918}"/>
                </a:ext>
              </a:extLst>
            </p:cNvPr>
            <p:cNvSpPr txBox="1"/>
            <p:nvPr/>
          </p:nvSpPr>
          <p:spPr>
            <a:xfrm>
              <a:off x="4582463" y="3299181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F95F8570-0D82-9501-E9AE-75D60BA6E19C}"/>
                </a:ext>
              </a:extLst>
            </p:cNvPr>
            <p:cNvSpPr txBox="1"/>
            <p:nvPr/>
          </p:nvSpPr>
          <p:spPr>
            <a:xfrm>
              <a:off x="3058462" y="5546336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953B783E-FF23-6B52-438F-674A468879E4}"/>
                </a:ext>
              </a:extLst>
            </p:cNvPr>
            <p:cNvSpPr txBox="1"/>
            <p:nvPr/>
          </p:nvSpPr>
          <p:spPr>
            <a:xfrm>
              <a:off x="3064048" y="3778529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7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0A893A4E-4EB6-B07D-B0D4-EE0196BAE491}"/>
                </a:ext>
              </a:extLst>
            </p:cNvPr>
            <p:cNvSpPr txBox="1"/>
            <p:nvPr/>
          </p:nvSpPr>
          <p:spPr>
            <a:xfrm>
              <a:off x="2051034" y="5224258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9B8F87E7-4A5E-FF90-5FBD-706547EB4B56}"/>
                </a:ext>
              </a:extLst>
            </p:cNvPr>
            <p:cNvSpPr txBox="1"/>
            <p:nvPr/>
          </p:nvSpPr>
          <p:spPr>
            <a:xfrm>
              <a:off x="1885966" y="6404395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A2AB894E-2934-FDB6-4D23-436B6C4566B9}"/>
                </a:ext>
              </a:extLst>
            </p:cNvPr>
            <p:cNvSpPr txBox="1"/>
            <p:nvPr/>
          </p:nvSpPr>
          <p:spPr>
            <a:xfrm>
              <a:off x="2830979" y="2862182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6B4BF10C-B938-B868-6846-217819D9C43C}"/>
                </a:ext>
              </a:extLst>
            </p:cNvPr>
            <p:cNvSpPr txBox="1"/>
            <p:nvPr/>
          </p:nvSpPr>
          <p:spPr>
            <a:xfrm>
              <a:off x="256634" y="5096526"/>
              <a:ext cx="641186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12</a:t>
              </a:r>
            </a:p>
          </p:txBody>
        </p: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1A55DDF5-D54E-B68D-2B1A-F2F79A1A54D9}"/>
                </a:ext>
              </a:extLst>
            </p:cNvPr>
            <p:cNvCxnSpPr>
              <a:stCxn id="154" idx="4"/>
              <a:endCxn id="155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95C80263-D548-6F68-09D4-4D3420440F4A}"/>
                </a:ext>
              </a:extLst>
            </p:cNvPr>
            <p:cNvSpPr txBox="1"/>
            <p:nvPr/>
          </p:nvSpPr>
          <p:spPr>
            <a:xfrm>
              <a:off x="1414258" y="4262423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DD9488D2-B8EF-8FDB-44AE-CB1A83360F25}"/>
                </a:ext>
              </a:extLst>
            </p:cNvPr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6963990B-CD15-ACFE-15D8-27B89352DE7E}"/>
                </a:ext>
              </a:extLst>
            </p:cNvPr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486583D9-0D6B-4722-E14B-49D47452CC06}"/>
                </a:ext>
              </a:extLst>
            </p:cNvPr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AA8B5BB0-6947-0F92-05DA-19F7129D50F9}"/>
                </a:ext>
              </a:extLst>
            </p:cNvPr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3139458-4DB4-9D74-38A4-CE1D0EAAE6B9}"/>
                </a:ext>
              </a:extLst>
            </p:cNvPr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AD337E16-1EBE-88D1-EF21-7F2563787DEF}"/>
                </a:ext>
              </a:extLst>
            </p:cNvPr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653DFFF2-181E-3C12-F6D4-333170CB7DE0}"/>
                </a:ext>
              </a:extLst>
            </p:cNvPr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B8F22F5D-6223-4D66-9A1E-0C966266F488}"/>
                </a:ext>
              </a:extLst>
            </p:cNvPr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7500B587-7CCC-AE36-EFC0-7B1F312CE49C}"/>
                </a:ext>
              </a:extLst>
            </p:cNvPr>
            <p:cNvSpPr/>
            <p:nvPr/>
          </p:nvSpPr>
          <p:spPr>
            <a:xfrm>
              <a:off x="5286390" y="3749156"/>
              <a:ext cx="513267" cy="5132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709F0509-CE27-F1CC-E53E-D4ED982DE55A}"/>
                  </a:ext>
                </a:extLst>
              </p:cNvPr>
              <p:cNvSpPr txBox="1"/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noFill/>
              <a:ln>
                <a:solidFill>
                  <a:srgbClr val="FF33CC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b="0" dirty="0">
                    <a:solidFill>
                      <a:srgbClr val="FF33CC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800" dirty="0">
                    <a:solidFill>
                      <a:srgbClr val="FF33C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709F0509-CE27-F1CC-E53E-D4ED982DE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D0B161E-1F73-15E4-3E7D-EC4F2E75C535}"/>
                  </a:ext>
                </a:extLst>
              </p:cNvPr>
              <p:cNvSpPr txBox="1"/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/>
                  <a:t>Time/Space Tradeoffs</a:t>
                </a:r>
              </a:p>
              <a:p>
                <a:r>
                  <a:rPr lang="en-US" sz="2400" dirty="0"/>
                  <a:t>Space to represent: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Add Edge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deg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Remove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deg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Check if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Exists: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deg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(incoming):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(outgoing):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D0B161E-1F73-15E4-3E7D-EC4F2E75C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blipFill>
                <a:blip r:embed="rId4"/>
                <a:stretch>
                  <a:fillRect l="-1980" t="-1600" r="-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40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11</a:t>
            </a:fld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1A7F7DB-774F-DDB4-BC89-6AFAFF167796}"/>
              </a:ext>
            </a:extLst>
          </p:cNvPr>
          <p:cNvGrpSpPr/>
          <p:nvPr/>
        </p:nvGrpSpPr>
        <p:grpSpPr>
          <a:xfrm>
            <a:off x="7572412" y="1567190"/>
            <a:ext cx="4261557" cy="4144421"/>
            <a:chOff x="6939843" y="1796152"/>
            <a:chExt cx="2935140" cy="2854463"/>
          </a:xfrm>
        </p:grpSpPr>
        <p:sp>
          <p:nvSpPr>
            <p:cNvPr id="43" name="Rectangle 42"/>
            <p:cNvSpPr/>
            <p:nvPr/>
          </p:nvSpPr>
          <p:spPr>
            <a:xfrm>
              <a:off x="6939843" y="2090199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939843" y="2383713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939843" y="2661728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939843" y="2944520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939843" y="3237939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9843" y="3510186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939843" y="3774748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939843" y="4068510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939843" y="4346788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7233357" y="1796152"/>
              <a:ext cx="2641626" cy="298875"/>
              <a:chOff x="5709357" y="1796152"/>
              <a:chExt cx="2641626" cy="298875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5709357" y="1796685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002871" y="1796685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6296385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6589899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883413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7176927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7470441" y="1801513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7763955" y="1801513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8057469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</p:grpSp>
        <p:sp>
          <p:nvSpPr>
            <p:cNvPr id="95" name="Rectangle 94"/>
            <p:cNvSpPr/>
            <p:nvPr/>
          </p:nvSpPr>
          <p:spPr>
            <a:xfrm>
              <a:off x="7233357" y="2112095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526871" y="211209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820385" y="2111562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8113899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407413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700927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994441" y="211102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9287955" y="211102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9581469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233357" y="2377257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7526871" y="237725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7820385" y="237672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8113899" y="2376724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8407413" y="237672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8700927" y="2376724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8994441" y="237619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9287955" y="237619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9581469" y="2376724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7233357" y="267029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7526871" y="267029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7820385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8113899" y="2669761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8407413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8700927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8994441" y="266922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9287955" y="266922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9581469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233357" y="293545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526871" y="293545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7820385" y="293492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8113899" y="2934923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8407413" y="293492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8700927" y="293492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8994441" y="2934390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9287955" y="2934390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9581469" y="2934923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233357" y="3228970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526871" y="3228970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820385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8113899" y="3228437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8407413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8700927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8994441" y="322790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9287955" y="322790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9581469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7233357" y="349413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7526871" y="349413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7820385" y="3493599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8113899" y="3493599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8407413" y="349359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8700927" y="349359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8994441" y="349306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9287955" y="349306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9581469" y="349359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233357" y="378716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526871" y="378716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7820385" y="378663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8113899" y="378663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8407413" y="378663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8700927" y="378663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8994441" y="3786103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9287955" y="378610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9581469" y="378663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233357" y="405233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7526871" y="405233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7820385" y="405179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8113899" y="405179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8407413" y="4051798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8700927" y="405179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8994441" y="405126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9287955" y="4051265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9581469" y="4051798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7233357" y="435710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7526871" y="435710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7820385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8113899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8407413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8700927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8994441" y="435603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9287955" y="435603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9581469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8700927" y="2657973"/>
              <a:ext cx="293514" cy="265162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D50B7B-3100-C794-83B3-651BDC5F3DB5}"/>
              </a:ext>
            </a:extLst>
          </p:cNvPr>
          <p:cNvGrpSpPr/>
          <p:nvPr/>
        </p:nvGrpSpPr>
        <p:grpSpPr>
          <a:xfrm>
            <a:off x="1524000" y="1246118"/>
            <a:ext cx="4600060" cy="2539233"/>
            <a:chOff x="0" y="3020093"/>
            <a:chExt cx="7044346" cy="3888478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F3342EE-A9B2-FA6C-73D4-46AB375F0854}"/>
                </a:ext>
              </a:extLst>
            </p:cNvPr>
            <p:cNvCxnSpPr>
              <a:stCxn id="67" idx="7"/>
              <a:endCxn id="68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0D91CB77-4C51-BFDB-275E-23A95C506138}"/>
                </a:ext>
              </a:extLst>
            </p:cNvPr>
            <p:cNvCxnSpPr>
              <a:stCxn id="68" idx="6"/>
              <a:endCxn id="71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BCF58B5-ECF0-F95A-3D8E-C1FF823F9D9C}"/>
                </a:ext>
              </a:extLst>
            </p:cNvPr>
            <p:cNvCxnSpPr>
              <a:stCxn id="67" idx="4"/>
              <a:endCxn id="69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0012D5-F9F9-6C25-7F84-273687242B73}"/>
                </a:ext>
              </a:extLst>
            </p:cNvPr>
            <p:cNvCxnSpPr>
              <a:stCxn id="70" idx="3"/>
              <a:endCxn id="69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16B8498-7F38-B175-608F-5EACB1DC882D}"/>
                </a:ext>
              </a:extLst>
            </p:cNvPr>
            <p:cNvCxnSpPr>
              <a:stCxn id="72" idx="2"/>
              <a:endCxn id="69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0622185-67AE-8746-83C4-9430F0B601B1}"/>
                </a:ext>
              </a:extLst>
            </p:cNvPr>
            <p:cNvCxnSpPr>
              <a:stCxn id="70" idx="5"/>
              <a:endCxn id="72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5DCB21F-5EFD-8B37-9029-945FB9DCD116}"/>
                </a:ext>
              </a:extLst>
            </p:cNvPr>
            <p:cNvCxnSpPr>
              <a:stCxn id="70" idx="7"/>
              <a:endCxn id="71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F30A11C-A644-608E-EE8D-8169A2CBE13E}"/>
                </a:ext>
              </a:extLst>
            </p:cNvPr>
            <p:cNvCxnSpPr>
              <a:stCxn id="72" idx="6"/>
              <a:endCxn id="73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5536144-ADFE-4E2B-0E88-0B75DA8A2636}"/>
                </a:ext>
              </a:extLst>
            </p:cNvPr>
            <p:cNvCxnSpPr>
              <a:stCxn id="73" idx="1"/>
              <a:endCxn id="71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532896E5-4865-638B-963D-3F36DDC7066A}"/>
                </a:ext>
              </a:extLst>
            </p:cNvPr>
            <p:cNvCxnSpPr>
              <a:stCxn id="75" idx="2"/>
              <a:endCxn id="71" idx="5"/>
            </p:cNvCxnSpPr>
            <p:nvPr/>
          </p:nvCxnSpPr>
          <p:spPr>
            <a:xfrm flipH="1" flipV="1">
              <a:off x="4392599" y="3510584"/>
              <a:ext cx="893790" cy="49520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4325C00-F967-9FE5-EEC3-96943F31E68D}"/>
                </a:ext>
              </a:extLst>
            </p:cNvPr>
            <p:cNvCxnSpPr>
              <a:stCxn id="73" idx="0"/>
              <a:endCxn id="75" idx="3"/>
            </p:cNvCxnSpPr>
            <p:nvPr/>
          </p:nvCxnSpPr>
          <p:spPr>
            <a:xfrm flipV="1">
              <a:off x="5257802" y="4187257"/>
              <a:ext cx="103754" cy="19514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0DA5262-2679-9A04-1545-443C541D5549}"/>
                </a:ext>
              </a:extLst>
            </p:cNvPr>
            <p:cNvCxnSpPr>
              <a:stCxn id="74" idx="1"/>
              <a:endCxn id="75" idx="5"/>
            </p:cNvCxnSpPr>
            <p:nvPr/>
          </p:nvCxnSpPr>
          <p:spPr>
            <a:xfrm flipH="1" flipV="1">
              <a:off x="5724490" y="4187257"/>
              <a:ext cx="881755" cy="67487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D583069-4000-75DF-D600-CD6DF4A08E4A}"/>
                </a:ext>
              </a:extLst>
            </p:cNvPr>
            <p:cNvCxnSpPr>
              <a:stCxn id="74" idx="3"/>
              <a:endCxn id="73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D16408F-FB91-869A-9BF7-8700A532C2CD}"/>
                </a:ext>
              </a:extLst>
            </p:cNvPr>
            <p:cNvCxnSpPr>
              <a:stCxn id="68" idx="4"/>
              <a:endCxn id="69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5075E689-1532-32F5-D97D-16160EE5DF90}"/>
                </a:ext>
              </a:extLst>
            </p:cNvPr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C49BF0B-5924-64AD-3493-7900DF244C30}"/>
                </a:ext>
              </a:extLst>
            </p:cNvPr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8CE1177-4B0A-2EF3-CBE7-03AEBA8FB126}"/>
                </a:ext>
              </a:extLst>
            </p:cNvPr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977C052A-E54F-19DA-8B07-AFD851537FB9}"/>
                </a:ext>
              </a:extLst>
            </p:cNvPr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85B67BCC-2BD0-A862-35D2-10179B59465B}"/>
                </a:ext>
              </a:extLst>
            </p:cNvPr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6BC8E41-DAB6-A248-2348-C7CDEC8BF557}"/>
                </a:ext>
              </a:extLst>
            </p:cNvPr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5294341-350D-16C6-4C8B-5EDE404D8260}"/>
                </a:ext>
              </a:extLst>
            </p:cNvPr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AD7798D-D1F8-988C-F9BD-C2195897EC66}"/>
                </a:ext>
              </a:extLst>
            </p:cNvPr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280C5C2A-FCF2-7A58-5811-CC6F91457247}"/>
                </a:ext>
              </a:extLst>
            </p:cNvPr>
            <p:cNvSpPr/>
            <p:nvPr/>
          </p:nvSpPr>
          <p:spPr>
            <a:xfrm>
              <a:off x="5286390" y="3749156"/>
              <a:ext cx="513267" cy="5132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1285591A-507D-7AE7-1116-86739111EDA2}"/>
                  </a:ext>
                </a:extLst>
              </p:cNvPr>
              <p:cNvSpPr txBox="1"/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noFill/>
              <a:ln>
                <a:solidFill>
                  <a:srgbClr val="FF33CC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b="0" dirty="0">
                    <a:solidFill>
                      <a:srgbClr val="FF33CC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800" dirty="0">
                    <a:solidFill>
                      <a:srgbClr val="FF33C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1285591A-507D-7AE7-1116-86739111E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064DDF-8436-4E12-4E3C-42EF46279474}"/>
                  </a:ext>
                </a:extLst>
              </p:cNvPr>
              <p:cNvSpPr txBox="1"/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/>
                  <a:t>Time/Space Tradeoffs</a:t>
                </a:r>
              </a:p>
              <a:p>
                <a:r>
                  <a:rPr lang="en-US" sz="2400" dirty="0"/>
                  <a:t>Space to represent: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(?)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Add Edge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?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Remove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?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Check if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Exists: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?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(incoming):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(?)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(outgoing):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e>
                    </m:d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064DDF-8436-4E12-4E3C-42EF46279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blipFill>
                <a:blip r:embed="rId4"/>
                <a:stretch>
                  <a:fillRect l="-1980" t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105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12</a:t>
            </a:fld>
            <a:endParaRPr lang="en-US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1D50B7B-3100-C794-83B3-651BDC5F3DB5}"/>
              </a:ext>
            </a:extLst>
          </p:cNvPr>
          <p:cNvGrpSpPr/>
          <p:nvPr/>
        </p:nvGrpSpPr>
        <p:grpSpPr>
          <a:xfrm>
            <a:off x="1524000" y="1246118"/>
            <a:ext cx="4600060" cy="2539233"/>
            <a:chOff x="0" y="3020093"/>
            <a:chExt cx="7044346" cy="3888478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F3342EE-A9B2-FA6C-73D4-46AB375F0854}"/>
                </a:ext>
              </a:extLst>
            </p:cNvPr>
            <p:cNvCxnSpPr>
              <a:stCxn id="67" idx="7"/>
              <a:endCxn id="68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0D91CB77-4C51-BFDB-275E-23A95C506138}"/>
                </a:ext>
              </a:extLst>
            </p:cNvPr>
            <p:cNvCxnSpPr>
              <a:stCxn id="68" idx="6"/>
              <a:endCxn id="71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BCF58B5-ECF0-F95A-3D8E-C1FF823F9D9C}"/>
                </a:ext>
              </a:extLst>
            </p:cNvPr>
            <p:cNvCxnSpPr>
              <a:stCxn id="67" idx="4"/>
              <a:endCxn id="69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0012D5-F9F9-6C25-7F84-273687242B73}"/>
                </a:ext>
              </a:extLst>
            </p:cNvPr>
            <p:cNvCxnSpPr>
              <a:stCxn id="70" idx="3"/>
              <a:endCxn id="69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16B8498-7F38-B175-608F-5EACB1DC882D}"/>
                </a:ext>
              </a:extLst>
            </p:cNvPr>
            <p:cNvCxnSpPr>
              <a:stCxn id="72" idx="2"/>
              <a:endCxn id="69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0622185-67AE-8746-83C4-9430F0B601B1}"/>
                </a:ext>
              </a:extLst>
            </p:cNvPr>
            <p:cNvCxnSpPr>
              <a:stCxn id="70" idx="5"/>
              <a:endCxn id="72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5DCB21F-5EFD-8B37-9029-945FB9DCD116}"/>
                </a:ext>
              </a:extLst>
            </p:cNvPr>
            <p:cNvCxnSpPr>
              <a:stCxn id="70" idx="7"/>
              <a:endCxn id="71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F30A11C-A644-608E-EE8D-8169A2CBE13E}"/>
                </a:ext>
              </a:extLst>
            </p:cNvPr>
            <p:cNvCxnSpPr>
              <a:stCxn id="72" idx="6"/>
              <a:endCxn id="73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5536144-ADFE-4E2B-0E88-0B75DA8A2636}"/>
                </a:ext>
              </a:extLst>
            </p:cNvPr>
            <p:cNvCxnSpPr>
              <a:stCxn id="73" idx="1"/>
              <a:endCxn id="71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532896E5-4865-638B-963D-3F36DDC7066A}"/>
                </a:ext>
              </a:extLst>
            </p:cNvPr>
            <p:cNvCxnSpPr>
              <a:stCxn id="75" idx="2"/>
              <a:endCxn id="71" idx="5"/>
            </p:cNvCxnSpPr>
            <p:nvPr/>
          </p:nvCxnSpPr>
          <p:spPr>
            <a:xfrm flipH="1" flipV="1">
              <a:off x="4392599" y="3510584"/>
              <a:ext cx="893790" cy="49520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4325C00-F967-9FE5-EEC3-96943F31E68D}"/>
                </a:ext>
              </a:extLst>
            </p:cNvPr>
            <p:cNvCxnSpPr>
              <a:stCxn id="73" idx="0"/>
              <a:endCxn id="75" idx="3"/>
            </p:cNvCxnSpPr>
            <p:nvPr/>
          </p:nvCxnSpPr>
          <p:spPr>
            <a:xfrm flipV="1">
              <a:off x="5257802" y="4187257"/>
              <a:ext cx="103754" cy="19514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0DA5262-2679-9A04-1545-443C541D5549}"/>
                </a:ext>
              </a:extLst>
            </p:cNvPr>
            <p:cNvCxnSpPr>
              <a:stCxn id="74" idx="1"/>
              <a:endCxn id="75" idx="5"/>
            </p:cNvCxnSpPr>
            <p:nvPr/>
          </p:nvCxnSpPr>
          <p:spPr>
            <a:xfrm flipH="1" flipV="1">
              <a:off x="5724490" y="4187257"/>
              <a:ext cx="881755" cy="67487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D583069-4000-75DF-D600-CD6DF4A08E4A}"/>
                </a:ext>
              </a:extLst>
            </p:cNvPr>
            <p:cNvCxnSpPr>
              <a:stCxn id="74" idx="3"/>
              <a:endCxn id="73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D16408F-FB91-869A-9BF7-8700A532C2CD}"/>
                </a:ext>
              </a:extLst>
            </p:cNvPr>
            <p:cNvCxnSpPr>
              <a:stCxn id="68" idx="4"/>
              <a:endCxn id="69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5075E689-1532-32F5-D97D-16160EE5DF90}"/>
                </a:ext>
              </a:extLst>
            </p:cNvPr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C49BF0B-5924-64AD-3493-7900DF244C30}"/>
                </a:ext>
              </a:extLst>
            </p:cNvPr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8CE1177-4B0A-2EF3-CBE7-03AEBA8FB126}"/>
                </a:ext>
              </a:extLst>
            </p:cNvPr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977C052A-E54F-19DA-8B07-AFD851537FB9}"/>
                </a:ext>
              </a:extLst>
            </p:cNvPr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85B67BCC-2BD0-A862-35D2-10179B59465B}"/>
                </a:ext>
              </a:extLst>
            </p:cNvPr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6BC8E41-DAB6-A248-2348-C7CDEC8BF557}"/>
                </a:ext>
              </a:extLst>
            </p:cNvPr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5294341-350D-16C6-4C8B-5EDE404D8260}"/>
                </a:ext>
              </a:extLst>
            </p:cNvPr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AD7798D-D1F8-988C-F9BD-C2195897EC66}"/>
                </a:ext>
              </a:extLst>
            </p:cNvPr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280C5C2A-FCF2-7A58-5811-CC6F91457247}"/>
                </a:ext>
              </a:extLst>
            </p:cNvPr>
            <p:cNvSpPr/>
            <p:nvPr/>
          </p:nvSpPr>
          <p:spPr>
            <a:xfrm>
              <a:off x="5286390" y="3749156"/>
              <a:ext cx="513267" cy="5132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1285591A-507D-7AE7-1116-86739111EDA2}"/>
                  </a:ext>
                </a:extLst>
              </p:cNvPr>
              <p:cNvSpPr txBox="1"/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noFill/>
              <a:ln>
                <a:solidFill>
                  <a:srgbClr val="FF33CC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b="0" dirty="0">
                    <a:solidFill>
                      <a:srgbClr val="FF33CC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800" dirty="0">
                    <a:solidFill>
                      <a:srgbClr val="FF33C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1285591A-507D-7AE7-1116-86739111E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064DDF-8436-4E12-4E3C-42EF46279474}"/>
                  </a:ext>
                </a:extLst>
              </p:cNvPr>
              <p:cNvSpPr txBox="1"/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/>
                  <a:t>Time/Space Tradeoffs</a:t>
                </a:r>
              </a:p>
              <a:p>
                <a:r>
                  <a:rPr lang="en-US" sz="2400" dirty="0"/>
                  <a:t>Space to represent: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Add Edge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Remove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Check if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Exists: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(incoming):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(outgoing):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064DDF-8436-4E12-4E3C-42EF46279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blipFill>
                <a:blip r:embed="rId4"/>
                <a:stretch>
                  <a:fillRect l="-1980" t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05F24138-8109-0E8D-9A94-B2DAAB47463C}"/>
              </a:ext>
            </a:extLst>
          </p:cNvPr>
          <p:cNvGrpSpPr/>
          <p:nvPr/>
        </p:nvGrpSpPr>
        <p:grpSpPr>
          <a:xfrm>
            <a:off x="7572412" y="1567190"/>
            <a:ext cx="4261557" cy="4144421"/>
            <a:chOff x="6939843" y="1796152"/>
            <a:chExt cx="2935140" cy="28544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3BEDE1C-162E-FF38-9E93-924FD9538E69}"/>
                </a:ext>
              </a:extLst>
            </p:cNvPr>
            <p:cNvSpPr/>
            <p:nvPr/>
          </p:nvSpPr>
          <p:spPr>
            <a:xfrm>
              <a:off x="6939843" y="2090199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9592046-7BDE-0391-1A02-3FA66A4A546D}"/>
                </a:ext>
              </a:extLst>
            </p:cNvPr>
            <p:cNvSpPr/>
            <p:nvPr/>
          </p:nvSpPr>
          <p:spPr>
            <a:xfrm>
              <a:off x="6939843" y="2383713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6DB79B1-4142-F7C1-4F13-7BD223503D72}"/>
                </a:ext>
              </a:extLst>
            </p:cNvPr>
            <p:cNvSpPr/>
            <p:nvPr/>
          </p:nvSpPr>
          <p:spPr>
            <a:xfrm>
              <a:off x="6939843" y="2661728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F0E4E52-D602-9393-EE4D-D1DFE19278E5}"/>
                </a:ext>
              </a:extLst>
            </p:cNvPr>
            <p:cNvSpPr/>
            <p:nvPr/>
          </p:nvSpPr>
          <p:spPr>
            <a:xfrm>
              <a:off x="6939843" y="2944520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DC6BD2E-9E6F-019F-C7F4-986D4F0FF75C}"/>
                </a:ext>
              </a:extLst>
            </p:cNvPr>
            <p:cNvSpPr/>
            <p:nvPr/>
          </p:nvSpPr>
          <p:spPr>
            <a:xfrm>
              <a:off x="6939843" y="3237939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D5C63C2-47CE-DA48-0A30-604376BFE54F}"/>
                </a:ext>
              </a:extLst>
            </p:cNvPr>
            <p:cNvSpPr/>
            <p:nvPr/>
          </p:nvSpPr>
          <p:spPr>
            <a:xfrm>
              <a:off x="6939843" y="3510186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51C2C80-FE73-E919-26DC-4602CCC0AB47}"/>
                </a:ext>
              </a:extLst>
            </p:cNvPr>
            <p:cNvSpPr/>
            <p:nvPr/>
          </p:nvSpPr>
          <p:spPr>
            <a:xfrm>
              <a:off x="6939843" y="3774748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78B1666-1646-40EC-830B-4B739BC8DD5B}"/>
                </a:ext>
              </a:extLst>
            </p:cNvPr>
            <p:cNvSpPr/>
            <p:nvPr/>
          </p:nvSpPr>
          <p:spPr>
            <a:xfrm>
              <a:off x="6939843" y="4068510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38D820F-7A95-7569-160C-3C2EB05286DF}"/>
                </a:ext>
              </a:extLst>
            </p:cNvPr>
            <p:cNvSpPr/>
            <p:nvPr/>
          </p:nvSpPr>
          <p:spPr>
            <a:xfrm>
              <a:off x="6939843" y="4346788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295B66B-7A96-DE75-5BC3-A559065430F6}"/>
                </a:ext>
              </a:extLst>
            </p:cNvPr>
            <p:cNvGrpSpPr/>
            <p:nvPr/>
          </p:nvGrpSpPr>
          <p:grpSpPr>
            <a:xfrm>
              <a:off x="7233357" y="1796152"/>
              <a:ext cx="2641626" cy="298875"/>
              <a:chOff x="5709357" y="1796152"/>
              <a:chExt cx="2641626" cy="298875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0B6CBBF9-159E-053D-5A51-E98D01348AE8}"/>
                  </a:ext>
                </a:extLst>
              </p:cNvPr>
              <p:cNvSpPr/>
              <p:nvPr/>
            </p:nvSpPr>
            <p:spPr>
              <a:xfrm>
                <a:off x="5709357" y="1796685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5F2DA22A-8ACA-486D-50A0-01BB3128699E}"/>
                  </a:ext>
                </a:extLst>
              </p:cNvPr>
              <p:cNvSpPr/>
              <p:nvPr/>
            </p:nvSpPr>
            <p:spPr>
              <a:xfrm>
                <a:off x="6002871" y="1796685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90892587-A746-94BC-D132-2678B6F53363}"/>
                  </a:ext>
                </a:extLst>
              </p:cNvPr>
              <p:cNvSpPr/>
              <p:nvPr/>
            </p:nvSpPr>
            <p:spPr>
              <a:xfrm>
                <a:off x="6296385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2CAFDCF4-7A23-2421-32B7-4DEAE473D683}"/>
                  </a:ext>
                </a:extLst>
              </p:cNvPr>
              <p:cNvSpPr/>
              <p:nvPr/>
            </p:nvSpPr>
            <p:spPr>
              <a:xfrm>
                <a:off x="6589899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BD3D173D-6EAC-3302-D38E-460DA3E77D0A}"/>
                  </a:ext>
                </a:extLst>
              </p:cNvPr>
              <p:cNvSpPr/>
              <p:nvPr/>
            </p:nvSpPr>
            <p:spPr>
              <a:xfrm>
                <a:off x="6883413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230" name="Rectangle 229">
                <a:extLst>
                  <a:ext uri="{FF2B5EF4-FFF2-40B4-BE49-F238E27FC236}">
                    <a16:creationId xmlns:a16="http://schemas.microsoft.com/office/drawing/2014/main" id="{8446EA45-5253-383C-330D-64E537492699}"/>
                  </a:ext>
                </a:extLst>
              </p:cNvPr>
              <p:cNvSpPr/>
              <p:nvPr/>
            </p:nvSpPr>
            <p:spPr>
              <a:xfrm>
                <a:off x="7176927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231" name="Rectangle 230">
                <a:extLst>
                  <a:ext uri="{FF2B5EF4-FFF2-40B4-BE49-F238E27FC236}">
                    <a16:creationId xmlns:a16="http://schemas.microsoft.com/office/drawing/2014/main" id="{3ADB3227-882F-D751-7B50-6830E2201E16}"/>
                  </a:ext>
                </a:extLst>
              </p:cNvPr>
              <p:cNvSpPr/>
              <p:nvPr/>
            </p:nvSpPr>
            <p:spPr>
              <a:xfrm>
                <a:off x="7470441" y="1801513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232" name="Rectangle 231">
                <a:extLst>
                  <a:ext uri="{FF2B5EF4-FFF2-40B4-BE49-F238E27FC236}">
                    <a16:creationId xmlns:a16="http://schemas.microsoft.com/office/drawing/2014/main" id="{7905CB36-005A-8678-1B61-29A02DB834C8}"/>
                  </a:ext>
                </a:extLst>
              </p:cNvPr>
              <p:cNvSpPr/>
              <p:nvPr/>
            </p:nvSpPr>
            <p:spPr>
              <a:xfrm>
                <a:off x="7763955" y="1801513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233" name="Rectangle 232">
                <a:extLst>
                  <a:ext uri="{FF2B5EF4-FFF2-40B4-BE49-F238E27FC236}">
                    <a16:creationId xmlns:a16="http://schemas.microsoft.com/office/drawing/2014/main" id="{F7034F8C-2A37-5209-3C20-D91BFE3DF3DC}"/>
                  </a:ext>
                </a:extLst>
              </p:cNvPr>
              <p:cNvSpPr/>
              <p:nvPr/>
            </p:nvSpPr>
            <p:spPr>
              <a:xfrm>
                <a:off x="8057469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411BA86-E8CB-776D-2759-FF65D7544E35}"/>
                </a:ext>
              </a:extLst>
            </p:cNvPr>
            <p:cNvSpPr/>
            <p:nvPr/>
          </p:nvSpPr>
          <p:spPr>
            <a:xfrm>
              <a:off x="7233357" y="2112095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9E1AED3-C978-77C8-718B-51E3122DE9B7}"/>
                </a:ext>
              </a:extLst>
            </p:cNvPr>
            <p:cNvSpPr/>
            <p:nvPr/>
          </p:nvSpPr>
          <p:spPr>
            <a:xfrm>
              <a:off x="7526871" y="211209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FA8999E-7289-EA98-A2CB-35D9BAD4EBC4}"/>
                </a:ext>
              </a:extLst>
            </p:cNvPr>
            <p:cNvSpPr/>
            <p:nvPr/>
          </p:nvSpPr>
          <p:spPr>
            <a:xfrm>
              <a:off x="7820385" y="2111562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3A61119-53D3-B881-2BA0-2FEEBB606CE2}"/>
                </a:ext>
              </a:extLst>
            </p:cNvPr>
            <p:cNvSpPr/>
            <p:nvPr/>
          </p:nvSpPr>
          <p:spPr>
            <a:xfrm>
              <a:off x="8113899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6206A82-976A-D001-E70B-6145CC1B3C77}"/>
                </a:ext>
              </a:extLst>
            </p:cNvPr>
            <p:cNvSpPr/>
            <p:nvPr/>
          </p:nvSpPr>
          <p:spPr>
            <a:xfrm>
              <a:off x="8407413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BF37149-D5D9-5046-7C31-1CB01803E7D4}"/>
                </a:ext>
              </a:extLst>
            </p:cNvPr>
            <p:cNvSpPr/>
            <p:nvPr/>
          </p:nvSpPr>
          <p:spPr>
            <a:xfrm>
              <a:off x="8700927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D1AC1D2-0249-4049-5D2A-B2E2DA96E066}"/>
                </a:ext>
              </a:extLst>
            </p:cNvPr>
            <p:cNvSpPr/>
            <p:nvPr/>
          </p:nvSpPr>
          <p:spPr>
            <a:xfrm>
              <a:off x="8994441" y="211102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CD6231-77F2-6038-4C47-B64CCD06A09E}"/>
                </a:ext>
              </a:extLst>
            </p:cNvPr>
            <p:cNvSpPr/>
            <p:nvPr/>
          </p:nvSpPr>
          <p:spPr>
            <a:xfrm>
              <a:off x="9287955" y="211102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6F0C9FB-7CBF-2B7A-5621-B2D951B4095A}"/>
                </a:ext>
              </a:extLst>
            </p:cNvPr>
            <p:cNvSpPr/>
            <p:nvPr/>
          </p:nvSpPr>
          <p:spPr>
            <a:xfrm>
              <a:off x="9581469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F67F544-B237-CFFE-8D86-67B3F437C05A}"/>
                </a:ext>
              </a:extLst>
            </p:cNvPr>
            <p:cNvSpPr/>
            <p:nvPr/>
          </p:nvSpPr>
          <p:spPr>
            <a:xfrm>
              <a:off x="7233357" y="2377257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5EC77FF-EF1D-B6CD-61E8-CA5D6CE49AC9}"/>
                </a:ext>
              </a:extLst>
            </p:cNvPr>
            <p:cNvSpPr/>
            <p:nvPr/>
          </p:nvSpPr>
          <p:spPr>
            <a:xfrm>
              <a:off x="7526871" y="237725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902CF4E-3318-84C9-746B-074DCE3D587F}"/>
                </a:ext>
              </a:extLst>
            </p:cNvPr>
            <p:cNvSpPr/>
            <p:nvPr/>
          </p:nvSpPr>
          <p:spPr>
            <a:xfrm>
              <a:off x="7820385" y="237672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55EF377-C4B3-3717-0CEB-60F6A5F0D21A}"/>
                </a:ext>
              </a:extLst>
            </p:cNvPr>
            <p:cNvSpPr/>
            <p:nvPr/>
          </p:nvSpPr>
          <p:spPr>
            <a:xfrm>
              <a:off x="8113899" y="2376724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AB0D630-6E8B-6C9C-2EDC-9B77B3007F06}"/>
                </a:ext>
              </a:extLst>
            </p:cNvPr>
            <p:cNvSpPr/>
            <p:nvPr/>
          </p:nvSpPr>
          <p:spPr>
            <a:xfrm>
              <a:off x="8407413" y="237672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F5AA962-1C31-9072-553C-FCF783351ADE}"/>
                </a:ext>
              </a:extLst>
            </p:cNvPr>
            <p:cNvSpPr/>
            <p:nvPr/>
          </p:nvSpPr>
          <p:spPr>
            <a:xfrm>
              <a:off x="8700927" y="2376724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3D2B5DE-72B5-1577-FEB1-C838026F2D27}"/>
                </a:ext>
              </a:extLst>
            </p:cNvPr>
            <p:cNvSpPr/>
            <p:nvPr/>
          </p:nvSpPr>
          <p:spPr>
            <a:xfrm>
              <a:off x="8994441" y="237619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95E4625-B29D-90BD-EC69-D25E5D4666C4}"/>
                </a:ext>
              </a:extLst>
            </p:cNvPr>
            <p:cNvSpPr/>
            <p:nvPr/>
          </p:nvSpPr>
          <p:spPr>
            <a:xfrm>
              <a:off x="9287955" y="237619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1790D2B-D11E-B0BE-37F1-0C23259823DF}"/>
                </a:ext>
              </a:extLst>
            </p:cNvPr>
            <p:cNvSpPr/>
            <p:nvPr/>
          </p:nvSpPr>
          <p:spPr>
            <a:xfrm>
              <a:off x="9581469" y="2376724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C12EEBF-6286-3F7E-7997-D9486C83FE40}"/>
                </a:ext>
              </a:extLst>
            </p:cNvPr>
            <p:cNvSpPr/>
            <p:nvPr/>
          </p:nvSpPr>
          <p:spPr>
            <a:xfrm>
              <a:off x="7233357" y="267029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FB23445-F548-9521-8A86-403C24DC6593}"/>
                </a:ext>
              </a:extLst>
            </p:cNvPr>
            <p:cNvSpPr/>
            <p:nvPr/>
          </p:nvSpPr>
          <p:spPr>
            <a:xfrm>
              <a:off x="7526871" y="267029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1DFB15B-8AF5-99A6-3D93-CA584F341EAD}"/>
                </a:ext>
              </a:extLst>
            </p:cNvPr>
            <p:cNvSpPr/>
            <p:nvPr/>
          </p:nvSpPr>
          <p:spPr>
            <a:xfrm>
              <a:off x="7820385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528B84B-F081-7AB9-C898-F1580B1C1864}"/>
                </a:ext>
              </a:extLst>
            </p:cNvPr>
            <p:cNvSpPr/>
            <p:nvPr/>
          </p:nvSpPr>
          <p:spPr>
            <a:xfrm>
              <a:off x="8113899" y="2669761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E39C1AA-A4DA-C5C0-F037-3EE6E05036B3}"/>
                </a:ext>
              </a:extLst>
            </p:cNvPr>
            <p:cNvSpPr/>
            <p:nvPr/>
          </p:nvSpPr>
          <p:spPr>
            <a:xfrm>
              <a:off x="8407413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E89DD73-B290-8532-6504-EC8F0F2A9BB9}"/>
                </a:ext>
              </a:extLst>
            </p:cNvPr>
            <p:cNvSpPr/>
            <p:nvPr/>
          </p:nvSpPr>
          <p:spPr>
            <a:xfrm>
              <a:off x="8700927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3262E8E-6BAB-717B-C121-C340ED4F9B6B}"/>
                </a:ext>
              </a:extLst>
            </p:cNvPr>
            <p:cNvSpPr/>
            <p:nvPr/>
          </p:nvSpPr>
          <p:spPr>
            <a:xfrm>
              <a:off x="8994441" y="266922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E0915E8-8969-2A1F-C316-9D12F842A7E8}"/>
                </a:ext>
              </a:extLst>
            </p:cNvPr>
            <p:cNvSpPr/>
            <p:nvPr/>
          </p:nvSpPr>
          <p:spPr>
            <a:xfrm>
              <a:off x="9287955" y="266922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E1911B69-191C-9A75-EE43-964E59EFCFEA}"/>
                </a:ext>
              </a:extLst>
            </p:cNvPr>
            <p:cNvSpPr/>
            <p:nvPr/>
          </p:nvSpPr>
          <p:spPr>
            <a:xfrm>
              <a:off x="9581469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015F67B-D4C4-E3F1-6D19-800626619D46}"/>
                </a:ext>
              </a:extLst>
            </p:cNvPr>
            <p:cNvSpPr/>
            <p:nvPr/>
          </p:nvSpPr>
          <p:spPr>
            <a:xfrm>
              <a:off x="7233357" y="293545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4B00D37-B87F-D591-EE13-97A2B61EB7F1}"/>
                </a:ext>
              </a:extLst>
            </p:cNvPr>
            <p:cNvSpPr/>
            <p:nvPr/>
          </p:nvSpPr>
          <p:spPr>
            <a:xfrm>
              <a:off x="7526871" y="293545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39B97067-B0CA-CA55-0258-0363DC57A738}"/>
                </a:ext>
              </a:extLst>
            </p:cNvPr>
            <p:cNvSpPr/>
            <p:nvPr/>
          </p:nvSpPr>
          <p:spPr>
            <a:xfrm>
              <a:off x="7820385" y="293492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83AE19C3-3BD7-B1D0-A20B-857728649CD3}"/>
                </a:ext>
              </a:extLst>
            </p:cNvPr>
            <p:cNvSpPr/>
            <p:nvPr/>
          </p:nvSpPr>
          <p:spPr>
            <a:xfrm>
              <a:off x="8113899" y="2934923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08D9A26-A031-9465-AD6B-CDEA0EAA865B}"/>
                </a:ext>
              </a:extLst>
            </p:cNvPr>
            <p:cNvSpPr/>
            <p:nvPr/>
          </p:nvSpPr>
          <p:spPr>
            <a:xfrm>
              <a:off x="8407413" y="293492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C47B4E70-4956-F378-3697-9C2DE49C7910}"/>
                </a:ext>
              </a:extLst>
            </p:cNvPr>
            <p:cNvSpPr/>
            <p:nvPr/>
          </p:nvSpPr>
          <p:spPr>
            <a:xfrm>
              <a:off x="8700927" y="293492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150F985B-C270-B43C-674F-DD56C5493563}"/>
                </a:ext>
              </a:extLst>
            </p:cNvPr>
            <p:cNvSpPr/>
            <p:nvPr/>
          </p:nvSpPr>
          <p:spPr>
            <a:xfrm>
              <a:off x="8994441" y="2934390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3066248C-F07E-2FCD-34F1-80F05AAEBB0E}"/>
                </a:ext>
              </a:extLst>
            </p:cNvPr>
            <p:cNvSpPr/>
            <p:nvPr/>
          </p:nvSpPr>
          <p:spPr>
            <a:xfrm>
              <a:off x="9287955" y="2934390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BDC5D651-4FF2-DA88-A28E-B066F36D2F8E}"/>
                </a:ext>
              </a:extLst>
            </p:cNvPr>
            <p:cNvSpPr/>
            <p:nvPr/>
          </p:nvSpPr>
          <p:spPr>
            <a:xfrm>
              <a:off x="9581469" y="2934923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7310B719-47A1-842F-FDD0-646F1E329E50}"/>
                </a:ext>
              </a:extLst>
            </p:cNvPr>
            <p:cNvSpPr/>
            <p:nvPr/>
          </p:nvSpPr>
          <p:spPr>
            <a:xfrm>
              <a:off x="7233357" y="3228970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9E5A75B4-A437-F887-930F-C6F1A4122658}"/>
                </a:ext>
              </a:extLst>
            </p:cNvPr>
            <p:cNvSpPr/>
            <p:nvPr/>
          </p:nvSpPr>
          <p:spPr>
            <a:xfrm>
              <a:off x="7526871" y="3228970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C514CD3F-BE62-89AA-2DA6-A6B0B774685E}"/>
                </a:ext>
              </a:extLst>
            </p:cNvPr>
            <p:cNvSpPr/>
            <p:nvPr/>
          </p:nvSpPr>
          <p:spPr>
            <a:xfrm>
              <a:off x="7820385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F637B4AF-C48A-C908-F719-5E09B85A290D}"/>
                </a:ext>
              </a:extLst>
            </p:cNvPr>
            <p:cNvSpPr/>
            <p:nvPr/>
          </p:nvSpPr>
          <p:spPr>
            <a:xfrm>
              <a:off x="8113899" y="3228437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7D1AD1C8-559B-5E89-7299-8940E5958881}"/>
                </a:ext>
              </a:extLst>
            </p:cNvPr>
            <p:cNvSpPr/>
            <p:nvPr/>
          </p:nvSpPr>
          <p:spPr>
            <a:xfrm>
              <a:off x="8407413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346021F1-B36D-53B9-226E-5B8968337FF3}"/>
                </a:ext>
              </a:extLst>
            </p:cNvPr>
            <p:cNvSpPr/>
            <p:nvPr/>
          </p:nvSpPr>
          <p:spPr>
            <a:xfrm>
              <a:off x="8700927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C5A89DDD-FFBD-BA9C-30F3-265215DBE999}"/>
                </a:ext>
              </a:extLst>
            </p:cNvPr>
            <p:cNvSpPr/>
            <p:nvPr/>
          </p:nvSpPr>
          <p:spPr>
            <a:xfrm>
              <a:off x="8994441" y="322790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69FC2EF3-3F99-D034-15CD-CED561F0D468}"/>
                </a:ext>
              </a:extLst>
            </p:cNvPr>
            <p:cNvSpPr/>
            <p:nvPr/>
          </p:nvSpPr>
          <p:spPr>
            <a:xfrm>
              <a:off x="9287955" y="322790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096C9FB3-C3B3-006A-D938-1E0F87A2FC17}"/>
                </a:ext>
              </a:extLst>
            </p:cNvPr>
            <p:cNvSpPr/>
            <p:nvPr/>
          </p:nvSpPr>
          <p:spPr>
            <a:xfrm>
              <a:off x="9581469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952B2BA1-FDA9-66CC-1D6C-C661B58CA220}"/>
                </a:ext>
              </a:extLst>
            </p:cNvPr>
            <p:cNvSpPr/>
            <p:nvPr/>
          </p:nvSpPr>
          <p:spPr>
            <a:xfrm>
              <a:off x="7233357" y="349413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D016FDBD-A9D6-9E06-7834-58C1182145EB}"/>
                </a:ext>
              </a:extLst>
            </p:cNvPr>
            <p:cNvSpPr/>
            <p:nvPr/>
          </p:nvSpPr>
          <p:spPr>
            <a:xfrm>
              <a:off x="7526871" y="349413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F74BE5B5-078C-2288-D641-A7EE095F60BE}"/>
                </a:ext>
              </a:extLst>
            </p:cNvPr>
            <p:cNvSpPr/>
            <p:nvPr/>
          </p:nvSpPr>
          <p:spPr>
            <a:xfrm>
              <a:off x="7820385" y="3493599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692F102C-1442-78BD-119D-741777BC2B80}"/>
                </a:ext>
              </a:extLst>
            </p:cNvPr>
            <p:cNvSpPr/>
            <p:nvPr/>
          </p:nvSpPr>
          <p:spPr>
            <a:xfrm>
              <a:off x="8113899" y="3493599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0CB2AB59-42A3-02A6-155F-B54B23BE4C71}"/>
                </a:ext>
              </a:extLst>
            </p:cNvPr>
            <p:cNvSpPr/>
            <p:nvPr/>
          </p:nvSpPr>
          <p:spPr>
            <a:xfrm>
              <a:off x="8407413" y="349359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B309B349-3402-EC71-A6A2-341E3456E746}"/>
                </a:ext>
              </a:extLst>
            </p:cNvPr>
            <p:cNvSpPr/>
            <p:nvPr/>
          </p:nvSpPr>
          <p:spPr>
            <a:xfrm>
              <a:off x="8700927" y="349359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BFDF31AD-315F-C9F1-63CB-0BAA1B5A9B12}"/>
                </a:ext>
              </a:extLst>
            </p:cNvPr>
            <p:cNvSpPr/>
            <p:nvPr/>
          </p:nvSpPr>
          <p:spPr>
            <a:xfrm>
              <a:off x="8994441" y="349306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10A4BE9B-BF10-3C39-7B2E-1E3BB794205E}"/>
                </a:ext>
              </a:extLst>
            </p:cNvPr>
            <p:cNvSpPr/>
            <p:nvPr/>
          </p:nvSpPr>
          <p:spPr>
            <a:xfrm>
              <a:off x="9287955" y="349306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10B6BB57-E71B-AA95-E8AA-1C11211476FA}"/>
                </a:ext>
              </a:extLst>
            </p:cNvPr>
            <p:cNvSpPr/>
            <p:nvPr/>
          </p:nvSpPr>
          <p:spPr>
            <a:xfrm>
              <a:off x="9581469" y="349359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03540A32-CA4A-4B2C-9727-FCEBACE3D35B}"/>
                </a:ext>
              </a:extLst>
            </p:cNvPr>
            <p:cNvSpPr/>
            <p:nvPr/>
          </p:nvSpPr>
          <p:spPr>
            <a:xfrm>
              <a:off x="7233357" y="378716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AF644BB0-FD07-9D15-74C5-870B7E3D6790}"/>
                </a:ext>
              </a:extLst>
            </p:cNvPr>
            <p:cNvSpPr/>
            <p:nvPr/>
          </p:nvSpPr>
          <p:spPr>
            <a:xfrm>
              <a:off x="7526871" y="378716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A79F36F5-4F28-E1D6-AA76-6162D8E1AE82}"/>
                </a:ext>
              </a:extLst>
            </p:cNvPr>
            <p:cNvSpPr/>
            <p:nvPr/>
          </p:nvSpPr>
          <p:spPr>
            <a:xfrm>
              <a:off x="7820385" y="378663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F61781B7-22DA-3BB2-98A8-2AF991952025}"/>
                </a:ext>
              </a:extLst>
            </p:cNvPr>
            <p:cNvSpPr/>
            <p:nvPr/>
          </p:nvSpPr>
          <p:spPr>
            <a:xfrm>
              <a:off x="8113899" y="378663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919113C0-F95D-7C7B-1D19-7F8F504C2F5E}"/>
                </a:ext>
              </a:extLst>
            </p:cNvPr>
            <p:cNvSpPr/>
            <p:nvPr/>
          </p:nvSpPr>
          <p:spPr>
            <a:xfrm>
              <a:off x="8407413" y="378663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B9288655-5878-70F4-9853-2079EE3A604C}"/>
                </a:ext>
              </a:extLst>
            </p:cNvPr>
            <p:cNvSpPr/>
            <p:nvPr/>
          </p:nvSpPr>
          <p:spPr>
            <a:xfrm>
              <a:off x="8700927" y="378663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D1E62A57-A03B-53C5-F1AC-5D6FA9AEF9E5}"/>
                </a:ext>
              </a:extLst>
            </p:cNvPr>
            <p:cNvSpPr/>
            <p:nvPr/>
          </p:nvSpPr>
          <p:spPr>
            <a:xfrm>
              <a:off x="8994441" y="3786103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74B2D91C-2A2C-CB5D-E624-1924C1DDB93F}"/>
                </a:ext>
              </a:extLst>
            </p:cNvPr>
            <p:cNvSpPr/>
            <p:nvPr/>
          </p:nvSpPr>
          <p:spPr>
            <a:xfrm>
              <a:off x="9287955" y="378610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CA504059-64F6-482E-C9DB-A3F3B277ED29}"/>
                </a:ext>
              </a:extLst>
            </p:cNvPr>
            <p:cNvSpPr/>
            <p:nvPr/>
          </p:nvSpPr>
          <p:spPr>
            <a:xfrm>
              <a:off x="9581469" y="378663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369297AF-D2B9-461D-26A8-FF0C47389EC5}"/>
                </a:ext>
              </a:extLst>
            </p:cNvPr>
            <p:cNvSpPr/>
            <p:nvPr/>
          </p:nvSpPr>
          <p:spPr>
            <a:xfrm>
              <a:off x="7233357" y="405233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8A2BDEB0-DAF1-789E-D728-C51880FA110F}"/>
                </a:ext>
              </a:extLst>
            </p:cNvPr>
            <p:cNvSpPr/>
            <p:nvPr/>
          </p:nvSpPr>
          <p:spPr>
            <a:xfrm>
              <a:off x="7526871" y="405233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2DEF8D40-790B-080E-4B92-5229AF8F0144}"/>
                </a:ext>
              </a:extLst>
            </p:cNvPr>
            <p:cNvSpPr/>
            <p:nvPr/>
          </p:nvSpPr>
          <p:spPr>
            <a:xfrm>
              <a:off x="7820385" y="405179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CF92D234-9AAD-AFAE-8D74-30F92CF982C6}"/>
                </a:ext>
              </a:extLst>
            </p:cNvPr>
            <p:cNvSpPr/>
            <p:nvPr/>
          </p:nvSpPr>
          <p:spPr>
            <a:xfrm>
              <a:off x="8113899" y="405179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53DFF053-C17B-9554-D194-EEE573FD992E}"/>
                </a:ext>
              </a:extLst>
            </p:cNvPr>
            <p:cNvSpPr/>
            <p:nvPr/>
          </p:nvSpPr>
          <p:spPr>
            <a:xfrm>
              <a:off x="8407413" y="4051798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CABED3E4-FA5C-D4A2-7B36-FACCE1DAA527}"/>
                </a:ext>
              </a:extLst>
            </p:cNvPr>
            <p:cNvSpPr/>
            <p:nvPr/>
          </p:nvSpPr>
          <p:spPr>
            <a:xfrm>
              <a:off x="8700927" y="405179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20B2ABA7-A6C8-EE0F-C036-96BCADBFF2E2}"/>
                </a:ext>
              </a:extLst>
            </p:cNvPr>
            <p:cNvSpPr/>
            <p:nvPr/>
          </p:nvSpPr>
          <p:spPr>
            <a:xfrm>
              <a:off x="8994441" y="405126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66601ABF-2BEA-F4C5-FD20-BDEA7EE20B75}"/>
                </a:ext>
              </a:extLst>
            </p:cNvPr>
            <p:cNvSpPr/>
            <p:nvPr/>
          </p:nvSpPr>
          <p:spPr>
            <a:xfrm>
              <a:off x="9287955" y="4051265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5C3BE22A-F23C-58FD-D4AF-3ABF673656A9}"/>
                </a:ext>
              </a:extLst>
            </p:cNvPr>
            <p:cNvSpPr/>
            <p:nvPr/>
          </p:nvSpPr>
          <p:spPr>
            <a:xfrm>
              <a:off x="9581469" y="4051798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0C97010D-850D-0E00-431F-EF8F3E160F9B}"/>
                </a:ext>
              </a:extLst>
            </p:cNvPr>
            <p:cNvSpPr/>
            <p:nvPr/>
          </p:nvSpPr>
          <p:spPr>
            <a:xfrm>
              <a:off x="7233357" y="435710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BEAE6B6F-99D7-A7AC-C708-9F90578DC4A8}"/>
                </a:ext>
              </a:extLst>
            </p:cNvPr>
            <p:cNvSpPr/>
            <p:nvPr/>
          </p:nvSpPr>
          <p:spPr>
            <a:xfrm>
              <a:off x="7526871" y="435710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BB65FDC9-507A-64A5-B94D-A79944413342}"/>
                </a:ext>
              </a:extLst>
            </p:cNvPr>
            <p:cNvSpPr/>
            <p:nvPr/>
          </p:nvSpPr>
          <p:spPr>
            <a:xfrm>
              <a:off x="7820385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88A8C969-37FD-E522-5D79-BBA9B468E068}"/>
                </a:ext>
              </a:extLst>
            </p:cNvPr>
            <p:cNvSpPr/>
            <p:nvPr/>
          </p:nvSpPr>
          <p:spPr>
            <a:xfrm>
              <a:off x="8113899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692085C9-0F8E-3089-4650-6CFE8C9A25AD}"/>
                </a:ext>
              </a:extLst>
            </p:cNvPr>
            <p:cNvSpPr/>
            <p:nvPr/>
          </p:nvSpPr>
          <p:spPr>
            <a:xfrm>
              <a:off x="8407413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BBF9E504-E1BC-AAC3-1A2F-1788ACACC4EA}"/>
                </a:ext>
              </a:extLst>
            </p:cNvPr>
            <p:cNvSpPr/>
            <p:nvPr/>
          </p:nvSpPr>
          <p:spPr>
            <a:xfrm>
              <a:off x="8700927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AEC1B7DA-6965-D182-3A3F-7F96AEA222ED}"/>
                </a:ext>
              </a:extLst>
            </p:cNvPr>
            <p:cNvSpPr/>
            <p:nvPr/>
          </p:nvSpPr>
          <p:spPr>
            <a:xfrm>
              <a:off x="8994441" y="435603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9879EB31-BEBD-B17C-D6FC-4E3881FCC7A6}"/>
                </a:ext>
              </a:extLst>
            </p:cNvPr>
            <p:cNvSpPr/>
            <p:nvPr/>
          </p:nvSpPr>
          <p:spPr>
            <a:xfrm>
              <a:off x="9287955" y="435603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68A8D64A-AB39-208A-2E2E-992161F1F5B7}"/>
                </a:ext>
              </a:extLst>
            </p:cNvPr>
            <p:cNvSpPr/>
            <p:nvPr/>
          </p:nvSpPr>
          <p:spPr>
            <a:xfrm>
              <a:off x="9581469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84DC3593-A585-0E23-D961-05E472C600B9}"/>
                </a:ext>
              </a:extLst>
            </p:cNvPr>
            <p:cNvSpPr/>
            <p:nvPr/>
          </p:nvSpPr>
          <p:spPr>
            <a:xfrm>
              <a:off x="8700927" y="2657973"/>
              <a:ext cx="293514" cy="265162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4732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 (weighted)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1285591A-507D-7AE7-1116-86739111EDA2}"/>
                  </a:ext>
                </a:extLst>
              </p:cNvPr>
              <p:cNvSpPr txBox="1"/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noFill/>
              <a:ln>
                <a:solidFill>
                  <a:srgbClr val="FF33CC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b="0" dirty="0">
                    <a:solidFill>
                      <a:srgbClr val="FF33CC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800" dirty="0">
                    <a:solidFill>
                      <a:srgbClr val="FF33C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1285591A-507D-7AE7-1116-86739111E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5ACFD0F0-CAEA-3F3D-4355-8F6A6099BAF2}"/>
              </a:ext>
            </a:extLst>
          </p:cNvPr>
          <p:cNvGrpSpPr/>
          <p:nvPr/>
        </p:nvGrpSpPr>
        <p:grpSpPr>
          <a:xfrm>
            <a:off x="1524000" y="1143000"/>
            <a:ext cx="4600060" cy="2787240"/>
            <a:chOff x="0" y="2862182"/>
            <a:chExt cx="7044346" cy="426826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03DEDC3-8A71-12E6-C383-365BED1D0704}"/>
                </a:ext>
              </a:extLst>
            </p:cNvPr>
            <p:cNvCxnSpPr>
              <a:stCxn id="34" idx="7"/>
              <a:endCxn id="35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0D13497-D3B5-06B8-BA9A-196C3F3CFA4C}"/>
                </a:ext>
              </a:extLst>
            </p:cNvPr>
            <p:cNvCxnSpPr>
              <a:stCxn id="35" idx="6"/>
              <a:endCxn id="38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E80AC92-7DA0-5EB1-D6CE-1E8BA2CB5025}"/>
                </a:ext>
              </a:extLst>
            </p:cNvPr>
            <p:cNvCxnSpPr>
              <a:stCxn id="34" idx="4"/>
              <a:endCxn id="36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9893485-66AB-41D4-CF14-FB8728D94384}"/>
                </a:ext>
              </a:extLst>
            </p:cNvPr>
            <p:cNvCxnSpPr>
              <a:stCxn id="37" idx="3"/>
              <a:endCxn id="36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88FF82B-B6A8-E4C4-C963-B485543BCF62}"/>
                </a:ext>
              </a:extLst>
            </p:cNvPr>
            <p:cNvCxnSpPr>
              <a:stCxn id="39" idx="2"/>
              <a:endCxn id="36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CEC1AEF-3C5A-1795-38D8-7A50C4715784}"/>
                </a:ext>
              </a:extLst>
            </p:cNvPr>
            <p:cNvCxnSpPr>
              <a:stCxn id="37" idx="5"/>
              <a:endCxn id="39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3E99C1B-E24F-309C-8930-89C0B541DFD1}"/>
                </a:ext>
              </a:extLst>
            </p:cNvPr>
            <p:cNvCxnSpPr>
              <a:stCxn id="37" idx="7"/>
              <a:endCxn id="38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B7B7152-5659-CA66-3DC9-869D534DC20E}"/>
                </a:ext>
              </a:extLst>
            </p:cNvPr>
            <p:cNvCxnSpPr>
              <a:stCxn id="39" idx="6"/>
              <a:endCxn id="40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FBF6DE-D4F3-74B3-F635-3EAC0B9133B7}"/>
                </a:ext>
              </a:extLst>
            </p:cNvPr>
            <p:cNvCxnSpPr>
              <a:stCxn id="40" idx="1"/>
              <a:endCxn id="38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405ACC5-E2D3-52BE-EB40-DF5A49484DDE}"/>
                </a:ext>
              </a:extLst>
            </p:cNvPr>
            <p:cNvCxnSpPr>
              <a:stCxn id="42" idx="2"/>
              <a:endCxn id="38" idx="5"/>
            </p:cNvCxnSpPr>
            <p:nvPr/>
          </p:nvCxnSpPr>
          <p:spPr>
            <a:xfrm flipH="1" flipV="1">
              <a:off x="4392599" y="3510584"/>
              <a:ext cx="893790" cy="49520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F6380E6-3FDA-E358-FB09-F29C47E60825}"/>
                </a:ext>
              </a:extLst>
            </p:cNvPr>
            <p:cNvCxnSpPr>
              <a:stCxn id="40" idx="0"/>
              <a:endCxn id="42" idx="3"/>
            </p:cNvCxnSpPr>
            <p:nvPr/>
          </p:nvCxnSpPr>
          <p:spPr>
            <a:xfrm flipV="1">
              <a:off x="5257802" y="4187257"/>
              <a:ext cx="103754" cy="19514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A87A88A-409D-8D94-92EF-A3CA1A4D9C2F}"/>
                </a:ext>
              </a:extLst>
            </p:cNvPr>
            <p:cNvCxnSpPr>
              <a:stCxn id="41" idx="1"/>
              <a:endCxn id="42" idx="5"/>
            </p:cNvCxnSpPr>
            <p:nvPr/>
          </p:nvCxnSpPr>
          <p:spPr>
            <a:xfrm flipH="1" flipV="1">
              <a:off x="5724490" y="4187257"/>
              <a:ext cx="881755" cy="67487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6CB830C-4010-0F6D-CA49-A03849EE150A}"/>
                </a:ext>
              </a:extLst>
            </p:cNvPr>
            <p:cNvCxnSpPr>
              <a:stCxn id="41" idx="3"/>
              <a:endCxn id="40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61D52A1-F216-4E52-3B19-7DFF0E176116}"/>
                </a:ext>
              </a:extLst>
            </p:cNvPr>
            <p:cNvSpPr txBox="1"/>
            <p:nvPr/>
          </p:nvSpPr>
          <p:spPr>
            <a:xfrm>
              <a:off x="767228" y="3195081"/>
              <a:ext cx="641186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021CB0-78A1-941A-85AF-73FD3BC82E39}"/>
                </a:ext>
              </a:extLst>
            </p:cNvPr>
            <p:cNvSpPr txBox="1"/>
            <p:nvPr/>
          </p:nvSpPr>
          <p:spPr>
            <a:xfrm>
              <a:off x="6095562" y="4099030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8B11E92-FCF0-7B03-799F-5C45C46FB499}"/>
                </a:ext>
              </a:extLst>
            </p:cNvPr>
            <p:cNvSpPr txBox="1"/>
            <p:nvPr/>
          </p:nvSpPr>
          <p:spPr>
            <a:xfrm>
              <a:off x="3895875" y="6564868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F920580-31C5-D681-D472-7CB082553E09}"/>
                </a:ext>
              </a:extLst>
            </p:cNvPr>
            <p:cNvSpPr txBox="1"/>
            <p:nvPr/>
          </p:nvSpPr>
          <p:spPr>
            <a:xfrm>
              <a:off x="6047348" y="5905158"/>
              <a:ext cx="641186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E6DA40A-FBEB-EA6E-6D79-F18C272C5E6C}"/>
                </a:ext>
              </a:extLst>
            </p:cNvPr>
            <p:cNvSpPr txBox="1"/>
            <p:nvPr/>
          </p:nvSpPr>
          <p:spPr>
            <a:xfrm>
              <a:off x="5255801" y="4595356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82202B9-C6D8-1DC9-E3C3-1B4219FD9E53}"/>
                </a:ext>
              </a:extLst>
            </p:cNvPr>
            <p:cNvSpPr txBox="1"/>
            <p:nvPr/>
          </p:nvSpPr>
          <p:spPr>
            <a:xfrm>
              <a:off x="4119679" y="4462779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A28D2EB-E2B9-B81C-731B-E1B186DB6FC9}"/>
                </a:ext>
              </a:extLst>
            </p:cNvPr>
            <p:cNvSpPr txBox="1"/>
            <p:nvPr/>
          </p:nvSpPr>
          <p:spPr>
            <a:xfrm>
              <a:off x="4582463" y="3299181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9769688-4212-57E0-B979-91690162228C}"/>
                </a:ext>
              </a:extLst>
            </p:cNvPr>
            <p:cNvSpPr txBox="1"/>
            <p:nvPr/>
          </p:nvSpPr>
          <p:spPr>
            <a:xfrm>
              <a:off x="3058462" y="5546336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52D6641-22D1-96ED-B8FF-BC87203F7117}"/>
                </a:ext>
              </a:extLst>
            </p:cNvPr>
            <p:cNvSpPr txBox="1"/>
            <p:nvPr/>
          </p:nvSpPr>
          <p:spPr>
            <a:xfrm>
              <a:off x="3064048" y="3778529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7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3F7DC8D-E02F-E016-85C4-79B772C00490}"/>
                </a:ext>
              </a:extLst>
            </p:cNvPr>
            <p:cNvSpPr txBox="1"/>
            <p:nvPr/>
          </p:nvSpPr>
          <p:spPr>
            <a:xfrm>
              <a:off x="2051034" y="5224258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FC20B16-5381-A254-5556-B6D4501B5116}"/>
                </a:ext>
              </a:extLst>
            </p:cNvPr>
            <p:cNvSpPr txBox="1"/>
            <p:nvPr/>
          </p:nvSpPr>
          <p:spPr>
            <a:xfrm>
              <a:off x="1885966" y="6404395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581AD04-A3AE-9309-DFF4-EF3D9FE20F1C}"/>
                </a:ext>
              </a:extLst>
            </p:cNvPr>
            <p:cNvSpPr txBox="1"/>
            <p:nvPr/>
          </p:nvSpPr>
          <p:spPr>
            <a:xfrm>
              <a:off x="2830979" y="2862182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34350CB-BC96-454D-1F32-9D4A085A1324}"/>
                </a:ext>
              </a:extLst>
            </p:cNvPr>
            <p:cNvSpPr txBox="1"/>
            <p:nvPr/>
          </p:nvSpPr>
          <p:spPr>
            <a:xfrm>
              <a:off x="256634" y="5096526"/>
              <a:ext cx="641186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12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34BAA6F-E4FA-01D2-F81D-B9E528E7C8FB}"/>
                </a:ext>
              </a:extLst>
            </p:cNvPr>
            <p:cNvCxnSpPr>
              <a:stCxn id="35" idx="4"/>
              <a:endCxn id="36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52282C8-F2F7-45DF-CCA9-6ECABF092DF1}"/>
                </a:ext>
              </a:extLst>
            </p:cNvPr>
            <p:cNvSpPr txBox="1"/>
            <p:nvPr/>
          </p:nvSpPr>
          <p:spPr>
            <a:xfrm>
              <a:off x="1414258" y="4262423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BCD5587-B982-D447-D64F-888A5676E718}"/>
                </a:ext>
              </a:extLst>
            </p:cNvPr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85891CD-0431-39DE-BEC0-93F30DF20BE4}"/>
                </a:ext>
              </a:extLst>
            </p:cNvPr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D48CA4F-80A5-D018-7F37-89E1A32D888F}"/>
                </a:ext>
              </a:extLst>
            </p:cNvPr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220B665-2751-C1E6-D211-A728A19C7160}"/>
                </a:ext>
              </a:extLst>
            </p:cNvPr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19D09CA-9AB0-12FB-2963-943D2B7BA8D9}"/>
                </a:ext>
              </a:extLst>
            </p:cNvPr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BB5E38A-97F6-1782-B853-200D66499393}"/>
                </a:ext>
              </a:extLst>
            </p:cNvPr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2BE4707-E84E-A8F1-278A-779689EB8E12}"/>
                </a:ext>
              </a:extLst>
            </p:cNvPr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5256ABF-7D43-EFB9-D701-A07B680CB27B}"/>
                </a:ext>
              </a:extLst>
            </p:cNvPr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DAFED39-706A-A91E-BFFD-A74F814C4C10}"/>
                </a:ext>
              </a:extLst>
            </p:cNvPr>
            <p:cNvSpPr/>
            <p:nvPr/>
          </p:nvSpPr>
          <p:spPr>
            <a:xfrm>
              <a:off x="5286390" y="3749156"/>
              <a:ext cx="513267" cy="5132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1FB8B3D-BAAC-3A35-6028-01D2A3E24765}"/>
                  </a:ext>
                </a:extLst>
              </p:cNvPr>
              <p:cNvSpPr txBox="1"/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/>
                  <a:t>Time/Space Tradeoffs</a:t>
                </a:r>
              </a:p>
              <a:p>
                <a:r>
                  <a:rPr lang="en-US" sz="2400" dirty="0"/>
                  <a:t>Space to represent: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Add Edge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Remove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Check if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Exists: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(incoming):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(outgoing):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1FB8B3D-BAAC-3A35-6028-01D2A3E24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blipFill>
                <a:blip r:embed="rId4"/>
                <a:stretch>
                  <a:fillRect l="-1980" t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B9FD3-0952-DF9D-2B9F-7B7432FB3F78}"/>
              </a:ext>
            </a:extLst>
          </p:cNvPr>
          <p:cNvGrpSpPr/>
          <p:nvPr/>
        </p:nvGrpSpPr>
        <p:grpSpPr>
          <a:xfrm>
            <a:off x="7572412" y="1567190"/>
            <a:ext cx="4261557" cy="4144421"/>
            <a:chOff x="6939843" y="1796152"/>
            <a:chExt cx="2935140" cy="2854463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020B040A-D691-CEA4-F502-F81661DEB89B}"/>
                </a:ext>
              </a:extLst>
            </p:cNvPr>
            <p:cNvSpPr/>
            <p:nvPr/>
          </p:nvSpPr>
          <p:spPr>
            <a:xfrm>
              <a:off x="6939843" y="2090199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635869D-F69A-D822-C45F-FC53CEED4D41}"/>
                </a:ext>
              </a:extLst>
            </p:cNvPr>
            <p:cNvSpPr/>
            <p:nvPr/>
          </p:nvSpPr>
          <p:spPr>
            <a:xfrm>
              <a:off x="6939843" y="2383713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3C46242-AD63-61EC-FCDE-053AFD4EFBD6}"/>
                </a:ext>
              </a:extLst>
            </p:cNvPr>
            <p:cNvSpPr/>
            <p:nvPr/>
          </p:nvSpPr>
          <p:spPr>
            <a:xfrm>
              <a:off x="6939843" y="2661728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843E1B2-7C34-670F-5824-A6FFE5F4FA87}"/>
                </a:ext>
              </a:extLst>
            </p:cNvPr>
            <p:cNvSpPr/>
            <p:nvPr/>
          </p:nvSpPr>
          <p:spPr>
            <a:xfrm>
              <a:off x="6939843" y="2944520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3A558606-9D8A-BDC0-460F-2BB3D0103A95}"/>
                </a:ext>
              </a:extLst>
            </p:cNvPr>
            <p:cNvSpPr/>
            <p:nvPr/>
          </p:nvSpPr>
          <p:spPr>
            <a:xfrm>
              <a:off x="6939843" y="3237939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481FD5C-1E85-7056-FBEB-C38843522486}"/>
                </a:ext>
              </a:extLst>
            </p:cNvPr>
            <p:cNvSpPr/>
            <p:nvPr/>
          </p:nvSpPr>
          <p:spPr>
            <a:xfrm>
              <a:off x="6939843" y="3510186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E53BDB2-10C4-C7B8-7AA6-9752A3AF065C}"/>
                </a:ext>
              </a:extLst>
            </p:cNvPr>
            <p:cNvSpPr/>
            <p:nvPr/>
          </p:nvSpPr>
          <p:spPr>
            <a:xfrm>
              <a:off x="6939843" y="3774748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E5577C13-E466-8541-4DC9-A7B736FE950C}"/>
                </a:ext>
              </a:extLst>
            </p:cNvPr>
            <p:cNvSpPr/>
            <p:nvPr/>
          </p:nvSpPr>
          <p:spPr>
            <a:xfrm>
              <a:off x="6939843" y="4068510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A16F37A4-3CB4-10D7-5954-A6A0BB8257B7}"/>
                </a:ext>
              </a:extLst>
            </p:cNvPr>
            <p:cNvSpPr/>
            <p:nvPr/>
          </p:nvSpPr>
          <p:spPr>
            <a:xfrm>
              <a:off x="6939843" y="4346788"/>
              <a:ext cx="293514" cy="293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7F16E3A-4C68-2C93-5D37-C20E9645A1E6}"/>
                </a:ext>
              </a:extLst>
            </p:cNvPr>
            <p:cNvGrpSpPr/>
            <p:nvPr/>
          </p:nvGrpSpPr>
          <p:grpSpPr>
            <a:xfrm>
              <a:off x="7233357" y="1796152"/>
              <a:ext cx="2641626" cy="298875"/>
              <a:chOff x="5709357" y="1796152"/>
              <a:chExt cx="2641626" cy="298875"/>
            </a:xfrm>
          </p:grpSpPr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46D00E4C-B1AC-AF7F-34FE-7CF342C6A807}"/>
                  </a:ext>
                </a:extLst>
              </p:cNvPr>
              <p:cNvSpPr/>
              <p:nvPr/>
            </p:nvSpPr>
            <p:spPr>
              <a:xfrm>
                <a:off x="5709357" y="1796685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240" name="Rectangle 239">
                <a:extLst>
                  <a:ext uri="{FF2B5EF4-FFF2-40B4-BE49-F238E27FC236}">
                    <a16:creationId xmlns:a16="http://schemas.microsoft.com/office/drawing/2014/main" id="{C18CA2D0-E13D-8A75-0AFB-6835D86B5FF8}"/>
                  </a:ext>
                </a:extLst>
              </p:cNvPr>
              <p:cNvSpPr/>
              <p:nvPr/>
            </p:nvSpPr>
            <p:spPr>
              <a:xfrm>
                <a:off x="6002871" y="1796685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241" name="Rectangle 240">
                <a:extLst>
                  <a:ext uri="{FF2B5EF4-FFF2-40B4-BE49-F238E27FC236}">
                    <a16:creationId xmlns:a16="http://schemas.microsoft.com/office/drawing/2014/main" id="{8536A049-CE2F-B6B4-D47D-5C4417DDF072}"/>
                  </a:ext>
                </a:extLst>
              </p:cNvPr>
              <p:cNvSpPr/>
              <p:nvPr/>
            </p:nvSpPr>
            <p:spPr>
              <a:xfrm>
                <a:off x="6296385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242" name="Rectangle 241">
                <a:extLst>
                  <a:ext uri="{FF2B5EF4-FFF2-40B4-BE49-F238E27FC236}">
                    <a16:creationId xmlns:a16="http://schemas.microsoft.com/office/drawing/2014/main" id="{5700AAA3-D817-1DBB-C3CB-FC83847ACF28}"/>
                  </a:ext>
                </a:extLst>
              </p:cNvPr>
              <p:cNvSpPr/>
              <p:nvPr/>
            </p:nvSpPr>
            <p:spPr>
              <a:xfrm>
                <a:off x="6589899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243" name="Rectangle 242">
                <a:extLst>
                  <a:ext uri="{FF2B5EF4-FFF2-40B4-BE49-F238E27FC236}">
                    <a16:creationId xmlns:a16="http://schemas.microsoft.com/office/drawing/2014/main" id="{1A765714-6374-659E-7D29-DEA5E83E48D2}"/>
                  </a:ext>
                </a:extLst>
              </p:cNvPr>
              <p:cNvSpPr/>
              <p:nvPr/>
            </p:nvSpPr>
            <p:spPr>
              <a:xfrm>
                <a:off x="6883413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244" name="Rectangle 243">
                <a:extLst>
                  <a:ext uri="{FF2B5EF4-FFF2-40B4-BE49-F238E27FC236}">
                    <a16:creationId xmlns:a16="http://schemas.microsoft.com/office/drawing/2014/main" id="{D8A123CF-4E5D-CA02-3A48-9BEA462D2137}"/>
                  </a:ext>
                </a:extLst>
              </p:cNvPr>
              <p:cNvSpPr/>
              <p:nvPr/>
            </p:nvSpPr>
            <p:spPr>
              <a:xfrm>
                <a:off x="7176927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245" name="Rectangle 244">
                <a:extLst>
                  <a:ext uri="{FF2B5EF4-FFF2-40B4-BE49-F238E27FC236}">
                    <a16:creationId xmlns:a16="http://schemas.microsoft.com/office/drawing/2014/main" id="{621B422B-9ED9-F643-3001-1FD93D901CF1}"/>
                  </a:ext>
                </a:extLst>
              </p:cNvPr>
              <p:cNvSpPr/>
              <p:nvPr/>
            </p:nvSpPr>
            <p:spPr>
              <a:xfrm>
                <a:off x="7470441" y="1801513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2AE2285F-30A9-2C91-0262-FB6E59DDAD67}"/>
                  </a:ext>
                </a:extLst>
              </p:cNvPr>
              <p:cNvSpPr/>
              <p:nvPr/>
            </p:nvSpPr>
            <p:spPr>
              <a:xfrm>
                <a:off x="7763955" y="1801513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247" name="Rectangle 246">
                <a:extLst>
                  <a:ext uri="{FF2B5EF4-FFF2-40B4-BE49-F238E27FC236}">
                    <a16:creationId xmlns:a16="http://schemas.microsoft.com/office/drawing/2014/main" id="{8DF7DD9A-01EB-25E5-8F09-BE7A9E2FB71D}"/>
                  </a:ext>
                </a:extLst>
              </p:cNvPr>
              <p:cNvSpPr/>
              <p:nvPr/>
            </p:nvSpPr>
            <p:spPr>
              <a:xfrm>
                <a:off x="8057469" y="1796152"/>
                <a:ext cx="293514" cy="29351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3A13CEA-8590-E485-026B-2592CBFDEBE2}"/>
                </a:ext>
              </a:extLst>
            </p:cNvPr>
            <p:cNvSpPr/>
            <p:nvPr/>
          </p:nvSpPr>
          <p:spPr>
            <a:xfrm>
              <a:off x="7233357" y="2112095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82245A8-3E5D-0665-B1A2-0FE17E4B3211}"/>
                </a:ext>
              </a:extLst>
            </p:cNvPr>
            <p:cNvSpPr/>
            <p:nvPr/>
          </p:nvSpPr>
          <p:spPr>
            <a:xfrm>
              <a:off x="7526871" y="211209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F7A5DB8-3769-FD0B-9893-6F8DD59EA977}"/>
                </a:ext>
              </a:extLst>
            </p:cNvPr>
            <p:cNvSpPr/>
            <p:nvPr/>
          </p:nvSpPr>
          <p:spPr>
            <a:xfrm>
              <a:off x="7820385" y="2111562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2A354EF1-9926-5A03-C1DF-053566DDF832}"/>
                </a:ext>
              </a:extLst>
            </p:cNvPr>
            <p:cNvSpPr/>
            <p:nvPr/>
          </p:nvSpPr>
          <p:spPr>
            <a:xfrm>
              <a:off x="8113899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457E048A-6E6A-C52D-EA4B-ACB2C95A1F40}"/>
                </a:ext>
              </a:extLst>
            </p:cNvPr>
            <p:cNvSpPr/>
            <p:nvPr/>
          </p:nvSpPr>
          <p:spPr>
            <a:xfrm>
              <a:off x="8407413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CFFA454-3905-508D-B84A-CC2CC3B7BD0D}"/>
                </a:ext>
              </a:extLst>
            </p:cNvPr>
            <p:cNvSpPr/>
            <p:nvPr/>
          </p:nvSpPr>
          <p:spPr>
            <a:xfrm>
              <a:off x="8700927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3695419-F2A9-293F-2804-1582D9DDEAAB}"/>
                </a:ext>
              </a:extLst>
            </p:cNvPr>
            <p:cNvSpPr/>
            <p:nvPr/>
          </p:nvSpPr>
          <p:spPr>
            <a:xfrm>
              <a:off x="8994441" y="211102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4E8090A-0BF5-B9D5-EB08-246526DFE04A}"/>
                </a:ext>
              </a:extLst>
            </p:cNvPr>
            <p:cNvSpPr/>
            <p:nvPr/>
          </p:nvSpPr>
          <p:spPr>
            <a:xfrm>
              <a:off x="9287955" y="211102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A9F269-4522-94BE-5F2E-214C85D5BFE7}"/>
                </a:ext>
              </a:extLst>
            </p:cNvPr>
            <p:cNvSpPr/>
            <p:nvPr/>
          </p:nvSpPr>
          <p:spPr>
            <a:xfrm>
              <a:off x="9581469" y="211156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B831239-46C0-130B-06A1-8FFD40535148}"/>
                </a:ext>
              </a:extLst>
            </p:cNvPr>
            <p:cNvSpPr/>
            <p:nvPr/>
          </p:nvSpPr>
          <p:spPr>
            <a:xfrm>
              <a:off x="7233357" y="2377257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11A15AD-944F-B69B-D8D0-CB05688AC44D}"/>
                </a:ext>
              </a:extLst>
            </p:cNvPr>
            <p:cNvSpPr/>
            <p:nvPr/>
          </p:nvSpPr>
          <p:spPr>
            <a:xfrm>
              <a:off x="7526871" y="237725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0FE4655-6A00-0E45-56CB-995DE7BAFFE7}"/>
                </a:ext>
              </a:extLst>
            </p:cNvPr>
            <p:cNvSpPr/>
            <p:nvPr/>
          </p:nvSpPr>
          <p:spPr>
            <a:xfrm>
              <a:off x="7820385" y="237672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90337FFB-B02E-210D-B991-2D7414F55D07}"/>
                </a:ext>
              </a:extLst>
            </p:cNvPr>
            <p:cNvSpPr/>
            <p:nvPr/>
          </p:nvSpPr>
          <p:spPr>
            <a:xfrm>
              <a:off x="8113899" y="2376724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1599A13A-E040-718F-1BF8-920BBD894F53}"/>
                </a:ext>
              </a:extLst>
            </p:cNvPr>
            <p:cNvSpPr/>
            <p:nvPr/>
          </p:nvSpPr>
          <p:spPr>
            <a:xfrm>
              <a:off x="8407413" y="237672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D4514AB-3181-C394-C7FE-523BD8A86AF6}"/>
                </a:ext>
              </a:extLst>
            </p:cNvPr>
            <p:cNvSpPr/>
            <p:nvPr/>
          </p:nvSpPr>
          <p:spPr>
            <a:xfrm>
              <a:off x="8700927" y="2376724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FFC4C39-13B6-4EE7-0CD2-789669898353}"/>
                </a:ext>
              </a:extLst>
            </p:cNvPr>
            <p:cNvSpPr/>
            <p:nvPr/>
          </p:nvSpPr>
          <p:spPr>
            <a:xfrm>
              <a:off x="8994441" y="237619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7E82FDF-8449-2FDA-4243-A67148A34190}"/>
                </a:ext>
              </a:extLst>
            </p:cNvPr>
            <p:cNvSpPr/>
            <p:nvPr/>
          </p:nvSpPr>
          <p:spPr>
            <a:xfrm>
              <a:off x="9287955" y="237619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7A36F0E-40BA-348F-F623-35DB3C9C4B99}"/>
                </a:ext>
              </a:extLst>
            </p:cNvPr>
            <p:cNvSpPr/>
            <p:nvPr/>
          </p:nvSpPr>
          <p:spPr>
            <a:xfrm>
              <a:off x="9581469" y="2376724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E677215-ED50-700C-2C0E-6AE5B9B82DF8}"/>
                </a:ext>
              </a:extLst>
            </p:cNvPr>
            <p:cNvSpPr/>
            <p:nvPr/>
          </p:nvSpPr>
          <p:spPr>
            <a:xfrm>
              <a:off x="7233357" y="267029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E5DF689-B965-D205-D37B-F1E9F8F46B64}"/>
                </a:ext>
              </a:extLst>
            </p:cNvPr>
            <p:cNvSpPr/>
            <p:nvPr/>
          </p:nvSpPr>
          <p:spPr>
            <a:xfrm>
              <a:off x="7526871" y="267029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1A296B77-E128-BEA7-24E2-9321156AAF47}"/>
                </a:ext>
              </a:extLst>
            </p:cNvPr>
            <p:cNvSpPr/>
            <p:nvPr/>
          </p:nvSpPr>
          <p:spPr>
            <a:xfrm>
              <a:off x="7820385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D2F262E-71A7-FD7A-A0C9-76D9346161A7}"/>
                </a:ext>
              </a:extLst>
            </p:cNvPr>
            <p:cNvSpPr/>
            <p:nvPr/>
          </p:nvSpPr>
          <p:spPr>
            <a:xfrm>
              <a:off x="8113899" y="2669761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D4FB3173-D01B-8071-816F-472E9B0888D4}"/>
                </a:ext>
              </a:extLst>
            </p:cNvPr>
            <p:cNvSpPr/>
            <p:nvPr/>
          </p:nvSpPr>
          <p:spPr>
            <a:xfrm>
              <a:off x="8407413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CEC4F9C7-9CD3-8D07-89AF-189D70CF6BE5}"/>
                </a:ext>
              </a:extLst>
            </p:cNvPr>
            <p:cNvSpPr/>
            <p:nvPr/>
          </p:nvSpPr>
          <p:spPr>
            <a:xfrm>
              <a:off x="8700927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37B25563-E875-6F5C-F7AF-A130AAA41A1E}"/>
                </a:ext>
              </a:extLst>
            </p:cNvPr>
            <p:cNvSpPr/>
            <p:nvPr/>
          </p:nvSpPr>
          <p:spPr>
            <a:xfrm>
              <a:off x="8994441" y="266922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CE90BA0D-F4D4-922F-9D3B-AA6ED277C444}"/>
                </a:ext>
              </a:extLst>
            </p:cNvPr>
            <p:cNvSpPr/>
            <p:nvPr/>
          </p:nvSpPr>
          <p:spPr>
            <a:xfrm>
              <a:off x="9287955" y="266922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2D624605-69AE-399F-CEE6-4233C89C54D2}"/>
                </a:ext>
              </a:extLst>
            </p:cNvPr>
            <p:cNvSpPr/>
            <p:nvPr/>
          </p:nvSpPr>
          <p:spPr>
            <a:xfrm>
              <a:off x="9581469" y="266976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C89E9568-88D9-F39E-E18D-A0BA276EBEAD}"/>
                </a:ext>
              </a:extLst>
            </p:cNvPr>
            <p:cNvSpPr/>
            <p:nvPr/>
          </p:nvSpPr>
          <p:spPr>
            <a:xfrm>
              <a:off x="7233357" y="293545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49914660-6881-65EE-60DE-1B92F8660C3E}"/>
                </a:ext>
              </a:extLst>
            </p:cNvPr>
            <p:cNvSpPr/>
            <p:nvPr/>
          </p:nvSpPr>
          <p:spPr>
            <a:xfrm>
              <a:off x="7526871" y="293545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9E8E80E8-30C9-B9B4-ED3A-1B5544A54C8C}"/>
                </a:ext>
              </a:extLst>
            </p:cNvPr>
            <p:cNvSpPr/>
            <p:nvPr/>
          </p:nvSpPr>
          <p:spPr>
            <a:xfrm>
              <a:off x="7820385" y="293492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9365B3EE-50D9-C7B6-6846-D39D21763D79}"/>
                </a:ext>
              </a:extLst>
            </p:cNvPr>
            <p:cNvSpPr/>
            <p:nvPr/>
          </p:nvSpPr>
          <p:spPr>
            <a:xfrm>
              <a:off x="8113899" y="2934923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374DF524-DD18-18D3-2654-BD12ABBFF614}"/>
                </a:ext>
              </a:extLst>
            </p:cNvPr>
            <p:cNvSpPr/>
            <p:nvPr/>
          </p:nvSpPr>
          <p:spPr>
            <a:xfrm>
              <a:off x="8407413" y="293492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E1235047-D44E-015E-7EB3-998E060D99BE}"/>
                </a:ext>
              </a:extLst>
            </p:cNvPr>
            <p:cNvSpPr/>
            <p:nvPr/>
          </p:nvSpPr>
          <p:spPr>
            <a:xfrm>
              <a:off x="8700927" y="293492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E7F71730-990E-1C7F-EF0C-667176BA317B}"/>
                </a:ext>
              </a:extLst>
            </p:cNvPr>
            <p:cNvSpPr/>
            <p:nvPr/>
          </p:nvSpPr>
          <p:spPr>
            <a:xfrm>
              <a:off x="8994441" y="2934390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FFA3E394-B504-D1DC-C3DC-6F87FF52C0FE}"/>
                </a:ext>
              </a:extLst>
            </p:cNvPr>
            <p:cNvSpPr/>
            <p:nvPr/>
          </p:nvSpPr>
          <p:spPr>
            <a:xfrm>
              <a:off x="9287955" y="2934390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6BBBDC82-8F76-D6EB-4BFF-D1C07FAB43B2}"/>
                </a:ext>
              </a:extLst>
            </p:cNvPr>
            <p:cNvSpPr/>
            <p:nvPr/>
          </p:nvSpPr>
          <p:spPr>
            <a:xfrm>
              <a:off x="9581469" y="2934923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5B2D63F-4BFB-4928-13DA-4CD20A316A94}"/>
                </a:ext>
              </a:extLst>
            </p:cNvPr>
            <p:cNvSpPr/>
            <p:nvPr/>
          </p:nvSpPr>
          <p:spPr>
            <a:xfrm>
              <a:off x="7233357" y="3228970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38506921-4BCB-193E-D6E7-ED1229A0A9C4}"/>
                </a:ext>
              </a:extLst>
            </p:cNvPr>
            <p:cNvSpPr/>
            <p:nvPr/>
          </p:nvSpPr>
          <p:spPr>
            <a:xfrm>
              <a:off x="7526871" y="3228970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40C4518-BC4D-89B0-14EB-90ECE897CCDA}"/>
                </a:ext>
              </a:extLst>
            </p:cNvPr>
            <p:cNvSpPr/>
            <p:nvPr/>
          </p:nvSpPr>
          <p:spPr>
            <a:xfrm>
              <a:off x="7820385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89FBFF86-7CFD-6BAA-67FB-E9CF4FFA8FAE}"/>
                </a:ext>
              </a:extLst>
            </p:cNvPr>
            <p:cNvSpPr/>
            <p:nvPr/>
          </p:nvSpPr>
          <p:spPr>
            <a:xfrm>
              <a:off x="8113899" y="3228437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76CE0A94-87B6-E067-064B-813FB6BBF06C}"/>
                </a:ext>
              </a:extLst>
            </p:cNvPr>
            <p:cNvSpPr/>
            <p:nvPr/>
          </p:nvSpPr>
          <p:spPr>
            <a:xfrm>
              <a:off x="8407413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009584B1-0B0C-8B3A-616C-54ADDDA2514C}"/>
                </a:ext>
              </a:extLst>
            </p:cNvPr>
            <p:cNvSpPr/>
            <p:nvPr/>
          </p:nvSpPr>
          <p:spPr>
            <a:xfrm>
              <a:off x="8700927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3824CAE7-E2AB-2364-0CB3-ADAB6D88FABE}"/>
                </a:ext>
              </a:extLst>
            </p:cNvPr>
            <p:cNvSpPr/>
            <p:nvPr/>
          </p:nvSpPr>
          <p:spPr>
            <a:xfrm>
              <a:off x="8994441" y="322790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BCB11E18-F06E-C0C0-9BC5-1CFCCACD006E}"/>
                </a:ext>
              </a:extLst>
            </p:cNvPr>
            <p:cNvSpPr/>
            <p:nvPr/>
          </p:nvSpPr>
          <p:spPr>
            <a:xfrm>
              <a:off x="9287955" y="3227904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4C65895C-86DA-1023-D15F-6172D98E9B09}"/>
                </a:ext>
              </a:extLst>
            </p:cNvPr>
            <p:cNvSpPr/>
            <p:nvPr/>
          </p:nvSpPr>
          <p:spPr>
            <a:xfrm>
              <a:off x="9581469" y="3228437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5D80DF42-C609-E1A4-1EAB-48571B96D2DE}"/>
                </a:ext>
              </a:extLst>
            </p:cNvPr>
            <p:cNvSpPr/>
            <p:nvPr/>
          </p:nvSpPr>
          <p:spPr>
            <a:xfrm>
              <a:off x="7233357" y="349413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90617654-A906-3357-FBFD-6944EA87FB3C}"/>
                </a:ext>
              </a:extLst>
            </p:cNvPr>
            <p:cNvSpPr/>
            <p:nvPr/>
          </p:nvSpPr>
          <p:spPr>
            <a:xfrm>
              <a:off x="7526871" y="3494132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76C6C56A-3C91-CABE-7424-12B8E3224E2C}"/>
                </a:ext>
              </a:extLst>
            </p:cNvPr>
            <p:cNvSpPr/>
            <p:nvPr/>
          </p:nvSpPr>
          <p:spPr>
            <a:xfrm>
              <a:off x="7820385" y="3493599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B9E23314-210A-2DA1-1864-DA4A387DCC56}"/>
                </a:ext>
              </a:extLst>
            </p:cNvPr>
            <p:cNvSpPr/>
            <p:nvPr/>
          </p:nvSpPr>
          <p:spPr>
            <a:xfrm>
              <a:off x="8113899" y="3493599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7A3382D8-40C2-D247-ADDE-0EF2C3571970}"/>
                </a:ext>
              </a:extLst>
            </p:cNvPr>
            <p:cNvSpPr/>
            <p:nvPr/>
          </p:nvSpPr>
          <p:spPr>
            <a:xfrm>
              <a:off x="8407413" y="349359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FCE50D8F-92CF-05E2-EB62-805981D4239F}"/>
                </a:ext>
              </a:extLst>
            </p:cNvPr>
            <p:cNvSpPr/>
            <p:nvPr/>
          </p:nvSpPr>
          <p:spPr>
            <a:xfrm>
              <a:off x="8700927" y="349359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35869B93-1DEE-3053-80DF-465350599508}"/>
                </a:ext>
              </a:extLst>
            </p:cNvPr>
            <p:cNvSpPr/>
            <p:nvPr/>
          </p:nvSpPr>
          <p:spPr>
            <a:xfrm>
              <a:off x="8994441" y="349306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9FFADA9E-92FF-0C87-DAE2-2B3DC62C89A1}"/>
                </a:ext>
              </a:extLst>
            </p:cNvPr>
            <p:cNvSpPr/>
            <p:nvPr/>
          </p:nvSpPr>
          <p:spPr>
            <a:xfrm>
              <a:off x="9287955" y="349306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20780218-0012-0AD6-0781-940F2B4F3D89}"/>
                </a:ext>
              </a:extLst>
            </p:cNvPr>
            <p:cNvSpPr/>
            <p:nvPr/>
          </p:nvSpPr>
          <p:spPr>
            <a:xfrm>
              <a:off x="9581469" y="349359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D4435889-6ECD-93DC-ED45-5D97BC80D4AE}"/>
                </a:ext>
              </a:extLst>
            </p:cNvPr>
            <p:cNvSpPr/>
            <p:nvPr/>
          </p:nvSpPr>
          <p:spPr>
            <a:xfrm>
              <a:off x="7233357" y="378716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F2C1055A-64B0-F49B-BF5C-B61010588AD5}"/>
                </a:ext>
              </a:extLst>
            </p:cNvPr>
            <p:cNvSpPr/>
            <p:nvPr/>
          </p:nvSpPr>
          <p:spPr>
            <a:xfrm>
              <a:off x="7526871" y="3787169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CBD20EEB-CF82-4200-F4FD-AD63E7118DE4}"/>
                </a:ext>
              </a:extLst>
            </p:cNvPr>
            <p:cNvSpPr/>
            <p:nvPr/>
          </p:nvSpPr>
          <p:spPr>
            <a:xfrm>
              <a:off x="7820385" y="378663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35EBCF2B-29BC-BFA8-DE41-F76662E47820}"/>
                </a:ext>
              </a:extLst>
            </p:cNvPr>
            <p:cNvSpPr/>
            <p:nvPr/>
          </p:nvSpPr>
          <p:spPr>
            <a:xfrm>
              <a:off x="8113899" y="3786636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9718F445-42DB-E1FA-7FC7-62B81423434E}"/>
                </a:ext>
              </a:extLst>
            </p:cNvPr>
            <p:cNvSpPr/>
            <p:nvPr/>
          </p:nvSpPr>
          <p:spPr>
            <a:xfrm>
              <a:off x="8407413" y="378663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DB535213-1BB8-A5C8-C07C-E5FF60AF4E77}"/>
                </a:ext>
              </a:extLst>
            </p:cNvPr>
            <p:cNvSpPr/>
            <p:nvPr/>
          </p:nvSpPr>
          <p:spPr>
            <a:xfrm>
              <a:off x="8700927" y="378663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436A88BB-4F98-0EA2-B588-91299E8E4805}"/>
                </a:ext>
              </a:extLst>
            </p:cNvPr>
            <p:cNvSpPr/>
            <p:nvPr/>
          </p:nvSpPr>
          <p:spPr>
            <a:xfrm>
              <a:off x="8994441" y="3786103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BADB46B8-3969-05C1-A14D-50C6D311500D}"/>
                </a:ext>
              </a:extLst>
            </p:cNvPr>
            <p:cNvSpPr/>
            <p:nvPr/>
          </p:nvSpPr>
          <p:spPr>
            <a:xfrm>
              <a:off x="9287955" y="3786103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61DC2207-3388-7603-368C-455C0767150C}"/>
                </a:ext>
              </a:extLst>
            </p:cNvPr>
            <p:cNvSpPr/>
            <p:nvPr/>
          </p:nvSpPr>
          <p:spPr>
            <a:xfrm>
              <a:off x="9581469" y="3786636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11</a:t>
              </a: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E65F2E02-3647-7E7D-1E97-9CA6D6C5ECFF}"/>
                </a:ext>
              </a:extLst>
            </p:cNvPr>
            <p:cNvSpPr/>
            <p:nvPr/>
          </p:nvSpPr>
          <p:spPr>
            <a:xfrm>
              <a:off x="7233357" y="405233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C2822572-67A5-3244-5576-C070DBD56629}"/>
                </a:ext>
              </a:extLst>
            </p:cNvPr>
            <p:cNvSpPr/>
            <p:nvPr/>
          </p:nvSpPr>
          <p:spPr>
            <a:xfrm>
              <a:off x="7526871" y="405233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E1D23C74-83F6-98B4-6FCC-9F73A8739E7D}"/>
                </a:ext>
              </a:extLst>
            </p:cNvPr>
            <p:cNvSpPr/>
            <p:nvPr/>
          </p:nvSpPr>
          <p:spPr>
            <a:xfrm>
              <a:off x="7820385" y="405179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E273F2E9-A7D4-F5A2-DE4E-2112721DC9E1}"/>
                </a:ext>
              </a:extLst>
            </p:cNvPr>
            <p:cNvSpPr/>
            <p:nvPr/>
          </p:nvSpPr>
          <p:spPr>
            <a:xfrm>
              <a:off x="8113899" y="405179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19635530-1731-C417-EFDD-F79BD4102F1D}"/>
                </a:ext>
              </a:extLst>
            </p:cNvPr>
            <p:cNvSpPr/>
            <p:nvPr/>
          </p:nvSpPr>
          <p:spPr>
            <a:xfrm>
              <a:off x="8407413" y="4051798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59578B0C-4826-0BCB-4F4D-8AB33DFE8FE0}"/>
                </a:ext>
              </a:extLst>
            </p:cNvPr>
            <p:cNvSpPr/>
            <p:nvPr/>
          </p:nvSpPr>
          <p:spPr>
            <a:xfrm>
              <a:off x="8700927" y="405179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46BB244F-8C9F-3C3A-6190-C77EBC879DF5}"/>
                </a:ext>
              </a:extLst>
            </p:cNvPr>
            <p:cNvSpPr/>
            <p:nvPr/>
          </p:nvSpPr>
          <p:spPr>
            <a:xfrm>
              <a:off x="8994441" y="405126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54806C63-CA0B-1415-C26C-550597AB0AB2}"/>
                </a:ext>
              </a:extLst>
            </p:cNvPr>
            <p:cNvSpPr/>
            <p:nvPr/>
          </p:nvSpPr>
          <p:spPr>
            <a:xfrm>
              <a:off x="9287955" y="4051265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35AE33C8-EA03-7C5E-AB28-232B0AA5533E}"/>
                </a:ext>
              </a:extLst>
            </p:cNvPr>
            <p:cNvSpPr/>
            <p:nvPr/>
          </p:nvSpPr>
          <p:spPr>
            <a:xfrm>
              <a:off x="9581469" y="4051798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F9983296-660F-C205-11B9-24606012248A}"/>
                </a:ext>
              </a:extLst>
            </p:cNvPr>
            <p:cNvSpPr/>
            <p:nvPr/>
          </p:nvSpPr>
          <p:spPr>
            <a:xfrm>
              <a:off x="7233357" y="435710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6A12B6CF-8B85-2377-E69D-9FF7D38256B9}"/>
                </a:ext>
              </a:extLst>
            </p:cNvPr>
            <p:cNvSpPr/>
            <p:nvPr/>
          </p:nvSpPr>
          <p:spPr>
            <a:xfrm>
              <a:off x="7526871" y="4357101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465344EC-2A68-3228-FB7C-2C900D196EB1}"/>
                </a:ext>
              </a:extLst>
            </p:cNvPr>
            <p:cNvSpPr/>
            <p:nvPr/>
          </p:nvSpPr>
          <p:spPr>
            <a:xfrm>
              <a:off x="7820385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F163B6FA-996A-FB9B-E6CB-707F416E200A}"/>
                </a:ext>
              </a:extLst>
            </p:cNvPr>
            <p:cNvSpPr/>
            <p:nvPr/>
          </p:nvSpPr>
          <p:spPr>
            <a:xfrm>
              <a:off x="8113899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280970B2-26E7-E1E3-4E0A-988A0D59A812}"/>
                </a:ext>
              </a:extLst>
            </p:cNvPr>
            <p:cNvSpPr/>
            <p:nvPr/>
          </p:nvSpPr>
          <p:spPr>
            <a:xfrm>
              <a:off x="8407413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A78B5C94-8CAB-4BAD-C744-35F1F7826633}"/>
                </a:ext>
              </a:extLst>
            </p:cNvPr>
            <p:cNvSpPr/>
            <p:nvPr/>
          </p:nvSpPr>
          <p:spPr>
            <a:xfrm>
              <a:off x="8700927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91BCF726-3FD5-82A8-DB8C-1598381C944E}"/>
                </a:ext>
              </a:extLst>
            </p:cNvPr>
            <p:cNvSpPr/>
            <p:nvPr/>
          </p:nvSpPr>
          <p:spPr>
            <a:xfrm>
              <a:off x="8994441" y="435603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11</a:t>
              </a:r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B310B0C0-D862-1B81-867C-8FC4BA4A9495}"/>
                </a:ext>
              </a:extLst>
            </p:cNvPr>
            <p:cNvSpPr/>
            <p:nvPr/>
          </p:nvSpPr>
          <p:spPr>
            <a:xfrm>
              <a:off x="9287955" y="4356035"/>
              <a:ext cx="293514" cy="293514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1D4E0400-AD84-4DF9-AE42-62E258ADB510}"/>
                </a:ext>
              </a:extLst>
            </p:cNvPr>
            <p:cNvSpPr/>
            <p:nvPr/>
          </p:nvSpPr>
          <p:spPr>
            <a:xfrm>
              <a:off x="9581469" y="4356568"/>
              <a:ext cx="293514" cy="2935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3A6A84B5-A1EB-78EF-2457-FCDA8393B030}"/>
                </a:ext>
              </a:extLst>
            </p:cNvPr>
            <p:cNvSpPr/>
            <p:nvPr/>
          </p:nvSpPr>
          <p:spPr>
            <a:xfrm>
              <a:off x="8700927" y="2657973"/>
              <a:ext cx="293514" cy="265162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756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5D8CA-9965-F96E-527A-B3B96E0A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8206F4-AEBA-AFF0-5435-30521973FE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5780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Adjacency List:</a:t>
                </a:r>
              </a:p>
              <a:p>
                <a:pPr lvl="1"/>
                <a:r>
                  <a:rPr lang="en-US" dirty="0"/>
                  <a:t>Less memory 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Operations with running time linear in degree of source node</a:t>
                </a:r>
              </a:p>
              <a:p>
                <a:pPr lvl="2"/>
                <a:r>
                  <a:rPr lang="en-US" dirty="0"/>
                  <a:t>Add an edge</a:t>
                </a:r>
              </a:p>
              <a:p>
                <a:pPr lvl="2"/>
                <a:r>
                  <a:rPr lang="en-US" dirty="0"/>
                  <a:t>Remove an edge</a:t>
                </a:r>
              </a:p>
              <a:p>
                <a:pPr lvl="2"/>
                <a:r>
                  <a:rPr lang="en-US" dirty="0"/>
                  <a:t>Check for edge</a:t>
                </a:r>
              </a:p>
              <a:p>
                <a:pPr lvl="2"/>
                <a:r>
                  <a:rPr lang="en-US" dirty="0"/>
                  <a:t>Get neighbors</a:t>
                </a:r>
              </a:p>
              <a:p>
                <a:r>
                  <a:rPr lang="en-US" dirty="0"/>
                  <a:t>Adjacency Matrix:</a:t>
                </a:r>
              </a:p>
              <a:p>
                <a:pPr lvl="1"/>
                <a:r>
                  <a:rPr lang="en-US" dirty="0"/>
                  <a:t>Similar amount of memory 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Constant time operations:</a:t>
                </a:r>
              </a:p>
              <a:p>
                <a:pPr lvl="2"/>
                <a:r>
                  <a:rPr lang="en-US" dirty="0"/>
                  <a:t>Add an edge</a:t>
                </a:r>
              </a:p>
              <a:p>
                <a:pPr lvl="2"/>
                <a:r>
                  <a:rPr lang="en-US" dirty="0"/>
                  <a:t>Remove an edge</a:t>
                </a:r>
              </a:p>
              <a:p>
                <a:pPr lvl="2"/>
                <a:r>
                  <a:rPr lang="en-US" dirty="0"/>
                  <a:t>Check for an edge</a:t>
                </a:r>
              </a:p>
              <a:p>
                <a:pPr lvl="1"/>
                <a:r>
                  <a:rPr lang="en-US" dirty="0"/>
                  <a:t>Operations running with linear time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>
                    <a:solidFill>
                      <a:srgbClr val="FF0000"/>
                    </a:solidFill>
                  </a:rPr>
                  <a:t>Get neighbors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8206F4-AEBA-AFF0-5435-30521973FE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57808"/>
              </a:xfrm>
              <a:blipFill>
                <a:blip r:embed="rId2"/>
                <a:stretch>
                  <a:fillRect l="-928" t="-3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0F1998-AC84-2B98-EFCA-7D0342965B19}"/>
                  </a:ext>
                </a:extLst>
              </p:cNvPr>
              <p:cNvSpPr txBox="1"/>
              <p:nvPr/>
            </p:nvSpPr>
            <p:spPr>
              <a:xfrm>
                <a:off x="6974378" y="3369973"/>
                <a:ext cx="4912822" cy="2246769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5">
                        <a:lumMod val="75000"/>
                      </a:schemeClr>
                    </a:solidFill>
                  </a:rPr>
                  <a:t>Adjacency List is more common in practice: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accent5">
                        <a:lumMod val="75000"/>
                      </a:schemeClr>
                    </a:solidFill>
                  </a:rPr>
                  <a:t>Most graphs have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≪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accent5">
                        <a:lumMod val="75000"/>
                      </a:schemeClr>
                    </a:solidFill>
                  </a:rPr>
                  <a:t>Saves memory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accent5">
                        <a:lumMod val="75000"/>
                      </a:schemeClr>
                    </a:solidFill>
                  </a:rPr>
                  <a:t>Most nodes will have small degree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accent5">
                        <a:lumMod val="75000"/>
                      </a:schemeClr>
                    </a:solidFill>
                  </a:rPr>
                  <a:t>Getting neighbors is a common operation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accent5">
                        <a:lumMod val="75000"/>
                      </a:schemeClr>
                    </a:solidFill>
                  </a:rPr>
                  <a:t>Adjacency Matrix may be better if the graph is “dense” or if its edges change a lot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0F1998-AC84-2B98-EFCA-7D0342965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378" y="3369973"/>
                <a:ext cx="4912822" cy="2246769"/>
              </a:xfrm>
              <a:prstGeom prst="rect">
                <a:avLst/>
              </a:prstGeom>
              <a:blipFill>
                <a:blip r:embed="rId3"/>
                <a:stretch>
                  <a:fillRect l="-1114" t="-1351" r="-1114" b="-3784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771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Input: a node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Behavior: Start with node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, visit all neighbors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, then all neighbors of neighbors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, …</a:t>
                </a:r>
              </a:p>
              <a:p>
                <a:r>
                  <a:rPr lang="en-US" dirty="0"/>
                  <a:t>Visits every node reachable from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in order of distance</a:t>
                </a:r>
              </a:p>
              <a:p>
                <a:r>
                  <a:rPr lang="en-US" dirty="0"/>
                  <a:t>Output: </a:t>
                </a:r>
              </a:p>
              <a:p>
                <a:pPr lvl="1"/>
                <a:r>
                  <a:rPr lang="en-US" dirty="0"/>
                  <a:t>How long is the shortest path?</a:t>
                </a:r>
              </a:p>
              <a:p>
                <a:pPr lvl="1"/>
                <a:r>
                  <a:rPr lang="en-US" dirty="0"/>
                  <a:t>Is the graph connected?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15</a:t>
            </a:fld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5E60E83-EF60-B160-6395-F34703A2E2C9}"/>
              </a:ext>
            </a:extLst>
          </p:cNvPr>
          <p:cNvGrpSpPr/>
          <p:nvPr/>
        </p:nvGrpSpPr>
        <p:grpSpPr>
          <a:xfrm>
            <a:off x="6934200" y="4047495"/>
            <a:ext cx="4385159" cy="2420607"/>
            <a:chOff x="1524000" y="2625729"/>
            <a:chExt cx="7044346" cy="3888478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2187964-E870-5C20-5011-7EF331D8B442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4CFC0412-9146-E934-F4DC-D43CAC4D8DE1}"/>
                  </a:ext>
                </a:extLst>
              </p:cNvPr>
              <p:cNvCxnSpPr>
                <a:stCxn id="49" idx="7"/>
                <a:endCxn id="50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208726BF-EB96-6CE6-3CBC-9B19B9874C5E}"/>
                  </a:ext>
                </a:extLst>
              </p:cNvPr>
              <p:cNvCxnSpPr>
                <a:stCxn id="50" idx="6"/>
                <a:endCxn id="53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D3345FA-E452-9557-2472-ED7C1E1FF6F5}"/>
                  </a:ext>
                </a:extLst>
              </p:cNvPr>
              <p:cNvCxnSpPr>
                <a:stCxn id="49" idx="4"/>
                <a:endCxn id="51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6F20CE6-12E8-B8CD-4C6D-6E08BB48B8DD}"/>
                  </a:ext>
                </a:extLst>
              </p:cNvPr>
              <p:cNvCxnSpPr>
                <a:stCxn id="52" idx="3"/>
                <a:endCxn id="51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48E65BF8-0C38-878D-43F0-DCA1382ECE78}"/>
                  </a:ext>
                </a:extLst>
              </p:cNvPr>
              <p:cNvCxnSpPr>
                <a:stCxn id="54" idx="2"/>
                <a:endCxn id="51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FFE8A7D6-FA04-569D-7C8B-00D1000D5562}"/>
                  </a:ext>
                </a:extLst>
              </p:cNvPr>
              <p:cNvCxnSpPr>
                <a:stCxn id="52" idx="5"/>
                <a:endCxn id="54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DF8CFF62-24F6-E065-106D-CA91FC2FD082}"/>
                  </a:ext>
                </a:extLst>
              </p:cNvPr>
              <p:cNvCxnSpPr>
                <a:stCxn id="52" idx="7"/>
                <a:endCxn id="53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244733C-FCCA-2B14-53BE-1D266F25D9A6}"/>
                  </a:ext>
                </a:extLst>
              </p:cNvPr>
              <p:cNvCxnSpPr>
                <a:stCxn id="54" idx="6"/>
                <a:endCxn id="55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FCAA9FF4-A914-088F-BC91-64DF4D401A0C}"/>
                  </a:ext>
                </a:extLst>
              </p:cNvPr>
              <p:cNvCxnSpPr>
                <a:stCxn id="55" idx="1"/>
                <a:endCxn id="53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EC444822-6EFB-DDAD-2CFA-EF917A222B88}"/>
                  </a:ext>
                </a:extLst>
              </p:cNvPr>
              <p:cNvCxnSpPr>
                <a:stCxn id="57" idx="2"/>
                <a:endCxn id="53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A959733-B4ED-BA28-9EDF-61445BDDEFA8}"/>
                  </a:ext>
                </a:extLst>
              </p:cNvPr>
              <p:cNvCxnSpPr>
                <a:stCxn id="55" idx="0"/>
                <a:endCxn id="57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F4AA5D-0263-91BE-E34B-3CCF5E6D33A9}"/>
                  </a:ext>
                </a:extLst>
              </p:cNvPr>
              <p:cNvCxnSpPr>
                <a:stCxn id="56" idx="1"/>
                <a:endCxn id="57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ACB732B-4621-C7D4-11BA-682F7277548D}"/>
                  </a:ext>
                </a:extLst>
              </p:cNvPr>
              <p:cNvCxnSpPr>
                <a:stCxn id="56" idx="3"/>
                <a:endCxn id="55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E3753FED-EBEF-C50C-C21C-755E93539BEA}"/>
                  </a:ext>
                </a:extLst>
              </p:cNvPr>
              <p:cNvCxnSpPr>
                <a:stCxn id="50" idx="4"/>
                <a:endCxn id="51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B5F7B4A-9EC8-F78B-2346-A30082F4B6EE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BF6D25DC-D0D4-04D2-6803-B09D9B9393B3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AD85C94E-8822-4B5A-41C5-2476C6E729DD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379FB71B-E579-7B2A-783E-A82ED8BEA553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520B4334-C074-8A41-9DB1-8ED01D36B502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7ED46E86-17A7-C404-82BA-A842355628A9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8229461C-16BC-CC4C-AFAC-1E5547FEB92D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B2094438-55C6-D79E-8879-4351A8143ED1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8C98B4E5-D147-0466-56D0-8ED4B6840997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0932EFF-C21A-C8FB-6275-23E9BF2E34BA}"/>
                </a:ext>
              </a:extLst>
            </p:cNvPr>
            <p:cNvCxnSpPr>
              <a:cxnSpLocks/>
              <a:stCxn id="55" idx="7"/>
              <a:endCxn id="57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739BBA3-18B2-BF36-7317-ED47E1F53C5D}"/>
                </a:ext>
              </a:extLst>
            </p:cNvPr>
            <p:cNvCxnSpPr>
              <a:cxnSpLocks/>
              <a:stCxn id="54" idx="3"/>
              <a:endCxn id="51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4278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16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194496" y="414158"/>
            <a:ext cx="8686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void </a:t>
            </a:r>
            <a:r>
              <a:rPr lang="en-US" sz="2800" dirty="0" err="1"/>
              <a:t>bfs</a:t>
            </a:r>
            <a:r>
              <a:rPr lang="en-US" sz="2800" dirty="0"/>
              <a:t>(graph, s){</a:t>
            </a:r>
          </a:p>
          <a:p>
            <a:r>
              <a:rPr lang="en-US" sz="2800" dirty="0"/>
              <a:t>	found = new Queue();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found.enqueue</a:t>
            </a:r>
            <a:r>
              <a:rPr lang="en-US" sz="2800" dirty="0"/>
              <a:t>(s);</a:t>
            </a:r>
          </a:p>
          <a:p>
            <a:r>
              <a:rPr lang="en-US" sz="2800" dirty="0"/>
              <a:t>	mark s as “visited”;</a:t>
            </a:r>
          </a:p>
          <a:p>
            <a:r>
              <a:rPr lang="en-US" sz="2800" dirty="0"/>
              <a:t>	While (!</a:t>
            </a:r>
            <a:r>
              <a:rPr lang="en-US" sz="2800" dirty="0" err="1"/>
              <a:t>found.isEmpty</a:t>
            </a:r>
            <a:r>
              <a:rPr lang="en-US" sz="2800" dirty="0"/>
              <a:t>()){</a:t>
            </a:r>
          </a:p>
          <a:p>
            <a:r>
              <a:rPr lang="en-US" sz="2800" dirty="0"/>
              <a:t>		current = </a:t>
            </a:r>
            <a:r>
              <a:rPr lang="en-US" sz="2800" dirty="0" err="1"/>
              <a:t>found.dequeue</a:t>
            </a:r>
            <a:r>
              <a:rPr lang="en-US" sz="2800" dirty="0"/>
              <a:t>();</a:t>
            </a:r>
          </a:p>
          <a:p>
            <a:r>
              <a:rPr lang="en-US" sz="2800" dirty="0"/>
              <a:t>		for (v : neighbors(current)){</a:t>
            </a:r>
          </a:p>
          <a:p>
            <a:r>
              <a:rPr lang="en-US" sz="2800" dirty="0"/>
              <a:t>			if (! v marked “visited”){</a:t>
            </a:r>
          </a:p>
          <a:p>
            <a:r>
              <a:rPr lang="en-US" sz="2800" dirty="0"/>
              <a:t>				mark v as “visited”;</a:t>
            </a:r>
          </a:p>
          <a:p>
            <a:r>
              <a:rPr lang="en-US" sz="2800" dirty="0"/>
              <a:t>				</a:t>
            </a:r>
            <a:r>
              <a:rPr lang="en-US" sz="2800" dirty="0" err="1"/>
              <a:t>found.enqueue</a:t>
            </a:r>
            <a:r>
              <a:rPr lang="en-US" sz="2800" dirty="0"/>
              <a:t>(v);</a:t>
            </a:r>
          </a:p>
          <a:p>
            <a:r>
              <a:rPr lang="en-US" sz="2800" dirty="0"/>
              <a:t>			}</a:t>
            </a:r>
          </a:p>
          <a:p>
            <a:r>
              <a:rPr lang="en-US" sz="2800" dirty="0"/>
              <a:t>		}</a:t>
            </a:r>
          </a:p>
          <a:p>
            <a:r>
              <a:rPr lang="en-US" sz="2800" dirty="0"/>
              <a:t>	}	</a:t>
            </a:r>
          </a:p>
          <a:p>
            <a:r>
              <a:rPr lang="en-US" sz="2800" dirty="0"/>
              <a:t>}			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5DE2EC2-2F8B-20FE-8951-E2BD5C549C1C}"/>
              </a:ext>
            </a:extLst>
          </p:cNvPr>
          <p:cNvGrpSpPr/>
          <p:nvPr/>
        </p:nvGrpSpPr>
        <p:grpSpPr>
          <a:xfrm>
            <a:off x="474420" y="1517187"/>
            <a:ext cx="4385159" cy="2420607"/>
            <a:chOff x="1524000" y="2625729"/>
            <a:chExt cx="7044346" cy="3888478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B1968D4-0ECC-068E-765A-3DF8DE21145C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27EFB9C-1AD6-9281-AA30-5BE0BBE83EAC}"/>
                  </a:ext>
                </a:extLst>
              </p:cNvPr>
              <p:cNvCxnSpPr>
                <a:stCxn id="88" idx="7"/>
                <a:endCxn id="89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C7B5A33-2C67-775A-F9F8-9849005F705A}"/>
                  </a:ext>
                </a:extLst>
              </p:cNvPr>
              <p:cNvCxnSpPr>
                <a:stCxn id="89" idx="6"/>
                <a:endCxn id="92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EE578285-E842-D666-EFFF-FAC536B41CA6}"/>
                  </a:ext>
                </a:extLst>
              </p:cNvPr>
              <p:cNvCxnSpPr>
                <a:stCxn id="88" idx="4"/>
                <a:endCxn id="90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56344E26-0374-B29A-3047-F12847819446}"/>
                  </a:ext>
                </a:extLst>
              </p:cNvPr>
              <p:cNvCxnSpPr>
                <a:stCxn id="91" idx="3"/>
                <a:endCxn id="90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6777E69-513F-8E97-420E-4508C3786C63}"/>
                  </a:ext>
                </a:extLst>
              </p:cNvPr>
              <p:cNvCxnSpPr>
                <a:stCxn id="93" idx="2"/>
                <a:endCxn id="90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E6D715E8-E960-3FE6-7B4F-3ED4B6D49FDA}"/>
                  </a:ext>
                </a:extLst>
              </p:cNvPr>
              <p:cNvCxnSpPr>
                <a:stCxn id="91" idx="5"/>
                <a:endCxn id="93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6249CD4-F9C0-5A68-8D91-891A4FA839E0}"/>
                  </a:ext>
                </a:extLst>
              </p:cNvPr>
              <p:cNvCxnSpPr>
                <a:stCxn id="91" idx="7"/>
                <a:endCxn id="92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1204DB22-82A3-0118-6481-472F7A6AF3F1}"/>
                  </a:ext>
                </a:extLst>
              </p:cNvPr>
              <p:cNvCxnSpPr>
                <a:stCxn id="93" idx="6"/>
                <a:endCxn id="94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D26EFBD-31D4-049E-B188-F35998D684F2}"/>
                  </a:ext>
                </a:extLst>
              </p:cNvPr>
              <p:cNvCxnSpPr>
                <a:stCxn id="94" idx="1"/>
                <a:endCxn id="92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10849E95-CB0E-ABD6-850A-E61EBDEFACAA}"/>
                  </a:ext>
                </a:extLst>
              </p:cNvPr>
              <p:cNvCxnSpPr>
                <a:stCxn id="96" idx="2"/>
                <a:endCxn id="92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28AD1B02-958A-B3BD-72CC-9B0590B340F7}"/>
                  </a:ext>
                </a:extLst>
              </p:cNvPr>
              <p:cNvCxnSpPr>
                <a:stCxn id="94" idx="0"/>
                <a:endCxn id="96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88B0F441-A7E2-FA9E-92EB-30933184D3BE}"/>
                  </a:ext>
                </a:extLst>
              </p:cNvPr>
              <p:cNvCxnSpPr>
                <a:stCxn id="95" idx="1"/>
                <a:endCxn id="96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A0B411A-7680-5A59-15AD-2CE231F51725}"/>
                  </a:ext>
                </a:extLst>
              </p:cNvPr>
              <p:cNvCxnSpPr>
                <a:stCxn id="95" idx="3"/>
                <a:endCxn id="94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6B8A6D9A-B0B6-1AB8-DA09-FDB8212801F7}"/>
                  </a:ext>
                </a:extLst>
              </p:cNvPr>
              <p:cNvCxnSpPr>
                <a:stCxn id="89" idx="4"/>
                <a:endCxn id="90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264BFE18-A20F-D4C8-0B8F-13C5DDCAC640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67ECD6AE-5FC3-1D62-3146-0E728A59E99C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CC9B2643-4AE7-7327-D66E-875DFE9D352B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D2A84FF5-BE60-6F0B-E7E8-AC31F8FD91F1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7725E181-533F-9D89-A8B9-60FC2F93CD5E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089257CE-86BE-EB39-0021-0B5F58AB7E2C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95D391F7-C135-F995-9D25-9947220935E2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34A9BCF0-A3F7-F8A4-C80C-FD60E28E095D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50E87BD-E051-DE7A-3950-ABE1A2CEA1DE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D9BE6BC-AF01-B341-278E-F84FB764CC8F}"/>
                </a:ext>
              </a:extLst>
            </p:cNvPr>
            <p:cNvCxnSpPr>
              <a:cxnSpLocks/>
              <a:stCxn id="94" idx="7"/>
              <a:endCxn id="96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0182084-CD52-8859-188D-BB9EC0EBC053}"/>
                </a:ext>
              </a:extLst>
            </p:cNvPr>
            <p:cNvCxnSpPr>
              <a:cxnSpLocks/>
              <a:stCxn id="93" idx="3"/>
              <a:endCxn id="90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685445-E91C-3488-3626-7813352F07C6}"/>
                  </a:ext>
                </a:extLst>
              </p:cNvPr>
              <p:cNvSpPr txBox="1"/>
              <p:nvPr/>
            </p:nvSpPr>
            <p:spPr>
              <a:xfrm>
                <a:off x="565536" y="4880066"/>
                <a:ext cx="42015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rgbClr val="FF0000"/>
                    </a:solidFill>
                  </a:rPr>
                  <a:t>Running time: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e>
                    </m:d>
                  </m:oMath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685445-E91C-3488-3626-7813352F0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36" y="4880066"/>
                <a:ext cx="4201535" cy="523220"/>
              </a:xfrm>
              <a:prstGeom prst="rect">
                <a:avLst/>
              </a:prstGeom>
              <a:blipFill>
                <a:blip r:embed="rId2"/>
                <a:stretch>
                  <a:fillRect l="-3048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06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27D05F-C10D-73F2-3AAF-B8AAB9DD54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1F6E3-1E1C-389A-3D32-70E8B4176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BFS – Worked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17A8FB-87E9-42BB-242D-130E7ED8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17</a:t>
            </a:fld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1CCEEAC-E880-DF09-6135-7C01E27E4241}"/>
              </a:ext>
            </a:extLst>
          </p:cNvPr>
          <p:cNvGrpSpPr/>
          <p:nvPr/>
        </p:nvGrpSpPr>
        <p:grpSpPr>
          <a:xfrm>
            <a:off x="474420" y="1517187"/>
            <a:ext cx="4385159" cy="2420607"/>
            <a:chOff x="1524000" y="2625729"/>
            <a:chExt cx="7044346" cy="3888478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6276158-6B56-5EE5-454D-32D594DA2D2C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DE43658A-6801-2571-7530-9AA11228C177}"/>
                  </a:ext>
                </a:extLst>
              </p:cNvPr>
              <p:cNvCxnSpPr>
                <a:stCxn id="88" idx="7"/>
                <a:endCxn id="89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8E211B02-015E-6922-7CDD-068B8C54CC0F}"/>
                  </a:ext>
                </a:extLst>
              </p:cNvPr>
              <p:cNvCxnSpPr>
                <a:stCxn id="89" idx="6"/>
                <a:endCxn id="92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F9CF0AEE-A6BD-78A8-8EEE-0B5A39B33842}"/>
                  </a:ext>
                </a:extLst>
              </p:cNvPr>
              <p:cNvCxnSpPr>
                <a:stCxn id="88" idx="4"/>
                <a:endCxn id="90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12C0F42F-C28F-250C-1958-E5AC4FE42850}"/>
                  </a:ext>
                </a:extLst>
              </p:cNvPr>
              <p:cNvCxnSpPr>
                <a:stCxn id="91" idx="3"/>
                <a:endCxn id="90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6634093F-EE6F-C669-FE3A-AF945D2AD134}"/>
                  </a:ext>
                </a:extLst>
              </p:cNvPr>
              <p:cNvCxnSpPr>
                <a:stCxn id="93" idx="2"/>
                <a:endCxn id="90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479E027-21B1-054D-9738-7EF4D2A0BDFB}"/>
                  </a:ext>
                </a:extLst>
              </p:cNvPr>
              <p:cNvCxnSpPr>
                <a:stCxn id="91" idx="5"/>
                <a:endCxn id="93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D2038395-21D8-A667-972E-997AC6903A89}"/>
                  </a:ext>
                </a:extLst>
              </p:cNvPr>
              <p:cNvCxnSpPr>
                <a:stCxn id="91" idx="7"/>
                <a:endCxn id="92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FD48B10B-E978-627F-9514-B1B25A84F582}"/>
                  </a:ext>
                </a:extLst>
              </p:cNvPr>
              <p:cNvCxnSpPr>
                <a:stCxn id="93" idx="6"/>
                <a:endCxn id="94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DCB3D303-EC1B-8250-1055-F48573DBE13B}"/>
                  </a:ext>
                </a:extLst>
              </p:cNvPr>
              <p:cNvCxnSpPr>
                <a:stCxn id="94" idx="1"/>
                <a:endCxn id="92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97CCE582-10D0-7A15-F3F6-B09DEA0359F7}"/>
                  </a:ext>
                </a:extLst>
              </p:cNvPr>
              <p:cNvCxnSpPr>
                <a:stCxn id="96" idx="2"/>
                <a:endCxn id="92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6268AAB3-5B13-39EE-2F1F-53D30AC034B8}"/>
                  </a:ext>
                </a:extLst>
              </p:cNvPr>
              <p:cNvCxnSpPr>
                <a:stCxn id="94" idx="0"/>
                <a:endCxn id="96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B78E5386-86CE-D617-90EF-EAD8279A2E0A}"/>
                  </a:ext>
                </a:extLst>
              </p:cNvPr>
              <p:cNvCxnSpPr>
                <a:stCxn id="95" idx="1"/>
                <a:endCxn id="96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F99451C-AE63-5E1C-E1BD-FEB87FFAA7A7}"/>
                  </a:ext>
                </a:extLst>
              </p:cNvPr>
              <p:cNvCxnSpPr>
                <a:stCxn id="95" idx="3"/>
                <a:endCxn id="94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88B72F7-4129-44A9-E1F8-39C89254D088}"/>
                  </a:ext>
                </a:extLst>
              </p:cNvPr>
              <p:cNvCxnSpPr>
                <a:stCxn id="89" idx="4"/>
                <a:endCxn id="90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201477F3-3180-1902-A2FA-2D8E1673ECAD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4FAE1F2F-4002-F2F3-F0F3-4A612BDD7BEB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2B692062-6D5B-310B-1ACD-CBA2A6DA3DE7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5E73BE4D-BFFB-501E-2C00-21B9A94DA8B0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C19EB58D-4261-0693-E850-234F78F4A2FB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605E6156-1A2C-AA73-1828-0CD4A6672AC2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0C762268-E61C-E487-F6BC-DD5CE47F463E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975D0144-C081-6602-51D2-BE452FBAD372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6C44689B-63FE-0289-FF3A-C260CCC89AAF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FC54619-9A23-FC24-BAFA-E64A864EA055}"/>
                </a:ext>
              </a:extLst>
            </p:cNvPr>
            <p:cNvCxnSpPr>
              <a:cxnSpLocks/>
              <a:stCxn id="94" idx="7"/>
              <a:endCxn id="96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D4763-E070-4F7A-07CD-63D6D5B5680D}"/>
                </a:ext>
              </a:extLst>
            </p:cNvPr>
            <p:cNvCxnSpPr>
              <a:cxnSpLocks/>
              <a:stCxn id="93" idx="3"/>
              <a:endCxn id="90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A549A85-396E-4DD3-B156-C50E133349BF}"/>
              </a:ext>
            </a:extLst>
          </p:cNvPr>
          <p:cNvSpPr txBox="1"/>
          <p:nvPr/>
        </p:nvSpPr>
        <p:spPr>
          <a:xfrm>
            <a:off x="311300" y="4450870"/>
            <a:ext cx="510543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For each node: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For each unvisited neighbor: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add that neighbor to a queue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mark that neighbor as visited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4DC8385-3149-ADA1-65A8-6FC96A350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55495"/>
              </p:ext>
            </p:extLst>
          </p:nvPr>
        </p:nvGraphicFramePr>
        <p:xfrm>
          <a:off x="6820603" y="1399839"/>
          <a:ext cx="397724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30">
                  <a:extLst>
                    <a:ext uri="{9D8B030D-6E8A-4147-A177-3AD203B41FA5}">
                      <a16:colId xmlns:a16="http://schemas.microsoft.com/office/drawing/2014/main" val="2885487592"/>
                    </a:ext>
                  </a:extLst>
                </a:gridCol>
                <a:gridCol w="1014152">
                  <a:extLst>
                    <a:ext uri="{9D8B030D-6E8A-4147-A177-3AD203B41FA5}">
                      <a16:colId xmlns:a16="http://schemas.microsoft.com/office/drawing/2014/main" val="3918555435"/>
                    </a:ext>
                  </a:extLst>
                </a:gridCol>
                <a:gridCol w="1996759">
                  <a:extLst>
                    <a:ext uri="{9D8B030D-6E8A-4147-A177-3AD203B41FA5}">
                      <a16:colId xmlns:a16="http://schemas.microsoft.com/office/drawing/2014/main" val="1745931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9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7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31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57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03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82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43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953369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8E78528F-B481-501B-80C8-3ACEF731F1AB}"/>
              </a:ext>
            </a:extLst>
          </p:cNvPr>
          <p:cNvGrpSpPr/>
          <p:nvPr/>
        </p:nvGrpSpPr>
        <p:grpSpPr>
          <a:xfrm>
            <a:off x="5742926" y="5619404"/>
            <a:ext cx="6036209" cy="647348"/>
            <a:chOff x="5742926" y="5619404"/>
            <a:chExt cx="6036209" cy="64734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08B7A96-F20F-58E9-9395-737B04B7460B}"/>
                </a:ext>
              </a:extLst>
            </p:cNvPr>
            <p:cNvSpPr/>
            <p:nvPr/>
          </p:nvSpPr>
          <p:spPr>
            <a:xfrm>
              <a:off x="6558742" y="5619404"/>
              <a:ext cx="5220393" cy="6473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55E0C5-A13E-712E-C130-6D7FE34C5699}"/>
                </a:ext>
              </a:extLst>
            </p:cNvPr>
            <p:cNvSpPr txBox="1"/>
            <p:nvPr/>
          </p:nvSpPr>
          <p:spPr>
            <a:xfrm>
              <a:off x="5742926" y="5765866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Queue: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5066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9" y="117543"/>
            <a:ext cx="109728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Find Distance (unweighted)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18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506979" y="197326"/>
            <a:ext cx="8686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int </a:t>
            </a:r>
            <a:r>
              <a:rPr lang="en-US" sz="2400" dirty="0" err="1"/>
              <a:t>findDistance</a:t>
            </a:r>
            <a:r>
              <a:rPr lang="en-US" sz="2400" dirty="0"/>
              <a:t>(graph, s, t){</a:t>
            </a:r>
          </a:p>
          <a:p>
            <a:r>
              <a:rPr lang="en-US" sz="2400" dirty="0"/>
              <a:t>	found = new Queue();</a:t>
            </a:r>
          </a:p>
          <a:p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layer = 0;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found.enqueue</a:t>
            </a:r>
            <a:r>
              <a:rPr lang="en-US" sz="2400" dirty="0"/>
              <a:t>(s);</a:t>
            </a:r>
          </a:p>
          <a:p>
            <a:r>
              <a:rPr lang="en-US" sz="2400" dirty="0"/>
              <a:t>	mark s as “visited”;</a:t>
            </a:r>
          </a:p>
          <a:p>
            <a:r>
              <a:rPr lang="en-US" sz="2400" dirty="0"/>
              <a:t>	While (!</a:t>
            </a:r>
            <a:r>
              <a:rPr lang="en-US" sz="2400" dirty="0" err="1"/>
              <a:t>found.isEmpty</a:t>
            </a:r>
            <a:r>
              <a:rPr lang="en-US" sz="2400" dirty="0"/>
              <a:t>()){</a:t>
            </a:r>
          </a:p>
          <a:p>
            <a:r>
              <a:rPr lang="en-US" sz="2400" dirty="0"/>
              <a:t>		current = </a:t>
            </a:r>
            <a:r>
              <a:rPr lang="en-US" sz="2400" dirty="0" err="1"/>
              <a:t>found.dequeue</a:t>
            </a:r>
            <a:r>
              <a:rPr lang="en-US" sz="2400" dirty="0"/>
              <a:t>();</a:t>
            </a:r>
          </a:p>
          <a:p>
            <a:r>
              <a:rPr lang="en-US" sz="2400" dirty="0"/>
              <a:t>		</a:t>
            </a:r>
            <a:r>
              <a:rPr lang="en-US" sz="2400" dirty="0">
                <a:solidFill>
                  <a:srgbClr val="FF0000"/>
                </a:solidFill>
              </a:rPr>
              <a:t>layer = depth of current;</a:t>
            </a:r>
          </a:p>
          <a:p>
            <a:r>
              <a:rPr lang="en-US" sz="2400" dirty="0"/>
              <a:t>		for (v : neighbors(current)){</a:t>
            </a:r>
          </a:p>
          <a:p>
            <a:r>
              <a:rPr lang="en-US" sz="2400" dirty="0"/>
              <a:t>			if (! v marked “visited”){</a:t>
            </a:r>
          </a:p>
          <a:p>
            <a:r>
              <a:rPr lang="en-US" sz="2400" dirty="0"/>
              <a:t>				mark v as “visited”;</a:t>
            </a:r>
          </a:p>
          <a:p>
            <a:r>
              <a:rPr lang="en-US" sz="2400" dirty="0"/>
              <a:t>				</a:t>
            </a:r>
            <a:r>
              <a:rPr lang="en-US" sz="2400" dirty="0">
                <a:solidFill>
                  <a:srgbClr val="FF0000"/>
                </a:solidFill>
              </a:rPr>
              <a:t>depth of v = layer + 1;</a:t>
            </a:r>
          </a:p>
          <a:p>
            <a:r>
              <a:rPr lang="en-US" sz="2400" dirty="0"/>
              <a:t>				</a:t>
            </a:r>
            <a:r>
              <a:rPr lang="en-US" sz="2400" dirty="0" err="1"/>
              <a:t>found.enqueue</a:t>
            </a:r>
            <a:r>
              <a:rPr lang="en-US" sz="2400" dirty="0"/>
              <a:t>(v);</a:t>
            </a:r>
          </a:p>
          <a:p>
            <a:r>
              <a:rPr lang="en-US" sz="2400" dirty="0"/>
              <a:t>			}</a:t>
            </a:r>
          </a:p>
          <a:p>
            <a:r>
              <a:rPr lang="en-US" sz="2400" dirty="0"/>
              <a:t>		}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return depth of t;</a:t>
            </a:r>
            <a:r>
              <a:rPr lang="en-US" sz="2400" dirty="0"/>
              <a:t>	</a:t>
            </a:r>
          </a:p>
          <a:p>
            <a:r>
              <a:rPr lang="en-US" sz="2400" dirty="0"/>
              <a:t>}		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1EF236-31C1-EF76-BCC3-71E806C76908}"/>
              </a:ext>
            </a:extLst>
          </p:cNvPr>
          <p:cNvSpPr txBox="1"/>
          <p:nvPr/>
        </p:nvSpPr>
        <p:spPr>
          <a:xfrm>
            <a:off x="197532" y="4632030"/>
            <a:ext cx="500757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Idea: when it’s seen, remember its “layer” depth!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418904D-A23D-F7E7-77F7-9C5654D8606A}"/>
              </a:ext>
            </a:extLst>
          </p:cNvPr>
          <p:cNvGrpSpPr/>
          <p:nvPr/>
        </p:nvGrpSpPr>
        <p:grpSpPr>
          <a:xfrm>
            <a:off x="508737" y="1745062"/>
            <a:ext cx="4385159" cy="2420607"/>
            <a:chOff x="1524000" y="2625729"/>
            <a:chExt cx="7044346" cy="388847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575207F-5479-5963-8004-40032CDB5E54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27288E00-3423-BF9C-8CF8-84F095D826DE}"/>
                  </a:ext>
                </a:extLst>
              </p:cNvPr>
              <p:cNvCxnSpPr>
                <a:stCxn id="23" idx="7"/>
                <a:endCxn id="24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086EFE9-D906-8A68-FB16-D547CEC30E1E}"/>
                  </a:ext>
                </a:extLst>
              </p:cNvPr>
              <p:cNvCxnSpPr>
                <a:stCxn id="24" idx="6"/>
                <a:endCxn id="27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1C25311-7C68-C36D-4476-CA0FCCD69244}"/>
                  </a:ext>
                </a:extLst>
              </p:cNvPr>
              <p:cNvCxnSpPr>
                <a:stCxn id="23" idx="4"/>
                <a:endCxn id="25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11F5BADE-4A56-92F9-58BC-B486B8F7E070}"/>
                  </a:ext>
                </a:extLst>
              </p:cNvPr>
              <p:cNvCxnSpPr>
                <a:stCxn id="26" idx="3"/>
                <a:endCxn id="25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27FA524-C0FB-0934-FA57-17F9C7BAE186}"/>
                  </a:ext>
                </a:extLst>
              </p:cNvPr>
              <p:cNvCxnSpPr>
                <a:stCxn id="28" idx="2"/>
                <a:endCxn id="25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1DD6C19D-2D8E-F3D1-9BEE-4E9B9E6A8587}"/>
                  </a:ext>
                </a:extLst>
              </p:cNvPr>
              <p:cNvCxnSpPr>
                <a:stCxn id="26" idx="5"/>
                <a:endCxn id="28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8AC7CFD8-7844-11BF-72E2-7FAC5E5D51D9}"/>
                  </a:ext>
                </a:extLst>
              </p:cNvPr>
              <p:cNvCxnSpPr>
                <a:stCxn id="26" idx="7"/>
                <a:endCxn id="27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D3E77900-A6CF-C297-A6B7-E676DEBA1211}"/>
                  </a:ext>
                </a:extLst>
              </p:cNvPr>
              <p:cNvCxnSpPr>
                <a:stCxn id="28" idx="6"/>
                <a:endCxn id="29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B7C4C5DD-3870-F3AC-A444-916129C761B5}"/>
                  </a:ext>
                </a:extLst>
              </p:cNvPr>
              <p:cNvCxnSpPr>
                <a:stCxn id="29" idx="1"/>
                <a:endCxn id="27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E4629D72-BBBE-5AB8-F371-E489B421A452}"/>
                  </a:ext>
                </a:extLst>
              </p:cNvPr>
              <p:cNvCxnSpPr>
                <a:stCxn id="47" idx="2"/>
                <a:endCxn id="27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B49FB4E7-4DAE-BB0C-3685-407F9B1895F4}"/>
                  </a:ext>
                </a:extLst>
              </p:cNvPr>
              <p:cNvCxnSpPr>
                <a:stCxn id="29" idx="0"/>
                <a:endCxn id="47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BB8579B-0572-EE4C-4590-561529CC3161}"/>
                  </a:ext>
                </a:extLst>
              </p:cNvPr>
              <p:cNvCxnSpPr>
                <a:stCxn id="30" idx="1"/>
                <a:endCxn id="47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AA6E8E87-D0F7-BDA0-AF78-72DC2CE9C860}"/>
                  </a:ext>
                </a:extLst>
              </p:cNvPr>
              <p:cNvCxnSpPr>
                <a:stCxn id="30" idx="3"/>
                <a:endCxn id="29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AEE3F55-268C-5144-5B98-2EACFC0C0CBF}"/>
                  </a:ext>
                </a:extLst>
              </p:cNvPr>
              <p:cNvCxnSpPr>
                <a:stCxn id="24" idx="4"/>
                <a:endCxn id="25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A0798340-7B35-17BE-0B33-CE06FADA2E92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4A65DA6-774E-0FE3-4D06-3E93383C728E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22B91480-4C85-A081-2FE2-963A3BCE0382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AF7EAA21-792F-41EE-AC55-1B1D748CF362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E2DC5204-758E-422C-7620-F2CB8AD543FC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FDDC74CF-E5BF-4989-DE6D-842F332C8CC3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98920CAB-73F8-6071-7659-A84EA68DAF39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F9BCDA8-36C9-7E40-A352-11256FF278A8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3EE2D146-DAEA-00BE-7C60-D185B4C0F610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06595CC-A5D9-7851-3D09-0246DF1C7A83}"/>
                </a:ext>
              </a:extLst>
            </p:cNvPr>
            <p:cNvCxnSpPr>
              <a:cxnSpLocks/>
              <a:stCxn id="29" idx="7"/>
              <a:endCxn id="47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CF675CA-0FA6-3D2C-63D0-79A0D2101294}"/>
                </a:ext>
              </a:extLst>
            </p:cNvPr>
            <p:cNvCxnSpPr>
              <a:cxnSpLocks/>
              <a:stCxn id="28" idx="3"/>
              <a:endCxn id="25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4759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2B25D7-46D9-7A29-F433-24525C179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94C9A-430C-4F98-53B0-13383F31D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Distance – Worked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695E1-647D-3F68-CEE1-900FDB3C2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19</a:t>
            </a:fld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71CF9C8-0EB1-808E-6937-D55B88045794}"/>
              </a:ext>
            </a:extLst>
          </p:cNvPr>
          <p:cNvGrpSpPr/>
          <p:nvPr/>
        </p:nvGrpSpPr>
        <p:grpSpPr>
          <a:xfrm>
            <a:off x="474420" y="1517187"/>
            <a:ext cx="4385159" cy="2420607"/>
            <a:chOff x="1524000" y="2625729"/>
            <a:chExt cx="7044346" cy="3888478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8F90165-D1B4-25ED-6027-B1D8D91EE9D3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E29E0C23-FF86-8EEA-0144-7F272DDA62DA}"/>
                  </a:ext>
                </a:extLst>
              </p:cNvPr>
              <p:cNvCxnSpPr>
                <a:stCxn id="88" idx="7"/>
                <a:endCxn id="89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72EC391-05A6-3506-01A9-C2240D8025FA}"/>
                  </a:ext>
                </a:extLst>
              </p:cNvPr>
              <p:cNvCxnSpPr>
                <a:stCxn id="89" idx="6"/>
                <a:endCxn id="92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628E4B48-5E79-8886-A44D-E01E16E84D82}"/>
                  </a:ext>
                </a:extLst>
              </p:cNvPr>
              <p:cNvCxnSpPr>
                <a:stCxn id="88" idx="4"/>
                <a:endCxn id="90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E3AD71E1-1C59-0A4D-1288-BBEDA337FC02}"/>
                  </a:ext>
                </a:extLst>
              </p:cNvPr>
              <p:cNvCxnSpPr>
                <a:stCxn id="91" idx="3"/>
                <a:endCxn id="90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0E9AA0F-ADE4-9C34-B251-AA94C1E4D969}"/>
                  </a:ext>
                </a:extLst>
              </p:cNvPr>
              <p:cNvCxnSpPr>
                <a:stCxn id="93" idx="2"/>
                <a:endCxn id="90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4BBAB7B5-32E7-5BE9-45F7-DB5CA05855A6}"/>
                  </a:ext>
                </a:extLst>
              </p:cNvPr>
              <p:cNvCxnSpPr>
                <a:stCxn id="91" idx="5"/>
                <a:endCxn id="93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69923C17-F588-E260-DA4D-9DD9DB3AC4BF}"/>
                  </a:ext>
                </a:extLst>
              </p:cNvPr>
              <p:cNvCxnSpPr>
                <a:stCxn id="91" idx="7"/>
                <a:endCxn id="92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4A147D0-1973-BE93-04D0-EB87C7536397}"/>
                  </a:ext>
                </a:extLst>
              </p:cNvPr>
              <p:cNvCxnSpPr>
                <a:stCxn id="93" idx="6"/>
                <a:endCxn id="94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AD4C1515-5592-C525-E1D4-F74FBB371676}"/>
                  </a:ext>
                </a:extLst>
              </p:cNvPr>
              <p:cNvCxnSpPr>
                <a:stCxn id="94" idx="1"/>
                <a:endCxn id="92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AD2E1FE1-CF43-DE17-8F21-E99B186E23E4}"/>
                  </a:ext>
                </a:extLst>
              </p:cNvPr>
              <p:cNvCxnSpPr>
                <a:stCxn id="96" idx="2"/>
                <a:endCxn id="92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7337B2B6-D1B5-2ADD-1D67-90C812AA100E}"/>
                  </a:ext>
                </a:extLst>
              </p:cNvPr>
              <p:cNvCxnSpPr>
                <a:stCxn id="94" idx="0"/>
                <a:endCxn id="96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4ED31D3F-F699-E76A-12EF-2E5FFDAC4765}"/>
                  </a:ext>
                </a:extLst>
              </p:cNvPr>
              <p:cNvCxnSpPr>
                <a:stCxn id="95" idx="1"/>
                <a:endCxn id="96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F27782D1-F1CA-DBD2-6D2A-ADFD9A47BCEA}"/>
                  </a:ext>
                </a:extLst>
              </p:cNvPr>
              <p:cNvCxnSpPr>
                <a:stCxn id="95" idx="3"/>
                <a:endCxn id="94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48AB834-1C74-3268-B430-3C841684F3A3}"/>
                  </a:ext>
                </a:extLst>
              </p:cNvPr>
              <p:cNvCxnSpPr>
                <a:stCxn id="89" idx="4"/>
                <a:endCxn id="90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602BDAA-33D3-2325-0A07-9333ED85B614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10F59170-6D6B-9F34-58B4-B2B4A00B9E69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A7B830C2-CE9A-EDEA-A05C-CCA2204272A4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27D1A3C8-9983-4585-689C-0D3660B95854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9BC78DA5-AD48-1ECA-69C8-B139F0C4FFB5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B03EF8D6-5A76-3E86-D7D2-E4D69A21FFD1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1BC16755-D9DF-713A-5A59-479D6312958F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539DE575-94DD-7B30-F122-E85E687337BE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C67B488D-93A5-DD1E-1B6A-1BD8D6397406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5E829E4-58A1-6BFF-7D14-C1A6DFE3A306}"/>
                </a:ext>
              </a:extLst>
            </p:cNvPr>
            <p:cNvCxnSpPr>
              <a:cxnSpLocks/>
              <a:stCxn id="94" idx="7"/>
              <a:endCxn id="96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0E878FE-B3E8-3C5C-1F67-E780ED29F4E1}"/>
                </a:ext>
              </a:extLst>
            </p:cNvPr>
            <p:cNvCxnSpPr>
              <a:cxnSpLocks/>
              <a:stCxn id="93" idx="3"/>
              <a:endCxn id="90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9BA5A57-FBDF-C6BD-B65C-BE270C865080}"/>
              </a:ext>
            </a:extLst>
          </p:cNvPr>
          <p:cNvSpPr txBox="1"/>
          <p:nvPr/>
        </p:nvSpPr>
        <p:spPr>
          <a:xfrm>
            <a:off x="32803" y="3973607"/>
            <a:ext cx="698473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For each node: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update current layer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For each unvisited neighbor: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add that neighbor to a queue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mark that neighbor as visited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set neighbor’s layer to be current layer + 1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18B9F0-016C-4A88-CD0A-06B9EFF96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720483"/>
              </p:ext>
            </p:extLst>
          </p:nvPr>
        </p:nvGraphicFramePr>
        <p:xfrm>
          <a:off x="6820603" y="1399839"/>
          <a:ext cx="397724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30">
                  <a:extLst>
                    <a:ext uri="{9D8B030D-6E8A-4147-A177-3AD203B41FA5}">
                      <a16:colId xmlns:a16="http://schemas.microsoft.com/office/drawing/2014/main" val="2885487592"/>
                    </a:ext>
                  </a:extLst>
                </a:gridCol>
                <a:gridCol w="1014152">
                  <a:extLst>
                    <a:ext uri="{9D8B030D-6E8A-4147-A177-3AD203B41FA5}">
                      <a16:colId xmlns:a16="http://schemas.microsoft.com/office/drawing/2014/main" val="3918555435"/>
                    </a:ext>
                  </a:extLst>
                </a:gridCol>
                <a:gridCol w="1996759">
                  <a:extLst>
                    <a:ext uri="{9D8B030D-6E8A-4147-A177-3AD203B41FA5}">
                      <a16:colId xmlns:a16="http://schemas.microsoft.com/office/drawing/2014/main" val="1745931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Layer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9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7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31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57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03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82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43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953369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9FC32378-B7BA-966F-E93B-2D3957A6733E}"/>
              </a:ext>
            </a:extLst>
          </p:cNvPr>
          <p:cNvGrpSpPr/>
          <p:nvPr/>
        </p:nvGrpSpPr>
        <p:grpSpPr>
          <a:xfrm>
            <a:off x="5742926" y="5486396"/>
            <a:ext cx="6036209" cy="647348"/>
            <a:chOff x="5742926" y="5619404"/>
            <a:chExt cx="6036209" cy="64734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0FBA9DE-AFF7-CB66-1D65-61892F4009DC}"/>
                </a:ext>
              </a:extLst>
            </p:cNvPr>
            <p:cNvSpPr/>
            <p:nvPr/>
          </p:nvSpPr>
          <p:spPr>
            <a:xfrm>
              <a:off x="6558742" y="5619404"/>
              <a:ext cx="5220393" cy="6473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9C82495-D6C1-0C18-036B-6069D1519417}"/>
                </a:ext>
              </a:extLst>
            </p:cNvPr>
            <p:cNvSpPr txBox="1"/>
            <p:nvPr/>
          </p:nvSpPr>
          <p:spPr>
            <a:xfrm>
              <a:off x="5742926" y="5765866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Queue: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709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Undirected Graphs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  <p:grpSp>
        <p:nvGrpSpPr>
          <p:cNvPr id="2070" name="Group 2069"/>
          <p:cNvGrpSpPr/>
          <p:nvPr/>
        </p:nvGrpSpPr>
        <p:grpSpPr>
          <a:xfrm>
            <a:off x="1524000" y="2625729"/>
            <a:ext cx="7044346" cy="3888478"/>
            <a:chOff x="0" y="3020093"/>
            <a:chExt cx="7044346" cy="3888478"/>
          </a:xfrm>
        </p:grpSpPr>
        <p:cxnSp>
          <p:nvCxnSpPr>
            <p:cNvPr id="17" name="Straight Connector 16"/>
            <p:cNvCxnSpPr>
              <a:stCxn id="5" idx="7"/>
              <a:endCxn id="44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44" idx="6"/>
              <a:endCxn id="48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4"/>
              <a:endCxn id="45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7" idx="3"/>
              <a:endCxn id="45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50" idx="2"/>
              <a:endCxn id="45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7" idx="5"/>
              <a:endCxn id="50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47" idx="7"/>
              <a:endCxn id="48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50" idx="6"/>
              <a:endCxn id="51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51" idx="1"/>
              <a:endCxn id="48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54" idx="2"/>
              <a:endCxn id="48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1" idx="0"/>
              <a:endCxn id="54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1"/>
              <a:endCxn id="54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53" idx="3"/>
              <a:endCxn id="51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44" idx="4"/>
              <a:endCxn id="45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67" name="TextBox 2066"/>
              <p:cNvSpPr txBox="1"/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Definition: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𝐺</m:t>
                    </m:r>
                    <m:r>
                      <a:rPr lang="en-US" sz="4000" i="1">
                        <a:latin typeface="Cambria Math"/>
                      </a:rPr>
                      <m:t>=(</m:t>
                    </m:r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sz="4000" i="1">
                        <a:latin typeface="Cambria Math"/>
                      </a:rPr>
                      <m:t>,</m:t>
                    </m:r>
                    <m:r>
                      <a:rPr lang="en-US" sz="4000" i="1">
                        <a:solidFill>
                          <a:srgbClr val="FF0000"/>
                        </a:solidFill>
                        <a:latin typeface="Cambria Math"/>
                      </a:rPr>
                      <m:t>𝐸</m:t>
                    </m:r>
                    <m:r>
                      <a:rPr lang="en-US" sz="4000" i="1">
                        <a:latin typeface="Cambria Math"/>
                      </a:rPr>
                      <m:t>)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067" name="TextBox 20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blipFill>
                <a:blip r:embed="rId2"/>
                <a:stretch>
                  <a:fillRect l="-4222" t="-12281" r="-2111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8" name="TextBox 2067"/>
          <p:cNvSpPr txBox="1"/>
          <p:nvPr/>
        </p:nvSpPr>
        <p:spPr>
          <a:xfrm>
            <a:off x="6639846" y="1058920"/>
            <a:ext cx="2097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Vertices/Nodes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990052" y="1847846"/>
            <a:ext cx="908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Edges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9" name="TextBox 2068"/>
              <p:cNvSpPr txBox="1"/>
              <p:nvPr/>
            </p:nvSpPr>
            <p:spPr>
              <a:xfrm>
                <a:off x="7322224" y="2514600"/>
                <a:ext cx="2651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={1,2,3,4,5,6,7,8,9}</m:t>
                      </m:r>
                    </m:oMath>
                  </m:oMathPara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69" name="TextBox 20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224" y="2514600"/>
                <a:ext cx="2651623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315200" y="2939326"/>
                <a:ext cx="31204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={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2,3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,(1,3)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/>
                        </a:rPr>
                        <m:t>,…}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939326"/>
                <a:ext cx="312047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147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6E8D23-AC6D-8027-7A1B-98072E8AC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070DF-BF7D-48BD-FEE1-60E439662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Shortest Path -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50496A-1D94-8392-BA33-24C185AA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20</a:t>
            </a:fld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0AFFE2-0C44-3C78-0EBE-F2B9CB2409CA}"/>
              </a:ext>
            </a:extLst>
          </p:cNvPr>
          <p:cNvGrpSpPr/>
          <p:nvPr/>
        </p:nvGrpSpPr>
        <p:grpSpPr>
          <a:xfrm>
            <a:off x="474420" y="1517187"/>
            <a:ext cx="4385159" cy="2420607"/>
            <a:chOff x="1524000" y="2625729"/>
            <a:chExt cx="7044346" cy="3888478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A9F1D6C-ACE7-BC5B-F569-9A70CE937B0D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C783CA8C-3E94-0E3C-6D96-3CFC2A7358EE}"/>
                  </a:ext>
                </a:extLst>
              </p:cNvPr>
              <p:cNvCxnSpPr>
                <a:stCxn id="88" idx="7"/>
                <a:endCxn id="89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1B3D5AA-F1D7-3368-4383-D4FCE55D019C}"/>
                  </a:ext>
                </a:extLst>
              </p:cNvPr>
              <p:cNvCxnSpPr>
                <a:stCxn id="89" idx="6"/>
                <a:endCxn id="92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944A9A2-D1AF-CDD7-0D84-91FA7A11CFD4}"/>
                  </a:ext>
                </a:extLst>
              </p:cNvPr>
              <p:cNvCxnSpPr>
                <a:stCxn id="88" idx="4"/>
                <a:endCxn id="90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FA77429-45D1-E595-4393-DA0258546472}"/>
                  </a:ext>
                </a:extLst>
              </p:cNvPr>
              <p:cNvCxnSpPr>
                <a:stCxn id="91" idx="3"/>
                <a:endCxn id="90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5B3C426-52C7-742A-D3B2-A93F30C3D91D}"/>
                  </a:ext>
                </a:extLst>
              </p:cNvPr>
              <p:cNvCxnSpPr>
                <a:stCxn id="93" idx="2"/>
                <a:endCxn id="90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4B8B381-111A-FD41-7E22-8F44EC30EFD6}"/>
                  </a:ext>
                </a:extLst>
              </p:cNvPr>
              <p:cNvCxnSpPr>
                <a:stCxn id="91" idx="5"/>
                <a:endCxn id="93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3ED18C9-0F58-FE0A-224C-2588174AFB81}"/>
                  </a:ext>
                </a:extLst>
              </p:cNvPr>
              <p:cNvCxnSpPr>
                <a:stCxn id="91" idx="7"/>
                <a:endCxn id="92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57BFEEB3-97C2-AEF0-9428-FBF57DE0453A}"/>
                  </a:ext>
                </a:extLst>
              </p:cNvPr>
              <p:cNvCxnSpPr>
                <a:stCxn id="93" idx="6"/>
                <a:endCxn id="94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2064E52-216B-91FC-4B46-2311B61F7132}"/>
                  </a:ext>
                </a:extLst>
              </p:cNvPr>
              <p:cNvCxnSpPr>
                <a:stCxn id="94" idx="1"/>
                <a:endCxn id="92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27927D8-F995-BC9D-2E12-CA5E5A93084B}"/>
                  </a:ext>
                </a:extLst>
              </p:cNvPr>
              <p:cNvCxnSpPr>
                <a:stCxn id="96" idx="2"/>
                <a:endCxn id="92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64708231-BFB6-80B8-9507-7F4B9B28CD2E}"/>
                  </a:ext>
                </a:extLst>
              </p:cNvPr>
              <p:cNvCxnSpPr>
                <a:stCxn id="94" idx="0"/>
                <a:endCxn id="96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22C6D9FE-7480-CF62-2F8F-F3263512D305}"/>
                  </a:ext>
                </a:extLst>
              </p:cNvPr>
              <p:cNvCxnSpPr>
                <a:stCxn id="95" idx="1"/>
                <a:endCxn id="96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FDF33F4-50FF-57CE-0D0C-B81049DC5328}"/>
                  </a:ext>
                </a:extLst>
              </p:cNvPr>
              <p:cNvCxnSpPr>
                <a:stCxn id="95" idx="3"/>
                <a:endCxn id="94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945C8B4B-4F12-5223-18DA-B771717B2568}"/>
                  </a:ext>
                </a:extLst>
              </p:cNvPr>
              <p:cNvCxnSpPr>
                <a:stCxn id="89" idx="4"/>
                <a:endCxn id="90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73BB55AC-6552-DF0B-125E-970A40257AF6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6F004A88-0014-17C5-23B1-58339851F5A5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CBCF41E3-C342-A8F8-BC70-760CC907982E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79E00AAD-1B6F-C063-FD03-8C1542D5362D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934C4B80-D7E1-B1EA-8093-43F2C630458F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E006F4F3-7154-9957-1607-30309B9D7EB4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6483AC7E-DC22-645B-FD39-9AFE24B91B57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DBAB79B6-ED59-E70B-252B-FCF83693C674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9E9BD361-1CAC-81E4-D04E-77489843E897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694D02E-26D0-E33C-9762-F65088F5CF48}"/>
                </a:ext>
              </a:extLst>
            </p:cNvPr>
            <p:cNvCxnSpPr>
              <a:cxnSpLocks/>
              <a:stCxn id="94" idx="7"/>
              <a:endCxn id="96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09AC4CD-7B2F-C50E-B425-B8853CD4FAB6}"/>
                </a:ext>
              </a:extLst>
            </p:cNvPr>
            <p:cNvCxnSpPr>
              <a:cxnSpLocks/>
              <a:stCxn id="93" idx="3"/>
              <a:endCxn id="90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3E7E310-EA56-B238-8799-0C3977E917EB}"/>
              </a:ext>
            </a:extLst>
          </p:cNvPr>
          <p:cNvSpPr txBox="1"/>
          <p:nvPr/>
        </p:nvSpPr>
        <p:spPr>
          <a:xfrm>
            <a:off x="32803" y="4480684"/>
            <a:ext cx="76078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For each node: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For each unvisited neighbor: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add that neighbor to a queue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mark that neighbor as visited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set neighbor’s previous to be the current node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3DF76A7-1AE5-FE32-B9BA-55D479F06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1411"/>
              </p:ext>
            </p:extLst>
          </p:nvPr>
        </p:nvGraphicFramePr>
        <p:xfrm>
          <a:off x="6820603" y="1399839"/>
          <a:ext cx="397724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30">
                  <a:extLst>
                    <a:ext uri="{9D8B030D-6E8A-4147-A177-3AD203B41FA5}">
                      <a16:colId xmlns:a16="http://schemas.microsoft.com/office/drawing/2014/main" val="2885487592"/>
                    </a:ext>
                  </a:extLst>
                </a:gridCol>
                <a:gridCol w="1014152">
                  <a:extLst>
                    <a:ext uri="{9D8B030D-6E8A-4147-A177-3AD203B41FA5}">
                      <a16:colId xmlns:a16="http://schemas.microsoft.com/office/drawing/2014/main" val="3918555435"/>
                    </a:ext>
                  </a:extLst>
                </a:gridCol>
                <a:gridCol w="1996759">
                  <a:extLst>
                    <a:ext uri="{9D8B030D-6E8A-4147-A177-3AD203B41FA5}">
                      <a16:colId xmlns:a16="http://schemas.microsoft.com/office/drawing/2014/main" val="1745931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Previous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9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7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31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57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03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82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43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953369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6D38CD5B-5A6B-D249-71C9-53138DD93CBB}"/>
              </a:ext>
            </a:extLst>
          </p:cNvPr>
          <p:cNvGrpSpPr/>
          <p:nvPr/>
        </p:nvGrpSpPr>
        <p:grpSpPr>
          <a:xfrm>
            <a:off x="5742926" y="5486396"/>
            <a:ext cx="6036209" cy="647348"/>
            <a:chOff x="5742926" y="5619404"/>
            <a:chExt cx="6036209" cy="64734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9E0C2FE-17B8-0CDF-F2EE-54A2FDB66321}"/>
                </a:ext>
              </a:extLst>
            </p:cNvPr>
            <p:cNvSpPr/>
            <p:nvPr/>
          </p:nvSpPr>
          <p:spPr>
            <a:xfrm>
              <a:off x="6558742" y="5619404"/>
              <a:ext cx="5220393" cy="6473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1EE25D8-B172-B4CA-EC39-BD6F91CBDA5B}"/>
                </a:ext>
              </a:extLst>
            </p:cNvPr>
            <p:cNvSpPr txBox="1"/>
            <p:nvPr/>
          </p:nvSpPr>
          <p:spPr>
            <a:xfrm>
              <a:off x="5742926" y="5765866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Queue: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9483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354B8-6E56-5819-01C5-30E4EDBFB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Depth-First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1ADA-B56B-195F-9841-4F69B5159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81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Depth-First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Input: a node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Behavior: Start with node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, visit one neighbor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, then all nodes reachable from that neighbor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, then another neighbor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,…</a:t>
                </a:r>
              </a:p>
              <a:p>
                <a:pPr lvl="1"/>
                <a:r>
                  <a:rPr lang="en-US" dirty="0"/>
                  <a:t>Before moving on to the second neighbor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, visit everything reachable from the first neighbor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Output: </a:t>
                </a:r>
              </a:p>
              <a:p>
                <a:pPr lvl="1"/>
                <a:r>
                  <a:rPr lang="en-US" dirty="0"/>
                  <a:t>Does the graph have a cycle?</a:t>
                </a:r>
              </a:p>
              <a:p>
                <a:pPr lvl="1"/>
                <a:r>
                  <a:rPr lang="en-US" dirty="0"/>
                  <a:t>A </a:t>
                </a:r>
                <a:r>
                  <a:rPr lang="en-US" b="1" dirty="0"/>
                  <a:t>topological sort </a:t>
                </a:r>
                <a:r>
                  <a:rPr lang="en-US" dirty="0"/>
                  <a:t>of the graph.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7040C6-C78B-8017-6D73-97D93EB826C3}"/>
              </a:ext>
            </a:extLst>
          </p:cNvPr>
          <p:cNvSpPr txBox="1"/>
          <p:nvPr/>
        </p:nvSpPr>
        <p:spPr>
          <a:xfrm>
            <a:off x="6857667" y="4464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5044C-10BD-AEE9-D583-6E3F278B41F7}"/>
              </a:ext>
            </a:extLst>
          </p:cNvPr>
          <p:cNvSpPr txBox="1"/>
          <p:nvPr/>
        </p:nvSpPr>
        <p:spPr>
          <a:xfrm>
            <a:off x="8096239" y="37474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37F514-BD71-389A-276B-9053B381D8E4}"/>
              </a:ext>
            </a:extLst>
          </p:cNvPr>
          <p:cNvSpPr txBox="1"/>
          <p:nvPr/>
        </p:nvSpPr>
        <p:spPr>
          <a:xfrm>
            <a:off x="9338044" y="37988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7298B3-A661-E800-FF4D-E8EEBF644EAB}"/>
              </a:ext>
            </a:extLst>
          </p:cNvPr>
          <p:cNvSpPr txBox="1"/>
          <p:nvPr/>
        </p:nvSpPr>
        <p:spPr>
          <a:xfrm>
            <a:off x="10242843" y="41558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D8D756-6925-39E6-93AD-CDD831F97A7D}"/>
              </a:ext>
            </a:extLst>
          </p:cNvPr>
          <p:cNvSpPr txBox="1"/>
          <p:nvPr/>
        </p:nvSpPr>
        <p:spPr>
          <a:xfrm>
            <a:off x="10287000" y="6248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F2CDBA-DA7A-3C1A-5713-45F18AC0DC23}"/>
              </a:ext>
            </a:extLst>
          </p:cNvPr>
          <p:cNvSpPr txBox="1"/>
          <p:nvPr/>
        </p:nvSpPr>
        <p:spPr>
          <a:xfrm>
            <a:off x="7421000" y="58179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5030A1-83AA-A3BB-CB2D-2CE9A3C9892E}"/>
              </a:ext>
            </a:extLst>
          </p:cNvPr>
          <p:cNvSpPr txBox="1"/>
          <p:nvPr/>
        </p:nvSpPr>
        <p:spPr>
          <a:xfrm>
            <a:off x="8429267" y="47331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6652F29-0A79-210D-2DF8-9579B15BE792}"/>
              </a:ext>
            </a:extLst>
          </p:cNvPr>
          <p:cNvGrpSpPr/>
          <p:nvPr/>
        </p:nvGrpSpPr>
        <p:grpSpPr>
          <a:xfrm>
            <a:off x="7009533" y="4114199"/>
            <a:ext cx="4385159" cy="2420607"/>
            <a:chOff x="6934200" y="4047495"/>
            <a:chExt cx="4385159" cy="242060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7EB8E3F-6751-1E82-7583-8F80C26138DF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933A9D27-8499-DCAD-BB09-C5811A2BD9B8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76F20D4D-C2AE-E63F-6C7C-DE9BDBED70C7}"/>
                    </a:ext>
                  </a:extLst>
                </p:cNvPr>
                <p:cNvCxnSpPr>
                  <a:stCxn id="58" idx="7"/>
                  <a:endCxn id="59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F02F690A-F0D8-CEFB-E093-724538ADFB0B}"/>
                    </a:ext>
                  </a:extLst>
                </p:cNvPr>
                <p:cNvCxnSpPr>
                  <a:stCxn id="59" idx="6"/>
                  <a:endCxn id="62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E52C7ABA-BBB6-2678-6598-C7D0CEA71D55}"/>
                    </a:ext>
                  </a:extLst>
                </p:cNvPr>
                <p:cNvCxnSpPr>
                  <a:stCxn id="58" idx="4"/>
                  <a:endCxn id="60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29662FE4-23A3-CBB5-86C2-A01319284309}"/>
                    </a:ext>
                  </a:extLst>
                </p:cNvPr>
                <p:cNvCxnSpPr>
                  <a:stCxn id="61" idx="3"/>
                  <a:endCxn id="60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BCAFCEF6-1E10-BE11-39F3-D367EC560DB9}"/>
                    </a:ext>
                  </a:extLst>
                </p:cNvPr>
                <p:cNvCxnSpPr>
                  <a:stCxn id="63" idx="2"/>
                  <a:endCxn id="60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832A12C4-8001-3670-1EDB-F2EFBDB7661E}"/>
                    </a:ext>
                  </a:extLst>
                </p:cNvPr>
                <p:cNvCxnSpPr>
                  <a:stCxn id="61" idx="5"/>
                  <a:endCxn id="63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9BFE5E66-3D07-C865-EB56-C97B22695E90}"/>
                    </a:ext>
                  </a:extLst>
                </p:cNvPr>
                <p:cNvCxnSpPr>
                  <a:cxnSpLocks/>
                  <a:stCxn id="59" idx="5"/>
                  <a:endCxn id="64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3324CD16-9A95-C1EA-83C5-7A9080A0385E}"/>
                    </a:ext>
                  </a:extLst>
                </p:cNvPr>
                <p:cNvCxnSpPr>
                  <a:cxnSpLocks/>
                  <a:stCxn id="66" idx="4"/>
                  <a:endCxn id="64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EE0805D-E768-31B1-8BF9-AAD97F21580B}"/>
                    </a:ext>
                  </a:extLst>
                </p:cNvPr>
                <p:cNvCxnSpPr>
                  <a:stCxn id="66" idx="2"/>
                  <a:endCxn id="62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66C691D0-D9B7-B74F-D15F-4D0CDB0BB571}"/>
                    </a:ext>
                  </a:extLst>
                </p:cNvPr>
                <p:cNvCxnSpPr>
                  <a:stCxn id="65" idx="1"/>
                  <a:endCxn id="66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A28A2562-2B96-4380-2649-D2603A892492}"/>
                    </a:ext>
                  </a:extLst>
                </p:cNvPr>
                <p:cNvCxnSpPr>
                  <a:stCxn id="65" idx="3"/>
                  <a:endCxn id="64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D677C7EE-6C4E-FD2F-87D9-ABDBFACDFE6D}"/>
                    </a:ext>
                  </a:extLst>
                </p:cNvPr>
                <p:cNvCxnSpPr>
                  <a:stCxn id="59" idx="4"/>
                  <a:endCxn id="60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2D856A7F-12C5-19F0-FCB2-420F43545988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3C5968D7-2907-9113-8FF6-CC4B379CC232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7DBE19AF-9821-7DB2-BABD-9828DF2FDA2B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66C0888B-D28A-7C05-A7DC-C42BD35E4A46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AF6BA200-2A32-4B42-FDB6-8BC54E2290CC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10A11247-2014-BBA9-F784-829C0D1A56DD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A6FA3B9B-58B9-D650-AE52-EB3C4C14EBF2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B5EA0F88-7B97-1BA7-DF0F-7D5459392071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2909E842-3B88-2325-732B-830110DB65F8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7234E73A-0E2E-C169-BBC8-1336F0573A3C}"/>
                  </a:ext>
                </a:extLst>
              </p:cNvPr>
              <p:cNvCxnSpPr>
                <a:cxnSpLocks/>
                <a:stCxn id="63" idx="3"/>
                <a:endCxn id="60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D5250A6-491F-63A7-7A2B-12750046089E}"/>
                </a:ext>
              </a:extLst>
            </p:cNvPr>
            <p:cNvCxnSpPr>
              <a:cxnSpLocks/>
              <a:stCxn id="63" idx="6"/>
              <a:endCxn id="64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E2D8E6EA-0503-E96D-3170-C01DCD7AB07A}"/>
              </a:ext>
            </a:extLst>
          </p:cNvPr>
          <p:cNvSpPr txBox="1"/>
          <p:nvPr/>
        </p:nvSpPr>
        <p:spPr>
          <a:xfrm>
            <a:off x="8915400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324569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" y="19280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DFS (non-recursive)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23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194496" y="414158"/>
            <a:ext cx="8686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void </a:t>
            </a:r>
            <a:r>
              <a:rPr lang="en-US" sz="2800" dirty="0" err="1"/>
              <a:t>dfs</a:t>
            </a:r>
            <a:r>
              <a:rPr lang="en-US" sz="2800" dirty="0"/>
              <a:t>(graph, s){</a:t>
            </a:r>
          </a:p>
          <a:p>
            <a:r>
              <a:rPr lang="en-US" sz="2800" dirty="0"/>
              <a:t>	found = new </a:t>
            </a:r>
            <a:r>
              <a:rPr lang="en-US" sz="2800" dirty="0">
                <a:solidFill>
                  <a:srgbClr val="FF0000"/>
                </a:solidFill>
              </a:rPr>
              <a:t>Stack();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found.</a:t>
            </a:r>
            <a:r>
              <a:rPr lang="en-US" sz="2800" dirty="0" err="1">
                <a:solidFill>
                  <a:srgbClr val="FF0000"/>
                </a:solidFill>
              </a:rPr>
              <a:t>pop</a:t>
            </a:r>
            <a:r>
              <a:rPr lang="en-US" sz="2800" dirty="0"/>
              <a:t>(s);</a:t>
            </a:r>
          </a:p>
          <a:p>
            <a:r>
              <a:rPr lang="en-US" sz="2800" dirty="0"/>
              <a:t>	mark s as “visited”;</a:t>
            </a:r>
          </a:p>
          <a:p>
            <a:r>
              <a:rPr lang="en-US" sz="2800" dirty="0"/>
              <a:t>	While (!</a:t>
            </a:r>
            <a:r>
              <a:rPr lang="en-US" sz="2800" dirty="0" err="1"/>
              <a:t>found.isEmpty</a:t>
            </a:r>
            <a:r>
              <a:rPr lang="en-US" sz="2800" dirty="0"/>
              <a:t>()){</a:t>
            </a:r>
          </a:p>
          <a:p>
            <a:r>
              <a:rPr lang="en-US" sz="2800" dirty="0"/>
              <a:t>		current = </a:t>
            </a:r>
            <a:r>
              <a:rPr lang="en-US" sz="2800" dirty="0" err="1"/>
              <a:t>found.</a:t>
            </a:r>
            <a:r>
              <a:rPr lang="en-US" sz="2800" dirty="0" err="1">
                <a:solidFill>
                  <a:srgbClr val="FF0000"/>
                </a:solidFill>
              </a:rPr>
              <a:t>pop</a:t>
            </a:r>
            <a:r>
              <a:rPr lang="en-US" sz="2800" dirty="0"/>
              <a:t>();</a:t>
            </a:r>
          </a:p>
          <a:p>
            <a:r>
              <a:rPr lang="en-US" sz="2800" dirty="0"/>
              <a:t>		for (v : neighbors(current)){</a:t>
            </a:r>
          </a:p>
          <a:p>
            <a:r>
              <a:rPr lang="en-US" sz="2800" dirty="0"/>
              <a:t>			if (! v marked “visited”){</a:t>
            </a:r>
          </a:p>
          <a:p>
            <a:r>
              <a:rPr lang="en-US" sz="2800" dirty="0"/>
              <a:t>				mark v as “visited”;</a:t>
            </a:r>
          </a:p>
          <a:p>
            <a:r>
              <a:rPr lang="en-US" sz="2800" dirty="0"/>
              <a:t>				</a:t>
            </a:r>
            <a:r>
              <a:rPr lang="en-US" sz="2800" dirty="0" err="1"/>
              <a:t>found.</a:t>
            </a:r>
            <a:r>
              <a:rPr lang="en-US" sz="2800" dirty="0" err="1">
                <a:solidFill>
                  <a:srgbClr val="FF0000"/>
                </a:solidFill>
              </a:rPr>
              <a:t>push</a:t>
            </a:r>
            <a:r>
              <a:rPr lang="en-US" sz="2800" dirty="0"/>
              <a:t>(v);</a:t>
            </a:r>
          </a:p>
          <a:p>
            <a:r>
              <a:rPr lang="en-US" sz="2800" dirty="0"/>
              <a:t>			}</a:t>
            </a:r>
          </a:p>
          <a:p>
            <a:r>
              <a:rPr lang="en-US" sz="2800" dirty="0"/>
              <a:t>		}</a:t>
            </a:r>
          </a:p>
          <a:p>
            <a:r>
              <a:rPr lang="en-US" sz="2800" dirty="0"/>
              <a:t>	}	</a:t>
            </a:r>
          </a:p>
          <a:p>
            <a:r>
              <a:rPr lang="en-US" sz="2800" dirty="0"/>
              <a:t>}	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685445-E91C-3488-3626-7813352F07C6}"/>
                  </a:ext>
                </a:extLst>
              </p:cNvPr>
              <p:cNvSpPr txBox="1"/>
              <p:nvPr/>
            </p:nvSpPr>
            <p:spPr>
              <a:xfrm>
                <a:off x="565536" y="4880066"/>
                <a:ext cx="42015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rgbClr val="FF0000"/>
                    </a:solidFill>
                  </a:rPr>
                  <a:t>Running time: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e>
                    </m:d>
                  </m:oMath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685445-E91C-3488-3626-7813352F0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36" y="4880066"/>
                <a:ext cx="4201535" cy="523220"/>
              </a:xfrm>
              <a:prstGeom prst="rect">
                <a:avLst/>
              </a:prstGeom>
              <a:blipFill>
                <a:blip r:embed="rId2"/>
                <a:stretch>
                  <a:fillRect l="-3048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D167D64F-2B9B-C508-9920-F4C797F21EB0}"/>
              </a:ext>
            </a:extLst>
          </p:cNvPr>
          <p:cNvGrpSpPr/>
          <p:nvPr/>
        </p:nvGrpSpPr>
        <p:grpSpPr>
          <a:xfrm>
            <a:off x="458009" y="1810946"/>
            <a:ext cx="4385159" cy="2420607"/>
            <a:chOff x="6934200" y="4047495"/>
            <a:chExt cx="4385159" cy="242060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EB4602C-F8FA-0BEB-8FE7-9313A55D49DE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1428ECE3-E802-FBEF-B3D5-CD698D64CB87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0AA8EDDA-EF25-A891-2159-ACF5BA3BF792}"/>
                    </a:ext>
                  </a:extLst>
                </p:cNvPr>
                <p:cNvCxnSpPr>
                  <a:stCxn id="22" idx="7"/>
                  <a:endCxn id="23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E4C8B1BE-4C56-F3E0-A02B-7C706F314D60}"/>
                    </a:ext>
                  </a:extLst>
                </p:cNvPr>
                <p:cNvCxnSpPr>
                  <a:stCxn id="23" idx="6"/>
                  <a:endCxn id="26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A8305019-2BC0-97E3-1F92-EDD4342693C3}"/>
                    </a:ext>
                  </a:extLst>
                </p:cNvPr>
                <p:cNvCxnSpPr>
                  <a:stCxn id="22" idx="4"/>
                  <a:endCxn id="24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9A7DDCB0-6B6D-7535-D256-3BB4CE470188}"/>
                    </a:ext>
                  </a:extLst>
                </p:cNvPr>
                <p:cNvCxnSpPr>
                  <a:stCxn id="25" idx="3"/>
                  <a:endCxn id="24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B67A901E-9F9B-1300-02B3-BA3CB0B18A0C}"/>
                    </a:ext>
                  </a:extLst>
                </p:cNvPr>
                <p:cNvCxnSpPr>
                  <a:stCxn id="27" idx="2"/>
                  <a:endCxn id="24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F7727986-1A72-95EB-D5B4-51667991A7B8}"/>
                    </a:ext>
                  </a:extLst>
                </p:cNvPr>
                <p:cNvCxnSpPr>
                  <a:stCxn id="25" idx="5"/>
                  <a:endCxn id="27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7A887DB1-C1C5-09F4-2ED1-9B8B05AD41B1}"/>
                    </a:ext>
                  </a:extLst>
                </p:cNvPr>
                <p:cNvCxnSpPr>
                  <a:cxnSpLocks/>
                  <a:stCxn id="23" idx="5"/>
                  <a:endCxn id="28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837E199F-D81D-D76B-CCC0-07003F5E024F}"/>
                    </a:ext>
                  </a:extLst>
                </p:cNvPr>
                <p:cNvCxnSpPr>
                  <a:cxnSpLocks/>
                  <a:stCxn id="30" idx="4"/>
                  <a:endCxn id="28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6736DB52-1F54-B21C-D19D-F5509EF2F743}"/>
                    </a:ext>
                  </a:extLst>
                </p:cNvPr>
                <p:cNvCxnSpPr>
                  <a:stCxn id="30" idx="2"/>
                  <a:endCxn id="26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2BEDB5FE-7BA3-2684-2843-66EFAC98BD5C}"/>
                    </a:ext>
                  </a:extLst>
                </p:cNvPr>
                <p:cNvCxnSpPr>
                  <a:stCxn id="29" idx="1"/>
                  <a:endCxn id="30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7CE7DB8C-1E3C-4E72-1736-EB8A6F3844D8}"/>
                    </a:ext>
                  </a:extLst>
                </p:cNvPr>
                <p:cNvCxnSpPr>
                  <a:stCxn id="29" idx="3"/>
                  <a:endCxn id="28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0234D75C-E956-5C4E-F59B-90A7D7966E96}"/>
                    </a:ext>
                  </a:extLst>
                </p:cNvPr>
                <p:cNvCxnSpPr>
                  <a:stCxn id="23" idx="4"/>
                  <a:endCxn id="24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C2E88EB9-44F8-7929-366A-BD1700025216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72EDEA93-293D-6D35-0F17-38A42E580F22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F78126EE-A3DE-4903-F082-2959917A4780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32CCBE43-4A94-CAF5-2112-06D7DA8A3617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62AB9AAE-142F-5CD7-778C-85CD6F4C038F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26D220E1-4E87-BB58-171D-22F5D6CD01D0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F1482C77-0C02-87E5-D987-5A83F26B19CF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64275FE9-0FC5-9E38-10D2-07FEA56B0A1C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CDA1B473-9C9E-FF91-68A0-B564476F1B24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3A0978BC-CEA4-C6FA-CC82-B4BC042B2039}"/>
                  </a:ext>
                </a:extLst>
              </p:cNvPr>
              <p:cNvCxnSpPr>
                <a:cxnSpLocks/>
                <a:stCxn id="27" idx="3"/>
                <a:endCxn id="24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6F3FA87-A4AE-F02B-C825-8C57E5BCCDD5}"/>
                </a:ext>
              </a:extLst>
            </p:cNvPr>
            <p:cNvCxnSpPr>
              <a:cxnSpLocks/>
              <a:stCxn id="27" idx="6"/>
              <a:endCxn id="28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291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DFS Recursively (more common)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24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05865" y="1866236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void </a:t>
            </a:r>
            <a:r>
              <a:rPr lang="en-US" sz="2800" dirty="0" err="1"/>
              <a:t>dfs</a:t>
            </a:r>
            <a:r>
              <a:rPr lang="en-US" sz="2800" dirty="0"/>
              <a:t>(graph, </a:t>
            </a:r>
            <a:r>
              <a:rPr lang="en-US" sz="2800" dirty="0" err="1"/>
              <a:t>curr</a:t>
            </a:r>
            <a:r>
              <a:rPr lang="en-US" sz="2800" dirty="0"/>
              <a:t>){</a:t>
            </a:r>
          </a:p>
          <a:p>
            <a:r>
              <a:rPr lang="en-US" sz="2800" dirty="0"/>
              <a:t>	mark </a:t>
            </a:r>
            <a:r>
              <a:rPr lang="en-US" sz="2800" dirty="0" err="1"/>
              <a:t>curr</a:t>
            </a:r>
            <a:r>
              <a:rPr lang="en-US" sz="2800" dirty="0"/>
              <a:t> as “visited”;</a:t>
            </a:r>
          </a:p>
          <a:p>
            <a:r>
              <a:rPr lang="en-US" sz="2800" dirty="0"/>
              <a:t>	for (v : neighbors(current)){</a:t>
            </a:r>
          </a:p>
          <a:p>
            <a:r>
              <a:rPr lang="en-US" sz="2800" dirty="0"/>
              <a:t>		if (! v marked “visited”){</a:t>
            </a:r>
          </a:p>
          <a:p>
            <a:r>
              <a:rPr lang="en-US" sz="2800" dirty="0"/>
              <a:t>			</a:t>
            </a:r>
            <a:r>
              <a:rPr lang="en-US" sz="2800" dirty="0" err="1"/>
              <a:t>dfs</a:t>
            </a:r>
            <a:r>
              <a:rPr lang="en-US" sz="2800" dirty="0"/>
              <a:t>(graph, v);</a:t>
            </a:r>
          </a:p>
          <a:p>
            <a:r>
              <a:rPr lang="en-US" sz="2800" dirty="0"/>
              <a:t>		}</a:t>
            </a:r>
          </a:p>
          <a:p>
            <a:r>
              <a:rPr lang="en-US" sz="2800" dirty="0"/>
              <a:t>	}</a:t>
            </a:r>
          </a:p>
          <a:p>
            <a:r>
              <a:rPr lang="en-US" sz="2800" dirty="0"/>
              <a:t>	mark </a:t>
            </a:r>
            <a:r>
              <a:rPr lang="en-US" sz="2800" dirty="0" err="1"/>
              <a:t>curr</a:t>
            </a:r>
            <a:r>
              <a:rPr lang="en-US" sz="2800" dirty="0"/>
              <a:t> as “done”;</a:t>
            </a:r>
          </a:p>
          <a:p>
            <a:r>
              <a:rPr lang="en-US" sz="2800" dirty="0"/>
              <a:t>}			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8200AC9-7D9A-1925-52EB-C7B86A898E60}"/>
              </a:ext>
            </a:extLst>
          </p:cNvPr>
          <p:cNvGrpSpPr/>
          <p:nvPr/>
        </p:nvGrpSpPr>
        <p:grpSpPr>
          <a:xfrm>
            <a:off x="7543800" y="3714388"/>
            <a:ext cx="4385159" cy="2420607"/>
            <a:chOff x="6934200" y="4047495"/>
            <a:chExt cx="4385159" cy="2420607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4A86F4-FB7F-26CB-6FB5-7F1BFF9453F7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57445EE1-44C3-64A2-986E-D46EA88A8BED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98667B16-A5D7-BBD9-C34D-964D4C9AFF12}"/>
                    </a:ext>
                  </a:extLst>
                </p:cNvPr>
                <p:cNvCxnSpPr>
                  <a:stCxn id="47" idx="7"/>
                  <a:endCxn id="48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FA0256C7-0C0F-A799-5AE9-2E217FD5D756}"/>
                    </a:ext>
                  </a:extLst>
                </p:cNvPr>
                <p:cNvCxnSpPr>
                  <a:stCxn id="48" idx="6"/>
                  <a:endCxn id="51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254B94F8-CF37-B94A-47FD-BD2899922A25}"/>
                    </a:ext>
                  </a:extLst>
                </p:cNvPr>
                <p:cNvCxnSpPr>
                  <a:stCxn id="47" idx="4"/>
                  <a:endCxn id="49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2D98E141-8BD7-326E-BA69-6B184455899A}"/>
                    </a:ext>
                  </a:extLst>
                </p:cNvPr>
                <p:cNvCxnSpPr>
                  <a:stCxn id="50" idx="3"/>
                  <a:endCxn id="49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ADAFBF81-44CC-A51D-66C0-2C5B87B35C40}"/>
                    </a:ext>
                  </a:extLst>
                </p:cNvPr>
                <p:cNvCxnSpPr>
                  <a:stCxn id="52" idx="2"/>
                  <a:endCxn id="49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52C89A0F-5857-790A-2E5A-C334C74AD9DF}"/>
                    </a:ext>
                  </a:extLst>
                </p:cNvPr>
                <p:cNvCxnSpPr>
                  <a:stCxn id="50" idx="5"/>
                  <a:endCxn id="52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352BECD2-A307-35FE-E7B9-BEF318C03A1D}"/>
                    </a:ext>
                  </a:extLst>
                </p:cNvPr>
                <p:cNvCxnSpPr>
                  <a:cxnSpLocks/>
                  <a:stCxn id="48" idx="5"/>
                  <a:endCxn id="53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839A6867-664B-0A60-EC3B-4B9FB9DABFF2}"/>
                    </a:ext>
                  </a:extLst>
                </p:cNvPr>
                <p:cNvCxnSpPr>
                  <a:cxnSpLocks/>
                  <a:stCxn id="55" idx="4"/>
                  <a:endCxn id="53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8890D792-DD4D-C941-053C-56792BC91B07}"/>
                    </a:ext>
                  </a:extLst>
                </p:cNvPr>
                <p:cNvCxnSpPr>
                  <a:stCxn id="55" idx="2"/>
                  <a:endCxn id="51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B1E4AEE4-0B75-9ED8-B545-8ECB83BC5819}"/>
                    </a:ext>
                  </a:extLst>
                </p:cNvPr>
                <p:cNvCxnSpPr>
                  <a:stCxn id="54" idx="1"/>
                  <a:endCxn id="55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E5F552B6-93EB-210F-6CA5-732260C4CB99}"/>
                    </a:ext>
                  </a:extLst>
                </p:cNvPr>
                <p:cNvCxnSpPr>
                  <a:stCxn id="54" idx="3"/>
                  <a:endCxn id="53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C9CF98F7-72EE-A41B-94B4-C0C7D5B40A13}"/>
                    </a:ext>
                  </a:extLst>
                </p:cNvPr>
                <p:cNvCxnSpPr>
                  <a:stCxn id="48" idx="4"/>
                  <a:endCxn id="49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CCD3DB87-8FDD-BBEE-9D89-F763E1040ED7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84B893D-29DB-BB7C-BBA0-B919C23C6B1E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E98533ED-C91E-BCB7-C7FA-6A6BB23DB5EE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E5E38723-49F4-D444-B6E9-10D1CEE06FAA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494084C6-F266-1A65-C3CD-B28BAECD1CD3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D79CA729-96DA-7BDA-8FA9-CD452C4A54D4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1F607055-3BC9-7EEA-81D8-BD20DB6D7E80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58830F5E-7D53-760E-EA93-ACF453B746AC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DA593680-DCFA-7AF1-C06C-855B87D1B597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035AA82-3EEE-70A9-9876-C158C70B2BD0}"/>
                  </a:ext>
                </a:extLst>
              </p:cNvPr>
              <p:cNvCxnSpPr>
                <a:cxnSpLocks/>
                <a:stCxn id="52" idx="3"/>
                <a:endCxn id="49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0E6D0F4-C146-E647-3385-43715450879E}"/>
                </a:ext>
              </a:extLst>
            </p:cNvPr>
            <p:cNvCxnSpPr>
              <a:cxnSpLocks/>
              <a:stCxn id="52" idx="6"/>
              <a:endCxn id="53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67908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E589D-DD2B-0072-9A9F-44244F47B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EEE7-7808-13FE-18FA-87C4E85B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DFS – Worked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81011-4CD0-B11D-A384-AA521449D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D7599C-F16A-B059-0C92-B0C55CDC160A}"/>
              </a:ext>
            </a:extLst>
          </p:cNvPr>
          <p:cNvSpPr txBox="1"/>
          <p:nvPr/>
        </p:nvSpPr>
        <p:spPr>
          <a:xfrm>
            <a:off x="311300" y="4450870"/>
            <a:ext cx="511063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Starting from the current node: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for each unvisited neighbor: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mark the neighbor as visited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  do a DFS from the neighbor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mark the current node as done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3A3091-C629-A857-AF5C-735442B21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382664"/>
              </p:ext>
            </p:extLst>
          </p:nvPr>
        </p:nvGraphicFramePr>
        <p:xfrm>
          <a:off x="6492240" y="1399839"/>
          <a:ext cx="522533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229">
                  <a:extLst>
                    <a:ext uri="{9D8B030D-6E8A-4147-A177-3AD203B41FA5}">
                      <a16:colId xmlns:a16="http://schemas.microsoft.com/office/drawing/2014/main" val="2885487592"/>
                    </a:ext>
                  </a:extLst>
                </a:gridCol>
                <a:gridCol w="991884">
                  <a:extLst>
                    <a:ext uri="{9D8B030D-6E8A-4147-A177-3AD203B41FA5}">
                      <a16:colId xmlns:a16="http://schemas.microsoft.com/office/drawing/2014/main" val="3918555435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745931878"/>
                    </a:ext>
                  </a:extLst>
                </a:gridCol>
                <a:gridCol w="2390699">
                  <a:extLst>
                    <a:ext uri="{9D8B030D-6E8A-4147-A177-3AD203B41FA5}">
                      <a16:colId xmlns:a16="http://schemas.microsoft.com/office/drawing/2014/main" val="250318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9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7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31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57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03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82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43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953369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6AF7FF17-3F04-7C8B-3A0F-4BC05B6F83A8}"/>
              </a:ext>
            </a:extLst>
          </p:cNvPr>
          <p:cNvGrpSpPr/>
          <p:nvPr/>
        </p:nvGrpSpPr>
        <p:grpSpPr>
          <a:xfrm>
            <a:off x="5742926" y="5474915"/>
            <a:ext cx="6036209" cy="658829"/>
            <a:chOff x="5742926" y="5607923"/>
            <a:chExt cx="6036209" cy="65882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F488023-8334-C431-2978-04F99C0218F4}"/>
                </a:ext>
              </a:extLst>
            </p:cNvPr>
            <p:cNvSpPr/>
            <p:nvPr/>
          </p:nvSpPr>
          <p:spPr>
            <a:xfrm>
              <a:off x="6558742" y="5619404"/>
              <a:ext cx="5220393" cy="6473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0517DDD-0345-09D5-F81A-D9C19CD73E09}"/>
                </a:ext>
              </a:extLst>
            </p:cNvPr>
            <p:cNvSpPr txBox="1"/>
            <p:nvPr/>
          </p:nvSpPr>
          <p:spPr>
            <a:xfrm>
              <a:off x="5742926" y="5607923"/>
              <a:ext cx="7396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(Call)</a:t>
              </a:r>
            </a:p>
            <a:p>
              <a:r>
                <a:rPr lang="en-US" dirty="0"/>
                <a:t>Stack: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E02A3D7-F72D-3988-D0EB-E35D15316BD3}"/>
              </a:ext>
            </a:extLst>
          </p:cNvPr>
          <p:cNvGrpSpPr/>
          <p:nvPr/>
        </p:nvGrpSpPr>
        <p:grpSpPr>
          <a:xfrm>
            <a:off x="752302" y="1569705"/>
            <a:ext cx="4385159" cy="2420607"/>
            <a:chOff x="6934200" y="4047495"/>
            <a:chExt cx="4385159" cy="242060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77FC970-CC36-C096-69E7-DB70031B416D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3C29F8A-5331-C503-0DA4-C0F6FC6752ED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97829BA5-429D-723C-B30E-5CFE4AA093D9}"/>
                    </a:ext>
                  </a:extLst>
                </p:cNvPr>
                <p:cNvCxnSpPr>
                  <a:stCxn id="26" idx="7"/>
                  <a:endCxn id="27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471F9DE4-4A65-BE7D-F60D-7DDEF5F6B4F3}"/>
                    </a:ext>
                  </a:extLst>
                </p:cNvPr>
                <p:cNvCxnSpPr>
                  <a:stCxn id="27" idx="6"/>
                  <a:endCxn id="30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6944CBFB-F9F7-BA1C-DE6E-591025869C22}"/>
                    </a:ext>
                  </a:extLst>
                </p:cNvPr>
                <p:cNvCxnSpPr>
                  <a:stCxn id="26" idx="4"/>
                  <a:endCxn id="28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EDF7E111-08C9-FC1F-C832-7E2FD47C9A2E}"/>
                    </a:ext>
                  </a:extLst>
                </p:cNvPr>
                <p:cNvCxnSpPr>
                  <a:stCxn id="29" idx="3"/>
                  <a:endCxn id="28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F1CEE6A5-BCE9-A9E2-902E-A545D900A66D}"/>
                    </a:ext>
                  </a:extLst>
                </p:cNvPr>
                <p:cNvCxnSpPr>
                  <a:stCxn id="43" idx="2"/>
                  <a:endCxn id="28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4C5A6CD9-D32E-2503-637C-E5CBF14909A6}"/>
                    </a:ext>
                  </a:extLst>
                </p:cNvPr>
                <p:cNvCxnSpPr>
                  <a:stCxn id="29" idx="5"/>
                  <a:endCxn id="43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EE361374-D27D-C505-AE05-95C565CB264C}"/>
                    </a:ext>
                  </a:extLst>
                </p:cNvPr>
                <p:cNvCxnSpPr>
                  <a:cxnSpLocks/>
                  <a:stCxn id="27" idx="5"/>
                  <a:endCxn id="47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7CAA2C8E-4FDF-A36D-3C19-402FE4F23D3F}"/>
                    </a:ext>
                  </a:extLst>
                </p:cNvPr>
                <p:cNvCxnSpPr>
                  <a:cxnSpLocks/>
                  <a:stCxn id="49" idx="4"/>
                  <a:endCxn id="47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8E9A6F90-FF38-0BCD-420C-A0B3781E2BBA}"/>
                    </a:ext>
                  </a:extLst>
                </p:cNvPr>
                <p:cNvCxnSpPr>
                  <a:stCxn id="49" idx="2"/>
                  <a:endCxn id="30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A5C2EA1B-19CC-30E3-C77A-00432CD0F5CD}"/>
                    </a:ext>
                  </a:extLst>
                </p:cNvPr>
                <p:cNvCxnSpPr>
                  <a:stCxn id="48" idx="1"/>
                  <a:endCxn id="49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4041241B-2F78-56F6-0445-70F83A03EF73}"/>
                    </a:ext>
                  </a:extLst>
                </p:cNvPr>
                <p:cNvCxnSpPr>
                  <a:stCxn id="48" idx="3"/>
                  <a:endCxn id="47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06B86E6C-73EA-DF42-8C40-9673F7168192}"/>
                    </a:ext>
                  </a:extLst>
                </p:cNvPr>
                <p:cNvCxnSpPr>
                  <a:stCxn id="27" idx="4"/>
                  <a:endCxn id="28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0A5646B1-918D-B9F3-89A2-E464F61493E1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D4100F48-0C60-9629-4724-4C43B871B8D6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00D0E257-5601-F5B8-96A9-4183038B65CE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4F6B1D85-6312-FDAE-89AA-70B2A6AC5CD5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D28E099B-C606-1AC4-5D81-33E8764C96CE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61E2857D-1260-6ECD-4B23-717BFA4CE993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0ED91393-043A-4946-6BAF-1A593432A826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2C08A1E-0216-48F9-9F5A-1800C93AC320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BA91EE9A-DC76-098F-5E4E-4172D2B5E959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957024D-72C0-0C23-BE41-E087C73A80B5}"/>
                  </a:ext>
                </a:extLst>
              </p:cNvPr>
              <p:cNvCxnSpPr>
                <a:cxnSpLocks/>
                <a:stCxn id="43" idx="3"/>
                <a:endCxn id="28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CFBA753-90FC-AA22-E3B7-F37EBA7C56B4}"/>
                </a:ext>
              </a:extLst>
            </p:cNvPr>
            <p:cNvCxnSpPr>
              <a:cxnSpLocks/>
              <a:stCxn id="43" idx="6"/>
              <a:endCxn id="47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6380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B8A8A14-3CBF-B60B-19E3-50826B767932}"/>
              </a:ext>
            </a:extLst>
          </p:cNvPr>
          <p:cNvSpPr/>
          <p:nvPr/>
        </p:nvSpPr>
        <p:spPr>
          <a:xfrm>
            <a:off x="396240" y="3083319"/>
            <a:ext cx="5939716" cy="12454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1595"/>
            <a:ext cx="10515600" cy="1325563"/>
          </a:xfrm>
        </p:spPr>
        <p:txBody>
          <a:bodyPr/>
          <a:lstStyle/>
          <a:p>
            <a:r>
              <a:rPr lang="en-US" dirty="0"/>
              <a:t>Using DFS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95401"/>
                <a:ext cx="7525415" cy="5531984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Consider the “visited times” and “done times” </a:t>
                </a:r>
              </a:p>
              <a:p>
                <a:r>
                  <a:rPr lang="en-US" dirty="0"/>
                  <a:t>Edges can be categorized:</a:t>
                </a:r>
              </a:p>
              <a:p>
                <a:pPr lvl="1"/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Tree Edge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was followed when pushing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/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was unvisited when we were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>
                    <a:solidFill>
                      <a:srgbClr val="7030A0"/>
                    </a:solidFill>
                  </a:rPr>
                  <a:t>Back Edge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goes to an “ancestor”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b="0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visited but not done when we saw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𝑣𝑖𝑠𝑖𝑡𝑒𝑑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𝑣𝑖𝑠𝑖𝑡𝑒𝑑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𝑑𝑜𝑛𝑒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𝑑𝑜𝑛𝑒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>
                    <a:solidFill>
                      <a:srgbClr val="FF33CC"/>
                    </a:solidFill>
                  </a:rPr>
                  <a:t>Forward Edge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goes to a “descendent”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was visited and done between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was visited and done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𝑣𝑖𝑠𝑖𝑡𝑒𝑑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𝑣𝑖𝑠𝑖𝑡𝑒𝑑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𝑑𝑜𝑛𝑒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𝑑𝑜𝑛𝑒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>
                    <a:solidFill>
                      <a:srgbClr val="FF9933"/>
                    </a:solidFill>
                  </a:rPr>
                  <a:t>Cross Edge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goes to a node that doesn’t connect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was seen and done before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was ever visited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𝑑𝑜𝑛𝑒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𝑣𝑖𝑠𝑖𝑡𝑒𝑑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95401"/>
                <a:ext cx="7525415" cy="5531984"/>
              </a:xfrm>
              <a:blipFill>
                <a:blip r:embed="rId2"/>
                <a:stretch>
                  <a:fillRect l="-1216" t="-2315" b="-5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7040C6-C78B-8017-6D73-97D93EB826C3}"/>
              </a:ext>
            </a:extLst>
          </p:cNvPr>
          <p:cNvSpPr txBox="1"/>
          <p:nvPr/>
        </p:nvSpPr>
        <p:spPr>
          <a:xfrm>
            <a:off x="7051376" y="2498155"/>
            <a:ext cx="10558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Visited: 0</a:t>
            </a:r>
          </a:p>
          <a:p>
            <a:r>
              <a:rPr lang="en-US" dirty="0"/>
              <a:t>Done: 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2373CC-A627-D9ED-0BCD-FD194BEA0AC1}"/>
              </a:ext>
            </a:extLst>
          </p:cNvPr>
          <p:cNvSpPr txBox="1"/>
          <p:nvPr/>
        </p:nvSpPr>
        <p:spPr>
          <a:xfrm>
            <a:off x="8400192" y="1738815"/>
            <a:ext cx="110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Visited : 1</a:t>
            </a:r>
          </a:p>
          <a:p>
            <a:r>
              <a:rPr lang="en-US" dirty="0"/>
              <a:t>Done: 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EF6F6B-53A1-1B5A-5296-E139589D5427}"/>
              </a:ext>
            </a:extLst>
          </p:cNvPr>
          <p:cNvSpPr txBox="1"/>
          <p:nvPr/>
        </p:nvSpPr>
        <p:spPr>
          <a:xfrm>
            <a:off x="9835743" y="1769458"/>
            <a:ext cx="110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Visited : 2</a:t>
            </a:r>
          </a:p>
          <a:p>
            <a:r>
              <a:rPr lang="en-US" dirty="0"/>
              <a:t>Done: 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02DFE7-756D-9FCD-789C-1C34AF7E9F41}"/>
              </a:ext>
            </a:extLst>
          </p:cNvPr>
          <p:cNvSpPr txBox="1"/>
          <p:nvPr/>
        </p:nvSpPr>
        <p:spPr>
          <a:xfrm>
            <a:off x="10817858" y="2189528"/>
            <a:ext cx="110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Visited : 3</a:t>
            </a:r>
          </a:p>
          <a:p>
            <a:r>
              <a:rPr lang="en-US" dirty="0"/>
              <a:t>Done: 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C26F77-4D49-3950-8D22-8923AC36C2A4}"/>
              </a:ext>
            </a:extLst>
          </p:cNvPr>
          <p:cNvSpPr txBox="1"/>
          <p:nvPr/>
        </p:nvSpPr>
        <p:spPr>
          <a:xfrm>
            <a:off x="10958033" y="4504684"/>
            <a:ext cx="110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Visited : 4</a:t>
            </a:r>
          </a:p>
          <a:p>
            <a:r>
              <a:rPr lang="en-US" dirty="0"/>
              <a:t>Done: 5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3B7506F-586D-4F12-6E6A-2136E400F4CD}"/>
              </a:ext>
            </a:extLst>
          </p:cNvPr>
          <p:cNvGrpSpPr/>
          <p:nvPr/>
        </p:nvGrpSpPr>
        <p:grpSpPr>
          <a:xfrm>
            <a:off x="7620000" y="2371126"/>
            <a:ext cx="4385159" cy="2420607"/>
            <a:chOff x="6934200" y="4047495"/>
            <a:chExt cx="4385159" cy="2420607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5E60E83-EF60-B160-6395-F34703A2E2C9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A2187964-E870-5C20-5011-7EF331D8B442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4CFC0412-9146-E934-F4DC-D43CAC4D8DE1}"/>
                    </a:ext>
                  </a:extLst>
                </p:cNvPr>
                <p:cNvCxnSpPr>
                  <a:stCxn id="49" idx="7"/>
                  <a:endCxn id="50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accent3">
                      <a:lumMod val="7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208726BF-EB96-6CE6-3CBC-9B19B9874C5E}"/>
                    </a:ext>
                  </a:extLst>
                </p:cNvPr>
                <p:cNvCxnSpPr>
                  <a:stCxn id="50" idx="6"/>
                  <a:endCxn id="53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accent3">
                      <a:lumMod val="7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0D3345FA-E452-9557-2472-ED7C1E1FF6F5}"/>
                    </a:ext>
                  </a:extLst>
                </p:cNvPr>
                <p:cNvCxnSpPr>
                  <a:stCxn id="49" idx="4"/>
                  <a:endCxn id="51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accent3">
                      <a:lumMod val="7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66F20CE6-12E8-B8CD-4C6D-6E08BB48B8DD}"/>
                    </a:ext>
                  </a:extLst>
                </p:cNvPr>
                <p:cNvCxnSpPr>
                  <a:stCxn id="52" idx="3"/>
                  <a:endCxn id="51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accent3">
                      <a:lumMod val="7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48E65BF8-0C38-878D-43F0-DCA1382ECE78}"/>
                    </a:ext>
                  </a:extLst>
                </p:cNvPr>
                <p:cNvCxnSpPr>
                  <a:stCxn id="54" idx="2"/>
                  <a:endCxn id="51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rgbClr val="7030A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FFE8A7D6-FA04-569D-7C8B-00D1000D5562}"/>
                    </a:ext>
                  </a:extLst>
                </p:cNvPr>
                <p:cNvCxnSpPr>
                  <a:stCxn id="52" idx="5"/>
                  <a:endCxn id="54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accent3">
                      <a:lumMod val="7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7244733C-FCCA-2B14-53BE-1D266F25D9A6}"/>
                    </a:ext>
                  </a:extLst>
                </p:cNvPr>
                <p:cNvCxnSpPr>
                  <a:cxnSpLocks/>
                  <a:stCxn id="50" idx="5"/>
                  <a:endCxn id="55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rgbClr val="7030A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FCAA9FF4-A914-088F-BC91-64DF4D401A0C}"/>
                    </a:ext>
                  </a:extLst>
                </p:cNvPr>
                <p:cNvCxnSpPr>
                  <a:cxnSpLocks/>
                  <a:stCxn id="57" idx="4"/>
                  <a:endCxn id="55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accent3">
                      <a:lumMod val="7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EC444822-6EFB-DDAD-2CFA-EF917A222B88}"/>
                    </a:ext>
                  </a:extLst>
                </p:cNvPr>
                <p:cNvCxnSpPr>
                  <a:stCxn id="57" idx="2"/>
                  <a:endCxn id="53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accent3">
                      <a:lumMod val="7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C8F4AA5D-0263-91BE-E34B-3CCF5E6D33A9}"/>
                    </a:ext>
                  </a:extLst>
                </p:cNvPr>
                <p:cNvCxnSpPr>
                  <a:stCxn id="56" idx="1"/>
                  <a:endCxn id="57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7ACB732B-4621-C7D4-11BA-682F7277548D}"/>
                    </a:ext>
                  </a:extLst>
                </p:cNvPr>
                <p:cNvCxnSpPr>
                  <a:stCxn id="56" idx="3"/>
                  <a:endCxn id="55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E3753FED-EBEF-C50C-C21C-755E93539BEA}"/>
                    </a:ext>
                  </a:extLst>
                </p:cNvPr>
                <p:cNvCxnSpPr>
                  <a:stCxn id="50" idx="4"/>
                  <a:endCxn id="51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rgbClr val="FF9933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1B5F7B4A-9EC8-F78B-2346-A30082F4B6EE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BF6D25DC-D0D4-04D2-6803-B09D9B9393B3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AD85C94E-8822-4B5A-41C5-2476C6E729DD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379FB71B-E579-7B2A-783E-A82ED8BEA553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520B4334-C074-8A41-9DB1-8ED01D36B502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7ED46E86-17A7-C404-82BA-A842355628A9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8229461C-16BC-CC4C-AFAC-1E5547FEB92D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B2094438-55C6-D79E-8879-4351A8143ED1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8C98B4E5-D147-0466-56D0-8ED4B6840997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2739BBA3-18B2-BF36-7317-ED47E1F53C5D}"/>
                  </a:ext>
                </a:extLst>
              </p:cNvPr>
              <p:cNvCxnSpPr>
                <a:cxnSpLocks/>
                <a:stCxn id="54" idx="3"/>
                <a:endCxn id="51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rgbClr val="FF33CC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958E16-56EF-E87C-97A5-B5B68FBFEDCF}"/>
                </a:ext>
              </a:extLst>
            </p:cNvPr>
            <p:cNvCxnSpPr>
              <a:cxnSpLocks/>
              <a:stCxn id="54" idx="6"/>
              <a:endCxn id="55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rgbClr val="FF993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A32814FC-926C-D602-D14E-28CFA754FC90}"/>
              </a:ext>
            </a:extLst>
          </p:cNvPr>
          <p:cNvSpPr txBox="1"/>
          <p:nvPr/>
        </p:nvSpPr>
        <p:spPr>
          <a:xfrm>
            <a:off x="7248312" y="3989297"/>
            <a:ext cx="110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Visited : 9</a:t>
            </a:r>
          </a:p>
          <a:p>
            <a:r>
              <a:rPr lang="en-US" dirty="0"/>
              <a:t>Done: 14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47A006-6587-9141-4A2A-B0B5DC4D6D60}"/>
              </a:ext>
            </a:extLst>
          </p:cNvPr>
          <p:cNvSpPr txBox="1"/>
          <p:nvPr/>
        </p:nvSpPr>
        <p:spPr>
          <a:xfrm>
            <a:off x="9488075" y="3034367"/>
            <a:ext cx="1225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Visited : 10</a:t>
            </a:r>
          </a:p>
          <a:p>
            <a:r>
              <a:rPr lang="en-US" dirty="0"/>
              <a:t>Done: 13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4C1517-411B-677D-7B95-09FAEBAE632E}"/>
              </a:ext>
            </a:extLst>
          </p:cNvPr>
          <p:cNvSpPr txBox="1"/>
          <p:nvPr/>
        </p:nvSpPr>
        <p:spPr>
          <a:xfrm>
            <a:off x="9611646" y="4595255"/>
            <a:ext cx="1225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Visited : 11</a:t>
            </a:r>
          </a:p>
          <a:p>
            <a:r>
              <a:rPr lang="en-US" dirty="0"/>
              <a:t>Done: 12</a:t>
            </a:r>
          </a:p>
        </p:txBody>
      </p:sp>
    </p:spTree>
    <p:extLst>
      <p:ext uri="{BB962C8B-B14F-4D97-AF65-F5344CB8AC3E}">
        <p14:creationId xmlns:p14="http://schemas.microsoft.com/office/powerpoint/2010/main" val="37498097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65E17-3E9F-B9AE-7A20-33EABD73B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Edges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8C3A9-45D7-FF17-BBD2-A14D04F50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Behavior of DFS:</a:t>
            </a:r>
          </a:p>
          <a:p>
            <a:pPr lvl="1"/>
            <a:r>
              <a:rPr lang="en-US" dirty="0"/>
              <a:t>“Visit everything reachable from the current node before going back”</a:t>
            </a:r>
          </a:p>
          <a:p>
            <a:r>
              <a:rPr lang="en-US" dirty="0"/>
              <a:t>Back Edge:</a:t>
            </a:r>
          </a:p>
          <a:p>
            <a:pPr lvl="1"/>
            <a:r>
              <a:rPr lang="en-US" dirty="0"/>
              <a:t>The current node’s neighbor is an “in progress” node</a:t>
            </a:r>
          </a:p>
          <a:p>
            <a:pPr lvl="1"/>
            <a:r>
              <a:rPr lang="en-US" dirty="0"/>
              <a:t>Since that other node is “in progress”, the current node is reachable from it</a:t>
            </a:r>
          </a:p>
          <a:p>
            <a:pPr lvl="1"/>
            <a:r>
              <a:rPr lang="en-US" dirty="0"/>
              <a:t>The back edge is a path to that other node</a:t>
            </a:r>
          </a:p>
          <a:p>
            <a:pPr lvl="1"/>
            <a:r>
              <a:rPr lang="en-US" b="1" dirty="0"/>
              <a:t>Cycle!</a:t>
            </a:r>
          </a:p>
          <a:p>
            <a:pPr lvl="1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1DCC4DB-F032-4A81-897E-295E7BE1228A}"/>
              </a:ext>
            </a:extLst>
          </p:cNvPr>
          <p:cNvGrpSpPr/>
          <p:nvPr/>
        </p:nvGrpSpPr>
        <p:grpSpPr>
          <a:xfrm>
            <a:off x="7371080" y="4232548"/>
            <a:ext cx="4385159" cy="2420607"/>
            <a:chOff x="6934200" y="4047495"/>
            <a:chExt cx="4385159" cy="242060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005497C-CF95-1114-2C14-12B127FE61D0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9C3D7E5C-709B-24DE-E459-C9E48E51A49E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BBFAE05B-7497-744C-A5DF-44FF38A1B758}"/>
                    </a:ext>
                  </a:extLst>
                </p:cNvPr>
                <p:cNvCxnSpPr>
                  <a:stCxn id="21" idx="7"/>
                  <a:endCxn id="22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F9592929-9D37-C268-4973-01502CCD95DE}"/>
                    </a:ext>
                  </a:extLst>
                </p:cNvPr>
                <p:cNvCxnSpPr>
                  <a:stCxn id="22" idx="6"/>
                  <a:endCxn id="25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438FA5CC-5DA7-01F1-2FEA-47026A9CE0CD}"/>
                    </a:ext>
                  </a:extLst>
                </p:cNvPr>
                <p:cNvCxnSpPr>
                  <a:stCxn id="21" idx="4"/>
                  <a:endCxn id="23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B2D95AEC-5385-F86B-5C0C-1A605EBFA106}"/>
                    </a:ext>
                  </a:extLst>
                </p:cNvPr>
                <p:cNvCxnSpPr>
                  <a:stCxn id="24" idx="3"/>
                  <a:endCxn id="23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5A9A9856-2110-929C-2296-629DD2719CB1}"/>
                    </a:ext>
                  </a:extLst>
                </p:cNvPr>
                <p:cNvCxnSpPr>
                  <a:stCxn id="26" idx="2"/>
                  <a:endCxn id="23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rgbClr val="7030A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E64D2DCE-0948-D368-8B07-0373D6B6DB9E}"/>
                    </a:ext>
                  </a:extLst>
                </p:cNvPr>
                <p:cNvCxnSpPr>
                  <a:stCxn id="24" idx="5"/>
                  <a:endCxn id="26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13975036-CC03-E7BB-AF20-2A9B20DCB113}"/>
                    </a:ext>
                  </a:extLst>
                </p:cNvPr>
                <p:cNvCxnSpPr>
                  <a:cxnSpLocks/>
                  <a:stCxn id="22" idx="5"/>
                  <a:endCxn id="27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rgbClr val="7030A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B4A3F958-BEA5-B6DC-2BEA-0F03C1464AB6}"/>
                    </a:ext>
                  </a:extLst>
                </p:cNvPr>
                <p:cNvCxnSpPr>
                  <a:cxnSpLocks/>
                  <a:stCxn id="29" idx="4"/>
                  <a:endCxn id="27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B534E752-806D-9EC0-9920-26490F7D20AC}"/>
                    </a:ext>
                  </a:extLst>
                </p:cNvPr>
                <p:cNvCxnSpPr>
                  <a:stCxn id="29" idx="2"/>
                  <a:endCxn id="25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F93B54E8-F1AA-8138-92DD-A90F692F291A}"/>
                    </a:ext>
                  </a:extLst>
                </p:cNvPr>
                <p:cNvCxnSpPr>
                  <a:stCxn id="28" idx="1"/>
                  <a:endCxn id="29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03FE647C-B33C-6D0A-EF08-464FB5072C0E}"/>
                    </a:ext>
                  </a:extLst>
                </p:cNvPr>
                <p:cNvCxnSpPr>
                  <a:stCxn id="28" idx="3"/>
                  <a:endCxn id="27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54E8BCCA-3BA1-3DA5-95F5-49AE6F389185}"/>
                    </a:ext>
                  </a:extLst>
                </p:cNvPr>
                <p:cNvCxnSpPr>
                  <a:stCxn id="22" idx="4"/>
                  <a:endCxn id="23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01DFB8EE-BA6D-03DB-6325-067BA39330C6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5358D523-10D3-DC0A-A3AC-680CD3B6CBA1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E2709509-5AFA-9027-8CE6-DDF1E65BECC7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B891A546-AD77-7B39-D8ED-3CEF182E85ED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E17795D5-B07D-6BBC-0FD6-93D219AC2221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51E2E627-E987-0637-939F-9D67131CED36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BAAC9EDC-C798-1CF1-AB22-2F75208F18C1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09A32FFF-2117-14FC-368E-3578D1750C0B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7CC32412-8B24-36D1-2463-8B1FD1F235E9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64169FFD-3958-E793-7DF4-EC555FBD836B}"/>
                  </a:ext>
                </a:extLst>
              </p:cNvPr>
              <p:cNvCxnSpPr>
                <a:cxnSpLocks/>
                <a:stCxn id="26" idx="3"/>
                <a:endCxn id="23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ED39C8-9FE1-0516-963A-24BEA5C6DC50}"/>
                </a:ext>
              </a:extLst>
            </p:cNvPr>
            <p:cNvCxnSpPr>
              <a:cxnSpLocks/>
              <a:stCxn id="26" idx="6"/>
              <a:endCxn id="27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2311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Cycle Detection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28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479035" y="1529498"/>
            <a:ext cx="115686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boolean</a:t>
            </a:r>
            <a:r>
              <a:rPr lang="en-US" sz="2400" dirty="0"/>
              <a:t> </a:t>
            </a:r>
            <a:r>
              <a:rPr lang="en-US" sz="2400" dirty="0" err="1"/>
              <a:t>hasCycle</a:t>
            </a:r>
            <a:r>
              <a:rPr lang="en-US" sz="2400" dirty="0"/>
              <a:t>(graph, </a:t>
            </a:r>
            <a:r>
              <a:rPr lang="en-US" sz="2400" dirty="0" err="1"/>
              <a:t>curr</a:t>
            </a:r>
            <a:r>
              <a:rPr lang="en-US" sz="2400" dirty="0"/>
              <a:t>){</a:t>
            </a:r>
          </a:p>
          <a:p>
            <a:r>
              <a:rPr lang="en-US" sz="2400" dirty="0"/>
              <a:t>	mark </a:t>
            </a:r>
            <a:r>
              <a:rPr lang="en-US" sz="2400" dirty="0" err="1"/>
              <a:t>curr</a:t>
            </a:r>
            <a:r>
              <a:rPr lang="en-US" sz="2400" dirty="0"/>
              <a:t> as “visited”;</a:t>
            </a:r>
          </a:p>
          <a:p>
            <a:r>
              <a:rPr lang="en-US" sz="2400" dirty="0"/>
              <a:t>	</a:t>
            </a:r>
            <a:r>
              <a:rPr lang="en-US" sz="2400" dirty="0" err="1">
                <a:solidFill>
                  <a:srgbClr val="FF0000"/>
                </a:solidFill>
              </a:rPr>
              <a:t>cycleFound</a:t>
            </a:r>
            <a:r>
              <a:rPr lang="en-US" sz="2400" dirty="0">
                <a:solidFill>
                  <a:srgbClr val="FF0000"/>
                </a:solidFill>
              </a:rPr>
              <a:t> = false;</a:t>
            </a:r>
          </a:p>
          <a:p>
            <a:r>
              <a:rPr lang="en-US" sz="2400" dirty="0"/>
              <a:t>	for (v : neighbors(current)){</a:t>
            </a:r>
          </a:p>
          <a:p>
            <a:r>
              <a:rPr lang="en-US" sz="2400" dirty="0"/>
              <a:t>		</a:t>
            </a:r>
            <a:r>
              <a:rPr lang="en-US" sz="2400" dirty="0">
                <a:solidFill>
                  <a:srgbClr val="FF0000"/>
                </a:solidFill>
              </a:rPr>
              <a:t>if (v marked “visited” &amp;&amp; ! v marked “done”){</a:t>
            </a:r>
          </a:p>
          <a:p>
            <a:r>
              <a:rPr lang="en-US" sz="2400" dirty="0">
                <a:solidFill>
                  <a:srgbClr val="FF0000"/>
                </a:solidFill>
              </a:rPr>
              <a:t>			</a:t>
            </a:r>
            <a:r>
              <a:rPr lang="en-US" sz="2400" dirty="0" err="1">
                <a:solidFill>
                  <a:srgbClr val="FF0000"/>
                </a:solidFill>
              </a:rPr>
              <a:t>cycleFound</a:t>
            </a:r>
            <a:r>
              <a:rPr lang="en-US" sz="2400" dirty="0">
                <a:solidFill>
                  <a:srgbClr val="FF0000"/>
                </a:solidFill>
              </a:rPr>
              <a:t>=true;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		}</a:t>
            </a:r>
          </a:p>
          <a:p>
            <a:r>
              <a:rPr lang="en-US" sz="2400" dirty="0"/>
              <a:t>		if (! v marked “visited”</a:t>
            </a:r>
            <a:r>
              <a:rPr lang="en-US" sz="2400" dirty="0">
                <a:solidFill>
                  <a:srgbClr val="FF0000"/>
                </a:solidFill>
              </a:rPr>
              <a:t> &amp;&amp; !</a:t>
            </a:r>
            <a:r>
              <a:rPr lang="en-US" sz="2400" dirty="0" err="1">
                <a:solidFill>
                  <a:srgbClr val="FF0000"/>
                </a:solidFill>
              </a:rPr>
              <a:t>cycleFound</a:t>
            </a:r>
            <a:r>
              <a:rPr lang="en-US" sz="2400" dirty="0"/>
              <a:t>){</a:t>
            </a:r>
          </a:p>
          <a:p>
            <a:r>
              <a:rPr lang="en-US" sz="2400" dirty="0"/>
              <a:t>			</a:t>
            </a:r>
            <a:r>
              <a:rPr lang="en-US" sz="2400" dirty="0" err="1">
                <a:solidFill>
                  <a:srgbClr val="FF0000"/>
                </a:solidFill>
              </a:rPr>
              <a:t>cycleFound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/>
              <a:t>hasCycle</a:t>
            </a:r>
            <a:r>
              <a:rPr lang="en-US" sz="2400" dirty="0"/>
              <a:t>(graph, v);</a:t>
            </a:r>
          </a:p>
          <a:p>
            <a:r>
              <a:rPr lang="en-US" sz="2400" dirty="0"/>
              <a:t>		}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mark </a:t>
            </a:r>
            <a:r>
              <a:rPr lang="en-US" sz="2400" dirty="0" err="1"/>
              <a:t>curr</a:t>
            </a:r>
            <a:r>
              <a:rPr lang="en-US" sz="2400" dirty="0"/>
              <a:t> as “done”;</a:t>
            </a:r>
          </a:p>
          <a:p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return </a:t>
            </a:r>
            <a:r>
              <a:rPr lang="en-US" sz="2400" dirty="0" err="1">
                <a:solidFill>
                  <a:srgbClr val="FF0000"/>
                </a:solidFill>
              </a:rPr>
              <a:t>cycleFound</a:t>
            </a:r>
            <a:r>
              <a:rPr lang="en-US" sz="2400" dirty="0">
                <a:solidFill>
                  <a:srgbClr val="FF0000"/>
                </a:solidFill>
              </a:rPr>
              <a:t>;</a:t>
            </a:r>
          </a:p>
          <a:p>
            <a:r>
              <a:rPr lang="en-US" sz="2400" dirty="0"/>
              <a:t>}			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8200AC9-7D9A-1925-52EB-C7B86A898E60}"/>
              </a:ext>
            </a:extLst>
          </p:cNvPr>
          <p:cNvGrpSpPr/>
          <p:nvPr/>
        </p:nvGrpSpPr>
        <p:grpSpPr>
          <a:xfrm>
            <a:off x="303500" y="2950683"/>
            <a:ext cx="4385159" cy="2420607"/>
            <a:chOff x="6934200" y="4047495"/>
            <a:chExt cx="4385159" cy="2420607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4A86F4-FB7F-26CB-6FB5-7F1BFF9453F7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57445EE1-44C3-64A2-986E-D46EA88A8BED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98667B16-A5D7-BBD9-C34D-964D4C9AFF12}"/>
                    </a:ext>
                  </a:extLst>
                </p:cNvPr>
                <p:cNvCxnSpPr>
                  <a:stCxn id="47" idx="7"/>
                  <a:endCxn id="48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FA0256C7-0C0F-A799-5AE9-2E217FD5D756}"/>
                    </a:ext>
                  </a:extLst>
                </p:cNvPr>
                <p:cNvCxnSpPr>
                  <a:stCxn id="48" idx="6"/>
                  <a:endCxn id="51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254B94F8-CF37-B94A-47FD-BD2899922A25}"/>
                    </a:ext>
                  </a:extLst>
                </p:cNvPr>
                <p:cNvCxnSpPr>
                  <a:stCxn id="47" idx="4"/>
                  <a:endCxn id="49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2D98E141-8BD7-326E-BA69-6B184455899A}"/>
                    </a:ext>
                  </a:extLst>
                </p:cNvPr>
                <p:cNvCxnSpPr>
                  <a:stCxn id="50" idx="3"/>
                  <a:endCxn id="49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ADAFBF81-44CC-A51D-66C0-2C5B87B35C40}"/>
                    </a:ext>
                  </a:extLst>
                </p:cNvPr>
                <p:cNvCxnSpPr>
                  <a:stCxn id="52" idx="2"/>
                  <a:endCxn id="49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52C89A0F-5857-790A-2E5A-C334C74AD9DF}"/>
                    </a:ext>
                  </a:extLst>
                </p:cNvPr>
                <p:cNvCxnSpPr>
                  <a:stCxn id="50" idx="5"/>
                  <a:endCxn id="52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352BECD2-A307-35FE-E7B9-BEF318C03A1D}"/>
                    </a:ext>
                  </a:extLst>
                </p:cNvPr>
                <p:cNvCxnSpPr>
                  <a:cxnSpLocks/>
                  <a:stCxn id="48" idx="5"/>
                  <a:endCxn id="53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839A6867-664B-0A60-EC3B-4B9FB9DABFF2}"/>
                    </a:ext>
                  </a:extLst>
                </p:cNvPr>
                <p:cNvCxnSpPr>
                  <a:cxnSpLocks/>
                  <a:stCxn id="55" idx="4"/>
                  <a:endCxn id="53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8890D792-DD4D-C941-053C-56792BC91B07}"/>
                    </a:ext>
                  </a:extLst>
                </p:cNvPr>
                <p:cNvCxnSpPr>
                  <a:stCxn id="55" idx="2"/>
                  <a:endCxn id="51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B1E4AEE4-0B75-9ED8-B545-8ECB83BC5819}"/>
                    </a:ext>
                  </a:extLst>
                </p:cNvPr>
                <p:cNvCxnSpPr>
                  <a:stCxn id="54" idx="1"/>
                  <a:endCxn id="55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E5F552B6-93EB-210F-6CA5-732260C4CB99}"/>
                    </a:ext>
                  </a:extLst>
                </p:cNvPr>
                <p:cNvCxnSpPr>
                  <a:stCxn id="54" idx="3"/>
                  <a:endCxn id="53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C9CF98F7-72EE-A41B-94B4-C0C7D5B40A13}"/>
                    </a:ext>
                  </a:extLst>
                </p:cNvPr>
                <p:cNvCxnSpPr>
                  <a:stCxn id="48" idx="4"/>
                  <a:endCxn id="49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CCD3DB87-8FDD-BBEE-9D89-F763E1040ED7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84B893D-29DB-BB7C-BBA0-B919C23C6B1E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E98533ED-C91E-BCB7-C7FA-6A6BB23DB5EE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E5E38723-49F4-D444-B6E9-10D1CEE06FAA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494084C6-F266-1A65-C3CD-B28BAECD1CD3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D79CA729-96DA-7BDA-8FA9-CD452C4A54D4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1F607055-3BC9-7EEA-81D8-BD20DB6D7E80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58830F5E-7D53-760E-EA93-ACF453B746AC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DA593680-DCFA-7AF1-C06C-855B87D1B597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035AA82-3EEE-70A9-9876-C158C70B2BD0}"/>
                  </a:ext>
                </a:extLst>
              </p:cNvPr>
              <p:cNvCxnSpPr>
                <a:cxnSpLocks/>
                <a:stCxn id="52" idx="3"/>
                <a:endCxn id="49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0E6D0F4-C146-E647-3385-43715450879E}"/>
                </a:ext>
              </a:extLst>
            </p:cNvPr>
            <p:cNvCxnSpPr>
              <a:cxnSpLocks/>
              <a:stCxn id="52" idx="6"/>
              <a:endCxn id="53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305A923-957B-ED78-9721-01D3F5097FFD}"/>
              </a:ext>
            </a:extLst>
          </p:cNvPr>
          <p:cNvSpPr txBox="1"/>
          <p:nvPr/>
        </p:nvSpPr>
        <p:spPr>
          <a:xfrm>
            <a:off x="7931446" y="424092"/>
            <a:ext cx="410150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Idea: Look for a back edge!</a:t>
            </a:r>
          </a:p>
        </p:txBody>
      </p:sp>
    </p:spTree>
    <p:extLst>
      <p:ext uri="{BB962C8B-B14F-4D97-AF65-F5344CB8AC3E}">
        <p14:creationId xmlns:p14="http://schemas.microsoft.com/office/powerpoint/2010/main" val="2176031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68C3F-4B9D-C618-991C-2A9D4BC49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AFB2E-DA37-6BBE-3E9C-0C48E375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Cycle Detection – Worked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298D4-2365-F9E2-4878-F7568237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B0A24A-53B6-BE08-C03A-58D7F5E5BFE9}"/>
              </a:ext>
            </a:extLst>
          </p:cNvPr>
          <p:cNvSpPr txBox="1"/>
          <p:nvPr/>
        </p:nvSpPr>
        <p:spPr>
          <a:xfrm>
            <a:off x="73330" y="3873029"/>
            <a:ext cx="455272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Starting from the current node: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for each non-done neighbor: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if the neighbor is visited: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    we found a cycle!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else: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    mark the neighbor as visited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    do a DFS from the neighbor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mark the current node as done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FE1CDB6-9AD2-5C23-41FE-6AFA369B0160}"/>
              </a:ext>
            </a:extLst>
          </p:cNvPr>
          <p:cNvGraphicFramePr>
            <a:graphicFrameLocks noGrp="1"/>
          </p:cNvGraphicFramePr>
          <p:nvPr/>
        </p:nvGraphicFramePr>
        <p:xfrm>
          <a:off x="6492240" y="1399839"/>
          <a:ext cx="522533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229">
                  <a:extLst>
                    <a:ext uri="{9D8B030D-6E8A-4147-A177-3AD203B41FA5}">
                      <a16:colId xmlns:a16="http://schemas.microsoft.com/office/drawing/2014/main" val="2885487592"/>
                    </a:ext>
                  </a:extLst>
                </a:gridCol>
                <a:gridCol w="991884">
                  <a:extLst>
                    <a:ext uri="{9D8B030D-6E8A-4147-A177-3AD203B41FA5}">
                      <a16:colId xmlns:a16="http://schemas.microsoft.com/office/drawing/2014/main" val="3918555435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745931878"/>
                    </a:ext>
                  </a:extLst>
                </a:gridCol>
                <a:gridCol w="2390699">
                  <a:extLst>
                    <a:ext uri="{9D8B030D-6E8A-4147-A177-3AD203B41FA5}">
                      <a16:colId xmlns:a16="http://schemas.microsoft.com/office/drawing/2014/main" val="250318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9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7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31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57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03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82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43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953369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1C301D81-9C2C-04F9-DD6E-E893BB75F3F4}"/>
              </a:ext>
            </a:extLst>
          </p:cNvPr>
          <p:cNvGrpSpPr/>
          <p:nvPr/>
        </p:nvGrpSpPr>
        <p:grpSpPr>
          <a:xfrm>
            <a:off x="5742926" y="5474915"/>
            <a:ext cx="6036209" cy="658829"/>
            <a:chOff x="5742926" y="5607923"/>
            <a:chExt cx="6036209" cy="65882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7DA16A2-0CD3-8A9F-F1BC-894F3EA7D7E9}"/>
                </a:ext>
              </a:extLst>
            </p:cNvPr>
            <p:cNvSpPr/>
            <p:nvPr/>
          </p:nvSpPr>
          <p:spPr>
            <a:xfrm>
              <a:off x="6558742" y="5619404"/>
              <a:ext cx="5220393" cy="6473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37D29E0-54AD-227B-D827-A36AFEF2D743}"/>
                </a:ext>
              </a:extLst>
            </p:cNvPr>
            <p:cNvSpPr txBox="1"/>
            <p:nvPr/>
          </p:nvSpPr>
          <p:spPr>
            <a:xfrm>
              <a:off x="5742926" y="5607923"/>
              <a:ext cx="7396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(Call)</a:t>
              </a:r>
            </a:p>
            <a:p>
              <a:r>
                <a:rPr lang="en-US" dirty="0"/>
                <a:t>Stack: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83110CD-4802-ACCC-CC22-A3803B7FD9BA}"/>
              </a:ext>
            </a:extLst>
          </p:cNvPr>
          <p:cNvGrpSpPr/>
          <p:nvPr/>
        </p:nvGrpSpPr>
        <p:grpSpPr>
          <a:xfrm>
            <a:off x="336666" y="1399839"/>
            <a:ext cx="4385159" cy="2420607"/>
            <a:chOff x="6934200" y="4047495"/>
            <a:chExt cx="4385159" cy="242060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E513DBA-D573-ECF7-AF85-B480795D7D4C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548DC151-B6A2-7217-85A3-B194F6DBD4FB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1FABAA4C-E9AA-BBC4-EE1C-E5F598D0FAAC}"/>
                    </a:ext>
                  </a:extLst>
                </p:cNvPr>
                <p:cNvCxnSpPr>
                  <a:stCxn id="26" idx="7"/>
                  <a:endCxn id="27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947DED7C-37A2-4185-0085-C799CEB7E887}"/>
                    </a:ext>
                  </a:extLst>
                </p:cNvPr>
                <p:cNvCxnSpPr>
                  <a:stCxn id="27" idx="6"/>
                  <a:endCxn id="30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94406FE0-7880-018C-F059-2F319F0E7202}"/>
                    </a:ext>
                  </a:extLst>
                </p:cNvPr>
                <p:cNvCxnSpPr>
                  <a:stCxn id="26" idx="4"/>
                  <a:endCxn id="28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B9DF2E77-C2A9-185C-544C-1D82413EA2C8}"/>
                    </a:ext>
                  </a:extLst>
                </p:cNvPr>
                <p:cNvCxnSpPr>
                  <a:stCxn id="29" idx="3"/>
                  <a:endCxn id="28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1A679EB0-00E6-D92F-524C-8C9612C31749}"/>
                    </a:ext>
                  </a:extLst>
                </p:cNvPr>
                <p:cNvCxnSpPr>
                  <a:stCxn id="43" idx="2"/>
                  <a:endCxn id="28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FA883C6F-1A4A-0DBA-17F7-243880D2566E}"/>
                    </a:ext>
                  </a:extLst>
                </p:cNvPr>
                <p:cNvCxnSpPr>
                  <a:stCxn id="29" idx="5"/>
                  <a:endCxn id="43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23A30ECC-BDFA-2F09-C1F1-162FF19105D1}"/>
                    </a:ext>
                  </a:extLst>
                </p:cNvPr>
                <p:cNvCxnSpPr>
                  <a:cxnSpLocks/>
                  <a:stCxn id="27" idx="5"/>
                  <a:endCxn id="47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8AE315C5-3930-18E5-9BAB-6022ABB33C39}"/>
                    </a:ext>
                  </a:extLst>
                </p:cNvPr>
                <p:cNvCxnSpPr>
                  <a:cxnSpLocks/>
                  <a:stCxn id="49" idx="4"/>
                  <a:endCxn id="47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338391A9-D44C-0282-C0B7-525D7952CE54}"/>
                    </a:ext>
                  </a:extLst>
                </p:cNvPr>
                <p:cNvCxnSpPr>
                  <a:stCxn id="49" idx="2"/>
                  <a:endCxn id="30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8A2F1494-B8AD-6CAC-81D7-9102EDA4A3EE}"/>
                    </a:ext>
                  </a:extLst>
                </p:cNvPr>
                <p:cNvCxnSpPr>
                  <a:stCxn id="48" idx="1"/>
                  <a:endCxn id="49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CC301D3B-EE9A-2685-F45E-8C4067240F32}"/>
                    </a:ext>
                  </a:extLst>
                </p:cNvPr>
                <p:cNvCxnSpPr>
                  <a:stCxn id="48" idx="3"/>
                  <a:endCxn id="47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33FD3D2C-DA91-1B27-4C0E-B92F73E6049A}"/>
                    </a:ext>
                  </a:extLst>
                </p:cNvPr>
                <p:cNvCxnSpPr>
                  <a:stCxn id="27" idx="4"/>
                  <a:endCxn id="28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FF87792A-6963-8E7F-9191-315F58BC1D3B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B01CE90-E3B9-6F24-AF62-13D41D6CDEFF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7A831B14-9CD1-9A57-721F-B5AFDC15218D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91D99591-25BC-8AC7-69A6-0A5B5F0A81B5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633FD9BA-5729-E1E2-E3D7-50C15B23D6F7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616C9327-8D05-8D09-3618-C4D2646A9CE8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744474E1-71F6-462B-0F4D-A5C3A5D1733B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E18B2CEE-B7DA-ED4D-C37F-6FFA219844F1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5CC9C376-9A49-233A-F78E-515398A73AF9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F1AC76B-3813-40CA-1628-0611863B842D}"/>
                  </a:ext>
                </a:extLst>
              </p:cNvPr>
              <p:cNvCxnSpPr>
                <a:cxnSpLocks/>
                <a:stCxn id="43" idx="3"/>
                <a:endCxn id="28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13EB4C0-147D-458E-07EA-A6A47DB3DE84}"/>
                </a:ext>
              </a:extLst>
            </p:cNvPr>
            <p:cNvCxnSpPr>
              <a:cxnSpLocks/>
              <a:stCxn id="43" idx="6"/>
              <a:endCxn id="47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1757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Graphs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7" name="TextBox 2066"/>
              <p:cNvSpPr txBox="1"/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Definition: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𝐺</m:t>
                    </m:r>
                    <m:r>
                      <a:rPr lang="en-US" sz="4000" i="1">
                        <a:latin typeface="Cambria Math"/>
                      </a:rPr>
                      <m:t>=(</m:t>
                    </m:r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sz="4000" i="1">
                        <a:latin typeface="Cambria Math"/>
                      </a:rPr>
                      <m:t>,</m:t>
                    </m:r>
                    <m:r>
                      <a:rPr lang="en-US" sz="4000" i="1">
                        <a:solidFill>
                          <a:srgbClr val="FF0000"/>
                        </a:solidFill>
                        <a:latin typeface="Cambria Math"/>
                      </a:rPr>
                      <m:t>𝐸</m:t>
                    </m:r>
                    <m:r>
                      <a:rPr lang="en-US" sz="4000" i="1">
                        <a:latin typeface="Cambria Math"/>
                      </a:rPr>
                      <m:t>)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067" name="TextBox 20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blipFill>
                <a:blip r:embed="rId2"/>
                <a:stretch>
                  <a:fillRect l="-4222" t="-12281" r="-2111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8" name="TextBox 2067"/>
          <p:cNvSpPr txBox="1"/>
          <p:nvPr/>
        </p:nvSpPr>
        <p:spPr>
          <a:xfrm>
            <a:off x="6639846" y="1058920"/>
            <a:ext cx="2097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Vertices/Nodes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990052" y="1847846"/>
            <a:ext cx="908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Edges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9" name="TextBox 2068"/>
              <p:cNvSpPr txBox="1"/>
              <p:nvPr/>
            </p:nvSpPr>
            <p:spPr>
              <a:xfrm>
                <a:off x="7322224" y="2514600"/>
                <a:ext cx="2651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={1,2,3,4,5,6,7,8,9}</m:t>
                      </m:r>
                    </m:oMath>
                  </m:oMathPara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69" name="TextBox 20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224" y="2514600"/>
                <a:ext cx="2651623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315200" y="2939326"/>
                <a:ext cx="31204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={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2,3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,(1,3)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/>
                        </a:rPr>
                        <m:t>,…}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939326"/>
                <a:ext cx="312047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3D4F64E0-3961-CFDA-3271-06B48D4D0B4D}"/>
              </a:ext>
            </a:extLst>
          </p:cNvPr>
          <p:cNvGrpSpPr/>
          <p:nvPr/>
        </p:nvGrpSpPr>
        <p:grpSpPr>
          <a:xfrm>
            <a:off x="1524000" y="2625729"/>
            <a:ext cx="7044346" cy="3888478"/>
            <a:chOff x="1524000" y="2625729"/>
            <a:chExt cx="7044346" cy="3888478"/>
          </a:xfrm>
        </p:grpSpPr>
        <p:grpSp>
          <p:nvGrpSpPr>
            <p:cNvPr id="2070" name="Group 2069"/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17" name="Straight Connector 16"/>
              <p:cNvCxnSpPr>
                <a:stCxn id="5" idx="7"/>
                <a:endCxn id="44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44" idx="6"/>
                <a:endCxn id="48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5" idx="4"/>
                <a:endCxn id="45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47" idx="3"/>
                <a:endCxn id="45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2"/>
                <a:endCxn id="45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7" idx="5"/>
                <a:endCxn id="50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47" idx="7"/>
                <a:endCxn id="48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50" idx="6"/>
                <a:endCxn id="51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51" idx="1"/>
                <a:endCxn id="48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54" idx="2"/>
                <a:endCxn id="48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51" idx="0"/>
                <a:endCxn id="54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53" idx="1"/>
                <a:endCxn id="54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53" idx="3"/>
                <a:endCxn id="51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44" idx="4"/>
                <a:endCxn id="45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Oval 4"/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5017AB7-164A-F3E8-2283-B6D8043EC3F1}"/>
                </a:ext>
              </a:extLst>
            </p:cNvPr>
            <p:cNvCxnSpPr>
              <a:cxnSpLocks/>
              <a:stCxn id="51" idx="7"/>
              <a:endCxn id="54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F03C30C-4DA2-F5A0-18BB-7C9D45A12607}"/>
                </a:ext>
              </a:extLst>
            </p:cNvPr>
            <p:cNvCxnSpPr>
              <a:cxnSpLocks/>
              <a:stCxn id="50" idx="3"/>
              <a:endCxn id="45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98749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Sort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Topological Sort of a </a:t>
                </a:r>
                <a:r>
                  <a:rPr lang="en-US" b="1" dirty="0"/>
                  <a:t>directed acyclic graph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a permutation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such that 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is before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in the permutation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8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30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6652F29-0A79-210D-2DF8-9579B15BE792}"/>
              </a:ext>
            </a:extLst>
          </p:cNvPr>
          <p:cNvGrpSpPr/>
          <p:nvPr/>
        </p:nvGrpSpPr>
        <p:grpSpPr>
          <a:xfrm>
            <a:off x="7009533" y="4114199"/>
            <a:ext cx="4385159" cy="2420607"/>
            <a:chOff x="6934200" y="4047495"/>
            <a:chExt cx="4385159" cy="242060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7EB8E3F-6751-1E82-7583-8F80C26138DF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933A9D27-8499-DCAD-BB09-C5811A2BD9B8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76F20D4D-C2AE-E63F-6C7C-DE9BDBED70C7}"/>
                    </a:ext>
                  </a:extLst>
                </p:cNvPr>
                <p:cNvCxnSpPr>
                  <a:stCxn id="58" idx="7"/>
                  <a:endCxn id="59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F02F690A-F0D8-CEFB-E093-724538ADFB0B}"/>
                    </a:ext>
                  </a:extLst>
                </p:cNvPr>
                <p:cNvCxnSpPr>
                  <a:stCxn id="59" idx="6"/>
                  <a:endCxn id="62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E52C7ABA-BBB6-2678-6598-C7D0CEA71D55}"/>
                    </a:ext>
                  </a:extLst>
                </p:cNvPr>
                <p:cNvCxnSpPr>
                  <a:stCxn id="58" idx="4"/>
                  <a:endCxn id="60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29662FE4-23A3-CBB5-86C2-A01319284309}"/>
                    </a:ext>
                  </a:extLst>
                </p:cNvPr>
                <p:cNvCxnSpPr>
                  <a:stCxn id="61" idx="3"/>
                  <a:endCxn id="60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832A12C4-8001-3670-1EDB-F2EFBDB7661E}"/>
                    </a:ext>
                  </a:extLst>
                </p:cNvPr>
                <p:cNvCxnSpPr>
                  <a:stCxn id="61" idx="5"/>
                  <a:endCxn id="63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9BFE5E66-3D07-C865-EB56-C97B22695E90}"/>
                    </a:ext>
                  </a:extLst>
                </p:cNvPr>
                <p:cNvCxnSpPr>
                  <a:cxnSpLocks/>
                  <a:stCxn id="66" idx="3"/>
                  <a:endCxn id="59" idx="5"/>
                </p:cNvCxnSpPr>
                <p:nvPr/>
              </p:nvCxnSpPr>
              <p:spPr>
                <a:xfrm flipH="1" flipV="1">
                  <a:off x="2369118" y="3458194"/>
                  <a:ext cx="3012648" cy="7290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3324CD16-9A95-C1EA-83C5-7A9080A0385E}"/>
                    </a:ext>
                  </a:extLst>
                </p:cNvPr>
                <p:cNvCxnSpPr>
                  <a:cxnSpLocks/>
                  <a:stCxn id="66" idx="4"/>
                  <a:endCxn id="64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EE0805D-E768-31B1-8BF9-AAD97F21580B}"/>
                    </a:ext>
                  </a:extLst>
                </p:cNvPr>
                <p:cNvCxnSpPr>
                  <a:stCxn id="66" idx="2"/>
                  <a:endCxn id="62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66C691D0-D9B7-B74F-D15F-4D0CDB0BB571}"/>
                    </a:ext>
                  </a:extLst>
                </p:cNvPr>
                <p:cNvCxnSpPr>
                  <a:stCxn id="65" idx="1"/>
                  <a:endCxn id="66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A28A2562-2B96-4380-2649-D2603A892492}"/>
                    </a:ext>
                  </a:extLst>
                </p:cNvPr>
                <p:cNvCxnSpPr>
                  <a:stCxn id="65" idx="3"/>
                  <a:endCxn id="64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D677C7EE-6C4E-FD2F-87D9-ABDBFACDFE6D}"/>
                    </a:ext>
                  </a:extLst>
                </p:cNvPr>
                <p:cNvCxnSpPr>
                  <a:stCxn id="59" idx="4"/>
                  <a:endCxn id="60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2D856A7F-12C5-19F0-FCB2-420F43545988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3C5968D7-2907-9113-8FF6-CC4B379CC232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7DBE19AF-9821-7DB2-BABD-9828DF2FDA2B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66C0888B-D28A-7C05-A7DC-C42BD35E4A46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AF6BA200-2A32-4B42-FDB6-8BC54E2290CC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10A11247-2014-BBA9-F784-829C0D1A56DD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A6FA3B9B-58B9-D650-AE52-EB3C4C14EBF2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B5EA0F88-7B97-1BA7-DF0F-7D5459392071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2909E842-3B88-2325-732B-830110DB65F8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7234E73A-0E2E-C169-BBC8-1336F0573A3C}"/>
                  </a:ext>
                </a:extLst>
              </p:cNvPr>
              <p:cNvCxnSpPr>
                <a:cxnSpLocks/>
                <a:stCxn id="63" idx="2"/>
                <a:endCxn id="60" idx="5"/>
              </p:cNvCxnSpPr>
              <p:nvPr/>
            </p:nvCxnSpPr>
            <p:spPr>
              <a:xfrm flipH="1" flipV="1">
                <a:off x="3001468" y="5692260"/>
                <a:ext cx="1369411" cy="56531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D5250A6-491F-63A7-7A2B-12750046089E}"/>
                </a:ext>
              </a:extLst>
            </p:cNvPr>
            <p:cNvCxnSpPr>
              <a:cxnSpLocks/>
              <a:stCxn id="63" idx="6"/>
              <a:endCxn id="64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20B0D44-4503-B113-87EC-AB0E7A1FCD53}"/>
              </a:ext>
            </a:extLst>
          </p:cNvPr>
          <p:cNvCxnSpPr>
            <a:stCxn id="50" idx="6"/>
            <a:endCxn id="53" idx="2"/>
          </p:cNvCxnSpPr>
          <p:nvPr/>
        </p:nvCxnSpPr>
        <p:spPr>
          <a:xfrm>
            <a:off x="3554103" y="5244295"/>
            <a:ext cx="395811" cy="2178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C39D31B-7AA3-5A48-D190-1D40BC85C1C6}"/>
              </a:ext>
            </a:extLst>
          </p:cNvPr>
          <p:cNvCxnSpPr>
            <a:cxnSpLocks/>
            <a:stCxn id="49" idx="6"/>
            <a:endCxn id="51" idx="2"/>
          </p:cNvCxnSpPr>
          <p:nvPr/>
        </p:nvCxnSpPr>
        <p:spPr>
          <a:xfrm>
            <a:off x="619356" y="5234984"/>
            <a:ext cx="449770" cy="6315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9529C94-2160-69CC-F66F-68DB22CA31D4}"/>
              </a:ext>
            </a:extLst>
          </p:cNvPr>
          <p:cNvCxnSpPr>
            <a:cxnSpLocks/>
            <a:stCxn id="52" idx="2"/>
            <a:endCxn id="51" idx="6"/>
          </p:cNvCxnSpPr>
          <p:nvPr/>
        </p:nvCxnSpPr>
        <p:spPr>
          <a:xfrm flipH="1" flipV="1">
            <a:off x="1388639" y="5241299"/>
            <a:ext cx="403878" cy="5993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43BF517-36A9-3702-EE69-685E12DA7259}"/>
              </a:ext>
            </a:extLst>
          </p:cNvPr>
          <p:cNvCxnSpPr>
            <a:cxnSpLocks/>
            <a:stCxn id="52" idx="6"/>
            <a:endCxn id="54" idx="2"/>
          </p:cNvCxnSpPr>
          <p:nvPr/>
        </p:nvCxnSpPr>
        <p:spPr>
          <a:xfrm>
            <a:off x="2112030" y="5247292"/>
            <a:ext cx="401523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BE0D209-7094-638C-C4AA-27037DB27106}"/>
              </a:ext>
            </a:extLst>
          </p:cNvPr>
          <p:cNvCxnSpPr>
            <a:cxnSpLocks/>
            <a:stCxn id="57" idx="6"/>
            <a:endCxn id="55" idx="2"/>
          </p:cNvCxnSpPr>
          <p:nvPr/>
        </p:nvCxnSpPr>
        <p:spPr>
          <a:xfrm flipV="1">
            <a:off x="5610488" y="5234983"/>
            <a:ext cx="325755" cy="1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44C4795-CDC5-0939-14B6-7DF5DAF16019}"/>
              </a:ext>
            </a:extLst>
          </p:cNvPr>
          <p:cNvCxnSpPr>
            <a:cxnSpLocks/>
            <a:stCxn id="56" idx="6"/>
            <a:endCxn id="57" idx="2"/>
          </p:cNvCxnSpPr>
          <p:nvPr/>
        </p:nvCxnSpPr>
        <p:spPr>
          <a:xfrm>
            <a:off x="4895164" y="5222490"/>
            <a:ext cx="395811" cy="12494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5A71178C-0CB5-81FD-1C6B-5885A1FB0446}"/>
              </a:ext>
            </a:extLst>
          </p:cNvPr>
          <p:cNvSpPr/>
          <p:nvPr/>
        </p:nvSpPr>
        <p:spPr>
          <a:xfrm>
            <a:off x="299843" y="5075227"/>
            <a:ext cx="319513" cy="31951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513346B-401C-3652-32D9-06DEA4AF7513}"/>
              </a:ext>
            </a:extLst>
          </p:cNvPr>
          <p:cNvSpPr/>
          <p:nvPr/>
        </p:nvSpPr>
        <p:spPr>
          <a:xfrm>
            <a:off x="3234590" y="5084538"/>
            <a:ext cx="319513" cy="31951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513FE45-B8A0-FFEC-0FD0-6DC0DB834F09}"/>
              </a:ext>
            </a:extLst>
          </p:cNvPr>
          <p:cNvSpPr/>
          <p:nvPr/>
        </p:nvSpPr>
        <p:spPr>
          <a:xfrm>
            <a:off x="1069126" y="5081542"/>
            <a:ext cx="319513" cy="3195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DA80F62-FF8D-4A09-382B-25FB41FB52BB}"/>
              </a:ext>
            </a:extLst>
          </p:cNvPr>
          <p:cNvSpPr/>
          <p:nvPr/>
        </p:nvSpPr>
        <p:spPr>
          <a:xfrm>
            <a:off x="1792517" y="5087535"/>
            <a:ext cx="319513" cy="3195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293ED18-F8D1-4A1B-3349-17CEE171B546}"/>
              </a:ext>
            </a:extLst>
          </p:cNvPr>
          <p:cNvSpPr/>
          <p:nvPr/>
        </p:nvSpPr>
        <p:spPr>
          <a:xfrm>
            <a:off x="3949914" y="5086716"/>
            <a:ext cx="319513" cy="31951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4E957851-1997-7A07-C848-B94950E30C25}"/>
              </a:ext>
            </a:extLst>
          </p:cNvPr>
          <p:cNvSpPr/>
          <p:nvPr/>
        </p:nvSpPr>
        <p:spPr>
          <a:xfrm>
            <a:off x="2513553" y="5087535"/>
            <a:ext cx="319513" cy="3195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FA22541B-82CB-C642-8CB9-FAA3546D6900}"/>
              </a:ext>
            </a:extLst>
          </p:cNvPr>
          <p:cNvSpPr/>
          <p:nvPr/>
        </p:nvSpPr>
        <p:spPr>
          <a:xfrm>
            <a:off x="5936243" y="5075226"/>
            <a:ext cx="319513" cy="31951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0AB557A-4E87-F26F-1D7A-BFF85239C859}"/>
              </a:ext>
            </a:extLst>
          </p:cNvPr>
          <p:cNvSpPr/>
          <p:nvPr/>
        </p:nvSpPr>
        <p:spPr>
          <a:xfrm>
            <a:off x="4575651" y="5062733"/>
            <a:ext cx="319513" cy="3195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EBB0A32-9C29-4F89-4C8D-81397F03586E}"/>
              </a:ext>
            </a:extLst>
          </p:cNvPr>
          <p:cNvSpPr/>
          <p:nvPr/>
        </p:nvSpPr>
        <p:spPr>
          <a:xfrm>
            <a:off x="5290975" y="5075227"/>
            <a:ext cx="319513" cy="31951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53" name="Connector: Curved 152">
            <a:extLst>
              <a:ext uri="{FF2B5EF4-FFF2-40B4-BE49-F238E27FC236}">
                <a16:creationId xmlns:a16="http://schemas.microsoft.com/office/drawing/2014/main" id="{814C6C3D-8A21-06DD-4CAA-098772864918}"/>
              </a:ext>
            </a:extLst>
          </p:cNvPr>
          <p:cNvCxnSpPr>
            <a:cxnSpLocks/>
            <a:stCxn id="49" idx="0"/>
            <a:endCxn id="50" idx="0"/>
          </p:cNvCxnSpPr>
          <p:nvPr/>
        </p:nvCxnSpPr>
        <p:spPr>
          <a:xfrm rot="16200000" flipH="1">
            <a:off x="1922317" y="3612509"/>
            <a:ext cx="9311" cy="2934747"/>
          </a:xfrm>
          <a:prstGeom prst="curvedConnector3">
            <a:avLst>
              <a:gd name="adj1" fmla="val -4439126"/>
            </a:avLst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or: Curved 157">
            <a:extLst>
              <a:ext uri="{FF2B5EF4-FFF2-40B4-BE49-F238E27FC236}">
                <a16:creationId xmlns:a16="http://schemas.microsoft.com/office/drawing/2014/main" id="{A4729202-4054-EC19-C819-B933598504E1}"/>
              </a:ext>
            </a:extLst>
          </p:cNvPr>
          <p:cNvCxnSpPr>
            <a:cxnSpLocks/>
            <a:stCxn id="51" idx="0"/>
            <a:endCxn id="50" idx="1"/>
          </p:cNvCxnSpPr>
          <p:nvPr/>
        </p:nvCxnSpPr>
        <p:spPr>
          <a:xfrm rot="16200000" flipH="1">
            <a:off x="2230238" y="4080187"/>
            <a:ext cx="49788" cy="2052499"/>
          </a:xfrm>
          <a:prstGeom prst="curvedConnector3">
            <a:avLst>
              <a:gd name="adj1" fmla="val -459147"/>
            </a:avLst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or: Curved 161">
            <a:extLst>
              <a:ext uri="{FF2B5EF4-FFF2-40B4-BE49-F238E27FC236}">
                <a16:creationId xmlns:a16="http://schemas.microsoft.com/office/drawing/2014/main" id="{0559DE45-F33F-F5BF-9F25-091F131C8528}"/>
              </a:ext>
            </a:extLst>
          </p:cNvPr>
          <p:cNvCxnSpPr>
            <a:cxnSpLocks/>
            <a:stCxn id="51" idx="5"/>
            <a:endCxn id="54" idx="3"/>
          </p:cNvCxnSpPr>
          <p:nvPr/>
        </p:nvCxnSpPr>
        <p:spPr>
          <a:xfrm rot="16200000" flipH="1">
            <a:off x="1948100" y="4748010"/>
            <a:ext cx="5993" cy="1218498"/>
          </a:xfrm>
          <a:prstGeom prst="curvedConnector3">
            <a:avLst>
              <a:gd name="adj1" fmla="val 4695228"/>
            </a:avLst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or: Curved 164">
            <a:extLst>
              <a:ext uri="{FF2B5EF4-FFF2-40B4-BE49-F238E27FC236}">
                <a16:creationId xmlns:a16="http://schemas.microsoft.com/office/drawing/2014/main" id="{8C9D547F-8E81-F5F2-EDFF-11DB65A07280}"/>
              </a:ext>
            </a:extLst>
          </p:cNvPr>
          <p:cNvCxnSpPr>
            <a:cxnSpLocks/>
            <a:stCxn id="54" idx="5"/>
            <a:endCxn id="55" idx="4"/>
          </p:cNvCxnSpPr>
          <p:nvPr/>
        </p:nvCxnSpPr>
        <p:spPr>
          <a:xfrm rot="16200000" flipH="1">
            <a:off x="4423896" y="3722634"/>
            <a:ext cx="34483" cy="3309726"/>
          </a:xfrm>
          <a:prstGeom prst="curvedConnector3">
            <a:avLst>
              <a:gd name="adj1" fmla="val 1870040"/>
            </a:avLst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or: Curved 191">
            <a:extLst>
              <a:ext uri="{FF2B5EF4-FFF2-40B4-BE49-F238E27FC236}">
                <a16:creationId xmlns:a16="http://schemas.microsoft.com/office/drawing/2014/main" id="{B84B2C03-CFCF-CA20-781E-C58089660A45}"/>
              </a:ext>
            </a:extLst>
          </p:cNvPr>
          <p:cNvCxnSpPr>
            <a:cxnSpLocks/>
            <a:stCxn id="50" idx="7"/>
            <a:endCxn id="57" idx="0"/>
          </p:cNvCxnSpPr>
          <p:nvPr/>
        </p:nvCxnSpPr>
        <p:spPr>
          <a:xfrm rot="5400000" flipH="1" flipV="1">
            <a:off x="4450970" y="4131569"/>
            <a:ext cx="56103" cy="1943421"/>
          </a:xfrm>
          <a:prstGeom prst="curvedConnector3">
            <a:avLst>
              <a:gd name="adj1" fmla="val 853193"/>
            </a:avLst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ctor: Curved 210">
            <a:extLst>
              <a:ext uri="{FF2B5EF4-FFF2-40B4-BE49-F238E27FC236}">
                <a16:creationId xmlns:a16="http://schemas.microsoft.com/office/drawing/2014/main" id="{6415C442-473D-7C8D-D16D-EC9EDBE277FA}"/>
              </a:ext>
            </a:extLst>
          </p:cNvPr>
          <p:cNvCxnSpPr>
            <a:cxnSpLocks/>
            <a:stCxn id="53" idx="7"/>
            <a:endCxn id="57" idx="1"/>
          </p:cNvCxnSpPr>
          <p:nvPr/>
        </p:nvCxnSpPr>
        <p:spPr>
          <a:xfrm rot="5400000" flipH="1" flipV="1">
            <a:off x="4774457" y="4570198"/>
            <a:ext cx="11489" cy="1115132"/>
          </a:xfrm>
          <a:prstGeom prst="curvedConnector3">
            <a:avLst>
              <a:gd name="adj1" fmla="val 2497006"/>
            </a:avLst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ctor: Curved 227">
            <a:extLst>
              <a:ext uri="{FF2B5EF4-FFF2-40B4-BE49-F238E27FC236}">
                <a16:creationId xmlns:a16="http://schemas.microsoft.com/office/drawing/2014/main" id="{05560F74-47A6-8A48-52DE-D20A78234D0A}"/>
              </a:ext>
            </a:extLst>
          </p:cNvPr>
          <p:cNvCxnSpPr>
            <a:cxnSpLocks/>
            <a:stCxn id="56" idx="5"/>
            <a:endCxn id="55" idx="3"/>
          </p:cNvCxnSpPr>
          <p:nvPr/>
        </p:nvCxnSpPr>
        <p:spPr>
          <a:xfrm rot="16200000" flipH="1">
            <a:off x="5409457" y="4774368"/>
            <a:ext cx="12493" cy="1134663"/>
          </a:xfrm>
          <a:prstGeom prst="curvedConnector3">
            <a:avLst>
              <a:gd name="adj1" fmla="val 2304370"/>
            </a:avLst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8541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DFS Recursively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31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05865" y="1866236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void </a:t>
            </a:r>
            <a:r>
              <a:rPr lang="en-US" sz="2800" dirty="0" err="1"/>
              <a:t>dfs</a:t>
            </a:r>
            <a:r>
              <a:rPr lang="en-US" sz="2800" dirty="0"/>
              <a:t>(graph, </a:t>
            </a:r>
            <a:r>
              <a:rPr lang="en-US" sz="2800" dirty="0" err="1"/>
              <a:t>curr</a:t>
            </a:r>
            <a:r>
              <a:rPr lang="en-US" sz="2800" dirty="0"/>
              <a:t>){</a:t>
            </a:r>
          </a:p>
          <a:p>
            <a:r>
              <a:rPr lang="en-US" sz="2800" dirty="0"/>
              <a:t>	mark </a:t>
            </a:r>
            <a:r>
              <a:rPr lang="en-US" sz="2800" dirty="0" err="1"/>
              <a:t>curr</a:t>
            </a:r>
            <a:r>
              <a:rPr lang="en-US" sz="2800" dirty="0"/>
              <a:t> as “visited”;</a:t>
            </a:r>
          </a:p>
          <a:p>
            <a:r>
              <a:rPr lang="en-US" sz="2800" dirty="0"/>
              <a:t>	for (v : neighbors(current)){</a:t>
            </a:r>
          </a:p>
          <a:p>
            <a:r>
              <a:rPr lang="en-US" sz="2800" dirty="0"/>
              <a:t>		if (! v marked “visited”){</a:t>
            </a:r>
          </a:p>
          <a:p>
            <a:r>
              <a:rPr lang="en-US" sz="2800" dirty="0"/>
              <a:t>			</a:t>
            </a:r>
            <a:r>
              <a:rPr lang="en-US" sz="2800" dirty="0" err="1"/>
              <a:t>dfs</a:t>
            </a:r>
            <a:r>
              <a:rPr lang="en-US" sz="2800" dirty="0"/>
              <a:t>(graph, v);</a:t>
            </a:r>
          </a:p>
          <a:p>
            <a:r>
              <a:rPr lang="en-US" sz="2800" dirty="0"/>
              <a:t>		}</a:t>
            </a:r>
          </a:p>
          <a:p>
            <a:r>
              <a:rPr lang="en-US" sz="2800" dirty="0"/>
              <a:t>	}</a:t>
            </a:r>
          </a:p>
          <a:p>
            <a:r>
              <a:rPr lang="en-US" sz="2800" dirty="0"/>
              <a:t>	mark </a:t>
            </a:r>
            <a:r>
              <a:rPr lang="en-US" sz="2800" dirty="0" err="1"/>
              <a:t>curr</a:t>
            </a:r>
            <a:r>
              <a:rPr lang="en-US" sz="2800" dirty="0"/>
              <a:t> as “done”;</a:t>
            </a:r>
          </a:p>
          <a:p>
            <a:r>
              <a:rPr lang="en-US" sz="2800" dirty="0"/>
              <a:t>}			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8200AC9-7D9A-1925-52EB-C7B86A898E60}"/>
              </a:ext>
            </a:extLst>
          </p:cNvPr>
          <p:cNvGrpSpPr/>
          <p:nvPr/>
        </p:nvGrpSpPr>
        <p:grpSpPr>
          <a:xfrm>
            <a:off x="7543800" y="3714388"/>
            <a:ext cx="4385159" cy="2420607"/>
            <a:chOff x="6934200" y="4047495"/>
            <a:chExt cx="4385159" cy="2420607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4A86F4-FB7F-26CB-6FB5-7F1BFF9453F7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57445EE1-44C3-64A2-986E-D46EA88A8BED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98667B16-A5D7-BBD9-C34D-964D4C9AFF12}"/>
                    </a:ext>
                  </a:extLst>
                </p:cNvPr>
                <p:cNvCxnSpPr>
                  <a:stCxn id="47" idx="7"/>
                  <a:endCxn id="48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FA0256C7-0C0F-A799-5AE9-2E217FD5D756}"/>
                    </a:ext>
                  </a:extLst>
                </p:cNvPr>
                <p:cNvCxnSpPr>
                  <a:stCxn id="48" idx="6"/>
                  <a:endCxn id="51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254B94F8-CF37-B94A-47FD-BD2899922A25}"/>
                    </a:ext>
                  </a:extLst>
                </p:cNvPr>
                <p:cNvCxnSpPr>
                  <a:stCxn id="47" idx="4"/>
                  <a:endCxn id="49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2D98E141-8BD7-326E-BA69-6B184455899A}"/>
                    </a:ext>
                  </a:extLst>
                </p:cNvPr>
                <p:cNvCxnSpPr>
                  <a:stCxn id="50" idx="3"/>
                  <a:endCxn id="49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ADAFBF81-44CC-A51D-66C0-2C5B87B35C40}"/>
                    </a:ext>
                  </a:extLst>
                </p:cNvPr>
                <p:cNvCxnSpPr>
                  <a:stCxn id="52" idx="2"/>
                  <a:endCxn id="49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52C89A0F-5857-790A-2E5A-C334C74AD9DF}"/>
                    </a:ext>
                  </a:extLst>
                </p:cNvPr>
                <p:cNvCxnSpPr>
                  <a:stCxn id="50" idx="5"/>
                  <a:endCxn id="52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352BECD2-A307-35FE-E7B9-BEF318C03A1D}"/>
                    </a:ext>
                  </a:extLst>
                </p:cNvPr>
                <p:cNvCxnSpPr>
                  <a:cxnSpLocks/>
                  <a:stCxn id="48" idx="5"/>
                  <a:endCxn id="53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839A6867-664B-0A60-EC3B-4B9FB9DABFF2}"/>
                    </a:ext>
                  </a:extLst>
                </p:cNvPr>
                <p:cNvCxnSpPr>
                  <a:cxnSpLocks/>
                  <a:stCxn id="55" idx="4"/>
                  <a:endCxn id="53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8890D792-DD4D-C941-053C-56792BC91B07}"/>
                    </a:ext>
                  </a:extLst>
                </p:cNvPr>
                <p:cNvCxnSpPr>
                  <a:stCxn id="55" idx="2"/>
                  <a:endCxn id="51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B1E4AEE4-0B75-9ED8-B545-8ECB83BC5819}"/>
                    </a:ext>
                  </a:extLst>
                </p:cNvPr>
                <p:cNvCxnSpPr>
                  <a:stCxn id="54" idx="1"/>
                  <a:endCxn id="55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E5F552B6-93EB-210F-6CA5-732260C4CB99}"/>
                    </a:ext>
                  </a:extLst>
                </p:cNvPr>
                <p:cNvCxnSpPr>
                  <a:stCxn id="54" idx="3"/>
                  <a:endCxn id="53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C9CF98F7-72EE-A41B-94B4-C0C7D5B40A13}"/>
                    </a:ext>
                  </a:extLst>
                </p:cNvPr>
                <p:cNvCxnSpPr>
                  <a:stCxn id="48" idx="4"/>
                  <a:endCxn id="49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CCD3DB87-8FDD-BBEE-9D89-F763E1040ED7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84B893D-29DB-BB7C-BBA0-B919C23C6B1E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E98533ED-C91E-BCB7-C7FA-6A6BB23DB5EE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E5E38723-49F4-D444-B6E9-10D1CEE06FAA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494084C6-F266-1A65-C3CD-B28BAECD1CD3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D79CA729-96DA-7BDA-8FA9-CD452C4A54D4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1F607055-3BC9-7EEA-81D8-BD20DB6D7E80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58830F5E-7D53-760E-EA93-ACF453B746AC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DA593680-DCFA-7AF1-C06C-855B87D1B597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035AA82-3EEE-70A9-9876-C158C70B2BD0}"/>
                  </a:ext>
                </a:extLst>
              </p:cNvPr>
              <p:cNvCxnSpPr>
                <a:cxnSpLocks/>
                <a:stCxn id="52" idx="3"/>
                <a:endCxn id="49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0E6D0F4-C146-E647-3385-43715450879E}"/>
                </a:ext>
              </a:extLst>
            </p:cNvPr>
            <p:cNvCxnSpPr>
              <a:cxnSpLocks/>
              <a:stCxn id="52" idx="6"/>
              <a:endCxn id="53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CD1BA3A-96E8-D2C0-ED4F-1198276AF6C8}"/>
              </a:ext>
            </a:extLst>
          </p:cNvPr>
          <p:cNvSpPr txBox="1"/>
          <p:nvPr/>
        </p:nvSpPr>
        <p:spPr>
          <a:xfrm>
            <a:off x="7456715" y="1337129"/>
            <a:ext cx="3516086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Idea: List in reverse order by “done” time</a:t>
            </a:r>
          </a:p>
        </p:txBody>
      </p:sp>
    </p:spTree>
    <p:extLst>
      <p:ext uri="{BB962C8B-B14F-4D97-AF65-F5344CB8AC3E}">
        <p14:creationId xmlns:p14="http://schemas.microsoft.com/office/powerpoint/2010/main" val="17070563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1399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DFS: Topological 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32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9174" y="72711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List </a:t>
            </a:r>
            <a:r>
              <a:rPr lang="en-US" sz="2000" dirty="0" err="1"/>
              <a:t>topSort</a:t>
            </a:r>
            <a:r>
              <a:rPr lang="en-US" sz="2000" dirty="0"/>
              <a:t>(graph){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	List&lt;Nodes&gt; done = new List&lt;&gt;();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	for (Node v : </a:t>
            </a:r>
            <a:r>
              <a:rPr lang="en-US" sz="2000" b="1" dirty="0" err="1">
                <a:solidFill>
                  <a:srgbClr val="FF0000"/>
                </a:solidFill>
              </a:rPr>
              <a:t>graph.vertices</a:t>
            </a:r>
            <a:r>
              <a:rPr lang="en-US" sz="2000" b="1" dirty="0">
                <a:solidFill>
                  <a:srgbClr val="FF0000"/>
                </a:solidFill>
              </a:rPr>
              <a:t>){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		if (!</a:t>
            </a:r>
            <a:r>
              <a:rPr lang="en-US" sz="2000" b="1" dirty="0" err="1">
                <a:solidFill>
                  <a:srgbClr val="FF0000"/>
                </a:solidFill>
              </a:rPr>
              <a:t>v.visited</a:t>
            </a:r>
            <a:r>
              <a:rPr lang="en-US" sz="2000" b="1" dirty="0">
                <a:solidFill>
                  <a:srgbClr val="FF0000"/>
                </a:solidFill>
              </a:rPr>
              <a:t>){</a:t>
            </a:r>
          </a:p>
          <a:p>
            <a:r>
              <a:rPr lang="en-US" sz="2000" dirty="0"/>
              <a:t>			</a:t>
            </a:r>
            <a:r>
              <a:rPr lang="en-US" sz="2000" dirty="0" err="1"/>
              <a:t>finishTime</a:t>
            </a:r>
            <a:r>
              <a:rPr lang="en-US" sz="2000" dirty="0"/>
              <a:t>(graph, v, finished);</a:t>
            </a:r>
          </a:p>
          <a:p>
            <a:r>
              <a:rPr lang="en-US" sz="2000" dirty="0"/>
              <a:t>		}</a:t>
            </a:r>
          </a:p>
          <a:p>
            <a:r>
              <a:rPr lang="en-US" sz="2000" dirty="0"/>
              <a:t>	}</a:t>
            </a:r>
          </a:p>
          <a:p>
            <a:r>
              <a:rPr lang="en-US" sz="2000" dirty="0"/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done.reverse</a:t>
            </a:r>
            <a:r>
              <a:rPr lang="en-US" sz="2000" b="1" dirty="0">
                <a:solidFill>
                  <a:srgbClr val="FF0000"/>
                </a:solidFill>
              </a:rPr>
              <a:t>();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	return done;</a:t>
            </a:r>
          </a:p>
          <a:p>
            <a:r>
              <a:rPr lang="en-US" sz="2000" dirty="0"/>
              <a:t>}</a:t>
            </a:r>
          </a:p>
          <a:p>
            <a:endParaRPr lang="en-US" sz="2000" dirty="0"/>
          </a:p>
          <a:p>
            <a:r>
              <a:rPr lang="en-US" sz="2000" dirty="0"/>
              <a:t>void </a:t>
            </a:r>
            <a:r>
              <a:rPr lang="en-US" sz="2000" dirty="0" err="1"/>
              <a:t>finishTime</a:t>
            </a:r>
            <a:r>
              <a:rPr lang="en-US" sz="2000" dirty="0"/>
              <a:t>(graph, </a:t>
            </a:r>
            <a:r>
              <a:rPr lang="en-US" sz="2000" dirty="0" err="1"/>
              <a:t>curr</a:t>
            </a:r>
            <a:r>
              <a:rPr lang="en-US" sz="2000" dirty="0"/>
              <a:t>, finished){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curr.visited</a:t>
            </a:r>
            <a:r>
              <a:rPr lang="en-US" sz="2000" dirty="0"/>
              <a:t> = true;</a:t>
            </a:r>
          </a:p>
          <a:p>
            <a:r>
              <a:rPr lang="en-US" sz="2000" dirty="0"/>
              <a:t>	for (Node v : </a:t>
            </a:r>
            <a:r>
              <a:rPr lang="en-US" sz="2000" dirty="0" err="1"/>
              <a:t>curr.neighbors</a:t>
            </a:r>
            <a:r>
              <a:rPr lang="en-US" sz="2000" dirty="0"/>
              <a:t>){</a:t>
            </a:r>
          </a:p>
          <a:p>
            <a:r>
              <a:rPr lang="en-US" sz="2000" dirty="0"/>
              <a:t>		if (!</a:t>
            </a:r>
            <a:r>
              <a:rPr lang="en-US" sz="2000" dirty="0" err="1"/>
              <a:t>v.visited</a:t>
            </a:r>
            <a:r>
              <a:rPr lang="en-US" sz="2000" dirty="0"/>
              <a:t>){</a:t>
            </a:r>
          </a:p>
          <a:p>
            <a:r>
              <a:rPr lang="en-US" sz="2000" dirty="0"/>
              <a:t>			</a:t>
            </a:r>
            <a:r>
              <a:rPr lang="en-US" sz="2000" dirty="0" err="1"/>
              <a:t>finishTime</a:t>
            </a:r>
            <a:r>
              <a:rPr lang="en-US" sz="2000" dirty="0"/>
              <a:t>(graph, v, finished);</a:t>
            </a:r>
          </a:p>
          <a:p>
            <a:r>
              <a:rPr lang="en-US" sz="2000" dirty="0"/>
              <a:t>		}</a:t>
            </a:r>
          </a:p>
          <a:p>
            <a:r>
              <a:rPr lang="en-US" sz="2000" dirty="0"/>
              <a:t>	}</a:t>
            </a:r>
          </a:p>
          <a:p>
            <a:r>
              <a:rPr lang="en-US" sz="2000" dirty="0"/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done.add</a:t>
            </a:r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curr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/>
              <a:t>}			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E8D4C7C-0AE1-7852-CBEE-C620B6E41F0E}"/>
              </a:ext>
            </a:extLst>
          </p:cNvPr>
          <p:cNvGrpSpPr/>
          <p:nvPr/>
        </p:nvGrpSpPr>
        <p:grpSpPr>
          <a:xfrm>
            <a:off x="7009533" y="4114199"/>
            <a:ext cx="4385159" cy="2420607"/>
            <a:chOff x="6934200" y="4047495"/>
            <a:chExt cx="4385159" cy="242060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6AD1A1F-1858-45D6-7E51-1F9AF1CDD4A7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F677033C-CB5F-46AB-B374-335942CAC422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6C65CFAA-FA9A-DDB6-F0F9-3C9FF5C1C650}"/>
                    </a:ext>
                  </a:extLst>
                </p:cNvPr>
                <p:cNvCxnSpPr>
                  <a:stCxn id="21" idx="7"/>
                  <a:endCxn id="22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5D421D9D-777D-CB21-D6E6-A17BCE7AFEAD}"/>
                    </a:ext>
                  </a:extLst>
                </p:cNvPr>
                <p:cNvCxnSpPr>
                  <a:stCxn id="22" idx="6"/>
                  <a:endCxn id="25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20A629D0-968A-8695-0E03-5E719B3B3761}"/>
                    </a:ext>
                  </a:extLst>
                </p:cNvPr>
                <p:cNvCxnSpPr>
                  <a:stCxn id="21" idx="4"/>
                  <a:endCxn id="23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194E1493-F810-AAF7-D036-ABDA53E0371E}"/>
                    </a:ext>
                  </a:extLst>
                </p:cNvPr>
                <p:cNvCxnSpPr>
                  <a:stCxn id="24" idx="3"/>
                  <a:endCxn id="23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BF0DB74C-4636-EC59-3B12-4158D04693E1}"/>
                    </a:ext>
                  </a:extLst>
                </p:cNvPr>
                <p:cNvCxnSpPr>
                  <a:stCxn id="24" idx="5"/>
                  <a:endCxn id="26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A0EE49A2-D7BB-55D2-CDF7-57117EFD6BC0}"/>
                    </a:ext>
                  </a:extLst>
                </p:cNvPr>
                <p:cNvCxnSpPr>
                  <a:cxnSpLocks/>
                  <a:stCxn id="56" idx="3"/>
                  <a:endCxn id="22" idx="5"/>
                </p:cNvCxnSpPr>
                <p:nvPr/>
              </p:nvCxnSpPr>
              <p:spPr>
                <a:xfrm flipH="1" flipV="1">
                  <a:off x="2369118" y="3458194"/>
                  <a:ext cx="3012648" cy="7290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E1B7356C-0FBF-4014-5B14-9D07550C2011}"/>
                    </a:ext>
                  </a:extLst>
                </p:cNvPr>
                <p:cNvCxnSpPr>
                  <a:cxnSpLocks/>
                  <a:stCxn id="56" idx="4"/>
                  <a:endCxn id="27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873CFE9C-7CA9-76B0-E6C8-A01F0F47567A}"/>
                    </a:ext>
                  </a:extLst>
                </p:cNvPr>
                <p:cNvCxnSpPr>
                  <a:stCxn id="56" idx="2"/>
                  <a:endCxn id="25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561EEFB6-6240-9286-EB6B-87B4E3A42C62}"/>
                    </a:ext>
                  </a:extLst>
                </p:cNvPr>
                <p:cNvCxnSpPr>
                  <a:stCxn id="28" idx="1"/>
                  <a:endCxn id="56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41DD2A99-E823-2C5F-48A9-215EF4B837A0}"/>
                    </a:ext>
                  </a:extLst>
                </p:cNvPr>
                <p:cNvCxnSpPr>
                  <a:stCxn id="28" idx="3"/>
                  <a:endCxn id="27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2B45E6E6-E67F-AE66-A2FF-F42504A2C175}"/>
                    </a:ext>
                  </a:extLst>
                </p:cNvPr>
                <p:cNvCxnSpPr>
                  <a:stCxn id="22" idx="4"/>
                  <a:endCxn id="23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E0252589-58D9-C066-18D8-930B9F0C6547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CBAB2B40-EA53-50A6-67B2-4C18A86EFEFE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27394C2A-20FB-8408-0C52-8124EB58C80B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F13D01A1-2099-59FF-8B64-AAF9428E285A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FE5977DB-14AA-CCA3-797B-283030773577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A93C95AB-CD73-19F4-C798-3BAD9970D00F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71BAD119-94DD-8C8A-99D3-A302AE58E595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B640C0E4-7E3C-3D79-7380-C6915BFD8181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6AD5C5D0-2FEE-6D4B-935F-6492A37B941C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BEEEE52A-2F02-4140-A7B3-78C20CCC7FED}"/>
                  </a:ext>
                </a:extLst>
              </p:cNvPr>
              <p:cNvCxnSpPr>
                <a:cxnSpLocks/>
                <a:stCxn id="26" idx="2"/>
                <a:endCxn id="23" idx="5"/>
              </p:cNvCxnSpPr>
              <p:nvPr/>
            </p:nvCxnSpPr>
            <p:spPr>
              <a:xfrm flipH="1" flipV="1">
                <a:off x="3001468" y="5692260"/>
                <a:ext cx="1369411" cy="565314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AA96582-F630-B845-F0CF-A10ECF5F36C6}"/>
                </a:ext>
              </a:extLst>
            </p:cNvPr>
            <p:cNvCxnSpPr>
              <a:cxnSpLocks/>
              <a:stCxn id="26" idx="6"/>
              <a:endCxn id="27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68E7255-187D-527D-D4D0-00AE6ABCE8BB}"/>
              </a:ext>
            </a:extLst>
          </p:cNvPr>
          <p:cNvGrpSpPr/>
          <p:nvPr/>
        </p:nvGrpSpPr>
        <p:grpSpPr>
          <a:xfrm>
            <a:off x="6137495" y="3052992"/>
            <a:ext cx="5682036" cy="538444"/>
            <a:chOff x="7767403" y="2882319"/>
            <a:chExt cx="3971372" cy="376337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790045B-2F32-574B-21DE-2D66631DC027}"/>
                </a:ext>
              </a:extLst>
            </p:cNvPr>
            <p:cNvGrpSpPr/>
            <p:nvPr/>
          </p:nvGrpSpPr>
          <p:grpSpPr>
            <a:xfrm>
              <a:off x="8371362" y="2882319"/>
              <a:ext cx="3367413" cy="376337"/>
              <a:chOff x="6834185" y="3171034"/>
              <a:chExt cx="3367413" cy="376337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FCD21DE-873D-0948-01AB-7B6EFA7DD1D9}"/>
                  </a:ext>
                </a:extLst>
              </p:cNvPr>
              <p:cNvSpPr/>
              <p:nvPr/>
            </p:nvSpPr>
            <p:spPr>
              <a:xfrm>
                <a:off x="6834185" y="317321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E12CAD4C-6A2B-BFEB-EF9D-1998F5B2AD06}"/>
                  </a:ext>
                </a:extLst>
              </p:cNvPr>
              <p:cNvSpPr/>
              <p:nvPr/>
            </p:nvSpPr>
            <p:spPr>
              <a:xfrm>
                <a:off x="7208342" y="317321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39868008-327D-8243-B1F3-D11DCE8FF2FE}"/>
                  </a:ext>
                </a:extLst>
              </p:cNvPr>
              <p:cNvSpPr/>
              <p:nvPr/>
            </p:nvSpPr>
            <p:spPr>
              <a:xfrm>
                <a:off x="7582499" y="317321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AFE4A74-528B-DA33-573C-55CB58EF089C}"/>
                  </a:ext>
                </a:extLst>
              </p:cNvPr>
              <p:cNvSpPr/>
              <p:nvPr/>
            </p:nvSpPr>
            <p:spPr>
              <a:xfrm>
                <a:off x="7956656" y="3171035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EEB594F-FCAF-7CA7-BDA4-48D848AB46A2}"/>
                  </a:ext>
                </a:extLst>
              </p:cNvPr>
              <p:cNvSpPr/>
              <p:nvPr/>
            </p:nvSpPr>
            <p:spPr>
              <a:xfrm>
                <a:off x="8330813" y="3171035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B28763D2-5ED8-F326-A12C-7F9AF72C1521}"/>
                  </a:ext>
                </a:extLst>
              </p:cNvPr>
              <p:cNvSpPr/>
              <p:nvPr/>
            </p:nvSpPr>
            <p:spPr>
              <a:xfrm>
                <a:off x="8704970" y="3171035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E39B383-AA24-4F78-B96A-E2BB6FF2B8FE}"/>
                  </a:ext>
                </a:extLst>
              </p:cNvPr>
              <p:cNvSpPr/>
              <p:nvPr/>
            </p:nvSpPr>
            <p:spPr>
              <a:xfrm>
                <a:off x="9079127" y="317103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F61B852-1CE3-C752-64EE-C4906CBEEDEF}"/>
                  </a:ext>
                </a:extLst>
              </p:cNvPr>
              <p:cNvSpPr/>
              <p:nvPr/>
            </p:nvSpPr>
            <p:spPr>
              <a:xfrm>
                <a:off x="9453284" y="317103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B6C7AA5A-29AB-650B-5877-CFACC47DFBD7}"/>
                  </a:ext>
                </a:extLst>
              </p:cNvPr>
              <p:cNvSpPr/>
              <p:nvPr/>
            </p:nvSpPr>
            <p:spPr>
              <a:xfrm>
                <a:off x="9827441" y="317103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CD12F9E-10C2-F575-75E3-44213FAE7B5A}"/>
                </a:ext>
              </a:extLst>
            </p:cNvPr>
            <p:cNvSpPr txBox="1"/>
            <p:nvPr/>
          </p:nvSpPr>
          <p:spPr>
            <a:xfrm>
              <a:off x="7767403" y="2965901"/>
              <a:ext cx="607501" cy="2242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dirty="0"/>
                <a:t>finished: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F63F4C6-0844-B0AA-630A-71E0D77220F9}"/>
              </a:ext>
            </a:extLst>
          </p:cNvPr>
          <p:cNvSpPr txBox="1"/>
          <p:nvPr/>
        </p:nvSpPr>
        <p:spPr>
          <a:xfrm>
            <a:off x="7456715" y="1337129"/>
            <a:ext cx="3516086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Idea: List in reverse order by “done” time</a:t>
            </a:r>
          </a:p>
        </p:txBody>
      </p:sp>
    </p:spTree>
    <p:extLst>
      <p:ext uri="{BB962C8B-B14F-4D97-AF65-F5344CB8AC3E}">
        <p14:creationId xmlns:p14="http://schemas.microsoft.com/office/powerpoint/2010/main" val="28005710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B3770-8075-BEEB-97CF-77688996C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B5DA2-ED25-8CCF-C064-52F05C9D0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Topological Sort– Worked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96CDD-22EF-425E-E259-4CF82BB5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75AB94-7831-8946-495C-AA69C48ED982}"/>
              </a:ext>
            </a:extLst>
          </p:cNvPr>
          <p:cNvSpPr txBox="1"/>
          <p:nvPr/>
        </p:nvSpPr>
        <p:spPr>
          <a:xfrm>
            <a:off x="73330" y="3873029"/>
            <a:ext cx="38351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Starting from the current node: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for each non-done neighbor: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 if the neighbor is visited: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     we found a cycle!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 else: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     mark the neighbor as visited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     do a DFS from the neighbor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mark the current node as done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add current node to finished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D0AFB9A-CE5B-066F-1B3C-E86DB8531E74}"/>
              </a:ext>
            </a:extLst>
          </p:cNvPr>
          <p:cNvGrpSpPr/>
          <p:nvPr/>
        </p:nvGrpSpPr>
        <p:grpSpPr>
          <a:xfrm>
            <a:off x="5296974" y="5954431"/>
            <a:ext cx="5682036" cy="538444"/>
            <a:chOff x="7767403" y="2882319"/>
            <a:chExt cx="3971372" cy="37633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B495760-968A-D7E9-BC64-17E817E065EE}"/>
                </a:ext>
              </a:extLst>
            </p:cNvPr>
            <p:cNvGrpSpPr/>
            <p:nvPr/>
          </p:nvGrpSpPr>
          <p:grpSpPr>
            <a:xfrm>
              <a:off x="8371362" y="2882319"/>
              <a:ext cx="3367413" cy="376337"/>
              <a:chOff x="6834185" y="3171034"/>
              <a:chExt cx="3367413" cy="376337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5579014-64CF-A160-E639-BE76957EF4AD}"/>
                  </a:ext>
                </a:extLst>
              </p:cNvPr>
              <p:cNvSpPr/>
              <p:nvPr/>
            </p:nvSpPr>
            <p:spPr>
              <a:xfrm>
                <a:off x="6834185" y="317321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14D7E06-3505-CFE9-C5AC-5A590E4BCACC}"/>
                  </a:ext>
                </a:extLst>
              </p:cNvPr>
              <p:cNvSpPr/>
              <p:nvPr/>
            </p:nvSpPr>
            <p:spPr>
              <a:xfrm>
                <a:off x="7208342" y="317321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EB175BF-4A16-22F1-7F64-477030C54B75}"/>
                  </a:ext>
                </a:extLst>
              </p:cNvPr>
              <p:cNvSpPr/>
              <p:nvPr/>
            </p:nvSpPr>
            <p:spPr>
              <a:xfrm>
                <a:off x="7582499" y="317321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521A463-91E2-9348-D471-4B08EF143E56}"/>
                  </a:ext>
                </a:extLst>
              </p:cNvPr>
              <p:cNvSpPr/>
              <p:nvPr/>
            </p:nvSpPr>
            <p:spPr>
              <a:xfrm>
                <a:off x="7956656" y="3171035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D9A0B4D-079D-BFAE-BF37-06FE8C1133B1}"/>
                  </a:ext>
                </a:extLst>
              </p:cNvPr>
              <p:cNvSpPr/>
              <p:nvPr/>
            </p:nvSpPr>
            <p:spPr>
              <a:xfrm>
                <a:off x="8330813" y="3171035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E13ED68-FD55-10A7-528C-A583F2D162EA}"/>
                  </a:ext>
                </a:extLst>
              </p:cNvPr>
              <p:cNvSpPr/>
              <p:nvPr/>
            </p:nvSpPr>
            <p:spPr>
              <a:xfrm>
                <a:off x="8704970" y="3171035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8643781-0F0A-DC08-5755-227960B70466}"/>
                  </a:ext>
                </a:extLst>
              </p:cNvPr>
              <p:cNvSpPr/>
              <p:nvPr/>
            </p:nvSpPr>
            <p:spPr>
              <a:xfrm>
                <a:off x="9079127" y="317103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6CF60E3-DDC8-06A3-E71C-16E5608460E3}"/>
                  </a:ext>
                </a:extLst>
              </p:cNvPr>
              <p:cNvSpPr/>
              <p:nvPr/>
            </p:nvSpPr>
            <p:spPr>
              <a:xfrm>
                <a:off x="9453284" y="317103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A48E7D7-06B9-7D97-DCE4-B0C13D043D52}"/>
                  </a:ext>
                </a:extLst>
              </p:cNvPr>
              <p:cNvSpPr/>
              <p:nvPr/>
            </p:nvSpPr>
            <p:spPr>
              <a:xfrm>
                <a:off x="9827441" y="3171034"/>
                <a:ext cx="374157" cy="3741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CA2E920-C8F9-7CBE-4DCB-2AC0A7DF608B}"/>
                </a:ext>
              </a:extLst>
            </p:cNvPr>
            <p:cNvSpPr txBox="1"/>
            <p:nvPr/>
          </p:nvSpPr>
          <p:spPr>
            <a:xfrm>
              <a:off x="7767403" y="2965901"/>
              <a:ext cx="607501" cy="2242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dirty="0"/>
                <a:t>finished:</a:t>
              </a:r>
            </a:p>
          </p:txBody>
        </p: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27B5AD2-6886-E060-E76B-8A65474E2BE8}"/>
              </a:ext>
            </a:extLst>
          </p:cNvPr>
          <p:cNvGraphicFramePr>
            <a:graphicFrameLocks noGrp="1"/>
          </p:cNvGraphicFramePr>
          <p:nvPr/>
        </p:nvGraphicFramePr>
        <p:xfrm>
          <a:off x="6492240" y="1399839"/>
          <a:ext cx="522533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229">
                  <a:extLst>
                    <a:ext uri="{9D8B030D-6E8A-4147-A177-3AD203B41FA5}">
                      <a16:colId xmlns:a16="http://schemas.microsoft.com/office/drawing/2014/main" val="2885487592"/>
                    </a:ext>
                  </a:extLst>
                </a:gridCol>
                <a:gridCol w="991884">
                  <a:extLst>
                    <a:ext uri="{9D8B030D-6E8A-4147-A177-3AD203B41FA5}">
                      <a16:colId xmlns:a16="http://schemas.microsoft.com/office/drawing/2014/main" val="3918555435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745931878"/>
                    </a:ext>
                  </a:extLst>
                </a:gridCol>
                <a:gridCol w="2390699">
                  <a:extLst>
                    <a:ext uri="{9D8B030D-6E8A-4147-A177-3AD203B41FA5}">
                      <a16:colId xmlns:a16="http://schemas.microsoft.com/office/drawing/2014/main" val="250318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9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7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31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57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03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82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43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953369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240BD8F7-53A7-3F3C-B299-45DE43D86737}"/>
              </a:ext>
            </a:extLst>
          </p:cNvPr>
          <p:cNvGrpSpPr/>
          <p:nvPr/>
        </p:nvGrpSpPr>
        <p:grpSpPr>
          <a:xfrm>
            <a:off x="5265415" y="5160011"/>
            <a:ext cx="6036209" cy="658829"/>
            <a:chOff x="5742926" y="5607923"/>
            <a:chExt cx="6036209" cy="65882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77829ED-476F-7D76-2AD6-9BCED20AC675}"/>
                </a:ext>
              </a:extLst>
            </p:cNvPr>
            <p:cNvSpPr/>
            <p:nvPr/>
          </p:nvSpPr>
          <p:spPr>
            <a:xfrm>
              <a:off x="6558742" y="5619404"/>
              <a:ext cx="5220393" cy="6473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855DBF1-650F-A165-B249-E3A8F1673BA0}"/>
                </a:ext>
              </a:extLst>
            </p:cNvPr>
            <p:cNvSpPr txBox="1"/>
            <p:nvPr/>
          </p:nvSpPr>
          <p:spPr>
            <a:xfrm>
              <a:off x="5742926" y="5607923"/>
              <a:ext cx="7396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(Call)</a:t>
              </a:r>
            </a:p>
            <a:p>
              <a:r>
                <a:rPr lang="en-US" dirty="0"/>
                <a:t>Stack: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B730AC5-2C81-2384-D129-C7C8E30BD5D5}"/>
              </a:ext>
            </a:extLst>
          </p:cNvPr>
          <p:cNvGrpSpPr/>
          <p:nvPr/>
        </p:nvGrpSpPr>
        <p:grpSpPr>
          <a:xfrm>
            <a:off x="336666" y="1399839"/>
            <a:ext cx="4385159" cy="2420607"/>
            <a:chOff x="6934200" y="4047495"/>
            <a:chExt cx="4385159" cy="2420607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D315881-1EAB-C94A-17A3-BC67E5E2DAEB}"/>
                </a:ext>
              </a:extLst>
            </p:cNvPr>
            <p:cNvGrpSpPr/>
            <p:nvPr/>
          </p:nvGrpSpPr>
          <p:grpSpPr>
            <a:xfrm>
              <a:off x="6934200" y="4047495"/>
              <a:ext cx="4385159" cy="2420607"/>
              <a:chOff x="1524000" y="2625729"/>
              <a:chExt cx="7044346" cy="3888478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B24A960C-D8D6-E3A4-D87F-AC5424CFC6B1}"/>
                  </a:ext>
                </a:extLst>
              </p:cNvPr>
              <p:cNvGrpSpPr/>
              <p:nvPr/>
            </p:nvGrpSpPr>
            <p:grpSpPr>
              <a:xfrm>
                <a:off x="1524000" y="2625729"/>
                <a:ext cx="7044346" cy="3888478"/>
                <a:chOff x="0" y="3020093"/>
                <a:chExt cx="7044346" cy="3888478"/>
              </a:xfrm>
            </p:grpSpPr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16A3124D-0ADF-EEE1-B903-F1AC1710FBE8}"/>
                    </a:ext>
                  </a:extLst>
                </p:cNvPr>
                <p:cNvCxnSpPr>
                  <a:stCxn id="55" idx="7"/>
                  <a:endCxn id="56" idx="2"/>
                </p:cNvCxnSpPr>
                <p:nvPr/>
              </p:nvCxnSpPr>
              <p:spPr>
                <a:xfrm flipV="1">
                  <a:off x="438102" y="3276727"/>
                  <a:ext cx="1492916" cy="962604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5458ED4E-6B13-E836-92B0-80FBD2BB7F34}"/>
                    </a:ext>
                  </a:extLst>
                </p:cNvPr>
                <p:cNvCxnSpPr>
                  <a:stCxn id="56" idx="6"/>
                  <a:endCxn id="59" idx="2"/>
                </p:cNvCxnSpPr>
                <p:nvPr/>
              </p:nvCxnSpPr>
              <p:spPr>
                <a:xfrm>
                  <a:off x="2444286" y="3276727"/>
                  <a:ext cx="1510213" cy="52390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AAE9A6E0-AB41-16B5-DE95-24346CB54981}"/>
                    </a:ext>
                  </a:extLst>
                </p:cNvPr>
                <p:cNvCxnSpPr>
                  <a:stCxn id="55" idx="4"/>
                  <a:endCxn id="57" idx="1"/>
                </p:cNvCxnSpPr>
                <p:nvPr/>
              </p:nvCxnSpPr>
              <p:spPr>
                <a:xfrm>
                  <a:off x="256634" y="4677433"/>
                  <a:ext cx="857899" cy="1046257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6D79438B-B053-D08A-49E1-A118C7282DBB}"/>
                    </a:ext>
                  </a:extLst>
                </p:cNvPr>
                <p:cNvCxnSpPr>
                  <a:stCxn id="58" idx="3"/>
                  <a:endCxn id="57" idx="7"/>
                </p:cNvCxnSpPr>
                <p:nvPr/>
              </p:nvCxnSpPr>
              <p:spPr>
                <a:xfrm flipH="1">
                  <a:off x="1477469" y="4930617"/>
                  <a:ext cx="1172042" cy="79307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0B8ED23D-E958-C2A7-6579-A1B3BFD48EC2}"/>
                    </a:ext>
                  </a:extLst>
                </p:cNvPr>
                <p:cNvCxnSpPr>
                  <a:stCxn id="60" idx="2"/>
                  <a:endCxn id="57" idx="5"/>
                </p:cNvCxnSpPr>
                <p:nvPr/>
              </p:nvCxnSpPr>
              <p:spPr>
                <a:xfrm flipH="1" flipV="1">
                  <a:off x="1477469" y="6086626"/>
                  <a:ext cx="1369411" cy="56531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A1934735-9F97-3660-8978-797BA62CFC64}"/>
                    </a:ext>
                  </a:extLst>
                </p:cNvPr>
                <p:cNvCxnSpPr>
                  <a:stCxn id="58" idx="5"/>
                  <a:endCxn id="60" idx="0"/>
                </p:cNvCxnSpPr>
                <p:nvPr/>
              </p:nvCxnSpPr>
              <p:spPr>
                <a:xfrm>
                  <a:off x="3012447" y="4930617"/>
                  <a:ext cx="91067" cy="1464686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7E8C63DE-14DD-12B7-354F-C32C74C33230}"/>
                    </a:ext>
                  </a:extLst>
                </p:cNvPr>
                <p:cNvCxnSpPr>
                  <a:cxnSpLocks/>
                  <a:stCxn id="56" idx="5"/>
                  <a:endCxn id="61" idx="1"/>
                </p:cNvCxnSpPr>
                <p:nvPr/>
              </p:nvCxnSpPr>
              <p:spPr>
                <a:xfrm>
                  <a:off x="2369118" y="3458194"/>
                  <a:ext cx="2707217" cy="2755642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B6726DFE-77AD-34F8-6AE1-A320923A08C4}"/>
                    </a:ext>
                  </a:extLst>
                </p:cNvPr>
                <p:cNvCxnSpPr>
                  <a:cxnSpLocks/>
                  <a:stCxn id="63" idx="4"/>
                  <a:endCxn id="61" idx="0"/>
                </p:cNvCxnSpPr>
                <p:nvPr/>
              </p:nvCxnSpPr>
              <p:spPr>
                <a:xfrm flipH="1">
                  <a:off x="5257802" y="4262423"/>
                  <a:ext cx="305431" cy="187624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E2DCAC1A-19CE-6F82-3246-7808A6C0078E}"/>
                    </a:ext>
                  </a:extLst>
                </p:cNvPr>
                <p:cNvCxnSpPr>
                  <a:stCxn id="63" idx="2"/>
                  <a:endCxn id="59" idx="5"/>
                </p:cNvCxnSpPr>
                <p:nvPr/>
              </p:nvCxnSpPr>
              <p:spPr>
                <a:xfrm flipH="1" flipV="1">
                  <a:off x="4392601" y="3510585"/>
                  <a:ext cx="913997" cy="495205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36C25B44-3FAE-CD2A-48C7-4FCE95BD43C6}"/>
                    </a:ext>
                  </a:extLst>
                </p:cNvPr>
                <p:cNvCxnSpPr>
                  <a:stCxn id="62" idx="1"/>
                  <a:endCxn id="63" idx="5"/>
                </p:cNvCxnSpPr>
                <p:nvPr/>
              </p:nvCxnSpPr>
              <p:spPr>
                <a:xfrm flipH="1" flipV="1">
                  <a:off x="5744700" y="4187258"/>
                  <a:ext cx="861544" cy="674868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A7558CDA-44C9-8F49-ADD8-CAF26338514D}"/>
                    </a:ext>
                  </a:extLst>
                </p:cNvPr>
                <p:cNvCxnSpPr>
                  <a:stCxn id="62" idx="3"/>
                  <a:endCxn id="61" idx="6"/>
                </p:cNvCxnSpPr>
                <p:nvPr/>
              </p:nvCxnSpPr>
              <p:spPr>
                <a:xfrm flipH="1">
                  <a:off x="5514435" y="5225062"/>
                  <a:ext cx="1091809" cy="1170241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3B52657E-D0EF-5E43-C2E6-DC034C7C609E}"/>
                    </a:ext>
                  </a:extLst>
                </p:cNvPr>
                <p:cNvCxnSpPr>
                  <a:stCxn id="56" idx="4"/>
                  <a:endCxn id="57" idx="0"/>
                </p:cNvCxnSpPr>
                <p:nvPr/>
              </p:nvCxnSpPr>
              <p:spPr>
                <a:xfrm flipH="1">
                  <a:off x="1296001" y="3533361"/>
                  <a:ext cx="891651" cy="2115163"/>
                </a:xfrm>
                <a:prstGeom prst="line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B06F9AB9-1A70-5E04-F887-85A1E0D4AAE8}"/>
                    </a:ext>
                  </a:extLst>
                </p:cNvPr>
                <p:cNvSpPr/>
                <p:nvPr/>
              </p:nvSpPr>
              <p:spPr>
                <a:xfrm>
                  <a:off x="0" y="4164165"/>
                  <a:ext cx="513268" cy="51326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01DE6039-EC55-4FC8-3E9E-1899D5DE3A19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856831FF-3651-3951-E799-56C28A437603}"/>
                    </a:ext>
                  </a:extLst>
                </p:cNvPr>
                <p:cNvSpPr/>
                <p:nvPr/>
              </p:nvSpPr>
              <p:spPr>
                <a:xfrm>
                  <a:off x="1039367" y="5648524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4D85905F-FF00-D53E-4CD1-0764661832F5}"/>
                    </a:ext>
                  </a:extLst>
                </p:cNvPr>
                <p:cNvSpPr/>
                <p:nvPr/>
              </p:nvSpPr>
              <p:spPr>
                <a:xfrm>
                  <a:off x="2574345" y="4492515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BCD0E49C-360F-9F1B-0C3E-7C1E4EBEE4CA}"/>
                    </a:ext>
                  </a:extLst>
                </p:cNvPr>
                <p:cNvSpPr/>
                <p:nvPr/>
              </p:nvSpPr>
              <p:spPr>
                <a:xfrm>
                  <a:off x="3954499" y="3072483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BD973F2A-0208-64DD-E67C-4E8AEF405DE4}"/>
                    </a:ext>
                  </a:extLst>
                </p:cNvPr>
                <p:cNvSpPr/>
                <p:nvPr/>
              </p:nvSpPr>
              <p:spPr>
                <a:xfrm>
                  <a:off x="2846880" y="6395303"/>
                  <a:ext cx="513268" cy="513268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114B835A-022B-0388-1453-C18E70444EAE}"/>
                    </a:ext>
                  </a:extLst>
                </p:cNvPr>
                <p:cNvSpPr/>
                <p:nvPr/>
              </p:nvSpPr>
              <p:spPr>
                <a:xfrm>
                  <a:off x="5001167" y="6138669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7CA907C9-3729-5E09-5958-6EC94FFF3657}"/>
                    </a:ext>
                  </a:extLst>
                </p:cNvPr>
                <p:cNvSpPr/>
                <p:nvPr/>
              </p:nvSpPr>
              <p:spPr>
                <a:xfrm>
                  <a:off x="6531078" y="4786960"/>
                  <a:ext cx="513268" cy="5132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9</a:t>
                  </a:r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22F74843-D003-F84B-A519-67550AFF1290}"/>
                    </a:ext>
                  </a:extLst>
                </p:cNvPr>
                <p:cNvSpPr/>
                <p:nvPr/>
              </p:nvSpPr>
              <p:spPr>
                <a:xfrm>
                  <a:off x="5306598" y="3749156"/>
                  <a:ext cx="513268" cy="51326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061A2004-72DD-2FF6-5BC9-99AA70F08EB8}"/>
                  </a:ext>
                </a:extLst>
              </p:cNvPr>
              <p:cNvCxnSpPr>
                <a:cxnSpLocks/>
                <a:stCxn id="60" idx="3"/>
                <a:endCxn id="57" idx="4"/>
              </p:cNvCxnSpPr>
              <p:nvPr/>
            </p:nvCxnSpPr>
            <p:spPr>
              <a:xfrm flipH="1" flipV="1">
                <a:off x="2820001" y="5767428"/>
                <a:ext cx="1626045" cy="671613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4FBF290-3233-DCB0-D8FB-7C9FBE042E91}"/>
                </a:ext>
              </a:extLst>
            </p:cNvPr>
            <p:cNvCxnSpPr>
              <a:cxnSpLocks/>
              <a:stCxn id="60" idx="6"/>
              <a:endCxn id="61" idx="3"/>
            </p:cNvCxnSpPr>
            <p:nvPr/>
          </p:nvCxnSpPr>
          <p:spPr>
            <a:xfrm flipV="1">
              <a:off x="9025917" y="6261553"/>
              <a:ext cx="1068340" cy="46793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049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Graphs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4</a:t>
            </a:fld>
            <a:endParaRPr lang="en-US"/>
          </a:p>
        </p:txBody>
      </p:sp>
      <p:grpSp>
        <p:nvGrpSpPr>
          <p:cNvPr id="2070" name="Group 2069"/>
          <p:cNvGrpSpPr/>
          <p:nvPr/>
        </p:nvGrpSpPr>
        <p:grpSpPr>
          <a:xfrm>
            <a:off x="1524000" y="2743200"/>
            <a:ext cx="7044346" cy="4072018"/>
            <a:chOff x="0" y="2862182"/>
            <a:chExt cx="7044346" cy="4072018"/>
          </a:xfrm>
        </p:grpSpPr>
        <p:cxnSp>
          <p:nvCxnSpPr>
            <p:cNvPr id="17" name="Straight Connector 16"/>
            <p:cNvCxnSpPr>
              <a:stCxn id="5" idx="7"/>
              <a:endCxn id="44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44" idx="6"/>
              <a:endCxn id="48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4"/>
              <a:endCxn id="45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7" idx="3"/>
              <a:endCxn id="45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50" idx="2"/>
              <a:endCxn id="45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7" idx="5"/>
              <a:endCxn id="50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47" idx="7"/>
              <a:endCxn id="48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50" idx="6"/>
              <a:endCxn id="51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51" idx="1"/>
              <a:endCxn id="48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54" idx="2"/>
              <a:endCxn id="48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1" idx="0"/>
              <a:endCxn id="54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1"/>
              <a:endCxn id="54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53" idx="3"/>
              <a:endCxn id="51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7" name="TextBox 2056"/>
            <p:cNvSpPr txBox="1"/>
            <p:nvPr/>
          </p:nvSpPr>
          <p:spPr>
            <a:xfrm>
              <a:off x="886366" y="333144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95562" y="40990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2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895875" y="6564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6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047348" y="59051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11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004912" y="471724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119679" y="44627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5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582463" y="32991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058462" y="554633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64048" y="38531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7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051034" y="52242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885966" y="640439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830979" y="28621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6634" y="509652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12</a:t>
              </a:r>
            </a:p>
          </p:txBody>
        </p:sp>
        <p:cxnSp>
          <p:nvCxnSpPr>
            <p:cNvPr id="69" name="Straight Connector 68"/>
            <p:cNvCxnSpPr>
              <a:stCxn id="44" idx="4"/>
              <a:endCxn id="45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1414258" y="426242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67" name="TextBox 2066"/>
              <p:cNvSpPr txBox="1"/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Definition: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𝐺</m:t>
                    </m:r>
                    <m:r>
                      <a:rPr lang="en-US" sz="4000" i="1">
                        <a:latin typeface="Cambria Math"/>
                      </a:rPr>
                      <m:t>=(</m:t>
                    </m:r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sz="4000" i="1">
                        <a:latin typeface="Cambria Math"/>
                      </a:rPr>
                      <m:t>,</m:t>
                    </m:r>
                    <m:r>
                      <a:rPr lang="en-US" sz="4000" i="1">
                        <a:solidFill>
                          <a:srgbClr val="FF0000"/>
                        </a:solidFill>
                        <a:latin typeface="Cambria Math"/>
                      </a:rPr>
                      <m:t>𝐸</m:t>
                    </m:r>
                    <m:r>
                      <a:rPr lang="en-US" sz="4000" i="1">
                        <a:latin typeface="Cambria Math"/>
                      </a:rPr>
                      <m:t>)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067" name="TextBox 20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blipFill>
                <a:blip r:embed="rId2"/>
                <a:stretch>
                  <a:fillRect l="-4222" t="-12281" r="-2111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8" name="TextBox 2067"/>
          <p:cNvSpPr txBox="1"/>
          <p:nvPr/>
        </p:nvSpPr>
        <p:spPr>
          <a:xfrm>
            <a:off x="6639846" y="1058920"/>
            <a:ext cx="2097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Vertices/Nodes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990052" y="1847846"/>
            <a:ext cx="908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Edges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2496650" y="1981200"/>
                <a:ext cx="504715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B050"/>
                        </a:solidFill>
                        <a:latin typeface="Cambria Math"/>
                      </a:rPr>
                      <m:t>𝑤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</m:d>
                    <m:r>
                      <a:rPr lang="en-US" sz="32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4000" dirty="0"/>
                  <a:t> </a:t>
                </a:r>
                <a:r>
                  <a:rPr lang="en-US" sz="4000" dirty="0">
                    <a:solidFill>
                      <a:srgbClr val="00B050"/>
                    </a:solidFill>
                  </a:rPr>
                  <a:t>weight</a:t>
                </a:r>
                <a:r>
                  <a:rPr lang="en-US" sz="4000" dirty="0"/>
                  <a:t> of </a:t>
                </a:r>
                <a:r>
                  <a:rPr lang="en-US" sz="4000" dirty="0">
                    <a:solidFill>
                      <a:srgbClr val="FF0000"/>
                    </a:solidFill>
                  </a:rPr>
                  <a:t>edge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rgbClr val="FF0000"/>
                        </a:solidFill>
                        <a:latin typeface="Cambria Math"/>
                      </a:rPr>
                      <m:t>𝑒</m:t>
                    </m:r>
                  </m:oMath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650" y="1981200"/>
                <a:ext cx="5047151" cy="707886"/>
              </a:xfrm>
              <a:prstGeom prst="rect">
                <a:avLst/>
              </a:prstGeom>
              <a:blipFill>
                <a:blip r:embed="rId3"/>
                <a:stretch>
                  <a:fillRect l="-251" t="-14286" b="-3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69" name="TextBox 2068"/>
              <p:cNvSpPr txBox="1"/>
              <p:nvPr/>
            </p:nvSpPr>
            <p:spPr>
              <a:xfrm>
                <a:off x="7322224" y="2789982"/>
                <a:ext cx="2651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={1,2,3,4,5,6,7,8,9}</m:t>
                      </m:r>
                    </m:oMath>
                  </m:oMathPara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69" name="TextBox 20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224" y="2789982"/>
                <a:ext cx="2651623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315200" y="3214708"/>
                <a:ext cx="31204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={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2,3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,(1,3)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/>
                        </a:rPr>
                        <m:t>,…}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214708"/>
                <a:ext cx="3120470" cy="400110"/>
              </a:xfrm>
              <a:prstGeom prst="rect">
                <a:avLst/>
              </a:prstGeom>
              <a:blipFill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300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Complete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749217" y="1600201"/>
                <a:ext cx="684144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 Graph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𝐺</m:t>
                    </m:r>
                    <m:r>
                      <a:rPr lang="en-US" sz="2800" i="1">
                        <a:latin typeface="Cambria Math"/>
                      </a:rPr>
                      <m:t>=(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𝐸</m:t>
                    </m:r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s.t.</a:t>
                </a:r>
                <a:r>
                  <a:rPr lang="en-US" sz="2800" dirty="0"/>
                  <a:t> for any pair of nodes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∈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</m:oMath>
                </a14:m>
                <a:r>
                  <a:rPr lang="en-US" sz="2800" dirty="0"/>
                  <a:t> there is an edge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217" y="1600201"/>
                <a:ext cx="6841446" cy="954107"/>
              </a:xfrm>
              <a:prstGeom prst="rect">
                <a:avLst/>
              </a:prstGeom>
              <a:blipFill>
                <a:blip r:embed="rId2"/>
                <a:stretch>
                  <a:fillRect l="-1872" t="-6410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1E0F26B5-366A-711E-D723-7F1979D24DA8}"/>
              </a:ext>
            </a:extLst>
          </p:cNvPr>
          <p:cNvSpPr txBox="1"/>
          <p:nvPr/>
        </p:nvSpPr>
        <p:spPr>
          <a:xfrm>
            <a:off x="571923" y="4916821"/>
            <a:ext cx="29083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Complete Undirected Graph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DBCCB78-25D1-DA64-D181-C086C657BD95}"/>
              </a:ext>
            </a:extLst>
          </p:cNvPr>
          <p:cNvSpPr txBox="1"/>
          <p:nvPr/>
        </p:nvSpPr>
        <p:spPr>
          <a:xfrm>
            <a:off x="3899919" y="4920228"/>
            <a:ext cx="3135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Complete </a:t>
            </a:r>
          </a:p>
          <a:p>
            <a:r>
              <a:rPr lang="en-US" sz="2800" dirty="0"/>
              <a:t>Directed Graph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FBE9801-D0B3-6EF8-63EA-B9DCCBFB1CE6}"/>
              </a:ext>
            </a:extLst>
          </p:cNvPr>
          <p:cNvGrpSpPr/>
          <p:nvPr/>
        </p:nvGrpSpPr>
        <p:grpSpPr>
          <a:xfrm>
            <a:off x="718434" y="3206160"/>
            <a:ext cx="1729793" cy="1622043"/>
            <a:chOff x="1378834" y="3116577"/>
            <a:chExt cx="1729793" cy="1622043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737F504-B85A-1520-E7F4-8989BE84231C}"/>
                </a:ext>
              </a:extLst>
            </p:cNvPr>
            <p:cNvGrpSpPr/>
            <p:nvPr/>
          </p:nvGrpSpPr>
          <p:grpSpPr>
            <a:xfrm>
              <a:off x="1378834" y="3116577"/>
              <a:ext cx="1729793" cy="1622043"/>
              <a:chOff x="-388725" y="3020093"/>
              <a:chExt cx="2833027" cy="2656555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5E1BD8B7-4CC3-76C2-B59D-BB8E9AB4F6AB}"/>
                  </a:ext>
                </a:extLst>
              </p:cNvPr>
              <p:cNvCxnSpPr>
                <a:cxnSpLocks/>
                <a:stCxn id="85" idx="6"/>
                <a:endCxn id="86" idx="2"/>
              </p:cNvCxnSpPr>
              <p:nvPr/>
            </p:nvCxnSpPr>
            <p:spPr>
              <a:xfrm>
                <a:off x="166749" y="3276727"/>
                <a:ext cx="1764268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0A5863F-100D-A240-865D-33C97E04E063}"/>
                  </a:ext>
                </a:extLst>
              </p:cNvPr>
              <p:cNvCxnSpPr>
                <a:cxnSpLocks/>
                <a:stCxn id="86" idx="4"/>
                <a:endCxn id="88" idx="0"/>
              </p:cNvCxnSpPr>
              <p:nvPr/>
            </p:nvCxnSpPr>
            <p:spPr>
              <a:xfrm>
                <a:off x="2187651" y="3533361"/>
                <a:ext cx="16" cy="160181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CEE1F91-DED4-E4D4-2B84-54D4FDE1057A}"/>
                  </a:ext>
                </a:extLst>
              </p:cNvPr>
              <p:cNvCxnSpPr>
                <a:cxnSpLocks/>
                <a:stCxn id="85" idx="4"/>
                <a:endCxn id="87" idx="0"/>
              </p:cNvCxnSpPr>
              <p:nvPr/>
            </p:nvCxnSpPr>
            <p:spPr>
              <a:xfrm flipH="1">
                <a:off x="-132091" y="3533361"/>
                <a:ext cx="42206" cy="1630019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9DFEBBBC-BC80-BAFB-02A9-944572FA7FA8}"/>
                  </a:ext>
                </a:extLst>
              </p:cNvPr>
              <p:cNvCxnSpPr>
                <a:cxnSpLocks/>
                <a:stCxn id="88" idx="2"/>
                <a:endCxn id="87" idx="6"/>
              </p:cNvCxnSpPr>
              <p:nvPr/>
            </p:nvCxnSpPr>
            <p:spPr>
              <a:xfrm flipH="1">
                <a:off x="124543" y="5391811"/>
                <a:ext cx="1806490" cy="28203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F75438BD-A475-6206-0EF0-890B3A937474}"/>
                  </a:ext>
                </a:extLst>
              </p:cNvPr>
              <p:cNvCxnSpPr>
                <a:cxnSpLocks/>
                <a:stCxn id="86" idx="3"/>
                <a:endCxn id="87" idx="7"/>
              </p:cNvCxnSpPr>
              <p:nvPr/>
            </p:nvCxnSpPr>
            <p:spPr>
              <a:xfrm flipH="1">
                <a:off x="49377" y="3458195"/>
                <a:ext cx="1956808" cy="1780351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433C72C6-1468-0C1C-DAFA-E75622DA098E}"/>
                  </a:ext>
                </a:extLst>
              </p:cNvPr>
              <p:cNvSpPr/>
              <p:nvPr/>
            </p:nvSpPr>
            <p:spPr>
              <a:xfrm>
                <a:off x="-346519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5C6235E6-E60A-062C-E312-5D5F0758C46F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266721D1-8A4C-2F76-CAA9-FEE941202C62}"/>
                  </a:ext>
                </a:extLst>
              </p:cNvPr>
              <p:cNvSpPr/>
              <p:nvPr/>
            </p:nvSpPr>
            <p:spPr>
              <a:xfrm>
                <a:off x="-388725" y="516338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A11DC63D-5D3B-50C2-0184-D0A5C0983F41}"/>
                  </a:ext>
                </a:extLst>
              </p:cNvPr>
              <p:cNvSpPr/>
              <p:nvPr/>
            </p:nvSpPr>
            <p:spPr>
              <a:xfrm>
                <a:off x="1931034" y="5135177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2E320C1-342B-2917-1FF6-23EADE44AF82}"/>
                </a:ext>
              </a:extLst>
            </p:cNvPr>
            <p:cNvCxnSpPr>
              <a:cxnSpLocks/>
              <a:stCxn id="85" idx="5"/>
              <a:endCxn id="88" idx="1"/>
            </p:cNvCxnSpPr>
            <p:nvPr/>
          </p:nvCxnSpPr>
          <p:spPr>
            <a:xfrm>
              <a:off x="1672101" y="3384074"/>
              <a:ext cx="1169029" cy="106982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CA9F77F-1A5A-D413-FF40-26A41279BB85}"/>
              </a:ext>
            </a:extLst>
          </p:cNvPr>
          <p:cNvGrpSpPr/>
          <p:nvPr/>
        </p:nvGrpSpPr>
        <p:grpSpPr>
          <a:xfrm>
            <a:off x="3940430" y="3110592"/>
            <a:ext cx="1729793" cy="1622043"/>
            <a:chOff x="8610600" y="3884345"/>
            <a:chExt cx="1729793" cy="1622043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5E6465E-23D4-7A78-2D90-033B0364F71F}"/>
                </a:ext>
              </a:extLst>
            </p:cNvPr>
            <p:cNvGrpSpPr/>
            <p:nvPr/>
          </p:nvGrpSpPr>
          <p:grpSpPr>
            <a:xfrm>
              <a:off x="8610600" y="3884345"/>
              <a:ext cx="1729793" cy="1622043"/>
              <a:chOff x="-388725" y="3020093"/>
              <a:chExt cx="2833027" cy="2656555"/>
            </a:xfrm>
          </p:grpSpPr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8DD0BA37-2B83-48D8-E26B-B217259C66A7}"/>
                  </a:ext>
                </a:extLst>
              </p:cNvPr>
              <p:cNvCxnSpPr>
                <a:cxnSpLocks/>
                <a:stCxn id="74" idx="6"/>
                <a:endCxn id="75" idx="2"/>
              </p:cNvCxnSpPr>
              <p:nvPr/>
            </p:nvCxnSpPr>
            <p:spPr>
              <a:xfrm>
                <a:off x="166749" y="3276727"/>
                <a:ext cx="1764268" cy="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F9CF37D2-E27F-7A71-AA33-5320E9514E61}"/>
                  </a:ext>
                </a:extLst>
              </p:cNvPr>
              <p:cNvCxnSpPr>
                <a:cxnSpLocks/>
                <a:stCxn id="75" idx="4"/>
                <a:endCxn id="77" idx="0"/>
              </p:cNvCxnSpPr>
              <p:nvPr/>
            </p:nvCxnSpPr>
            <p:spPr>
              <a:xfrm>
                <a:off x="2187651" y="3533361"/>
                <a:ext cx="16" cy="160181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54B9CD13-FF66-A5D2-1F8C-EA4244CE544E}"/>
                  </a:ext>
                </a:extLst>
              </p:cNvPr>
              <p:cNvCxnSpPr>
                <a:cxnSpLocks/>
                <a:stCxn id="74" idx="4"/>
                <a:endCxn id="76" idx="0"/>
              </p:cNvCxnSpPr>
              <p:nvPr/>
            </p:nvCxnSpPr>
            <p:spPr>
              <a:xfrm flipH="1">
                <a:off x="-132091" y="3533361"/>
                <a:ext cx="42206" cy="1630019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BAAAAFF1-1B6F-502F-3C12-C0947F002D01}"/>
                  </a:ext>
                </a:extLst>
              </p:cNvPr>
              <p:cNvCxnSpPr>
                <a:cxnSpLocks/>
                <a:stCxn id="77" idx="2"/>
                <a:endCxn id="76" idx="6"/>
              </p:cNvCxnSpPr>
              <p:nvPr/>
            </p:nvCxnSpPr>
            <p:spPr>
              <a:xfrm flipH="1">
                <a:off x="124543" y="5391811"/>
                <a:ext cx="1806490" cy="2820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B2F468B2-2AA2-16F2-91D4-FBD14E916986}"/>
                  </a:ext>
                </a:extLst>
              </p:cNvPr>
              <p:cNvCxnSpPr>
                <a:cxnSpLocks/>
                <a:stCxn id="75" idx="3"/>
                <a:endCxn id="76" idx="7"/>
              </p:cNvCxnSpPr>
              <p:nvPr/>
            </p:nvCxnSpPr>
            <p:spPr>
              <a:xfrm flipH="1">
                <a:off x="49377" y="3458195"/>
                <a:ext cx="1956808" cy="178035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FFBBC902-CBD4-4CB0-72AA-AE5F4733DCCB}"/>
                  </a:ext>
                </a:extLst>
              </p:cNvPr>
              <p:cNvSpPr/>
              <p:nvPr/>
            </p:nvSpPr>
            <p:spPr>
              <a:xfrm>
                <a:off x="-346519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D4FC3465-BB6F-A32D-08ED-ABA63E4E3C5C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32A27BB-C4B2-C204-190D-230D1EDFACFD}"/>
                  </a:ext>
                </a:extLst>
              </p:cNvPr>
              <p:cNvSpPr/>
              <p:nvPr/>
            </p:nvSpPr>
            <p:spPr>
              <a:xfrm>
                <a:off x="-388725" y="516338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DC3F8BBE-8F1A-CB36-09BD-AAC71BEE1AFE}"/>
                  </a:ext>
                </a:extLst>
              </p:cNvPr>
              <p:cNvSpPr/>
              <p:nvPr/>
            </p:nvSpPr>
            <p:spPr>
              <a:xfrm>
                <a:off x="1931034" y="5135177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</p:grp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43D3B1D-6E15-D403-70FD-A1D85F4CE5E3}"/>
                </a:ext>
              </a:extLst>
            </p:cNvPr>
            <p:cNvCxnSpPr>
              <a:cxnSpLocks/>
              <a:stCxn id="74" idx="5"/>
              <a:endCxn id="77" idx="1"/>
            </p:cNvCxnSpPr>
            <p:nvPr/>
          </p:nvCxnSpPr>
          <p:spPr>
            <a:xfrm>
              <a:off x="8903867" y="4151842"/>
              <a:ext cx="1169029" cy="1069829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EDEF3C5F-5BD2-C41A-AD2D-7FDA50A70D73}"/>
              </a:ext>
            </a:extLst>
          </p:cNvPr>
          <p:cNvSpPr txBox="1"/>
          <p:nvPr/>
        </p:nvSpPr>
        <p:spPr>
          <a:xfrm>
            <a:off x="7293345" y="5015796"/>
            <a:ext cx="3008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Complete Directed Non-simple Graph</a:t>
            </a: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32359349-EE97-3770-8BAC-38168D0EF38B}"/>
              </a:ext>
            </a:extLst>
          </p:cNvPr>
          <p:cNvGrpSpPr/>
          <p:nvPr/>
        </p:nvGrpSpPr>
        <p:grpSpPr>
          <a:xfrm>
            <a:off x="7932896" y="3188940"/>
            <a:ext cx="1729793" cy="1622043"/>
            <a:chOff x="7333856" y="3206160"/>
            <a:chExt cx="1729793" cy="1622043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A94A04F-CBDC-2DFF-3B03-A6FD1C79CAF6}"/>
                </a:ext>
              </a:extLst>
            </p:cNvPr>
            <p:cNvGrpSpPr/>
            <p:nvPr/>
          </p:nvGrpSpPr>
          <p:grpSpPr>
            <a:xfrm>
              <a:off x="7333856" y="3206160"/>
              <a:ext cx="1729793" cy="1622043"/>
              <a:chOff x="8610600" y="3884345"/>
              <a:chExt cx="1729793" cy="1622043"/>
            </a:xfrm>
          </p:grpSpPr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CE6C9A5B-FF03-AA04-A4AE-24D89402B256}"/>
                  </a:ext>
                </a:extLst>
              </p:cNvPr>
              <p:cNvGrpSpPr/>
              <p:nvPr/>
            </p:nvGrpSpPr>
            <p:grpSpPr>
              <a:xfrm>
                <a:off x="8610600" y="3884345"/>
                <a:ext cx="1729793" cy="1622043"/>
                <a:chOff x="-388725" y="3020093"/>
                <a:chExt cx="2833027" cy="2656555"/>
              </a:xfrm>
            </p:grpSpPr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10B5200E-1448-31F4-AA7A-88645C9AD2BD}"/>
                    </a:ext>
                  </a:extLst>
                </p:cNvPr>
                <p:cNvCxnSpPr>
                  <a:cxnSpLocks/>
                  <a:stCxn id="102" idx="6"/>
                  <a:endCxn id="103" idx="2"/>
                </p:cNvCxnSpPr>
                <p:nvPr/>
              </p:nvCxnSpPr>
              <p:spPr>
                <a:xfrm>
                  <a:off x="166749" y="3276727"/>
                  <a:ext cx="1764268" cy="0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>
                  <a:extLst>
                    <a:ext uri="{FF2B5EF4-FFF2-40B4-BE49-F238E27FC236}">
                      <a16:creationId xmlns:a16="http://schemas.microsoft.com/office/drawing/2014/main" id="{D0C0BF86-1F58-EDBC-66CF-FE1283DDCE59}"/>
                    </a:ext>
                  </a:extLst>
                </p:cNvPr>
                <p:cNvCxnSpPr>
                  <a:cxnSpLocks/>
                  <a:stCxn id="103" idx="4"/>
                  <a:endCxn id="105" idx="0"/>
                </p:cNvCxnSpPr>
                <p:nvPr/>
              </p:nvCxnSpPr>
              <p:spPr>
                <a:xfrm>
                  <a:off x="2187651" y="3533361"/>
                  <a:ext cx="16" cy="1601816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>
                  <a:extLst>
                    <a:ext uri="{FF2B5EF4-FFF2-40B4-BE49-F238E27FC236}">
                      <a16:creationId xmlns:a16="http://schemas.microsoft.com/office/drawing/2014/main" id="{8EDC5ECE-C857-8E84-F3DE-369A603DE929}"/>
                    </a:ext>
                  </a:extLst>
                </p:cNvPr>
                <p:cNvCxnSpPr>
                  <a:cxnSpLocks/>
                  <a:stCxn id="102" idx="4"/>
                  <a:endCxn id="104" idx="0"/>
                </p:cNvCxnSpPr>
                <p:nvPr/>
              </p:nvCxnSpPr>
              <p:spPr>
                <a:xfrm flipH="1">
                  <a:off x="-132091" y="3533361"/>
                  <a:ext cx="42206" cy="1630019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>
                  <a:extLst>
                    <a:ext uri="{FF2B5EF4-FFF2-40B4-BE49-F238E27FC236}">
                      <a16:creationId xmlns:a16="http://schemas.microsoft.com/office/drawing/2014/main" id="{CE939F5E-DEAF-A9A8-7B5D-E05002EB01D4}"/>
                    </a:ext>
                  </a:extLst>
                </p:cNvPr>
                <p:cNvCxnSpPr>
                  <a:cxnSpLocks/>
                  <a:stCxn id="105" idx="2"/>
                  <a:endCxn id="104" idx="6"/>
                </p:cNvCxnSpPr>
                <p:nvPr/>
              </p:nvCxnSpPr>
              <p:spPr>
                <a:xfrm flipH="1">
                  <a:off x="124543" y="5391811"/>
                  <a:ext cx="1806490" cy="28203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>
                  <a:extLst>
                    <a:ext uri="{FF2B5EF4-FFF2-40B4-BE49-F238E27FC236}">
                      <a16:creationId xmlns:a16="http://schemas.microsoft.com/office/drawing/2014/main" id="{214D2943-F575-CC14-FDFC-39D72AABD608}"/>
                    </a:ext>
                  </a:extLst>
                </p:cNvPr>
                <p:cNvCxnSpPr>
                  <a:cxnSpLocks/>
                  <a:stCxn id="103" idx="3"/>
                  <a:endCxn id="104" idx="7"/>
                </p:cNvCxnSpPr>
                <p:nvPr/>
              </p:nvCxnSpPr>
              <p:spPr>
                <a:xfrm flipH="1">
                  <a:off x="49377" y="3458195"/>
                  <a:ext cx="1956808" cy="1780351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B21E3DC6-38B7-146E-1A6C-437B5A9E20EA}"/>
                    </a:ext>
                  </a:extLst>
                </p:cNvPr>
                <p:cNvSpPr/>
                <p:nvPr/>
              </p:nvSpPr>
              <p:spPr>
                <a:xfrm>
                  <a:off x="-346519" y="3020093"/>
                  <a:ext cx="513268" cy="51326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1</a:t>
                  </a:r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4ED45FA7-5323-F739-FF16-46247FADD7CB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2</a:t>
                  </a:r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57E6E620-E580-606F-5183-439E2E75E879}"/>
                    </a:ext>
                  </a:extLst>
                </p:cNvPr>
                <p:cNvSpPr/>
                <p:nvPr/>
              </p:nvSpPr>
              <p:spPr>
                <a:xfrm>
                  <a:off x="-388725" y="5163380"/>
                  <a:ext cx="513268" cy="51326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3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299B76C7-479F-7E2A-8439-49539F65348C}"/>
                    </a:ext>
                  </a:extLst>
                </p:cNvPr>
                <p:cNvSpPr/>
                <p:nvPr/>
              </p:nvSpPr>
              <p:spPr>
                <a:xfrm>
                  <a:off x="1931034" y="5135177"/>
                  <a:ext cx="513268" cy="51326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4</a:t>
                  </a:r>
                </a:p>
              </p:txBody>
            </p:sp>
          </p:grp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E849EE9E-1689-9D70-42AC-4990CC1047BC}"/>
                  </a:ext>
                </a:extLst>
              </p:cNvPr>
              <p:cNvCxnSpPr>
                <a:cxnSpLocks/>
                <a:stCxn id="102" idx="5"/>
                <a:endCxn id="105" idx="1"/>
              </p:cNvCxnSpPr>
              <p:nvPr/>
            </p:nvCxnSpPr>
            <p:spPr>
              <a:xfrm>
                <a:off x="8903867" y="4151842"/>
                <a:ext cx="1169029" cy="1069829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9" name="Connector: Curved 108">
              <a:extLst>
                <a:ext uri="{FF2B5EF4-FFF2-40B4-BE49-F238E27FC236}">
                  <a16:creationId xmlns:a16="http://schemas.microsoft.com/office/drawing/2014/main" id="{EAB280D5-8B38-1A02-1A1E-6AAFBCBDFF3C}"/>
                </a:ext>
              </a:extLst>
            </p:cNvPr>
            <p:cNvCxnSpPr>
              <a:cxnSpLocks/>
              <a:stCxn id="102" idx="2"/>
              <a:endCxn id="102" idx="0"/>
            </p:cNvCxnSpPr>
            <p:nvPr/>
          </p:nvCxnSpPr>
          <p:spPr>
            <a:xfrm rot="10800000" flipH="1">
              <a:off x="7359626" y="3206160"/>
              <a:ext cx="156696" cy="156696"/>
            </a:xfrm>
            <a:prstGeom prst="curvedConnector4">
              <a:avLst>
                <a:gd name="adj1" fmla="val -145888"/>
                <a:gd name="adj2" fmla="val 245888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or: Curved 112">
              <a:extLst>
                <a:ext uri="{FF2B5EF4-FFF2-40B4-BE49-F238E27FC236}">
                  <a16:creationId xmlns:a16="http://schemas.microsoft.com/office/drawing/2014/main" id="{EC8AAE19-B417-E8DA-AF16-7D2A38B228B3}"/>
                </a:ext>
              </a:extLst>
            </p:cNvPr>
            <p:cNvCxnSpPr>
              <a:cxnSpLocks/>
              <a:stCxn id="103" idx="6"/>
              <a:endCxn id="103" idx="0"/>
            </p:cNvCxnSpPr>
            <p:nvPr/>
          </p:nvCxnSpPr>
          <p:spPr>
            <a:xfrm flipH="1" flipV="1">
              <a:off x="8906943" y="3206160"/>
              <a:ext cx="156696" cy="156696"/>
            </a:xfrm>
            <a:prstGeom prst="curvedConnector4">
              <a:avLst>
                <a:gd name="adj1" fmla="val -145888"/>
                <a:gd name="adj2" fmla="val 245888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or: Curved 115">
              <a:extLst>
                <a:ext uri="{FF2B5EF4-FFF2-40B4-BE49-F238E27FC236}">
                  <a16:creationId xmlns:a16="http://schemas.microsoft.com/office/drawing/2014/main" id="{DEDD00C3-0088-64FE-A5C8-A608B44F7253}"/>
                </a:ext>
              </a:extLst>
            </p:cNvPr>
            <p:cNvCxnSpPr>
              <a:cxnSpLocks/>
              <a:stCxn id="105" idx="6"/>
              <a:endCxn id="105" idx="4"/>
            </p:cNvCxnSpPr>
            <p:nvPr/>
          </p:nvCxnSpPr>
          <p:spPr>
            <a:xfrm flipH="1">
              <a:off x="8906953" y="4654287"/>
              <a:ext cx="156696" cy="156696"/>
            </a:xfrm>
            <a:prstGeom prst="curvedConnector4">
              <a:avLst>
                <a:gd name="adj1" fmla="val -145888"/>
                <a:gd name="adj2" fmla="val 245888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or: Curved 118">
              <a:extLst>
                <a:ext uri="{FF2B5EF4-FFF2-40B4-BE49-F238E27FC236}">
                  <a16:creationId xmlns:a16="http://schemas.microsoft.com/office/drawing/2014/main" id="{81CBC10A-9968-CBFF-40CB-013C222F0918}"/>
                </a:ext>
              </a:extLst>
            </p:cNvPr>
            <p:cNvCxnSpPr>
              <a:cxnSpLocks/>
              <a:stCxn id="104" idx="4"/>
              <a:endCxn id="104" idx="2"/>
            </p:cNvCxnSpPr>
            <p:nvPr/>
          </p:nvCxnSpPr>
          <p:spPr>
            <a:xfrm rot="5400000" flipH="1">
              <a:off x="7333856" y="4671507"/>
              <a:ext cx="156696" cy="156696"/>
            </a:xfrm>
            <a:prstGeom prst="curvedConnector4">
              <a:avLst>
                <a:gd name="adj1" fmla="val -145888"/>
                <a:gd name="adj2" fmla="val 245888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686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F3AC3-3AA8-E27B-FB78-7759EBA9B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Density, Data Structures, Efficiency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155EE9-7CE2-D431-734A-223076BAE2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The maximum number of edges in a graph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Undirected and simple: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|(|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|−1)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Directed and simple: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|(|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|−1)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Direct and non-simple (but no duplicates):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If the graph is connected, the minimum number of edges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we say the graph is </a:t>
                </a:r>
                <a:r>
                  <a:rPr lang="en-US" b="1" dirty="0"/>
                  <a:t>dense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d>
                  </m:oMath>
                </a14:m>
                <a:r>
                  <a:rPr lang="en-US" dirty="0"/>
                  <a:t> we say the graph is </a:t>
                </a:r>
                <a:r>
                  <a:rPr lang="en-US" b="1" dirty="0"/>
                  <a:t>sparse</a:t>
                </a:r>
                <a:endParaRPr lang="en-US" dirty="0"/>
              </a:p>
              <a:p>
                <a:r>
                  <a:rPr lang="en-US" dirty="0"/>
                  <a:t>Because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dirty="0"/>
                  <a:t> is not always near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we do not typically substitute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dirty="0"/>
                  <a:t> in running times, but leave it as a separate variable</a:t>
                </a:r>
              </a:p>
              <a:p>
                <a:pPr lvl="1"/>
                <a:r>
                  <a:rPr lang="en-US" dirty="0"/>
                  <a:t>However,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155EE9-7CE2-D431-734A-223076BAE2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574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749217" y="1600201"/>
                <a:ext cx="684144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 Graph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𝐺</m:t>
                    </m:r>
                    <m:r>
                      <a:rPr lang="en-US" sz="2800" i="1">
                        <a:latin typeface="Cambria Math"/>
                      </a:rPr>
                      <m:t>=(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𝐸</m:t>
                    </m:r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is a tree if it is undirect, connected, and has no cycles (i.e. is acyclic).</a:t>
                </a:r>
              </a:p>
              <a:p>
                <a:r>
                  <a:rPr lang="en-US" sz="2800" dirty="0"/>
                  <a:t>Often one node is identified as the “root”</a:t>
                </a: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217" y="1600201"/>
                <a:ext cx="6841446" cy="1384995"/>
              </a:xfrm>
              <a:prstGeom prst="rect">
                <a:avLst/>
              </a:prstGeom>
              <a:blipFill>
                <a:blip r:embed="rId2"/>
                <a:stretch>
                  <a:fillRect l="-1872" t="-4405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>
            <a:extLst>
              <a:ext uri="{FF2B5EF4-FFF2-40B4-BE49-F238E27FC236}">
                <a16:creationId xmlns:a16="http://schemas.microsoft.com/office/drawing/2014/main" id="{CB26A4FB-1FF3-22E3-008F-C86C19A60FCA}"/>
              </a:ext>
            </a:extLst>
          </p:cNvPr>
          <p:cNvSpPr txBox="1"/>
          <p:nvPr/>
        </p:nvSpPr>
        <p:spPr>
          <a:xfrm>
            <a:off x="1347968" y="5626650"/>
            <a:ext cx="2908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Tree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A5759540-9AC3-0DDB-F03A-ACDE045114E3}"/>
              </a:ext>
            </a:extLst>
          </p:cNvPr>
          <p:cNvGrpSpPr/>
          <p:nvPr/>
        </p:nvGrpSpPr>
        <p:grpSpPr>
          <a:xfrm>
            <a:off x="222637" y="3116577"/>
            <a:ext cx="4301146" cy="2374232"/>
            <a:chOff x="0" y="3020093"/>
            <a:chExt cx="7044346" cy="3888478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579F93B-7403-10DF-E95E-AAEF3BA6A367}"/>
                </a:ext>
              </a:extLst>
            </p:cNvPr>
            <p:cNvCxnSpPr>
              <a:stCxn id="118" idx="7"/>
              <a:endCxn id="119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BD78E9FC-207A-E53D-7517-EEF9FF99AAF2}"/>
                </a:ext>
              </a:extLst>
            </p:cNvPr>
            <p:cNvCxnSpPr>
              <a:stCxn id="118" idx="4"/>
              <a:endCxn id="120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486C4985-38E1-46D6-CB4D-A6A98BD9ED77}"/>
                </a:ext>
              </a:extLst>
            </p:cNvPr>
            <p:cNvCxnSpPr>
              <a:stCxn id="121" idx="3"/>
              <a:endCxn id="120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D22C930-0352-6899-1E98-8A3AA06731A6}"/>
                </a:ext>
              </a:extLst>
            </p:cNvPr>
            <p:cNvCxnSpPr>
              <a:stCxn id="121" idx="5"/>
              <a:endCxn id="123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26F78A95-92D3-3C83-2D08-884970B4C01A}"/>
                </a:ext>
              </a:extLst>
            </p:cNvPr>
            <p:cNvCxnSpPr>
              <a:stCxn id="121" idx="7"/>
              <a:endCxn id="122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29927E5-909C-C044-BEFF-60F1FEE460A4}"/>
                </a:ext>
              </a:extLst>
            </p:cNvPr>
            <p:cNvCxnSpPr>
              <a:stCxn id="126" idx="2"/>
              <a:endCxn id="122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5423522A-4F24-8A79-8AED-C46B27D17E35}"/>
                </a:ext>
              </a:extLst>
            </p:cNvPr>
            <p:cNvCxnSpPr>
              <a:stCxn id="124" idx="0"/>
              <a:endCxn id="126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7937C5B-8522-FE68-C63F-72C9C051B3D7}"/>
                </a:ext>
              </a:extLst>
            </p:cNvPr>
            <p:cNvCxnSpPr>
              <a:stCxn id="125" idx="1"/>
              <a:endCxn id="126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A6C4D89C-3C85-56BA-4BFC-56F1024D1EBA}"/>
                </a:ext>
              </a:extLst>
            </p:cNvPr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49B2B4FA-C1C9-855B-2015-97144E4F2FAB}"/>
                </a:ext>
              </a:extLst>
            </p:cNvPr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51D38388-C86D-1D9F-3601-C3BD0D65BAAE}"/>
                </a:ext>
              </a:extLst>
            </p:cNvPr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4DB4CA7F-D981-B1C6-AD3C-CD1E9E7E4C56}"/>
                </a:ext>
              </a:extLst>
            </p:cNvPr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8C583B9-6AFF-9308-7CA5-EB8DD9BA17F8}"/>
                </a:ext>
              </a:extLst>
            </p:cNvPr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3057C619-BB2D-5ED4-80D6-6576D285508F}"/>
                </a:ext>
              </a:extLst>
            </p:cNvPr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269B7C16-C0D7-3D0C-6AB3-4D7B9EBFF8B7}"/>
                </a:ext>
              </a:extLst>
            </p:cNvPr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CC7ABB57-BAD7-A7C2-0130-69898A09FBD7}"/>
                </a:ext>
              </a:extLst>
            </p:cNvPr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C278552-0929-7F80-E4A2-BC45124A87DB}"/>
                </a:ext>
              </a:extLst>
            </p:cNvPr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p:sp>
        <p:nvSpPr>
          <p:cNvPr id="127" name="TextBox 126">
            <a:extLst>
              <a:ext uri="{FF2B5EF4-FFF2-40B4-BE49-F238E27FC236}">
                <a16:creationId xmlns:a16="http://schemas.microsoft.com/office/drawing/2014/main" id="{56204DC0-5532-D2DD-0951-4ED40E184A8D}"/>
              </a:ext>
            </a:extLst>
          </p:cNvPr>
          <p:cNvSpPr txBox="1"/>
          <p:nvPr/>
        </p:nvSpPr>
        <p:spPr>
          <a:xfrm>
            <a:off x="7891433" y="6056177"/>
            <a:ext cx="2908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Rooted Tree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8B85FD0C-A578-1C23-26A0-A573C8E06253}"/>
              </a:ext>
            </a:extLst>
          </p:cNvPr>
          <p:cNvGrpSpPr/>
          <p:nvPr/>
        </p:nvGrpSpPr>
        <p:grpSpPr>
          <a:xfrm>
            <a:off x="7972595" y="3069482"/>
            <a:ext cx="1931460" cy="2875894"/>
            <a:chOff x="1975975" y="3234315"/>
            <a:chExt cx="3163313" cy="4710092"/>
          </a:xfrm>
        </p:grpSpPr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50C46145-3AED-D952-D22E-5CD74086CFE4}"/>
                </a:ext>
              </a:extLst>
            </p:cNvPr>
            <p:cNvCxnSpPr>
              <a:cxnSpLocks/>
              <a:stCxn id="137" idx="4"/>
              <a:endCxn id="138" idx="0"/>
            </p:cNvCxnSpPr>
            <p:nvPr/>
          </p:nvCxnSpPr>
          <p:spPr>
            <a:xfrm flipH="1">
              <a:off x="2232609" y="6436506"/>
              <a:ext cx="18769" cy="70534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7FBDAA7A-E23D-7B4C-9341-DEC0ABC0901B}"/>
                </a:ext>
              </a:extLst>
            </p:cNvPr>
            <p:cNvCxnSpPr>
              <a:cxnSpLocks/>
              <a:stCxn id="137" idx="0"/>
              <a:endCxn id="139" idx="4"/>
            </p:cNvCxnSpPr>
            <p:nvPr/>
          </p:nvCxnSpPr>
          <p:spPr>
            <a:xfrm flipH="1" flipV="1">
              <a:off x="2242545" y="5375694"/>
              <a:ext cx="8833" cy="547544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3ABF3FBD-AAF8-E87C-0AE3-3C7987960345}"/>
                </a:ext>
              </a:extLst>
            </p:cNvPr>
            <p:cNvCxnSpPr>
              <a:cxnSpLocks/>
              <a:stCxn id="140" idx="3"/>
              <a:endCxn id="139" idx="7"/>
            </p:cNvCxnSpPr>
            <p:nvPr/>
          </p:nvCxnSpPr>
          <p:spPr>
            <a:xfrm flipH="1">
              <a:off x="2424013" y="3672417"/>
              <a:ext cx="533541" cy="1265175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153F4EC0-D1D9-B03F-5C30-B3D5412FCFB0}"/>
                </a:ext>
              </a:extLst>
            </p:cNvPr>
            <p:cNvCxnSpPr>
              <a:cxnSpLocks/>
              <a:stCxn id="140" idx="4"/>
              <a:endCxn id="142" idx="0"/>
            </p:cNvCxnSpPr>
            <p:nvPr/>
          </p:nvCxnSpPr>
          <p:spPr>
            <a:xfrm flipH="1">
              <a:off x="3113923" y="3747583"/>
              <a:ext cx="25099" cy="1221204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344D2C2C-BFA5-F796-EEBA-B1BE3FD52820}"/>
                </a:ext>
              </a:extLst>
            </p:cNvPr>
            <p:cNvCxnSpPr>
              <a:cxnSpLocks/>
              <a:stCxn id="140" idx="5"/>
              <a:endCxn id="141" idx="1"/>
            </p:cNvCxnSpPr>
            <p:nvPr/>
          </p:nvCxnSpPr>
          <p:spPr>
            <a:xfrm>
              <a:off x="3320490" y="3672417"/>
              <a:ext cx="478336" cy="1281176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C7B95E0A-9DDF-6B65-B8CC-4BA742F228DA}"/>
                </a:ext>
              </a:extLst>
            </p:cNvPr>
            <p:cNvCxnSpPr>
              <a:cxnSpLocks/>
              <a:stCxn id="145" idx="0"/>
              <a:endCxn id="141" idx="4"/>
            </p:cNvCxnSpPr>
            <p:nvPr/>
          </p:nvCxnSpPr>
          <p:spPr>
            <a:xfrm flipH="1" flipV="1">
              <a:off x="3980294" y="5391695"/>
              <a:ext cx="244352" cy="899002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83EB0404-14D3-1B52-3A0F-886A0478956C}"/>
                </a:ext>
              </a:extLst>
            </p:cNvPr>
            <p:cNvCxnSpPr>
              <a:stCxn id="143" idx="0"/>
              <a:endCxn id="145" idx="3"/>
            </p:cNvCxnSpPr>
            <p:nvPr/>
          </p:nvCxnSpPr>
          <p:spPr>
            <a:xfrm flipV="1">
              <a:off x="3816291" y="6728800"/>
              <a:ext cx="226887" cy="702339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C045A29-1865-0404-CBBC-2A9A656F44C8}"/>
                </a:ext>
              </a:extLst>
            </p:cNvPr>
            <p:cNvCxnSpPr>
              <a:cxnSpLocks/>
              <a:stCxn id="144" idx="0"/>
              <a:endCxn id="145" idx="5"/>
            </p:cNvCxnSpPr>
            <p:nvPr/>
          </p:nvCxnSpPr>
          <p:spPr>
            <a:xfrm flipH="1" flipV="1">
              <a:off x="4406115" y="6728800"/>
              <a:ext cx="476539" cy="60277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3DAB289-ACE3-40AF-161A-F60C3F5C8E6D}"/>
                </a:ext>
              </a:extLst>
            </p:cNvPr>
            <p:cNvSpPr/>
            <p:nvPr/>
          </p:nvSpPr>
          <p:spPr>
            <a:xfrm>
              <a:off x="1994744" y="5923238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DF763AAF-F20B-3CCC-54B3-571FE59D285C}"/>
                </a:ext>
              </a:extLst>
            </p:cNvPr>
            <p:cNvSpPr/>
            <p:nvPr/>
          </p:nvSpPr>
          <p:spPr>
            <a:xfrm>
              <a:off x="1975975" y="7141847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3AC2FA7B-BA61-4C22-2789-214F7D17EA4F}"/>
                </a:ext>
              </a:extLst>
            </p:cNvPr>
            <p:cNvSpPr/>
            <p:nvPr/>
          </p:nvSpPr>
          <p:spPr>
            <a:xfrm>
              <a:off x="1985911" y="486242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A38AE445-8301-A81B-8E6A-74DCDE903058}"/>
                </a:ext>
              </a:extLst>
            </p:cNvPr>
            <p:cNvSpPr/>
            <p:nvPr/>
          </p:nvSpPr>
          <p:spPr>
            <a:xfrm>
              <a:off x="2882388" y="32343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E3634F20-61B8-01BA-265B-6D53BFED478F}"/>
                </a:ext>
              </a:extLst>
            </p:cNvPr>
            <p:cNvSpPr/>
            <p:nvPr/>
          </p:nvSpPr>
          <p:spPr>
            <a:xfrm>
              <a:off x="3723660" y="4878427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F0FE370C-E9B0-5F3C-D304-503B3A904DC1}"/>
                </a:ext>
              </a:extLst>
            </p:cNvPr>
            <p:cNvSpPr/>
            <p:nvPr/>
          </p:nvSpPr>
          <p:spPr>
            <a:xfrm>
              <a:off x="2857289" y="4968787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E4375051-9540-4F0A-98CC-A806591EFAC1}"/>
                </a:ext>
              </a:extLst>
            </p:cNvPr>
            <p:cNvSpPr/>
            <p:nvPr/>
          </p:nvSpPr>
          <p:spPr>
            <a:xfrm>
              <a:off x="3559657" y="743113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D85A1BCB-B54D-AFFF-3E9E-3D242BD2890D}"/>
                </a:ext>
              </a:extLst>
            </p:cNvPr>
            <p:cNvSpPr/>
            <p:nvPr/>
          </p:nvSpPr>
          <p:spPr>
            <a:xfrm>
              <a:off x="4626020" y="733157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C99D7300-F782-0F13-A601-B867BFB18170}"/>
                </a:ext>
              </a:extLst>
            </p:cNvPr>
            <p:cNvSpPr/>
            <p:nvPr/>
          </p:nvSpPr>
          <p:spPr>
            <a:xfrm>
              <a:off x="3968012" y="6290698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379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A9EB-3564-53B5-9F5A-0BB00FBC5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F3BC2-F184-F17D-BECB-3D65CD011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represent a Graph (i.e. build a data structure) we need:</a:t>
            </a:r>
          </a:p>
          <a:p>
            <a:pPr lvl="1"/>
            <a:r>
              <a:rPr lang="en-US" dirty="0"/>
              <a:t>Add Edge</a:t>
            </a:r>
          </a:p>
          <a:p>
            <a:pPr lvl="1"/>
            <a:r>
              <a:rPr lang="en-US" dirty="0"/>
              <a:t>Remove Edge</a:t>
            </a:r>
          </a:p>
          <a:p>
            <a:pPr lvl="1"/>
            <a:r>
              <a:rPr lang="en-US" dirty="0"/>
              <a:t>Check if Edge Exists</a:t>
            </a:r>
          </a:p>
          <a:p>
            <a:pPr lvl="1"/>
            <a:r>
              <a:rPr lang="en-US" dirty="0"/>
              <a:t>Get Neighbors (incoming)</a:t>
            </a:r>
          </a:p>
          <a:p>
            <a:pPr lvl="1"/>
            <a:r>
              <a:rPr lang="en-US" dirty="0"/>
              <a:t>Get Neighbors (outgoing)</a:t>
            </a:r>
          </a:p>
        </p:txBody>
      </p:sp>
    </p:spTree>
    <p:extLst>
      <p:ext uri="{BB962C8B-B14F-4D97-AF65-F5344CB8AC3E}">
        <p14:creationId xmlns:p14="http://schemas.microsoft.com/office/powerpoint/2010/main" val="3572877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524000" y="1246118"/>
            <a:ext cx="4600060" cy="2539233"/>
            <a:chOff x="0" y="3020093"/>
            <a:chExt cx="7044346" cy="3888478"/>
          </a:xfrm>
        </p:grpSpPr>
        <p:cxnSp>
          <p:nvCxnSpPr>
            <p:cNvPr id="6" name="Straight Connector 5"/>
            <p:cNvCxnSpPr>
              <a:stCxn id="34" idx="7"/>
              <a:endCxn id="35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35" idx="6"/>
              <a:endCxn id="38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34" idx="4"/>
              <a:endCxn id="36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37" idx="3"/>
              <a:endCxn id="36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39" idx="2"/>
              <a:endCxn id="36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37" idx="5"/>
              <a:endCxn id="39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37" idx="7"/>
              <a:endCxn id="38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39" idx="6"/>
              <a:endCxn id="40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0" idx="1"/>
              <a:endCxn id="38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42" idx="2"/>
              <a:endCxn id="38" idx="5"/>
            </p:cNvCxnSpPr>
            <p:nvPr/>
          </p:nvCxnSpPr>
          <p:spPr>
            <a:xfrm flipH="1" flipV="1">
              <a:off x="4392599" y="3510584"/>
              <a:ext cx="893790" cy="49520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0" idx="0"/>
              <a:endCxn id="42" idx="3"/>
            </p:cNvCxnSpPr>
            <p:nvPr/>
          </p:nvCxnSpPr>
          <p:spPr>
            <a:xfrm flipV="1">
              <a:off x="5257802" y="4187257"/>
              <a:ext cx="103754" cy="19514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41" idx="1"/>
              <a:endCxn id="42" idx="5"/>
            </p:cNvCxnSpPr>
            <p:nvPr/>
          </p:nvCxnSpPr>
          <p:spPr>
            <a:xfrm flipH="1" flipV="1">
              <a:off x="5724490" y="4187257"/>
              <a:ext cx="881755" cy="67487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41" idx="3"/>
              <a:endCxn id="40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5" idx="4"/>
              <a:endCxn id="36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5286390" y="3749156"/>
              <a:ext cx="513267" cy="5132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7374272" y="1219201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374272" y="1806230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374272" y="2393259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374272" y="2980288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374272" y="3567317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374272" y="4154346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374272" y="4741375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374272" y="5328404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374272" y="5915433"/>
            <a:ext cx="587029" cy="587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085572" y="121920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672601" y="121829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085571" y="180623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672600" y="180532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56" name="Rectangle 55"/>
          <p:cNvSpPr/>
          <p:nvPr/>
        </p:nvSpPr>
        <p:spPr>
          <a:xfrm>
            <a:off x="9259629" y="1805319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085570" y="239234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672599" y="239143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9259628" y="2391437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60" name="Rectangle 59"/>
          <p:cNvSpPr/>
          <p:nvPr/>
        </p:nvSpPr>
        <p:spPr>
          <a:xfrm>
            <a:off x="9847358" y="2393259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090584" y="2980287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677613" y="298028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264642" y="298028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090584" y="3556219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8677613" y="3555309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66" name="Rectangle 65"/>
          <p:cNvSpPr/>
          <p:nvPr/>
        </p:nvSpPr>
        <p:spPr>
          <a:xfrm>
            <a:off x="9264642" y="355530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67" name="Rectangle 66"/>
          <p:cNvSpPr/>
          <p:nvPr/>
        </p:nvSpPr>
        <p:spPr>
          <a:xfrm>
            <a:off x="9852372" y="3557130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68" name="Rectangle 67"/>
          <p:cNvSpPr/>
          <p:nvPr/>
        </p:nvSpPr>
        <p:spPr>
          <a:xfrm>
            <a:off x="8090583" y="416237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9" name="Rectangle 68"/>
          <p:cNvSpPr/>
          <p:nvPr/>
        </p:nvSpPr>
        <p:spPr>
          <a:xfrm>
            <a:off x="8677612" y="4161468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0" name="Rectangle 69"/>
          <p:cNvSpPr/>
          <p:nvPr/>
        </p:nvSpPr>
        <p:spPr>
          <a:xfrm>
            <a:off x="9264641" y="4161467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71" name="Rectangle 70"/>
          <p:cNvSpPr/>
          <p:nvPr/>
        </p:nvSpPr>
        <p:spPr>
          <a:xfrm>
            <a:off x="8090584" y="4741374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677613" y="4740464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3" name="Rectangle 72"/>
          <p:cNvSpPr/>
          <p:nvPr/>
        </p:nvSpPr>
        <p:spPr>
          <a:xfrm>
            <a:off x="9264642" y="4740463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4" name="Rectangle 73"/>
          <p:cNvSpPr/>
          <p:nvPr/>
        </p:nvSpPr>
        <p:spPr>
          <a:xfrm>
            <a:off x="9846657" y="4749407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090584" y="5327492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677613" y="5326582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77" name="Rectangle 76"/>
          <p:cNvSpPr/>
          <p:nvPr/>
        </p:nvSpPr>
        <p:spPr>
          <a:xfrm>
            <a:off x="9264642" y="5326581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78" name="Rectangle 77"/>
          <p:cNvSpPr/>
          <p:nvPr/>
        </p:nvSpPr>
        <p:spPr>
          <a:xfrm>
            <a:off x="8085569" y="5915433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672598" y="5914523"/>
            <a:ext cx="587029" cy="587029"/>
          </a:xfrm>
          <a:prstGeom prst="rect">
            <a:avLst/>
          </a:prstGeom>
          <a:solidFill>
            <a:srgbClr val="FF505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/>
                  <a:t>Time/Space Tradeoffs</a:t>
                </a:r>
              </a:p>
              <a:p>
                <a:r>
                  <a:rPr lang="en-US" sz="2400" dirty="0"/>
                  <a:t>Space to represent: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Add Edge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deg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Remove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deg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Check if Edge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Exists: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deg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(incoming):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Get Neighbors (outgoing):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49" y="3869510"/>
                <a:ext cx="4928325" cy="3046988"/>
              </a:xfrm>
              <a:prstGeom prst="rect">
                <a:avLst/>
              </a:prstGeom>
              <a:blipFill>
                <a:blip r:embed="rId2"/>
                <a:stretch>
                  <a:fillRect l="-1980" t="-1600" r="-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9DA5903-3571-D3F9-7AF6-CB63926F186F}"/>
                  </a:ext>
                </a:extLst>
              </p:cNvPr>
              <p:cNvSpPr txBox="1"/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noFill/>
              <a:ln>
                <a:solidFill>
                  <a:srgbClr val="FF33CC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b="0" dirty="0">
                    <a:solidFill>
                      <a:srgbClr val="FF33CC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33CC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800" dirty="0">
                    <a:solidFill>
                      <a:srgbClr val="FF33C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9DA5903-3571-D3F9-7AF6-CB63926F1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006" y="4897409"/>
                <a:ext cx="1506887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17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24086</TotalTime>
  <Words>3013</Words>
  <Application>Microsoft Office PowerPoint</Application>
  <PresentationFormat>Widescreen</PresentationFormat>
  <Paragraphs>1014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Cambria Math</vt:lpstr>
      <vt:lpstr>Calibri Light</vt:lpstr>
      <vt:lpstr>Arial</vt:lpstr>
      <vt:lpstr>Calibri</vt:lpstr>
      <vt:lpstr>Aptos</vt:lpstr>
      <vt:lpstr>Office Theme</vt:lpstr>
      <vt:lpstr>CSE 332 Autumn 2024 Lecture 18: Graphs 2</vt:lpstr>
      <vt:lpstr>Undirected Graphs</vt:lpstr>
      <vt:lpstr>Directed Graphs</vt:lpstr>
      <vt:lpstr>Weighted Graphs</vt:lpstr>
      <vt:lpstr>Definition: Complete Graph</vt:lpstr>
      <vt:lpstr>Graph Density, Data Structures, Efficiency</vt:lpstr>
      <vt:lpstr>Definition: Tree</vt:lpstr>
      <vt:lpstr>Graph Operations</vt:lpstr>
      <vt:lpstr>Adjacency List</vt:lpstr>
      <vt:lpstr>Adjacency List (Weighted)</vt:lpstr>
      <vt:lpstr>Adjacency Matrix</vt:lpstr>
      <vt:lpstr>Adjacency Matrix</vt:lpstr>
      <vt:lpstr>Adjacency Matrix (weighted)</vt:lpstr>
      <vt:lpstr>Comparison</vt:lpstr>
      <vt:lpstr>Breadth-First Search</vt:lpstr>
      <vt:lpstr>BFS</vt:lpstr>
      <vt:lpstr>BFS – Worked Example</vt:lpstr>
      <vt:lpstr>Find Distance (unweighted)</vt:lpstr>
      <vt:lpstr>Find Distance – Worked Example</vt:lpstr>
      <vt:lpstr>Shortest Path - Idea</vt:lpstr>
      <vt:lpstr>Depth-First Search</vt:lpstr>
      <vt:lpstr>Depth-First Search</vt:lpstr>
      <vt:lpstr>DFS (non-recursive)</vt:lpstr>
      <vt:lpstr>DFS Recursively (more common)</vt:lpstr>
      <vt:lpstr>DFS – Worked Example</vt:lpstr>
      <vt:lpstr>Using DFS</vt:lpstr>
      <vt:lpstr>Back Edges</vt:lpstr>
      <vt:lpstr>Cycle Detection</vt:lpstr>
      <vt:lpstr>Cycle Detection – Worked Example</vt:lpstr>
      <vt:lpstr>Topological Sort</vt:lpstr>
      <vt:lpstr>DFS Recursively</vt:lpstr>
      <vt:lpstr>DFS: Topological sort</vt:lpstr>
      <vt:lpstr>Topological Sort– Worked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8: Dictionaries, BSTs</dc:title>
  <dc:creator>Nathan Brunelle</dc:creator>
  <cp:lastModifiedBy>Brunelle, Nathan J (njb2b)</cp:lastModifiedBy>
  <cp:revision>251</cp:revision>
  <dcterms:created xsi:type="dcterms:W3CDTF">2023-10-13T16:06:42Z</dcterms:created>
  <dcterms:modified xsi:type="dcterms:W3CDTF">2024-11-06T19:00:41Z</dcterms:modified>
</cp:coreProperties>
</file>