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63" r:id="rId4"/>
    <p:sldId id="268" r:id="rId5"/>
    <p:sldId id="269" r:id="rId6"/>
    <p:sldId id="454" r:id="rId7"/>
    <p:sldId id="271" r:id="rId8"/>
    <p:sldId id="270" r:id="rId9"/>
    <p:sldId id="272" r:id="rId10"/>
    <p:sldId id="455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00" r:id="rId37"/>
    <p:sldId id="299" r:id="rId38"/>
    <p:sldId id="301" r:id="rId39"/>
    <p:sldId id="302" r:id="rId40"/>
    <p:sldId id="303" r:id="rId41"/>
    <p:sldId id="305" r:id="rId42"/>
  </p:sldIdLst>
  <p:sldSz cx="12192000" cy="6858000"/>
  <p:notesSz cx="6858000" cy="9144000"/>
  <p:embeddedFontLst>
    <p:embeddedFont>
      <p:font typeface="Cambria Math" panose="02040503050406030204" pitchFamily="18" charset="0"/>
      <p:regular r:id="rId4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32:05.4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10165 3606 0,'0'0'0,"43"17"0,-43-17 0,77 17 16,34 0-16,42 8 15,-16-8 1,42 17-16,94 26 16,86 34-16</inkml:trace>
  <inkml:trace contextRef="#ctx0" brushRef="#br0" timeOffset="1355.84">3269 4065 0,'0'0'0,"8"-8"0,35-1 15,153-16-15,-8-1 16,43-8 0,33 0-1,78 9-15,42 8 16,-51 8 0</inkml:trace>
  <inkml:trace contextRef="#ctx0" brushRef="#br0" timeOffset="12475.71">6726 7101 0,'0'0'0,"0"0"0,0-8 15,0-1 1,-9 1-16,0-1 16,9 9-1,0 0-15,0 0 16,0 0 0,0 0-1,0-8-15,9-1 16,8 1-1,9-1-15,42-8 16,34 9-16,95 16 16,59 9-1,102 17-15,69-8 16,8-9 0,-25-9-1</inkml:trace>
  <inkml:trace contextRef="#ctx0" brushRef="#br0" timeOffset="16730.33">4395 6030 0,'0'0'0,"0"0"0,0 0 16,0 0-1,0 0-15,0 0 16,0 0 0,0 0-16,0 0 15,0 0-15,0 0 16,0 0 0,-8 8-1,-9 35-15,-9 67 16,-8 18-1,17-43-15,17-17 16,0-9 0,0 1-16,0-1 15,0-7 1,0-10-16,9 1 16,-1-9-1,9-9-15,0 1 16,17-9-1,9 0-15,25-9 16,26-16 0,0-1-16,9 1 15,-1 8 1,9 8-16,8 9 16,27 0-1,-10 9-15,-16-1 16,-18 1-1,-25-9-15,-9 8 16,-25 1 0,-1-9-16,-16-9 15,-9 1 1,-8-1-16,-1 1 16,1-1-1,-9-8-15,0-8 16,8-26-1,1-26-15,8-25 16,-9-17 0,9 9-16,-8-1 15,0 17 1,-1 18-16,1 8 16,-1 17-1,-8 17-15,0 0 16,-8 0-1,-1 0-15,1 8 16,-27 1 0,-24-18-16,-95 1 15,-59-1 1,-95 9-16,-127 0 16,34 0-1</inkml:trace>
  <inkml:trace contextRef="#ctx0" brushRef="#br0" timeOffset="27849.07">10780 4686 0,'0'0'0,"0"0"0,0 0 15,0 0-15,-9 0 16,-8 17 0,-17 8-16,-9 9 15,1 1 1,-10 24-16,1 43 15,26 26 1,-1 8-16,9-26 16,0 1-1,8-9-15,1-9 16,-1 1 0,9-51-16</inkml:trace>
  <inkml:trace contextRef="#ctx0" brushRef="#br0" timeOffset="28214.89">10071 5928 0,'0'0'0,"0"0"0,0 0 15,0 0-15,0 8 16,-8 9 0,-1 17-16,1 17 15,-1 17 1,9-8-16,17-18 15,34-8 1,26-17-16,0-34 16,60-51-1,67-8-15,-50-1 16,-103 43 0</inkml:trace>
  <inkml:trace contextRef="#ctx0" brushRef="#br0" timeOffset="44516.41">4976 8198 0,'0'0'0,"0"0"0,0 0 0,17 9 16,68 8 0,77 0-16,69 17 15,42-9 1,171-8-16,-26 9 15</inkml:trace>
  <inkml:trace contextRef="#ctx0" brushRef="#br0" timeOffset="67875.09">4455 10563 0,'0'0'0,"0"0"16,60-17-16,102-9 15,26-8 1,8-9-16,1 18 16,7-1-16,69 9 15,77 17 1</inkml:trace>
  <inkml:trace contextRef="#ctx0" brushRef="#br0" timeOffset="68762.73">4455 13879 0,'9'0'0,"59"-8"0,94-9 16,9 0-16,17 0 16,8 0-1,-68 17-15,17 0 16,171 0-1</inkml:trace>
  <inkml:trace contextRef="#ctx0" brushRef="#br0" timeOffset="69440.89">4455 15682 0,'0'0'0,"0"0"0,0 0 16,0 0-16,0 0 15,0 0 1,0 0 0,0 0-16,0 0 15,51 9 1,112 16-16,-10-8 15,103 0 1,34 0-16,26-34 16,128-8-1,-51-9-15</inkml:trace>
  <inkml:trace contextRef="#ctx0" brushRef="#br0" timeOffset="116875.91">2731 14662 0,'0'0'0,"0"0"0,0 0 16,0 0-16,0 0 15,0 0 1,0 0-16,0-9 16,9 1-1,-1-1-15,69-8 16,128-76-1,-34-26-15,-95 17 16,44 8 0,68 17-16,-52 26 15,-76 9 1,-34 8-16,-1 17 16,-16 0-1,-1 17-15,-8 0 16</inkml:trace>
  <inkml:trace contextRef="#ctx0" brushRef="#br0" timeOffset="117174.39">3303 13973 0,'0'0'0,"0"0"0,0-9 16,17 1-1,43-1-15,34 1 16,17 8 0,-9 8-16,-42 9 15,-26 0 1,-8 0-16,-9 0 16,0 0-1,-9 0-15,1 17 16,8 17-1,0 51-15,-17 18 16,0-61 0</inkml:trace>
  <inkml:trace contextRef="#ctx0" brushRef="#br0" timeOffset="125014.97">2782 16686 0,'0'0'0,"0"0"0,-8-9 15,-1 1-15,9-18 16,0-8 0,17-34-16,-8-8 15,8 8 1,43 8-16,42-16 15,35-27 1,-26-24-16,-9-1 16,9 26-1,0 51-15,-17 0 16,-17 17 0,-43 17-16,-17 17 15,-17 0 1</inkml:trace>
  <inkml:trace contextRef="#ctx0" brushRef="#br0" timeOffset="125304.69">3081 15793 0,'0'0'0,"-8"0"0,-9 0 0,8 0 15,9 0 1,0 0-16,0 0 15,26-9 1,33 1-16,10-9 16,-1-9-1,34 9 1,-8 0-16,-17 0 16,-9 9-16,-8 8 15,-17 0 1,-18 8-16,9 69 15,-8 84 1,-17-25-16,-1-76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03:29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26134 3853 0,'0'0'0,"0"0"0,0 0 15,-9 0-15,-8 0 16,-34 17-1,-26 0-15,-42 8 16,16 1 0,1-1-16,-77 43 15,-17 26 1,-18 25-16,-50 25 16,16 18-1,-25 8-15,68-42 16,69-35-1,16-25-15,18-25 16,16-18 0,35-16-16,17-9 15,17-9 1,0-8-16,25-17 16,35-51-1,25-25-15,-8-1 16,-9 43-1,-17 25-15,-25 26 16,-1 9 0,-16 16-16,-95 69 15,-136 127 1,-76 94-16,-104 25 16,61-42-1,128-94-15,76-77 16,128-50-1,103-1 1,205-33-16,170-86 16,-59-33-16</inkml:trace>
  <inkml:trace contextRef="#ctx0" brushRef="#br0" timeOffset="1965.27">28840 3870 0,'0'0'0,"76"42"16,104 60-16,-44 0 15,-42-17-15,68 34 16,26 9 0,-77-9-1,-60-17-15,0-9 16,35-7-16,-27-52 15</inkml:trace>
  <inkml:trace contextRef="#ctx0" brushRef="#br0" timeOffset="2249.19">30632 4728 0,'0'0'0,"0"0"0,0 0 16,0 0 0,0 0-16,26 0 15,59 9-15,0 8 16,-42 9 0,25 25-1,9 34-15,-43 17 16,-34 8-1,-34-8-15,-162 26 16,-248-26-16,34-43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06:17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2834 3870 0,'0'0'0,"68"0"0,94-9 15,231 18 1,25-18-16,-60-25 16,146 0-16,76 34 15,77 26 1,103 42-1,85 34-15,-418-60 16</inkml:trace>
  <inkml:trace contextRef="#ctx0" brushRef="#br0" timeOffset="5077.67">7451 6047 0,'0'0'0,"-9"0"0,9 0 16,0 0-16,0 0 16,0 0-1,0 0-15,9-9 16,42 1-1,17-1 1,120-8-16,43-25 16,50-9-1,1-9-15,51-8 16,0 0-16,-60-9 16,111-25-1</inkml:trace>
  <inkml:trace contextRef="#ctx0" brushRef="#br0" timeOffset="5588.39">10148 6208 0,'0'0'0,"0"0"16,0 0-16,26-8 15,25-1 1,77-25-16,94-17 15,17 0-15,68-17 16,34-8-16,-76 16 31,153-8-31,-102 0 16,-273 42 0</inkml:trace>
  <inkml:trace contextRef="#ctx0" brushRef="#br0" timeOffset="5943.98">13553 6064 0,'0'0'0,"9"-9"0,68-8 15,136-42-15,223-1 16,84 9 0,-119 9-16</inkml:trace>
  <inkml:trace contextRef="#ctx0" brushRef="#br0" timeOffset="8692.62">16276 6021 0,'0'0'0,"0"0"0,0 0 0,0 0 16,0 0-1,-8 0-15,-1 17 16,-8 17-1,-34 60-15,-17 42 16,-26 8 0,8 1-16,44-9 15,16-17 1,9-42-16,8-18 16,9-16-1,9-1 1,34-8-16,76 0 15,9-17-15,43-25 16,51-9 0,-60 8-16,17 1 15,43 8 1,0 8-16,34 9 16,26 9-1,8 8-15,34 0 16,-59 0-1,85 17-15,0 8 16,-18 1 0,18 16-16,-42-25 15,76 0 1,-34-8-16,-77-9 16,77-8-1,-77-18-15,0-25 16,-8 0-1,-86 0-15,-9-8 16,-24 8 0,-44-1-16,-51 18 15,-17 0 1,-8-8-16,-18 8 16,1-9-1,0 1 1,8-9-16,-9-17 15,1-34 1,-9-17-16,0-9 16,8-8-1,1-17-15,-1-8 16,9-18-16,17 18 16,1 7-1,-1 1 1,-9 26-16,-16 16 15,-1 26 1,-8 17-16,0 17 16,-8 0-1,-1 9-15,-25 8 16,-34-9-16,-77 1 16,-43 8-1,-68-9 1,-51-25-16,-60-25 15,-94-18 1,-77 1-16,-68-18 16,-60 17-16,-144 26 15,-112 60 1,-43 85 0,453-26-16</inkml:trace>
  <inkml:trace contextRef="#ctx0" brushRef="#br0" timeOffset="17031.28">16925 8794 0,'0'0'0,"0"0"15,0 0-15,8 0 16,61-9-1,67 1-15,-8-1 16,9-16 0,76 8-16,129 0 15</inkml:trace>
  <inkml:trace contextRef="#ctx0" brushRef="#br0" timeOffset="17474.16">20168 8879 0,'9'0'0,"59"17"0,94 17 15,188 17 1,68 0-16,-17 8 16,-8 18-1</inkml:trace>
  <inkml:trace contextRef="#ctx0" brushRef="#br0" timeOffset="21305.17">4395 8879 0,'0'0'0,"-8"8"0,-18 60 16,-16 51 0,-27 68-16,-16 43 15,-17 34 1,16-9-16,52-77 16,9-42-1,7-42-15,18-34 16,0-26-1,18-9-15,41-16 16,69-26 0,17-17-16,35-35 15,59 10 1,-9 16-16,35 1 16,-9-1-1,8-8-15,-33 17 16,-52 9-1,34 16-15,-85 9 16,-68 17 0,-9-8-16,-25-1 15,0 1 1,-18-1-16,-8-16 16,0-26-1,0-51-15,9-68 16,-9-68-1,17-1-15,8 18 16,26 9 0,-16 67-16,-18 60 15,-9 34 1,1 17-16,-9 0 16,0 0-1,-17 9-15,-9-1 16,-42 9-1,-120 26-15,-94 33 16,-59 26 0,-120 17-1,-111 17-15,163-17 16</inkml:trace>
  <inkml:trace contextRef="#ctx0" brushRef="#br0" timeOffset="47328.96">7878 12867 0,'-17'-8'0,"-17"-26"0,-18-43 16,-16-25 0,-43-93-16,-17-52 15,0 0 1,-17-16 0,25 42-16,10 25 15,16 43-15,17 59 16,9 35-1,16 16-15,10 26 16,8 9 0,-1 8-16,10 17 15,8 25 1,8 26-16,9 0 16,17 0-1,9-8-15,-1-18 16,-7-16-1,-10-1 1,1-16-16,-9-1 16,-9-8-16,-8-8 15,-17-35 1,-9-50-16,0-26 16,9 0-1,17-9-15,17 18 16,17 8-1,17 34-15,18 25 16,16 18 0,26 16-1,34 43-15,17 26 16,-77-26 0</inkml:trace>
  <inkml:trace contextRef="#ctx0" brushRef="#br0" timeOffset="52031.72">19545 10120 0,'0'0'0,"-9"9"0,1 16 15,-18 9 1,-8 26-16,-26 42 16,1 26-1,-1-18-15,17-42 16,26-25 0,9-18-16,8-8 15,25 0 1,52-8-16,43-26 15,25-34 1,25-9-16,-25 18 16,-34 16-1,-8 18-15,-18 25 16,-8 17 0,-26 17-16,-17 25 15,-8 35 1,-26 33-16,-9-25 15,-8-51 1,9-17-16,-26-17 16,17-17-1</inkml:trace>
  <inkml:trace contextRef="#ctx0" brushRef="#br0" timeOffset="52302.08">18435 11668 0,'0'0'0,"52"-17"15,110-25-15,94-18 16,8 1-1,-25 16-15,-17 9 16,-34 0-16,-17 17 16,-35 17-1,-42 0 1,-60 8-16</inkml:trace>
  <inkml:trace contextRef="#ctx0" brushRef="#br0" timeOffset="52677.97">18871 12238 0,'8'0'0,"18"-9"15,42 18-15,26 8 16,-26 0 0,-16 0-16,-18 0 15,-17 0 1,-34 34-16,-69 68 16,-50 26-1,16-52-15,52-33 16,25-35-1,18-16-15,16-1 16,35 1 0,119-18-16,188-50 15,111-69 1,-60 1-16</inkml:trace>
  <inkml:trace contextRef="#ctx0" brushRef="#br0" timeOffset="62978.11">23155 13114 0,'0'0'0,"0"0"0,0 0 15,0 0-15,0 0 16,0 0-1,-8 8-15,-26 52 16,-52 84 0,-8 61-1,9 24-15,8-42 16,26 0-16,25 1 16,35-86-1,17-51-15,-1-26 16</inkml:trace>
  <inkml:trace contextRef="#ctx0" brushRef="#br0" timeOffset="63309.13">24103 13947 0,'0'0'0,"-9"0"0,-42 9 15,-77 50-15,-43 43 16,35 0 0,42 9-16,34-17 15,34-43 1,18-26 0,33 1-16,86-9 15,69-68-15,76-102 16,-26-1-1,-68 18-15,-25-25 16,-43 33 0,-60 52-16,-43 16 15,-50 35 1,25 16-16</inkml:trace>
  <inkml:trace contextRef="#ctx0" brushRef="#br0" timeOffset="63885.7">25793 14483 0,'0'0'0,"0"0"0,-9 0 0,-25-8 16,-60 8 0,-43 17-1,-25 8 1,17 1-16,34-1 0,34-16 16,35-1-1,25 1 1,8-1-16,9-8 15,17 0 1,52 0-16,24 0 16,10-8-1,-9-1-15,-26-16 16,-17-1 0,-8 9-16,-18 0 15,-7 9 1,-1 8-16,-9 17 15,1 51 1,-35 127-16,-51 18 16,-76 8-16,-10 0 15,18-76 1,-51-35 0,42-25-16,52-42 15,0-26 1,8-43-16,8-8 15,35 0 1,26 17-16</inkml:trace>
  <inkml:trace contextRef="#ctx0" brushRef="#br0" timeOffset="64788.21">27235 14075 0,'0'0'0,"-9"8"0,-8 43 0,-25 34 15,-9 18 1,16-18-1,1-34-15,17-17 16,0-9-16,9-16 16,8-1-1,8-8 1,35-25-16,59-35 16,43-25-16,0 17 15,-34 34 1,-25 25-16,-1 44 15,0 41 1,-42 35 0,-60 84-16,-51 154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08:24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3346 8913 0,'0'0'0,"0"0"16,0 0-16,0 0 0,25 17 15,61 8 1,76-8 0,111-34-16,51-34 15,26 0 1,60 0-16,51 26 16,8 8-16,-68 8 15</inkml:trace>
  <inkml:trace contextRef="#ctx0" brushRef="#br0" timeOffset="1650.26">4455 9806 0,'0'0'0,"0"0"0,0 0 0,0 0 16,0 0-1,0-9-15,0 9 16,0 0 0,-8-8-16,-1-18 15,-8 9 1,9 0 0,-1 9-16,0-1 15,9 9-15,0 0 16,0 0-1,0 0 1,26 0-16,51 0 16,51 26-1,68-1-15,77 1 16,94-9-16,77-17 16,-60 0-1,-25 17 1</inkml:trace>
  <inkml:trace contextRef="#ctx0" brushRef="#br0" timeOffset="2628.61">10396 9857 0,'0'0'0,"0"0"0,0 0 16,0 0-1,0 0-15,0 0 16,0 0 0,0 0-16,8 0 15,26 0 1,60 0-16,34 17 15,60 17 1,94-17-16,136-17 16,77-34-1,60 0-15,51-9 16,-18 1 0,-169 25-16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08:45.2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3457 4414 0,'17'0'0,"77"0"0,25-9 0,60-8 16,69 0-1,16 9 1,10 8-16,110 8 15,59 18 1,78-9-16,170 25 16,-76-33-16,76-43 15,-238 17 1</inkml:trace>
  <inkml:trace contextRef="#ctx0" brushRef="#br0" timeOffset="41983.47">4891 6565 0,'0'0'0,"0"0"0,8 0 0,811-187 0,-341 230 0,52 42 16,-10-17 0,78 17-16,-189-25 15</inkml:trace>
  <inkml:trace contextRef="#ctx0" brushRef="#br0" timeOffset="43696.59">19178 6565 0,'0'0'0,"0"0"0,0 0 16,0 0-16,0 0 15,0-8 1,0-1-16,17 1 16,34-26-1,60-9-15,68 9 16,86 0 0,42 34-16,1 17 15,118 17 1,69 43-16,-42-35 15,-52-42 1</inkml:trace>
  <inkml:trace contextRef="#ctx0" brushRef="#br0" timeOffset="55461.5">16379 7731 0,'0'0'0,"8"-9"0,60-16 0,69-1 16,-26 9-1,8 9-15,137-1 16,35 1-1,-1 25-15,179 8 16,-51-16 0</inkml:trace>
  <inkml:trace contextRef="#ctx0" brushRef="#br0" timeOffset="73972.47">5223 9414 0,'0'0'0,"0"0"0,17 9 0,52 16 15,16 1 1,163-9-16,33-9 16,18-16-1,196-26-15,-17 17 16,60 8-1,76 26-15,-33 17 16,-172 0 0</inkml:trace>
  <inkml:trace contextRef="#ctx0" brushRef="#br0" timeOffset="78013.21">27423 7671 0,'0'0'0,"0"0"15,0 0-15,0 0 16,0 0-16,0 0 15,-9-8 1,-25-1 0,0-8-16,8 0 15,-25 0-15,-17 0 16,-17 17 0,8 17-16,-9 9 15,-8 25 1,35 17-1,-10 34-15,-33 17 16,-35 8-16,-8 1 16,43 8-1,25-9 1,9 1-16,25 0 16,26-1-1,34-8-15,9-17 16,-1-8-1,61 8-15,67 0 16,-16-34 0,-1-26-16,112 10 15,-26-35 1,25-17-16,-42-9 16,-8-8-1,50 0-15,-102 8 16,-17-16-1,17-1-15,-25-8 16,-26 0 0,-35-8-16,-16-9 15,-9-9 1,-8-16-16,-9-1 16,-9 1-1,-25-18-15,-17-25 16,-26 0-1,1 26-15,-27-10 16,10 10 0,7 8-16,-8-9 15,-16 9 1,-1 17-16,-26 9 16,1-1-1,-9 18-15,-17 8 16,0 0-1,-9 8-15,9 9 16,-17 9 0,25 8-16,18 8 15,-1 9 1,9 17-16,-8 17 16,-9 26-1,25 25-15,-8 8 16,9 26-1,25-8-15,9 8 16,8 17 0,34-25-16,35-18 15,17-8 1,16 9-16,35-9 16,0-17-1,17-9-15,34 10 16,42-18-1,-7-9-15,7-8 16,27-8 0,-10-26-16,1-17 15,-9-9 1,1-16-16,-10-18 16,10 1-1,-44-9-15,-8 0 16,17-26-1,0-25-15,-17-9 16,-42 9 0,8 9-16,-1-18 15,-24-25 1,-18 9-16,-25 25 16,-18-1-1,-25-24-15,-34-1 16,-9 18-1,-8 25-15,-26 8 16,-34 1 0,-17-1-16,-26 18 15,-8-1 1,-9 26 0,-8 17-16,-9 17 15,9 17 1,-9 26-16,-26 16 15,1 18-15,-26 42 16,51 25 0,34 35-16,-34 25 15,60-8 1,86 16-16,42 128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10:51.98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18802 3164 0,'214'42'15,"417"43"-15</inkml:trace>
  <inkml:trace contextRef="#ctx0" brushRef="#br0" timeOffset="2700.89">3696 4711 0,'25'0'0,"26"0"0,52 0 0,127 0 16,-16-8-16,76-18 16,171 1-1,-52 33-15,-42 18 16</inkml:trace>
  <inkml:trace contextRef="#ctx0" brushRef="#br0" timeOffset="11126.2">16233 5111 0,'-8'0'0,"-9"0"0,-51 0 15,-18 0 1,26 17-16,-76 43 16,-103 42-1,68-17-15,43 34 16,-42 85 0,42-42-16,51-43 15,77 25 1,102-16-16,18-43 15,119-60 1,8-50-16,52-120 16,34-8-1,-52-17-15,-8-17 16,-127 42 0,7-16-16,-67 16 15,-95 35 1,-68-1-16,-273 1 15,-59 33 1</inkml:trace>
  <inkml:trace contextRef="#ctx0" brushRef="#br0" timeOffset="12868.17">15721 6200 0,'-8'-9'0,"-35"9"0,-59 9 16,-1 8-1,-93 76-15,-77 26 16,-137 77-1,43 34-15,145-77 16,-102 8 0</inkml:trace>
  <inkml:trace contextRef="#ctx0" brushRef="#br0" timeOffset="13327.45">16379 6225 0,'0'0'0,"8"9"0,112 50 0,50 18 16,52 8 0,43 17-16,51 26 15,-18 25 1,35 17-16,-26 17 16,-25 34-1,-34-51-15,-223-136 16</inkml:trace>
  <inkml:trace contextRef="#ctx0" brushRef="#br0" timeOffset="13991.26">13127 7441 0,'-26'26'0,"-102"42"16,-43 34-16,26 26 16,-51 25-1,-9-9-15,-17 9 16,-25 26 0,-1 8-16,-16 26 15,50-18 1,103-67-16,35-69 15,41-33 1,27-18-16</inkml:trace>
  <inkml:trace contextRef="#ctx0" brushRef="#br0" timeOffset="14667.47">13221 7365 0,'0'0'0,"0"8"15,-9 35-15,-8 42 16,8 17 0,18 26-16,34 8 15,25 0 1,43-9-16,25 18 15,35 8 1,25 0-16,-16 0 16,-10 17-1,-33-8-15,-35-9 16,-16-17 0,-35-26-16,-17-16 15,-8-9 1,-9-17-16,-9-17 15,1-8 1,-9-18-16,-9 1 16,-16-1-1,-52-8-15,-68-25 16,-43-26 0,-59-34-16,-27-17 15,-24-9 1,-35 0-16,-34 26 15,-43 9 1,-17 25-16,69 25 16,68 1-1,-60-18-15</inkml:trace>
  <inkml:trace contextRef="#ctx0" brushRef="#br0" timeOffset="15105.22">19169 7552 0,'0'0'0,"-17"8"0,-34 52 0,-43 42 15,-34 34 1,-34 26-16,-34 33 16,-35 35-1,35 0-15,34 16 16,0 18 0,42-26-1,52-76-15,34-52 16,17-50-16</inkml:trace>
  <inkml:trace contextRef="#ctx0" brushRef="#br0" timeOffset="15792.24">19238 7348 0,'0'0'0,"42"25"0,69 43 0,60 17 15,42 9 1,35-9-1,51 9-15,25 25 16,-34 0 0,17 17-16,-25-9 15,-43-8 1,-34-8-16,-68-17 16,-52-26-1,-25-9-15,-9 1 16,-9-9-1,-16 0-15,-17 8 16,-26 26 0,-9 17-16,-17 0 15,-8 9 1,0-26-16,17-8 16,8-18-1,9 1-15,17-1 16,0 9-1,9-8-15,-1-1 16,-8-8 0,0-17-16,-8-8 15,-1-1 1,-25 1-16,-69-1 16,-50-16-1,-69-26-15,-60-17 16,-76-9-1,-1-8-15,-25 17 16,-68 0 0,-35 17-16,-50 0 15,127 17 1</inkml:trace>
  <inkml:trace contextRef="#ctx0" brushRef="#br0" timeOffset="16554.15">12444 8266 0,'0'0'0,"0"0"0,0 0 16,0 17-1,17 34-15,17 51 16,9 43-1,-9-9-15,26 0 16,8-8 0,0-43-16,9-26 15,0-16 1,-26-26-16,-34-9 16</inkml:trace>
  <inkml:trace contextRef="#ctx0" brushRef="#br0" timeOffset="17018.28">13366 8385 0,'0'0'0,"0"0"0,0 26 15,0 16 1,0 35-16,0 8 15,-9 17 1,1 60-16,8-26 16,8-77-1,1-33-15</inkml:trace>
  <inkml:trace contextRef="#ctx0" brushRef="#br0" timeOffset="17342.12">12282 8598 0,'8'0'0,"52"-17"0,102-9 15,35 18-15,-18 8 16,-26 25 0,-16 1-16,-9 8 15,-9-8 1,-33-9-16,-52-9 15</inkml:trace>
  <inkml:trace contextRef="#ctx0" brushRef="#br0" timeOffset="17650.95">12324 8896 0,'9'-9'0,"68"-8"0,119-8 0,35-1 15,8 9 1,-9 9-16,0 16 16,103-8-1</inkml:trace>
  <inkml:trace contextRef="#ctx0" brushRef="#br0" timeOffset="18188.75">20066 8479 0,'0'0'0,"0"0"0,-9 25 16,1 26-16,-9 35 15,-9 7 1,-8 18 0,-9 16-16,9-8 15,0-17-15,17-17 16,17-25 0,25-26-16,1-17 15</inkml:trace>
  <inkml:trace contextRef="#ctx0" brushRef="#br0" timeOffset="18446.84">21150 8309 0,'-9'0'0,"-25"59"15,-34 77-15,-9 18 16,-17 16-16,-17 8 16,0-16-1,0-18-15,17-25 16,26-51 0,34-33-16,25-27 15</inkml:trace>
  <inkml:trace contextRef="#ctx0" brushRef="#br0" timeOffset="18752.68">19613 8411 0,'9'8'0,"76"26"0,86 17 16,59 9-16,9 0 16,0-9-1,-17-26-15,-8-8 16,-1-17-1,0 9-15,-85-1 16,-68-16 0,-43 8-16</inkml:trace>
  <inkml:trace contextRef="#ctx0" brushRef="#br0" timeOffset="19004.13">19340 9023 0,'17'0'0,"128"26"0,137 16 16,68 1-1,68-1-15,17 1 16,-16-9 0,-27-9-16</inkml:trace>
  <inkml:trace contextRef="#ctx0" brushRef="#br0" timeOffset="27175.29">25494 10163 0,'-9'0'0,"-42"17"0,-77 42 15,-43 35 1,1 33-16,33 10 16,43-27-1,43 9-15,51 26 16,85-18 0,35-50-16,76-69 15,52-67 1,25-69-16,0-33 15,-60-43 1,-42 8-16,-69 26 16,-42 17-1,-51 51-15,-52 17 16,-76 17 0,-180 8-16</inkml:trace>
  <inkml:trace contextRef="#ctx0" brushRef="#br0" timeOffset="27560.84">24487 10996 0,'-26'9'0,"-85"42"0,-94 51 15,-25-9-15,-18 9 16,26 18 0,-25 16-16,-69 51 15</inkml:trace>
  <inkml:trace contextRef="#ctx0" brushRef="#br0" timeOffset="28034.52">21559 12485 0,'-8'17'0,"-18"51"0,9 34 16,26-17-16,42-26 16,34-16-1,60-60-15,60-77 16,-9-25 0,-16-8-16,24-35 15,-67 0 1,-86 77-16,-34 17 15,-51-8 1,-85-1-16,-95 60 16,-59 43-1,-77 16-15</inkml:trace>
  <inkml:trace contextRef="#ctx0" brushRef="#br0" timeOffset="28502.72">21226 12782 0,'0'0'0,"-25"9"0,-43 25 15,-78 34-15,-24 8 16,-35 9-1,0 34-15,26 9 16,8-17 0,-93 16-16</inkml:trace>
  <inkml:trace contextRef="#ctx0" brushRef="#br0" timeOffset="28920.09">19511 13539 0,'-17'0'0,"-43"26"0,-42 42 16,8 25-16,43 1 15,33-9 1,36-9-16,58 1 16,44-35-1,59-33-15,43-18 16,-51-25-1,-26-34-15,-17-25 16,-43-1 0,-42 9-16,-52 9 15,-50-1 1,-172 18-16,-136 16 16</inkml:trace>
  <inkml:trace contextRef="#ctx0" brushRef="#br0" timeOffset="29318.72">18922 14143 0,'0'0'0,"-9"8"0,-42 52 16,-60 51-16,-51 33 15,-26 18 1,-8 16-16,17-16 16,0-43-1,-103 51-15</inkml:trace>
  <inkml:trace contextRef="#ctx0" brushRef="#br0" timeOffset="29742.81">17369 15240 0,'-17'0'0,"-86"60"0,-42 50 16,8 9-1,-50 85-15,-1 26 16,86-69-1,50-7-15,44-1 16,68-43 0,76-50-1,77-86-15,78-101 16,-1-18-16,-9-42 16,-7-34-1,-35 0-15,-60 8 16,-111 69-1,-51 101 1</inkml:trace>
  <inkml:trace contextRef="#ctx0" brushRef="#br0" timeOffset="30351.4">26433 11166 0,'0'9'0,"25"33"0,35 43 16,25 69-1,18 16-15,-9-34 16,-17 0 0,16 8-16,-7 1 15,-35-43 1,-17-17-16,-17-51 15</inkml:trace>
  <inkml:trace contextRef="#ctx0" brushRef="#br0" timeOffset="30718.38">28310 12791 0,'0'0'0,"-17"-17"0,-34-17 15,-68 0-15,-61 17 16,-24 34 0,-18 25-16,17 35 15,51-1 1,60-8-16,43 9 15,51 16 1,51 1-16,60-18 16,60-24-1,8-27-15,-17-42 16,-8-26 0,-35 1-16,-25-9 15,-42 0 1,-35 17-16,-9 17 15</inkml:trace>
  <inkml:trace contextRef="#ctx0" brushRef="#br0" timeOffset="31006.41">28080 13650 0,'0'0'0,"17"0"0,26 17 0,25 8 16,34 18 0,18 8-16,-1 17 15,-8 0 1,0 8-16,43 18 15,34 33 1,85 78-16</inkml:trace>
  <inkml:trace contextRef="#ctx0" brushRef="#br0" timeOffset="31549.85">29906 14653 0,'-17'0'0,"-85"26"0,-60 33 16,-35 43 0,10 0-16,67-25 15,52-26 1,42-26-16,43 9 16,52 0-1,101-17-15,69-25 16,-17-35-16,-34-33 15,0-26 1,-60 8 0,-51 9-16,-43 26 15,-26 42 1</inkml:trace>
  <inkml:trace contextRef="#ctx0" brushRef="#br0" timeOffset="31925.33">30581 15300 0,'0'0'0,"0"0"0,0 0 16,0 0-1,25 25-15,27 52 16,33 25-1,9 17-15,25 59 16,18 1 0,8-43-16,-17-17 15,-77-59 1</inkml:trace>
  <inkml:trace contextRef="#ctx0" brushRef="#br0" timeOffset="32252.85">32117 16261 0,'0'0'0,"0"0"0,-34-9 0,-77 9 16,-60 34-1,-42 60-15,-43 33 16,85-25 0,69-8-16,33 33 15,61 9 1,68-8-16,110-17 16,86-18-1,0-59-15,-42-51 16,-61-34-1,-42-102-15,-102-128 16,-248-76 0,-51 68-16</inkml:trace>
  <inkml:trace contextRef="#ctx0" brushRef="#br1" timeOffset="57418.33">16029 14509 0,'0'0'0,"0"0"0,-9 8 16,-8 35-1,-17 59-15,-26 51 16,0 8 0,26-16-16,26 68 15,16 135 1</inkml:trace>
  <inkml:trace contextRef="#ctx0" brushRef="#br1" timeOffset="58202.43">18683 12510 0,'0'0'0,"26"0"0,42 17 0,9 0 16,-18 9-1,-7 8-15,-10-9 16,-16 9 0,-18 17-16,-42 26 15,-34 8 1,-26-26 0,-8-16-16,33-18 15,18-16-15,17-9 16,17-9-1,0 9-15,17 0 16,0-8 0,26 8-16,42 0 15,43 8 1,8 9-16,35 0 16,51-8-1,-52-18-15,-101 1 16</inkml:trace>
  <inkml:trace contextRef="#ctx0" brushRef="#br1" timeOffset="58767.55">21269 10903 0,'0'0'0,"9"0"0,33 0 0,35 8 16,8 1 0,-16-1-16,-18 1 15,-17-1 1,-8-8-16,-18 0 16,1 0-1,-18 17-15,-8 0 16,-8 9-1,7-1-15,1 1 16,0-1 0,17 9-16,17 9 15,26 8 1,17-9-16,17 9 16,-1-8-1,-24-1-15,-18 10 16,-34 7-1,-43 9-15,-51 17 16,-68-8 0,26-35-1,84-33-15</inkml:trace>
  <inkml:trace contextRef="#ctx0" brushRef="#br1" timeOffset="59272.48">26322 7977 0,'0'0'0,"-17"17"0,-43 51 0,-17 17 16,17 0-1,-8 17 1,-17 9-16,8-26 16,17-17-1,35-8-15,25-9 16,42 0 0,35-9-16,68-8 15,51-17 1,-42-8-16,-34-18 15,-9-8 1,-35-8-16,-33-1 16,-26 18-16</inkml:trace>
  <inkml:trace contextRef="#ctx0" brushRef="#br1" timeOffset="59465.49">26851 8590 0,'-17'17'0,"-51"93"0,-60 111 16,8 0-16,35-25 15,42-26 1,43-110-16</inkml:trace>
  <inkml:trace contextRef="#ctx0" brushRef="#br1" timeOffset="59997.04">28797 11677 0,'0'0'0,"0"0"0,-17 0 16,-17 8-16,-26 18 16,-8 8-1,-1-9-15,10-8 16,25-8 0,16-1-16,1 1 15,26 8 1,34 8-16,59 18 15,17 8 1,10 8-16,-19-8 16,-41-8-1,-18-1-15,-34 9 16,-17 0 0,-34 0-16,-17 0 15,-1-8 1,1-17-1,9-18-15,25-8 16,17 0 0</inkml:trace>
  <inkml:trace contextRef="#ctx0" brushRef="#br1" timeOffset="60187.68">29070 11107 0,'0'0'0,"17"17"0,51 42 0,35 35 16,16-9 0,52-17-16,128 17 15</inkml:trace>
  <inkml:trace contextRef="#ctx0" brushRef="#br1" timeOffset="60752.28">30828 13309 0,'-8'0'0,"-18"0"0,-51 0 15,-34 9-15,-17 8 16,0 9 0,0 33-16,17 9 15,43 26 1,34 50-1,51-8-15,85-8 16,35-1 0,-43-42-16,25-34 15,1-25 1,-35-35-16,-42-16 16,-26-1-1,-43-8-15,-33 0 16,-61 0-1,-51 0-15,1 17 16,76 17 0,68 0-16</inkml:trace>
  <inkml:trace contextRef="#ctx0" brushRef="#br1" timeOffset="61317.67">32160 14781 0,'0'0'0,"0"0"16,0 8-16,17 18 15,17 8 1,9 25-16,42 18 16,9 8-1,17-17-15,8 8 16,1-7-1,-9-18-15,-26 0 16,-42-26 0,-26 1-16,-26 8 15,-93 17 1,-112 17-16,-84 8 16,8-16-1,-43 16-15</inkml:trace>
  <inkml:trace contextRef="#ctx0" brushRef="#br1" timeOffset="86846.96">18512 1174 0,'0'0'0,"0"0"0,-8 0 15,-9 0 1,-17 0-16,-9 25 16,9 9-1,-9 34-15,-8 26 16,8 16 0,-8 9-16,-26 26 15,-8 42 1,-1-8-1,1-18-15,8 1 16,26-52-16,25-42 16,9-17-1,17 0-15,0 0 16,26 9 0,17-9-1,16-17-15,44-8 16,50-26-16,1-17 15,17-17 1,0 0-16,-1-1 16,18 18-1,-9 9-15,-17 8 16,1 0 0,7 17-1,-8 0-15,-34 17 16,-34 0-1,-8 0-15,8 0 16,-9-8 0,-34-18-16,-8-8 15,8-17 1,0-25-16,17-35 16,9-68-1,-8-59-15,-10-34 16,18-17-1,0 34-15,0-9 16,17 18 0,-9 25-16,-17 25 15,-25 17 1,-9 52-16,-25 42 16,-1 17-1,1 25-15,-18-16 16,-8 25-1,-34 0-15,-17 25 16,-52-8 0,-16 17-16,-10 0 15,-50 9 1,-9-9-16,-42-9 16,-78-16-1,-59-9-15,-94 0 16,-93 8-1,161 9-15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12:33.91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17812 2815 0,'18'0'0,"144"0"0,128 8 16,111 18-1,128 8-15,17-8 16,197-35 0,-265 1-16</inkml:trace>
  <inkml:trace contextRef="#ctx0" brushRef="#br0" timeOffset="35737.07">18546 5562 0,'0'0'0,"0"0"0,-8-9 0,-607-229 0,342 306 15,-43 85-15,52 52 16,68 7-1,25 26-15,94-34 16,103 0 0,68 9-16,136-43 15,94-76 1,18-69-16,127-50 16,-8-69-1,-128-67-15,-9-18 16,-93-17-1,-120-25-15,-60-68 16,-85-17 0,-197-17-16,-238 42 15,76 171 1</inkml:trace>
  <inkml:trace contextRef="#ctx0" brushRef="#br0" timeOffset="39308.83">16967 6880 0,'0'0'0,"0"0"16,-8 9-16,-9 33 16,-26 43-16,-76 43 15,-69 16 1,-25 1-16,33-9 16,35-34-1,60-42-15,42-18 16,18-16-1,8-18-15,17 1 16</inkml:trace>
  <inkml:trace contextRef="#ctx0" brushRef="#br0" timeOffset="39751.25">14740 8258 0,'-9'0'0,"-50"17"0,-95 34 0,-8 17 16,17 17 0,-9 17-1,60-17-15,60-8 16,51 8 0,94 8-16,188-33 15,42-69 1,-93-50-16,-1-43 15,-50 0 1,-69-9-16,-43 0 16,-68-8-1,-102-34-15,-248-25 16,-248 50 0,163 94-16</inkml:trace>
  <inkml:trace contextRef="#ctx0" brushRef="#br0" timeOffset="78692.95">8202 2806 0,'0'0'0,"111"9"0,162 16 16,94 1-16,120-17 15,50-52 1,27-25-16,67 8 15,95 35-15,-1 42 16,-307 25 0</inkml:trace>
  <inkml:trace contextRef="#ctx0" brushRef="#br0" timeOffset="80553.75">17975 791 0,'0'0'0,"0"17"0,0 59 0,8 35 16,1 8-1,-18-8-15,1 33 16,-18 18 0,0-9-1,-8 17-15,-8-17 16,-1 0-16,9-17 15,0-25 1,17-9-16,8-26 16,9 1-1,26-18-15,25-8 16,68 0 0,86-16-1,77-35-15,42-43 16,52-25-1,-1 0-15,-42 8 16,34 18-16,-34 25 16,-34 42-1,-52 9 1,-76 17-16,-35 0 16,-59-17-1,-43-8-15,-8-9 16,-17-9-16,-1 1 15,1-1 1,-1-16 0,9-9-16,0-43 15,9-59-15,-1-42 16,1-35 0,-9-8-16,-17 8 15,9-8 1,-18 17-1,1 26-15,-18 25 16,-8 8 0,-17 34-16,-9-8 15,-42 26 1,-35-1-16,-51 26 16,-59 34-1,-86 51-15,-77 9 16,-119 25-1,-145 42-15,255-42 16</inkml:trace>
  <inkml:trace contextRef="#ctx0" brushRef="#br0" timeOffset="81527.78">6606 4635 0,'43'-9'0,"127"1"0,249 16 15,24 18 1,44 8-16,230 0 16,-86 17-1,-221 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15:10.02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18000 4363 0,'0'0'0,"0"0"15,0 0-15,-8-9 16,-9 1 0,-43-9-16,-77 8 15,-25 35 1,-68 110-16,-18 51 15,120-25-15,0 59 16,51-26 0,103-50-1,68 33-15,111-42 16,162-67-16,-9-86 16,-42-77-1,102-42 1,-128 8-16,-85-33 15,9-9 1,-95 59-16,-51-16 16,-68 16-1,-85 9-15,-146 8 16,-127-16 0</inkml:trace>
  <inkml:trace contextRef="#ctx0" brushRef="#br0" timeOffset="267.32">17462 5664 0,'0'0'0,"-8"25"0,-35 61 16,-42 16-16,-52 17 16,-67 34-1,-104 59-15,18-16 16,43-9 0,50-17-16,138-102 15</inkml:trace>
  <inkml:trace contextRef="#ctx0" brushRef="#br0" timeOffset="768.68">15807 7552 0,'0'-9'0,"-17"-8"0,-26-8 16,-68-9-16,-51 25 16,-43 26-1,-42 43-15,-10 25 16,10 26 0,68 25-16,93-9 15,52-16 1,85-1-1,129-8-15,221-93 16,43-86 0,-112-25-16,-16-76 15,-85-1-15,-146 52 16,-68 7 0,-179-16-16,-162-34 15</inkml:trace>
  <inkml:trace contextRef="#ctx0" brushRef="#br0" timeOffset="18271.97">12043 7246 0,'0'0'0,"0"0"0,0 0 15,0 0-15,0 0 16,-26 0 0,-93 25-16,-35 43 15,43 26 1,26-1-16,8 18 16,34 25-1,43-17-15,26-42 16,42-26-1,86-9-15,-18-50 16,-59-35 0,9-42-16,-1-25 15,-34 25 1,-51-9-16,-26-17 16,-67 1-1,-155-94-15</inkml:trace>
  <inkml:trace contextRef="#ctx0" brushRef="#br0" timeOffset="18909.23">20168 6957 0,'0'0'0,"0"0"0,26 8 16,25 9-16,0-8 15,0-1 1,26-25-16,0-8 16,-17 8-1,-35 0-15,-8 8 16</inkml:trace>
  <inkml:trace contextRef="#ctx0" brushRef="#br0" timeOffset="19140.05">21141 6565 0,'0'0'0,"0"9"0,26 33 0,-1 52 15,1 8 1,-18-8 0,1-9-16,-9-34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16:08.32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2518 2806 0,'0'0'0,"0"9"0,0 16 0,94 656 0,-69-537 0,1-42 16,0-8-1,-1-26-15,1-25 16,8-26 0,68-17-16,60-34 15,43-17 1,26-9-16,-1-17 15,26-8 1,9-8-16,-1 25 16,27 17-1,7 34-15,18 17 16,-9 17 0,26 25-16,-17 9 15,0 26 1,-17-9-16,-78 8 15,-33 1 1,-51-9-16,-43-25 16,-26-9-1,-25-17-15,-9-9 16,0-16 0,17-35-16,9-50 15,8-69 1,0-51-16,26-110 15</inkml:trace>
  <inkml:trace contextRef="#ctx0" brushRef="#br0" timeOffset="10701.52">3371 6387 0,'0'0'0,"0"0"0,0-9 0,-8 1 16,-1-1 0,1 1-1,-1-1-15,9 1 16,0-9-1,60-34-15,111-17 16,76-9 0,35-8-16,204 0 15,69 9 1,-26 16-16,-111 26 16</inkml:trace>
  <inkml:trace contextRef="#ctx0" brushRef="#br0" timeOffset="19687.33">21047 5860 0,'0'0'0,"0"0"0,0 0 16,0 0-16,-8 0 16,8 8-1,-9-8-15,1 9 16,-1-1 0,1 1-16,8-1 15,0 1 1,8 8-16,18 0 15,16 0 1,-8-9-16,35 9 16,76-8-1,26 8-15,-61-9 16,1-8 0,111 0-16,-51 0 15,-34 9 1,93-1-16,-51 9 15,1 0 1,67 0-16,-76 0 16,76 0-1,-8-8-15,-25-1 16,42 1 0,-34 8-16,51 0 15,-17 8 1,17 1-16,-9 8 15,10 0 1,-10 8-16,9-8 16,-17 9-1,26-9-15,-9-9 16,-8 9 0,42 0-16,-43-17 15,52 0 1,-17-8-16,25-1 15,-8-8 1,-60 0-16,-8 0 16,-52-8-1,26-1-15,102-8 16</inkml:trace>
  <inkml:trace contextRef="#ctx0" brushRef="#br0" timeOffset="20733.29">3354 7424 0,'0'0'0,"0"0"0,26 0 15,102 0-15,25 0 16,-50 0-16,136-8 16,0-9-1,85-9 1,26 1-16,-102 25 16,255 34-1,-33 8-15,-112-16 16</inkml:trace>
  <inkml:trace contextRef="#ctx0" brushRef="#br0" timeOffset="23252.48">10421 7569 0,'0'0'0,"0"0"0,0 0 15,0 0 1,17 0-16,9 8 15,8 1 1,-8-1-16,8 1 16,0-1-1,9 1-15,33 0 16,-7-9 0,-18-9-16,26 0 15,25-8 1,26 0-16,-8 0 15,-52 17 1,-8-8-16,34 8 16,68 8-1,-9-16-15,-76-1 16,17 9 0,43 9-16,16-9 15,-42 8 1,-26-8-16,26 0 15,60 9 1,-17-1-16,-52-16 16,35 8-1,51 8-15,-35 1 16,-16-9 0,93 0-16,-42-9 15,-34-8 1,76-8-16,-76 8 15,-26 0 1,68-9-16,-25 9 16,-18 9-1,95-1-15,-43-8 16,-1 0 0,27 0-16,-35 0 15,77 0 1,-68 0-16,-9 0 15,9 9 1,-25 8-16,76 8 16,-60 1-1,9-18-15,34 1 16,-9-1 0,43-8-16,-25 9 15,25-9 1,-17 8-1,17 9-15,-25 0 16,8 0-16,-17 0 16,25 0-1,-8 9-15,34-9 16,1 0 0,-18 8-16,-9-8 15,27 0 1,-10-8-16,9-18 15</inkml:trace>
  <inkml:trace contextRef="#ctx0" brushRef="#br0" timeOffset="89110.29">3986 9678 0,'0'0'0,"0"0"0,0 0 16,8 17-1,26 0-15,52 0 16,25 0 0,-51-8-1,153-1-15,34-8 16,-8 0-16,17-8 16,129 8-1,-27 8-15,-298 1 16</inkml:trace>
  <inkml:trace contextRef="#ctx0" brushRef="#br0" timeOffset="97564.95">6043 10852 0,'0'0'15,"0"0"-15,42-9 0,112-8 16,111-17-16,119 0 16,102 17-1,86 60-15,-145-1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20:18:06.2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7613 5477 0,'0'0'0,"0"0"16,0 0-16,0-9 16,17-8-16,9-51 15,59-85 1,1 26-1,-18 33-15,34-67 16,-8-1 0,-43 60-16,-8 17 15,0 8 1,8 1-16,9 16 16,-18 18-1,-16 25-15,0 8 16,-9 18-1,17 16-15,0 43 16,0 60 0,-8 42-16,-9-17 15,0 0 1,17 9-16,-8-43 16,-1-43-1,1-25-15,-9-25 16,8-1-1,1-8-15,-17-8 16</inkml:trace>
  <inkml:trace contextRef="#ctx0" brushRef="#br0" timeOffset="236.32">7886 4950 0,'0'0'0,"0"0"16,0 0-16,26 0 16,34 8-1,59 1-15,52-18 16,34-16-1,119-26-15</inkml:trace>
  <inkml:trace contextRef="#ctx0" brushRef="#br0" timeOffset="4185.3">21431 3623 0,'-8'0'0,"-26"51"0,-26 34 0,-8 9 16,25-35-1,9-16-15,17-18 16,0-16-1,17-1-15,0-16 16,8-18 0,69-67-16,102-103 15,26-8 1,8 25-16,9-8 16,-8 26-1,8 7-15,-52 44 16,-33 33-1,-18 26-15,-42 26 16,-26 8 0,-25 17-16,-9 0 15,-17 25 1,-51 52-16,-60 42 16,-26 0-1,-8-8-15,17-35 16,26-16-1,25-18-15,34-16 16,18-18 0,8 1-16,17-1 15,8-16 1,86-1 0,102 1-16,-16 25 15,-10 17-15,18 17 16,-77-9-1,-51 1-15,-18 16 16,-50 35 0,-112 33-16,-127-8 15,-103-42 1,-85-60-16,42-34 16</inkml:trace>
  <inkml:trace contextRef="#ctx0" brushRef="#br0" timeOffset="5011.43">2782 8760 0,'0'0'0,"-17"0"0,-25 0 16,-61 17-16,-25 0 16,-34 34-1,-85 42-15,16 43 16,52 34 0,51 26-16,77-9 15,85 77 1,34-43-16,145-111 15,129-42 1,76-93-16,-17-35 16</inkml:trace>
  <inkml:trace contextRef="#ctx0" brushRef="#br0" timeOffset="5770.98">19417 11617 0,'0'0'0,"0"0"0,0 0 0,-9 26 16,-8 33-1,-34 94-15,-68 102 16,-9 17 0,-9-8-16,-17-34 15,44-60 1,50-34-16,34-51 15,9-34 1,17-34-16,0-8 16</inkml:trace>
  <inkml:trace contextRef="#ctx0" brushRef="#br0" timeOffset="6056.29">19451 11881 0,'0'0'0,"0"-9"0,17 1 0,9-1 16,8 1-1,17 8 1,26 8-16,25 26 16,35 26-16,0 50 15,8 35 1,8 16-1,-42 35-15,-51-9 16,-60-8-16,-77 33 16,-119 1-1,-239 0-15,-265-9 16,281-102 0</inkml:trace>
  <inkml:trace contextRef="#ctx0" brushRef="#br0" timeOffset="105731.42">7195 7101 0,'0'0'0,"0"0"0,0 0 0,452-884 0,-375 790 0,68-59 16,0 0-16,-68 77 16,-43 50-1,-8 43-15,-1 43 16,-33 101 0,-86 111-16,-25-76 15,25-86 1,25 35-16,35-17 15,26-52 1,16-33-16,18-1 16,59-25-1,43-68-15,0-59 16,9-9 0,85-43-16,-60-25 15,-102 76 1,-35 52-16,-16 42 15</inkml:trace>
  <inkml:trace contextRef="#ctx0" brushRef="#br0" timeOffset="106171.58">9013 7101 0,'0'0'0,"0"0"0,0 0 0,-9 0 15,-8 0 1,-8 0-16,-1 0 16,-8 0-1,8 0-15,-25 34 16,-17 43 0,0 25-1,51-9-15,25-25 16,18-34-1,25-8-15,60-35 16,42-50 0,-42-35-16,-51 18 15,-34 25 1,-26 34-16</inkml:trace>
  <inkml:trace contextRef="#ctx0" brushRef="#br0" timeOffset="107793.11">20842 4950 0,'0'0'15,"0"0"-15,0 0 0,17 17 16,18 34-16,16 34 16,9 34-1,-9-26 1,-26-50-16,1-18 15,-9-8-15,0-8 16,0-1 0,-8 1-1,-1-9-15</inkml:trace>
  <inkml:trace contextRef="#ctx0" brushRef="#br0" timeOffset="108016.15">21807 5043 0,'0'0'0,"0"0"0,0 17 15,-26 60-15,-51 50 16,-102 52 0,-60 42-16,0-34 15,43-68-15,0 26 16,-43 50-1,-9 60 1</inkml:trace>
  <inkml:trace contextRef="#ctx0" brushRef="#br0" timeOffset="109284.67">1570 13947 0,'0'-8'0,"-17"-1"0,-8-25 16,-18-34 0,-17 0-16,26 26 15,9 8 1,-10 0-16,10 17 15,8-9 1,17-33-16,51-120 16,17 17-1,26 52 1,9-26-16,-44-9 16,-16 35-16,-9 50 15,0 26 1,0 26-16,-17 67 15,1 43 1,-27 9-16,-17 67 16,9 18-1,9-85-15,-1-35 16,9-16 0,0-18-16,17-16 15,9-9 1,17-17-16,68-43 15,34-110 1,-9-43 0,52-67-16,-26 8 15,-102 195-15</inkml:trace>
  <inkml:trace contextRef="#ctx0" brushRef="#br0" timeOffset="110109.33">17753 14602 0,'0'0'0,"0"0"0,0 0 15,0 0-15,0 0 16,0 0 0,0 9-16,0 25 15,25 59 1,18 43-16,8-25 16,9-18-1,34 35-15,42 0 16,1-26-1,-77-60-15</inkml:trace>
  <inkml:trace contextRef="#ctx0" brushRef="#br0" timeOffset="110306.92">19298 15044 0,'0'0'0,"-26"0"0,-42 17 16,-77 60-16,-103 127 15,-42 51 1,0 51-16,34 9 16</inkml:trace>
  <inkml:trace contextRef="#ctx0" brushRef="#br0" timeOffset="120249.75">17514 5834 0,'0'0'0,"0"0"0,-9 0 0,1 17 16,-1 0-1,1 9-15,-10 8 16,-50 25 0,-43 35-16,0-1 15,34-33 1,35-18-16,8 1 16,17-18-1,0 1-15,8-18 16,9 1-1</inkml:trace>
  <inkml:trace contextRef="#ctx0" brushRef="#br0" timeOffset="120527.74">16728 6302 0,'0'0'0,"-8"8"0,-18 35 0,9-1 15,0-8 1,17-8-16,0-1 16,17 1-1,26 8-15,0-9 16,-9-8-1,60-8 1,76-1-16,-25-16 16,-68-1-16,-51 9 15</inkml:trace>
  <inkml:trace contextRef="#ctx0" brushRef="#br0" timeOffset="120969.95">18145 5979 0,'0'0'0,"0"0"16,17 8-16,26 18 16,34 33-1,8 18-15,-25-1 16,-26-16 0,0 8-16,0-9 15,-8-33-15</inkml:trace>
  <inkml:trace contextRef="#ctx0" brushRef="#br0" timeOffset="121340.42">19084 6353 0,'0'0'0,"0"0"16,0 17-16,0 8 15,0 9 1,0-8-16,0-1 15,9 1 1,-1-1-16,-8 1 16,0-9-1,0 8-15,0-8 16,-8 0 0,-1-8-16</inkml:trace>
  <inkml:trace contextRef="#ctx0" brushRef="#br0" timeOffset="130049.64">14757 3793 0,'0'0'0,"0"0"0,34 8 0,128 10 16,111-10 0,0-16-16,154-1 15,0 0 1,-94-16-16</inkml:trace>
  <inkml:trace contextRef="#ctx0" brushRef="#br0" timeOffset="132023.04">19289 3342 0,'0'0'0,"0"0"0,0 0 16,0 0-16,0 0 16,0 9-1,-9 8-15,1 0 16,-18 17 0,-8 8-16,0 1 15,8 16 1,-16 35-1,-44 8-15,-16 9 16,17 16-16,33-25 16,52-17-1,35-17-15,33-17 16,0-17 0,60-25-1,77-18-15,-68-16 16,-86 8-16,-26 0 15,1-9 1,-9-25-16,-60-51 16,-8 43-1</inkml:trace>
  <inkml:trace contextRef="#ctx0" brushRef="#br0" timeOffset="133445.82">19229 3512 0,'0'0'0,"0"0"0,0 0 16,0 0-1,-8 0-15,-9 0 16,0 0 0,-1 0-16,10-8 15,-1 8 1,1 0-16,-1-9 16,9 9-1,0 0-15,0 0 16,-8 0-1,-1 0-15,-8 0 16,-17 17 0,-9 17-16,1 0 15,-1 17 1,0 17-16,1 17 16,8 9-1,-9 17-15,9-1 16,17-16-1,8 8-15,35-17 16,33-9 0,18-16-16,43-18 15,50-25 1,1-34-16,-9-25 16,1-26-1,-44-9-15,-17 1 16,-33-9-1,-35-9-15,-34-16 16,-34-9 0,-60-1-16,-34 10 15,-17 8 1,-69 25 0,-76 35-16,-68 16 15</inkml:trace>
  <inkml:trace contextRef="#ctx0" brushRef="#br0" timeOffset="136183.09">13178 4941 0,'0'0'0,"0"0"0,0 0 16,0 0-1,0 0-15,0 0 16,0 0-1,0 0-15,0 0 16,-9 0 0,-42 0-16,-60-8 15,-34 8 1,43 0-16,16 8 16,-59-8-1,-34 9-15,51-1 16,17 18-1,-111 33-15,34 9 16,103 9 0,-43 25-16,-68 25 15,42-16 1,77 8-16,35 0 16,25-34-1,-1-17-15,10 9 16,8-9-1,8 8-15,27-8 16,-10-17 0,1-17-16,-9-8 15,-9-18 1,1 1-16,-1-1 16,-16-8-1,-9-8-15,0-1 16,-9 1-1,-34-9-15,-33 0 16,-35 17 0,8 0-16,52 25 15,-35 35 1,-67 33-16,-10 35 16,35 68-1,69-26-15,16 34 16,17 8-1,35-25-15,25 43 16,8-60 0,-8-68-16,86 17 15,76-17 1,9-110-16,128-94 16</inkml:trace>
  <inkml:trace contextRef="#ctx0" brushRef="#br0" timeOffset="136819.67">12444 3810 0,'0'0'0,"8"0"0,10 17 15,7-8-15,18-1 16,51 1 0,42-1-1,-16 1-15,-52-9 16,-34 0-16,-8 8 16,-9-8-1,-9 17-15,-25 26 16,-77 59-1,-34 25-15,35-42 16,7-8 0,9-9-1,35-17-15,33-26 16,35-8-16,187-25 16,171-18-1</inkml:trace>
  <inkml:trace contextRef="#ctx0" brushRef="#br0" timeOffset="138858.2">7186 7637 0,'0'0'0,"52"26"0,110 42 16,205 34-1,51-26-15,94-42 16,231-25-1,-317-18-15</inkml:trace>
  <inkml:trace contextRef="#ctx0" brushRef="#br0" timeOffset="143262.76">2228 10996 0,'0'0'0,"25"17"0,180 0 0,239-51 16,94-51-1,-129 26-15</inkml:trace>
  <inkml:trace contextRef="#ctx0" brushRef="#br0" timeOffset="152685.75">8578 11387 0,'0'0'0,"0"0"0,0 0 15,0 0-15,0 0 16,0 0 0,0 0-16,0 0 15,0 0 1,0-17-16,34-25 16,8-26-1,1-9-15,-17 9 16,-1 17-1,18 0-15,8 9 16,-8 16 0,0 9-16,-18 17 15,1 9 1,-1 25-16,1 34 16,-17 34-1,-18 0-15,-25 51 16,0 9-1,0-43-15,16-43 16,18-33 0,0-1-16,18-8 15,-1-8 1,0-18-16,0-8 16</inkml:trace>
  <inkml:trace contextRef="#ctx0" brushRef="#br0" timeOffset="152940.85">8484 12102 0,'0'0'0,"34"-9"0,51 1 16,52-1 0,68 9-1,-52-8-15,18-1 16,170 1-16</inkml:trace>
  <inkml:trace contextRef="#ctx0" brushRef="#br0" timeOffset="156028.76">4455 12093 0,'0'0'0,"0"0"0,0 0 15,0 0 1,9-8-16,16 8 16,27 0-1,-10 0-15,1 8 16,-17 9-1,-1 0-15,-16 26 16,-9 16 0,-26 1-16,-25-9 15,8 0 1,9 0 0,17-8-16,0-18 15,8 1-15,9-18 16,0 1-1,17-18-15,86-8 16,33-17 0,35 9-16,153-18 15</inkml:trace>
  <inkml:trace contextRef="#ctx0" brushRef="#br0" timeOffset="171259.23">6623 13922 0,'0'0'0,"0"0"0,0 0 15,0 0 1,0 0-1,0 0-15,0 0 16,0-17 0,9-17-16,59-34 15,68-17 1,-16 25-16,-60 35 16,-35 8-1,1 0-15,-18 8 16,1 9-1,0 0-15,-1 0 16,-8 17 0,-43 60-16,-59 50 15,-18-25 1,44-17-16,33-8 16,9 16-1,17 1-15,0-17 16,8-18-1,9-25-15,0-8 16,0-18 0</inkml:trace>
  <inkml:trace contextRef="#ctx0" brushRef="#br0" timeOffset="171494.4">6085 14262 0,'0'0'0,"0"0"0,0 0 16,17 17-16,77 34 16,69 26-1,152 16-15,18-16 16,-26-43-1</inkml:trace>
  <inkml:trace contextRef="#ctx0" brushRef="#br0" timeOffset="172248.2">3371 13267 0,'0'0'0,"0"0"0,0 0 0,-8 0 16,-9 17-1,-35 25-15,-24 18 16,-27-9 0,1 0-16,42 0 15,0-8 1,9-1-16,8-16 16,9-18-1,17 1-15,0-9 16,9-9-1,8-8-15,0 9 16</inkml:trace>
  <inkml:trace contextRef="#ctx0" brushRef="#br0" timeOffset="172499.38">2552 13463 0,'0'0'0,"-9"0"0,-25 17 15,-8 8-15,-10 9 16,18 26 0,0 25-1,9 8-15,7-33 16,18-18-16,18-16 16,67-1-1,60-25-15,-26-25 16,35-9-1,34-17-15,93-26 16</inkml:trace>
  <inkml:trace contextRef="#ctx0" brushRef="#br0" timeOffset="173500.38">1255 14653 0,'0'0'0,"0"0"0,0 0 15,0 0-15,0 0 16,17 9 0,17-1-16,26 1 15,25-1 1,0-16-16,-33-1 15,-10 1 1,-8-1-16</inkml:trace>
  <inkml:trace contextRef="#ctx0" brushRef="#br0" timeOffset="173776.75">2287 14526 0,'0'0'0,"0"0"0,0 0 15,0 0-15,-25 25 16,-69 162-16,-60 51 15,-51-8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34:32.2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3918 6565 0,'0'0'0,"0"0"0,0 0 15,0 0-15,0 0 16,0 0-1</inkml:trace>
  <inkml:trace contextRef="#ctx0" brushRef="#br0" timeOffset="797.39">4080 6378 0,'0'0'0,"0"0"16,0 0-1,0 0-15,0 0 16,0 0-1,0 0-15,0 0 16,0 0 0,0 0-16,-9 0 15,-8 0 1,0 0-16,-9 0 16,-33 17-1,-35 0-15,-9 0 16,-8-8-1,26-9-15,42 8 16,9 9 0,0 9-16,-17 8 15,-43 42 1,-34 35-16,0-9 16,51-8-1,26-18-15,8 1 16,9 16-1,9 1-15,16-1 16,9 1 0,9-9-16,42 17 15,77 26 1,17-1-16,-51-25 16,-26-8-1,34 16-15,-8 9 16,-25-17-1,-35 0-15,-26 1 16,-59 16 0,-26 17-1,-8-17-15,-18-17 16,-33-17 0,16-17-16,52-34 15,25-9-15,1-16 16,8-1-1,0 1 1,16-9-16,10 0 16,8 0-1,0 0-15,0 0 16,8 0 0,44 25-16,33 26 15,9 26-15,-17 34 16,-35 16-1,-59 52 1,-94 67-16,-8-16 16,-9 8-1,-17 17-15,51-42 16,77-18 0,119 27-16,171-10 15,214-59 1,-69-85-16</inkml:trace>
  <inkml:trace contextRef="#ctx0" brushRef="#br0" timeOffset="10808.31">21252 6659 0,'0'0'0,"0"0"0,0 0 16,0 0-1,-9-9-15,-16 1 16,-35-9-1,0-9 1,-16 9-16,-1 0 16,8 9-1,18 8-15,-60 25 16,-102 18-16,17 8 16,-9 17-1,0 9 1,34-1-16,-34 1 15,35 8 1,50 8-16,35 9 16,17 9-1,33-18-15,35 1 16,18 8 0,101 17-16,60-34 15,60-42 1,26-35-16,42-42 15,-34 0 1,-17-8-16,17-1 16,-102 1-1,-17-18-15,-69 17 16,-42-16 0,-60-18-16,-86-25 15,-144-25 1,-214 8-16,51 42 15</inkml:trace>
  <inkml:trace contextRef="#ctx0" brushRef="#br0" timeOffset="12450.53">20638 8173 0,'-18'0'0,"-67"-9"0,-43 1 16,51 8-1,-8 0-15,-146 17 16,35 8 0,102 35-16,-179 59 15,43-9 1,178-59-16,10 9 16,16 0-1,18 16-15,25-8 16,153 17-1,18-34-15,94-76 16,17-18 0,-35-25-16,1 9 15,-52-26 1,26-26-16,-154 9 16,-33-9-1,-27 9-15,-25-17 16,-8 60-1</inkml:trace>
  <inkml:trace contextRef="#ctx0" brushRef="#br0" timeOffset="13107.05">15209 9159 0,'-51'0'0,"-68"9"0,-18 16 16,-42 35-1,-43 33-15,77 18 16,42 8-1,-16-8-15,16 8 16,61 8 0,67-16-16,27-18 15,-1-42 1,145 0-16,17-25 16,9-86-1,52-33-15,-78-43 16,60-34-1,-68 8-15,-112 9 16,-33-9 0,-17 26-16,-18 77 15</inkml:trace>
  <inkml:trace contextRef="#ctx0" brushRef="#br0" timeOffset="13860.84">20638 10222 0,'-26'0'0,"-94"-8"0,-25 8 15,-25 17-15,-69 25 16,-34 26-16,-1 17 16,52 1-1,18-1-15,84-34 16,69-26-1,34 1 1,68 25-16,69 8 16,161 9-1,61-25-15,-78-43 16,154-9-16,-51-25 16,-119-34-1,-35 9 1,-59-18-16,8-25 15,-68 0 1,-43-17-16,-68 0 16,-77-26-1,-119-101-15</inkml:trace>
  <inkml:trace contextRef="#ctx0" brushRef="#br0" timeOffset="14527.66">21252 11064 0,'0'0'0,"-43"-17"0,-119-8 16,-51 8-16,-77 25 15,16 26 1,1 43-16,26-1 15,51 9 1,-18 17-16,103-8 16,43 17-1,17 16-15,25 18 16,26-1 0,51 1-16,129-1 15,135-50 1,52-51-16,-17-43 15,111-9 1,-85-25-16,-146-34 16,-51-17-1,-93-9-15,-35-50 16,-77-43 0,-187-68-16,-77-26 15</inkml:trace>
  <inkml:trace contextRef="#ctx0" brushRef="#br0" timeOffset="21812.34">1750 12714 0,'0'0'0,"0"-8"0,0-1 0,0-16 16,0-1 0,0-8-16,0 9 15,0 8 1,0 8-16,0 9 15,0 0 1,0 0-16,0 0 16,0 0-1,0 0-15,0 0 16,0 0 0,42-8-16,52-1 15,34 9 1,-17-8-16,51-9 15,69-9 1,-43 1 0,42-18-16,-42 0 15,-26 1-15,26-9 16,-35 0 0,-67 17-16,-44 0 15,-25 0 1,-25 8-16,-43-16 15,-52-1 1,26 18-16,26 8 16,9 0-1,7 0-15,18 0 16,0 8 0,17 1-16,0-1 15,0-8 1,9 0-1,42 0-15,34 0 16,18 17 0,-26 17-16,-26 0 15,-17 0 1,-8 0-16,-9 17 16,-9 0-1,-33 17-15,-27 26 16,-42 8-1,35-34-15</inkml:trace>
  <inkml:trace contextRef="#ctx0" brushRef="#br0" timeOffset="43890.51">1750 13658 0,'0'0'0,"0"0"0,0 0 15,0 0 1,0 0-16,17 0 16,42 9-1,70-18-15,-1-8 16,8-17 0,103-25-16,-68 16 15,-26-16 1,68-26-16,-51 16 15,-85 18 1,9 0-16,-1 9 16,-34 16-1,-25 9-15,-18 9 16,-8-1 0,-8 9-16,-26-8 15,-35 8 1,-33 0-16,-1-9 15,18 9 1,34 0-16,17-8 16,17-1-1,17 1-15,17-1 16,43-16 0,33-9-16,35 17 15,69 25 1,-27 26-16,-67-8 15,-9 16 1,0 9-16,-43 0 16,-26 0-1,-33 26-15,-35 25 16,18-42 0</inkml:trace>
  <inkml:trace contextRef="#ctx0" brushRef="#br0" timeOffset="52959.02">2168 15359 0,'0'0'0,"-26"9"0,-16 25 15,-10 17-15,18-9 16,0-16-1,17-1-15,17-8 16,0 0 0,9-8-16,16 8 15,26-9 1,-8 1-16,0-26 16,25-26-1,94-50 1,34-18-16,-50 35 15,-1 7 1,34 10-16,-43-1 16,-67 26-16,-27 17 15,-16 0 1,0 9 0,-18 8-16,1 0 15,-9 0-15,0 0 16,-26 0-1,-51 8 1,-51 1-16,34-9 16,52-9-1,8 1-15,-1-9 16,10 0 0,8 0-16,8 8 15,1 1-15,8-9 16,0 0-1,34-9 1,43-8-16,42-8 16,-25 16-1,8 18-15,26 16 16,-17 18 0,0 25-16,-17 17 15,-43 17 1,-42 76-16,-86 52 15,-68 25 1,-43 68-16</inkml:trace>
  <inkml:trace contextRef="#ctx0" brushRef="#br0" timeOffset="80821.45">13647 15214 0,'0'0'0,"0"0"0,0 0 15,0-8-15,0-18 16,9-8 0,-9 9-16,8-1 15,18 9 1,76-8-16,44-1 16,33 26-1,94 0-15,26-8 16,8-9-1,60 0-15</inkml:trace>
  <inkml:trace contextRef="#ctx0" brushRef="#br0" timeOffset="81352.09">19408 14883 0,'0'0'0,"18"0"0,24 0 15,95 17-15,102 0 16,94 0-1,34 8-15,-9 1 16,120 25 0,-60 0-16</inkml:trace>
  <inkml:trace contextRef="#ctx0" brushRef="#br0" timeOffset="81727.69">26066 15172 0,'59'-9'0,"155"-8"0,144 17 15</inkml:trace>
  <inkml:trace contextRef="#ctx0" brushRef="#br1" timeOffset="112874.93">31895 10750 0,'0'0'0,"0"0"0,0-9 0,0 1 16,0 8-1,-8-9-15,-1 1 16,-8-1 0,-51-8-16,-1 0 15,10 17 1,-69 17-16,-77 17 16,43-8-1,17 8-15,-52-9 16,52-16-1,85-1-15,26-8 16,17 0 0,0 0-16,9-8 15,-1-1 1,9 1 0,9-1-16,33-16 15,35-1-15,0-8 16,-26 17-1,-17 0-15,-17 9 16,-8 8 0,-18-9-16,-76 1 15,-26-1 1,-8 26-16,-18 0 16,17 9-1,9 8-15,43-9 16,26 1-1,16-9 1,17 8-16,61 18 16,76 16-16,213 60 15,52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36:15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2612 3470 0,'0'0'0,"8"0"0,18 0 15,17 0 1,-18 0-16,35-9 16,153 18-1,-25-1-15,102 1 16,94 16 0,-42 43-16,161 34 15,112 0 1,-197-33-16</inkml:trace>
  <inkml:trace contextRef="#ctx0" brushRef="#br0" timeOffset="46121.64">2142 5468 0,'0'0'0,"-358"-153"0,358 153 0</inkml:trace>
  <inkml:trace contextRef="#ctx0" brushRef="#br0" timeOffset="46694.69">1750 4967 0,'0'0'0,"0"0"0,0 0 16,0 0 0,0 0-16,0 8 15,0 1 1,0-1-16,0-8 16,85-8-1,77-18-15,-42-16 16,85-60-1,33-26-15,-127 51 16,-59 18 0,-1 8-16,-8 17 15,-18 0 1,-8 17-16,-17 0 16,0 0-1,-17 0-15,-85 8 16,-60 1-1,34 16-15,8 9 16,9-8 0,60-1-16,17-8 15,17 0 1,25-8 0,35-18-16,85-67 15,94-18-15,-51 26 16,-26 17-1,-26 26-15,-51 25 16,-16 17 0,-18 8-16,-26 35 15,-33 50 1,-52 69-16,-9 8 16,-7 110-1</inkml:trace>
  <inkml:trace contextRef="#ctx0" brushRef="#br0" timeOffset="70561.12">24504 1871 0,'0'0'0,"128"8"0,43 9 16,-52-8-1,146-9-15,-52-9 16,-59-8 0,76 9-16,-85 8 15,-94 0 1,-25 0-16,0 0 15,-18 0 1,-33 17-16,-104 17 16,-109 9-1,-27-9-15,-94 8 16,69 1 0,120-9-16,-10 0 15,86-26 1,52 1-16,16-9 15,26 8 1,51 1-16,77-9 16,146-17-1,-53 0-15,-33-9 16,34-8 0,-119 17-16,-18 0 15,-8 17 1,-43-8-16,-17 8 15,-9 0 1,-93 0-16,-120 17 16,-162 25-1,51-8-15,112 17 16,-1 0 0,-77 9-16</inkml:trace>
  <inkml:trace contextRef="#ctx0" brushRef="#br0" timeOffset="73513.31">23667 1080 0,'0'0'0,"0"-8"0,9-1 0,-1-16 15,-8-9-15,0 8 16,-8 9 0,-1 8-16,1-16 15,-18 16 1,-16 9 0,7 9-16,-33 16 15,-51 35 1,-61 25-16,10 0 15,-27 26 1,-16 25-16,25-34 16,-8 8-1,25-16-15,60-26 16,17-26 0,1-8-16,24-17 15,27-8 1,7-18-16,18 1 15,0-18-15,26 1 16,16-9 0,18-26-1,-9 9-15,-8 17 16,-18 0 0,1 9-16,0 8 15,-18 0 1,0 8-16,-16 1 15,-18 8 1,-8 17-16,-34 42 16,-9 18-1,34-1-15,26-16 16,17-1 0,0-16-16,42 8 15,112 9 1,68-26-16,85-51 15,94-9 1</inkml:trace>
  <inkml:trace contextRef="#ctx0" brushRef="#br0" timeOffset="87762.15">26689 918 0,'0'0'0,"0"0"0,0 0 15,0 0-15,0 0 16,0 0 0,0 0-16,34 0 15,68 34 1,26 1-16,-34-10 15,-17 26 1,85 0-16,35 9 16,-52-1-1,102 9-15,-33-8 16,-95-1 0,120 18-1,-51-18-15,-129-33 16,-7-1-16,-18 1 15,-9-18 1,-16 1 0,-9-9-16</inkml:trace>
  <inkml:trace contextRef="#ctx0" brushRef="#br0" timeOffset="88089.52">28575 1250 0,'0'0'0,"9"-8"16,33 8-16,1 0 15,-9 0-15,0 8 16,34 9 0,35 17-1,33 9-15,-16 16 16,-52-16-1,-34-1-15,0-8 16,9 9-16,-9-9 16,-17-9-1,-8-16 1,-26-1-16,-94 9 16,-196 9-1</inkml:trace>
  <inkml:trace contextRef="#ctx0" brushRef="#br0" timeOffset="111683.09">4566 14492 0,'0'0'0,"0"0"0,0 0 16,0 0 0,0 0-16,0 0 15,0 0 1,0 0-16,0 0 16,0 0-1,9 0-15,33 17 16,86 0-1,94 0-15,77 0 16,51 0 0,68 0-16,86 8 15,59-8 1,120-25-16,-256-1 16</inkml:trace>
  <inkml:trace contextRef="#ctx0" brushRef="#br0" timeOffset="121400.67">14620 13548 0,'0'0'0,"0"0"0,0 0 0,0 0 16,0 0-1,0-9-15,-8 1 16,-1-18 0,-25 9-16,-17 0 15,-26 17 1,9 17-16,17 9 16,-1 16-1,1 26-15,9 34 16,7-8-1,18-18-15,0-25 16,17 17 0,9 17-16,8 26 15,8-17 1,18-9-16,34-9 16,51-16-1,0-9-15,34-26 16,86-16-1,33-9-15,-8-17 16,26-9 0,-9 1-16,35 8 15,-10 8 1,18 1-16,-8 8 16,-61 0-1,61-9-15,-27 9 16,35-8-1,-43 16-15,-59-8 16,-9 9 0,-60-9-16,26-17 15,-26-9 1,-60-8-16,-42 9 16,-17-9-1,-18 8-15,1 1 16,-18-1-1,1 0-15,-35-33 16,-50-35 0,-70-16-16,-24-1 15,-27 9 1,-24 26-16,-36-9 16,-41 0-1,-52 25-15,-51 26 16,-52 26-1,-50 25-15,8 8 16,17 18 0,-17-1-16,85-16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39:12.1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1750 6336 0,'0'0'0,"0"0"0,0 0 0,0 0 15,0 0 1,0 0 0,0-17-16,0-26 15,0-25-15,0 9 16,17-35-1,25-67 1,35-1-16,-26 68 16,26-16-16,17-43 15,-26 8 1,-33 43 0,-10 43-16,1 8 15,-1 17 1,10 8-16,-1 9 15,0 17 1,-9 0-16,1 17 16,8 43-1,0 59-15,-8 0 16,-9 8 0,-9 52-16,1 0 15,8-60 1,-8-17-16,8 0 15,0-17 1,0-34-16,-9-17 16,1-17-1,-1-17-15,1-9 16</inkml:trace>
  <inkml:trace contextRef="#ctx0" brushRef="#br0" timeOffset="279.98">1946 5945 0,'0'0'0,"0"-9"0,17-8 15,9-8 1,16-9-16,10 0 16,-10 0-1,61-17-15,76-18 16,137-50 0</inkml:trace>
  <inkml:trace contextRef="#ctx0" brushRef="#br0" timeOffset="2160.07">17309 1896 0,'0'0'0,"-9"18"0,-16 50 16,-9 8-16,-18 1 16,-24 16-1,-1 18-15,26-1 16,-9-16-1,0-9-15,17-34 16,9-26 0,17-16-16,9-1 15,8-25 1,25-59-16,26-52 16,26-16-1,68-43-15,9 8 16,-17 51-1,16 18-15,18 16 16,-26 18 0,-34 42-16,0 8 15,-26 26 1,-25 9-16,-26 8 16,-17 0-1,-8 17-15,-26 8 16,-26 26-1,-25 17-15,8-8 16,-25 0 0,-9-9-16,0-17 15,8-17 1,27-26-16,16 1 16,26-1-1,0-8-15,0 9 16,17-9-1,8 0-15,18 17 16,42 17 0,26 8-16,-17 1 15,-9-1 1,1 9-16,-1 9 16,-26-9-1,-24 0-15,-18 0 16,-26 17-1,-8-9-15,-43 1 16,-68-9 0,-17-17-16,0-34 15,-69-34 1,-25-17-16,9-26 16,8 18-1,-86-9-15</inkml:trace>
  <inkml:trace contextRef="#ctx0" brushRef="#br0" timeOffset="3188.35">8987 12085 0,'0'0'0,"-8"0"0,-26 8 16,-9 43-1,-42 43 1,-52 33-16,-34 18 15,35 17 1,76-26-16,26-17 16,17 25-1,34-16-15,68-18 16,77-33 0,129-60-16,-18-51 15,17-51 1</inkml:trace>
  <inkml:trace contextRef="#ctx0" brushRef="#br0" timeOffset="4093.51">22583 10503 0,'0'0'0,"0"0"0,0 0 0,0 0 15,-8 17 1,-9 26-16,-34 25 16,-26 34-1,-9 25 1,10 18-16,-10-9 16,10 0-16,-10 8 15,18-16 1,17-26-1,17-34-15,16-25 16,10-26-16,8-9 16</inkml:trace>
  <inkml:trace contextRef="#ctx0" brushRef="#br0" timeOffset="4501.89">22251 10809 0,'0'0'0,"0"0"0,0-8 0,0 8 16,0 0 0,0 0-16,0-9 15,17 1 1,8-9-16,18-9 15,25 9 1,18 0 0,16 17-16,26 9 15,0 33-15,-8 18 16,-18 8 0,-25 0-16,-17 17 15,-18 25 1,-25 18-1,-34 8 1,-51 26-16,-86 16 16,-68-42-16,-68-51 15,-77-51-15,-25-25 16</inkml:trace>
  <inkml:trace contextRef="#ctx0" brushRef="#br0" timeOffset="112125.88">6154 6047 0,'0'0'0,"0"0"0,0 0 15,8 0-15,26 0 16,69 17-1,8 0-15,128 0 16,94-17 0,-1-9-16,189-8 15,34-8 1,-154-1-16</inkml:trace>
  <inkml:trace contextRef="#ctx0" brushRef="#br0" timeOffset="118644.73">5164 6276 0,'-17'0'0,"-18"9"0,-7 16 15,-95 35 1,-51-1-16,52-8 15,-35-8 1,-42 25-16,25 26 16,-77 42-1,26 0-15,-25 42 16,8 18 0,94-60-16,-94 34 15,59 34 1,18-8-16,-60 42 15,26-17 1,-60-8-16,85 8 16,102-77-1,-24-8-15,-27 60 16,17 0 0,18 42-16,17 25 15,-18 43 1,1-16-16,51-44 15,-9 43 1,43 1-16,25-44 16,44-8-1,41-34 1,10-76-16,76-60 16,0-42-1,120-18-15,-9-25 16,60-85-16,9-60 15,-95 9 1,197-93 0,-51 25-16,-94-1 15,93-67-15,27-25 16,-61 16 0,-25-17-16,94-59 15,-120 76 1,-59-16-1,-35-26-15,-85 42 16,9-17-16,-69 43 16,-59 26-1,-77-10 1,-52 44-16,-59-1 16,-77 18-1,-17 41-15,-17 10 16,-111 16-16,-9 43 15,-8 60 1,-137 93 0,-127 127-16,-120 171 15,383-128 1</inkml:trace>
  <inkml:trace contextRef="#ctx0" brushRef="#br0" timeOffset="120936.23">10097 5528 0,'0'0'0,"0"0"15,-9-9-15,-16 1 16,-1-1 0,-8 1-16,17-1 15,-9 9 1,-25 0-16,-26 0 15,-8 0 1,-18 0-16,10 0 16,41 0-1,10 0-15,-27 0 16,-16-8 0,-17-1-16,-35 9 15,43 17 1,34 9-16,-33 42 15,-10 25 1,1 10-16,-18 7 16,26 1-1,18 33-15,-18 35 16,-17-9 0,8 34-16,27-8 15,33-1 1,34 18-16,35-52 15,17 1 1,42 8-16,0-17 16,-8-34-1,60 26-15,50 25 16,10-26 0,42 18-16,-9 0 15,43 8 1,-17-34-16,0-34 15,-17 0 1,-34 8-16,43 10 16,-35-35-1,52-9-15,-35-8 16,35-17 0,-35-8-16,-8-26 15,0-17 1,-120-17-16,18-26 15,16-25 1,1-34-16,-26-25 16,-26-35-1,-25-42-15,-26-17 16,-25-43 0,-9-8-16,-34-17 15,-52 0 1,-85-18-16,1 27 15,-27 8 1,-24-17-16,-35-1 16,-1 18-1,-33 17-15,-51-9 16,-9 52 0,-119 16-16,-35 52 15,-51 67 1,-17 60-16,171 17 15</inkml:trace>
  <inkml:trace contextRef="#ctx0" brushRef="#br0" timeOffset="126035.36">4182 7892 0,'0'0'0,"51"0"0,35 0 16,178 17-16,86 17 16,34 34-1,17 9-15</inkml:trace>
  <inkml:trace contextRef="#ctx0" brushRef="#br0" timeOffset="132802.93">5795 8300 0,'0'0'0,"-17"9"0,-26 16 16,-33 35-16,-27 42 15,-59 51 1,-26 60-16,-17 16 16,-34 18-1,52-17-15,25-9 16,-43 34-1,60-68-15,34-17 16,-17 0 0,8-51-16,18-51 15,33-34 1,35-25-16,0-18 16,9 1-1,-1-18-15,0-25 16,1-34-1,-9 0 1,8 17-16,0 8 16,-8 18-16,-8 8 15,-27 25 1,-33 26-16,-18 43 16,9 17-1,43-9-15,26-26 16,33 1-1,18-9-15,16-9 16,18-8 0,25 0-16,0 0 15,-16 0 1,-10 0-16,-25 43 16,-68 135-1,-68 154-15</inkml:trace>
  <inkml:trace contextRef="#ctx0" brushRef="#br0" timeOffset="139892.98">4157 3359 0,'0'0'0,"0"0"0,0 0 16,0 0-16,0 0 15,0 9 1,8 16-16,26 35 15,43 33 1,-17-16-16,-26-26 16,26 0-1,76 8-15,26-16 16,-68-26 0,-68-17-16</inkml:trace>
  <inkml:trace contextRef="#ctx0" brushRef="#br0" timeOffset="140167.91">5539 3733 0,'0'0'0,"-34"17"0,-77 43 0,-25 8 15,33-8 1,-16 8-16,-61 25 16,18 1-1,68-26-15,43-17 16,8-26 0,35-16-16</inkml:trace>
  <inkml:trace contextRef="#ctx0" brushRef="#br0" timeOffset="140656.44">6085 3895 0,'0'0'0,"0"0"0,0 0 16,0 0 0,9 9-16,34 8 15,51-9 1,25 1-16,-34-18 15,-25-8 1,8-8-16,1 8 16,-18 0-1,-17 0-15,-25 0 16,-9 8 0,-26 0-16,-34 18 15,-76 25 1,-18 9-16,52 25 15,33 8 1,10 18-16,33-18 16,17-25-1,9-17-15,94 9 16,68-9 0,231-9-16,25 1 15</inkml:trace>
  <inkml:trace contextRef="#ctx0" brushRef="#br0" timeOffset="141041.47">8228 3606 0,'0'0'0,"-26"0"0,-34 25 0,-34 9 16,-16-8-1,24-9-15,-16 0 16,8-9 0,34 1-16,26-1 15,17 1 1,8 8-16,26 8 15,18 10 1,41 33-16,35 8 16,-17-8-1,-25-17 1,-35 0-16,-60 17 16,-68 43-16,-213 42 15,-69 8 1</inkml:trace>
  <inkml:trace contextRef="#ctx0" brushRef="#br0" timeOffset="179129.64">23445 2313 0,'154'-17'0,"333"0"0</inkml:trace>
  <inkml:trace contextRef="#ctx0" brushRef="#br0" timeOffset="180406.56">22336 2177 0,'0'0'0,"0"0"0,0 0 16,0 0-1,0 0-15,17-8 16,85-18-1,52-8-15,-17 17 16,119 9 0,-17-1-16,42 18 15,1 16 1,8 26 0,0 0-16,-238-34 15</inkml:trace>
  <inkml:trace contextRef="#ctx0" brushRef="#br0" timeOffset="184706.25">21218 2203 0,'0'0'0,"0"0"0,-9 0 0,-8 0 16,-25 0-1,-27 25-15,-50 35 16,8 42 0,-26 59-16,-110 69 15,33 8 1,-7 43-16,-36 16 15,-101 35 1,8-17-16,85-9 16,-76 68-1,42-59-15,-68 42 16,26-34 0,68-17-16,-69 51 15,78-84 1,16-27-16,18-50 15,110-60 1,95-85-16</inkml:trace>
  <inkml:trace contextRef="#ctx0" brushRef="#br0" timeOffset="185901.5">21252 1667 0,'0'0'0,"0"-9"0,9 1 16,-1 8-16,-8 0 16,0 0-1,0 8-15,17 35 16,26 16 0,8 35-16,17 17 15,26 42 1,0 8-16,0 9 15,25 51 1,44 9-16,-27-17 16,-25-9-1,26 8-15,50 18 16,-16-17 0,25 25-1,18 0-15,-35-34 16,9 43-16,17-1 15,-43-8 1,0 9 0,0-9-16,-34-25 15,-51-9-15,-26-17 16,26 0 0,8-8-16,-16-43 15,-10-34 1,-7-26-1,-10-8-15,1-17 16,-17-17-16,-9-8 16,-9-1-1,1-16-15,-1-1 16,1 1 0,-9-9-1,0 0-15,-9-9 16,-8 1-16,-17-1 15,-9-8 1,-25 0-16,-9 0 16,9 9-1,17 8 1,-9 0-16,-17 17 16,-25 8-1,-18 1 1,-8 8-1,0 8-15,-51 18 16,-34 33-16,-35-7 16,-34-10-16,-85 1 15,0-1 1,0-8-16,-17-17 16,-8-17-1,-18-8-15,-8-9 16,-26 8-1,-51 18-15,-68 8 16,-43 0 0,-51 17-16,-52 0 15,43 17 1,265-9-16</inkml:trace>
  <inkml:trace contextRef="#ctx0" brushRef="#br0" timeOffset="187453.19">22336 6115 0,'8'0'0,"112"0"0,119-9 0,94-33 15,179 8 1,-94 25-16</inkml:trace>
  <inkml:trace contextRef="#ctx0" brushRef="#br0" timeOffset="192164.78">26740 3130 0,'0'0'0,"0"0"0,0 0 0,9-34 15,42-51 1,51-51 0,26-60-16,-42 26 15,7 25-15,53-33 16,-1 16 0,-43 77-16,-8 8 15,0 26 1,-34 26-1,-26 8-15,-9 17 16,-8 17-16,-34 68 16,-34 77-1,0 8 1,17-9-16,8-8 16,18-59-1,8-43-15,25-9 16,86-16-16,68-35 15,60-67 1,9-26-16,-26-26 16,-34 9-1,-52 26 1,-25 16-16,-51 35 16,-43 25-1</inkml:trace>
  <inkml:trace contextRef="#ctx0" brushRef="#br0" timeOffset="192513.82">30103 2789 0,'0'0'0,"0"0"15,-9 0-15,-16 17 16,-35 17 0,-68 9-16,-77 17 15,-8-1 1,-1 18-16,52-9 16,51-9-1,43-16-15,34-1 16,34-8-1,102 0-15,180-42 16,51-60 0,-35-26-16,-50-8 15,-86-8 1,-85-9-16,-52 59 16</inkml:trace>
  <inkml:trace contextRef="#ctx0" brushRef="#br0" timeOffset="206526.85">12017 12340 0,'0'0'0,"0"0"0,0 0 0,34 0 16,111 0 0,52-17-16,127-43 15,103-16 1,-9-1-16,103 18 16,-103 33-1</inkml:trace>
  <inkml:trace contextRef="#ctx0" brushRef="#br0" timeOffset="209186.38">11505 11906 0,'0'0'0,"0"0"0,-8 0 16,-1 0-16,-8 0 16,-9 0-1,1 0-15,-18 0 16,0 9-1,1-1-15,-1 9 16,-8 0 0,0 0-16,-18 9 15,1 8 1,-26 25-16,-42 26 16,-61 51-1,-42 43-15,-8 17 16,-35 25-1,-8 51-15,-26 43 16,26-1 0,-60 103-16,-17-9 15,34-68 1,-85 86-16,-9-1 16,129-94-1,-10 1-15,61-17 16,136-9-1</inkml:trace>
  <inkml:trace contextRef="#ctx0" brushRef="#br0" timeOffset="209548.68">11514 12000 0,'0'0'0,"0"-9"0,8 9 0,-8 0 15,0 0-15,0 0 16</inkml:trace>
  <inkml:trace contextRef="#ctx0" brushRef="#br0" timeOffset="209967">11078 11855 0,'0'0'0,"0"0"0,0 0 0,0 0 15,17 0-15,9 17 16,17 17-1,34 9-15,8 16 16,17 18 0,52 25-16,8 0 15,-42-9 1,42 52-16,77 59 16,-77-25-1,26 42-15,42 26 16,-59-43-1,42 34-15,9-17 16,9 34 0,33 9-16,-8-9 15,9 17 1,-35-8-16,9-18 16,-25-25-1,-10-17-15,18-16 16,-42-10-1,41 77-15</inkml:trace>
  <inkml:trace contextRef="#ctx0" brushRef="#br0" timeOffset="-212781.9">3380 15155 0,'0'0'0,"0"0"0,8-26 0,27-76 16,33-51-1,0 0-15,17-59 16,9-9 0,-8 16-1,16-24-15,-8 84 16,-34 69 0,-18 25-16,-16 34 15,0 25-15,-9 94 16,-26 119-1,-25 102 1,-17-33-16,0-69 16,25-51-1,9-77-15,17-42 16,0-17 0,17-17-16,17-8 15,77-111 1,43-102-16,25-94 15,-25 26 1,-35 51-16,60-85 16</inkml:trace>
  <inkml:trace contextRef="#ctx0" brushRef="#br0" timeOffset="-212290.17">5019 14619 0,'0'0'0,"-9"9"16,0 50-16,-8 43 15,0 9 1,17-26-16,0-9 16,26-16-1,25-9-15,26-26 16,17-33 0,17-35-16,-26-59 15,-25-34 1,-34 9-16,-35 33 15,-51 18 1,18 50-16</inkml:trace>
  <inkml:trace contextRef="#ctx0" brushRef="#br1" timeOffset="-207195.55">11488 11872 0,'0'0'0,"0"0"0,0 0 0,0 0 16,-8 0-1,-10 17-15,-41 34 16,-61 43-1,-16 16-15,16 1 16,-25 8 0,-43 34-16,9 9 15,17-1 1,-43 9-16,-17 34 16,-8-8-1,-9 25-15,-9 17 16,18-8-1,33 17-15,10-52 16,16 9 0,9 0-16,-26 17 15,9-16 1,42-44-16,1 1 16,-9 25-1,34-60-15,59-76 16</inkml:trace>
  <inkml:trace contextRef="#ctx0" brushRef="#br1" timeOffset="-206464.18">11386 12059 0,'0'0'0,"0"0"0,25 26 0,44 25 15,33 17 1,17 17 0,18 0-16,17 26 15,25 25-15,0 34 16,43 17-1,34 17-15,26 9 16,-9-26 0,0-17-16,9 8 15,-26 1 1,-9 17-16,9 16 16,-17 1-1,0 8-15,-25 8 16,-27 1-1,-33-34-15,-9-18 16,-26-8 0,-25-42-16,-25-9 15,-18-25 1,-8-18 0,-18-25-16,-16-17 15,-1-8 1,1-18-16,-1 1 15,1-1-15,-9-8 16,0 0 0,0 0-16,0 0 15,-9-8 1,-8-9-16,-17-17 16,17 17-1</inkml:trace>
  <inkml:trace contextRef="#ctx0" brushRef="#br1" timeOffset="-199667.34">12589 16295 0,'0'0'0,"26"0"0,16 0 16,35 8-1,17-8-15,60 0 16,33-17 0,35-8-16,-8-9 15,-18-9 1,0 9-16,-16 0 16,-44 0-1,-42 17-15,-34 8 16,-26 9-1,-9 0-15,-16 0 16,0 0 0,-35 9-1,-102 33-15,-68 9 16,-43 9-16,0-17 16,-9-18-1,1 1-15,42-9 16,-17 0-1,26 0-15,42 8 16,-8 9 0,25 0-1,60-8-15,35-18 16,16 1-16,9 8 16,17 0-1,34 8 1,60 18-16,85-9 15,69-17 1,51-34-16,16-9 16,-7-8-1,7-17-15,-33 0 16,-34 9 0,-78 25-16,-33 0 15,-52 17 1,-42 0-16,-26 8 15,-119 52 1,-180 110-16</inkml:trace>
  <inkml:trace contextRef="#ctx0" brushRef="#br0" timeOffset="-169206.45">27756 9627 0,'0'0'0,"0"0"0,0 0 0,59-8 16,112 8 0,213 34-1,26 17-15,-69 8 16</inkml:trace>
  <inkml:trace contextRef="#ctx0" brushRef="#br0" timeOffset="-166719.49">26185 11387 0,'0'0'0,"0"0"15,94 26-15,60 0 16,213-26 0,188-26-16,-154 0 15</inkml:trace>
  <inkml:trace contextRef="#ctx0" brushRef="#br0" timeOffset="-165204.87">24137 13446 0,'0'0'0,"8"-9"0,44 1 16,33-9-16,0 8 16,137 18-1,9 16-15,-172-16 16</inkml:trace>
  <inkml:trace contextRef="#ctx0" brushRef="#br0" timeOffset="-164789.53">22507 14925 0,'0'0'0,"0"0"0,0 0 16,42 0-16,52-8 16,145-18-1,34 1-15,120 25 16,25 8-1</inkml:trace>
  <inkml:trace contextRef="#ctx0" brushRef="#br0" timeOffset="-164458.83">21184 16754 0,'0'0'0,"0"0"0,0 0 16,8 0-16,112 0 15,76-9 1,103-8-16,-26-8 16,-213 16-1</inkml:trace>
  <inkml:trace contextRef="#ctx0" brushRef="#br1" timeOffset="-21511.63">31631 6200 0,'0'0'0,"0"0"0,0 0 0,-9 0 16,0 0-1,1 17 1,-52 17-16,-68 51 15,-34 25 1,-17 69-16,-35 51 16,35-52-16,68-33 15,26-9 1,17-68 0,33-34-16,18-9 15,0-16 1,9-18-16,-1-25 15,9-25 1,0 8-16,0 17 16,9 0-1,-9 17-15,0 0 16,0 8 0,0 9-16,0 0 15,-17 9 1,-17 33-16,-1 43 15,18 9 1,43-9-16,34-17 16,196 17-1,136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44:40.74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25016 9993 0,'0'-9'0,"0"-8"0,8-8 16,-8-1-1,-8 9-15,-9-8 16,-34-1 0,-60 1-16,-9 8 15,60 17 1,-25 17-16,-145 42 16,25 26-1,43 43-15,-94 50 16,-18 69-1,44-43-15,111-42 16,127 42 0,86-68-16,111-60 15,51-25 1,145-68-16,-34-51 16,-85-127-1,42-60-15,-68-17 16,-68-35-1,-111 35-15,-43 34 16,-77 34 0,-145 34-16,-119-26 15</inkml:trace>
  <inkml:trace contextRef="#ctx0" brushRef="#br0" timeOffset="608.32">23488 11132 0,'0'0'0,"0"0"0,-8 0 16,-27 26-16,-93 25 15,-59 25 1,-61 43-16,-16 26 16,33 0-1,-25-1-15,68-42 16,77 0-1,52-34-15</inkml:trace>
  <inkml:trace contextRef="#ctx0" brushRef="#br0" timeOffset="984.75">21798 12323 0,'-8'-9'0,"-35"1"0,-85-18 0,0-8 15,34 17 1,-25 0-16,-69 17 16,26 26-1,8 33 1,-76 35-16,33 25 15,61 43-15,50-26 16,69-43 0,34 1-1,128 16-15,60-33 16,86-86 0,33-42-16,-60-17 15,-33-17-15,-86-42 16,-17-26-1,-60 25 1,-85-33-16,-94-129 16</inkml:trace>
  <inkml:trace contextRef="#ctx0" brushRef="#br0" timeOffset="2459.13">19912 13267 0,'-17'0'0,"-43"17"0,-102 34 15,-94 17 1,0-17-16,-17 17 16,77 0-16,42 0 15,-51 34 1,-94 51-16</inkml:trace>
  <inkml:trace contextRef="#ctx0" brushRef="#br0" timeOffset="2844.57">17975 13973 0,'-26'-9'0,"-93"-8"0,-95 0 16,-59 43-1,43 16-15,59 26 16,26 0-16,51-8 15,68-1 1,77 18 0,60 0-16,137-35 15,8-50 1,9-86-16,-26-8 16,-77 17-1,0-17-15,-77-17 16,-68 17-1,-85 0-15,8 51 16</inkml:trace>
  <inkml:trace contextRef="#ctx0" brushRef="#br0" timeOffset="3288.89">16865 14483 0,'-17'0'0,"-68"26"0,-103 59 0,-43 42 16,-25 26-1,-17 17-15,-8 26 16,-27 17 0,27-18-16,-52 43 15,-9-8 1</inkml:trace>
  <inkml:trace contextRef="#ctx0" brushRef="#br0" timeOffset="3723.12">14151 16039 0,'-17'9'0,"-43"16"0,-42 26 16,8 0-1,43 1-15,34 16 16,34 8 0,59 9-16,18 0 15,17-25 1,51-18-16,18-25 16,-35-51-1,-9-51-15,-16-17 16,-86 9-1,-85-26-15,8 50 16</inkml:trace>
  <inkml:trace contextRef="#ctx0" brushRef="#br1" timeOffset="12875.04">24589 11515 0,'0'0'0,"0"0"0,0 0 15,0 0-15,0 0 16,-8 0-1,-35 34-15,-42 51 16,-1 34 0,9 43-16,-42 127 15</inkml:trace>
  <inkml:trace contextRef="#ctx0" brushRef="#br1" timeOffset="14014.85">20680 13369 0,'0'0'0,"0"0"0,34 0 15,26 0 1,17 0-16,-9 17 16,-8 0-1,-17 0-15,-9 0 16,-9 9-1,-8 8-15,-25 42 16,-60 69 0,-78 33-16,-24-25 15,8-25 1,34-35-16,51-41 16,26-27-1,25-8-15,17-8 16,26 8-1,94 8-15,103-8 16,33-8 0,9-1-16,18 9 15,84 17 1</inkml:trace>
  <inkml:trace contextRef="#ctx0" brushRef="#br1" timeOffset="17076.33">26672 13599 0,'0'0'16,"0"0"-16,0 0 0,0 0 15,0 0-15,25-9 16,27 1-1,7 8-15,18 0 16,8 17 0,-16 0-16,-27 8 15,-7 1 1,-10 8-16,1 0 16,-18 0-1,-8 25-15,-42 9 16,-35-8-1,-17-18-15,9-8 16,33-8 0,18-18-16,17 1 15,0-1 1,17-8-16,9 0 16,33 17-1,35 9-15,17 8 16,-17 0-1,0 34-15,-1 9 16,-24-9 0,-35 0-16,-34 8 15,-26 1 1,-77 8-16,-110-34 16,-128-94-1,-18-67 1</inkml:trace>
  <inkml:trace contextRef="#ctx0" brushRef="#br1" timeOffset="20004.75">16686 14798 0,'0'0'0,"-9"0"0,1 0 0,-1 0 16,1 0 0,-1 0-16,1 0 15,-1 0 1,-17 25-16,-25 26 16,-17 43-1,0 16-15,16-8 16,1 9-1,26-26-15,16-34 16,9-8 0,9-9-16,8-9 15,25 1 1,52-1-16,34 1 16,-8-26-1,-26-9-15,-9-8 16,-8-8-1,0-1-15,8-16 16,-34 16 0</inkml:trace>
  <inkml:trace contextRef="#ctx0" brushRef="#br1" timeOffset="20222.75">16959 15163 0,'0'0'0,"0"0"0,-9 26 0,1 25 16,-9 51-1,-17 26-15,-9-1 16,-8 9-1,25 17-15,18 145 16</inkml:trace>
  <inkml:trace contextRef="#ctx0" brushRef="#br1" timeOffset="21007.09">20211 15180 0,'0'0'0,"0"0"15,-9 9-15,1 16 16,-18 18 0,0 0-16,1-1 15,8-8 1,0-8-16,17-9 15,0 0 1,17 8-16,43 1 16,25 16-1,-8-8-15,0 0 16,-18 9 0,-25-18-16,-8 9 15,-26 17 1,-17 17-16,-43 0 15,-17-17 1,18-17-16,7-17 16,10-42-1,25-1-15</inkml:trace>
  <inkml:trace contextRef="#ctx0" brushRef="#br1" timeOffset="21245.14">20535 14874 0,'0'0'0,"0"0"0,9 17 15,33 34 1,61 26-16,33 8 15,18-9 1,25 1-16,69 0 16,102-1-1</inkml:trace>
  <inkml:trace contextRef="#ctx0" brushRef="#br1" timeOffset="21739.25">23949 15317 0,'-8'0'0,"-27"-9"0,-50 9 16,-52 9-1,-8 42-15,17 25 16,34 1 0,43-9-16,26 8 15,42 18 1,25-1-16,35 9 15,34-8 1,26-26-16,-18-26 16,-51-25-1,-8-8-15,-17-18 16,-17 1 0,-18-1-16,-16 1 15,-44-18 1,-67 1-16,-18 16 15,26 26 1,17 9-16,69-9 16</inkml:trace>
  <inkml:trace contextRef="#ctx0" brushRef="#br1" timeOffset="22165.37">26125 15657 0,'0'0'0,"0"0"0,0 0 16,0 0-16,0 0 16,0 0-1,35 0-15,58 0 16,44 17 0,42 17-1,18 0-15,-35 8 16,-34 9-16,-34 17 15,-18 0 1,-33-25 0,-34-9-16,-78 25 15,-161 52 1,-120 17-16,43-35 16,-26 26-1</inkml:trace>
  <inkml:trace contextRef="#ctx0" brushRef="#br1" timeOffset="24267.69">13673 16380 0,'0'0'0,"0"0"0,0 0 0,0 0 16,0 0-1,-9 0-15,-8 8 16,-17 1 0,-8 8-16,-27 17 15,-25 8 1,18-8-16,7 17 15,18-8 1,8-1-16,18-8 16,8 9-1,17 8-15,8 8 16,26 9 0,26 9-16,8-9 15,-8-9 1,-17-16-16,-18-17 15,1-1 1,-17 1-16,-18-1 16,-17 1-1,-25-1-15,-8-16 16,16-9 0,9-9-16,17 1 15,0-18 1,42-59-16,43-60 15,43 1 1,-8 25-16,-1 0 16,1 34-1,-9 25-15,-52 43 16</inkml:trace>
  <inkml:trace contextRef="#ctx0" brushRef="#br1" timeOffset="41317.1">13127 16090 0,'0'0'0,"-9"0"0,-16 0 15,-44 17 1,-25 0-16,-8 9 16,8 25-1,-17 43-15,-34 33 16,0 1 0,34-26-16,26-17 15,51-43 1</inkml:trace>
  <inkml:trace contextRef="#ctx0" brushRef="#br1" timeOffset="51908.5">16899 16218 0,'0'0'0,"-8"0"15,-1 0-15,-8 0 16,-9 0 0,1 0-16,-26 17 15,-26 34 1,-26 26-16,1 16 16,25 9-16,26-42 15,25-35 1,18 1-1,8-9-15,34 0 16,26-9 0,17-8-16,16-34 15,1-17 1,-8-8-16,-27 8 16,-24 8-1,-10 26-15,-16 9 16,-18 42-1,-25 51-15,-26 34 16,-17 51 0,18-9-16,33-76 15,18-42 1,33-9-16,1-17 16</inkml:trace>
  <inkml:trace contextRef="#ctx0" brushRef="#br1" timeOffset="52499.58">19024 16932 0,'-8'0'0,"-9"34"0,-26 34 16,0 0-1,26-8-15,9-17 16,16-9-1,18-17-15,0-9 16,-9 1 0</inkml:trace>
  <inkml:trace contextRef="#ctx0" brushRef="#br1" timeOffset="52795.86">19835 16992 0,'-25'8'0,"-35"18"0,-51 25 15,-17 8 1,17-7-16,26-10 16,25-8-1,26-8-15,25-18 16,18 1-1,25-1-15,51-16 16,9-1 0,0-8-1,8-25-15,-25-1 16,-26 1-16,-34-10 16,-8 27-1</inkml:trace>
  <inkml:trace contextRef="#ctx0" brushRef="#br1" timeOffset="53196.29">20791 17179 0,'0'0'0,"0"0"15,-8 0-15,-1 17 16,-8 0 0,8 0-16,-8 17 15,17 0 1,0-17-16</inkml:trace>
  <inkml:trace contextRef="#ctx0" brushRef="#br1" timeOffset="53380.74">21901 16932 0,'0'0'0,"-26"26"0,-42 59 0,-9 26 16,26-35-1,34-33-15</inkml:trace>
  <inkml:trace contextRef="#ctx0" brushRef="#br1" timeOffset="53926.11">23249 16788 0,'0'0'0,"0"0"0,0 0 16,9 8-16,8 1 16,-9-1-1,1 1-15,-1-9 16,-8 0 0,-8 0-16,-1 0 15,-8 17 1,-17 17-16,-34 42 15,-35 35 1,10 0-16,24-26 16,18 0-1,8-9-15,43-8 16,9-42 0</inkml:trace>
  <inkml:trace contextRef="#ctx0" brushRef="#br1" timeOffset="54312.5">23923 16771 0,'0'0'0,"0"0"0,0 0 16,0 0-16,18 0 15,-1 17 1,-9 0-16,1 0 16,-18 25-1,-34 9-15,-16 17 16,-10-8 0,27-9-16,8-26 15,17-8 1,-1-8-16,18 0 15,0-9 1,9 0-16,17 17 16,8 0-1,8 8-15,1 1 16,0 8 0,17 17-16,16-9 15,-33-25 1</inkml:trace>
  <inkml:trace contextRef="#ctx0" brushRef="#br1" timeOffset="54521.4">25127 17298 0,'0'0'0,"0"0"0,17 0 0,26 0 16,51 0-1,16-8-15,-58 8 16</inkml:trace>
  <inkml:trace contextRef="#ctx0" brushRef="#br1" timeOffset="54679.46">26441 17264 0,'0'0'0,"0"0"0,0 0 15,26 9-15,51-1 16,68-16 0,51-9-1,128-26-15</inkml:trace>
  <inkml:trace contextRef="#ctx0" brushRef="#br1" timeOffset="54833.86">28080 17358 0,'0'0'0,"0"0"15,26 17 1,16 0-16,78-9 16,59-16-1,-34-18-15,0-8 16,69 17-1,127-8-15</inkml:trace>
  <inkml:trace contextRef="#ctx0" brushRef="#br1" timeOffset="70404.64">6299 10809 0,'0'0'16,"-9"0"-16,1-8 0,-18-1 15,1 1 1,-1-1-16,9-8 15,0 9 1,8-1-16,-33 1 16,-61 16-1,-59 26-15,17 0 16,34 34 0,-60 68-16,1 0 15,76-59 1,42-26-16,10-9 15,-9 26 1,-18 52-16,10 16 16,24-26-1,44-25-15,25 26 16,26 16 0,76 1-16,35-35 15,34-42 1,59-25-16,-25-35 15,26-25 1,-60-25-16,-17-18 16,42-25-1,-93 26-15,-43 16 16,-1-8 0,-24-25-16,-35-18 15,-43 1 1,-33 8-16,-44-9 15,-76-25 1,0 25-16,0 18 16,-35 8-1,10 8-15,7 9 16,-33 0 0,25 9-16,26 25 15,-51 8 1,8 26-16,-8 51 15,-35 43 1,-51 101-16,26 52 16,17 110-1,43 0 1</inkml:trace>
  <inkml:trace contextRef="#ctx0" brushRef="#br1" timeOffset="124378.02">7699 14594 0,'0'0'0,"0"0"15,0 0-15,-18-17 16,-33-60-1,-34-76-15,17 34 16,-43-60 0,-17-50-16,34 59 15,-26-34 1,1-1-16,16 86 16,9 17-1,18-17-15,16 17 16,17 34-1,26 26-15,0 25 16,9 0 0,8 17-16,0 0 15,25 25 1,26 52-16,9 8 16,0 8-1,-17 9-15,-18-34 16,-16-25-1,-9-18-15,-17-16 16,-18-9 0,-33-34-16,-9-17 15,1-34 1,16-51-16,17 0 16,18 51-1,25 42-15,0 1 16,25-1-1,52-16-15,85-18 16,137 9 0,102 42-16,-17 35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47:44.68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13417 3878 0,'26'0'0,"25"0"0,-17 0 0,120 0 16,67 17 0,129 26-16,43 8 15,51 8 1,230 43-16,52-34 16,-146-25-1,-8 8 1,-146-17-16</inkml:trace>
  <inkml:trace contextRef="#ctx0" brushRef="#br0" timeOffset="11086.42">19793 1531 0,'0'-9'0,"0"-8"0,0-25 16,8-9-16,1 0 15,-1 17 1,9 0-16,26-34 15,17-26 1,-1 9-16,-16 26 16,-17 33-1,-18 17-15,9 18 16,0 25 0,9 17-16,-9 43 15,-8 59 1,-9 17-1,-9-26-15,0 1 16,1-9-16,-1-25 16,9-35-1,0-25-15,9-25 16,-1-18 0</inkml:trace>
  <inkml:trace contextRef="#ctx0" brushRef="#br0" timeOffset="11308.56">19340 2271 0,'9'0'0,"50"25"0,206 18 15,68-18-15,-26-25 16,35-8-16,-10-26 16,35-17-1</inkml:trace>
  <inkml:trace contextRef="#ctx0" brushRef="#br0" timeOffset="26155.98">27628 2670 0,'0'0'0,"8"0"0,86 0 15,128 0 1,111-25-16,0-26 15,42-9 1,18-16-16</inkml:trace>
  <inkml:trace contextRef="#ctx0" brushRef="#br0" timeOffset="38116.18">26228 2313 0,'-9'0'0,"1"9"0,-9 8 15,-17 8-15,-52 18 16,-84 42 0,-35 25-16,-51 52 15,17 8 1,-103 85-16,-16 26 16,85 16-1,-205 129-15,-86 50 16,10 51-1,16 26-15,-8-9 16,17-25 0,136-51-16,137-60 15,51-144 1,-17-60-16,60-34 16,102-68-1,43-51-15</inkml:trace>
  <inkml:trace contextRef="#ctx0" brushRef="#br0" timeOffset="39326.23">26458 2160 0,'0'0'0,"0"0"0,9 9 0,16 33 16,27 26-1,-1 26-15,26 25 16,42 34-1,9 25-15,0-7 16,17 41 0,43 26-16,-17-8 15,59 42 1,43 26-16,-8-18 16,17 10-1,-35 16-15,18 17 16,-43-8-1,-35-1-15,18 9 16,-17-16 0,-17-35-16,-18-26 15,-33-25 1,-69-59-16,-17-26 16,9-17-1,-9-17 1,0-8-16,-8-26 15,-9-34-15,-9-9 16,1-8 0,-1-8-16,-8-1 15,0 1 1,0-1-16,0 1 16,0-9-1,0 0-15,0 0 16,0 0-1,0 0-15,0 0 16,0 0 0,0 0-1,0 0-15,0 0 16,0 8 0,0-8-1,0 0-15,0 9 16,0-1-16,0-8 15,-17 17 1,-42 9-16,-69-1 16,-111 9-1,-60-8-15,-119-26 16,-171-9-16,-171 1 16,-85-1-1,9 9 1,-78 26-16,-24 16 15,-35 18 1,-43-9-16,-25 0 16,512-25-1</inkml:trace>
  <inkml:trace contextRef="#ctx0" brushRef="#br0" timeOffset="43399.54">25776 4320 0,'0'0'0,"0"0"0,0 0 15,0 0-15,0 0 16,0 0 0,25-8-16,52-18 15,94 1 1,102 16-1,179 43-15,-34 26 16</inkml:trace>
  <inkml:trace contextRef="#ctx0" brushRef="#br0" timeOffset="48000.27">24248 4346 0,'0'0'0,"0"0"0,0 0 15,0 0-15,0 0 16,0 0 0,-9 0-16,-16 17 15,-44 25 1,-50 35-16,-60 42 16,-26 51-1,-34 43-15,-26 59 16,-16 17-1,-1 0-15,-85 34 16,68-59 0,18-26-16,16 0 15,120-93 1,-26 25-16,43-43 16,68-50-1,35-18-15,16-33 16</inkml:trace>
  <inkml:trace contextRef="#ctx0" brushRef="#br0" timeOffset="48563.2">24487 4201 0,'0'0'0,"0"9"0,8 42 16,44 42-16,50 43 16,52 17-1,-1 18-15,9 16 16,35 25-1,-61-16-15,1 33 16,42 27 0,-25-44-16,-26-8 15,0 9 1,0-9-16,-17-25 16,-9-18-1,-34-33-15,9-18 16,0-8-1,0-25 1,-17-9-16,8-17 16,0-34-16,-34-8 15</inkml:trace>
  <inkml:trace contextRef="#ctx0" brushRef="#br0" timeOffset="57421.09">5676 5928 0,'0'0'0,"0"0"0,0 0 15,17-9-15,60-8 16,76-17-1,52-8-15,8-1 16,44 1 0,101-27-16</inkml:trace>
  <inkml:trace contextRef="#ctx0" brushRef="#br0" timeOffset="67401.34">5940 8921 0,'0'0'0,"17"0"0,0 0 15,1 0-15,135 0 16,52 0-1,188-8-15,33-1 16</inkml:trace>
  <inkml:trace contextRef="#ctx0" brushRef="#br0" timeOffset="73955.23">9918 9806 0,'8'-9'0,"43"1"0,77-18 15,35 9-15,84 17 16,26 17 0,51 43-16,197 50 15,34 26 1,-154-25-16</inkml:trace>
  <inkml:trace contextRef="#ctx0" brushRef="#br0" timeOffset="77684.74">5710 11728 0,'0'0'0,"0"0"0,0 0 15,17 17-15,60 8 16,59 9-1,112 0 1,51-8-16,8-9 16,154 8-16,-52-8 15</inkml:trace>
  <inkml:trace contextRef="#ctx0" brushRef="#br0" timeOffset="78293.47">6623 15078 0,'17'0'0,"137"-8"0,127-9 0,52-34 15,43-26 1</inkml:trace>
  <inkml:trace contextRef="#ctx0" brushRef="#br0" timeOffset="91910.13">9832 6557 0,'0'0'0,"0"0"0,0 0 0,0 0 16,0 0-1,0 8-15,0 18 16,0 16 0,0 10-1,0 7-15,0-16 16,0-9 0,0-9-16,0 1 15,0-18 1,0 1-16,17 8 15,9 0-15,17 8 16,16 1 0,35-9-1,17-9-15,0-8 16,17 9 0,17-9-16,-17 8 15,-51 9 1,-26 0-16,1 0 15,-10 0-15,-16 0 16,-1-8 0,-16-1-1,-1 1-15,10-9 16,7-9 0,18-25-16,8-51 15,17-34 1,1-17-16,16-17 15,69-119 1</inkml:trace>
  <inkml:trace contextRef="#ctx0" brushRef="#br0" timeOffset="108105.35">14211 5681 0,'0'0'0,"0"0"0,0 0 16,-43-9-16,-119-8 16,17 17-1,34 0 1,-145 17-16,59 17 15,138-8-15,-52 17 16,-94 16 0,60-25-1,94-8-15,-35 8 16,-59-9 0,-17-16-16,-120-18 15</inkml:trace>
  <inkml:trace contextRef="#ctx0" brushRef="#br0" timeOffset="108362.32">12282 5545 0,'0'0'0,"0"0"0,-26 8 0,-25 35 15,0 25 1,8 26-16,-42 25 15,-26 0 1,17-9-16,60-16 16,76-26-1,27-17-15,195 0 16,26-9 0,-238-42-16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51:38.15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29027 15146 0,'0'0'0,"0"0"0,0 0 0,-8 0 15,-9 0 1,-9 17-16,-17 17 16,-16 18-1,-35 50 1,-17 8-16,0-8 16,9 0-16,33 26 15,-8 25 1,1-17-16,-10-8 15,9 8 1,35-34-16,16-34 16,9-26-1,9-16-15,8-9 16,0-9 0</inkml:trace>
  <inkml:trace contextRef="#ctx0" brushRef="#br0" timeOffset="251.84">27747 16235 0,'0'0'0,"0"0"0,-8 0 15,-9 0 1,-18 26-16,-16 16 16,0 18-16,0 16 15,25 9 1,9-17-1,17-17-15,26 9 16,16-1 0,1-25-16,77-25 15,101-26 1,61-43-16,68-42 16</inkml:trace>
  <inkml:trace contextRef="#ctx0" brushRef="#br0" timeOffset="111629.05">27764 3308 0,'0'0'0,"0"0"0,0 0 0,0 0 15,0 0-15,9 9 16,-1-1 0,1 1-16,-9-9 15,0 0 1,0 0-16,0 0 16,0 0-1,0 0-15,0 0 16,0 0-1,0 0-15,0 0 16,0 0 0,0 8-16,17 1 15,8 8 1,18-9-16,-17 1 16</inkml:trace>
  <inkml:trace contextRef="#ctx0" brushRef="#br0" timeOffset="112121.77">27756 4082 0,'0'0'0,"0"0"0,0 0 16,0 0-1,0 0-15,0-8 16,0-1-1,0-8-15,0-8 16,8-1 0,1 9-16,-1 0 15,1 0 1,-1 9-16,-8 8 16,0 0-1,0 0-15,0 0 16,0 0-1,0 0 1,0 0-16,0 0 16,0 0-16,0 0 15,0 0 1,0 0 0</inkml:trace>
  <inkml:trace contextRef="#ctx0" brushRef="#br0" timeOffset="112891.17">28660 3393 0,'0'0'0,"0"0"0,0 0 16,-8 9-16,-1 16 15,-16 18 1,-27 25-16,-16 17 15,0-9 1,25-25-16,26-8 16,0-9-1,9-8-15,-1-9 16,9-9 0</inkml:trace>
  <inkml:trace contextRef="#ctx0" brushRef="#br0" timeOffset="113226.56">29138 3385 0,'0'0'0,"-8"0"0,-1 17 15,-16 0-15,-18 25 16,-8 9 0,8 17-16,9 17 15,8-8 1,9-9-16,0 0 15,-8 0 1,8-17-16,-1-17 16,1-8-1,17-18-15</inkml:trace>
  <inkml:trace contextRef="#ctx0" brushRef="#br0" timeOffset="113591.72">28814 3657 0,'0'0'0,"0"0"0,-9 0 0,1 8 15,8 1 1,0-9-16,0 0 16,0 0-1,0 8-15,8-8 16,27 17 0,16 9-16,0-1 15,0-16 1,-8-1-16,0 1 15,-1 8 1,-16 0-16</inkml:trace>
  <inkml:trace contextRef="#ctx0" brushRef="#br0" timeOffset="113953.13">29394 4023 0,'0'0'0,"0"0"0,0 0 16,0 0-16,0 0 16,0 8-1,0 9-15,0 9 16,-8-1 0,-1 1-16,1-1 15,8-16 1,0-1-1,0 1-15,0-35 16,8 1 0</inkml:trace>
  <inkml:trace contextRef="#ctx0" brushRef="#br0" timeOffset="114144.94">29787 3546 0,'0'0'16,"0"0"-16,0 0 0,0 0 0,-9 9 15,1 8 1,8-9-16,0 1 16,8-9-1,9 0-15</inkml:trace>
  <inkml:trace contextRef="#ctx0" brushRef="#br0" timeOffset="121146.58">26083 9346 0,'0'0'16,"0"0"-16,-17-8 0,-17 8 16,-35 0-1,-50 25-15,25 18 16,17 33-1,-17 27-15,9-18 16,8 25 0,26 26-16,34-8 15,42-43 1,27-34-16,-1-17 16,34-9-1,43-8-15,17-42 16,-34-18-1,-51-25-15,-9-17 16,-8 9 0,-9-1-16,-17-16 15,-25-26 1,-1 17-16,-42 8 16,-69 0-1,-144-42-15</inkml:trace>
  <inkml:trace contextRef="#ctx0" brushRef="#br0" timeOffset="121576.48">27013 8930 0,'0'0'0,"-8"8"0,-1 43 15,-17 17 1,-16 26-16,-44 67 16,10 26-1,33-42-15,9 17 16,17 25-1,-17 127-15</inkml:trace>
  <inkml:trace contextRef="#ctx0" brushRef="#br0" timeOffset="121856.5">27670 8777 0,'0'0'0,"-17"25"0,-34 86 16,8 8-1,-8 0-15,-26 68 16,-8 0-1,34-76-15,17-1 16,17 18 0,8-60-16</inkml:trace>
  <inkml:trace contextRef="#ctx0" brushRef="#br0" timeOffset="122047.26">26979 9465 0,'26'17'0,"25"17"0,85 26 0,95-26 16,102-34-1</inkml:trace>
  <inkml:trace contextRef="#ctx0" brushRef="#br0" timeOffset="124459.61">28874 1845 0,'0'0'16,"0"0"-16,0 0 0,0 0 15,0 0 1,0 0-16,0 0 16,-9 0-1,1 9-15,-1 8 16,1 8-1,-1 27-15,1 16 16,8 0 0,0 0-1,0-9-15,17 1 16,17-9-16,25-9 16,18 1-1,17-1-15,-8-16 16,-35-18-1,-26 1-15,-8-1 16,0 1 0,-8-1-16,0-8 15,-1 0 1,1 0-16,-9 0 16,0 0-1,0 0-15,25-17 16,43-42-1,18-26-15,16-51 16,18-26 0,42-102-16</inkml:trace>
  <inkml:trace contextRef="#ctx0" brushRef="#br0" timeOffset="126739.12">28763 1743 0,'0'0'0,"0"0"0,0 0 16,0 0-16,0 0 15,0 0 1,0 0-16,0 0 15,0 0 1,0 0-16,-9 0 16,-8 26-1,-43 42 1,-102 111-16,-26 33 16,18-25-1,33-25-15,26-43 16,34-34-16,35-34 15,25-25 1,0-9 0,8-9-16,9 1 15,0-9-15</inkml:trace>
  <inkml:trace contextRef="#ctx0" brushRef="#br0" timeOffset="127005.39">27636 2509 0,'0'0'0,"0"0"0,0 0 0,-8 17 16,-1 8 0,9 1-16,0 8 15,0 8 1,0 1-1,17-1-15,9 1 16,25-1 0,51-7-16,26-18 15,-59-9-15</inkml:trace>
  <inkml:trace contextRef="#ctx0" brushRef="#br0" timeOffset="128663.01">27005 4184 0,'0'0'0,"0"9"0,0 16 16,0 26 0,-9-8-16,1-1 15,-1 1 1,0-9-16,1-9 16,8 1-1,0-1-15,0-8 16,0-8-1,0 8-15,26 0 16,16 8 0,26-8-16,35-8 15,8-1 1,0-8-16,-17 17 16,-26 0-1,-34 0 1,-8 0-16,-1 0 15,1 0 1,-18-8-16,1-1 16,0 1-16,-1-1 15,-8-8 1,0-25 0,0-60-16,9-102 15,-1-77-15,1-93 16</inkml:trace>
  <inkml:trace contextRef="#ctx0" brushRef="#br0" timeOffset="131242.25">28037 2832 0,'0'0'0,"0"8"0,0 27 15,26 50-15,25 25 16,9-25 0,25 9-16,77 16 15,9 1 1,17 8-16,25 17 16,-42-25-1,8 16-15,43 18 16,-60-43-1,-34-26-15,-8-25 16,-52-17 0,-34-25-16,-8-1 15,-1-8 1,-16 0-16</inkml:trace>
  <inkml:trace contextRef="#ctx0" brushRef="#br0" timeOffset="131533.72">30145 3351 0,'0'0'0,"0"0"0,-8 0 0,-18 8 16,-59 9 0,-86 17-1,-85 26-15,-60 42 16,-25 25-16,-9 10 16,-77 33-1,26 17-15,77 8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54:55.98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28302 2407 0,'0'-9'0,"171"9"0,16 9 16,121-18-1,50-8-15,-127 0 16,255-25 0,-59-1-16</inkml:trace>
  <inkml:trace contextRef="#ctx0" brushRef="#br0" timeOffset="3130.42">26672 3997 0,'0'0'0,"34"34"0,145 68 15,17-25-15,86-52 16,239-16 0,-103-1-16</inkml:trace>
  <inkml:trace contextRef="#ctx0" brushRef="#br0" timeOffset="6164.78">24504 6710 0,'0'0'0,"17"-8"15,34-26-15,43-1 16,25-7 0,-25-9-16,34-34 15,86 0 1,67 8-16,78 9 16</inkml:trace>
  <inkml:trace contextRef="#ctx0" brushRef="#br0" timeOffset="9109.6">22362 6906 0,'0'0'0,"0"0"0,0 0 16,-9 17-1,0 0-15,9 0 16,0 0-1,0 0-15,0-9 16</inkml:trace>
  <inkml:trace contextRef="#ctx0" brushRef="#br0" timeOffset="12008.48">23420 6565 0,'0'0'0,"0"0"0,-26 0 0,-76 9 15,-52 42 1,35 34 0,-86 60-16,-26-9 15,61-43 1,-103 52-16,68-18 15,154-59-15,8-25 16,17-9 0,18-26-1,25-16-15,145-69 16,120-50 0,-1 25-16,163-9 15,-34 1 1,-171-1-16,34-8 15,-51 34 1,-94 34-16,-60 25 16,-42 18-1,-35 16-15,-110 60 16,-240 103 0,-25 7-16,94-42 15,-17 9 1,68-35-16,111-50 15,77-35 1,25-16-16,60-26 16,137-85-1,213-85-15,111-9 16,-111 35 0,-119 42-16,-69 33 15,-102 35 1,-52 26-16,-25 16 15,-110 52 1,-181 85-16,-110 59 16,-59 8-1,84-25-15,103-25 16,68-43 0,111-51-16,43-26 15,26-16 1,76-26-16,180-68 15,119-68 1,102-34-16,-42 34 16,-154 42-1,-68 18-15,-77 42 16,-94 34 0,-34 17-16,-120 17 15,-212 68 1,-112 76-16,-34 18 15,60-1 1,102-16-16,94-43 16,111-59-1,60-35-15,51-16 16,153-26 0,291-86-16,111-41 15,-60 25 1,-111 25-16,-119 43 15,-103 26 1,-120 25-16,-33 0 16,-222 59-1,-274 94-15,-17 26 16,44 0 0,76-26-1,136-34-15,103-51 16,85-34-16,43-17 15,51-9 1,274-59-16,204-59 16,17-18-1,-51 26 1,-137 43-16,-136 16 16,-111 26-1,-60 17-15,-43 9 16,-230 110-16,-204 68 15,-44 17 1,26-9-16,94-59 16,145-34-1,128-50-15,69-35 16,76-17 0,290-69-16,197-50 15,-34 26 1,-103 25-16,-179 34 15,-120 17 1,-85 17-16,-256 85 16,-145 51-1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10-14T19:55:40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2287 4933 0,'0'0'0,"0"0"0,0 0 15,0 17-15,0 34 16,0 51-1,0 34 1,-17 34-16,-25 51 16,-1-59-1,9-69-15,0 18 16,17-9 0,0-17-16,17-34 15,0-9 1,17-16-16,17-18 15,0-16 1,26-35-16,68-33 16,34 16-16,-43 18 15,-33 16 1,50 9 0,52 9-16,-60 8 15,9 0 1,102 17-16,-69 8 15,9 35 1,69 33-16,-86-16 16,43 16-1,17-8-15,-43-42 16,86 8 0,8 8-16,0 18 15,17 8 1,-25-17-16,68 0 15,-60-17 1,85-25-16,-8-9 16,-77-17-1,94 0-15,-85 0 16,119 0 0,0 8-16,-136 1 15,161-18 1,35 9-16,-119 0 15,-18-25 1,146-18-16,-78 18 16,-161-9-1,119-9-15,-86 18 16,-33 8 0,42 17-16,-137 0 15,-42 0 1,17 8-16,-34 1 15,-26-1 1,-8-8-16,-18 0 16,1 0-1,-18 0-15,1 0 16,0 0 0,-9-8-16,8-18 15,-8-33 1,0-52-16,9-85 15,25-8 1,17 0-16,9-17 16,-9 8-1,-17-8-15,0 0 16,17 43 0,-8 16-16,-9 9 15,-25 51 1,-9 34-16,-9 25 15,1 9 1,-1 17-16,1 0 16,-1 0-1,1 9-15,-1 8 16,-8 0 0,-26 8-16,-51 9 15,-59 0 1,-52 17-16,-60-8 15,-16-1 1,-9-16-16,-120-9 16,0 0-1,-17-9-15,-16-16 16,-44-9 0,-59 17-16,-9 8 15,-94 35 1,-8 25-16,-60 0 15,60 8 1,-17 18-16,-94 8 16,76-8-1,-42 16-15,-102 26 16,384-42 0</inkml:trace>
  <inkml:trace contextRef="#ctx0" brushRef="#br0" timeOffset="9117.33">2680 9244 0,'0'0'0,"0"0"0,9 0 0,16-8 15,35-43 1,136-43-16,-8 26 16,-43 43-1,111 50-15,137 77 16,-1-17 0,-33-51-16</inkml:trace>
  <inkml:trace contextRef="#ctx0" brushRef="#br0" timeOffset="33476.04">2287 9942 0,'0'0'0,"0"0"0,0 8 16,0 18-16,0 42 15,0 25 1,0 52-16,0 85 15,-25-35 1,-1 18-16,1-9 16,7-111-1,18 9-15,18 9 16,-1-17 0,0-35-16,-9-16 15,1-18 1,-9-8-16,34 0 15,68-8 1,52-9-16,-43-9 16,68-33-1,52-18-15,-61 9 16,52 0 0,-26 9-16,9 16 15,60 9 1,-52 8-16,52 9 15,-26 0 1,25 0 0,10 9-16,-1-1 15,0 1-15,-17-1 16,-17 10 0,-26-27-16,18 9 15,-61-17 1,35-9-1,-17 1-15,-34-9 16,16 8 0,1 1-16,-52 8 15,-67 0-15,-27 8 16,1 1 0,-18 8-16,1-9 15,-1 1 1,1-9-16,-18-26 15,-16-25 1,-1 0 0,9 0-16,0-8 15,0-18-15,17-8 16,0 9 0,0 16-1,17 9-15,9 0 16,-18 8-1,1 9-15,-18 0 16,-16 9 0,-18-1-16,-51 1 15,-17 16-15,-68 9 16,-34 0 0,-35 9-1,-42-1-15,-52-8 16,-7 0-1,7 0-15,-136-17 16,-8 0 0,-95 34-16,-42 26 15,-85 76 1,255-26-16</inkml:trace>
  <inkml:trace contextRef="#ctx0" brushRef="#br0" timeOffset="88392.71">14501 11787 0,'0'0'0,"0"0"0,0 0 16,0 0-16,8 17 15,9 0 1,1 0-16,-1 9 16,8 16-1,1 18-15,-9 33 16,-17 18 0,-17-18-16,0-42 15,-9 0 1,9 18-16,0-10 15,8 1 1,9-18-16,9 1 16,34-1-1,-9-16-15,17-26 16,51-17 0,52-26-16,-17 1 15,-43 8 1,16-9-16,19 9 15,7 17 1,-25 0-16,-34 17 16,34 0-1,25 9-15,1 8 16,-43-9 0,17 18-16,42-1 15,10 1 1,7-9-16,44-17 15,-18-9 1,17-16-16,43-1 16,-42 1-1,25 8-15,-52 0 16,1 0 0,43 8-16,-35 1 15,0 8 1,9 8-16,-17-16 15,0 16 1,-9 1-16,-8-1 16,25-8-1,-17 0-15,0 0 16,9 0 0,-26 9-16,0-1 15,1-8 1,16 17-16,-34 9 15,-17-1 1,17 1 0,-43-9-16,-16 8 15,-18 1-15,-34-18 16,-8 1 0,-18-1-1,1 1-15,-1-9 16,1 0-16,0 0 15,-9 0 1,0 0 0,0 0-16,0-17 15,0-17-15,0-34 16,-9-34 0,0-26-16,1-8 15,8 76 1</inkml:trace>
  <inkml:trace contextRef="#ctx0" brushRef="#br0" timeOffset="92301.15">15389 13233 0,'0'0'0,"0"0"15,-9-9-15,0 1 16,1-9-1,-1 0-15,1 0 16,-1 0 0,9 17-16,0 0 15,-8 25 1,-9 60-16,-26 9 16,-17-26-1,-25 43-15,-9 50 16,17-42-1,35-42-15,16-43 16,9-9 0,8-16-16,1-9 15,8-60 1,25-42-16,27 9 16,33-35-1,26-50-15,-34 33 16,-9 51-1,34 35-15,1 25 16,-18 17 0,-17 0-16,-25 17 15,-9 25 1,0 60-16,-8 34 16,-43-33-1,-17-35-15,-9-9 16,-34-16-1,-8-1-15,51-16 16</inkml:trace>
  <inkml:trace contextRef="#ctx0" brushRef="#br0" timeOffset="92895.98">16114 13539 0,'0'0'0,"0"0"0,0 0 16,9-17 0,16-17-16,26-17 15,1-34 1,-10 0-16,-8 8 16,0 26-1,9 17-15,0 17 16,-18 0-1,1 0-15,8 17 16,0 0 0,9 0-16,17 17 15,-1 0 1,-16-8-16,-9-18 16,9 1-1,17-9-15,-26 8 16</inkml:trace>
  <inkml:trace contextRef="#ctx0" brushRef="#br0" timeOffset="93374.38">17283 13480 0,'0'0'0,"9"0"0,8 8 0,8 1 15,10-1 1,-1 1-16,17-9 16,-8-9-1,8-8-15,0-17 16,-8-25-1,-18 8-15,-8 16 16,-8 1 0,-18 0-16,-25 17 15,-17 17 1,-26 51 0,-25 35-16,-1 7 15,-8 26 1,18 17-16,58-25 15,27-43-15,33-26 16,35 1 0,26-9-1,42-17-15,102-34 16,120-43-16</inkml:trace>
  <inkml:trace contextRef="#ctx0" brushRef="#br0" timeOffset="94057.76">18555 13139 0,'0'0'0,"0"9"0,0 25 16,9 25-16,-1 9 15,1-16 1,-18-1-16,1 0 15,-1 17 1,0 0-16,9-9 16,0-8-1,0-25-15,0-1 16,0-16 0,0-18-16,-8-8 15,-1-17 1,-16-8-16,-18 8 15,-17 8 1,-16 9-16,-18 9 16,17 25-1,9 59-15,-9 43 16,34-34 0,35-34-16,8-8 15,25-1 1,60 1-16,78-18 15,-27-25 1,-85 0-16</inkml:trace>
  <inkml:trace contextRef="#ctx0" brushRef="#br0" timeOffset="95146.15">19306 13760 0,'0'0'0,"-17"9"0,-17 16 15,0 9-15,0 9 16,16-18 0,10 1-16,8-18 15,8 1 1</inkml:trace>
  <inkml:trace contextRef="#ctx0" brushRef="#br0" timeOffset="98695.29">26501 12068 0,'0'0'0,"0"0"0,0 0 16,0 0 0,0 0-16,-9 0 15,1 17-15,-9 17 16,-17 25 0,0 9-16,-18-8 15,-7-1 1,7-16-16,18-17 15,17-9 1,0 0 0,17 0-16,26 17 15,16 17-15,35 17 16,43-9 0,25-16-1,26-9-15,8-26 16,9-8-1,-18-8-15,35-1 16,60-16 0,33-1-16,1 1 15,25-9 1,-16 0-16,16-9 16,17 1-1,-50 8-15,41 0 16,35 8-1,-17 26-15,-17 0 16,9 0 0,42 17-16</inkml:trace>
  <inkml:trace contextRef="#ctx0" brushRef="#br0" timeOffset="99866.18">4720 13582 0,'0'0'0,"0"0"0,0 0 0,0 0 15,0 0-15,0 0 16,0 8-1,17 1-15,26 8 16,8 0 0,9-9-16,25 9 15,26 9 1,25-1-16,18-8 16,59-8-1,26-1-15,26-8 16,-9 9-1,-26-9-15,18 17 16,-69 0 0,-34 8-16,-34-8 15,-42 0 1,-18-8-16,-17-1 16,-9 1-1,-16-1-15,0-8 16,-1 0-1,1 0-15,-9-8 16,17-18 0,8-50-16,18-26 15,8-26 1,9-50 0,42-120-16</inkml:trace>
  <inkml:trace contextRef="#ctx0" brushRef="#br0" timeOffset="100816.71">28157 13156 0,'0'0'0,"0"0"0,-9 0 16,-8 0-16,-51-8 15,-35 8 1,-7 0-16,-44 17 16,-25 0-1,42 17-15,35 8 16,25 1 0,26 8-16,25 0 15,35 9 1,25 16-16,51 26 15,26 0 1,-9-25-16,-25-18 16,-26-16-1,-25-1-15,-9-16 16,-8-1 0,-18 9-16,-16 0 15,-18 9 1,0-18-16,-8-8 15,0-17 1,0-17-16,34 9 16</inkml:trace>
  <inkml:trace contextRef="#ctx0" brushRef="#br0" timeOffset="101353.84">28387 13837 0,'-8'0'0,"-1"0"0,-8 17 0,-34 25 15,0 9 1,8-17-16,26-8 16,0-9-16,17 0 15,8 8 1,9 1-16,18-1 15,41 1 1,35-9-16,0-9 16,-25-8-1,-35 0-15,-17 0 16,-8 0 0,-18 0-16,1 0 15,-9 0 1,-9 17-16,-16 26 15,-10 8 1,18 9-16,17-1 16,17-8-1,18-25-15,-18-9 16</inkml:trace>
  <inkml:trace contextRef="#ctx0" brushRef="#br0" timeOffset="101608.94">29685 13905 0,'-9'0'0,"-17"0"15,-33 8-15,-27 9 16,-8 26-16,9-1 15,34 1 1,25-1-16,35 26 16,25 9-1,51 8 1,77 9-16,146 25 16</inkml:trace>
  <inkml:trace contextRef="#ctx0" brushRef="#br0" timeOffset="101900.14">30640 14066 0,'-25'9'16,"-60"16"-16,-52 35 0,-17 16 15,18 18 1,50 8-16,35-8 16,51 8-1,111 17-15,162 76 16</inkml:trace>
  <inkml:trace contextRef="#ctx0" brushRef="#br0" timeOffset="187898.62">27756 8130 0,'0'0'0,"42"9"0,69 8 0,9 8 16,-35 9-16,-34 9 15,1 16 1,110 60 0,34-8-16,-94-51 15,44-26 1,186 34-16</inkml:trace>
  <inkml:trace contextRef="#ctx0" brushRef="#br0" timeOffset="188635.66">29795 8717 0,'0'0'0,"0"0"0,0 0 0,-8 0 16,-1 0-1,-16 17-15,-35 17 16,-34 9 0,26-1-16,34 1 15,-9-1 1,-8 1-16,17-1 15,8-16 1,18 8-16,8-9 16,17 1-1,51 8-15,43 8 16,-9 1 0,-25-9-16,-26 0 15,-17 0 1,-8 17-16,-17 8 15,-26 10 1,-18-10-16,-16-8 16,-26-17-1,1-25-15,33-18 16,26 1 0</inkml:trace>
  <inkml:trace contextRef="#ctx0" brushRef="#br0" timeOffset="188818.47">29787 8717 0,'0'0'0,"0"0"0,8 9 15,10 33 1,7 9-16,1 0 15,8 9 1,34 8-16,-17-26 16</inkml:trace>
  <inkml:trace contextRef="#ctx0" brushRef="#br0" timeOffset="189113.06">30256 9993 0,'0'0'0,"0"0"0,-8 17 0,-9 0 15,-9 8 1,-17-8-16,1-8 16,8-1-1,8 1-15,18-9 16,8 0 0</inkml:trace>
  <inkml:trace contextRef="#ctx0" brushRef="#br0" timeOffset="189587.03">31357 9397 0,'0'0'0,"-8"0"0,-9 26 15,-26 25-15,-8-9 16,0-16 0,-1 0-16,10-1 15,8 1 1,0-1-1,8 9-15,17 0 16,9 17-16,52 26 16,50 16-1,0-8 1,-16 0-16,-26-8 16,-26 8-16,-51 17 15,-69 34 1,-33-8-1,25-52-15,0-25 16,9-25 0,51-18-16</inkml:trace>
  <inkml:trace contextRef="#ctx0" brushRef="#br0" timeOffset="189833.5">31554 9338 0,'8'0'0,"52"17"0,85 34 15,9 25-15,42 52 16,103 76 0</inkml:trace>
  <inkml:trace contextRef="#ctx0" brushRef="#br0" timeOffset="-91615.93">25374 6361 0,'0'0'0,"0"0"0,0 0 0,26 9 15,8 8 1,0 8-16,-8-8 15,-9 17 1,0 9-16,26 25 16,25 17-1,9 9-15,0-1 16,-1-16 0,1-18-16,-43-33 15</inkml:trace>
  <inkml:trace contextRef="#ctx0" brushRef="#br0" timeOffset="-91072.91">26305 6812 0,'0'0'0,"0"0"0,0 0 0,0 0 15,0 0 1,-9 0 0,-8 0-16,-17 26 15,-17 33-15,-69 52 16,-85 50 0,43 9-1,77-25-15,0-9 16,16 0-1,52-34-15,34-25 16,9-35 0,68 1-16,111-35 15,8-50 1,34-69-16,-33 1 16,-95 8-1,1-35-15,-43 10 16,-60 8-1,-51-17-15,8 76 16</inkml:trace>
  <inkml:trace contextRef="#ctx0" brushRef="#br0" timeOffset="-84566.45">26134 7220 0,'0'0'0,"0"0"0,0 0 15,0 0-15,0 0 16,0 0-16,0 0 16,0 0-1,0 0-15,17 0 16,17 0 0,0 0-1,9 0-15,8 0 16,0 0-16,1 9 15,-10-1 1,-16 1 0,-9-1-16,-8 9 15,-9 0-15,-18 26 16,-16 16 0,-51 9-1,0 0-15,25-25 16,-8-9-1,-18 0-15,18-8 16,8-1 0,26-16-16,17-1 15,0 1 1,17-1-16,34 9 16,9-8-1,8-1-15,51-8 16,26-8-1,0-9-15,-59 8 16</inkml:trace>
  <inkml:trace contextRef="#ctx0" brushRef="#br0" timeOffset="-54945.57">26672 3198 0,'0'0'0,"0"0"0,0 0 15,0 0 1,0 0-16,0 0 16,0 8-1,-17 18-15,-35 42 16,-41 42-1,-44 35-15,17-18 16,27-8 0,-44 26-16,-34-9 15,52-25 1,42-35-16,0-8 16,-8-8-1,25-18-15,9-16 16,17-26-1,8-9-15,26 9 16</inkml:trace>
  <inkml:trace contextRef="#ctx0" brushRef="#br0" timeOffset="-54736.6">25579 3963 0,'0'0'0,"0"0"0,0 0 15,-8 0-15,-9 17 16,-43 34-1,-51 43-15,-9 16 16,27 9 0,24 51-16,18 0 15,43-76 1,8-17-16,42-1 16,120-33-1,180-9-15</inkml:trace>
  <inkml:trace contextRef="#ctx0" brushRef="#br0" timeOffset="-39240.08">25502 8215 0,'0'0'0,"0"0"0,0 0 0,0 0 16,0 0-1,0 0-15,0 0 16,0 0 0,0-8-16,0 8 15,0 0 1,0 0-16,-8 0 15,-9 0 1,-51 25-16,-43 35 16,-26 33-1,-17 26 1,-8-25-16,34-34 16,68-35-16,43-16 15</inkml:trace>
  <inkml:trace contextRef="#ctx0" brushRef="#br0" timeOffset="-38588.31">24009 9210 0,'0'0'0,"0"0"0,0 0 16,0 0-16,0 9 16,0 8-1,0 0-15,0-9 16,0 1-1,-9-1-15,9 1 16,0-1 0,0-8-16,0 0 15,0 0 1,9 0-16,-9 0 16,0 0-1,0 0-15,-9 26 16,9-1-1</inkml:trace>
  <inkml:trace contextRef="#ctx0" brushRef="#br0" timeOffset="-37691.22">23855 8581 0,'0'0'0,"0"0"0,-8 0 16,-1 17 0,1 0-16,-10 0 15,-7 26 1,-18 16-16,-8 26 16,-9 0-1,26-8-15,9-18 16,7-8-1,18-34-15</inkml:trace>
  <inkml:trace contextRef="#ctx0" brushRef="#br0" timeOffset="-37191.55">24436 9006 0,'0'0'0,"0"0"0,-9 0 16,0 0-16,1 0 16,-1 0-16,1 0 15,-9 9 1,8-1 0,1 1-16,-1-1 15,9 9 1,0 0-16,17 9 15,0-9 1,9 0-16,-9 0 16,17 8-1,-8 1-15,-1-9 16,-16 0 0,-9 25-16,-9 26 15,1 17 1,-1 0-16,-16-25 15,8-26 1,8-17-16</inkml:trace>
  <inkml:trace contextRef="#ctx0" brushRef="#br0" timeOffset="-36923.42">24495 8904 0,'0'0'0,"0"0"0,0 9 0,34 25 15,35 8 1,59 9-16,8-25 15,-93-18 1</inkml:trace>
  <inkml:trace contextRef="#ctx0" brushRef="#br0" timeOffset="-7334.71">26134 10843 0,'0'0'0,"0"0"0,0 0 16,0 0-16,0 0 15,0-8-15,-9-9 16,-8-26 0,-25-50-16,8-18 15,17 26 1,34-17-16,17-68 15,-9 8 1,-16 52-16,-1 8 16,1-17-1,-1 17-15,-8 17 16,0 16 0,0 18-16,-8 26 15,-9 8 1,-60 25-16,-68 26 15,34 26 1,51-9-16,26 9 16,17-18-1,0-16-15,8-1 16,1-16 0,8-1-16,0-8 15,8-17 1,44-51-16,24-43 15,-16 26 1,-9 17-16,-8 9 16,-9 16-1,-8 18-15,-18 8 16,9 0 0,1 17-16,-1 17 15,42 34 1,146 93-16,119 52 15</inkml:trace>
  <inkml:trace contextRef="#ctx0" brushRef="#br0" timeOffset="2059.5">20168 9491 0,'0'0'0,"0"0"16,0 0-16,0-9 15,0-16 1,0 8-16</inkml:trace>
  <inkml:trace contextRef="#ctx0" brushRef="#br0" timeOffset="2233.86">20544 9210 0,'0'0'0,"0"0"0,-9-8 15,1-1 1,-1 1-16,0-1 15,1-16 1,8-9-16,17-60 16,0 35-1</inkml:trace>
  <inkml:trace contextRef="#ctx0" brushRef="#br0" timeOffset="3163.88">16413 4558 0,'0'0'0,"42"26"0,103 42 0,9 8 16,42 18-1,35 0-15,-35 8 16,60 51 0,-68-9-1,-43 43-15,34 52 16,-42 7-16,-60 9 15,-77 17 1,-69 18 0,-67 58-16,25-42 15,60-33 1,-1-52-16,35-128 16,17-8-1,17-34-15,-8-34 16,-9-17-1</inkml:trace>
  <inkml:trace contextRef="#ctx0" brushRef="#br0" timeOffset="3468.44">17462 7637 0,'-8'9'0,"-43"76"0,-35 51 15,35-26 1,26-59-16,8-17 16,-1 0-16,27 0 15,34 17 1,33-8-1,104-9-15,25-34 16,-1-26 0,52-8-16,-93 0 15,-121 17 1</inkml:trace>
  <inkml:trace contextRef="#ctx0" brushRef="#br0" timeOffset="3982.64">16063 5205 0,'-9'-9'0,"-25"-16"0,0-9 16,0-9-16,0 1 15,8-26 1,9-34 0,0-9-16,8 17 15,18 18-15,34 25 16,50 0-1,27 17-15,42 17 16,86 0 0,16 0-1,26-26-15,-25-16 16,42-26-16</inkml:trace>
  <inkml:trace contextRef="#ctx0" brushRef="#br0" timeOffset="29013.94">1212 5579 0,'0'0'0,"0"17"0,0 59 15,-43 35 1,-25-26-1,-60 68-15,-26 26 16,86-43-16,42 17 16,-8 26-1,34-18-15,60-25 16,119 17 0,-51-25-16,60-18 15,51-8 1,-94-59-16,77-9 15,-26-17 1,-127-26-16,-18 1 16,-17-1-1,-8 1-15,-18-1 16,1 1 0,-9-18-16,-43-8 15,-68-8 1,-8-1-16,50 9 15,35 17 1,17 9 0,0-1-16,0 9 15,8-8-15,9-1 16,26 1 0,68-9-16,8 25 15,-25 9 1,-34 0-16,-9 17 15,-8 17 1,-1 26-16,-16-1 16,-26-8-1,-60 9-15,-60 0 16,52-35 0,42-25-1,18-8-15</inkml:trace>
  <inkml:trace contextRef="#ctx0" brushRef="#br0" timeOffset="29434.31">615 5681 0,'0'0'0,"0"-9"0,0-8 15,0-8-15,8-18 16,18-16-1,25-9-15,43-34 16,42 8 0,-42 26-16,-26 34 15,52 0 1,34 9-16,-26 42 16,-43 25-1,-17 35-15,-25 42 16,-35-51-1</inkml:trace>
  <inkml:trace contextRef="#ctx0" brushRef="#br0" timeOffset="104908.37">27756 3529 0,'0'0'0,"0"0"0,42 26 15,52 8 1,26 17-16,-18 8 16,-51-16-1,35 25-15,110 68 16,-8 0-1,-69-25-15,52-1 16,17-8 0,-43-8-16,34 16 15,26-8 1,-103-33-16,-51-35 16,-25-9-1,-9 1-15,-8-9 16,-1-9-1</inkml:trace>
  <inkml:trace contextRef="#ctx0" brushRef="#br0" timeOffset="109777.87">30197 4558 0,'0'0'0,"-9"0"0,-8 17 16,-26 9-16,1 8 15,-10 8 1,-16 35-16,-60 8 16,-43 0-1,26 26-15,-17 33 16,-51 1 0,59-52-16,26-8 15,0 0 1,43-34-16,34-17 15,16-17 1,18-8-16,9-1 16,8-25-1,8-17-15,9-8 16,1 16 0,7 9-16,-16 0 15,-1 17 1,-16-8-16,-18 16 15,-51 43 1,-17 43-16,0 8 16,1-17-1,16-25-15,26-9 16,25-26 0,17-16-16,35-1 15,119-8 1,179-17-16</inkml:trace>
  <inkml:trace contextRef="#ctx0" brushRef="#br0" timeOffset="167557.21">8253 8368 0,'0'0'15,"0"-8"-15,-8-1 0,-9-16 0,-52-9 16,-59 8 0,9 26-1,68 0-15,17 0 16,8 0-16,0 0 16,-16 0-1,-1 9 1,-8-1-16,0-16 15,-1-9-15,27 8 16</inkml:trace>
  <inkml:trace contextRef="#ctx0" brushRef="#br0" timeOffset="167786.57">7690 8079 0,'0'0'0,"-9"0"0,-8 0 15,-25 17 1,-10 0-16,-24 9 16,-27 16-1,26 18-15,26 16 16,17 1-16,17-9 16,43 0-1,102 0 1,0-25-16,-86-26 15</inkml:trace>
  <inkml:trace contextRef="#ctx0" brushRef="#br0" timeOffset="181521.31">20168 9380 0,'0'0'0,"0"0"0,0 0 15,0 0 1,17-17-16,60-34 16,77-59-1,-18-26-15,-8-9 16,43 18 0,-26 33-16,-34 1 15,-9 7 1,1 10-16,-26 33 15,-26 9 1,-26 17-16,-16 9 16,-18-1-1,-42 9-15,-51-8 16,-26 8 0,25 0-16,35 0 15,25 0 1,35 0-16,8-9 15,51-8 1,111-25-16,60-9 16,-34 25-1,-43 1-15,-34 8 16,-51 17 0,-35 0-16,-67 59 15,-10 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130.png"/><Relationship Id="rId18" Type="http://schemas.openxmlformats.org/officeDocument/2006/relationships/image" Target="../media/image180.png"/><Relationship Id="rId3" Type="http://schemas.openxmlformats.org/officeDocument/2006/relationships/image" Target="../media/image310.png"/><Relationship Id="rId21" Type="http://schemas.openxmlformats.org/officeDocument/2006/relationships/image" Target="../media/image21.png"/><Relationship Id="rId7" Type="http://schemas.openxmlformats.org/officeDocument/2006/relationships/image" Target="../media/image710.png"/><Relationship Id="rId12" Type="http://schemas.openxmlformats.org/officeDocument/2006/relationships/image" Target="../media/image124.png"/><Relationship Id="rId17" Type="http://schemas.openxmlformats.org/officeDocument/2006/relationships/image" Target="../media/image170.png"/><Relationship Id="rId2" Type="http://schemas.openxmlformats.org/officeDocument/2006/relationships/image" Target="../media/image210.png"/><Relationship Id="rId16" Type="http://schemas.openxmlformats.org/officeDocument/2006/relationships/image" Target="../media/image160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1110.png"/><Relationship Id="rId5" Type="http://schemas.openxmlformats.org/officeDocument/2006/relationships/image" Target="../media/image510.png"/><Relationship Id="rId15" Type="http://schemas.openxmlformats.org/officeDocument/2006/relationships/image" Target="../media/image150.png"/><Relationship Id="rId23" Type="http://schemas.openxmlformats.org/officeDocument/2006/relationships/image" Target="../media/image23.png"/><Relationship Id="rId10" Type="http://schemas.openxmlformats.org/officeDocument/2006/relationships/image" Target="../media/image1010.png"/><Relationship Id="rId19" Type="http://schemas.openxmlformats.org/officeDocument/2006/relationships/image" Target="../media/image190.png"/><Relationship Id="rId4" Type="http://schemas.openxmlformats.org/officeDocument/2006/relationships/image" Target="../media/image410.png"/><Relationship Id="rId9" Type="http://schemas.openxmlformats.org/officeDocument/2006/relationships/image" Target="../media/image910.png"/><Relationship Id="rId14" Type="http://schemas.openxmlformats.org/officeDocument/2006/relationships/image" Target="../media/image140.png"/><Relationship Id="rId2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0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161.png"/><Relationship Id="rId4" Type="http://schemas.openxmlformats.org/officeDocument/2006/relationships/image" Target="../media/image260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9" Type="http://schemas.openxmlformats.org/officeDocument/2006/relationships/image" Target="../media/image83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42" Type="http://schemas.openxmlformats.org/officeDocument/2006/relationships/image" Target="../media/image86.png"/><Relationship Id="rId7" Type="http://schemas.openxmlformats.org/officeDocument/2006/relationships/image" Target="../media/image51.png"/><Relationship Id="rId2" Type="http://schemas.openxmlformats.org/officeDocument/2006/relationships/image" Target="../media/image181.png"/><Relationship Id="rId16" Type="http://schemas.openxmlformats.org/officeDocument/2006/relationships/image" Target="../media/image60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40" Type="http://schemas.openxmlformats.org/officeDocument/2006/relationships/image" Target="../media/image84.png"/><Relationship Id="rId45" Type="http://schemas.openxmlformats.org/officeDocument/2006/relationships/image" Target="../media/image20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4" Type="http://schemas.openxmlformats.org/officeDocument/2006/relationships/image" Target="../media/image88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Relationship Id="rId43" Type="http://schemas.openxmlformats.org/officeDocument/2006/relationships/image" Target="../media/image87.png"/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82.png"/><Relationship Id="rId20" Type="http://schemas.openxmlformats.org/officeDocument/2006/relationships/image" Target="../media/image64.png"/><Relationship Id="rId41" Type="http://schemas.openxmlformats.org/officeDocument/2006/relationships/image" Target="../media/image171.png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1.png"/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116.png"/><Relationship Id="rId21" Type="http://schemas.openxmlformats.org/officeDocument/2006/relationships/image" Target="../media/image105.png"/><Relationship Id="rId34" Type="http://schemas.openxmlformats.org/officeDocument/2006/relationships/image" Target="../media/image111.png"/><Relationship Id="rId42" Type="http://schemas.openxmlformats.org/officeDocument/2006/relationships/image" Target="../media/image119.png"/><Relationship Id="rId7" Type="http://schemas.openxmlformats.org/officeDocument/2006/relationships/image" Target="../media/image95.png"/><Relationship Id="rId2" Type="http://schemas.openxmlformats.org/officeDocument/2006/relationships/image" Target="../media/image311.png"/><Relationship Id="rId16" Type="http://schemas.openxmlformats.org/officeDocument/2006/relationships/image" Target="../media/image104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82.png"/><Relationship Id="rId32" Type="http://schemas.openxmlformats.org/officeDocument/2006/relationships/image" Target="../media/image109.png"/><Relationship Id="rId37" Type="http://schemas.openxmlformats.org/officeDocument/2006/relationships/image" Target="../media/image114.png"/><Relationship Id="rId40" Type="http://schemas.openxmlformats.org/officeDocument/2006/relationships/image" Target="../media/image117.png"/><Relationship Id="rId45" Type="http://schemas.openxmlformats.org/officeDocument/2006/relationships/image" Target="../media/image122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06.png"/><Relationship Id="rId28" Type="http://schemas.openxmlformats.org/officeDocument/2006/relationships/image" Target="../media/image86.png"/><Relationship Id="rId36" Type="http://schemas.openxmlformats.org/officeDocument/2006/relationships/image" Target="../media/image113.png"/><Relationship Id="rId10" Type="http://schemas.openxmlformats.org/officeDocument/2006/relationships/image" Target="../media/image98.png"/><Relationship Id="rId19" Type="http://schemas.openxmlformats.org/officeDocument/2006/relationships/image" Target="../media/image77.png"/><Relationship Id="rId31" Type="http://schemas.openxmlformats.org/officeDocument/2006/relationships/image" Target="../media/image41.png"/><Relationship Id="rId44" Type="http://schemas.openxmlformats.org/officeDocument/2006/relationships/image" Target="../media/image121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80.png"/><Relationship Id="rId27" Type="http://schemas.openxmlformats.org/officeDocument/2006/relationships/image" Target="../media/image107.png"/><Relationship Id="rId30" Type="http://schemas.openxmlformats.org/officeDocument/2006/relationships/image" Target="../media/image88.png"/><Relationship Id="rId35" Type="http://schemas.openxmlformats.org/officeDocument/2006/relationships/image" Target="../media/image112.png"/><Relationship Id="rId43" Type="http://schemas.openxmlformats.org/officeDocument/2006/relationships/image" Target="../media/image120.png"/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12" Type="http://schemas.openxmlformats.org/officeDocument/2006/relationships/image" Target="../media/image100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110.png"/><Relationship Id="rId38" Type="http://schemas.openxmlformats.org/officeDocument/2006/relationships/image" Target="../media/image115.png"/><Relationship Id="rId20" Type="http://schemas.openxmlformats.org/officeDocument/2006/relationships/image" Target="../media/image78.png"/><Relationship Id="rId41" Type="http://schemas.openxmlformats.org/officeDocument/2006/relationships/image" Target="../media/image1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/>
              <a:t>Lecture 1</a:t>
            </a:r>
            <a:r>
              <a:rPr lang="en-US" dirty="0"/>
              <a:t>0</a:t>
            </a:r>
            <a:r>
              <a:rPr lang="en-US"/>
              <a:t>: AVL Trees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323534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7231BCE-ACD6-DD5E-0392-EC4F7B24B349}"/>
                  </a:ext>
                </a:extLst>
              </p14:cNvPr>
              <p14:cNvContentPartPr/>
              <p14:nvPr/>
            </p14:nvContentPartPr>
            <p14:xfrm>
              <a:off x="7850520" y="820440"/>
              <a:ext cx="3119040" cy="22906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7231BCE-ACD6-DD5E-0392-EC4F7B24B3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41160" y="811080"/>
                <a:ext cx="3137760" cy="230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r>
              <a:rPr lang="en-US" dirty="0"/>
              <a:t>Replace the deleted node with its child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Replace the deleted with the largest node to its left or else the smallest node to its right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DA3F046-0438-126E-19B1-4B4526627994}"/>
                  </a:ext>
                </a:extLst>
              </p14:cNvPr>
              <p14:cNvContentPartPr/>
              <p14:nvPr/>
            </p14:nvContentPartPr>
            <p14:xfrm>
              <a:off x="221400" y="1151280"/>
              <a:ext cx="11448720" cy="42282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DA3F046-0438-126E-19B1-4B45266279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040" y="1141920"/>
                <a:ext cx="11467440" cy="424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D2D7BEE-00D6-FC0A-0E7D-1C6A7C6158CD}"/>
                  </a:ext>
                </a:extLst>
              </p14:cNvPr>
              <p14:cNvContentPartPr/>
              <p14:nvPr/>
            </p14:nvContentPartPr>
            <p14:xfrm>
              <a:off x="7899480" y="1387080"/>
              <a:ext cx="3278880" cy="8514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D2D7BEE-00D6-FC0A-0E7D-1C6A7C6158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90120" y="1377720"/>
                <a:ext cx="3297600" cy="87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8EB7-6A92-650F-ABB6-D01E0E9C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of Find, insert, Delete:</a:t>
                </a:r>
              </a:p>
              <a:p>
                <a:pPr lvl="1"/>
                <a:r>
                  <a:rPr lang="en-US" dirty="0"/>
                  <a:t>Worst case running time matches height of the tree</a:t>
                </a:r>
              </a:p>
              <a:p>
                <a:r>
                  <a:rPr lang="en-US" dirty="0"/>
                  <a:t>What is the maximum height of a BST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nodes?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DD8F3A2-3ED0-CDB3-9699-2EA2829FA4AD}"/>
                  </a:ext>
                </a:extLst>
              </p14:cNvPr>
              <p14:cNvContentPartPr/>
              <p14:nvPr/>
            </p14:nvContentPartPr>
            <p14:xfrm>
              <a:off x="1020240" y="1365480"/>
              <a:ext cx="9009000" cy="433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DD8F3A2-3ED0-CDB3-9699-2EA2829FA4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0880" y="1356120"/>
                <a:ext cx="9027720" cy="435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095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  <a:p>
            <a:pPr lvl="1"/>
            <a:r>
              <a:rPr lang="en-US" dirty="0"/>
              <a:t>Add rules about the shape of our BST</a:t>
            </a:r>
          </a:p>
          <a:p>
            <a:r>
              <a:rPr lang="en-US" dirty="0"/>
              <a:t>AVL Tree</a:t>
            </a:r>
          </a:p>
          <a:p>
            <a:pPr lvl="1"/>
            <a:r>
              <a:rPr lang="en-US" dirty="0"/>
              <a:t>A BST with some shape rules</a:t>
            </a:r>
          </a:p>
          <a:p>
            <a:pPr lvl="2"/>
            <a:r>
              <a:rPr lang="en-US" dirty="0"/>
              <a:t>Algorithms need to change to accommodate those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DFD564-DC72-751D-38FA-74D717CB9DC9}"/>
                  </a:ext>
                </a:extLst>
              </p14:cNvPr>
              <p14:cNvContentPartPr/>
              <p14:nvPr/>
            </p14:nvContentPartPr>
            <p14:xfrm>
              <a:off x="1204560" y="3150360"/>
              <a:ext cx="3911760" cy="423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DFD564-DC72-751D-38FA-74D717CB9D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200" y="3141000"/>
                <a:ext cx="3930480" cy="44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8BB1-416B-D0E8-3322-4EB4D87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“Balanced” 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F05E-58AF-CEFF-09EC-B606D49F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better running times by having “shorter” trees</a:t>
            </a:r>
          </a:p>
          <a:p>
            <a:r>
              <a:rPr lang="en-US" dirty="0"/>
              <a:t>Trees get tall due to them being “sparse” (many one-child nodes)</a:t>
            </a:r>
          </a:p>
          <a:p>
            <a:r>
              <a:rPr lang="en-US" dirty="0"/>
              <a:t>Idea: modify how we insert/delete to keep the tree more “full”</a:t>
            </a:r>
          </a:p>
          <a:p>
            <a:pPr marL="457200" lvl="1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A92D0DC-0EF8-C619-8274-A0824D52A9ED}"/>
                  </a:ext>
                </a:extLst>
              </p14:cNvPr>
              <p14:cNvContentPartPr/>
              <p14:nvPr/>
            </p14:nvContentPartPr>
            <p14:xfrm>
              <a:off x="1244520" y="1570680"/>
              <a:ext cx="9227160" cy="1947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A92D0DC-0EF8-C619-8274-A0824D52A9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5160" y="1561320"/>
                <a:ext cx="9245880" cy="196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8583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Both Subtrees of Root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3CA507-718A-5C1B-53F0-39748AA38B72}"/>
                  </a:ext>
                </a:extLst>
              </p14:cNvPr>
              <p14:cNvContentPartPr/>
              <p14:nvPr/>
            </p14:nvContentPartPr>
            <p14:xfrm>
              <a:off x="1330560" y="241920"/>
              <a:ext cx="10563840" cy="5997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3CA507-718A-5C1B-53F0-39748AA38B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1200" y="232560"/>
                <a:ext cx="10582560" cy="601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300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Both Subtrees of Root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63DC8A-E90F-30D4-47FB-F214D0C05099}"/>
                  </a:ext>
                </a:extLst>
              </p14:cNvPr>
              <p14:cNvContentPartPr/>
              <p14:nvPr/>
            </p14:nvContentPartPr>
            <p14:xfrm>
              <a:off x="983160" y="1298160"/>
              <a:ext cx="3156120" cy="4709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63DC8A-E90F-30D4-47FB-F214D0C050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800" y="1288800"/>
                <a:ext cx="3174840" cy="472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3: Both Subtrees of every Node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27A961-832C-5CAF-BA1A-551FF6CF9753}"/>
                  </a:ext>
                </a:extLst>
              </p14:cNvPr>
              <p14:cNvContentPartPr/>
              <p14:nvPr/>
            </p14:nvContentPartPr>
            <p14:xfrm>
              <a:off x="2378160" y="226440"/>
              <a:ext cx="5420520" cy="3007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27A961-832C-5CAF-BA1A-551FF6CF97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8800" y="217080"/>
                <a:ext cx="5439240" cy="30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5055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4: Both Subtrees of every Node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A3AF5E-2B88-D264-4299-59829F8079D2}"/>
                  </a:ext>
                </a:extLst>
              </p14:cNvPr>
              <p14:cNvContentPartPr/>
              <p14:nvPr/>
            </p14:nvContentPartPr>
            <p14:xfrm>
              <a:off x="4114080" y="1555200"/>
              <a:ext cx="3530880" cy="144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A3AF5E-2B88-D264-4299-59829F8079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4720" y="1545840"/>
                <a:ext cx="3549600" cy="146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1549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height of left subtree and height of right subtree off by at most 1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  <a:p>
            <a:pPr lvl="1"/>
            <a:endParaRPr lang="en-US" dirty="0"/>
          </a:p>
          <a:p>
            <a:r>
              <a:rPr lang="en-US" dirty="0"/>
              <a:t>Idea of AVL Tree:</a:t>
            </a:r>
          </a:p>
          <a:p>
            <a:pPr lvl="1"/>
            <a:r>
              <a:rPr lang="en-US" dirty="0"/>
              <a:t>When you insert/delete nodes, if tree is “out of balance” then modify the tree</a:t>
            </a:r>
          </a:p>
          <a:p>
            <a:pPr lvl="1"/>
            <a:r>
              <a:rPr lang="en-US" dirty="0"/>
              <a:t>Modification = “rotation”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0CC0F5-39C3-100B-A16A-01080B17FD0C}"/>
                  </a:ext>
                </a:extLst>
              </p14:cNvPr>
              <p14:cNvContentPartPr/>
              <p14:nvPr/>
            </p14:nvContentPartPr>
            <p14:xfrm>
              <a:off x="906480" y="1010160"/>
              <a:ext cx="10059840" cy="2896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0CC0F5-39C3-100B-A16A-01080B17FD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7120" y="1000800"/>
                <a:ext cx="10078560" cy="291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72F6-F13B-0DF1-EAC1-489ECC35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an AVL Tree?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D6D48-5E24-DB75-D3E3-5C0CADE034A2}"/>
              </a:ext>
            </a:extLst>
          </p:cNvPr>
          <p:cNvGrpSpPr/>
          <p:nvPr/>
        </p:nvGrpSpPr>
        <p:grpSpPr>
          <a:xfrm>
            <a:off x="6506103" y="36832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C65F57-BD07-C988-424F-1901022809A5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172DECA-9CF4-C026-86F8-572305EFD80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7FF0475-5D75-CF0C-8136-97716851B36C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223AC4B6-DB7D-5890-6A64-477F6C6C77B8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0C748E-BB84-63E7-3213-F881B3FCA272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E897EFF-5936-9183-FECD-3B544ACA850D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A79B86E-3CF0-510F-C36F-A7094EAC53C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E9170083-3386-CC9C-2F47-3E3DFFB093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AADA609-CF5E-9A2D-FC7B-2E6E8FF30D5F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2B2485C-2006-6033-2BAB-D5B86A851849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043BCBC-FB82-358D-6CAC-1B72D1A66D2E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D15677C-2B5C-0A79-A3E3-44466038678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E1EA23F-2B79-BEC8-27A7-575927BA69A6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B715D8A-7190-742D-28F2-786E284A0C79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ACD5366-1226-5B29-2497-C3943C29A7D2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F5B753-8D05-CE5A-92EE-C6616E123724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61E78EB-6045-B14F-AF7D-FA0D62FF505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0912B2-A430-F9D7-2FA2-998B5E70FC17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EA98E0-23E4-F960-98AF-5A2FF311D2E1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9F6F06-42B4-2D4F-4E64-F28A916FCD8E}"/>
              </a:ext>
            </a:extLst>
          </p:cNvPr>
          <p:cNvGrpSpPr/>
          <p:nvPr/>
        </p:nvGrpSpPr>
        <p:grpSpPr>
          <a:xfrm>
            <a:off x="7614255" y="194375"/>
            <a:ext cx="4036614" cy="2762801"/>
            <a:chOff x="8079280" y="365125"/>
            <a:chExt cx="4036614" cy="276280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E49278E-15F7-4ACF-73F5-AE4768B45266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55DBE0B-4748-1E4C-9541-AD320B2A2AA4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D8F0EF91-F5F4-DD5D-FE6E-31B40A9AC1FE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B9C2789A-81AF-240E-7951-D8B035D4B1A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C5F0A19E-6C85-B11B-1660-E214D2991E0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F7CC55A5-6AEC-196F-77B3-8C6CFB33D3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F00F48B-D865-C5B3-BE04-5A5EA58F271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04AF09A6-3DB3-6DC5-9B08-35F67C09028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929D1CC-D926-457D-D10B-143825F02C4F}"/>
                    </a:ext>
                  </a:extLst>
                </p:cNvPr>
                <p:cNvCxnSpPr>
                  <a:cxnSpLocks/>
                  <a:stCxn id="33" idx="3"/>
                  <a:endCxn id="3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E919BDA-0900-6F51-8AE4-138A92B2654C}"/>
                    </a:ext>
                  </a:extLst>
                </p:cNvPr>
                <p:cNvCxnSpPr>
                  <a:cxnSpLocks/>
                  <a:stCxn id="33" idx="5"/>
                  <a:endCxn id="3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D419E6C1-CA0E-F43A-CF76-1A0FD37DF99E}"/>
                    </a:ext>
                  </a:extLst>
                </p:cNvPr>
                <p:cNvCxnSpPr>
                  <a:stCxn id="36" idx="7"/>
                  <a:endCxn id="3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B5C80C6C-CA87-0991-FE96-B02A5C8446BD}"/>
                    </a:ext>
                  </a:extLst>
                </p:cNvPr>
                <p:cNvCxnSpPr>
                  <a:cxnSpLocks/>
                  <a:stCxn id="38" idx="7"/>
                  <a:endCxn id="3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6D336028-1575-EB9B-C2C5-E47D29C6B79E}"/>
                    </a:ext>
                  </a:extLst>
                </p:cNvPr>
                <p:cNvCxnSpPr>
                  <a:stCxn id="37" idx="1"/>
                  <a:endCxn id="3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854C72C-2029-C4D8-4E58-32F76F1BC1A6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FE95C4B-7A54-4A81-0651-1BC490B1BF99}"/>
                  </a:ext>
                </a:extLst>
              </p:cNvPr>
              <p:cNvCxnSpPr>
                <a:cxnSpLocks/>
                <a:stCxn id="31" idx="1"/>
                <a:endCxn id="3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FE62612-5ADD-9CBC-FA67-EED45768DD9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7D72AF-E02B-2A3B-0F0F-92115EBC3ED7}"/>
                </a:ext>
              </a:extLst>
            </p:cNvPr>
            <p:cNvCxnSpPr>
              <a:cxnSpLocks/>
              <a:stCxn id="26" idx="7"/>
              <a:endCxn id="3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FC08893-2388-742F-D45D-63DD3B061FF7}"/>
              </a:ext>
            </a:extLst>
          </p:cNvPr>
          <p:cNvGrpSpPr/>
          <p:nvPr/>
        </p:nvGrpSpPr>
        <p:grpSpPr>
          <a:xfrm>
            <a:off x="3248333" y="775823"/>
            <a:ext cx="3424103" cy="2762801"/>
            <a:chOff x="8079280" y="365125"/>
            <a:chExt cx="3424103" cy="276280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1736A0D-A719-101D-1443-26D1F0A4D459}"/>
                </a:ext>
              </a:extLst>
            </p:cNvPr>
            <p:cNvGrpSpPr/>
            <p:nvPr/>
          </p:nvGrpSpPr>
          <p:grpSpPr>
            <a:xfrm>
              <a:off x="8079280" y="365125"/>
              <a:ext cx="3424103" cy="2762801"/>
              <a:chOff x="5413263" y="1203158"/>
              <a:chExt cx="3424103" cy="2762801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33BF0D4-1C80-D90C-A05A-3A1DC0B725C8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3424103" cy="2762801"/>
                <a:chOff x="131609" y="2379747"/>
                <a:chExt cx="3424103" cy="2762801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1DE79445-BB58-84F5-ADD5-DEC87E933CC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D5FBEDC7-4459-4241-74B9-C25B45F5E924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1E873FA-A193-775F-E517-22B6C7F8F07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77CBDA4-D791-6573-555B-1C05112A5A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B93B657-1689-96E9-3CD1-39A6AFDCF784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211FEF2B-4A3C-2857-705F-C27137816CCA}"/>
                    </a:ext>
                  </a:extLst>
                </p:cNvPr>
                <p:cNvCxnSpPr>
                  <a:cxnSpLocks/>
                  <a:stCxn id="51" idx="3"/>
                  <a:endCxn id="52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9BCE812-C3F3-290B-21D4-64D41E37BD24}"/>
                    </a:ext>
                  </a:extLst>
                </p:cNvPr>
                <p:cNvCxnSpPr>
                  <a:cxnSpLocks/>
                  <a:stCxn id="51" idx="5"/>
                  <a:endCxn id="53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F354A69-FB65-CE1F-143E-C254F58D4EE2}"/>
                    </a:ext>
                  </a:extLst>
                </p:cNvPr>
                <p:cNvCxnSpPr>
                  <a:stCxn id="54" idx="7"/>
                  <a:endCxn id="52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C702CCE-7CE3-ACF3-0CE2-488EA3CA4BF6}"/>
                    </a:ext>
                  </a:extLst>
                </p:cNvPr>
                <p:cNvCxnSpPr>
                  <a:cxnSpLocks/>
                  <a:stCxn id="56" idx="7"/>
                  <a:endCxn id="54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960D4F3-55A0-29FD-9364-574982274237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91B0700-4838-780B-291A-426BCA38A292}"/>
                  </a:ext>
                </a:extLst>
              </p:cNvPr>
              <p:cNvCxnSpPr>
                <a:cxnSpLocks/>
                <a:stCxn id="49" idx="1"/>
                <a:endCxn id="52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7D1CCC-9844-B58D-10FD-DEACE300229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AEA43FC-AAEC-5D17-3A64-602B247A31FE}"/>
                </a:ext>
              </a:extLst>
            </p:cNvPr>
            <p:cNvCxnSpPr>
              <a:cxnSpLocks/>
              <a:stCxn id="46" idx="7"/>
              <a:endCxn id="49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A1538D4-DB3F-F0C7-08AA-E0235DA7DCDD}"/>
              </a:ext>
            </a:extLst>
          </p:cNvPr>
          <p:cNvGrpSpPr/>
          <p:nvPr/>
        </p:nvGrpSpPr>
        <p:grpSpPr>
          <a:xfrm>
            <a:off x="950879" y="3544785"/>
            <a:ext cx="2612151" cy="2757506"/>
            <a:chOff x="9503743" y="365125"/>
            <a:chExt cx="2612151" cy="275750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7CFB66F-9ED2-35C1-3299-FED15AFDAFC5}"/>
                </a:ext>
              </a:extLst>
            </p:cNvPr>
            <p:cNvGrpSpPr/>
            <p:nvPr/>
          </p:nvGrpSpPr>
          <p:grpSpPr>
            <a:xfrm>
              <a:off x="9503743" y="365125"/>
              <a:ext cx="2612151" cy="1930319"/>
              <a:chOff x="6837726" y="1203158"/>
              <a:chExt cx="2612151" cy="19303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69196BE-31FA-F4A1-82AB-1BB164A23454}"/>
                  </a:ext>
                </a:extLst>
              </p:cNvPr>
              <p:cNvGrpSpPr/>
              <p:nvPr/>
            </p:nvGrpSpPr>
            <p:grpSpPr>
              <a:xfrm>
                <a:off x="6837726" y="1203158"/>
                <a:ext cx="2612151" cy="1930319"/>
                <a:chOff x="1556072" y="2379747"/>
                <a:chExt cx="2612151" cy="1930319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F0470A7-2E15-6253-E0E8-9905C1C11D2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7FC6A5A0-3610-1B0B-2F52-E7E941F71673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3AF3B191-9F2E-0D59-5DDB-EAF05869733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58255D38-D5E3-5580-E8CC-03127A6E34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F4FDFEDC-199E-75E7-33CE-AAF0945EDC8C}"/>
                    </a:ext>
                  </a:extLst>
                </p:cNvPr>
                <p:cNvCxnSpPr>
                  <a:cxnSpLocks/>
                  <a:stCxn id="69" idx="3"/>
                  <a:endCxn id="70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ACB3BF2C-BA27-2F51-24A8-F788881E359C}"/>
                    </a:ext>
                  </a:extLst>
                </p:cNvPr>
                <p:cNvCxnSpPr>
                  <a:cxnSpLocks/>
                  <a:stCxn id="69" idx="5"/>
                  <a:endCxn id="71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E7B233F-4AB5-0D44-1FA3-83ECC69D5BCE}"/>
                    </a:ext>
                  </a:extLst>
                </p:cNvPr>
                <p:cNvCxnSpPr>
                  <a:stCxn id="73" idx="1"/>
                  <a:endCxn id="71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226864B-C381-4B00-2C1C-E4A9DB3B5B8B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4FCD201-2759-B496-3D9D-11D0A4042338}"/>
                  </a:ext>
                </a:extLst>
              </p:cNvPr>
              <p:cNvCxnSpPr>
                <a:cxnSpLocks/>
                <a:stCxn id="67" idx="1"/>
                <a:endCxn id="70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6B2586-DA4B-8D8C-1582-996ECC02AB3F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7DEFAD0-8D4C-290A-0CCF-552C0C5AE42B}"/>
                </a:ext>
              </a:extLst>
            </p:cNvPr>
            <p:cNvCxnSpPr>
              <a:cxnSpLocks/>
              <a:stCxn id="64" idx="7"/>
              <a:endCxn id="67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79CA9D4-8374-CACD-81D2-FA15FC0A26F3}"/>
                  </a:ext>
                </a:extLst>
              </p14:cNvPr>
              <p14:cNvContentPartPr/>
              <p14:nvPr/>
            </p14:nvContentPartPr>
            <p14:xfrm>
              <a:off x="451800" y="903240"/>
              <a:ext cx="7936560" cy="4935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79CA9D4-8374-CACD-81D2-FA15FC0A26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440" y="893880"/>
                <a:ext cx="7955280" cy="495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2262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C746-9E0B-4BF1-07D4-D40FC836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3DFC-1CE9-ABD9-C43C-C9A23894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has:</a:t>
            </a:r>
          </a:p>
          <a:p>
            <a:pPr lvl="1"/>
            <a:r>
              <a:rPr lang="en-US" dirty="0"/>
              <a:t>Key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Left child</a:t>
            </a:r>
          </a:p>
          <a:p>
            <a:pPr lvl="1"/>
            <a:r>
              <a:rPr lang="en-US" dirty="0"/>
              <a:t>Right child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58A99F-1847-D481-774A-4D5DC6C2A082}"/>
              </a:ext>
            </a:extLst>
          </p:cNvPr>
          <p:cNvGrpSpPr/>
          <p:nvPr/>
        </p:nvGrpSpPr>
        <p:grpSpPr>
          <a:xfrm>
            <a:off x="3539383" y="3429000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9C7837-8FCE-03E5-B43B-D5786CA97DE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28F52BD-A626-46F3-0B20-3B43E12338BE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D9902920-9B9B-F235-C92C-129C755D98B1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1C89C41-C239-559E-18AD-16F32BAA828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DD073998-69BD-852D-E52E-E4ABAC12EC09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7C3CEE6-E524-6DC2-066A-F19263E7A5FF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2AB9C0D-005F-CB10-E03E-815B7F18034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D9C9BF70-9C22-F8E9-51DC-724A3C055068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4AED30-E541-52CC-7D47-5C935247ACA5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AEB5754-167C-FAB7-7842-07573304766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2F9F1289-A234-47A9-98FA-5391A7849F50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2FDC785-9C50-940B-BC1D-6AC211CEF5F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14ECBC6-29E7-0891-3C78-0BCCFF411029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6C55E1D-9C78-D397-45F2-164276F161C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4411E5F-8F50-D821-E798-A1FD5F1BF1E9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60367F-F5D8-42D7-D52B-D0D0E584C2ED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085FB90-BCD8-0D52-466E-B3B44875650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B15AD15-2F6E-6EE8-90BA-3900986D859E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07BD38-6042-9E3E-96FA-10756B9A3D16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53BFBD5E-6EA4-FD3F-C513-68CB7389664F}"/>
              </a:ext>
            </a:extLst>
          </p:cNvPr>
          <p:cNvSpPr/>
          <p:nvPr/>
        </p:nvSpPr>
        <p:spPr>
          <a:xfrm>
            <a:off x="7379046" y="893128"/>
            <a:ext cx="2703512" cy="27035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 = 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 = “hello”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Height =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Left = Node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Right = Node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113039-E331-7A90-AF46-D6AE59F8D33D}"/>
              </a:ext>
            </a:extLst>
          </p:cNvPr>
          <p:cNvCxnSpPr>
            <a:cxnSpLocks/>
            <a:stCxn id="13" idx="1"/>
            <a:endCxn id="24" idx="1"/>
          </p:cNvCxnSpPr>
          <p:nvPr/>
        </p:nvCxnSpPr>
        <p:spPr>
          <a:xfrm flipV="1">
            <a:off x="5756837" y="1289048"/>
            <a:ext cx="2018129" cy="22296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79B63-6FB9-9E76-66BB-7076A2014A3F}"/>
              </a:ext>
            </a:extLst>
          </p:cNvPr>
          <p:cNvCxnSpPr>
            <a:cxnSpLocks/>
            <a:stCxn id="13" idx="4"/>
            <a:endCxn id="24" idx="4"/>
          </p:cNvCxnSpPr>
          <p:nvPr/>
        </p:nvCxnSpPr>
        <p:spPr>
          <a:xfrm flipV="1">
            <a:off x="5973393" y="3596640"/>
            <a:ext cx="2757409" cy="44487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5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F648-E67F-3270-9ABE-65A95085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C7C8-A176-31A9-28EA-8DF97A71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out the same way as BST:</a:t>
            </a:r>
          </a:p>
          <a:p>
            <a:pPr lvl="1"/>
            <a:r>
              <a:rPr lang="en-US" dirty="0"/>
              <a:t>“Find” where the new node should go</a:t>
            </a:r>
          </a:p>
          <a:p>
            <a:pPr lvl="1"/>
            <a:r>
              <a:rPr lang="en-US" dirty="0"/>
              <a:t>Put it in the right place (it will be a leaf)</a:t>
            </a:r>
          </a:p>
          <a:p>
            <a:r>
              <a:rPr lang="en-US" dirty="0"/>
              <a:t>Next check the balance</a:t>
            </a:r>
          </a:p>
          <a:p>
            <a:pPr lvl="1"/>
            <a:r>
              <a:rPr lang="en-US" dirty="0"/>
              <a:t>If the tree is still balanced, you’re done!</a:t>
            </a:r>
          </a:p>
          <a:p>
            <a:pPr lvl="1"/>
            <a:r>
              <a:rPr lang="en-US" dirty="0"/>
              <a:t>Otherwise we need to do rotations</a:t>
            </a:r>
          </a:p>
        </p:txBody>
      </p:sp>
    </p:spTree>
    <p:extLst>
      <p:ext uri="{BB962C8B-B14F-4D97-AF65-F5344CB8AC3E}">
        <p14:creationId xmlns:p14="http://schemas.microsoft.com/office/powerpoint/2010/main" val="2248741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A09937D-E5F3-D019-530B-7A92F0280754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3CF9AB-9F73-CE56-ECC0-821520B6D007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E641959-57F1-A5D6-D64A-7E1F2F411725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0B26C9B-5408-C183-74CF-17A2C191F54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1D87951-98E5-8B68-5B32-53881174B3CA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A231894-7ABB-1CCE-DB1B-2CCA89E0F42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9A67541-A9FD-4C8C-787E-BADB8E57B97C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C8408EF0-E522-19E4-0E14-56CE513DC7E2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093B0A94-C79F-9A6D-40B4-69747128026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1099560-4C15-3239-2340-87B6716CD622}"/>
                    </a:ext>
                  </a:extLst>
                </p:cNvPr>
                <p:cNvCxnSpPr>
                  <a:cxnSpLocks/>
                  <a:stCxn id="34" idx="3"/>
                  <a:endCxn id="35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5851001-F32E-C7EA-CA0A-E7DA8D38ACEB}"/>
                    </a:ext>
                  </a:extLst>
                </p:cNvPr>
                <p:cNvCxnSpPr>
                  <a:cxnSpLocks/>
                  <a:stCxn id="34" idx="5"/>
                  <a:endCxn id="36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CA0DEC1-6E23-A49D-1D6D-2BC63400A91A}"/>
                    </a:ext>
                  </a:extLst>
                </p:cNvPr>
                <p:cNvCxnSpPr>
                  <a:stCxn id="37" idx="7"/>
                  <a:endCxn id="35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9BB1F9E-86E7-0890-9EF8-C42D04BFD1CD}"/>
                    </a:ext>
                  </a:extLst>
                </p:cNvPr>
                <p:cNvCxnSpPr>
                  <a:cxnSpLocks/>
                  <a:stCxn id="39" idx="7"/>
                  <a:endCxn id="37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015FB79-7546-7518-3DA4-4F5FF4D0F4CE}"/>
                    </a:ext>
                  </a:extLst>
                </p:cNvPr>
                <p:cNvCxnSpPr>
                  <a:stCxn id="38" idx="1"/>
                  <a:endCxn id="36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1223B37-4E68-3E4C-7455-07D7569E4B6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991FAB1-8E77-1558-030F-17257C90BEC0}"/>
                  </a:ext>
                </a:extLst>
              </p:cNvPr>
              <p:cNvCxnSpPr>
                <a:cxnSpLocks/>
                <a:stCxn id="32" idx="1"/>
                <a:endCxn id="35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A47EE7-C232-A1F3-F15F-0E1E9ECAF9EE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FF8B556-BF39-9168-1287-2F7A38F0A6BA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EDB08B-C0DB-02A2-6E90-BE3FB91E8ED7}"/>
                </a:ext>
              </a:extLst>
            </p:cNvPr>
            <p:cNvCxnSpPr>
              <a:cxnSpLocks/>
              <a:stCxn id="27" idx="1"/>
              <a:endCxn id="37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30A45F-F212-B052-04BA-2ED658B17A52}"/>
                </a:ext>
              </a:extLst>
            </p:cNvPr>
            <p:cNvCxnSpPr>
              <a:cxnSpLocks/>
              <a:stCxn id="28" idx="1"/>
              <a:endCxn id="32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76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20C27-94E3-EF82-B066-C6C9318383F2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51145B-4143-BFCB-7640-8FD8DDFF7D48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2A3938F-B46C-93BC-ED09-2F255984F82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B7675288-6037-34B7-9E5C-D6D7949784B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B704ECC7-9CA7-1E83-E3A9-2656F12C935F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20E0282-7434-FCEC-F4C6-75332C51EE8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6EAA6EF-5E4C-14CF-6468-FF1412C45416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648D38D-39F5-CD24-C125-A3F92C192133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B5CC251-E35B-0E4A-E608-C8D59CFA39B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57813C4-9171-1F70-AB27-FB5B3EBADCFE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81CB6E9-1646-FA1B-F36F-61E19B529632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ECAB9-FB3B-AF93-8D29-10B949671677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FE59C21-08AC-00A0-4ADA-A7361360A9F3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2642F43-8430-EC8F-D864-873EE7842B1A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9DD00EA-A418-BE18-C681-27FFFB3C4A1E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A12A2BC-B31E-4941-BFBF-ADA0D02D45AF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A19C799-DA8A-2F26-DC27-7578D35C4651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28692A-BCEB-ADDA-8859-370CE004120D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1A7374-71FD-FD69-A95F-94455213B14E}"/>
                </a:ext>
              </a:extLst>
            </p:cNvPr>
            <p:cNvCxnSpPr>
              <a:cxnSpLocks/>
              <a:stCxn id="6" idx="1"/>
              <a:endCxn id="16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FA6DE27-BF70-6AE9-235C-E0A675DF8B03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81515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86EDC3-E416-05CF-9067-F30AA73EF314}"/>
              </a:ext>
            </a:extLst>
          </p:cNvPr>
          <p:cNvSpPr/>
          <p:nvPr/>
        </p:nvSpPr>
        <p:spPr>
          <a:xfrm>
            <a:off x="3634272" y="4929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DDBCDF-B0E8-9E3D-618B-C5949394660A}"/>
              </a:ext>
            </a:extLst>
          </p:cNvPr>
          <p:cNvCxnSpPr>
            <a:cxnSpLocks/>
            <a:stCxn id="3" idx="7"/>
            <a:endCxn id="45" idx="3"/>
          </p:cNvCxnSpPr>
          <p:nvPr/>
        </p:nvCxnSpPr>
        <p:spPr>
          <a:xfrm flipV="1">
            <a:off x="4157083" y="4720700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26A37C-DC4E-1DF1-E0A9-8D20590D823C}"/>
              </a:ext>
            </a:extLst>
          </p:cNvPr>
          <p:cNvSpPr txBox="1"/>
          <p:nvPr/>
        </p:nvSpPr>
        <p:spPr>
          <a:xfrm>
            <a:off x="4954854" y="2433907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235826-B7EF-1706-1639-379D27BA4AB3}"/>
              </a:ext>
            </a:extLst>
          </p:cNvPr>
          <p:cNvSpPr txBox="1"/>
          <p:nvPr/>
        </p:nvSpPr>
        <p:spPr>
          <a:xfrm>
            <a:off x="7527071" y="2442666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>
            <a:off x="5691768" y="1025131"/>
            <a:ext cx="1919157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6940728" y="940781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whole tree to the right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733F92-11CD-5111-7D00-6232BBC3E73A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D2AF4A6-4D89-1783-6181-E32934CFF5A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3C35221-1551-0D95-4C4E-31EB65B01FA1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14D850BE-CEF1-9E8A-F61D-6A75E110BF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BC64D0A1-366D-B24D-FF5C-8FCE0550DE07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267B3C8-CF39-D972-D499-9B466E3823D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C524C98-F5EC-5235-543A-3DE282D010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627DA89-CC89-5735-2F3D-1D6FDB0871B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D11AC06-F107-E470-6719-E5EF9432BECC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94ECF9E-B94A-29E8-FF3E-B4E8FB25E852}"/>
                    </a:ext>
                  </a:extLst>
                </p:cNvPr>
                <p:cNvCxnSpPr>
                  <a:cxnSpLocks/>
                  <a:stCxn id="40" idx="3"/>
                  <a:endCxn id="41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86165BC-A4F3-4267-136E-7BD1A73A2C6D}"/>
                    </a:ext>
                  </a:extLst>
                </p:cNvPr>
                <p:cNvCxnSpPr>
                  <a:cxnSpLocks/>
                  <a:stCxn id="40" idx="5"/>
                  <a:endCxn id="42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6B6B665-BDEE-47DB-3C75-935F780313D8}"/>
                    </a:ext>
                  </a:extLst>
                </p:cNvPr>
                <p:cNvCxnSpPr>
                  <a:stCxn id="43" idx="7"/>
                  <a:endCxn id="41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D852F46-B979-52F6-E71D-FAF66FE1C2D6}"/>
                    </a:ext>
                  </a:extLst>
                </p:cNvPr>
                <p:cNvCxnSpPr>
                  <a:cxnSpLocks/>
                  <a:stCxn id="45" idx="7"/>
                  <a:endCxn id="43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5382030-36B7-D8B2-23CF-5E65197EE9CC}"/>
                    </a:ext>
                  </a:extLst>
                </p:cNvPr>
                <p:cNvCxnSpPr>
                  <a:stCxn id="44" idx="1"/>
                  <a:endCxn id="42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DC1F8CA-D134-02B9-8C5E-5669AEFDE40A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ED3D65B-D98F-3587-4AE2-40AAC38105E7}"/>
                  </a:ext>
                </a:extLst>
              </p:cNvPr>
              <p:cNvCxnSpPr>
                <a:cxnSpLocks/>
                <a:stCxn id="38" idx="1"/>
                <a:endCxn id="41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47DF7D-077F-F394-C67E-662BC972EC19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92400DA-713E-E427-658F-8DA98C8225CE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B30EAD-7061-219B-8773-2928FEFF31F6}"/>
                </a:ext>
              </a:extLst>
            </p:cNvPr>
            <p:cNvCxnSpPr>
              <a:cxnSpLocks/>
              <a:stCxn id="33" idx="1"/>
              <a:endCxn id="43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8AFBD25-F6C3-4DFD-B3CE-0BF40BF4A6B2}"/>
                </a:ext>
              </a:extLst>
            </p:cNvPr>
            <p:cNvCxnSpPr>
              <a:cxnSpLocks/>
              <a:stCxn id="34" idx="1"/>
              <a:endCxn id="38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924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785856-F7D1-1BE1-9B43-95957522BAE1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4F1625-A24E-B7B0-B1AC-C8E0AA472E32}"/>
              </a:ext>
            </a:extLst>
          </p:cNvPr>
          <p:cNvCxnSpPr>
            <a:cxnSpLocks/>
            <a:stCxn id="24" idx="7"/>
            <a:endCxn id="31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2C9481F-D7BC-8ABC-11A8-B4300A0C0DB3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A91F7B-A613-0646-466D-43229D2C4A7A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714349-EA9A-CCD0-2ABA-2B6D452F9BF1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3B59CC-F80F-4B37-754E-66C6371FECF2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AC67DE9-1785-5DC7-A02E-6284D5D2A787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EE4E21-1B14-9375-2511-1BC1E65A2337}"/>
              </a:ext>
            </a:extLst>
          </p:cNvPr>
          <p:cNvCxnSpPr>
            <a:cxnSpLocks/>
            <a:stCxn id="27" idx="3"/>
            <a:endCxn id="29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275A34-A9F7-C85C-BB55-634C2014360D}"/>
              </a:ext>
            </a:extLst>
          </p:cNvPr>
          <p:cNvCxnSpPr>
            <a:cxnSpLocks/>
            <a:stCxn id="27" idx="5"/>
            <a:endCxn id="28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58A8A7-DA91-BFC7-267E-EE1ADC2AFAD1}"/>
              </a:ext>
            </a:extLst>
          </p:cNvPr>
          <p:cNvCxnSpPr>
            <a:cxnSpLocks/>
            <a:stCxn id="31" idx="7"/>
            <a:endCxn id="29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43DD9D-DC3F-D4C3-E8E4-F8B734534E7A}"/>
              </a:ext>
            </a:extLst>
          </p:cNvPr>
          <p:cNvCxnSpPr>
            <a:stCxn id="30" idx="1"/>
            <a:endCxn id="28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04B4E082-BB37-0C81-B004-42FD2C72E8FE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44E3A4-71E3-012A-3763-6DB759ED05E2}"/>
              </a:ext>
            </a:extLst>
          </p:cNvPr>
          <p:cNvCxnSpPr>
            <a:cxnSpLocks/>
            <a:stCxn id="36" idx="7"/>
            <a:endCxn id="28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A736EB0C-D686-901A-6CDA-A53FEEA51789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91E44A-41B0-649E-E8D4-175EB89A8E5C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84D818-7216-A412-CF36-4301D0D15CB8}"/>
              </a:ext>
            </a:extLst>
          </p:cNvPr>
          <p:cNvCxnSpPr>
            <a:cxnSpLocks/>
            <a:stCxn id="38" idx="1"/>
            <a:endCxn id="29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BF1CD2-9993-6FB5-B8A1-B746AB10DD80}"/>
              </a:ext>
            </a:extLst>
          </p:cNvPr>
          <p:cNvCxnSpPr>
            <a:cxnSpLocks/>
            <a:stCxn id="39" idx="1"/>
            <a:endCxn id="36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8A7DE07-5484-68E4-9D71-0213507A7CD5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89871-2215-25E8-8732-EAC76B4C17C0}"/>
              </a:ext>
            </a:extLst>
          </p:cNvPr>
          <p:cNvCxnSpPr>
            <a:cxnSpLocks/>
            <a:stCxn id="30" idx="5"/>
            <a:endCxn id="42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16649611"/>
                  </p:ext>
                </p:extLst>
              </p:nvPr>
            </p:nvGraphicFramePr>
            <p:xfrm>
              <a:off x="1485900" y="1988820"/>
              <a:ext cx="9220199" cy="3611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16649611"/>
                  </p:ext>
                </p:extLst>
              </p:nvPr>
            </p:nvGraphicFramePr>
            <p:xfrm>
              <a:off x="1485900" y="1988820"/>
              <a:ext cx="9220199" cy="3611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6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6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6865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5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4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485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485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37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13433" r="-223975" b="-283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13433" r="-139865" b="-283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13433" r="-976" b="-2835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04412" r="-223975" b="-1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04412" r="-139865" b="-1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04412" r="-976" b="-1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99167" r="-223975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99167" r="-139865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99167" r="-976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A32681-498F-62F4-1A70-62585534E3D1}"/>
                  </a:ext>
                </a:extLst>
              </p14:cNvPr>
              <p14:cNvContentPartPr/>
              <p14:nvPr/>
            </p14:nvContentPartPr>
            <p14:xfrm>
              <a:off x="630000" y="2296080"/>
              <a:ext cx="10852560" cy="344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A32681-498F-62F4-1A70-62585534E3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0640" y="2286720"/>
                <a:ext cx="10871280" cy="346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left child the new root</a:t>
            </a:r>
          </a:p>
          <a:p>
            <a:r>
              <a:rPr lang="en-US" dirty="0"/>
              <a:t>Make the old root the right child of the new</a:t>
            </a:r>
          </a:p>
          <a:p>
            <a:r>
              <a:rPr lang="en-US" dirty="0"/>
              <a:t>Make the new root’s right subtree the old root’s left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7578756" y="3338586"/>
            <a:ext cx="3385877" cy="2496093"/>
            <a:chOff x="7175930" y="136853"/>
            <a:chExt cx="3385877" cy="2496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7482185" y="1751989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26067" y="3227705"/>
            <a:ext cx="3585521" cy="3413842"/>
            <a:chOff x="726067" y="3227705"/>
            <a:chExt cx="3585521" cy="341384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726067" y="3344160"/>
              <a:ext cx="3585521" cy="3297387"/>
              <a:chOff x="7048051" y="131613"/>
              <a:chExt cx="3585521" cy="329738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7354306" y="2548043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1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2446E4-9138-A2A4-E19E-29B53DF03839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CBD8AE1-725E-4680-44A4-75821DD1C63E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6EA20C27-94E3-EF82-B066-C6C9318383F2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8B51145B-4143-BFCB-7640-8FD8DDFF7D48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92A3938F-B46C-93BC-ED09-2F255984F827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B7675288-6037-34B7-9E5C-D6D794978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B704ECC7-9CA7-1E83-E3A9-2656F12C93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B20E0282-7434-FCEC-F4C6-75332C51EE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06EAA6EF-5E4C-14CF-6468-FF1412C454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8648D38D-39F5-CD24-C125-A3F92C1921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9B5CC251-E35B-0E4A-E608-C8D59CFA39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257813C4-9171-1F70-AB27-FB5B3EBADCFE}"/>
                        </a:ext>
                      </a:extLst>
                    </p:cNvPr>
                    <p:cNvCxnSpPr>
                      <a:cxnSpLocks/>
                      <a:stCxn id="13" idx="3"/>
                      <a:endCxn id="14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381CB6E9-1646-FA1B-F36F-61E19B529632}"/>
                        </a:ext>
                      </a:extLst>
                    </p:cNvPr>
                    <p:cNvCxnSpPr>
                      <a:cxnSpLocks/>
                      <a:stCxn id="13" idx="5"/>
                      <a:endCxn id="15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64BECAB9-FB3B-AF93-8D29-10B949671677}"/>
                        </a:ext>
                      </a:extLst>
                    </p:cNvPr>
                    <p:cNvCxnSpPr>
                      <a:stCxn id="16" idx="7"/>
                      <a:endCxn id="14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FFE59C21-08AC-00A0-4ADA-A7361360A9F3}"/>
                        </a:ext>
                      </a:extLst>
                    </p:cNvPr>
                    <p:cNvCxnSpPr>
                      <a:cxnSpLocks/>
                      <a:stCxn id="18" idx="7"/>
                      <a:endCxn id="16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72642F43-8430-EC8F-D864-873EE7842B1A}"/>
                        </a:ext>
                      </a:extLst>
                    </p:cNvPr>
                    <p:cNvCxnSpPr>
                      <a:stCxn id="17" idx="1"/>
                      <a:endCxn id="15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9DD00EA-A418-BE18-C681-27FFFB3C4A1E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0A12A2BC-B31E-4941-BFBF-ADA0D02D45AF}"/>
                      </a:ext>
                    </a:extLst>
                  </p:cNvPr>
                  <p:cNvCxnSpPr>
                    <a:cxnSpLocks/>
                    <a:stCxn id="11" idx="0"/>
                    <a:endCxn id="14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1A19C799-DA8A-2F26-DC27-7578D35C4651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FC1A7374-71FD-FD69-A95F-94455213B14E}"/>
                    </a:ext>
                  </a:extLst>
                </p:cNvPr>
                <p:cNvCxnSpPr>
                  <a:cxnSpLocks/>
                  <a:stCxn id="6" idx="1"/>
                  <a:endCxn id="16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493EE81-79AC-DE68-9A1F-CDA7EA42D76A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6F75729-F65E-C4F4-74CB-2513D6DBF1FD}"/>
                  </a:ext>
                </a:extLst>
              </p:cNvPr>
              <p:cNvCxnSpPr>
                <a:cxnSpLocks/>
                <a:stCxn id="3" idx="1"/>
                <a:endCxn id="17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FBF94FE-1225-CB32-42BB-5EC453023FB8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5FFC1A-2EDE-F427-E8D4-554C6D0317D9}"/>
                </a:ext>
              </a:extLst>
            </p:cNvPr>
            <p:cNvCxnSpPr>
              <a:cxnSpLocks/>
              <a:stCxn id="40" idx="0"/>
              <a:endCxn id="15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9188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8260294" y="2414701"/>
            <a:ext cx="3601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deepest unbalanced root to the left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10B0969-2DC8-E369-208A-DA6169430CAA}"/>
              </a:ext>
            </a:extLst>
          </p:cNvPr>
          <p:cNvSpPr/>
          <p:nvPr/>
        </p:nvSpPr>
        <p:spPr>
          <a:xfrm>
            <a:off x="8900553" y="48051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F52FE1-BD1F-28E9-967F-5676B0189442}"/>
              </a:ext>
            </a:extLst>
          </p:cNvPr>
          <p:cNvCxnSpPr>
            <a:cxnSpLocks/>
            <a:stCxn id="52" idx="1"/>
            <a:endCxn id="111" idx="5"/>
          </p:cNvCxnSpPr>
          <p:nvPr/>
        </p:nvCxnSpPr>
        <p:spPr>
          <a:xfrm flipH="1" flipV="1">
            <a:off x="8810853" y="4715404"/>
            <a:ext cx="179400" cy="17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31B4431-1959-3D11-4655-89732DFF56CB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896F7C7-534A-BA83-2083-347AFDB97A18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5A1733A1-39DF-181D-8445-504416FEB180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22102BA-7EB1-3CC8-6B87-3FCB4314BAE3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40FE6087-5C60-8EFC-C759-F31170E270EB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19" name="Oval 118">
                      <a:extLst>
                        <a:ext uri="{FF2B5EF4-FFF2-40B4-BE49-F238E27FC236}">
                          <a16:creationId xmlns:a16="http://schemas.microsoft.com/office/drawing/2014/main" id="{81A86D9D-A8BC-BEBB-ACF9-27675DAB40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20" name="Oval 119">
                      <a:extLst>
                        <a:ext uri="{FF2B5EF4-FFF2-40B4-BE49-F238E27FC236}">
                          <a16:creationId xmlns:a16="http://schemas.microsoft.com/office/drawing/2014/main" id="{A57F424B-C58D-2697-834B-452478446D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21" name="Oval 120">
                      <a:extLst>
                        <a:ext uri="{FF2B5EF4-FFF2-40B4-BE49-F238E27FC236}">
                          <a16:creationId xmlns:a16="http://schemas.microsoft.com/office/drawing/2014/main" id="{EFCBFD94-EE5F-3AF9-39E0-B4B10543E8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D3A23E20-3CB0-87BC-0099-DC459E7A00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8DD9A857-00C8-54C7-1978-1A88523D9C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53A96E6E-A6B1-7011-C366-6002F16619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2671A4FC-C97C-8D2A-9E81-C0F57BD1E072}"/>
                        </a:ext>
                      </a:extLst>
                    </p:cNvPr>
                    <p:cNvCxnSpPr>
                      <a:cxnSpLocks/>
                      <a:stCxn id="119" idx="3"/>
                      <a:endCxn id="120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>
                      <a:extLst>
                        <a:ext uri="{FF2B5EF4-FFF2-40B4-BE49-F238E27FC236}">
                          <a16:creationId xmlns:a16="http://schemas.microsoft.com/office/drawing/2014/main" id="{18E43C2C-053B-2FFA-A3C0-95EF3D43DEEA}"/>
                        </a:ext>
                      </a:extLst>
                    </p:cNvPr>
                    <p:cNvCxnSpPr>
                      <a:cxnSpLocks/>
                      <a:stCxn id="119" idx="5"/>
                      <a:endCxn id="121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D4483605-8E24-A998-E0BA-7F7BC322B54D}"/>
                        </a:ext>
                      </a:extLst>
                    </p:cNvPr>
                    <p:cNvCxnSpPr>
                      <a:stCxn id="122" idx="7"/>
                      <a:endCxn id="120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17EA3640-F0AB-3515-A0ED-7F01750FF9CF}"/>
                        </a:ext>
                      </a:extLst>
                    </p:cNvPr>
                    <p:cNvCxnSpPr>
                      <a:cxnSpLocks/>
                      <a:stCxn id="124" idx="7"/>
                      <a:endCxn id="122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543CC303-32F1-6884-6C24-F7F185458274}"/>
                        </a:ext>
                      </a:extLst>
                    </p:cNvPr>
                    <p:cNvCxnSpPr>
                      <a:stCxn id="123" idx="1"/>
                      <a:endCxn id="121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8BA96AB7-84DA-A8F0-5521-204310BFF733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ECAA481E-776D-9B89-B8FD-403378272D14}"/>
                      </a:ext>
                    </a:extLst>
                  </p:cNvPr>
                  <p:cNvCxnSpPr>
                    <a:cxnSpLocks/>
                    <a:stCxn id="117" idx="0"/>
                    <a:endCxn id="120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A3302FBF-673C-34CF-7EC7-65E7FC047B38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92304523-CC16-84B8-325C-4329D7B2AF56}"/>
                    </a:ext>
                  </a:extLst>
                </p:cNvPr>
                <p:cNvCxnSpPr>
                  <a:cxnSpLocks/>
                  <a:stCxn id="114" idx="1"/>
                  <a:endCxn id="122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F99CA63D-421D-0FEC-0398-481D99062410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562526B-32DD-4639-8BFB-3BE6AD2C2AF6}"/>
                  </a:ext>
                </a:extLst>
              </p:cNvPr>
              <p:cNvCxnSpPr>
                <a:cxnSpLocks/>
                <a:stCxn id="111" idx="1"/>
                <a:endCxn id="123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C321388-EEEE-EAFE-94E4-295071FEF5FB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7C393D2-AA50-0F70-D168-B8CB09AF8565}"/>
                </a:ext>
              </a:extLst>
            </p:cNvPr>
            <p:cNvCxnSpPr>
              <a:cxnSpLocks/>
              <a:stCxn id="108" idx="0"/>
              <a:endCxn id="121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FB723C54-63EC-6DE8-BA12-643E13A12FC3}"/>
              </a:ext>
            </a:extLst>
          </p:cNvPr>
          <p:cNvSpPr txBox="1"/>
          <p:nvPr/>
        </p:nvSpPr>
        <p:spPr>
          <a:xfrm rot="2221255">
            <a:off x="8601562" y="4136113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9359697-2338-D819-5D10-8C6111F51754}"/>
              </a:ext>
            </a:extLst>
          </p:cNvPr>
          <p:cNvSpPr txBox="1"/>
          <p:nvPr/>
        </p:nvSpPr>
        <p:spPr>
          <a:xfrm rot="20288515">
            <a:off x="6736461" y="4308694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=-1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 flipH="1">
            <a:off x="7187861" y="2924063"/>
            <a:ext cx="1639005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33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588142-BA3E-214A-5F91-4641F9260F24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5A2B72C-3787-FADF-273F-8EFDEB4113C1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40ACB14-EB47-703E-DD87-A3F1F2D8DD59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CCAEE77-93ED-0577-3519-0BE15EA2B58A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7CB93A83-875B-9031-7072-EAA750E4F3BA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2DA4BADD-BD84-1D65-6F34-911460C260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F6628CEA-2BED-8F15-29D4-04C515C3C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D82CEA20-3D90-9CDB-6145-EE3D68EC42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C71173B0-3AC1-D397-A5F8-45A759F359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E533412E-9EAE-77B6-2680-1BB250C02C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F6653EAB-CF92-DEBF-F06A-D237E8EAB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E8FBF119-F10A-E70F-C0C1-02D1344DA65F}"/>
                        </a:ext>
                      </a:extLst>
                    </p:cNvPr>
                    <p:cNvCxnSpPr>
                      <a:cxnSpLocks/>
                      <a:stCxn id="16" idx="3"/>
                      <a:endCxn id="17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957BD4C3-36E7-353E-BB50-27F28FA99852}"/>
                        </a:ext>
                      </a:extLst>
                    </p:cNvPr>
                    <p:cNvCxnSpPr>
                      <a:cxnSpLocks/>
                      <a:stCxn id="16" idx="5"/>
                      <a:endCxn id="18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4D0C602-88EC-28E1-0AEB-C7FCBFBF1429}"/>
                        </a:ext>
                      </a:extLst>
                    </p:cNvPr>
                    <p:cNvCxnSpPr>
                      <a:stCxn id="19" idx="7"/>
                      <a:endCxn id="17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B3BFD3E6-80D7-C7DF-7AD5-855E06F45B88}"/>
                        </a:ext>
                      </a:extLst>
                    </p:cNvPr>
                    <p:cNvCxnSpPr>
                      <a:cxnSpLocks/>
                      <a:stCxn id="21" idx="7"/>
                      <a:endCxn id="19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86E39809-0AB7-8376-C608-D4413B311DE4}"/>
                        </a:ext>
                      </a:extLst>
                    </p:cNvPr>
                    <p:cNvCxnSpPr>
                      <a:stCxn id="20" idx="1"/>
                      <a:endCxn id="18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B529E4C8-B415-7106-BF86-FEF8E6D36950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EF2EE05A-0721-4CAF-3B48-766628E89B24}"/>
                      </a:ext>
                    </a:extLst>
                  </p:cNvPr>
                  <p:cNvCxnSpPr>
                    <a:cxnSpLocks/>
                    <a:stCxn id="14" idx="0"/>
                    <a:endCxn id="17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61B257E-2ABA-7A4A-4B7F-B3C6FBFBB6C5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0E128ED-F352-D598-5852-55CCCA74DB6D}"/>
                    </a:ext>
                  </a:extLst>
                </p:cNvPr>
                <p:cNvCxnSpPr>
                  <a:cxnSpLocks/>
                  <a:stCxn id="11" idx="1"/>
                  <a:endCxn id="19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70EDA9A-0F72-9D02-B87D-BB7B1AE1D91E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CF606FF-5AFD-CD0E-72DD-0FDCC5448A87}"/>
                  </a:ext>
                </a:extLst>
              </p:cNvPr>
              <p:cNvCxnSpPr>
                <a:cxnSpLocks/>
                <a:stCxn id="8" idx="1"/>
                <a:endCxn id="20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0842E4-0F10-4833-6EED-5DA6E1A35AEE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352AA8-ED33-0160-5DBE-E55F432391BF}"/>
                </a:ext>
              </a:extLst>
            </p:cNvPr>
            <p:cNvCxnSpPr>
              <a:cxnSpLocks/>
              <a:stCxn id="5" idx="0"/>
              <a:endCxn id="18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F840B66A-9063-6327-AA78-D06A587F2ED7}"/>
              </a:ext>
            </a:extLst>
          </p:cNvPr>
          <p:cNvSpPr/>
          <p:nvPr/>
        </p:nvSpPr>
        <p:spPr>
          <a:xfrm>
            <a:off x="7348110" y="4192593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62B4773-3E77-95DD-3111-2661C2B0A23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654366" y="3923519"/>
            <a:ext cx="121959" cy="26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944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right child the new root</a:t>
            </a:r>
          </a:p>
          <a:p>
            <a:r>
              <a:rPr lang="en-US" dirty="0"/>
              <a:t>Make the old root the left child of the new</a:t>
            </a:r>
          </a:p>
          <a:p>
            <a:r>
              <a:rPr lang="en-US" dirty="0"/>
              <a:t>Make the new root’s left subtree the old root’s right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1617721" y="3522256"/>
            <a:ext cx="3289741" cy="3302627"/>
            <a:chOff x="7342089" y="136853"/>
            <a:chExt cx="3289741" cy="3302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10325574" y="2558523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Left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628306" y="3393143"/>
            <a:ext cx="3527516" cy="2616071"/>
            <a:chOff x="892226" y="3227705"/>
            <a:chExt cx="3527516" cy="261607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892226" y="3344160"/>
              <a:ext cx="3527516" cy="2499616"/>
              <a:chOff x="7214210" y="131613"/>
              <a:chExt cx="3527516" cy="24996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10435470" y="1750272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84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left subtree was deeper then rotate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right subtree was deeper then rotate left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37A4C-AE25-0094-226B-7CBE929413AE}"/>
              </a:ext>
            </a:extLst>
          </p:cNvPr>
          <p:cNvSpPr txBox="1"/>
          <p:nvPr/>
        </p:nvSpPr>
        <p:spPr>
          <a:xfrm>
            <a:off x="9174480" y="3302000"/>
            <a:ext cx="2814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incomplete!</a:t>
            </a:r>
          </a:p>
          <a:p>
            <a:r>
              <a:rPr lang="en-US" dirty="0">
                <a:solidFill>
                  <a:srgbClr val="FF0000"/>
                </a:solidFill>
              </a:rPr>
              <a:t>There are some cases where this doesn’t work!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13B004-97DB-03A7-6A1C-75CCF67C4A77}"/>
              </a:ext>
            </a:extLst>
          </p:cNvPr>
          <p:cNvSpPr/>
          <p:nvPr/>
        </p:nvSpPr>
        <p:spPr>
          <a:xfrm>
            <a:off x="8539480" y="3302000"/>
            <a:ext cx="421640" cy="873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B0E231-ACD0-4376-13A9-B2E3CECC7E75}"/>
              </a:ext>
            </a:extLst>
          </p:cNvPr>
          <p:cNvSpPr/>
          <p:nvPr/>
        </p:nvSpPr>
        <p:spPr>
          <a:xfrm>
            <a:off x="5250577" y="44859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066E91-6261-28B5-79EA-F2337E950C4B}"/>
              </a:ext>
            </a:extLst>
          </p:cNvPr>
          <p:cNvCxnSpPr>
            <a:cxnSpLocks/>
            <a:stCxn id="6" idx="3"/>
            <a:endCxn id="8" idx="7"/>
          </p:cNvCxnSpPr>
          <p:nvPr/>
        </p:nvCxnSpPr>
        <p:spPr>
          <a:xfrm flipH="1">
            <a:off x="5160877" y="5008810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8085A8-8ACA-A61B-DDE5-2348D2C8504B}"/>
              </a:ext>
            </a:extLst>
          </p:cNvPr>
          <p:cNvSpPr/>
          <p:nvPr/>
        </p:nvSpPr>
        <p:spPr>
          <a:xfrm>
            <a:off x="4638066" y="51513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ADC63A-4A00-8681-FD15-37E6D5EFF908}"/>
              </a:ext>
            </a:extLst>
          </p:cNvPr>
          <p:cNvSpPr/>
          <p:nvPr/>
        </p:nvSpPr>
        <p:spPr>
          <a:xfrm>
            <a:off x="5250576" y="579343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408C7C-3A85-4014-3B0D-4A34EF2B9B8A}"/>
              </a:ext>
            </a:extLst>
          </p:cNvPr>
          <p:cNvCxnSpPr>
            <a:cxnSpLocks/>
            <a:stCxn id="8" idx="5"/>
            <a:endCxn id="10" idx="1"/>
          </p:cNvCxnSpPr>
          <p:nvPr/>
        </p:nvCxnSpPr>
        <p:spPr>
          <a:xfrm>
            <a:off x="5160877" y="5674154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73665DF-E9D2-6454-316C-8563B3AE523A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8C5308-D447-67FD-BBB9-A04E53DB1131}"/>
              </a:ext>
            </a:extLst>
          </p:cNvPr>
          <p:cNvCxnSpPr>
            <a:cxnSpLocks/>
            <a:stCxn id="14" idx="3"/>
            <a:endCxn id="16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A845875-D65B-ADE5-49C8-573AA1ABCC45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A1A1638-F1A8-3ACC-6CEB-132BD8676A70}"/>
              </a:ext>
            </a:extLst>
          </p:cNvPr>
          <p:cNvSpPr/>
          <p:nvPr/>
        </p:nvSpPr>
        <p:spPr>
          <a:xfrm>
            <a:off x="2602969" y="4900194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7DA40D0-AF2C-3155-5C7D-33072472EB44}"/>
              </a:ext>
            </a:extLst>
          </p:cNvPr>
          <p:cNvSpPr/>
          <p:nvPr/>
        </p:nvSpPr>
        <p:spPr>
          <a:xfrm>
            <a:off x="6464931" y="4900193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424B86-5ECA-32CB-E562-5238E76E7D74}"/>
              </a:ext>
            </a:extLst>
          </p:cNvPr>
          <p:cNvSpPr/>
          <p:nvPr/>
        </p:nvSpPr>
        <p:spPr>
          <a:xfrm>
            <a:off x="9210288" y="452727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EBB2B0-BB57-A284-8E49-E3E2892CF64D}"/>
              </a:ext>
            </a:extLst>
          </p:cNvPr>
          <p:cNvCxnSpPr>
            <a:cxnSpLocks/>
            <a:stCxn id="21" idx="5"/>
            <a:endCxn id="23" idx="1"/>
          </p:cNvCxnSpPr>
          <p:nvPr/>
        </p:nvCxnSpPr>
        <p:spPr>
          <a:xfrm>
            <a:off x="9733099" y="5050085"/>
            <a:ext cx="179399" cy="16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8CDB0E3-5691-3556-AC39-F712FA0F1510}"/>
              </a:ext>
            </a:extLst>
          </p:cNvPr>
          <p:cNvSpPr/>
          <p:nvPr/>
        </p:nvSpPr>
        <p:spPr>
          <a:xfrm>
            <a:off x="9822798" y="5124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A6407C6-210A-1A8E-09B1-48436A1DED4D}"/>
              </a:ext>
            </a:extLst>
          </p:cNvPr>
          <p:cNvSpPr/>
          <p:nvPr/>
        </p:nvSpPr>
        <p:spPr>
          <a:xfrm>
            <a:off x="9210287" y="58347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61A9C9-0AC1-6F87-74B4-7E8BE75D14AE}"/>
              </a:ext>
            </a:extLst>
          </p:cNvPr>
          <p:cNvCxnSpPr>
            <a:cxnSpLocks/>
            <a:stCxn id="23" idx="3"/>
            <a:endCxn id="24" idx="7"/>
          </p:cNvCxnSpPr>
          <p:nvPr/>
        </p:nvCxnSpPr>
        <p:spPr>
          <a:xfrm flipH="1">
            <a:off x="9733098" y="5647737"/>
            <a:ext cx="179400" cy="27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1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LL: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right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RR: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left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LR: If we inserted into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RL: If we inserted into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19D6ED-3387-8B72-28D4-14AAF129AEBD}"/>
              </a:ext>
            </a:extLst>
          </p:cNvPr>
          <p:cNvSpPr txBox="1"/>
          <p:nvPr/>
        </p:nvSpPr>
        <p:spPr>
          <a:xfrm>
            <a:off x="8046720" y="5345966"/>
            <a:ext cx="37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Cases LR and RL require 2 rotations!</a:t>
            </a:r>
          </a:p>
        </p:txBody>
      </p:sp>
    </p:spTree>
    <p:extLst>
      <p:ext uri="{BB962C8B-B14F-4D97-AF65-F5344CB8AC3E}">
        <p14:creationId xmlns:p14="http://schemas.microsoft.com/office/powerpoint/2010/main" val="20749139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8BB0-634C-0E06-0E55-88F3C06A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4D3C-5855-79DC-21CA-F4FF5C8D9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deepest unbalanced root:</a:t>
            </a:r>
          </a:p>
          <a:p>
            <a:pPr lvl="1"/>
            <a:r>
              <a:rPr lang="en-US" dirty="0"/>
              <a:t>Rotate left at the left child</a:t>
            </a:r>
          </a:p>
          <a:p>
            <a:pPr lvl="1"/>
            <a:r>
              <a:rPr lang="en-US" dirty="0"/>
              <a:t>Rotate right at the root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7EFC82-BEF2-2666-E744-53FFED95DD5C}"/>
              </a:ext>
            </a:extLst>
          </p:cNvPr>
          <p:cNvSpPr/>
          <p:nvPr/>
        </p:nvSpPr>
        <p:spPr>
          <a:xfrm>
            <a:off x="4516498" y="42694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A37623-312C-AF43-EBC3-2909908D157A}"/>
              </a:ext>
            </a:extLst>
          </p:cNvPr>
          <p:cNvCxnSpPr>
            <a:cxnSpLocks/>
            <a:stCxn id="4" idx="3"/>
            <a:endCxn id="6" idx="7"/>
          </p:cNvCxnSpPr>
          <p:nvPr/>
        </p:nvCxnSpPr>
        <p:spPr>
          <a:xfrm flipH="1">
            <a:off x="4426798" y="4792254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3A1332B-AF7A-F4E1-4459-C37D21CAA899}"/>
              </a:ext>
            </a:extLst>
          </p:cNvPr>
          <p:cNvSpPr/>
          <p:nvPr/>
        </p:nvSpPr>
        <p:spPr>
          <a:xfrm>
            <a:off x="3903987" y="493478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F4987C-AE8F-B3EA-BABC-33BC2679C7B5}"/>
              </a:ext>
            </a:extLst>
          </p:cNvPr>
          <p:cNvSpPr/>
          <p:nvPr/>
        </p:nvSpPr>
        <p:spPr>
          <a:xfrm>
            <a:off x="4516497" y="557687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8EBC17-CE55-6EAD-3F0A-10577D40A671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4426798" y="5457598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97CBF2A2-742F-6A7A-261C-E848A712AAA6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A37A59-9056-E0BA-1B9F-BC09D014B49C}"/>
              </a:ext>
            </a:extLst>
          </p:cNvPr>
          <p:cNvCxnSpPr>
            <a:cxnSpLocks/>
            <a:stCxn id="9" idx="3"/>
            <a:endCxn id="11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3BFB7D-C4B0-C514-C2C8-7C7F32ED2FA8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F72CE5-F998-3ACA-89F8-5D891F7ADFC3}"/>
              </a:ext>
            </a:extLst>
          </p:cNvPr>
          <p:cNvSpPr/>
          <p:nvPr/>
        </p:nvSpPr>
        <p:spPr>
          <a:xfrm>
            <a:off x="2233450" y="467313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673636-A52E-5ADC-7259-70CBC20C0255}"/>
              </a:ext>
            </a:extLst>
          </p:cNvPr>
          <p:cNvSpPr/>
          <p:nvPr/>
        </p:nvSpPr>
        <p:spPr>
          <a:xfrm>
            <a:off x="7948509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8FDAA3-1AF5-A991-98C9-E90C7382FE4C}"/>
              </a:ext>
            </a:extLst>
          </p:cNvPr>
          <p:cNvCxnSpPr>
            <a:cxnSpLocks/>
            <a:stCxn id="13" idx="3"/>
            <a:endCxn id="15" idx="7"/>
          </p:cNvCxnSpPr>
          <p:nvPr/>
        </p:nvCxnSpPr>
        <p:spPr>
          <a:xfrm flipH="1">
            <a:off x="7858809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1511884-6514-33CD-4747-F65C563228FE}"/>
              </a:ext>
            </a:extLst>
          </p:cNvPr>
          <p:cNvSpPr/>
          <p:nvPr/>
        </p:nvSpPr>
        <p:spPr>
          <a:xfrm>
            <a:off x="7335998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B1F6B7-AF1F-43B9-4EFF-686D75FC1B54}"/>
              </a:ext>
            </a:extLst>
          </p:cNvPr>
          <p:cNvCxnSpPr>
            <a:cxnSpLocks/>
            <a:stCxn id="15" idx="3"/>
            <a:endCxn id="17" idx="7"/>
          </p:cNvCxnSpPr>
          <p:nvPr/>
        </p:nvCxnSpPr>
        <p:spPr>
          <a:xfrm flipH="1">
            <a:off x="7273021" y="5580111"/>
            <a:ext cx="152677" cy="250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D02E25E-9633-F215-A570-AFE6223E36A1}"/>
              </a:ext>
            </a:extLst>
          </p:cNvPr>
          <p:cNvSpPr/>
          <p:nvPr/>
        </p:nvSpPr>
        <p:spPr>
          <a:xfrm>
            <a:off x="6750210" y="57405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3829990-E44A-C9E6-2A7B-8CE2CDBE4B38}"/>
              </a:ext>
            </a:extLst>
          </p:cNvPr>
          <p:cNvSpPr/>
          <p:nvPr/>
        </p:nvSpPr>
        <p:spPr>
          <a:xfrm>
            <a:off x="5312373" y="4623731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Left at 5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829D90F-F2DA-6969-758B-433DB919A22D}"/>
              </a:ext>
            </a:extLst>
          </p:cNvPr>
          <p:cNvSpPr/>
          <p:nvPr/>
        </p:nvSpPr>
        <p:spPr>
          <a:xfrm>
            <a:off x="8714196" y="4810802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Right at 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26D1A8-61E4-E223-6F4B-C98A1AD87DE1}"/>
              </a:ext>
            </a:extLst>
          </p:cNvPr>
          <p:cNvSpPr/>
          <p:nvPr/>
        </p:nvSpPr>
        <p:spPr>
          <a:xfrm>
            <a:off x="10811057" y="481858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D34475-D6E2-BCA3-8F72-C5F2E7FF07AC}"/>
              </a:ext>
            </a:extLst>
          </p:cNvPr>
          <p:cNvCxnSpPr>
            <a:cxnSpLocks/>
            <a:stCxn id="21" idx="3"/>
            <a:endCxn id="23" idx="7"/>
          </p:cNvCxnSpPr>
          <p:nvPr/>
        </p:nvCxnSpPr>
        <p:spPr>
          <a:xfrm flipH="1">
            <a:off x="10721357" y="5341393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6E6958E-81CD-4735-D2BE-7985977B05FD}"/>
              </a:ext>
            </a:extLst>
          </p:cNvPr>
          <p:cNvSpPr/>
          <p:nvPr/>
        </p:nvSpPr>
        <p:spPr>
          <a:xfrm>
            <a:off x="10198546" y="5483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2ACBD0-46C0-DF87-864E-F608F3A30754}"/>
              </a:ext>
            </a:extLst>
          </p:cNvPr>
          <p:cNvSpPr/>
          <p:nvPr/>
        </p:nvSpPr>
        <p:spPr>
          <a:xfrm>
            <a:off x="11423792" y="547571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AAA8F0-7C9E-DAB3-6C20-5E649D55451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1334093" y="5356435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7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left child’s right subtree</a:t>
            </a:r>
          </a:p>
          <a:p>
            <a:r>
              <a:rPr lang="en-US" dirty="0"/>
              <a:t>Rotate left at the left child</a:t>
            </a:r>
          </a:p>
          <a:p>
            <a:r>
              <a:rPr lang="en-US" dirty="0"/>
              <a:t>Rotate right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</a:t>
                </a:r>
              </a:p>
              <a:p>
                <a:pPr algn="ctr"/>
                <a:r>
                  <a:rPr lang="en-US" sz="1400" dirty="0"/>
                  <a:t>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4201A59-A51B-31FF-D7D6-0994EDC48DEF}"/>
              </a:ext>
            </a:extLst>
          </p:cNvPr>
          <p:cNvGrpSpPr/>
          <p:nvPr/>
        </p:nvGrpSpPr>
        <p:grpSpPr>
          <a:xfrm>
            <a:off x="41937" y="3425666"/>
            <a:ext cx="3470746" cy="3365086"/>
            <a:chOff x="25572" y="2621130"/>
            <a:chExt cx="3470746" cy="3365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30" idx="3"/>
              <a:endCxn id="29" idx="0"/>
            </p:cNvCxnSpPr>
            <p:nvPr/>
          </p:nvCxnSpPr>
          <p:spPr>
            <a:xfrm flipH="1">
              <a:off x="568061" y="3901179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5"/>
              <a:endCxn id="59" idx="1"/>
            </p:cNvCxnSpPr>
            <p:nvPr/>
          </p:nvCxnSpPr>
          <p:spPr>
            <a:xfrm>
              <a:off x="1327104" y="3901179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1327104" y="3260396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28" idx="5"/>
            </p:cNvCxnSpPr>
            <p:nvPr/>
          </p:nvCxnSpPr>
          <p:spPr>
            <a:xfrm flipH="1" flipV="1">
              <a:off x="2151471" y="3260396"/>
              <a:ext cx="80697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530397" y="4517450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2154891" y="4517450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530397" y="5379073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400597" y="5379073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A97EE6A6-E40F-28B2-A707-C9D5A101EAE6}"/>
              </a:ext>
            </a:extLst>
          </p:cNvPr>
          <p:cNvGrpSpPr/>
          <p:nvPr/>
        </p:nvGrpSpPr>
        <p:grpSpPr>
          <a:xfrm>
            <a:off x="3777627" y="3313028"/>
            <a:ext cx="3837793" cy="3469270"/>
            <a:chOff x="4378760" y="2820523"/>
            <a:chExt cx="3837793" cy="34692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3"/>
              <a:endCxn id="159" idx="7"/>
            </p:cNvCxnSpPr>
            <p:nvPr/>
          </p:nvCxnSpPr>
          <p:spPr>
            <a:xfrm flipH="1">
              <a:off x="5663346" y="4100572"/>
              <a:ext cx="133762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7B8D9F9-6416-E827-E795-6F3123793DD2}"/>
                </a:ext>
              </a:extLst>
            </p:cNvPr>
            <p:cNvCxnSpPr>
              <a:cxnSpLocks/>
              <a:stCxn id="137" idx="5"/>
            </p:cNvCxnSpPr>
            <p:nvPr/>
          </p:nvCxnSpPr>
          <p:spPr>
            <a:xfrm>
              <a:off x="6230219" y="4100572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7"/>
              <a:endCxn id="135" idx="3"/>
            </p:cNvCxnSpPr>
            <p:nvPr/>
          </p:nvCxnSpPr>
          <p:spPr>
            <a:xfrm flipV="1">
              <a:off x="6230219" y="3459789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35" idx="5"/>
            </p:cNvCxnSpPr>
            <p:nvPr/>
          </p:nvCxnSpPr>
          <p:spPr>
            <a:xfrm flipH="1" flipV="1">
              <a:off x="7054586" y="3459789"/>
              <a:ext cx="62409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587925" y="5031239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94563" y="4283732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7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4B5B0F-33AE-6957-F3BD-9DD89F822A3F}"/>
                </a:ext>
              </a:extLst>
            </p:cNvPr>
            <p:cNvCxnSpPr>
              <a:cxnSpLocks/>
              <a:stCxn id="159" idx="3"/>
            </p:cNvCxnSpPr>
            <p:nvPr/>
          </p:nvCxnSpPr>
          <p:spPr>
            <a:xfrm flipH="1">
              <a:off x="4904303" y="4782461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DAE403D-175A-E073-47F4-74F08CC347DC}"/>
                </a:ext>
              </a:extLst>
            </p:cNvPr>
            <p:cNvCxnSpPr>
              <a:cxnSpLocks/>
              <a:stCxn id="159" idx="5"/>
              <a:endCxn id="138" idx="0"/>
            </p:cNvCxnSpPr>
            <p:nvPr/>
          </p:nvCxnSpPr>
          <p:spPr>
            <a:xfrm>
              <a:off x="5663346" y="4782461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3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38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39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826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RL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right child’s left subtree</a:t>
            </a:r>
          </a:p>
          <a:p>
            <a:r>
              <a:rPr lang="en-US" dirty="0"/>
              <a:t>Rotate right at the right child</a:t>
            </a:r>
          </a:p>
          <a:p>
            <a:r>
              <a:rPr lang="en-US" dirty="0"/>
              <a:t>Rotate left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10C3AA56-9E9C-D85E-FA44-02B025396446}"/>
              </a:ext>
            </a:extLst>
          </p:cNvPr>
          <p:cNvGrpSpPr/>
          <p:nvPr/>
        </p:nvGrpSpPr>
        <p:grpSpPr>
          <a:xfrm>
            <a:off x="102706" y="3496659"/>
            <a:ext cx="3693255" cy="3248631"/>
            <a:chOff x="102706" y="3496659"/>
            <a:chExt cx="3693255" cy="32486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28" idx="3"/>
              <a:endCxn id="29" idx="0"/>
            </p:cNvCxnSpPr>
            <p:nvPr/>
          </p:nvCxnSpPr>
          <p:spPr>
            <a:xfrm flipH="1">
              <a:off x="645195" y="4019470"/>
              <a:ext cx="895325" cy="395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3"/>
              <a:endCxn id="59" idx="7"/>
            </p:cNvCxnSpPr>
            <p:nvPr/>
          </p:nvCxnSpPr>
          <p:spPr>
            <a:xfrm flipH="1">
              <a:off x="1977051" y="4672558"/>
              <a:ext cx="282243" cy="170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1"/>
              <a:endCxn id="28" idx="5"/>
            </p:cNvCxnSpPr>
            <p:nvPr/>
          </p:nvCxnSpPr>
          <p:spPr>
            <a:xfrm flipH="1" flipV="1">
              <a:off x="1973631" y="4019470"/>
              <a:ext cx="285663" cy="2199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30" idx="5"/>
            </p:cNvCxnSpPr>
            <p:nvPr/>
          </p:nvCxnSpPr>
          <p:spPr>
            <a:xfrm flipH="1" flipV="1">
              <a:off x="2692405" y="4672558"/>
              <a:ext cx="565681" cy="2323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352557" y="5276524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1977051" y="5276524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352557" y="6138147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222757" y="6138147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4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A77DECA6-C80C-5701-7DE1-06AC88937B23}"/>
              </a:ext>
            </a:extLst>
          </p:cNvPr>
          <p:cNvGrpSpPr/>
          <p:nvPr/>
        </p:nvGrpSpPr>
        <p:grpSpPr>
          <a:xfrm>
            <a:off x="4114944" y="3281195"/>
            <a:ext cx="3755568" cy="3442284"/>
            <a:chOff x="4183702" y="3313028"/>
            <a:chExt cx="3755568" cy="34422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5"/>
              <a:endCxn id="159" idx="1"/>
            </p:cNvCxnSpPr>
            <p:nvPr/>
          </p:nvCxnSpPr>
          <p:spPr>
            <a:xfrm>
              <a:off x="6625485" y="4634104"/>
              <a:ext cx="151335" cy="186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1"/>
              <a:endCxn id="135" idx="5"/>
            </p:cNvCxnSpPr>
            <p:nvPr/>
          </p:nvCxnSpPr>
          <p:spPr>
            <a:xfrm flipH="1" flipV="1">
              <a:off x="5722671" y="4137647"/>
              <a:ext cx="469703" cy="63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59" idx="5"/>
            </p:cNvCxnSpPr>
            <p:nvPr/>
          </p:nvCxnSpPr>
          <p:spPr>
            <a:xfrm flipH="1" flipV="1">
              <a:off x="7209931" y="5254194"/>
              <a:ext cx="191464" cy="23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444564" y="4879593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4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30081" y="5494218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42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AD35802-B314-EB92-AE84-8AE7647C1D0C}"/>
                </a:ext>
              </a:extLst>
            </p:cNvPr>
            <p:cNvCxnSpPr>
              <a:cxnSpLocks/>
              <a:stCxn id="159" idx="3"/>
              <a:endCxn id="150" idx="0"/>
            </p:cNvCxnSpPr>
            <p:nvPr/>
          </p:nvCxnSpPr>
          <p:spPr>
            <a:xfrm flipH="1">
              <a:off x="6565081" y="5254194"/>
              <a:ext cx="211739" cy="240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CBED269-3ABC-4229-FFCC-10436A813B7C}"/>
                </a:ext>
              </a:extLst>
            </p:cNvPr>
            <p:cNvCxnSpPr>
              <a:cxnSpLocks/>
              <a:stCxn id="137" idx="3"/>
              <a:endCxn id="138" idx="0"/>
            </p:cNvCxnSpPr>
            <p:nvPr/>
          </p:nvCxnSpPr>
          <p:spPr>
            <a:xfrm flipH="1">
              <a:off x="5879564" y="4634104"/>
              <a:ext cx="312810" cy="2454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8AE3F03-F6A8-38DC-86AA-AF599D392549}"/>
                </a:ext>
              </a:extLst>
            </p:cNvPr>
            <p:cNvCxnSpPr>
              <a:cxnSpLocks/>
              <a:stCxn id="136" idx="0"/>
              <a:endCxn id="135" idx="3"/>
            </p:cNvCxnSpPr>
            <p:nvPr/>
          </p:nvCxnSpPr>
          <p:spPr>
            <a:xfrm flipV="1">
              <a:off x="4726191" y="4137647"/>
              <a:ext cx="563369" cy="151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209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763"/>
            <a:ext cx="10515600" cy="4351338"/>
          </a:xfrm>
        </p:spPr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pPr lvl="2"/>
            <a:r>
              <a:rPr lang="en-US" dirty="0"/>
              <a:t>Tree where each node has at most 2 children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r>
              <a:rPr lang="en-US" dirty="0"/>
              <a:t>Consequence: cannot have repeated values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997C643-A0B6-26C9-97EE-E252D86A119F}"/>
                  </a:ext>
                </a:extLst>
              </p14:cNvPr>
              <p14:cNvContentPartPr/>
              <p14:nvPr/>
            </p14:nvContentPartPr>
            <p14:xfrm>
              <a:off x="630000" y="330480"/>
              <a:ext cx="9955440" cy="49388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997C643-A0B6-26C9-97EE-E252D86A11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0640" y="321120"/>
                <a:ext cx="9974160" cy="495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781" cy="4351338"/>
          </a:xfrm>
        </p:spPr>
        <p:txBody>
          <a:bodyPr>
            <a:normAutofit/>
          </a:bodyPr>
          <a:lstStyle/>
          <a:p>
            <a:r>
              <a:rPr lang="en-US" dirty="0"/>
              <a:t>After a BST insertion,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inserted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right</a:t>
            </a:r>
          </a:p>
          <a:p>
            <a:pPr lvl="1"/>
            <a:r>
              <a:rPr lang="en-US" dirty="0"/>
              <a:t>Case RR: If we inserted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left</a:t>
            </a:r>
          </a:p>
          <a:p>
            <a:pPr lvl="1"/>
            <a:r>
              <a:rPr lang="en-US" dirty="0"/>
              <a:t>Case LR: If we inserted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left at the left child and then rotate right at the root</a:t>
            </a:r>
          </a:p>
          <a:p>
            <a:pPr lvl="1"/>
            <a:r>
              <a:rPr lang="en-US" dirty="0"/>
              <a:t>Case RL: If we inserted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right at the right child and then rotate left at the root</a:t>
            </a:r>
          </a:p>
          <a:p>
            <a:r>
              <a:rPr lang="en-US" dirty="0"/>
              <a:t>Done after either reaching the root or applying </a:t>
            </a:r>
            <a:r>
              <a:rPr lang="en-US" b="1" dirty="0"/>
              <a:t>one</a:t>
            </a:r>
            <a:r>
              <a:rPr lang="en-US" dirty="0"/>
              <a:t> of the above cases</a:t>
            </a:r>
          </a:p>
        </p:txBody>
      </p:sp>
    </p:spTree>
    <p:extLst>
      <p:ext uri="{BB962C8B-B14F-4D97-AF65-F5344CB8AC3E}">
        <p14:creationId xmlns:p14="http://schemas.microsoft.com/office/powerpoint/2010/main" val="2921325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Tldr</a:t>
            </a:r>
            <a:r>
              <a:rPr lang="en-US" dirty="0"/>
              <a:t>: same cases, reverse direction of rotation, may need to repeat with ancestors</a:t>
            </a:r>
          </a:p>
          <a:p>
            <a:r>
              <a:rPr lang="en-US" dirty="0"/>
              <a:t>After a BST deletion,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deleted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</a:p>
          <a:p>
            <a:pPr lvl="1"/>
            <a:r>
              <a:rPr lang="en-US" dirty="0"/>
              <a:t>Case RR: If we deleted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</a:p>
          <a:p>
            <a:pPr lvl="1"/>
            <a:r>
              <a:rPr lang="en-US" dirty="0"/>
              <a:t>Case LR: If we deleted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at the left child and then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at the root</a:t>
            </a:r>
          </a:p>
          <a:p>
            <a:pPr lvl="1"/>
            <a:r>
              <a:rPr lang="en-US" dirty="0"/>
              <a:t>Case RL: If we deleted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 left</a:t>
            </a:r>
            <a:r>
              <a:rPr lang="en-US" dirty="0"/>
              <a:t> at the right child and then </a:t>
            </a:r>
            <a:r>
              <a:rPr lang="en-US" dirty="0">
                <a:solidFill>
                  <a:srgbClr val="FF0000"/>
                </a:solidFill>
              </a:rPr>
              <a:t>rotate right</a:t>
            </a:r>
            <a:r>
              <a:rPr lang="en-US" dirty="0"/>
              <a:t> at the root</a:t>
            </a:r>
          </a:p>
          <a:p>
            <a:r>
              <a:rPr lang="en-US" dirty="0">
                <a:solidFill>
                  <a:srgbClr val="FF0000"/>
                </a:solidFill>
              </a:rPr>
              <a:t>Continue checking until reach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200248" y="1567009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CDE4A-98B0-022C-87D8-15AEA4022316}"/>
              </a:ext>
            </a:extLst>
          </p:cNvPr>
          <p:cNvGrpSpPr/>
          <p:nvPr/>
        </p:nvGrpSpPr>
        <p:grpSpPr>
          <a:xfrm>
            <a:off x="2376685" y="3800627"/>
            <a:ext cx="4036614" cy="2762801"/>
            <a:chOff x="5413263" y="1203158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EFED0A-5C34-B6F0-549E-4E88321F4178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1714744-621D-F5E0-3846-0DE7B9124DEE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E982F01-E273-B8BE-B119-E2CC24AD004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60A6C0-91DB-9D6E-4E29-D2DA63F0461F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A5ED5B8-C63A-1E80-38DD-8981EBB048FF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801A08-6C6E-24D9-1F1A-23D7CC5BB202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A063D3F-1277-6121-2D74-062102099201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1B54F0-6F9E-6234-A5A1-BF7815089EA1}"/>
                  </a:ext>
                </a:extLst>
              </p:cNvPr>
              <p:cNvCxnSpPr>
                <a:cxnSpLocks/>
                <a:stCxn id="13" idx="3"/>
                <a:endCxn id="16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5AF691C-C423-88A5-793D-69792CD41AA7}"/>
                  </a:ext>
                </a:extLst>
              </p:cNvPr>
              <p:cNvCxnSpPr>
                <a:cxnSpLocks/>
                <a:stCxn id="13" idx="5"/>
                <a:endCxn id="18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0A1733-3E9B-E375-CD65-075CED3234CA}"/>
                  </a:ext>
                </a:extLst>
              </p:cNvPr>
              <p:cNvCxnSpPr>
                <a:stCxn id="20" idx="7"/>
                <a:endCxn id="16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97CF2A-3C8F-10A1-2382-29256DF9A85E}"/>
                  </a:ext>
                </a:extLst>
              </p:cNvPr>
              <p:cNvCxnSpPr>
                <a:cxnSpLocks/>
                <a:stCxn id="36" idx="7"/>
                <a:endCxn id="20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EDE9409-B167-DA3A-92F3-63FF2E4C3C11}"/>
                  </a:ext>
                </a:extLst>
              </p:cNvPr>
              <p:cNvCxnSpPr>
                <a:stCxn id="22" idx="1"/>
                <a:endCxn id="18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9CB6E68-1D64-B8A9-6FEF-CE6C62F71FBC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59C2F0-D084-076D-73BD-249FCD714F8D}"/>
                </a:ext>
              </a:extLst>
            </p:cNvPr>
            <p:cNvCxnSpPr>
              <a:cxnSpLocks/>
              <a:stCxn id="9" idx="1"/>
              <a:endCxn id="16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ED646EF8-852E-6050-C9D6-DBCC0B24862F}"/>
                  </a:ext>
                </a:extLst>
              </p14:cNvPr>
              <p14:cNvContentPartPr/>
              <p14:nvPr/>
            </p14:nvContentPartPr>
            <p14:xfrm>
              <a:off x="119880" y="547920"/>
              <a:ext cx="11267640" cy="56124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ED646EF8-852E-6050-C9D6-DBCC0B2486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520" y="538560"/>
                <a:ext cx="11286360" cy="563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08E2-751D-F879-3C45-BB45A60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Why not use an array?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5E47A-18BE-FF51-7E6C-F3393F2D65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represented a heap using an array, finding children/parents by index</a:t>
                </a:r>
              </a:p>
              <a:p>
                <a:r>
                  <a:rPr lang="en-US" dirty="0"/>
                  <a:t>We will represent BSTs with nodes and references. Why?</a:t>
                </a:r>
              </a:p>
              <a:p>
                <a:pPr lvl="1"/>
                <a:r>
                  <a:rPr lang="en-US" dirty="0"/>
                  <a:t>We might have “gaps” in our tree</a:t>
                </a:r>
              </a:p>
              <a:p>
                <a:pPr lvl="1"/>
                <a:r>
                  <a:rPr lang="en-US" dirty="0"/>
                  <a:t>Memory!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5E47A-18BE-FF51-7E6C-F3393F2D65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0D6B93-C935-B72A-8C80-2DAD995E71F5}"/>
                  </a:ext>
                </a:extLst>
              </p14:cNvPr>
              <p14:cNvContentPartPr/>
              <p14:nvPr/>
            </p14:nvContentPartPr>
            <p14:xfrm>
              <a:off x="1302840" y="3297240"/>
              <a:ext cx="9242640" cy="3007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0D6B93-C935-B72A-8C80-2DAD995E71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3480" y="3287880"/>
                <a:ext cx="9261360" cy="30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992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C8A1E65-7EC2-5050-64F4-B80F093DF956}"/>
                  </a:ext>
                </a:extLst>
              </p14:cNvPr>
              <p14:cNvContentPartPr/>
              <p14:nvPr/>
            </p14:nvContentPartPr>
            <p14:xfrm>
              <a:off x="2043360" y="342720"/>
              <a:ext cx="8981280" cy="50857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C8A1E65-7EC2-5050-64F4-B80F093DF9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4000" y="333360"/>
                <a:ext cx="9000000" cy="510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root = </a:t>
            </a:r>
            <a:r>
              <a:rPr lang="en-US" dirty="0" err="1"/>
              <a:t>insertHelper</a:t>
            </a:r>
            <a:r>
              <a:rPr lang="en-US" dirty="0"/>
              <a:t>(key, value, root);	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insertHelper</a:t>
            </a:r>
            <a:r>
              <a:rPr lang="en-US" dirty="0"/>
              <a:t>(key, value, root){</a:t>
            </a:r>
          </a:p>
          <a:p>
            <a:pPr marL="0" indent="0">
              <a:buNone/>
            </a:pPr>
            <a:r>
              <a:rPr lang="en-US" dirty="0"/>
              <a:t>	if(root == null)</a:t>
            </a:r>
          </a:p>
          <a:p>
            <a:pPr marL="0" indent="0">
              <a:buNone/>
            </a:pPr>
            <a:r>
              <a:rPr lang="en-US" dirty="0"/>
              <a:t>		return new Node(key, value);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root.key</a:t>
            </a:r>
            <a:r>
              <a:rPr lang="en-US" dirty="0"/>
              <a:t> &lt; key)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root.right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root.left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root;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7E529A1-4E89-BBA5-84E0-0D003EA8F51E}"/>
                  </a:ext>
                </a:extLst>
              </p14:cNvPr>
              <p14:cNvContentPartPr/>
              <p14:nvPr/>
            </p14:nvContentPartPr>
            <p14:xfrm>
              <a:off x="9125640" y="627480"/>
              <a:ext cx="1726920" cy="54226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7E529A1-4E89-BBA5-84E0-0D003EA8F5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16280" y="618120"/>
                <a:ext cx="1745640" cy="544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21317</TotalTime>
  <Words>2543</Words>
  <Application>Microsoft Office PowerPoint</Application>
  <PresentationFormat>Widescreen</PresentationFormat>
  <Paragraphs>664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Cambria Math</vt:lpstr>
      <vt:lpstr>Calibri Light</vt:lpstr>
      <vt:lpstr>Arial</vt:lpstr>
      <vt:lpstr>Calibri</vt:lpstr>
      <vt:lpstr>Office Theme</vt:lpstr>
      <vt:lpstr>CSE 332 Autumn 2024 Lecture 10: AVL Trees 2</vt:lpstr>
      <vt:lpstr>Dictionary (Map) ADT</vt:lpstr>
      <vt:lpstr>Naïve attempts</vt:lpstr>
      <vt:lpstr>Binary Search Tree</vt:lpstr>
      <vt:lpstr>Are these BSTs?</vt:lpstr>
      <vt:lpstr>Aside: Why not use an array?</vt:lpstr>
      <vt:lpstr>Find Operation (recursive)</vt:lpstr>
      <vt:lpstr>Find Operation (iterative)</vt:lpstr>
      <vt:lpstr>Insert Operation (recursive)</vt:lpstr>
      <vt:lpstr>Insert Operation (iterative)</vt:lpstr>
      <vt:lpstr>Delete Operation (iterative)</vt:lpstr>
      <vt:lpstr>Delete – 3 Cases</vt:lpstr>
      <vt:lpstr>Finding the Max and Min</vt:lpstr>
      <vt:lpstr>Delete Operation (iterative)</vt:lpstr>
      <vt:lpstr>Worst Case Analysis</vt:lpstr>
      <vt:lpstr>Improving the worst case</vt:lpstr>
      <vt:lpstr>“Balanced” Binary Search Trees</vt:lpstr>
      <vt:lpstr>Idea 1: Both Subtrees of Root have same # Nodes</vt:lpstr>
      <vt:lpstr>Idea 2: Both Subtrees of Root have same height</vt:lpstr>
      <vt:lpstr>Idea 3: Both Subtrees of every Node have same # Nodes</vt:lpstr>
      <vt:lpstr>Idea 4: Both Subtrees of every Node have same height</vt:lpstr>
      <vt:lpstr>AVL Tree</vt:lpstr>
      <vt:lpstr>Is it an AVL Tree?</vt:lpstr>
      <vt:lpstr>Using AVL Trees</vt:lpstr>
      <vt:lpstr>Inserting into an AVL Tree</vt:lpstr>
      <vt:lpstr>Insert Example</vt:lpstr>
      <vt:lpstr>Insert Example</vt:lpstr>
      <vt:lpstr>Not Balanced!</vt:lpstr>
      <vt:lpstr>Balanced!</vt:lpstr>
      <vt:lpstr>Right Rotation</vt:lpstr>
      <vt:lpstr>Insert Example</vt:lpstr>
      <vt:lpstr>Not Balanced!</vt:lpstr>
      <vt:lpstr>Balanced!</vt:lpstr>
      <vt:lpstr>Left Rotation</vt:lpstr>
      <vt:lpstr>Insertion Story So Far</vt:lpstr>
      <vt:lpstr>Insertion Story So Far</vt:lpstr>
      <vt:lpstr>Case LR </vt:lpstr>
      <vt:lpstr>Case LR in General</vt:lpstr>
      <vt:lpstr>Case RL in General</vt:lpstr>
      <vt:lpstr>Insert Summary</vt:lpstr>
      <vt:lpstr>Delete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84</cp:revision>
  <dcterms:created xsi:type="dcterms:W3CDTF">2023-09-26T20:08:20Z</dcterms:created>
  <dcterms:modified xsi:type="dcterms:W3CDTF">2024-10-16T19:30:13Z</dcterms:modified>
</cp:coreProperties>
</file>