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799" r:id="rId3"/>
    <p:sldId id="853" r:id="rId4"/>
    <p:sldId id="854" r:id="rId5"/>
    <p:sldId id="611" r:id="rId6"/>
    <p:sldId id="873" r:id="rId7"/>
    <p:sldId id="874" r:id="rId8"/>
    <p:sldId id="859" r:id="rId9"/>
    <p:sldId id="614" r:id="rId10"/>
    <p:sldId id="861" r:id="rId11"/>
    <p:sldId id="862" r:id="rId12"/>
    <p:sldId id="863" r:id="rId13"/>
    <p:sldId id="865" r:id="rId14"/>
    <p:sldId id="872" r:id="rId15"/>
    <p:sldId id="867" r:id="rId16"/>
    <p:sldId id="860" r:id="rId17"/>
    <p:sldId id="868" r:id="rId18"/>
    <p:sldId id="869" r:id="rId19"/>
    <p:sldId id="870" r:id="rId20"/>
    <p:sldId id="871" r:id="rId21"/>
    <p:sldId id="839" r:id="rId22"/>
    <p:sldId id="840" r:id="rId23"/>
    <p:sldId id="857" r:id="rId24"/>
    <p:sldId id="843" r:id="rId25"/>
    <p:sldId id="844" r:id="rId26"/>
    <p:sldId id="858" r:id="rId27"/>
    <p:sldId id="848" r:id="rId28"/>
    <p:sldId id="875" r:id="rId29"/>
    <p:sldId id="850" r:id="rId30"/>
    <p:sldId id="876" r:id="rId31"/>
    <p:sldId id="851" r:id="rId32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0:34:57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2834 4269 0,'0'0'0,"0"0"16,0 0-16,0 0 15,8 0 1,18 0-16,8-8 15,26 8 1,42-9-16,52 9 16,68 9-1,76-1-15,95-8 16,93-17 0,78-17-16,101-34 15,78-34 1,93-42-1,86 7-15,-17 52 16,8 34-16,-8 17 16,-470 17-1</inkml:trace>
  <inkml:trace contextRef="#ctx0" brushRef="#br0" timeOffset="28456.59">11932 8326 0,'0'0'0,"-9"0"16,-25 0 0,-26 17-16,-25 8 15,8-8 1,9 17-16,-77 34 15,-51 0 1,33-8-16,-41 51 16,-27 42-1,-8 34-15,-42 68 16,67 34 0,9 68-16,-8 17 15,111-84 1,67-10-16,70-33 15,152 34 1,-7-35-16,84-93 16,95-8-1,-61-86-15,112-59 16,111-68 0,-61-51-16,-178-42 15,-17-35 1,-1-51-16,-127-25 15,-77-25 1,-43-18-16,-86-17 16,-118-8-1,-86 34-15,-94 25 16,-146 77 0,-93 111-16,-76 101 15,16 77 1,94 94-16,188-18 15</inkml:trace>
  <inkml:trace contextRef="#ctx0" brushRef="#br0" timeOffset="96614.79">20919 14696 0,'0'0'0,"0"0"16,-25 0-16,-1 8 16</inkml:trace>
  <inkml:trace contextRef="#ctx0" brushRef="#br0" timeOffset="108919.6">19084 17298 0,'0'0'0,"0"0"0,0 0 16,0 0 0,0 0-16,0 0 15,0 0-15,-8 0 16,-9 9-1,-9-1 1,-17 1-16,1 8 16,-18 0-1,0 0-15,-17 8 16,18 9 0,-10 9-16,-33 25 15,-35 0 1,-8 0-16,17-9 15,17-16 1,-17-1-16,-17 9 16,26 0-1,-9 34-15,-52 9 16,35-9 0,17-17-16,-8 0 15,-18-8 1,17-18-16,52-16 15,8-1 1,-17 9-16,-8 9 16,8 8-1,-17 34-15,26 17 16,-94 144 0</inkml:trace>
  <inkml:trace contextRef="#ctx0" brushRef="#br0" timeOffset="109843.67">20151 17324 0,'0'0'0,"-9"8"0,-42 69 16,-43 33-1,9-8-15,25-34 16,9-34 0,17-8-16,0-1 15,17-8 1,0 0-16,8-8 15,9-1 1,9-8 0,33-17-16,86-76 15,26-77-15,-26 34 16,26 25 0,-1 9-16,-50 17 15,-1 34 1,1 25-1,-27 18-15,-7 16 16,-10 26-16,-16 17 16,-17-8-1,-9 8-15,-9 26 16,-16 16 0,-1-25-16,-8-8 15,0-18 1,9-16-16,8-9 15,0-17 1</inkml:trace>
  <inkml:trace contextRef="#ctx0" brushRef="#br0" timeOffset="110241.7">22353 17119 0,'-9'9'0,"-33"25"0,-69 9 16,-17 8-1,25 0-15,61-17 16,8 0-1,17-9-15,-1-8 16,18 0 0,18 9-16,41-1 15,18-16 1,-9-9-16,-8-17 16,-17-17-1,-1-17-15,-16-26 16,-9-50-1,-25 7-15,-9 52 16,-9 26 0,9 25-16</inkml:trace>
  <inkml:trace contextRef="#ctx0" brushRef="#br0" timeOffset="110721.22">23232 17290 0,'0'0'0,"0"0"15,0 0-15,-8 0 16,-27 17-1,-33 8-15,-9 9 16,35-8 0,8-1-16,16 1 15,1-18 1,0 1-16,17-1 16,0-8-1,9-8-15,42-9 16,26-17-1,8 0-15,-8 8 16,-26 18 0,-8 8-16,-9 8 15,17 26 1,-8 17-16,-9 0 16,-8 9-1,-18-18-15,-16 9 16,-1-8-1,9-18-15,0-16 16</inkml:trace>
  <inkml:trace contextRef="#ctx0" brushRef="#br0" timeOffset="110941.01">24581 17324 0,'0'0'0,"17"0"15,42 8 1,35 1-16,9-9 16,-9-9-1,-26-8-15,-34 17 16</inkml:trace>
  <inkml:trace contextRef="#ctx0" brushRef="#br0" timeOffset="111410.96">25750 17239 0,'0'0'0,"-9"0"15,-8 25 1,-8 26-16,-9 9 16,17-9-1,8-26-15,0 1 16,1-9-1,8-9-15,0 1 16,0-9 0,26-17-16,42-17 15,26-17 1,0 0-16,-9 17 16,-17 0-1,-17 17-15,-8 17 16,-9 0-1,-8 25-15,-9 52 16,-17 42 0,-9-9-16,-8-42 15,9-25 1,-1-18-16,9-16 16</inkml:trace>
  <inkml:trace contextRef="#ctx0" brushRef="#br0" timeOffset="111830.58">27030 17400 0,'0'0'0,"0"0"0,9 0 16,8 0-1,8 0 1,-8 0-16,26 0 16,8 0-16,9 9 15,-17-9 1,-9-9 0,-8 9-16,-18 0 15,1-8-15,-26-1 16,-60 1-1,-51 16 1,-26 35-16,43-1 16,43 18-1,8 16-15,34-8 16,26-17 0,60 34-16,77 9 15,8-35 1,77-42-16,128-34 15</inkml:trace>
  <inkml:trace contextRef="#ctx0" brushRef="#br0" timeOffset="112345.84">28575 17553 0,'0'0'0,"-17"0"16,-34-8-16,-26 8 16,-43 17-1,-25 17-15,9 8 16,42-8 0,26-8-16,25-1 15,17-8 1,26-8-16,26 8 15,59 0 1,43 0-16,9-17 16,16-26-1,-33-16-15,-26-9 16,-26 17 0,-34 8-16,-17 9 15,-8 17 1,-18 9-16,-25 25 15,-43 25 1,-8 26-16,-9 51 16,-8 43-1,-9-51-15,-9-18 16,9-16 0,17-43-16,-68-34 15,-34-51 1,-9-60-16,-85-118 15,-9-44 1</inkml:trace>
  <inkml:trace contextRef="#ctx0" brushRef="#br0" timeOffset="112655.43">28746 18344 0,'0'0'0,"-9"0"0,1-34 16,8 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1:11:49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7699 11047 0,'8'0'0,"86"0"0,60-8 0,750-43 0,-426 25 16,26 1-16,102 8 15,17-26 1,25-16-16,121 16 15,24 18 1,18-9-16,68 17 16,-25 25-1,25 26-15,-17 34 16,8 26 0,-101-60-16,-343-34 15</inkml:trace>
  <inkml:trace contextRef="#ctx0" brushRef="#br0" timeOffset="2215.21">5070 11847 0,'0'0'0,"8"0"0,52-9 16,68-25-16,94-25 16,34 8-1,43 8-15,34 9 16,51 34-1,77 43-15,-1 8 16,112-17 0,94-34-16,77-51 15,-317 25 1</inkml:trace>
  <inkml:trace contextRef="#ctx0" brushRef="#br0" timeOffset="6262.91">2390 12952 0,'0'0'0,"0"0"0,0 0 16,0 0-1,0 0-15,0 0 16,0 0-1,0 0 1,0 0-16,0 0 16,0 0-1,0 0-15,17 0 16,17 9 0,9 8-16,8 0 15,17 0 1,43 0-16,9 0 15,-1 8 1,60 9-16,18-8 16,-27-1-1,69-8-15,9-8 16,-1-1 0,9-8-16,35-25 15,7-9 1,52 0-16,68-17 15,-93 8 1,33 9-16,60 0 16,-68 17-1,9 9-15,25-1 16,-43 1 0,-8 8-16,-17 8 15,34-8 1</inkml:trace>
  <inkml:trace contextRef="#ctx0" brushRef="#br0" timeOffset="10432.4">4003 14322 0,'0'0'0,"0"0"15,0 0 1,0 0-16,0 0 16,-9 17-1,-8 17-15,-25 25 16,-10 1 0,10 16-16,-18 18 15,9-1 1,0-16-16,16-18 15,10-16 1,8-18-16,8-8 16,1-8-1,8-1-15,0 1 16,0-1 0,0 1-16,0-9 15,0 0 1,0 0-16,17 17 15,8 0 1,18 8-16,34 9 16,17-8-1,0-9-15,8 8 16,0-16 0,44-1-16,33-16 15,-9-1 1,35-25-16,17 0 15,17 9 1,-25-1-16,-27 9 16,27 0-1,-18 17 1,-34 0-16,-8 0 16,-18 0-16,-50 9 15,-27-1 1,-16 1-16,-9-1 15,-8 1 1,-9-1-16,-9 1 16,1-1-1,-9-8-15,0 0 16,0 0 0,0 0-1,0-8-15,0-18 16,-9-25-1,9-34-15,18-25 16,-10 42 0</inkml:trace>
  <inkml:trace contextRef="#ctx0" brushRef="#br0" timeOffset="19889.66">17095 14764 0,'0'0'0,"0"0"15,0 0 1,0 0-16,0 0 15,0 0 1,0 0-16,0 0 16,0 0-1,-8 0-15,-1 17 16,1 8 0,-1-8-16,1-8 15,8-1 1</inkml:trace>
  <inkml:trace contextRef="#ctx0" brushRef="#br0" timeOffset="20637.71">16831 14628 0,'0'0'0,"0"0"0,0 0 16,-9 8-16,1 18 15,-18 33 1,-16 26-16,7 0 16,1-17-1,17-25 1,0-1-16,9-16 16,-1-1-16,9 1 15,0-9 1,0 0-16,0-9 15,0 1 1,0 8 0,9 0-16,8 0 15,34 17-15,51 0 16,18 0 0,25-8-16,34-9 15,0-9 1,-16 1-1,16-9-15,-17 8 16,-26 1 0,1-1-16,-9 9 15,-8 0-15,-52-8 16,-25-1 0,-18 1-1,1-1-15,-18-8 16,1 0-1,-1 0-15,-8 0 16,0-8-16,0-9 16,0-43-1,17-42 1,26-34-16,25-34 16,9 8-1,17 9-15,77-110 16</inkml:trace>
  <inkml:trace contextRef="#ctx0" brushRef="#br0" timeOffset="26512.13">6410 16601 0,'0'0'0,"8"0"0,26-9 16,35 9-1,93-8-15,77-1 16,128-25 0,111-17-16,8-17 15,-85-8 1</inkml:trace>
  <inkml:trace contextRef="#ctx0" brushRef="#br0" timeOffset="34270.54">23420 5579 0,'0'0'0,"0"0"0,-9 0 16,1 0-16,-18 8 16,-8 1-1,0-9-15,0 8 16,8-8 0,-8 9-16,-9 8 15,-8 8 1,-17 18-16,0 34 15,-26 42 1,-9 25-16,-8 35 16,17-9-1,-8 25-15,25 35 16,26 0 0,-9 25-16,-34 0 15,9 17 1,-17 9-1,-1-18-15,35 1 16,34 0-16,8 8 16,18-9-1,-9-7 1,8 7-16,9-42 16,17 17-1,-8-8-15,25 8 16,34 0-1,34-17-15,27 52 16,-27-86-16,-17 0 16,52 25-1,25-76 1,-34-42-16,60 42 16,42 0-1,-68-42-15,60-18 16,-25-16-1,-18-43-15,77-17 16,-51-17 0,59-60-16,-42-16 15,-60-9 1,60 0-16,-60 25 16,-16-51-1,50-59-15,-25 26 16,-52-18-1,-25-25-15,25 0 16,18-51 0,-9 17-16,-43-9 15,-33 0 1,-18-8-16,0 9 16,9-43-1,8 16-15,-9-7 16,10-9-1,-10 25-15,18-42 16,8 34 0,-8 0-16,-26-9 15,-25 9 1,-9 8-16,0 9 16,0-17-1,-17 25-15,-9 1 16,-17 16-1,-8 9-15,-17 8 16,-17 43 0,-9 17-16,-26 17 15,-25 17 1,-17 25-16,-34 35 16,-18 16-1,-16 35-15,-35 25 16,-25 25-1,-17 26-15,8 26 16,9 8 0,-26 43-16,-17 42 15,-8 34 1,-18 51-16,-16 60 16,-60 67-1,127-110-15</inkml:trace>
  <inkml:trace contextRef="#ctx0" brushRef="#br0" timeOffset="49671.53">28285 12391 0,'0'0'0,"0"0"0,0 0 16,0 0-1,0-9-15,0-8 16,8-25 0,18-43-16,8-17 15,0 25 1,-8-8-16,-1-34 15,1-25 1,-9 16-16,-8 9 16,-1-34-1,1-9-15,-9 26 16,-9 17 0,1-8-16,-1-1 15,-8 35 1,9 16-16,-1 17 15,0 18 1,1 8-16,-1 17 16,1 0-1,-1 0-15,-16 17 16,-18 17 0,0 34-16,-8 51 15,0 34 1,17 17-16,8 0 15,9-17 1,17-59-16,0-26 16,0-17-1,0-9-15,0-16 16,0-1 0,0-16-16,-8-26 15,-1-51 1,1-68-16,8-26 15,8 18 1,1 42 0,8 33-16,0 18 15,8 17 1,27 9-16,16 8 16,17 25-1,43 9-15,17 26 16,9 16-1,-9 9-15,128 43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1:13:08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5787 5485 0,'17'0'0,"43"9"16,238-9-16,112-9 15,-60 9-15</inkml:trace>
  <inkml:trace contextRef="#ctx0" brushRef="#br0" timeOffset="3968.22">13340 6778 0,'0'0'0,"0"0"16,0 0 0,0 0-16,0 0 15,34-8 1,43-18-16,60-8 16,102 0-1,34 0-15,0 8 16,-26 9-1,9 0-15,18 0 16,24 0 0,78 17-16</inkml:trace>
  <inkml:trace contextRef="#ctx0" brushRef="#br0" timeOffset="18547.57">29386 10316 0,'0'-9'0,"0"-16"16,0-162-16</inkml:trace>
  <inkml:trace contextRef="#ctx0" brushRef="#br0" timeOffset="22131.24">23420 8581 0,'0'0'0,"0"0"16,0 0-16,0 0 15,0 0 1,-9 0-16,1 9 15,-9 8 1,-9 17-16,-8 17 16,0 0-1,8 25-15,-8 35 16,9 16 0,-10 35-16,-7 25 15,-27 17 1,1 0-16,43 9 15,42 8 1,42-9-16,35-24 16,9-10-1,-9-8-15,16-17 16,78 26 0,-9-17-16,35-1 15,16-8 1,52-17-16,-9-25 15,26-1 1,25-8-16,-17-42 16,18-18-1,-61-33-15,78-18 16,-61-8 0,-16-34-16,-9-25 15,-60-18 1,18-33-16,-35-18 15,-25-25 1,-1-34-16,9-17 16,-34 8-1,-42 1-15,-27-26 16,-16 25 0,-17 43-16,-18 17 15,-16 34 1,-1 34-16,1 25 15,8 18 1,0 16-16,0 9 16,0 0-1,-17 17-15,-52 34 16,-50 60 0,-26 50-16,25 9 15,18 0 1,-1-8-16,44-60 15,25-34 1,16-25-16,18-18 16,18-25-1,24-42-15,44-52 16,24-34 0,1 1-16,-17 25 15,0 25 1,-34 26-16,-9 34 15,26 26 1,51 42-16,43 51 16,85 59-1,51 18-15,94-9 16,-8-25 0</inkml:trace>
  <inkml:trace contextRef="#ctx0" brushRef="#br0" timeOffset="71569.42">27218 11949 0,'0'0'0,"0"0"16,0 0-1,0 0-15,0 0 16,0 0-16,-9 0 16,1-9-1,-9-8 1,-34-25-16,-9-52 16,0-8-1,17 9-15,1 16 16,-1-25-1,0-43-15,26-8 16,17 51 0,9 26-16,-1 8 15,1 0 1,-1 25-16,-8 9 16,0 17-1,-8 0-15,-18 17 16,-8 9-1,-8 16-15,-1 43 16,-8 34 0,25 17-16,17-42 15,9-26 1,0-26-16,0 1 16,0-18-1,0 1-15,0-18 16,-8-25-1,-9-42-15,25-35 16,9-8 0,1 9-16,16 8 15,8 34 1,-16 25-16,0 18 16,8 16-1,8 18-15,18 33 16,34 26-1,-34-25-15</inkml:trace>
  <inkml:trace contextRef="#ctx0" brushRef="#br0" timeOffset="100791.1">32006 3393 0,'-8'-8'0,"-18"-9"15,-25-9-15,8 9 16,17 0 0,9 9-16,0 8 15,9 0 1,8 0-16,-9 8 16,1 18-1,-26 42-15,-1 34 16,-16 25-1,9-16-15,7 0 16,10 16 0,-1 9-16,-8-42 15,-9-26 1,1-26-16,-1 1 16,-8-1-1,0-16-15,8-9 16,9-9-1,0 1-15,8-18 16,9 1 0,0-1-16,0-16 15,8-1 1,-8-16-16,0-18 16,9 18-1</inkml:trace>
  <inkml:trace contextRef="#ctx0" brushRef="#br0" timeOffset="101020.26">30990 3946 0,'0'0'0,"0"0"15,0 0 1,9 34-16,25 43 16,9 25-1,-18-9-15,1-8 16,-9 0-1,0-17-15,0-17 16,0-17 0,0-8-16,26-18 15,34-25 1,76-42-16,78-35 16,85-42-1</inkml:trace>
  <inkml:trace contextRef="#ctx0" brushRef="#br0" timeOffset="201757.29">31255 5341 0,'0'0'0,"0"0"16,0 0-1,0 0-15,0 0 16,0 0-1,0 0-15,17 0 16,0 0 0,17 8-16,9 1 15,25 8 1,9 17-16,8 17 16,18 8-1,-1 1-15,18 16 16,16 10-1,-16-1-15,-9 8 16,-9 9 0,1 17-16,-27 9 15,-24 8 1,-18 34-16,-26 9 16,-25-1-1,-17-8-15,-17-8 16,-17 8-1,-26 0-15,-9-17 16,-25 9 0,-8-9-16,16-43 15,18-25 1,16-17-16,1-25 16,-9 8-1,-8-9-15,-9-16 16,-34-1-1,-9-16-15,0-1 16,1-8 0,-1-17-16,-17 0 15,-8 0 1,-17 0-16,8 9 16,9 8-1,25 0-15,26 8 16,26 9-1,8 9-15,17 16 16,-25 35 0,16-9-16,35 0 15,17 0 1,17-34-16</inkml:trace>
  <inkml:trace contextRef="#ctx0" brushRef="#br0" timeOffset="202179.02">29070 8326 0,'0'0'0,"0"0"0,0 0 16,-9 17-1,-16 42-15,-26 60 16,-18 18-1,18-27-15,0-8 16,17-17 0,8-8-16,35-9 15,76 0 1,197-26-16,187-50 16,43-1-1,-102 18-15</inkml:trace>
  <inkml:trace contextRef="#ctx0" brushRef="#br0" timeOffset="-201423.33">30470 7084 0,'0'0'0,"0"0"0,68 17 16,86 0-1,213-8-15,42-26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1:17:10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5240 5570 0,'0'0'0,"0"0"16,0 0-16,52 9 16,33 8-1,128 8 1,52 9-16,93 9 15,120 17-15,-51 25 16,94 34 0,-103-43-1</inkml:trace>
  <inkml:trace contextRef="#ctx0" brushRef="#br0" timeOffset="10088.56">7997 7016 0,'0'0'0,"0"0"15,0 0-15,26 0 16,25 0 0,128 26-16,94-18 15,129-16 1,135-9-16,9-9 15,1 9 1,-138 9-16</inkml:trace>
  <inkml:trace contextRef="#ctx0" brushRef="#br0" timeOffset="25852.15">3141 9227 0,'0'0'0,"0"0"0,0 0 16,0 0-16,25 0 15,10 17 1,41 0-16,95 26 16,42-1-1,137 9-15,111-17 16,43-25-1,145-1-15,-43-16 16,-205-18 0</inkml:trace>
  <inkml:trace contextRef="#ctx0" brushRef="#br0" timeOffset="38178.33">31007 4414 0,'0'0'0,"0"0"16,0 0 0,0-9-16,0 9 15,0 0 1,-8 0-16,-26 9 16,-69 33-1,-50 43-15,8 51 16,-18 26-1,-16 17-15,43 8 16,59-17 0,34 25-16,26 1 15,51-17 1,120-9-16,8-51 16,77-51-1,26-51-15,42-85 16,9-51-1,-77-34-15,-17-43 16,-60-42 0,-43-26-16,-110 18 15,-103 16 1,-128-25-16,-137 59 16,-161 145-1,-120 94-15,222 25 16</inkml:trace>
  <inkml:trace contextRef="#ctx0" brushRef="#br0" timeOffset="47505.9">23633 8156 0,'0'0'0,"0"0"0,0 0 15,0 0 1,-8-9-16,-18-8 15,-8-25 1,-17-43-16,17-9 16,-1-8-1,18-25 1,-8-61-16,16 1 16,9-25-16,17-26 15,17-26 1,43-17-16,34 1 15,26-9 1,-1-1 0,18 10-16,42 8 15,35-18-15,33 1 16,18 17 0,42 34-1,60 25-15,9 52 16,8 16-1,-8 35-15,25 33 16,26 18 0,-52 42-16,-25 17 15,17 25 1,-42 18-16,-60 16 16,-35 26-1,-59 0-15,-18 17 16,-41 0-1,-44-8-15,-17-1 16,-25-16 0,-9-26-16,-8-17 15,-18-8 1,-16-9-16,-9 0 16,-26-9-1,-25-8-15,-18-17 16,9-8-1,1-9-15,-10 0 16,9-1 0,18 18-16,16 0 15,26 17 1,0 9-16,17 16 16,0 18-1,17 42-15,17 34 16,9-8-1,-9-26-15,-9-26 16,1-16 0,-9-18-16,9 1 15,42-18 1,60-25-16,77-68 16,25-59-1,9-18-15,9-16 16,-52 24-1,-51 35-15,-42 43 16,-52 42 0,-34 25-16</inkml:trace>
  <inkml:trace contextRef="#ctx0" brushRef="#br0" timeOffset="48428.91">31323 5732 0,'0'0'0,"9"9"0,51 50 16,25 60-1,17 43-15,9 42 16,9 8-1,8 10-15,-34 16 16,-9 34 0,-17 17-16,-42 0 15,-52 0 1,-68 34-16,-93 9 16,-44-51-1,-42-9-15,-9-42 16,9-69-1,0-33-15,34-18 16,9-42 0,51-51-16,25-17 15,26-34 1,25-8-16,35-35 16,25-25-1,18-25-15,33-18 16,27 26-1,-1 0-15,-9 25 16,1 26 0,-18 34-16,1 17 15,-9 0 1,0 17-16,0 0 16,-26 9-1,-59 50-15,-26 43 16,-25 43-1,-1 16-15,9 1 16,34-17 0,51-43-16,35 0 15,42-9 1,68 1-16,78-9 16,110-17-1,26 8-15,25 10 16</inkml:trace>
  <inkml:trace contextRef="#ctx0" brushRef="#br0" timeOffset="49767.58">32279 9151 0,'0'0'0,"0"0"16,0 0-16,0 0 15,9 0 1,68 0-16,33-9 16,53 9-1,50 9-15,-42 16 16,-112-8 0</inkml:trace>
  <inkml:trace contextRef="#ctx0" brushRef="#br0" timeOffset="68818.99">7801 15623 0,'0'0'0,"43"-9"0,110-8 16,180-51-1,137-59-15,59-18 16,102-17 0,61 9-16,67 51 15,95 34 1,33 68-16,-426 17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0:37:33.8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19451 11387 0,'0'0'0,"0"0"0,-8 0 0,8 9 0,0-9 0,0 0 16,0 0 0,0 0-16,0 0 15,34 8 1,94 1-16,102-9 16,52 8-1,0-16-15,16 16 16,-8 10-1,1 7-15,67 9 16</inkml:trace>
  <inkml:trace contextRef="#ctx0" brushRef="#br0" timeOffset="10493.99">7963 12365 0,'0'0'0,"0"0"16,0 0-1,0 0-15,0 0 16,0-8 0,0 8-16,0 0 15,0-9 1,9 9-16,8-8 15,25-1 1,35 1-16,34-1 16,34 1-1,77-9-15,60 8 16,51 1 0,68 16-16,94 1 15,34-9 1,34 0-16,1 0 15,-155 8 1</inkml:trace>
  <inkml:trace contextRef="#ctx0" brushRef="#br0" timeOffset="42110.14">22029 1837 0,'0'0'15,"0"0"-15,-9 0 16,-25 17-16,-9 25 16,-16 35-1,-35 34 1,-43 42-16,18 34 15,50-43-15,27 1 16,59 25 0,85 9-16,18-60 15,50-51 1,44-26-16,-18-67 16,60-43-1,-77-17-15,-68-9 16,-17-16-1,-43-18-15,-51-25 16,-42-9 0,-69-25-16,-51-8 15,34 33 1,25 43-16,-8 0 16,17 25-1,52 60-15</inkml:trace>
  <inkml:trace contextRef="#ctx0" brushRef="#br0" timeOffset="42883.26">29147 2875 0,'-17'17'0,"-17"51"15,-18 59-15,1 35 16,34 16 0,34 1-16,60-26 15,34-17 1,68-8-16,60-43 15,26-60 1,8-42-16,-17-42 16,-9-35-1,-76-8-15,-60-51 16,-34-34 0,-60-17-16,-77 0 15,-68 8 1,-68 34-16,-52 52 15,-25 42 1,-77 17-16</inkml:trace>
  <inkml:trace contextRef="#ctx0" brushRef="#br0" timeOffset="43523.95">22993 2798 0,'0'0'0,"43"17"0,59 17 16,95 0-1,67 0-15,35 0 16,59 9 0,78 8-16,93 8 15,51 9 1,26 17-16,43 0 15,-1 0 1,-16-8-16,-26-9 16,-188-26-1</inkml:trace>
  <inkml:trace contextRef="#ctx0" brushRef="#br0" timeOffset="49418.48">27056 111 0,'-9'0'0,"-33"17"15,-61 42 1,1-16-16,42 25 16,0 8-1,-34 35-15,-8-35 16,0-8 0,-1 26-16,52 16 15,8 9 1,26-42-16,9-17 15,42 8 1,102 0-16,9-34 16,43-51-1,60-17-15,-78-17 16,-7-43 0,-35-34-16,-60 35 15,-34 25 1,-34 17-16,-34-9 15,-86-8 1,-76 0-16,0 0 16,8 17-1,-17-17-15,-128-34 16</inkml:trace>
  <inkml:trace contextRef="#ctx0" brushRef="#br0" timeOffset="50055.65">22268 2143 0,'0'0'0,"0"0"16,34 17-16,51-8 15,69-9 1,16-17-16,10-51 15,42-26 1,42-25-16,35-9 16,25-16-1,-8-9-15,0-9 16,-34 26 0,-52 17-16,-34 8 15,-51 35 1,-25 16-16,-43 18 15,-26 8 1,-26 25-16,1-16 16,-17 25-1,-1 0-15</inkml:trace>
  <inkml:trace contextRef="#ctx0" brushRef="#br0" timeOffset="50443.86">27090 995 0,'0'0'0,"17"17"0,34 34 15,52 43 1,59 16-1,43 9-15,42 26 16,26 8 0,43 17-16,8 9 15,-51-18 1,52 9-16</inkml:trace>
  <inkml:trace contextRef="#ctx0" brushRef="#br0" timeOffset="63718.43">5001 10316 0,'0'0'0,"0"0"0,0 0 15,0 0 1,0 0-16,0 0 15,0 0 1,0 0-16,0 0 16,0 0-1,0 0-15,0 0 16,0 0 0,0 0-16,-8 0 15,-1 0 1,-16-9-1,-1 1-15,-16-1 16,-1 1-16,-8-1 16,-35-8-1,9 9-15,35 8 16,-1 17 0,-25 0-16,-26 0 15,0 0 1,-8 0-16,25 8 15,34-8 1,9 0-16,25 9 16,18 8-1,17 9 1,16 8-16,10 8 16,7 1-16,-8-9 15,-16-9 1,-18 1-1,-9-1-15,-25 18 16,-43 25 0,-25 8-16,8-33 15,35-26 1,7-9-16,-7-8 16,8-8-1,8-18-15,9 1 16,17-1-1,0-8-15,0-8 16,0 8-16,0 0 16,0 8-1,0 9 1,0 0-16,0 0 16,0 9-1,0 16-15,8 43 16,-8 34-1,-8 26-15,8 8 16,0-25 0,8-18-16,35 1 15,77 16-15,25-50 16,128-86 0,128-33-1</inkml:trace>
  <inkml:trace contextRef="#ctx0" brushRef="#br0" timeOffset="73777.64">32638 1769 0,'0'0'0,"0"0"15,-9 17-15,-8 17 16,-26 25-1,-42 27-15,-60 16 16,34 0 0,43-17-16,-86 85 15,-34-17 1,86-85-16,59-34 16,26-9-1,0-16-15,9-26 16,-18-34-1,9-43-15,0 9 16,17 17 0,0 26-16,0 16 15,0 18 1,0 8-16,-9 17 16,1 8-1,8 18-15,0 16 16,0 1-1,25-1-15,27 1 16,33-1 0,34-16-16,-59-26 15</inkml:trace>
  <inkml:trace contextRef="#ctx0" brushRef="#br0" timeOffset="99726.82">8253 14509 0,'0'0'0,"0"0"16,0 0-16,0 0 15,0 0 1,0 0 0,9 8-16,16 9 15,18 0 1,8 0-16,26-8 16,17-1-1,-17 1-15,34-1 16,85 1-1,17-1-15,69-16 16,51-1 0,-9 1-16,95 16 15,7 9 1,1 17-16,119 17 16,86-8-1,42-9-15,-42-34 16,-223-26-1</inkml:trace>
  <inkml:trace contextRef="#ctx0" brushRef="#br0" timeOffset="139166.01">17462 16873 0,'0'0'0,"0"0"0,0 0 15,0 0 1,0 0-16,26 8 15,25 18 1,35 16-16,25 18 16,0-1-16,25 27 15,9 7 1,-8-8 0,-26 0-16,-9 9 15,18-9 1,-26-26-16,-26-25 15,-17-8 1,-8-9-16,-18-9 16,-8-8-16</inkml:trace>
  <inkml:trace contextRef="#ctx0" brushRef="#br0" timeOffset="139481.35">18896 17273 0,'0'0'0,"0"0"0,0 0 16,0 0-1,0 0-15,-8 25 16,8 26 0,25 26-16,27 16 15,7-8 1,27 0-16,16 0 15,-16-34 1,-18-8-16,-34-18 16,-8 1-1,-18-18-15,-16 9 16,-52 9 0,-68 8-16,-77 8 15,-26 10 1,-16 7-16,-103 35 15</inkml:trace>
  <inkml:trace contextRef="#ctx0" brushRef="#br0" timeOffset="140747.64">31835 16754 0,'0'0'0,"0"0"16,0 8-16,0 1 16,0-1-1,0 1-15,-8 8 16,-9 17 0,-52 25-16,-41 26 15,-27 9 1,0 17-16,9-18 15,26-8 1,25-25-16,26-9 16,17-9-1,17-16 1,0-18-16,8 1 16,9-1-16,0-8 15,-8-8 1,-1-9-1,1-9-15,-1-8 16,0 9 0,1-1-16,-1 9 15,1 0-15,-1 0 16,1 9 0,-1-1-1,-16 9-15,-10 0 16,-33 17-16,0 17 15,-9 17 1,9 9-16,25-9 16,18-26-1,16 9-15,52 0 16,68 17 0,93-17-1,35-34-15,-17-17 16,94 0-1</inkml:trace>
  <inkml:trace contextRef="#ctx0" brushRef="#br0" timeOffset="-127627.15">29975 11319 0,'0'0'0,"17"0"15,111-17 1,17 0-16,9-17 15,102-25 1,-86-1-16,18-16 16,25 8-1,-102 42-15,-8 18 16,25 8 0,-26 17-16,-33 17 15,-35 25 1,-34 18-16,-60 33 15,-68 60 1,-137 52-16,26-61 16,-17-25-1,34 0-15,103-34 16,-35-8 0,35-43-16,33-26 15,44-16 1,16-9-16,18-26 15,42-76 1,43-59-16,16-52 16,1-25-1,-34 8-15,17 1 16,-9 42 0,-17 25-16,9 18 15,-9 33 1,-25 43-1,0 25-15,-18 18 16,1 8-16,-1 17 16,-8 25-1,-8 78-15,-1 67 16,26 76 0,26 9-16,25-8 15,-8-26 1,34-17-1,8-17-15,-51-68 16,-16-59-16,-27-26 16,-25-9-1,-34-16 1,-60-26-16,-77-77 16,-17-42-16,-17-68 15,0-51 1,9-9-1,8 18-15,-42-9 16</inkml:trace>
  <inkml:trace contextRef="#ctx0" brushRef="#br0" timeOffset="-97861.39">20544 14594 0,'0'0'0,"0"0"0,0 0 16,8 0-1,9-9-15,17 1 16,18-1 0,33 1-16,69-1 15,59-16 1,86-35-16,68-25 16,34 0-1,68 0-15,52 0 16,34 25-1,-146 26-15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0:43:36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1741 14934 0,'0'0'0,"0"0"0,0 0 15,0 0 1,0 0-16,-8-17 15,-27-51-15,1-26 16,43-110 0,16-42-16,18-10 15,42-16 1,69 9-16,0 7 16,-35 35-1,26-34 1,-17 60-16,-8 42 15,-52 16-15,-34 52 16,-8 34 0,-18 17-1,-8 17-15,0 9 16,-418 254 0,410-237-16,-9 8 15,-60 26 1,-34 25-16,8-9 15,18-8 1,25-25-16,26-18 16,17 1-1,9-18-15,25-25 16,68-76 0,52-78-16,16 10 15,1 50 1,-18 18-16,-33 42 15,-43 42 1,-9 26-16,0 17 16,-8 43-1,8 135-15,-26 69 16,-16 8 0,17-25-16,-18-179 15</inkml:trace>
  <inkml:trace contextRef="#ctx0" brushRef="#br0" timeOffset="16803.58">11778 9687 0,'0'0'0,"0"0"15,0 0 1,-8 0-16,-18-9 15,-25-16 1,8 8-16,18 8 16,-18 1-1,-42-9-15,-26 17 16,8 8 0,9 9-16,26 9 15,25 8 1,-25 8-16,-26 43 15,-8 43 1,25-18-16,51-42 16,18-8-1,59 33-15,26 18 16,68 25 0,77 9-16,-69-77 15,-50-26 1,25-8-16,-26-8 15,-33-1 1,-10-16-16,-7-9 16,-10-17-1,18-43-15,34-59 16,8-34 0,-33-17-16,-18-26 15,-43 1 1,-59 8-16,-51 17 15,-60 25 1,-137-25-16</inkml:trace>
  <inkml:trace contextRef="#ctx0" brushRef="#br0" timeOffset="22520.36">16643 11464 0,'0'0'16,"0"0"-16,0 0 15,0 0-15,0 0 16,0 0 0,0 0-16,-8 17 15,-1 9 1,1 33-16,8 35 16,-9 33-1,-8 26 1,0 17-16,0 9 15,0-17-15,17-9 16,0 8 0,25 1-1,27 16-15,33 18 16,43-9 0,60 9-16,59-18 15,43-50 1,69-35-16,76-25 15,43-17 1,0-8-16,34-9 16,34-8-1,9-9-15,85 0 16,35-17 0,16 0-16,-17-9 15,35-25-15,-35-17 16,-17-17-1,-25-9 1,-78-16-16,-24-26 16,-121-34-16,-33-17 15,-69-34 1,-77-43 0,-33-59-16,-61-26 15,-67 0 1,-27-33-16</inkml:trace>
  <inkml:trace contextRef="#ctx0" brushRef="#br0" timeOffset="79927.89">1331 10350 0,'0'0'0,"0"0"0,-17 0 16,9-9-16,-9 9 16,17 0-1,-17-8 1,8-1-16,1 1 15,-1-9 1,9-26-16,9-8 16,33-25-1,27-26-15,16 8 16,9 35 0,-9-1-16,35-33 15,33-35 1,1 0-16,-18 35 15,27-9 1,24-17-16,1 8 16,0 1-1,25 16-15,1 26 16,33-8 0,9-1-16,0 9 15,0 8 1,9 18-16,17-1 15,16 18 1,35-9-16,26 8 16,-26 1-1,25-9-15,35 0 16,-9 25 0,0 18-16,8 16 15,1 9 1,-9 0-16,9 34 15,-1 26 1,-16 25-16,-35 9 16,-42 16-1,17 35-15,-18 8 16,-24 8 0,-35 10-16,-26-10 15,-8 1 1,-60-43-16,-51-9 15,-26-16 1,-51-68-16</inkml:trace>
  <inkml:trace contextRef="#ctx0" brushRef="#br0" timeOffset="93104.95">2646 7807 0,'0'0'0,"0"0"0,0 0 15,0 0 1,0 0-16,0 0 16,0 0-1,-9 17-15,1 0 16,-1 17 0,-8 9-16,-8 16 15,-1 9 1,0 0-16,9 0 15,0-25 1,17-18-16,17-16 16,34-1-1,18-16-15,25-18 16,25 1 0,-25 16-16,0 26 15,-26 34 1,-25 51-16,-35 9 15,-42-9 1,-25 17-16,-10-34 16,27-42-1,7-18-15,10-16 16,8-9 0</inkml:trace>
  <inkml:trace contextRef="#ctx0" brushRef="#br0" timeOffset="93386.59">2817 7850 0,'0'0'0,"59"8"0,121 9 16,135-34-1,-7-25-15,33-18 16</inkml:trace>
  <inkml:trace contextRef="#ctx0" brushRef="#br0" timeOffset="95626.87">1775 11677 0,'0'0'0,"0"0"15,0 8 1,9 18-16,16 25 16,27 25-1,33 26-15,52 17 16,42 9 0,34-18-16,60 1 15,17-17 1,52-1-16,68 1 15,33-9 1,52-17-16,9-26 16,17 1-1,-1-9-15,9-26 16,35-16-16,8-43 16,-9-26-1,0-16 1,-34-18-16,-34 1 15,-8-18 1,-52 0-16,-17-16 16,-17-1-1,-102 18-15,-68 25 16,-61 25 0,-42 9-16,-68 34 15</inkml:trace>
  <inkml:trace contextRef="#ctx0" brushRef="#br0" timeOffset="96344.54">7835 13573 0,'-8'0'0,"-10"-8"0,-33-9 15,-34 17 1,-43 17-16,-43 34 15,-8 42 1,17 1-16,25-1 16,35-16-1,34-18-15,25 1 16,17 8 0,35 25-16,33 10 15,61-1 1,25 0-16,-9 0 15,9 8 1,-25-25-16,-35-17 16,-25-8-1,-18-26-15,-16-9 16,-1 1 0,-16-18-16,-1 1 15,1-26 1,-9-94-16,34-101 15,43-77 1,33-35-16,18 44 16,0 42-1,-8 42-15,50-102 16</inkml:trace>
  <inkml:trace contextRef="#ctx0" brushRef="#br0" timeOffset="98121.34">8014 13403 0,'0'0'0,"0"0"15,0 0-15,0 0 16,0 0-1,0 0-15,-8 0 16,-1 0 0,-16 9-16,-9 8 15,-43 25 1,-17 26-16,-9 34 16,-16 26-1,-1 16-15,-8 9 16,9 9-1,34-26-15,25-25 16,17-9 0,9-17-16,25 0 15,18 0 1,17 0-16,33 8 16,44 1-1,33-1-15,26-7 16,9-10-1,-9-8-15,-17 0 16,-25 9 0,-35 8-16,-16 17 15,-44 17 1,-42 0-16,-51-17 16,-43-17-1,-17-34-15,17-34 16,8-17-1,1-34-15,0-34 16,-1-51 0,35-34-16,25-9 15,35-42 1,42-17-16,43-17 16,34-9-1,25 26-15,1 9 16,-9 24-1,-9 10-15,-25 25 16,-26 25 0,-16 9-16,-18 17 15,-17-8 1,-17 16-16,-26 9 16,9 42-1</inkml:trace>
  <inkml:trace contextRef="#ctx0" brushRef="#br0" timeOffset="106785.06">17497 10316 0,'0'0'0,"0"0"16,0 0-16,0 0 16,0 0-1,0 0-15,0 0 16,0 0 0,0 0-16,0 0 15,0-9 1,8 1-16,9-9 15,9-17 1,8-34-16,9-26 16,-1 9-1,-8 17-15,18 17 16,7 0 0,1-25-16,-9-1 15,26-25 1,34-9-16,9 18 15,16 16 1,9-8-16,35-25 16,-18 16-1,17 1-15,51 8 16,1 25 0,8 26-16,0 9 15,17-9 1,25 0-16,44-17 15,-1-9 1,9 9-16,60 0 16,-1 8-1,1 18-15,-1 8 16,44 17 0,16 8-1,-59 35-15,16 8 16,27 34-16,-10 9 15,-59 8 1,0 42 0,43 43-16,-26 26 15,-68 25 1,8 34-16,-42 0 16,-9 34-1,-17-25-15,-17-17 16,-9-18-1,27 1-15</inkml:trace>
  <inkml:trace contextRef="#ctx0" brushRef="#br0" timeOffset="111480.2">25682 7577 0,'0'0'0,"0"0"16,8 0 0,9-8-16,26-1 15,34 1 1,8-9-16,-34 8 16,-8 9-1,8 0-15,26 9 16,0 8-1,0 8 1,-1 9-16,-16 1 16,-17 7-16,-26 26 15,-43 26 1,-16-9-16,-27-9 16,1 1-1,25-35-15,9-16 16,17-1-1,0-8-15,9 0 16,8-8 0,0-1-16,0 1 15,25 8 1,18 8 0,8-8-16,17 17 15,-8 0 1,-9 9-16,-34 8 15,-42 17 1,-43 9-16,-9-1 16,34-42-1,9-17-15,17-8 16,17-9-16</inkml:trace>
  <inkml:trace contextRef="#ctx0" brushRef="#br0" timeOffset="111926.08">27670 7799 0,'0'8'0,"9"26"0,-1 26 16,-16 25 0,-26 0-1,-26 0-15,-25 8 16,8-16 0,17-35-16,26-16 15,17-9 1,0-9-16,17 9 15,8 0 1,35 9-16,34 8 16,17 8-1,-26 10-15,-17-10 16,-25 18 0,-1 16-16,1 26 15,-17-8 1,-18-18-16,-25-16 15,-17-18 1,16-25-16</inkml:trace>
  <inkml:trace contextRef="#ctx0" brushRef="#br0" timeOffset="112187.86">27662 7748 0,'0'0'0,"17"34"15,68 59 1,111 52-16,78-43 15,50-60 1,103-25-16,-26-8 16</inkml:trace>
  <inkml:trace contextRef="#ctx0" brushRef="#br0" timeOffset="114318.61">22575 14857 0,'0'0'0,"0"9"16,0 33-16,0 18 15,-9 33 1,1 26-16,-9 18 16,-9-18-1,1-34-15,-1-17 16,9-26-1,8-25-15</inkml:trace>
  <inkml:trace contextRef="#ctx0" brushRef="#br0" timeOffset="114708.5">23548 14551 0,'0'0'0,"0"0"16,-9 9-1,1 25-15,-18 25 16,9 1-16,0-9 16,9-9-1,-1-8 1,9-8-16,0-9 15,0 0-15,0 0 16,26 17 0,16 0-16,27 0 15,-1 0 1,-8-17 0,-9 0-16,-9 17 15,-16 8 1,0 44-16,-35 33 15,-25-17 1,-9-34-16,1-26 16,-18-16-1,26-9-15</inkml:trace>
  <inkml:trace contextRef="#ctx0" brushRef="#br0" timeOffset="114940.23">23753 14330 0,'8'0'0,"61"26"15,93 16-15,77 9 16,59 9-1,69 25 1</inkml:trace>
  <inkml:trace contextRef="#ctx0" brushRef="#br0" timeOffset="116106.71">22464 11609 0,'0'0'0,"17"8"0,34 35 15,35 25 1,16 8-16,18 18 15,25-1 1,8-16-16,35-18 16,42-25-1,-33-25-15,59-35 16,119-33 0</inkml:trace>
  <inkml:trace contextRef="#ctx0" brushRef="#br0" timeOffset="116974.04">22370 12289 0,'0'0'0,"0"0"0,0 0 16,0 17-1,0 0-15,0 17 16,0 0-1,-8 9-15,-1 8 16,9 0 0,0-9-16,0 1 15,0-18 1,0-8-16</inkml:trace>
  <inkml:trace contextRef="#ctx0" brushRef="#br0" timeOffset="117478.94">22583 12289 0,'0'0'0,"0"-9"0,26-8 16,25-8-1,9 8-15,-9 0 16,18 8-1,-1 9-15,-17 0 16,-8 0 0,-18 9-16,1-1 15,-18 9 1,1 0-16,-1 9 16,-16 8-1,-1-9-15,1 1 16,-1-1-1,1-16-15,-1 0 16,1-1 0,8 1-16,0-9 15,0 0 1,8 8-16,18 9 16,8 0-1,17 9-15,9 8 16,-17-9-1,-18 1-15,-8-1 16,-17 9 0,-59 34-16,-78 17 15,-102-8 1,-102 16-16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0:46:30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2569 3844 0,'17'0'0,"51"0"0,180 9 15,119 16 1,51 9-16,111 0 15,111-25 1,-213-9-16</inkml:trace>
  <inkml:trace contextRef="#ctx0" brushRef="#br0" timeOffset="3243.7">2851 1063 0,'0'0'0,"-9"9"0,1 33 16,-1 18-1,-25 50-15,-9 26 16,-16 9 0,-10 25-1,-16 34-15,-9 0 16,9 26-16,16-18 16,-7 9-1,-1 9-15,17-60 16,17-17-1,9-8 1,17-52-16,17-25 16,0-17-16,17-8 15,34 8 1,26 0 0,68-8-16,77-18 15,51-25 1,69-34-16,42 0 15,0 9 1,-9-1-16,9-17 16,1 26-1,-44 17-15,0 0 16,1 17 0,-86 26-16,0-9 15,17 17 1,-68 34-16,-17 17 15,8 0 1,-68-34-16,-43 0 16,-16-8-1,-18-26-15,-26-9 16,1-16-16,-18-1 16,1 1-1,8-9 1,0-17-16,26-51 15,8-68 1,-8-26-16,-18-8 16,1-17-1,-18 25-15,1 18 16,8 8 0,-8 8-16,8 9 15,0 17 1,0-9-16,8-8 15,-8 17 1,-8 9-16,0-1 16,-1 1-1,1-1-15,-18 1 16,-8 8 0,-9 0-16,-25-1 15,-17-7 1,-17 16-16,-26 1 15,-17 8 1,-52 17-16,-16 0 16,-17 17-1,-26 0-15,-9 17 16,-25 0 0,-26 8-16,-8-16 15,-17-1 1,-35 9-16,-33 0 15,-69 0 1,-51-8-16,-43 25 16,145 17-1</inkml:trace>
  <inkml:trace contextRef="#ctx0" brushRef="#br0" timeOffset="24606.26">3226 3402 0,'0'0'0,"0"0"15,0 0-15,0 8 16,0 1 0,0-1-16,0 1 15,0-1 1,0 1-16,0-1 16,0 9-1,0 0-15,-8 17 16,-1 0-1,9 17-15,-8-8 16,8-1 0,0 1-16,0-1 15,0-16 1,0-9-16,0-8 16,0-1-1,0 1-15,0-1 16,0 1-1,0-9-15,0 0 16,0 0 0,8 8-16,9 1 15,0-1 1,17 1-16,9-9 16,8 0-1,1 0-15,16 8 16,-8 1-1,-1-18-15,27 1 16,16-1 0,-8 1-16,8-1 15,1 9 1,8 0-16,0-8 16,-26-1-1,-8 9-15,-17 0 16,-18 0-1,1 0-15,-9 9 16,-8-1 0,-1 1-16,1-1 15,-1 1 1,1-1-16,-9-8 16,-8 0-1,-1 0-15,1 0 16,-9 0-1,0 0-15,0 0 16,0 0 0,0 0-16,0 0 15,0 0 1,0 0-16,0-8 16,17-9-1,17-34-15,17-18 16,9-41-1,8-35-15,-8 26 16,-26 77 0</inkml:trace>
  <inkml:trace contextRef="#ctx0" brushRef="#br0" timeOffset="75359.34">13477 15368 0,'0'0'0,"8"-9"0,18 1 16,-1-9-16,18-17 15,85-17 1,60 8 0,42-17-16,61-67 15,76-26-15,-43 25 16,17 43-1,43 9-15,-111 16 16,60-25 0,-60 9-16,-136 25 15,34-1 1,-43 18-16,-69 17 16,-41 0-1,-18 9-15,-35-1 16,-33-8-1,-26 9-15,-42-9 16,-9 0 0,25 0-1,43 8-15,35 1 16,7-1-16,18 1 16,9-1-1,16 1-15,52-9 16,68-17-1,34 17 1,35 17-16,-10 8 16,-67 9-1,8 17-15,0 17 16,-26 17 0,-42 17-16,-34 9 15,-60 25 1,-69 68-16,-204 111 15,-17-43 1</inkml:trace>
  <inkml:trace contextRef="#ctx0" brushRef="#br0" timeOffset="79344.49">19630 12348 0,'0'9'0,"-8"42"16,-9 85-1,-9 34-15,-8-34 16,8 0 0,-8 26-16,9-26 15,8-34 1,17 9-16,8 8 15,18 0 1,8-26-16,9-25 16,25-17-1,43-17-15,25-42 16,9-35 0,9-42-16,0-25 15,-18-9 1,-16-9-16,8-59 15,-9 0 1,-16-26-16,-1 9 16,-17 9-1,-25-27-15,-26 35 16,-17-8 0,-25 25-16,-18 34 15,-25 25 1,-17 17-16,-18 9 15,-25 17 1,-17 9-16,-25 16 16,-26 35-1,-26 42-15,0 34 16,-26 42 0,-50 103-16,-26 136 15,-69 118 1,111-135-16</inkml:trace>
  <inkml:trace contextRef="#ctx0" brushRef="#br0" timeOffset="94415.71">23480 8717 0,'0'0'0,"0"0"16,-9 0-16,1 9 15,-1 8 1,-17 0-16,-33 8 16,-27 9-1,-16 9-15,8-18 16,34 9-1,9 26-15,-17 42 16,-43 51 0,0 59-16,8 10 15,10 24 1,33-25-16,17-8 16,18 8-1,33-17-15,43 34 16,77-68-1,0-76-15,43-43 16,68-17 0,51-51-16,-8-60 15,-52-67 1,-25 8-16,-26-9 16,-59-42-1,-52-17-15,-34-17 16,-17 8-1,-25 43-15,-60-34 16,-103-17 0,-51 51-16,-60 25 15,-93 26 1,-26 85-16,25 34 16</inkml:trace>
  <inkml:trace contextRef="#ctx0" brushRef="#br0" timeOffset="99947.63">27756 9100 0,'0'-9'0,"-9"-8"0,-8-25 16,-26-18 0,-16-8-16,-10 0 15,1 9 1,-17-1-1,34 18-15,-1 25 16,-50 8 0,-69 43-16,9 26 15,-26 76 1,-34 34-16,69 0 16,59 42-1,17 27-15,0 33 16,35-26-1,59-42-15,17 9 16,25-26 0,129 34-16,17-68 15,51-68 1,34-25-16,-17-60 16,-8-26-1,-26-59-15,-9-34 16,-84 0-1,41-59-15,-25-35 16,-42-17 0,-52-42-16,-51-17 15,-94-26 1,-93 1-16,-52 33 16,-51 60-1,-137 68-15,-128 102 16,129 76-1</inkml:trace>
  <inkml:trace contextRef="#ctx0" brushRef="#br0" timeOffset="102097.42">20142 12944 0,'0'0'0,"0"0"0,0 0 15,0 0-15,0 0 16,0 0-1,-8 0 1,-1 0-16,-16 0 16,-1 0-1,-8 8-15,8-8 16,9 0 0,9 0-16,-1 0 15,9 0 1,0-17-16,17-8 15,18-9 1,-1-34-16,0-17 16,43-9-16,51-8 15,17-34 1,8-26 0,10 9-16,50-17 15,-8-8 1,17 25-16,-35 25 15,10 0 1,33-25-16,1 9 16,8 16-1,-52 26-15,-24 9 16,16-1 0,-43 26-16,-50 26 15,-27 16 1,18 9-16,-26 0 15,-16 17 1,-10 0-16,-16 0 16,-1 0-1,-8 0-15,-8 0 16,-1 8 0,-16 1-16,-1-1 15,0 1 1,9 0-16,0-9 15,9 0 1,-1 0-16,9 0 16,0 0-1,0 0-15,0 0 16,17 17 0,17 0-16,35 17 15,33-9 1,26 1-16,34-18 15,43 1 1,17-1-16,34-16 16,34 8-1,26 0-15,34-17 16,0 8 0,25 1-16,-8 8 15,-34 17 1,43 0-16,-18 8 15,-33 1 1,42-1-16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0:51:07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21235 4958 0,'0'0'0,"17"0"0,137 0 16,16 9 0,27-18-16,50 1 15,43-9 1,35 17-16,59 25 16,145 26-1,68 0-15,172-42 16,-300-9-1</inkml:trace>
  <inkml:trace contextRef="#ctx0" brushRef="#br0" timeOffset="1996.58">28840 4975 0,'0'0'0,"42"0"16,120 0-16,52 0 16,59-8-1,43-1-15,-43 26 16,196 51 0,86 17-16,-34 34 15,25 0 1,-145-42-16</inkml:trace>
  <inkml:trace contextRef="#ctx0" brushRef="#br0" timeOffset="2946.7">19084 6472 0,'0'0'0,"0"0"16,0 0 0,0 0-16,0-9 15,0-8 1,26 0-16,51-8 16,59-9-1,112 0-15,102 25 16,59 9-1,95 9-15,34-1 16,8 1 0,9 8-16,-18 0 15,-127-9 1</inkml:trace>
  <inkml:trace contextRef="#ctx0" brushRef="#br0" timeOffset="-166073.57">20416 12204 0,'0'0'0,"0"0"0,0 0 16,0 0 0,0 0-16,0 0 15,0 0 1,0 0-16,8 0 15,26 17 1,35 8-16,7 18 16,27 16-1,8 27-15,-17-1 16,-9 8 0,-25-16-16,-18-18 15,-16-16 1,0-1-16,-18-16 15,1-1 1,-1-16-16,-8-1 16,9 1-1</inkml:trace>
  <inkml:trace contextRef="#ctx0" brushRef="#br0" timeOffset="-165802.2">21056 12068 0,'0'0'0,"0"0"0,-9 0 15,-8 25 1,-26 26-16,-50 43 15,-53 33 1,-58 44-16,16-10 16,26-25-1,25-25-15,77-60 16</inkml:trace>
  <inkml:trace contextRef="#ctx0" brushRef="#br0" timeOffset="-163180.44">19665 12204 0,'0'0'0,"0"0"0,8 0 15,18 8 1,33-16-16,27-18 15,-1-8 1,-8-8-16,-9 8 16,-17 8-1,-16 9-15,-10 9 16,-8 8 0,0 8-16,-8 26 15,-1 43 1,-25 25-16,-17 17 15,-9-8 1,9-18-16,0-16 16,17-9-1,9 8-15,8-33 16</inkml:trace>
  <inkml:trace contextRef="#ctx0" brushRef="#br0" timeOffset="-162845.14">19477 12850 0,'0'0'0,"0"0"0,0 0 16,0 0 0,8 0-16,18 17 15,25 26 1,60 25-16,68 17 15,52-51 1,110-26-16</inkml:trace>
  <inkml:trace contextRef="#ctx0" brushRef="#br0" timeOffset="-157898.37">17992 10495 0,'0'0'0,"-17"0"0,-18 17 16,-7 0-1,-9-9-15,-1 1 16,10-1-1,8 1-15,-9-1 16,9-8 0,0 0-16,17 0 15,-1 0 1,1 17-16,-8 9 16,-9 16-1,-18 26-15,-33 34 16,-17 60-1,16-1-15,-8 9 16,9 69 0,51-52-16,17-26 15,17 35 1,17-52-16,43-42 16,59 9-1,9-26-15,26-42 16,76-26-1,-50-34-15,16-34 16,17 0 0,-76-9-16,-18-85 15,1-25 1,-35-51-16,-51-42 16,-76-61-1,-27 18-15,-50 9 16,-69 16-1,-34 85-15,-85 1 16,-43 67 0,-60 86-16,-136 161 15,-137 127 1,282-101-16</inkml:trace>
  <inkml:trace contextRef="#ctx0" brushRef="#br0" timeOffset="-133955.11">20748 8760 0,'0'0'0,"0"0"0,0 0 16,18 17 0,-1 25-16,17 35 15,8 16 1,1-8-16,8 0 15,18 34 1,-1 0-16,-17-17 16,-17-16-1,-8-27-15,8 9 16,17-8 0,9-9-16,-17-17 15,-9-26 1,17-16-16,-25-1 15</inkml:trace>
  <inkml:trace contextRef="#ctx0" brushRef="#br0" timeOffset="-133715.32">21397 8981 0,'-8'0'0,"-18"8"16,-17 43-1,-42 26-15,-43 33 16,-26 35 0,26-9-16,26-25 15,-9-9 1,-9 8-16,18-16 15,42-43 1,43-26-16</inkml:trace>
  <inkml:trace contextRef="#ctx0" brushRef="#br0" timeOffset="-133196.22">20936 8037 0,'0'0'0,"0"0"0,0 25 16,-8 26 0,-1 26-16,-16 16 15,-10 18 1,-7-9-16,8-17 15,17-25 1,-1-18-16,18-25 16,0-17-1</inkml:trace>
  <inkml:trace contextRef="#ctx0" brushRef="#br0" timeOffset="-132851.11">21841 8045 0,'0'0'0,"0"0"0,0 0 15,-9 9-15,-8 16 16,-8 26 0,-18 17-16,0 0 15,9-8 1,17-1-16,17-16 15,26-1 1,-1-8-16,18-17 16,42-8-1,18-26 1,8-34-16,-34-9 16,-26 1-16,-17-1 15,-26-16 1,-50-18-1,-78-16-15,-136-60 16</inkml:trace>
  <inkml:trace contextRef="#ctx0" brushRef="#br0" timeOffset="-125696.88">18692 14857 0,'0'0'0,"0"0"16,-9 9-16,0 33 15,1 35 1,25 25-16,34 25 16,43 1-1,0 0-15,-26-43 16,18 0-1,59 17-15,-9-9 16,-33-25 0,-69-34-16</inkml:trace>
  <inkml:trace contextRef="#ctx0" brushRef="#br0" timeOffset="-125399.32">19084 15027 0,'0'0'0,"0"0"16,-17 17 0,-26 34-16,-59 51 15,-35 35 1,-16 16-16,-112-9 16,-93 1-1</inkml:trace>
  <inkml:trace contextRef="#ctx0" brushRef="#br0" timeOffset="-124629.03">18026 16039 0,'0'0'0,"0"0"15,-9 9 1,1 16-16,-1 9 16,-16 17-1,-35 52-15,-25 50 16,-9-26 0,25-50-16,10-18 15,16-8 1,34-34-16</inkml:trace>
  <inkml:trace contextRef="#ctx0" brushRef="#br0" timeOffset="-124261.67">18154 16192 0,'0'0'0,"8"0"16,18 0-16,25 18 15,26 7 1,-9 26-16,-8 17 16,-9 17-1,-8 9-15,-9-1 16,-34 9 0,-8 26-16,-1 8 15,-34-34 1,-34-25-16,-8-18 15,25-25 1,26-17-16,26-8 16,8-9-1,17 0-15,43 0 16,76 0 0,120 17-16,51 8 15,60 1 1</inkml:trace>
  <inkml:trace contextRef="#ctx0" brushRef="#br0" timeOffset="-111989.53">21559 7475 0,'0'0'16,"0"0"-16,0 0 15,0 0-15,0 0 16,-8 0-1,-43 34-15,-60 34 16,-52 60 0,-41 42-16,24 17 15,-7 60 1,-1 34-16,43 42 16,34 17-1,60-34-15,42 9 16,35-43-1,50 0-15,61-34 16,8-110 0,94-9-16,68-51 15,26-85 1,85-60-16,-25-76 16,-52-59-1,18-78-15,-43-7 16,-60-26-1,-43-26-15,-102 43 16,-85-17 0,-78 16-16,-93 35 15,-119-25 1,-95 50-16,-102 77 16,-93 85-1,-61 110-15,-59 154 16,281-26-1</inkml:trace>
  <inkml:trace contextRef="#ctx0" brushRef="#br0" timeOffset="-95400.54">16925 16754 0,'0'0'0,"0"0"15,0 0-15,0 0 16,0 0-1,0 0-15,0 0 16,0 0 0,0 0-16,0 0 15,0 0 1,0 0-16,-9 0 16,-8 0-1,-25 25-15,-69 52 16,-26 16-1,26-8-15,0 9 16,9-17 0,25-18-16,17-16 15,17-18 1,9 1-16,17-18 16,0 1-1,9-1-15,-1 1 16,9-1-1,0-8-15,0 0 16,0 9 0,0 8-16,17 0 15,9 0 1,25 17-16,17 8 16,9 1-1,25 8-15,18 0 16,8 17-1,-17-9-15,-17-8 16,25 17 0,-8-8-16,0-1 15,0-7 1,-8-18-16,16 0 16,26 0-1,-8-17-15,-9 0 16,8 0-1,-16-9-15,-9 9 16,-34-8 0,-26-1-16,-17-8 15,17 0 1,9 0-16,-9 0 16,-8 0-1,-18 0-15,1 0 16,-17 0-1,-1 0-15,1 0 16,-1 0 0,-8-8-1,9-26-15,8-43 16,25-59-16,52-68 16,86-85-1</inkml:trace>
  <inkml:trace contextRef="#ctx0" brushRef="#br0" timeOffset="-89551.46">17241 15861 0,'0'0'0,"0"0"16,0 0-1,0 0-15,0 17 16,8 17-1,18 34-15,33 17 16,52 25 0,52 18-16,24-9 15,-7-17 1,16 0-16,9-17 16,-17-8-1,8 8-15,-8 8 16,-18-8-1,1-8-15,-34-26 16,-69-25 0,-43-9-16</inkml:trace>
  <inkml:trace contextRef="#ctx0" brushRef="#br0" timeOffset="-89305.92">19093 16465 0,'-9'0'0,"-25"0"0,-60 25 16,-68 18-1,-103 42-15,-67 59 16,-27 43 0,52 0-16,25-8 15,-34 25 1</inkml:trace>
  <inkml:trace contextRef="#ctx0" brushRef="#br0" timeOffset="-88001.66">16148 14611 0,'0'0'0,"0"0"16,0 0-16,0 8 15,0 1 1,0-9-16,0 8 15,0 9 1,17 17-16,0 34 16,-8 26-1,-1 8-15,-16 17 16,-9 25 0,0-16-16,17-17 15,0-52 1,8-33-16</inkml:trace>
  <inkml:trace contextRef="#ctx0" brushRef="#br0" timeOffset="-87772.87">17095 14517 0,'0'0'0,"-8"34"0,-18 128 16,-33 118 0,24 44-16,18 41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0:52:05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21414 8496 0,'0'0'0,"0"0"0,0 0 16,-8 0-1,-18 0-15,0 8 16,1 9-1,-18 0-15,0 9 16,-16 8 0,-10 26-16,-16 84 15,-43 77 1,17 77-16,60-17 16,8 33-1,18-50-15,33-77 16,9 17-1,9-51-15,136 77 16,26-26 0,8-102-16,35-43 15,93-84 1,-25-60-16,-78-77 16,53-33-1,-87-43-15,-50-18 16,-26-16-1,-60-51-15,-59 8 16,-69 1 0,-51-1-16,-69 17 15,-76 26 1,-85 51-16,-103 85 16,-51 128-1,-94 169 1,205-8-16</inkml:trace>
  <inkml:trace contextRef="#ctx0" brushRef="#br0" timeOffset="11643.75">21798 10231 0,'0'0'0,"0"0"0,0 0 15,0 0 1,17 8-16,0 1 15,0-1 1,1-8-16,-10 0 16,1 0-1,-1 0-15,1 0 16,-1 0 0,9 9-16,-8-1 15,8 1 1,0 8-16,0 0 15,0 0 1,-8 8 0,-1 18-16,-16 16 15,-18 18 1,-8 17-16,-17 25 16,-9 17-1,-8 25-15,-18 9 16,-25 69-1,-8-1-15,25-17 16,9 42-16,16 35 16,-16 0-1,-26 42 1,-17 17-16,9-51 16,-52 128-1,-43-34-15,61-154 16,25 43-1,34-33-15,-26 24 16</inkml:trace>
  <inkml:trace contextRef="#ctx0" brushRef="#br0" timeOffset="42076.98">21380 10095 0,'0'0'0,"0"0"0,0 0 15,17 0-15,0 8 16,17 1 0,18-9-16,16 17 15,-17-9 1,9-8 0,59 0-16,86 17 15,-34-8-15,51 16 16,59 1-1,61 16 1,84 1-16,-33-18 16,8 9-16,17 0 15,86 9 1,-86 0-16</inkml:trace>
  <inkml:trace contextRef="#ctx0" brushRef="#br0" timeOffset="54572.65">24410 9329 0,'0'0'0,"0"0"15,-9-8-15,1-1 16,-1 1-1,9 8-15,0 0 16,0 0 0,0 0-16,17 0 15,0 8 1,1 18-16,33 42 16,17 34-1,9 26 1,17 33-16,8 1 15,-16-35-15,7-25 16,35-17 0,9-17-16,-35-25 15,-50-43 1,-27-9-16</inkml:trace>
  <inkml:trace contextRef="#ctx0" brushRef="#br0" timeOffset="54906.67">25315 8998 0,'-9'0'0,"-16"0"16,-35 34-1,-68 51-15,-51 68 16,-26 51-1,-9 60 1,27-1-16,-1 35 16</inkml:trace>
  <inkml:trace contextRef="#ctx0" brushRef="#br0" timeOffset="59787.6">25588 8343 0,'0'0'0,"0"0"0,0 8 15,0 26-15,-9 51 16,1 26 0,-18 25-16,-8 9 15,-17-18 1,17-42-1,17-51-15,17-8 16,25-9-16,1 0 16</inkml:trace>
  <inkml:trace contextRef="#ctx0" brushRef="#br0" timeOffset="60393.36">26373 8453 0,'0'0'0,"0"0"16,0 0 0,-9 9-16,-8 8 15,-8 8 1,-1 1-16,9-9 16,0 0-1,0 0-15,17 0 16,0 0-16,8 9 15,10 16 1,16 18 0,8 16-16,1 35 15,-9-9 1,-25-43-16,-1-8 16,-8 17-1,-34 9-15,-17-1 16,0-25-1,8-8-15,17-18 16,9-16 0,0-1-16,9-16 15,-1-18 1,1-25-16,33-34 16,44-59-1,24-26-15,-16 42 16,-17 35-1,-17-18-15,-18 52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0:53:18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20288 13956 0,'0'0'0,"0"0"16,0 0-16,0 0 16,0 0-1,-9-9-15,0 1 16,-8-1 0,9-8-16,-9 0 15,0 9 1,-9-1-1,-25 9-15,-43 9 16,-60 42-16,-42 42 16,-77 43-1,-9 35 1,1 24-16,16 9 16,26 9-16,43-9 15,93 0 1,27-17-1,33-34-15,26 9 16,34-35-16,60-8 16,111 1-1,68-27-15,17-50 16,68-52 0,-34-25-16,9-25 15,-26-27 1,-51-58-1,9-43-15,-120 17 16,-34-68 0,-43-43-16,-68 9 15,-68-9 1,-69-8-16,-60 8 16,-50 60-1,-35 43-15,-59 84 16,-18 77-1</inkml:trace>
  <inkml:trace contextRef="#ctx0" brushRef="#br0" timeOffset="15903.19">21773 11872 0,'0'0'0,"0"0"0,0 0 16,0 0-16,0 0 16,0 9-1,17 16-15,34 35 16,26 50 0,42 18-16,-8-18 15,-17-33 1,34 25-16,43 17 15,-35-17 1,-67-34 0,-27-25-16,-25-18 15</inkml:trace>
  <inkml:trace contextRef="#ctx0" brushRef="#br0" timeOffset="16249.29">22507 11864 0,'-17'0'0,"-18"25"16,-24 35-16,-35 67 16,-26 26-1,-42 43-15,26 17 16,67-60-1,1-34-15,34-60 16</inkml:trace>
  <inkml:trace contextRef="#ctx0" brushRef="#br0" timeOffset="17145.66">22413 10903 0,'0'0'16,"0"0"-16,0 0 15,0 0-15,-9 8 16,1 26 0,-9 43-16,-9 33 15,9 1 1,0-1-16,8 18 16,9-17-1,0-35-15,9-33 16,-9-18-1,0-8-15</inkml:trace>
  <inkml:trace contextRef="#ctx0" brushRef="#br0" timeOffset="17559.38">22788 11217 0,'0'0'0,"0"0"0,0 0 15,0 0 1,0 0-16,0 0 16,-8 17-1,-1 9-15,-8-1 16,0 1-1,0-18-15,8 9 16,9-8 0,0-1-1,18 1-15,-1 8 16,8 0-16,9 0 16,9 0-1,0 17 1,-1 0-16,-16 17 15,-17-8-15,-1-1 16,-8-16 0,-8-1-16,-1-8 15,0-8 1,9-1 0</inkml:trace>
  <inkml:trace contextRef="#ctx0" brushRef="#br0" timeOffset="17721.83">22882 10988 0,'0'0'0,"17"0"0,69 17 15,50 8 1,163 35-16</inkml:trace>
  <inkml:trace contextRef="#ctx0" brushRef="#br0" timeOffset="21017.76">23420 15138 0,'0'0'0,"0"0"15,0 0-15,0-9 16,0 1-1,-9-18 1,-25 1-16,-8-9 16,-1 0-16,9 17 15,0 0 1,-9 17-16,-17 0 16,0 8-1,9 18 1,-17 25-16,-17 17 15,-26 34 1,-9 34-16,9-17 16,34 0-16,35 26 15,16 16 1,9-16 0,34 34-16,51 25 15,52-60-15,-1-42 16,61 0-1,59-8-15,-35-69 16,44-50 0,-35-18-1,-76-16-15,42-77 16,-17-34-16,-59 17 16,-52-26-1,-60-8 1,-76 17-16,-86 0 15,-145-9 1,-76 94-16,16 68 16</inkml:trace>
  <inkml:trace contextRef="#ctx0" brushRef="#br0" timeOffset="29186.14">22370 15044 0,'0'0'0,"0"0"15,0 0-15,0 0 16,0 0 0,0 0-16,17 17 15,17 17 1,0 26-16,18 25 16,-1 17-1,17 9-15,-17-26 16,1-17-1,-10 17-15,18 0 16,17 0 0,0-9-16,-18-16 15,10-9 1,-10-9-16,-33-16 16</inkml:trace>
  <inkml:trace contextRef="#ctx0" brushRef="#br0" timeOffset="29467.83">23164 14832 0,'0'0'0,"-17"8"0,-17 18 16,-18 33 0,-24 18-16,-44 25 15,-34 60 1,1-1-16,42-25 16,-9 43-1,18 16-15,-17 86 16</inkml:trace>
  <inkml:trace contextRef="#ctx0" brushRef="#br0" timeOffset="30055.6">22370 16847 0,'0'0'0,"0"0"16,-8 0-16,-1 34 16,-25 51-1,-26 43-15,-8 68 16,8 16-1,17-67 1,26-26-16,17-26 16,35-42-1,16-42-15,8-35 16,-24 18-16</inkml:trace>
  <inkml:trace contextRef="#ctx0" brushRef="#br0" timeOffset="30810.29">22865 17230 0,'0'0'0,"0"0"16,0 0-16,0 0 15,0 0 1,0 0 0,0 0-16,0 0 15,9 0 1,16 0-16,9 0 15,18-8-15,-1 8 16,9 8 0,-18 1-1,1 8-15,-9 0 16,-8 8 0,-18 18-16,-16 16 15,-1 1 1,-16-1-16,-10 1 15,1-18 1,17-16-16,0-1 16,0-8-1,8-8-15,9-1 16,0 1 0,18-1-16,16 9 15,17-8 1,17-1-16,0 1 15,-8-1 1,-17 9-16,-18 9 16,-16 42-1,-35 51-15,-50 17 16,33-76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1:09:49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4839 12391 0,'0'0'0,"0"0"0,0 0 16,0 0 0,0 0-16,0 9 15,9 8 1,-1 17-16,1 17 15,-1 0 1,-8 8-16,0-16 16,9-1-1,0-16-15,8-1 16,0 1 0,17 8-16,17-9 15,26-16 1,85-9-16,43-34 15,0-9 1,34-8-16,0 9 16,17 8-1,17 8-15,26 18 16,8 25 0,-9 8-16,-7 9 15,-52 34 1,-17 9-16,-18-1 15,-16 9 1,-51-8-16,-26-18 16,-43-16-1,-17-18-15,-8-16 16,-9-1 0,0-16-16,9-26 15,8-17 1,-8-34-16,-9-43 15,-9-42 1,1-127-16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3-11-17T21:10:20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9303 6089 0,'0'0'0,"0"0"0,0 0 15,0 0 1,34 17-16,111 17 16,35 0-1,118-25-15,44-1 16,-52-16-1,205 8-15,-77 0 16</inkml:trace>
  <inkml:trace contextRef="#ctx0" brushRef="#br0" timeOffset="774.86">20714 6506 0,'0'0'0,"0"0"16,17 0-16,77 0 15,77 0 1,179 0-1,34-9-15,0-16 16,137-9-16,51 0 16,59 0-1,18 8-15,-231 1 16</inkml:trace>
  <inkml:trace contextRef="#ctx0" brushRef="#br0" timeOffset="21503.99">2834 8717 0,'0'0'0,"0"0"0,0 0 16,0 0-16,0 0 15,17 0 1,34 17-16,60 26 16,8-9-1,52 8 1,94 9-16,16-8 16,-8-18-16,188 1 15,51-9 1,-68-17-16,102 8 15,112 52 1,-232-1 0</inkml:trace>
  <inkml:trace contextRef="#ctx0" brushRef="#br0" timeOffset="32678.39">14117 9227 0,'0'0'0,"0"0"0,17-8 16,111-9-1,77-17-15,59-17 16,9-9-1,112-8-15,33 0 16,-26 26 0,146-9-16,51 17 15,94 34 1,-35 17-16,-84 0 16,-155-9-1</inkml:trace>
  <inkml:trace contextRef="#ctx0" brushRef="#br0" timeOffset="39338.36">14040 7382 0,'0'0'0,"0"0"0,0 0 16,0 0-1,0 0-15,9-17 16,25-34 0,8-9-16,10-8 15,16-34 1,9-25-16,-26 16 16,-34 43-1,-17 43-15</inkml:trace>
  <inkml:trace contextRef="#ctx0" brushRef="#br0" timeOffset="39481.53">14185 7135 0,'0'0'0,"0"0"0,43 17 15,119 0 1,26-25 0,8-18-16,0 9 15,-59-8 1,-52-9-16,-8 0 15,-34-9-15,-26 26 16</inkml:trace>
  <inkml:trace contextRef="#ctx0" brushRef="#br0" timeOffset="39711.53">14893 7101 0,'0'0'0,"-8"9"16,-9 42-16,0 59 16,8 1-1,1-1-15,-18 27 16,18 7 0,8-33-16,17-35 15,-9-50 1</inkml:trace>
  <inkml:trace contextRef="#ctx0" brushRef="#br0" timeOffset="40105.54">15901 6931 0,'0'0'0,"-9"34"15,1 34 1,8 43-16,0-1 16,8-25-1,1-25-15,-9-18 16,0-16 0,0-1-16,0-16 15,17-9 1,42-34-16,44-60 15,16 1 1,-8 8-16,-8 17 16,-35 25-1,-8 9-15,-18 17 16,-16 17 0,-9 9-16,-17 33 15,-8 43 1,-18 26-16,9-26 15,0-43 1,17-16-16</inkml:trace>
  <inkml:trace contextRef="#ctx0" brushRef="#br0" timeOffset="40411.58">17232 7101 0,'-8'0'0,"-1"17"0,-8 17 16,0 0-1,17-8-15,0-1 16,34-16 0,26-26-16,42-26 15,35-25 1,-1-25-16,-25-18 15,-42 26 1,-35 26-16,-34 16 16,-43 9-1,-59-9-15,-18 18 16,69 16 0</inkml:trace>
  <inkml:trace contextRef="#ctx0" brushRef="#br0" timeOffset="40868.76">18137 6795 0,'0'0'0,"-9"17"0,9 17 15,0 9 1,0-9-16,9-9 16,-1 1-1,9-18-15,18 1 16,33-18 0,9-25-16,-26 0 15,-9 0 1,-16 17-16,0 9 15,-18 8 1,1 25 0,-1 18-16,-8 8 15,0 8-15,0-8 16,0-8 0,34-1-16,35 1 15,59-26 1,-9-17-16,-16-26 15,16-8 1,-16 9-16,-61 16 16</inkml:trace>
  <inkml:trace contextRef="#ctx0" brushRef="#br0" timeOffset="41239.57">19852 6761 0,'0'9'0,"0"33"0,0 43 15,-25 0 1,-27 9-1,1-9-15,26-43 16,8-16-16,8-18 16,9 1-1,51-26 1,60-9-16,17-8 16,9 9-1,-1 8-15,-25 17 16,-25 8-1,-27 18-15,-7 50 16,-27-8 0</inkml:trace>
  <inkml:trace contextRef="#ctx0" brushRef="#br0" timeOffset="49801.93">8834 9049 0,'0'0'0,"0"0"16,0 0-16,0 0 16,-17 0-1,-18 17-15,-33 17 16,0 0 0,8 8-16,9-16 15,17-1 1,0 1-16,17-9 15,0 0 1,17 0-16,8 8 16,18 9-1,25 9-15,17 8 16,-8 0 0,-9 0-16,-8-8 15,-9 8 1,-17 0-16,-34 34 15,-43 42 1,-42-8-16,-9-34 16,17-25-1,43-26-15,17-17 16,17-17 0,17-9-16</inkml:trace>
  <inkml:trace contextRef="#ctx0" brushRef="#br0" timeOffset="50069.01">9653 9125 0,'0'0'0,"0"0"16,0 0-16,-9 26 15,-8 25 1,-42 85-16,-35 42 16,8-33-1,18-34-15,25-35 16,18-42 0,16-17-16,9-25 15,9-1 1</inkml:trace>
  <inkml:trace contextRef="#ctx0" brushRef="#br0" timeOffset="50268.26">9337 9431 0,'0'0'0,"9"9"16,33 16-16,44 26 15,33 1 1,1-18 0,8 0-16,17 0 15,137 25 1</inkml:trace>
  <inkml:trace contextRef="#ctx0" brushRef="#br0" timeOffset="50646.76">10575 9636 0,'-9'0'0,"-16"17"0,-44 42 16,-7 26 0,-1 0-1,26-25-15,25-26 16,9-9-16,17-16 15,17-1 1,17-25 0,43-25-16,17-26 15,-17 0-15,-9 17 16,-34 8 0,-8 26-16,-18 0 15,1 17 1,-9 0-1,0 17-15,-9 26 16,1 16-16,-1 9 16,9 0-1,9-34-15</inkml:trace>
  <inkml:trace contextRef="#ctx0" brushRef="#br0" timeOffset="50896.69">10959 10010 0,'0'0'0,"0"0"16,8-9-16,18-8 16,17-34-1,8-17-15,9-25 16,8 8 0,0 0-1,-8 17-15,0 16 16,8 10-1,-8 8-15,-9 17 16,-8 8 0,8 1-16,9-1 15,-26 9 1</inkml:trace>
  <inkml:trace contextRef="#ctx0" brushRef="#br0" timeOffset="51160.53">12572 9389 0,'0'0'0,"0"0"16,0 8-1,0 35-15,-9 16 16,1 35-1,-18 8-15,9 17 16,0-8 0,-8-18-16,7-8 15,10-51 1</inkml:trace>
  <inkml:trace contextRef="#ctx0" brushRef="#br0" timeOffset="51318.75">11906 9899 0,'0'0'0,"0"0"15,51-25 1,129-43-16,153-43 16,110-16-1,52-18-15,-111 17 16</inkml:trace>
  <inkml:trace contextRef="#ctx0" brushRef="#br0" timeOffset="53137.17">14185 10409 0,'0'0'0,"0"0"0,0 0 15,0 0 1,0 0-16,0 0 15,-17 17 1,-43 52-16,-34 41 16,-8-16-1,51-52-15</inkml:trace>
  <inkml:trace contextRef="#ctx0" brushRef="#br0" timeOffset="53735.91">16387 9644 0,'0'0'0,"0"-8"16,0-1 0,0-8-16,-8 0 15,-27-8 1,-33-1-16,-34 18 15,-9 8 1,25 17-16,1 25 16,0 26-1,8 26-15,26 33 16,42 18 0,43-1-16,77 1 15,94-9 1,34-51-16,26-59 15,-18-43 1,-25-26-16,-26-25 16,-59-9-1,-35-8-15,-42 9 16,-51-18 0,-78-42-16,-110-25 15,-145 42 1,-146 102-16,61 42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12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6.xml"/><Relationship Id="rId5" Type="http://schemas.openxmlformats.org/officeDocument/2006/relationships/image" Target="../media/image27.png"/><Relationship Id="rId10" Type="http://schemas.openxmlformats.org/officeDocument/2006/relationships/image" Target="../media/image370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12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7.xml"/><Relationship Id="rId5" Type="http://schemas.openxmlformats.org/officeDocument/2006/relationships/image" Target="../media/image38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37.png"/><Relationship Id="rId4" Type="http://schemas.openxmlformats.org/officeDocument/2006/relationships/image" Target="../media/image49.png"/><Relationship Id="rId9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9.png"/><Relationship Id="rId9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customXml" Target="../ink/ink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00.png"/><Relationship Id="rId12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customXml" Target="../ink/ink4.xml"/><Relationship Id="rId5" Type="http://schemas.openxmlformats.org/officeDocument/2006/relationships/image" Target="../media/image18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5.xml"/><Relationship Id="rId5" Type="http://schemas.openxmlformats.org/officeDocument/2006/relationships/image" Target="../media/image27.png"/><Relationship Id="rId10" Type="http://schemas.openxmlformats.org/officeDocument/2006/relationships/image" Target="../media/image341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21: Dijkstra’s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7625175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408197" r="-2941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508197" r="-29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608197" r="-29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808197" r="-294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“unknown” node to the start, we have found its shortest path</a:t>
            </a:r>
          </a:p>
        </p:txBody>
      </p:sp>
      <p:sp>
        <p:nvSpPr>
          <p:cNvPr id="3" name="Freeform 128">
            <a:extLst>
              <a:ext uri="{FF2B5EF4-FFF2-40B4-BE49-F238E27FC236}">
                <a16:creationId xmlns:a16="http://schemas.microsoft.com/office/drawing/2014/main" id="{55A2AC7A-2AFB-5043-31ED-CB388B10C1C8}"/>
              </a:ext>
            </a:extLst>
          </p:cNvPr>
          <p:cNvSpPr/>
          <p:nvPr/>
        </p:nvSpPr>
        <p:spPr>
          <a:xfrm>
            <a:off x="6094057" y="3839848"/>
            <a:ext cx="851338" cy="898634"/>
          </a:xfrm>
          <a:custGeom>
            <a:avLst/>
            <a:gdLst>
              <a:gd name="connsiteX0" fmla="*/ 78828 w 851338"/>
              <a:gd name="connsiteY0" fmla="*/ 31531 h 898634"/>
              <a:gd name="connsiteX1" fmla="*/ 0 w 851338"/>
              <a:gd name="connsiteY1" fmla="*/ 583324 h 898634"/>
              <a:gd name="connsiteX2" fmla="*/ 236483 w 851338"/>
              <a:gd name="connsiteY2" fmla="*/ 898634 h 898634"/>
              <a:gd name="connsiteX3" fmla="*/ 740980 w 851338"/>
              <a:gd name="connsiteY3" fmla="*/ 725214 h 898634"/>
              <a:gd name="connsiteX4" fmla="*/ 851338 w 851338"/>
              <a:gd name="connsiteY4" fmla="*/ 268014 h 898634"/>
              <a:gd name="connsiteX5" fmla="*/ 630621 w 851338"/>
              <a:gd name="connsiteY5" fmla="*/ 0 h 898634"/>
              <a:gd name="connsiteX6" fmla="*/ 78828 w 851338"/>
              <a:gd name="connsiteY6" fmla="*/ 31531 h 8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338" h="898634">
                <a:moveTo>
                  <a:pt x="78828" y="31531"/>
                </a:moveTo>
                <a:lnTo>
                  <a:pt x="0" y="583324"/>
                </a:lnTo>
                <a:lnTo>
                  <a:pt x="236483" y="898634"/>
                </a:lnTo>
                <a:lnTo>
                  <a:pt x="740980" y="725214"/>
                </a:lnTo>
                <a:lnTo>
                  <a:pt x="851338" y="268014"/>
                </a:lnTo>
                <a:lnTo>
                  <a:pt x="630621" y="0"/>
                </a:lnTo>
                <a:lnTo>
                  <a:pt x="78828" y="31531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BD2B37-F911-6602-CDE5-2540DE0DA7CA}"/>
                  </a:ext>
                </a:extLst>
              </p14:cNvPr>
              <p14:cNvContentPartPr/>
              <p14:nvPr/>
            </p14:nvContentPartPr>
            <p14:xfrm>
              <a:off x="7158960" y="2838240"/>
              <a:ext cx="2406240" cy="2807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BD2B37-F911-6602-CDE5-2540DE0DA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49600" y="2828880"/>
                <a:ext cx="2424960" cy="28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063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358065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408197" r="-2941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608197" r="-29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808197" r="-294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“unknown” node to the start, we have found its shortest path</a:t>
            </a:r>
          </a:p>
        </p:txBody>
      </p:sp>
      <p:sp>
        <p:nvSpPr>
          <p:cNvPr id="6" name="Freeform 52">
            <a:extLst>
              <a:ext uri="{FF2B5EF4-FFF2-40B4-BE49-F238E27FC236}">
                <a16:creationId xmlns:a16="http://schemas.microsoft.com/office/drawing/2014/main" id="{6A915CC6-41C2-5EEB-A078-FB9410429D29}"/>
              </a:ext>
            </a:extLst>
          </p:cNvPr>
          <p:cNvSpPr/>
          <p:nvPr/>
        </p:nvSpPr>
        <p:spPr>
          <a:xfrm>
            <a:off x="6020278" y="2990600"/>
            <a:ext cx="2112579" cy="1813034"/>
          </a:xfrm>
          <a:custGeom>
            <a:avLst/>
            <a:gdLst>
              <a:gd name="connsiteX0" fmla="*/ 0 w 2112579"/>
              <a:gd name="connsiteY0" fmla="*/ 1103586 h 1813034"/>
              <a:gd name="connsiteX1" fmla="*/ 47297 w 2112579"/>
              <a:gd name="connsiteY1" fmla="*/ 1592317 h 1813034"/>
              <a:gd name="connsiteX2" fmla="*/ 362607 w 2112579"/>
              <a:gd name="connsiteY2" fmla="*/ 1813034 h 1813034"/>
              <a:gd name="connsiteX3" fmla="*/ 1213945 w 2112579"/>
              <a:gd name="connsiteY3" fmla="*/ 1292772 h 1813034"/>
              <a:gd name="connsiteX4" fmla="*/ 1986455 w 2112579"/>
              <a:gd name="connsiteY4" fmla="*/ 914400 h 1813034"/>
              <a:gd name="connsiteX5" fmla="*/ 2112579 w 2112579"/>
              <a:gd name="connsiteY5" fmla="*/ 488731 h 1813034"/>
              <a:gd name="connsiteX6" fmla="*/ 2017986 w 2112579"/>
              <a:gd name="connsiteY6" fmla="*/ 0 h 1813034"/>
              <a:gd name="connsiteX7" fmla="*/ 1608083 w 2112579"/>
              <a:gd name="connsiteY7" fmla="*/ 173420 h 1813034"/>
              <a:gd name="connsiteX8" fmla="*/ 0 w 2112579"/>
              <a:gd name="connsiteY8" fmla="*/ 1103586 h 18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2579" h="1813034">
                <a:moveTo>
                  <a:pt x="0" y="1103586"/>
                </a:moveTo>
                <a:lnTo>
                  <a:pt x="47297" y="1592317"/>
                </a:lnTo>
                <a:lnTo>
                  <a:pt x="362607" y="1813034"/>
                </a:lnTo>
                <a:lnTo>
                  <a:pt x="1213945" y="1292772"/>
                </a:lnTo>
                <a:lnTo>
                  <a:pt x="1986455" y="914400"/>
                </a:lnTo>
                <a:lnTo>
                  <a:pt x="2112579" y="488731"/>
                </a:lnTo>
                <a:lnTo>
                  <a:pt x="2017986" y="0"/>
                </a:lnTo>
                <a:lnTo>
                  <a:pt x="1608083" y="173420"/>
                </a:lnTo>
                <a:lnTo>
                  <a:pt x="0" y="1103586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CD6772-A976-BD6E-54BB-FF9A397B8F7F}"/>
                  </a:ext>
                </a:extLst>
              </p14:cNvPr>
              <p14:cNvContentPartPr/>
              <p14:nvPr/>
            </p14:nvContentPartPr>
            <p14:xfrm>
              <a:off x="6449400" y="3925080"/>
              <a:ext cx="2332440" cy="2627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CD6772-A976-BD6E-54BB-FF9A397B8F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40040" y="3915720"/>
                <a:ext cx="2351160" cy="26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61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627834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15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808197" r="-294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“unknown” node to the start, we have found its shortest path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B00DD77-22D2-DAD9-DEC4-DAA06750910C}"/>
              </a:ext>
            </a:extLst>
          </p:cNvPr>
          <p:cNvSpPr/>
          <p:nvPr/>
        </p:nvSpPr>
        <p:spPr>
          <a:xfrm>
            <a:off x="6241676" y="3048735"/>
            <a:ext cx="1828800" cy="2664373"/>
          </a:xfrm>
          <a:custGeom>
            <a:avLst/>
            <a:gdLst>
              <a:gd name="connsiteX0" fmla="*/ 0 w 1828800"/>
              <a:gd name="connsiteY0" fmla="*/ 1119352 h 2664373"/>
              <a:gd name="connsiteX1" fmla="*/ 110359 w 1828800"/>
              <a:gd name="connsiteY1" fmla="*/ 1797269 h 2664373"/>
              <a:gd name="connsiteX2" fmla="*/ 394138 w 1828800"/>
              <a:gd name="connsiteY2" fmla="*/ 2443655 h 2664373"/>
              <a:gd name="connsiteX3" fmla="*/ 961697 w 1828800"/>
              <a:gd name="connsiteY3" fmla="*/ 2664373 h 2664373"/>
              <a:gd name="connsiteX4" fmla="*/ 1371600 w 1828800"/>
              <a:gd name="connsiteY4" fmla="*/ 2333297 h 2664373"/>
              <a:gd name="connsiteX5" fmla="*/ 1403131 w 1828800"/>
              <a:gd name="connsiteY5" fmla="*/ 1608083 h 2664373"/>
              <a:gd name="connsiteX6" fmla="*/ 1828800 w 1828800"/>
              <a:gd name="connsiteY6" fmla="*/ 567559 h 2664373"/>
              <a:gd name="connsiteX7" fmla="*/ 1765738 w 1828800"/>
              <a:gd name="connsiteY7" fmla="*/ 141890 h 2664373"/>
              <a:gd name="connsiteX8" fmla="*/ 1513490 w 1828800"/>
              <a:gd name="connsiteY8" fmla="*/ 0 h 2664373"/>
              <a:gd name="connsiteX9" fmla="*/ 614856 w 1828800"/>
              <a:gd name="connsiteY9" fmla="*/ 488731 h 2664373"/>
              <a:gd name="connsiteX10" fmla="*/ 78828 w 1828800"/>
              <a:gd name="connsiteY10" fmla="*/ 867104 h 2664373"/>
              <a:gd name="connsiteX11" fmla="*/ 0 w 1828800"/>
              <a:gd name="connsiteY11" fmla="*/ 1119352 h 266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8800" h="2664373">
                <a:moveTo>
                  <a:pt x="0" y="1119352"/>
                </a:moveTo>
                <a:lnTo>
                  <a:pt x="110359" y="1797269"/>
                </a:lnTo>
                <a:lnTo>
                  <a:pt x="394138" y="2443655"/>
                </a:lnTo>
                <a:lnTo>
                  <a:pt x="961697" y="2664373"/>
                </a:lnTo>
                <a:lnTo>
                  <a:pt x="1371600" y="2333297"/>
                </a:lnTo>
                <a:lnTo>
                  <a:pt x="1403131" y="1608083"/>
                </a:lnTo>
                <a:lnTo>
                  <a:pt x="1828800" y="567559"/>
                </a:lnTo>
                <a:lnTo>
                  <a:pt x="1765738" y="141890"/>
                </a:lnTo>
                <a:lnTo>
                  <a:pt x="1513490" y="0"/>
                </a:lnTo>
                <a:lnTo>
                  <a:pt x="614856" y="488731"/>
                </a:lnTo>
                <a:lnTo>
                  <a:pt x="78828" y="867104"/>
                </a:lnTo>
                <a:lnTo>
                  <a:pt x="0" y="1119352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5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9404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053703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14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18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“unknown” node to the start, we have found its shortest path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7517BE1A-803F-1EFD-BBF2-B7D8BD2FC2D3}"/>
              </a:ext>
            </a:extLst>
          </p:cNvPr>
          <p:cNvSpPr/>
          <p:nvPr/>
        </p:nvSpPr>
        <p:spPr>
          <a:xfrm>
            <a:off x="6138563" y="3080616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3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9812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39178" y="875054"/>
                <a:ext cx="11292188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int </a:t>
                </a:r>
                <a:r>
                  <a:rPr lang="en-US" sz="2000" dirty="0" err="1"/>
                  <a:t>dijkstras</a:t>
                </a:r>
                <a:r>
                  <a:rPr lang="en-US" sz="2000" dirty="0"/>
                  <a:t>(graph, start, end){</a:t>
                </a:r>
              </a:p>
              <a:p>
                <a:r>
                  <a:rPr lang="en-US" sz="2000" dirty="0"/>
                  <a:t>	PQ = new minheap();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err="1"/>
                  <a:t>PQ.insert</a:t>
                </a:r>
                <a:r>
                  <a:rPr lang="en-US" sz="2000" dirty="0"/>
                  <a:t>(0, start);  // priority=0, value=start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err="1"/>
                  <a:t>start.distance</a:t>
                </a:r>
                <a:r>
                  <a:rPr lang="en-US" sz="2000" dirty="0"/>
                  <a:t> = 0;</a:t>
                </a:r>
              </a:p>
              <a:p>
                <a:r>
                  <a:rPr lang="en-US" sz="2000" dirty="0"/>
                  <a:t>	while (!</a:t>
                </a:r>
                <a:r>
                  <a:rPr lang="en-US" sz="2000" dirty="0" err="1"/>
                  <a:t>PQ.isEmpty</a:t>
                </a:r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		current = </a:t>
                </a:r>
                <a:r>
                  <a:rPr lang="en-US" sz="2000" dirty="0" err="1"/>
                  <a:t>PQ.extractmin</a:t>
                </a:r>
                <a:r>
                  <a:rPr lang="en-US" sz="2000" dirty="0"/>
                  <a:t>();</a:t>
                </a:r>
              </a:p>
              <a:p>
                <a:r>
                  <a:rPr lang="en-US" sz="2000" dirty="0"/>
                  <a:t>		if (</a:t>
                </a:r>
                <a:r>
                  <a:rPr lang="en-US" sz="2000" dirty="0" err="1"/>
                  <a:t>current.known</a:t>
                </a:r>
                <a:r>
                  <a:rPr lang="en-US" sz="2000" dirty="0"/>
                  <a:t>){ continue;}</a:t>
                </a:r>
              </a:p>
              <a:p>
                <a:r>
                  <a:rPr lang="en-US" sz="2000" dirty="0"/>
                  <a:t>		</a:t>
                </a:r>
                <a:r>
                  <a:rPr lang="en-US" sz="2000" dirty="0" err="1"/>
                  <a:t>current.known</a:t>
                </a:r>
                <a:r>
                  <a:rPr lang="en-US" sz="2000" dirty="0"/>
                  <a:t> = true;</a:t>
                </a:r>
              </a:p>
              <a:p>
                <a:r>
                  <a:rPr lang="en-US" sz="2000" dirty="0"/>
                  <a:t>		for (neighbor : </a:t>
                </a:r>
                <a:r>
                  <a:rPr lang="en-US" sz="2000" dirty="0" err="1"/>
                  <a:t>current.neighbors</a:t>
                </a:r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			if (!</a:t>
                </a:r>
                <a:r>
                  <a:rPr lang="en-US" sz="2000" dirty="0" err="1"/>
                  <a:t>neighbor.known</a:t>
                </a:r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				</a:t>
                </a:r>
                <a:r>
                  <a:rPr lang="en-US" sz="2000" dirty="0" err="1"/>
                  <a:t>new_dist</a:t>
                </a:r>
                <a:r>
                  <a:rPr lang="en-US" sz="2000" dirty="0"/>
                  <a:t> = </a:t>
                </a:r>
                <a:r>
                  <a:rPr lang="en-US" sz="2000" dirty="0" err="1"/>
                  <a:t>current.distance</a:t>
                </a:r>
                <a:r>
                  <a:rPr lang="en-US" sz="2000" dirty="0"/>
                  <a:t> + weight(</a:t>
                </a:r>
                <a:r>
                  <a:rPr lang="en-US" sz="2000" dirty="0" err="1"/>
                  <a:t>current,neighbor</a:t>
                </a:r>
                <a:r>
                  <a:rPr lang="en-US" sz="2000" dirty="0"/>
                  <a:t>);</a:t>
                </a:r>
              </a:p>
              <a:p>
                <a:r>
                  <a:rPr lang="en-US" sz="2000" dirty="0"/>
                  <a:t>				if(</a:t>
                </a:r>
                <a:r>
                  <a:rPr lang="en-US" sz="2000" dirty="0" err="1"/>
                  <a:t>neighbor.dist</a:t>
                </a:r>
                <a:r>
                  <a:rPr lang="en-US" sz="2000" dirty="0"/>
                  <a:t> !=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/>
                  <a:t>){ </a:t>
                </a:r>
                <a:r>
                  <a:rPr lang="en-US" sz="2000" dirty="0" err="1"/>
                  <a:t>PQ.insert</a:t>
                </a:r>
                <a:r>
                  <a:rPr lang="en-US" sz="2000" dirty="0"/>
                  <a:t>(</a:t>
                </a:r>
                <a:r>
                  <a:rPr lang="en-US" sz="2000" dirty="0" err="1"/>
                  <a:t>new_dist</a:t>
                </a:r>
                <a:r>
                  <a:rPr lang="en-US" sz="2000" dirty="0"/>
                  <a:t>, neighbor);}</a:t>
                </a:r>
              </a:p>
              <a:p>
                <a:r>
                  <a:rPr lang="en-US" sz="2000" dirty="0"/>
                  <a:t>				else if (</a:t>
                </a:r>
                <a:r>
                  <a:rPr lang="en-US" sz="2000" dirty="0" err="1"/>
                  <a:t>new_dist</a:t>
                </a:r>
                <a:r>
                  <a:rPr lang="en-US" sz="2000" dirty="0"/>
                  <a:t> &lt; neighbor. distance){</a:t>
                </a:r>
              </a:p>
              <a:p>
                <a:r>
                  <a:rPr lang="en-US" sz="2000" dirty="0"/>
                  <a:t>					neighbor. distance = </a:t>
                </a:r>
                <a:r>
                  <a:rPr lang="en-US" sz="2000" dirty="0" err="1"/>
                  <a:t>new_dist</a:t>
                </a:r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					</a:t>
                </a:r>
                <a:r>
                  <a:rPr lang="en-US" sz="2000" dirty="0" err="1"/>
                  <a:t>PQ.decreaseKey</a:t>
                </a:r>
                <a:r>
                  <a:rPr lang="en-US" sz="2000" dirty="0"/>
                  <a:t>(</a:t>
                </a:r>
                <a:r>
                  <a:rPr lang="en-US" sz="2000" dirty="0" err="1"/>
                  <a:t>new_dist,neighbor</a:t>
                </a:r>
                <a:r>
                  <a:rPr lang="en-US" sz="2000" dirty="0"/>
                  <a:t>); }</a:t>
                </a:r>
              </a:p>
              <a:p>
                <a:r>
                  <a:rPr lang="en-US" sz="2000" dirty="0"/>
                  <a:t>			}</a:t>
                </a:r>
              </a:p>
              <a:p>
                <a:r>
                  <a:rPr lang="en-US" sz="2000" dirty="0"/>
                  <a:t>		}</a:t>
                </a:r>
              </a:p>
              <a:p>
                <a:r>
                  <a:rPr lang="en-US" sz="2000" dirty="0"/>
                  <a:t>	}</a:t>
                </a:r>
              </a:p>
              <a:p>
                <a:r>
                  <a:rPr lang="en-US" sz="2000" dirty="0"/>
                  <a:t>	return </a:t>
                </a:r>
                <a:r>
                  <a:rPr lang="en-US" sz="2000" dirty="0" err="1"/>
                  <a:t>end.distance</a:t>
                </a:r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}</a:t>
                </a: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78" y="875054"/>
                <a:ext cx="11292188" cy="6247864"/>
              </a:xfrm>
              <a:prstGeom prst="rect">
                <a:avLst/>
              </a:prstGeom>
              <a:blipFill>
                <a:blip r:embed="rId2"/>
                <a:stretch>
                  <a:fillRect l="-594" t="-586" b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969769B-4F38-3F42-FDC7-BC69DFD6508C}"/>
              </a:ext>
            </a:extLst>
          </p:cNvPr>
          <p:cNvGrpSpPr/>
          <p:nvPr/>
        </p:nvGrpSpPr>
        <p:grpSpPr>
          <a:xfrm>
            <a:off x="7300033" y="434999"/>
            <a:ext cx="4600060" cy="2787240"/>
            <a:chOff x="0" y="2862182"/>
            <a:chExt cx="7044346" cy="426826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4F036B-CF37-FDB0-7322-BD7BBF1F31C0}"/>
                </a:ext>
              </a:extLst>
            </p:cNvPr>
            <p:cNvCxnSpPr>
              <a:stCxn id="33" idx="7"/>
              <a:endCxn id="3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87D379D-4E9B-5DBB-9719-8EEF3B666BCD}"/>
                </a:ext>
              </a:extLst>
            </p:cNvPr>
            <p:cNvCxnSpPr>
              <a:stCxn id="34" idx="6"/>
              <a:endCxn id="3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0373E63-5E4E-3E32-3A0A-EBB1A97A7B07}"/>
                </a:ext>
              </a:extLst>
            </p:cNvPr>
            <p:cNvCxnSpPr>
              <a:stCxn id="33" idx="4"/>
              <a:endCxn id="3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90900E-597E-206B-4ECF-9B16F931A0CF}"/>
                </a:ext>
              </a:extLst>
            </p:cNvPr>
            <p:cNvCxnSpPr>
              <a:stCxn id="36" idx="3"/>
              <a:endCxn id="3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367C501-E2A3-E468-790A-72EC50FBBAA4}"/>
                </a:ext>
              </a:extLst>
            </p:cNvPr>
            <p:cNvCxnSpPr>
              <a:stCxn id="38" idx="2"/>
              <a:endCxn id="3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9B69EC-9981-99C6-073E-007B0222FCF6}"/>
                </a:ext>
              </a:extLst>
            </p:cNvPr>
            <p:cNvCxnSpPr>
              <a:stCxn id="36" idx="5"/>
              <a:endCxn id="3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5209BA-082E-C620-7B90-F3DDFF09DC48}"/>
                </a:ext>
              </a:extLst>
            </p:cNvPr>
            <p:cNvCxnSpPr>
              <a:stCxn id="36" idx="7"/>
              <a:endCxn id="3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89DD2D-42A6-AB05-6BE7-E21E47CAA2CD}"/>
                </a:ext>
              </a:extLst>
            </p:cNvPr>
            <p:cNvCxnSpPr>
              <a:stCxn id="38" idx="6"/>
              <a:endCxn id="3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E2F11A-A6DB-BF8C-FD36-4C5B7743160C}"/>
                </a:ext>
              </a:extLst>
            </p:cNvPr>
            <p:cNvCxnSpPr>
              <a:stCxn id="39" idx="1"/>
              <a:endCxn id="3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D7D590E-2047-8120-1AF8-9EBD80897CBF}"/>
                </a:ext>
              </a:extLst>
            </p:cNvPr>
            <p:cNvCxnSpPr>
              <a:stCxn id="41" idx="2"/>
              <a:endCxn id="37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323A87-7E45-E6FB-CDEA-945FB30FA552}"/>
                </a:ext>
              </a:extLst>
            </p:cNvPr>
            <p:cNvCxnSpPr>
              <a:stCxn id="39" idx="0"/>
              <a:endCxn id="41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18C72C-8567-6611-BE43-BE6ED347FD6F}"/>
                </a:ext>
              </a:extLst>
            </p:cNvPr>
            <p:cNvCxnSpPr>
              <a:stCxn id="40" idx="1"/>
              <a:endCxn id="41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D2D754-82E5-DBC7-02CA-58EB3A64F168}"/>
                </a:ext>
              </a:extLst>
            </p:cNvPr>
            <p:cNvCxnSpPr>
              <a:stCxn id="40" idx="3"/>
              <a:endCxn id="3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8D17E8-0172-B10B-BB05-7C39DCA73435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33282A-54DD-B475-6F38-DAC84BF404C2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B76B5E-78E0-04DC-0872-9A03A6C0FC2B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2E1733-C575-4331-0918-34D65F112A7E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0F3B3-9A98-E4F5-32CB-E6249F0F6C0A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A5B1E4-BC95-A89F-73C9-6735E2C7B5AA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E6DC47-F78E-735F-99A0-106B7B116D67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33F5CD-EC77-825E-897A-D951D394CDA0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D795F9-75A8-A84C-A799-B1A5D8D58072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504F5C-EC9E-440B-1102-2FBE3EA6511E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46F67E-E318-BB19-A8D0-03569D555AF6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DFAF53-0CDE-0AB8-A942-DF2EB81ECB64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2FE2332-11ED-E73E-3D89-F93C6B313190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0712C7-E7CA-6694-E68C-03819C3380B1}"/>
                </a:ext>
              </a:extLst>
            </p:cNvPr>
            <p:cNvCxnSpPr>
              <a:stCxn id="34" idx="4"/>
              <a:endCxn id="3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3A852B-F8AC-39F4-CDBC-C7F28A76C429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7F06F51-167C-FDD3-1344-CE41A5BE14A3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4F2E40-253F-A745-18D2-F8163524C9EF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80A4AA-F96B-64FE-1588-ADC3D17E1536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B12903F-12FB-FCAD-EFA0-0D9A66264CC6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4943B8-A6C9-F2FE-4074-43D71BD6ED6D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2AE9F2C-0DDC-ACAA-AA0D-8235B9B20848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2479B1-9111-88C0-BD6A-6AD570FA3512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F47B3E7-2535-B0B6-AAD2-862CF6EE66FD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B07E0B-8EAF-A4AC-0CE0-6AD2AD8F08ED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754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total priority queue operations are necessary?</a:t>
                </a:r>
              </a:p>
              <a:p>
                <a:pPr lvl="1"/>
                <a:r>
                  <a:rPr lang="en-US" dirty="0"/>
                  <a:t>How many times is each node added to the priority queue?</a:t>
                </a:r>
              </a:p>
              <a:p>
                <a:pPr lvl="1"/>
                <a:r>
                  <a:rPr lang="en-US" dirty="0"/>
                  <a:t>How many times might a node’s priority be changed?</a:t>
                </a:r>
              </a:p>
              <a:p>
                <a:r>
                  <a:rPr lang="en-US" dirty="0"/>
                  <a:t>What’s the running time of each priority queue operation?</a:t>
                </a:r>
              </a:p>
              <a:p>
                <a:r>
                  <a:rPr lang="en-US" dirty="0"/>
                  <a:t>Overall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371753-7E70-8944-B2F8-3AA19C2F4919}"/>
                  </a:ext>
                </a:extLst>
              </p14:cNvPr>
              <p14:cNvContentPartPr/>
              <p14:nvPr/>
            </p14:nvContentPartPr>
            <p14:xfrm>
              <a:off x="1742040" y="4460760"/>
              <a:ext cx="1647360" cy="294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371753-7E70-8944-B2F8-3AA19C2F49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2680" y="4451400"/>
                <a:ext cx="1666080" cy="3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720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when a node is removed from the priority queue, we have found its shortest path</a:t>
            </a:r>
          </a:p>
          <a:p>
            <a:r>
              <a:rPr lang="en-US" dirty="0"/>
              <a:t>Induction over number of completed nodes</a:t>
            </a:r>
          </a:p>
          <a:p>
            <a:r>
              <a:rPr lang="en-US" dirty="0"/>
              <a:t>Base Case:</a:t>
            </a:r>
          </a:p>
          <a:p>
            <a:r>
              <a:rPr lang="en-US" dirty="0"/>
              <a:t>Inductive Step: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BE4DB5-D57C-06C8-8315-53B19D740DED}"/>
              </a:ext>
            </a:extLst>
          </p:cNvPr>
          <p:cNvGrpSpPr/>
          <p:nvPr/>
        </p:nvGrpSpPr>
        <p:grpSpPr>
          <a:xfrm>
            <a:off x="7315200" y="3751673"/>
            <a:ext cx="4600060" cy="2787240"/>
            <a:chOff x="0" y="2862182"/>
            <a:chExt cx="7044346" cy="42682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A19218-1121-038A-D0C7-58EE3C1E427D}"/>
                </a:ext>
              </a:extLst>
            </p:cNvPr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446580-4204-7DC9-41DB-249FA9BFED2A}"/>
                </a:ext>
              </a:extLst>
            </p:cNvPr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E9CBAE-878A-0CED-4EFC-B4C125A2AF30}"/>
                </a:ext>
              </a:extLst>
            </p:cNvPr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261B5C-2EBF-3F1B-E3C7-750F9145A088}"/>
                </a:ext>
              </a:extLst>
            </p:cNvPr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E07D26E-3E77-42B4-20EC-653A5D8796E1}"/>
                </a:ext>
              </a:extLst>
            </p:cNvPr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14B9BE5-894A-93C4-FD4B-FB2082A0DB88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CF1A667-6D50-8C13-9C60-8752261F1B94}"/>
                </a:ext>
              </a:extLst>
            </p:cNvPr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B7C4A8-4555-2B04-8F4A-B328638DC798}"/>
                </a:ext>
              </a:extLst>
            </p:cNvPr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85B94A-A992-843D-E0DF-91BB29F99411}"/>
                </a:ext>
              </a:extLst>
            </p:cNvPr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146FAB-5FB9-D8A4-AAB4-3C9F99145B2C}"/>
                </a:ext>
              </a:extLst>
            </p:cNvPr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F66514-AE26-AA29-A5BE-717EDD5C7508}"/>
                </a:ext>
              </a:extLst>
            </p:cNvPr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584C3C-78C4-06AF-F7BB-88FBED0DEF76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5BCFAD-56CE-253A-92E2-499E33C4ABD6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64A70-3299-835B-DA87-1D6151D1D41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4183A4-81A9-B6B6-64E0-6B106F485B5A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A38D03-AC0A-894B-B958-3213FE86A09E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F3EB12-5303-779B-C06B-B49D9730EF37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C6FB82-0B5F-CB84-ACB0-A77889ECF773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DF79EF-38D2-ACFD-DB29-0BD2114FCC99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242934-1BD5-16B5-8528-3391C95F99AE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348E5D-DCC1-6154-EDDC-6DC9076185AF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B7F2E3-1256-201B-1002-5CC53E95D319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A56131-9D6A-1E86-4A19-0EA52077FF38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636D77-EE1B-4AB8-38EA-62185B665D4A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1F0EC7-BAF8-EDD8-0CC5-F2FF1B1B1411}"/>
                </a:ext>
              </a:extLst>
            </p:cNvPr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F44851-F68D-0D93-61C0-7067B5870697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628FAB3-8BD0-3738-DA2D-79E3D16F1C02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BBDF72-2FF5-2183-A9B1-28ADD7420C07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8CEF62-5070-282D-FBC7-78010062099D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CC2B2E-CACC-9F08-B7C8-C7E525968DFB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1E56EDC-EEA2-7218-7C4C-A37F0182DBF1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FF8F7A3-353A-B161-329B-1B008DED5576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AB17B03-D20D-AFE8-7C2F-BFB172415F1A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92C3306-4682-4899-39AB-80EEBF8F172C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03EED35-2FA8-0FCD-312F-06842F922A01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43" name="Freeform 4">
            <a:extLst>
              <a:ext uri="{FF2B5EF4-FFF2-40B4-BE49-F238E27FC236}">
                <a16:creationId xmlns:a16="http://schemas.microsoft.com/office/drawing/2014/main" id="{37061D92-55D1-D063-332E-86090D2833C9}"/>
              </a:ext>
            </a:extLst>
          </p:cNvPr>
          <p:cNvSpPr/>
          <p:nvPr/>
        </p:nvSpPr>
        <p:spPr>
          <a:xfrm>
            <a:off x="7176179" y="3495091"/>
            <a:ext cx="2632842" cy="3026979"/>
          </a:xfrm>
          <a:custGeom>
            <a:avLst/>
            <a:gdLst>
              <a:gd name="connsiteX0" fmla="*/ 0 w 2632842"/>
              <a:gd name="connsiteY0" fmla="*/ 1166648 h 3026979"/>
              <a:gd name="connsiteX1" fmla="*/ 141890 w 2632842"/>
              <a:gd name="connsiteY1" fmla="*/ 2017986 h 3026979"/>
              <a:gd name="connsiteX2" fmla="*/ 583324 w 2632842"/>
              <a:gd name="connsiteY2" fmla="*/ 2695904 h 3026979"/>
              <a:gd name="connsiteX3" fmla="*/ 1292773 w 2632842"/>
              <a:gd name="connsiteY3" fmla="*/ 2932386 h 3026979"/>
              <a:gd name="connsiteX4" fmla="*/ 2222938 w 2632842"/>
              <a:gd name="connsiteY4" fmla="*/ 3026979 h 3026979"/>
              <a:gd name="connsiteX5" fmla="*/ 2538249 w 2632842"/>
              <a:gd name="connsiteY5" fmla="*/ 2963917 h 3026979"/>
              <a:gd name="connsiteX6" fmla="*/ 2632842 w 2632842"/>
              <a:gd name="connsiteY6" fmla="*/ 2601311 h 3026979"/>
              <a:gd name="connsiteX7" fmla="*/ 1891862 w 2632842"/>
              <a:gd name="connsiteY7" fmla="*/ 1970690 h 3026979"/>
              <a:gd name="connsiteX8" fmla="*/ 1686911 w 2632842"/>
              <a:gd name="connsiteY8" fmla="*/ 1466193 h 3026979"/>
              <a:gd name="connsiteX9" fmla="*/ 1781504 w 2632842"/>
              <a:gd name="connsiteY9" fmla="*/ 993228 h 3026979"/>
              <a:gd name="connsiteX10" fmla="*/ 1954924 w 2632842"/>
              <a:gd name="connsiteY10" fmla="*/ 346842 h 3026979"/>
              <a:gd name="connsiteX11" fmla="*/ 1718442 w 2632842"/>
              <a:gd name="connsiteY11" fmla="*/ 0 h 3026979"/>
              <a:gd name="connsiteX12" fmla="*/ 1229711 w 2632842"/>
              <a:gd name="connsiteY12" fmla="*/ 63062 h 3026979"/>
              <a:gd name="connsiteX13" fmla="*/ 378373 w 2632842"/>
              <a:gd name="connsiteY13" fmla="*/ 630621 h 3026979"/>
              <a:gd name="connsiteX14" fmla="*/ 0 w 2632842"/>
              <a:gd name="connsiteY14" fmla="*/ 1166648 h 30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842" h="3026979">
                <a:moveTo>
                  <a:pt x="0" y="1166648"/>
                </a:moveTo>
                <a:lnTo>
                  <a:pt x="141890" y="2017986"/>
                </a:lnTo>
                <a:lnTo>
                  <a:pt x="583324" y="2695904"/>
                </a:lnTo>
                <a:lnTo>
                  <a:pt x="1292773" y="2932386"/>
                </a:lnTo>
                <a:lnTo>
                  <a:pt x="2222938" y="3026979"/>
                </a:lnTo>
                <a:lnTo>
                  <a:pt x="2538249" y="2963917"/>
                </a:lnTo>
                <a:lnTo>
                  <a:pt x="2632842" y="2601311"/>
                </a:lnTo>
                <a:lnTo>
                  <a:pt x="1891862" y="1970690"/>
                </a:lnTo>
                <a:lnTo>
                  <a:pt x="1686911" y="1466193"/>
                </a:lnTo>
                <a:lnTo>
                  <a:pt x="1781504" y="993228"/>
                </a:lnTo>
                <a:lnTo>
                  <a:pt x="1954924" y="346842"/>
                </a:lnTo>
                <a:lnTo>
                  <a:pt x="1718442" y="0"/>
                </a:lnTo>
                <a:lnTo>
                  <a:pt x="1229711" y="63062"/>
                </a:lnTo>
                <a:lnTo>
                  <a:pt x="378373" y="630621"/>
                </a:lnTo>
                <a:lnTo>
                  <a:pt x="0" y="1166648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5781BC3-5834-D6F9-D2CF-647DA7056F47}"/>
                  </a:ext>
                </a:extLst>
              </p14:cNvPr>
              <p14:cNvContentPartPr/>
              <p14:nvPr/>
            </p14:nvContentPartPr>
            <p14:xfrm>
              <a:off x="1020240" y="2192040"/>
              <a:ext cx="7945920" cy="16750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5781BC3-5834-D6F9-D2CF-647DA7056F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880" y="2182680"/>
                <a:ext cx="7964640" cy="16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11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Claim: when a node is removed from the priority queue, its distance is that of the shortest path</a:t>
                </a:r>
              </a:p>
              <a:p>
                <a:r>
                  <a:rPr lang="en-US" dirty="0"/>
                  <a:t>Induction over number of completed nodes</a:t>
                </a:r>
              </a:p>
              <a:p>
                <a:r>
                  <a:rPr lang="en-US" dirty="0"/>
                  <a:t>Base Case: Only the start node removed</a:t>
                </a:r>
              </a:p>
              <a:p>
                <a:pPr lvl="1"/>
                <a:r>
                  <a:rPr lang="en-US" dirty="0"/>
                  <a:t>It is indeed 0 away from itself</a:t>
                </a:r>
              </a:p>
              <a:p>
                <a:r>
                  <a:rPr lang="en-US" dirty="0"/>
                  <a:t>Inductive Step:</a:t>
                </a:r>
              </a:p>
              <a:p>
                <a:pPr lvl="1"/>
                <a:r>
                  <a:rPr lang="en-US" dirty="0"/>
                  <a:t>If we have correctly found shortest paths for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nodes, then when we remove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we have found its shortest path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  <a:blipFill>
                <a:blip r:embed="rId2"/>
                <a:stretch>
                  <a:fillRect l="-1479" t="-2291" r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F51567-0220-C8E3-67DF-59F647C811E1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D717BB-C79F-F287-0BEC-F57D7EE7375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9F9BE9-05B2-3134-EBE0-6D649BBA4CEE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A54A58A-DD11-A6C3-5502-F87E9D3C97FE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95B863-A132-F109-C76B-E02F57ED5026}"/>
                </a:ext>
              </a:extLst>
            </p:cNvPr>
            <p:cNvCxnSpPr>
              <a:cxnSpLocks/>
              <a:stCxn id="57" idx="6"/>
              <a:endCxn id="62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12ADCD8-B11C-C98E-8D45-5C544E1E2AEE}"/>
                </a:ext>
              </a:extLst>
            </p:cNvPr>
            <p:cNvCxnSpPr>
              <a:stCxn id="59" idx="3"/>
              <a:endCxn id="58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ECCEFD7-142A-C970-5176-907A3A9F3847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CECCEFD7-142A-C970-5176-907A3A9F38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F6EC2A-831A-A941-C2A8-CE34688ECE26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ACF6EC2A-831A-A941-C2A8-CE34688ECE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F00F74-AA5F-F9E3-5FF3-32644B0A23A6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6BF00F74-AA5F-F9E3-5FF3-32644B0A23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4205F9-F459-6B53-7AB4-F0568284481A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74205F9-F459-6B53-7AB4-F056828448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reeform 2">
              <a:extLst>
                <a:ext uri="{FF2B5EF4-FFF2-40B4-BE49-F238E27FC236}">
                  <a16:creationId xmlns:a16="http://schemas.microsoft.com/office/drawing/2014/main" id="{1AA321F2-CA62-96E6-71A4-74099224ED2B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1FAA253-D905-16A5-5B0F-C651DBDAB6CE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1FAA253-D905-16A5-5B0F-C651DBDAB6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9DA4521-2E76-80A8-25EE-FC42B7AB61DD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9DA4521-2E76-80A8-25EE-FC42B7AB61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0A5395-AA80-CD3A-321C-639D95D778A7}"/>
                  </a:ext>
                </a:extLst>
              </p14:cNvPr>
              <p14:cNvContentPartPr/>
              <p14:nvPr/>
            </p14:nvContentPartPr>
            <p14:xfrm>
              <a:off x="860400" y="1582920"/>
              <a:ext cx="9657360" cy="4393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0A5395-AA80-CD3A-321C-639D95D778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1040" y="1573560"/>
                <a:ext cx="967608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709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What do we know 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417893" cy="4525963"/>
              </a:xfrm>
              <a:blipFill>
                <a:blip r:embed="rId2"/>
                <a:stretch>
                  <a:fillRect l="-189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6FFE37-B68D-8CB3-2DAF-1FA5F7CF6923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F2FDF0-F493-81A8-D886-31219A363244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4AB5B1-E3ED-CE58-88FC-89A15DA67352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85DAC6F-D6AB-8004-1525-261A73856BF3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5CDCB4-B120-199D-83F3-7142A47C7D39}"/>
                </a:ext>
              </a:extLst>
            </p:cNvPr>
            <p:cNvCxnSpPr>
              <a:cxnSpLocks/>
              <a:stCxn id="16" idx="6"/>
              <a:endCxn id="21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3D4B60-94A3-62D7-EE52-4C25ED1DF035}"/>
                </a:ext>
              </a:extLst>
            </p:cNvPr>
            <p:cNvCxnSpPr>
              <a:stCxn id="18" idx="3"/>
              <a:endCxn id="17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4F56B5-EA05-9004-9B8B-5BDE35F5D1A9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B74F56B5-EA05-9004-9B8B-5BDE35F5D1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10B1F1-F259-C6CE-98D7-6833406F193B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10B1F1-F259-C6CE-98D7-6833406F1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20DD1F8-6D41-5A3E-133E-D28416B26C9A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20DD1F8-6D41-5A3E-133E-D28416B26C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250D169-6AE4-99EC-E73B-2BC84477191A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250D169-6AE4-99EC-E73B-2BC844771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FCAA960C-779E-4A36-098D-B35121B174D2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B98B6-1A10-ABD4-44B2-3EA140589CA3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2DB98B6-1A10-ABD4-44B2-3EA140589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550C739-FC10-852E-8C7A-7A2DCBEB988F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5550C739-FC10-852E-8C7A-7A2DCBEB98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79F369-4FB5-E403-272B-530482DEDEDB}"/>
                  </a:ext>
                </a:extLst>
              </p14:cNvPr>
              <p14:cNvContentPartPr/>
              <p14:nvPr/>
            </p14:nvContentPartPr>
            <p14:xfrm>
              <a:off x="2083320" y="1188000"/>
              <a:ext cx="9675720" cy="3267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79F369-4FB5-E403-272B-530482DEDE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73960" y="1178640"/>
                <a:ext cx="9694440" cy="32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670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</a:t>
                </a:r>
              </a:p>
              <a:p>
                <a:pPr lvl="1"/>
                <a:r>
                  <a:rPr lang="en-US" dirty="0"/>
                  <a:t>No other node incomplete node has a shorter path discovered so far</a:t>
                </a:r>
              </a:p>
              <a:p>
                <a:r>
                  <a:rPr lang="en-US" dirty="0"/>
                  <a:t>Claim: no undiscovered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could be shorter</a:t>
                </a:r>
              </a:p>
              <a:p>
                <a:pPr lvl="1"/>
                <a:r>
                  <a:rPr lang="en-US" b="0" dirty="0"/>
                  <a:t>Consider any other incomplete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is 1 edge away from a complete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closest node that is one away from a complete node</a:t>
                </a:r>
              </a:p>
              <a:p>
                <a:pPr lvl="1"/>
                <a:r>
                  <a:rPr lang="en-US" dirty="0"/>
                  <a:t>Thus no path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a shorter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the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must use only complete nodes, and therefore we have found it already!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  <a:blipFill>
                <a:blip r:embed="rId2"/>
                <a:stretch>
                  <a:fillRect l="-1312" t="-2024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57B1E-48F0-D9B6-159A-08FA6DC3CFCF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0E14E-294F-D4D8-77F0-CC545453D0D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497A4C-A31D-1F41-AD5A-57852224D4A6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EE5EFF-E73D-CC1A-67C7-83B99473A9EF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cxnSpLocks/>
              <a:stCxn id="35" idx="6"/>
              <a:endCxn id="47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187AAD63-1D27-A33B-AA85-F13586E96FD7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099727-0878-167B-6ED7-A8A9AE9D63E3}"/>
                  </a:ext>
                </a:extLst>
              </p14:cNvPr>
              <p14:cNvContentPartPr/>
              <p14:nvPr/>
            </p14:nvContentPartPr>
            <p14:xfrm>
              <a:off x="1130760" y="1090080"/>
              <a:ext cx="10778760" cy="4534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099727-0878-167B-6ED7-A8A9AE9D63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400" y="1080720"/>
                <a:ext cx="10797480" cy="45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62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all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neighbors of neighbors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…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How long is the shortest path?</a:t>
                </a:r>
              </a:p>
              <a:p>
                <a:pPr lvl="1"/>
                <a:r>
                  <a:rPr lang="en-US" dirty="0"/>
                  <a:t>Is the graph connected?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E60E83-EF60-B160-6395-F34703A2E2C9}"/>
              </a:ext>
            </a:extLst>
          </p:cNvPr>
          <p:cNvGrpSpPr/>
          <p:nvPr/>
        </p:nvGrpSpPr>
        <p:grpSpPr>
          <a:xfrm>
            <a:off x="6934200" y="4047495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2187964-E870-5C20-5011-7EF331D8B442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CFC0412-9146-E934-F4DC-D43CAC4D8DE1}"/>
                  </a:ext>
                </a:extLst>
              </p:cNvPr>
              <p:cNvCxnSpPr>
                <a:stCxn id="49" idx="7"/>
                <a:endCxn id="50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8726BF-EB96-6CE6-3CBC-9B19B9874C5E}"/>
                  </a:ext>
                </a:extLst>
              </p:cNvPr>
              <p:cNvCxnSpPr>
                <a:stCxn id="50" idx="6"/>
                <a:endCxn id="53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D3345FA-E452-9557-2472-ED7C1E1FF6F5}"/>
                  </a:ext>
                </a:extLst>
              </p:cNvPr>
              <p:cNvCxnSpPr>
                <a:stCxn id="49" idx="4"/>
                <a:endCxn id="51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6F20CE6-12E8-B8CD-4C6D-6E08BB48B8DD}"/>
                  </a:ext>
                </a:extLst>
              </p:cNvPr>
              <p:cNvCxnSpPr>
                <a:stCxn id="52" idx="3"/>
                <a:endCxn id="51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8E65BF8-0C38-878D-43F0-DCA1382ECE78}"/>
                  </a:ext>
                </a:extLst>
              </p:cNvPr>
              <p:cNvCxnSpPr>
                <a:stCxn id="54" idx="2"/>
                <a:endCxn id="51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FE8A7D6-FA04-569D-7C8B-00D1000D5562}"/>
                  </a:ext>
                </a:extLst>
              </p:cNvPr>
              <p:cNvCxnSpPr>
                <a:stCxn id="52" idx="5"/>
                <a:endCxn id="54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F8CFF62-24F6-E065-106D-CA91FC2FD082}"/>
                  </a:ext>
                </a:extLst>
              </p:cNvPr>
              <p:cNvCxnSpPr>
                <a:stCxn id="52" idx="7"/>
                <a:endCxn id="53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244733C-FCCA-2B14-53BE-1D266F25D9A6}"/>
                  </a:ext>
                </a:extLst>
              </p:cNvPr>
              <p:cNvCxnSpPr>
                <a:stCxn id="54" idx="6"/>
                <a:endCxn id="55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CAA9FF4-A914-088F-BC91-64DF4D401A0C}"/>
                  </a:ext>
                </a:extLst>
              </p:cNvPr>
              <p:cNvCxnSpPr>
                <a:stCxn id="55" idx="1"/>
                <a:endCxn id="53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C444822-6EFB-DDAD-2CFA-EF917A222B88}"/>
                  </a:ext>
                </a:extLst>
              </p:cNvPr>
              <p:cNvCxnSpPr>
                <a:stCxn id="57" idx="2"/>
                <a:endCxn id="53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A959733-B4ED-BA28-9EDF-61445BDDEFA8}"/>
                  </a:ext>
                </a:extLst>
              </p:cNvPr>
              <p:cNvCxnSpPr>
                <a:stCxn id="55" idx="0"/>
                <a:endCxn id="5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8F4AA5D-0263-91BE-E34B-3CCF5E6D33A9}"/>
                  </a:ext>
                </a:extLst>
              </p:cNvPr>
              <p:cNvCxnSpPr>
                <a:stCxn id="56" idx="1"/>
                <a:endCxn id="5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CB732B-4621-C7D4-11BA-682F7277548D}"/>
                  </a:ext>
                </a:extLst>
              </p:cNvPr>
              <p:cNvCxnSpPr>
                <a:stCxn id="56" idx="3"/>
                <a:endCxn id="55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3753FED-EBEF-C50C-C21C-755E93539BEA}"/>
                  </a:ext>
                </a:extLst>
              </p:cNvPr>
              <p:cNvCxnSpPr>
                <a:stCxn id="50" idx="4"/>
                <a:endCxn id="51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5F7B4A-9EC8-F78B-2346-A30082F4B6EE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F6D25DC-D0D4-04D2-6803-B09D9B9393B3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D85C94E-8822-4B5A-41C5-2476C6E729DD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79FB71B-E579-7B2A-783E-A82ED8BEA553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20B4334-C074-8A41-9DB1-8ED01D36B502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ED46E86-17A7-C404-82BA-A842355628A9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229461C-16BC-CC4C-AFAC-1E5547FEB92D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094438-55C6-D79E-8879-4351A8143ED1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98B4E5-D147-0466-56D0-8ED4B6840997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932EFF-C21A-C8FB-6275-23E9BF2E34BA}"/>
                </a:ext>
              </a:extLst>
            </p:cNvPr>
            <p:cNvCxnSpPr>
              <a:cxnSpLocks/>
              <a:stCxn id="55" idx="7"/>
              <a:endCxn id="5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739BBA3-18B2-BF36-7317-ED47E1F53C5D}"/>
                </a:ext>
              </a:extLst>
            </p:cNvPr>
            <p:cNvCxnSpPr>
              <a:cxnSpLocks/>
              <a:stCxn id="54" idx="3"/>
              <a:endCxn id="51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27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next node removed from the queue. </a:t>
                </a:r>
              </a:p>
              <a:p>
                <a:pPr lvl="1"/>
                <a:r>
                  <a:rPr lang="en-US" dirty="0"/>
                  <a:t>No other node incomplete node has a shorter path discovered so far</a:t>
                </a:r>
              </a:p>
              <a:p>
                <a:r>
                  <a:rPr lang="en-US" dirty="0"/>
                  <a:t>Claim: no undiscovered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could be shorter</a:t>
                </a:r>
              </a:p>
              <a:p>
                <a:pPr lvl="1"/>
                <a:r>
                  <a:rPr lang="en-US" b="0" dirty="0"/>
                  <a:t>Consider any other incomplete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that is 1 edge away from a complete 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the closest node that is one away from a complete node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can have negative weight</a:t>
                </a:r>
                <a:endParaRPr lang="en-US" dirty="0"/>
              </a:p>
              <a:p>
                <a:pPr lvl="1"/>
                <a:r>
                  <a:rPr lang="en-US" dirty="0"/>
                  <a:t>Thus no path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can be a shorter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Therefore the shortest path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must use only complete nodes, and therefore we have found it already!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1"/>
                <a:ext cx="8361699" cy="5121275"/>
              </a:xfrm>
              <a:blipFill>
                <a:blip r:embed="rId2"/>
                <a:stretch>
                  <a:fillRect l="-1312" t="-2024" r="-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357B1E-48F0-D9B6-159A-08FA6DC3CFCF}"/>
              </a:ext>
            </a:extLst>
          </p:cNvPr>
          <p:cNvGrpSpPr/>
          <p:nvPr/>
        </p:nvGrpSpPr>
        <p:grpSpPr>
          <a:xfrm>
            <a:off x="8158085" y="1755227"/>
            <a:ext cx="3196912" cy="2664373"/>
            <a:chOff x="8158085" y="1755227"/>
            <a:chExt cx="3196912" cy="266437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70E14E-294F-D4D8-77F0-CC545453D0D1}"/>
                </a:ext>
              </a:extLst>
            </p:cNvPr>
            <p:cNvSpPr/>
            <p:nvPr/>
          </p:nvSpPr>
          <p:spPr>
            <a:xfrm>
              <a:off x="8516679" y="2345631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497A4C-A31D-1F41-AD5A-57852224D4A6}"/>
                </a:ext>
              </a:extLst>
            </p:cNvPr>
            <p:cNvSpPr/>
            <p:nvPr/>
          </p:nvSpPr>
          <p:spPr>
            <a:xfrm>
              <a:off x="10028475" y="2085324"/>
              <a:ext cx="1326522" cy="1307804"/>
            </a:xfrm>
            <a:custGeom>
              <a:avLst/>
              <a:gdLst>
                <a:gd name="connsiteX0" fmla="*/ 1102506 w 1326522"/>
                <a:gd name="connsiteY0" fmla="*/ 0 h 1307804"/>
                <a:gd name="connsiteX1" fmla="*/ 1315157 w 1326522"/>
                <a:gd name="connsiteY1" fmla="*/ 499730 h 1307804"/>
                <a:gd name="connsiteX2" fmla="*/ 794162 w 1326522"/>
                <a:gd name="connsiteY2" fmla="*/ 818707 h 1307804"/>
                <a:gd name="connsiteX3" fmla="*/ 538980 w 1326522"/>
                <a:gd name="connsiteY3" fmla="*/ 478465 h 1307804"/>
                <a:gd name="connsiteX4" fmla="*/ 49882 w 1326522"/>
                <a:gd name="connsiteY4" fmla="*/ 372139 h 1307804"/>
                <a:gd name="connsiteX5" fmla="*/ 49882 w 1326522"/>
                <a:gd name="connsiteY5" fmla="*/ 818707 h 1307804"/>
                <a:gd name="connsiteX6" fmla="*/ 347594 w 1326522"/>
                <a:gd name="connsiteY6" fmla="*/ 1063256 h 1307804"/>
                <a:gd name="connsiteX7" fmla="*/ 113678 w 1326522"/>
                <a:gd name="connsiteY7" fmla="*/ 1307804 h 130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522" h="1307804">
                  <a:moveTo>
                    <a:pt x="1102506" y="0"/>
                  </a:moveTo>
                  <a:cubicBezTo>
                    <a:pt x="1234527" y="181639"/>
                    <a:pt x="1366548" y="363279"/>
                    <a:pt x="1315157" y="499730"/>
                  </a:cubicBezTo>
                  <a:cubicBezTo>
                    <a:pt x="1263766" y="636181"/>
                    <a:pt x="923525" y="822251"/>
                    <a:pt x="794162" y="818707"/>
                  </a:cubicBezTo>
                  <a:cubicBezTo>
                    <a:pt x="664799" y="815163"/>
                    <a:pt x="663027" y="552893"/>
                    <a:pt x="538980" y="478465"/>
                  </a:cubicBezTo>
                  <a:cubicBezTo>
                    <a:pt x="414933" y="404037"/>
                    <a:pt x="131398" y="315432"/>
                    <a:pt x="49882" y="372139"/>
                  </a:cubicBezTo>
                  <a:cubicBezTo>
                    <a:pt x="-31634" y="428846"/>
                    <a:pt x="263" y="703521"/>
                    <a:pt x="49882" y="818707"/>
                  </a:cubicBezTo>
                  <a:cubicBezTo>
                    <a:pt x="99501" y="933893"/>
                    <a:pt x="336961" y="981740"/>
                    <a:pt x="347594" y="1063256"/>
                  </a:cubicBezTo>
                  <a:cubicBezTo>
                    <a:pt x="358227" y="1144772"/>
                    <a:pt x="104818" y="1217427"/>
                    <a:pt x="113678" y="1307804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EE5EFF-E73D-CC1A-67C7-83B99473A9EF}"/>
                </a:ext>
              </a:extLst>
            </p:cNvPr>
            <p:cNvSpPr/>
            <p:nvPr/>
          </p:nvSpPr>
          <p:spPr>
            <a:xfrm rot="4551713">
              <a:off x="8260434" y="3358209"/>
              <a:ext cx="1113942" cy="558054"/>
            </a:xfrm>
            <a:custGeom>
              <a:avLst/>
              <a:gdLst>
                <a:gd name="connsiteX0" fmla="*/ 0 w 1113942"/>
                <a:gd name="connsiteY0" fmla="*/ 535792 h 558054"/>
                <a:gd name="connsiteX1" fmla="*/ 382772 w 1113942"/>
                <a:gd name="connsiteY1" fmla="*/ 514527 h 558054"/>
                <a:gd name="connsiteX2" fmla="*/ 414670 w 1113942"/>
                <a:gd name="connsiteY2" fmla="*/ 142388 h 558054"/>
                <a:gd name="connsiteX3" fmla="*/ 797442 w 1113942"/>
                <a:gd name="connsiteY3" fmla="*/ 4164 h 558054"/>
                <a:gd name="connsiteX4" fmla="*/ 786809 w 1113942"/>
                <a:gd name="connsiteY4" fmla="*/ 280611 h 558054"/>
                <a:gd name="connsiteX5" fmla="*/ 1095154 w 1113942"/>
                <a:gd name="connsiteY5" fmla="*/ 269978 h 558054"/>
                <a:gd name="connsiteX6" fmla="*/ 1095154 w 1113942"/>
                <a:gd name="connsiteY6" fmla="*/ 57327 h 55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942" h="558054">
                  <a:moveTo>
                    <a:pt x="0" y="535792"/>
                  </a:moveTo>
                  <a:cubicBezTo>
                    <a:pt x="156830" y="557943"/>
                    <a:pt x="313660" y="580094"/>
                    <a:pt x="382772" y="514527"/>
                  </a:cubicBezTo>
                  <a:cubicBezTo>
                    <a:pt x="451884" y="448960"/>
                    <a:pt x="345558" y="227448"/>
                    <a:pt x="414670" y="142388"/>
                  </a:cubicBezTo>
                  <a:cubicBezTo>
                    <a:pt x="483782" y="57328"/>
                    <a:pt x="735419" y="-18873"/>
                    <a:pt x="797442" y="4164"/>
                  </a:cubicBezTo>
                  <a:cubicBezTo>
                    <a:pt x="859465" y="27201"/>
                    <a:pt x="737190" y="236309"/>
                    <a:pt x="786809" y="280611"/>
                  </a:cubicBezTo>
                  <a:cubicBezTo>
                    <a:pt x="836428" y="324913"/>
                    <a:pt x="1043763" y="307192"/>
                    <a:pt x="1095154" y="269978"/>
                  </a:cubicBezTo>
                  <a:cubicBezTo>
                    <a:pt x="1146545" y="232764"/>
                    <a:pt x="1073889" y="30746"/>
                    <a:pt x="1095154" y="57327"/>
                  </a:cubicBezTo>
                </a:path>
              </a:pathLst>
            </a:cu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339FE6-70DB-0853-D628-B1D39E14C1A4}"/>
                </a:ext>
              </a:extLst>
            </p:cNvPr>
            <p:cNvCxnSpPr>
              <a:cxnSpLocks/>
              <a:stCxn id="35" idx="6"/>
              <a:endCxn id="47" idx="2"/>
            </p:cNvCxnSpPr>
            <p:nvPr/>
          </p:nvCxnSpPr>
          <p:spPr>
            <a:xfrm flipV="1">
              <a:off x="9901954" y="1970913"/>
              <a:ext cx="1042288" cy="33517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B10B90-58C0-64FA-0381-549AB79BDE62}"/>
                </a:ext>
              </a:extLst>
            </p:cNvPr>
            <p:cNvCxnSpPr>
              <a:stCxn id="37" idx="3"/>
              <a:endCxn id="36" idx="7"/>
            </p:cNvCxnSpPr>
            <p:nvPr/>
          </p:nvCxnSpPr>
          <p:spPr>
            <a:xfrm flipH="1">
              <a:off x="9270609" y="3386098"/>
              <a:ext cx="765360" cy="51788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/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628FAB3-8BD0-3738-DA2D-79E3D16F1C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800" y="2885594"/>
                  <a:ext cx="335171" cy="33517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/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ABBDF72-2FF5-2183-A9B1-28ADD7420C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6783" y="2138498"/>
                  <a:ext cx="335171" cy="33517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/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E8CEF62-5070-282D-FBC7-7801006209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4522" y="3854902"/>
                  <a:ext cx="335171" cy="335171"/>
                </a:xfrm>
                <a:prstGeom prst="ellipse">
                  <a:avLst/>
                </a:prstGeom>
                <a:blipFill>
                  <a:blip r:embed="rId5"/>
                  <a:stretch>
                    <a:fillRect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/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0CC2B2E-CACC-9F08-B7C8-C7E525968D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85" y="3100011"/>
                  <a:ext cx="335171" cy="33517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2">
              <a:extLst>
                <a:ext uri="{FF2B5EF4-FFF2-40B4-BE49-F238E27FC236}">
                  <a16:creationId xmlns:a16="http://schemas.microsoft.com/office/drawing/2014/main" id="{187AAD63-1D27-A33B-AA85-F13586E96FD7}"/>
                </a:ext>
              </a:extLst>
            </p:cNvPr>
            <p:cNvSpPr/>
            <p:nvPr/>
          </p:nvSpPr>
          <p:spPr>
            <a:xfrm>
              <a:off x="8158085" y="1755227"/>
              <a:ext cx="1828800" cy="2664373"/>
            </a:xfrm>
            <a:custGeom>
              <a:avLst/>
              <a:gdLst>
                <a:gd name="connsiteX0" fmla="*/ 0 w 1828800"/>
                <a:gd name="connsiteY0" fmla="*/ 1119352 h 2664373"/>
                <a:gd name="connsiteX1" fmla="*/ 110359 w 1828800"/>
                <a:gd name="connsiteY1" fmla="*/ 1797269 h 2664373"/>
                <a:gd name="connsiteX2" fmla="*/ 394138 w 1828800"/>
                <a:gd name="connsiteY2" fmla="*/ 2443655 h 2664373"/>
                <a:gd name="connsiteX3" fmla="*/ 961697 w 1828800"/>
                <a:gd name="connsiteY3" fmla="*/ 2664373 h 2664373"/>
                <a:gd name="connsiteX4" fmla="*/ 1371600 w 1828800"/>
                <a:gd name="connsiteY4" fmla="*/ 2333297 h 2664373"/>
                <a:gd name="connsiteX5" fmla="*/ 1403131 w 1828800"/>
                <a:gd name="connsiteY5" fmla="*/ 1608083 h 2664373"/>
                <a:gd name="connsiteX6" fmla="*/ 1828800 w 1828800"/>
                <a:gd name="connsiteY6" fmla="*/ 567559 h 2664373"/>
                <a:gd name="connsiteX7" fmla="*/ 1765738 w 1828800"/>
                <a:gd name="connsiteY7" fmla="*/ 141890 h 2664373"/>
                <a:gd name="connsiteX8" fmla="*/ 1513490 w 1828800"/>
                <a:gd name="connsiteY8" fmla="*/ 0 h 2664373"/>
                <a:gd name="connsiteX9" fmla="*/ 614856 w 1828800"/>
                <a:gd name="connsiteY9" fmla="*/ 488731 h 2664373"/>
                <a:gd name="connsiteX10" fmla="*/ 78828 w 1828800"/>
                <a:gd name="connsiteY10" fmla="*/ 867104 h 2664373"/>
                <a:gd name="connsiteX11" fmla="*/ 0 w 1828800"/>
                <a:gd name="connsiteY11" fmla="*/ 1119352 h 2664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28800" h="2664373">
                  <a:moveTo>
                    <a:pt x="0" y="1119352"/>
                  </a:moveTo>
                  <a:lnTo>
                    <a:pt x="110359" y="1797269"/>
                  </a:lnTo>
                  <a:lnTo>
                    <a:pt x="394138" y="2443655"/>
                  </a:lnTo>
                  <a:lnTo>
                    <a:pt x="961697" y="2664373"/>
                  </a:lnTo>
                  <a:lnTo>
                    <a:pt x="1371600" y="2333297"/>
                  </a:lnTo>
                  <a:lnTo>
                    <a:pt x="1403131" y="1608083"/>
                  </a:lnTo>
                  <a:lnTo>
                    <a:pt x="1828800" y="567559"/>
                  </a:lnTo>
                  <a:lnTo>
                    <a:pt x="1765738" y="141890"/>
                  </a:lnTo>
                  <a:lnTo>
                    <a:pt x="1513490" y="0"/>
                  </a:lnTo>
                  <a:lnTo>
                    <a:pt x="614856" y="488731"/>
                  </a:lnTo>
                  <a:lnTo>
                    <a:pt x="78828" y="867104"/>
                  </a:lnTo>
                  <a:lnTo>
                    <a:pt x="0" y="1119352"/>
                  </a:lnTo>
                  <a:close/>
                </a:path>
              </a:pathLst>
            </a:custGeom>
            <a:solidFill>
              <a:srgbClr val="00B0F0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/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solidFill>
                        <a:schemeClr val="tx2">
                          <a:lumMod val="75000"/>
                        </a:schemeClr>
                      </a:solidFill>
                    </a:rPr>
                    <a:t> nodes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9B7DCAD-FE75-8FAF-B7D8-C443CAF47E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67461">
                  <a:off x="8886445" y="2873184"/>
                  <a:ext cx="94160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122" r="-101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/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5A4C501F-64FF-88BA-788A-8096A2CFC0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4242" y="1803327"/>
                  <a:ext cx="335171" cy="33517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0959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54B8-6E56-5819-01C5-30E4EDBFB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1ADA-B56B-195F-9841-4F69B515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visit one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all nodes reachable from that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then another neighbor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,…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Does the graph have a cycle?</a:t>
                </a:r>
              </a:p>
              <a:p>
                <a:pPr lvl="1"/>
                <a:r>
                  <a:rPr lang="en-US" dirty="0"/>
                  <a:t>A </a:t>
                </a:r>
                <a:r>
                  <a:rPr lang="en-US" b="1" dirty="0"/>
                  <a:t>topological sort </a:t>
                </a:r>
                <a:r>
                  <a:rPr lang="en-US" dirty="0"/>
                  <a:t>of the graph.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6857667" y="44645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5044C-10BD-AEE9-D583-6E3F278B41F7}"/>
              </a:ext>
            </a:extLst>
          </p:cNvPr>
          <p:cNvSpPr txBox="1"/>
          <p:nvPr/>
        </p:nvSpPr>
        <p:spPr>
          <a:xfrm>
            <a:off x="8096239" y="37474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7F514-BD71-389A-276B-9053B381D8E4}"/>
              </a:ext>
            </a:extLst>
          </p:cNvPr>
          <p:cNvSpPr txBox="1"/>
          <p:nvPr/>
        </p:nvSpPr>
        <p:spPr>
          <a:xfrm>
            <a:off x="9338044" y="37988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298B3-A661-E800-FF4D-E8EEBF644EAB}"/>
              </a:ext>
            </a:extLst>
          </p:cNvPr>
          <p:cNvSpPr txBox="1"/>
          <p:nvPr/>
        </p:nvSpPr>
        <p:spPr>
          <a:xfrm>
            <a:off x="10242843" y="4155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D8D756-6925-39E6-93AD-CDD831F97A7D}"/>
              </a:ext>
            </a:extLst>
          </p:cNvPr>
          <p:cNvSpPr txBox="1"/>
          <p:nvPr/>
        </p:nvSpPr>
        <p:spPr>
          <a:xfrm>
            <a:off x="10287000" y="6248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2CDBA-DA7A-3C1A-5713-45F18AC0DC23}"/>
              </a:ext>
            </a:extLst>
          </p:cNvPr>
          <p:cNvSpPr txBox="1"/>
          <p:nvPr/>
        </p:nvSpPr>
        <p:spPr>
          <a:xfrm>
            <a:off x="7421000" y="5817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030A1-83AA-A3BB-CB2D-2CE9A3C9892E}"/>
              </a:ext>
            </a:extLst>
          </p:cNvPr>
          <p:cNvSpPr txBox="1"/>
          <p:nvPr/>
        </p:nvSpPr>
        <p:spPr>
          <a:xfrm>
            <a:off x="8429267" y="47331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CAFCEF6-1E10-BE11-39F3-D367EC560DB9}"/>
                    </a:ext>
                  </a:extLst>
                </p:cNvPr>
                <p:cNvCxnSpPr>
                  <a:stCxn id="63" idx="2"/>
                  <a:endCxn id="60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59" idx="5"/>
                  <a:endCxn id="64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3"/>
                <a:endCxn id="60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E2D8E6EA-0503-E96D-3170-C01DCD7AB07A}"/>
              </a:ext>
            </a:extLst>
          </p:cNvPr>
          <p:cNvSpPr txBox="1"/>
          <p:nvPr/>
        </p:nvSpPr>
        <p:spPr>
          <a:xfrm>
            <a:off x="89154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31597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19280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DFS (non-recursive)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</a:t>
            </a:r>
            <a:r>
              <a:rPr lang="en-US" sz="2800" dirty="0">
                <a:solidFill>
                  <a:srgbClr val="FF0000"/>
                </a:solidFill>
              </a:rPr>
              <a:t>Stack();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pop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</a:t>
            </a:r>
            <a:r>
              <a:rPr lang="en-US" sz="2800" dirty="0" err="1">
                <a:solidFill>
                  <a:srgbClr val="FF0000"/>
                </a:solidFill>
              </a:rPr>
              <a:t>push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18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 (more common)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747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the “visited times” and “done times” </a:t>
                </a:r>
              </a:p>
              <a:p>
                <a:r>
                  <a:rPr lang="en-US" dirty="0"/>
                  <a:t>Edges can be categorized: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Tree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followed when pushing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unvisited when we were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7030A0"/>
                    </a:solidFill>
                  </a:rPr>
                  <a:t>Back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an “ancestor”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visited but not done when we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33CC"/>
                    </a:solidFill>
                  </a:rPr>
                  <a:t>Forward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“descendent”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visited and done between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visited and done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9933"/>
                    </a:solidFill>
                  </a:rPr>
                  <a:t>Cross Edge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goes to a node that doesn’t connect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seen and done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was ever visited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𝑣𝑖𝑠𝑖𝑡𝑒𝑑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1"/>
                <a:ext cx="7525415" cy="5531984"/>
              </a:xfrm>
              <a:blipFill>
                <a:blip r:embed="rId2"/>
                <a:stretch>
                  <a:fillRect l="-1216" t="-2315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40C6-C78B-8017-6D73-97D93EB826C3}"/>
              </a:ext>
            </a:extLst>
          </p:cNvPr>
          <p:cNvSpPr txBox="1"/>
          <p:nvPr/>
        </p:nvSpPr>
        <p:spPr>
          <a:xfrm>
            <a:off x="7051376" y="2498155"/>
            <a:ext cx="1055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Visited: 0</a:t>
            </a:r>
          </a:p>
          <a:p>
            <a:r>
              <a:rPr lang="en-US" dirty="0"/>
              <a:t>Done: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373CC-A627-D9ED-0BCD-FD194BEA0AC1}"/>
              </a:ext>
            </a:extLst>
          </p:cNvPr>
          <p:cNvSpPr txBox="1"/>
          <p:nvPr/>
        </p:nvSpPr>
        <p:spPr>
          <a:xfrm>
            <a:off x="8400192" y="1738815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</a:t>
            </a:r>
          </a:p>
          <a:p>
            <a:r>
              <a:rPr lang="en-US" dirty="0"/>
              <a:t>Done: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F6F6B-53A1-1B5A-5296-E139589D5427}"/>
              </a:ext>
            </a:extLst>
          </p:cNvPr>
          <p:cNvSpPr txBox="1"/>
          <p:nvPr/>
        </p:nvSpPr>
        <p:spPr>
          <a:xfrm>
            <a:off x="9835743" y="176945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2</a:t>
            </a:r>
          </a:p>
          <a:p>
            <a:r>
              <a:rPr lang="en-US" dirty="0"/>
              <a:t>Done: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02DFE7-756D-9FCD-789C-1C34AF7E9F41}"/>
              </a:ext>
            </a:extLst>
          </p:cNvPr>
          <p:cNvSpPr txBox="1"/>
          <p:nvPr/>
        </p:nvSpPr>
        <p:spPr>
          <a:xfrm>
            <a:off x="10817858" y="2189528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3</a:t>
            </a:r>
          </a:p>
          <a:p>
            <a:r>
              <a:rPr lang="en-US" dirty="0"/>
              <a:t>Done: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26F77-4D49-3950-8D22-8923AC36C2A4}"/>
              </a:ext>
            </a:extLst>
          </p:cNvPr>
          <p:cNvSpPr txBox="1"/>
          <p:nvPr/>
        </p:nvSpPr>
        <p:spPr>
          <a:xfrm>
            <a:off x="10958033" y="4504684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4</a:t>
            </a:r>
          </a:p>
          <a:p>
            <a:r>
              <a:rPr lang="en-US" dirty="0"/>
              <a:t>Done: 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B7506F-586D-4F12-6E6A-2136E400F4CD}"/>
              </a:ext>
            </a:extLst>
          </p:cNvPr>
          <p:cNvGrpSpPr/>
          <p:nvPr/>
        </p:nvGrpSpPr>
        <p:grpSpPr>
          <a:xfrm>
            <a:off x="7620000" y="2371126"/>
            <a:ext cx="4385159" cy="2420607"/>
            <a:chOff x="6934200" y="4047495"/>
            <a:chExt cx="4385159" cy="24206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E60E83-EF60-B160-6395-F34703A2E2C9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2187964-E870-5C20-5011-7EF331D8B44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CFC0412-9146-E934-F4DC-D43CAC4D8DE1}"/>
                    </a:ext>
                  </a:extLst>
                </p:cNvPr>
                <p:cNvCxnSpPr>
                  <a:stCxn id="49" idx="7"/>
                  <a:endCxn id="50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08726BF-EB96-6CE6-3CBC-9B19B9874C5E}"/>
                    </a:ext>
                  </a:extLst>
                </p:cNvPr>
                <p:cNvCxnSpPr>
                  <a:stCxn id="50" idx="6"/>
                  <a:endCxn id="53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D3345FA-E452-9557-2472-ED7C1E1FF6F5}"/>
                    </a:ext>
                  </a:extLst>
                </p:cNvPr>
                <p:cNvCxnSpPr>
                  <a:stCxn id="49" idx="4"/>
                  <a:endCxn id="51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6F20CE6-12E8-B8CD-4C6D-6E08BB48B8DD}"/>
                    </a:ext>
                  </a:extLst>
                </p:cNvPr>
                <p:cNvCxnSpPr>
                  <a:stCxn id="52" idx="3"/>
                  <a:endCxn id="51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8E65BF8-0C38-878D-43F0-DCA1382ECE78}"/>
                    </a:ext>
                  </a:extLst>
                </p:cNvPr>
                <p:cNvCxnSpPr>
                  <a:stCxn id="54" idx="2"/>
                  <a:endCxn id="51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FE8A7D6-FA04-569D-7C8B-00D1000D5562}"/>
                    </a:ext>
                  </a:extLst>
                </p:cNvPr>
                <p:cNvCxnSpPr>
                  <a:stCxn id="52" idx="5"/>
                  <a:endCxn id="54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244733C-FCCA-2B14-53BE-1D266F25D9A6}"/>
                    </a:ext>
                  </a:extLst>
                </p:cNvPr>
                <p:cNvCxnSpPr>
                  <a:cxnSpLocks/>
                  <a:stCxn id="50" idx="5"/>
                  <a:endCxn id="55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CAA9FF4-A914-088F-BC91-64DF4D401A0C}"/>
                    </a:ext>
                  </a:extLst>
                </p:cNvPr>
                <p:cNvCxnSpPr>
                  <a:cxnSpLocks/>
                  <a:stCxn id="57" idx="4"/>
                  <a:endCxn id="55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C444822-6EFB-DDAD-2CFA-EF917A222B88}"/>
                    </a:ext>
                  </a:extLst>
                </p:cNvPr>
                <p:cNvCxnSpPr>
                  <a:stCxn id="57" idx="2"/>
                  <a:endCxn id="53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8F4AA5D-0263-91BE-E34B-3CCF5E6D33A9}"/>
                    </a:ext>
                  </a:extLst>
                </p:cNvPr>
                <p:cNvCxnSpPr>
                  <a:stCxn id="56" idx="1"/>
                  <a:endCxn id="57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7ACB732B-4621-C7D4-11BA-682F7277548D}"/>
                    </a:ext>
                  </a:extLst>
                </p:cNvPr>
                <p:cNvCxnSpPr>
                  <a:stCxn id="56" idx="3"/>
                  <a:endCxn id="55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3753FED-EBEF-C50C-C21C-755E93539BEA}"/>
                    </a:ext>
                  </a:extLst>
                </p:cNvPr>
                <p:cNvCxnSpPr>
                  <a:stCxn id="50" idx="4"/>
                  <a:endCxn id="51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rgbClr val="FF9933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B5F7B4A-9EC8-F78B-2346-A30082F4B6EE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F6D25DC-D0D4-04D2-6803-B09D9B9393B3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D85C94E-8822-4B5A-41C5-2476C6E729DD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79FB71B-E579-7B2A-783E-A82ED8BEA553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520B4334-C074-8A41-9DB1-8ED01D36B502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ED46E86-17A7-C404-82BA-A842355628A9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229461C-16BC-CC4C-AFAC-1E5547FEB92D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2094438-55C6-D79E-8879-4351A8143ED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C98B4E5-D147-0466-56D0-8ED4B68409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739BBA3-18B2-BF36-7317-ED47E1F53C5D}"/>
                  </a:ext>
                </a:extLst>
              </p:cNvPr>
              <p:cNvCxnSpPr>
                <a:cxnSpLocks/>
                <a:stCxn id="54" idx="3"/>
                <a:endCxn id="51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rgbClr val="FF33CC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958E16-56EF-E87C-97A5-B5B68FBFEDCF}"/>
                </a:ext>
              </a:extLst>
            </p:cNvPr>
            <p:cNvCxnSpPr>
              <a:cxnSpLocks/>
              <a:stCxn id="54" idx="6"/>
              <a:endCxn id="55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rgbClr val="FF99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2814FC-926C-D602-D14E-28CFA754FC90}"/>
              </a:ext>
            </a:extLst>
          </p:cNvPr>
          <p:cNvSpPr txBox="1"/>
          <p:nvPr/>
        </p:nvSpPr>
        <p:spPr>
          <a:xfrm>
            <a:off x="7248312" y="3989297"/>
            <a:ext cx="110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9</a:t>
            </a:r>
          </a:p>
          <a:p>
            <a:r>
              <a:rPr lang="en-US" dirty="0"/>
              <a:t>Done: 14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47A006-6587-9141-4A2A-B0B5DC4D6D60}"/>
              </a:ext>
            </a:extLst>
          </p:cNvPr>
          <p:cNvSpPr txBox="1"/>
          <p:nvPr/>
        </p:nvSpPr>
        <p:spPr>
          <a:xfrm>
            <a:off x="9488075" y="3034367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10</a:t>
            </a:r>
          </a:p>
          <a:p>
            <a:r>
              <a:rPr lang="en-US" dirty="0"/>
              <a:t>Done: 13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4C1517-411B-677D-7B95-09FAEBAE632E}"/>
              </a:ext>
            </a:extLst>
          </p:cNvPr>
          <p:cNvSpPr txBox="1"/>
          <p:nvPr/>
        </p:nvSpPr>
        <p:spPr>
          <a:xfrm>
            <a:off x="9611646" y="4595255"/>
            <a:ext cx="12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Visited : 11</a:t>
            </a:r>
          </a:p>
          <a:p>
            <a:r>
              <a:rPr lang="en-US" dirty="0"/>
              <a:t>Done: 12</a:t>
            </a:r>
          </a:p>
        </p:txBody>
      </p:sp>
    </p:spTree>
    <p:extLst>
      <p:ext uri="{BB962C8B-B14F-4D97-AF65-F5344CB8AC3E}">
        <p14:creationId xmlns:p14="http://schemas.microsoft.com/office/powerpoint/2010/main" val="2761130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Cycle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79035" y="1529498"/>
            <a:ext cx="11568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boolean</a:t>
            </a:r>
            <a:r>
              <a:rPr lang="en-US" sz="2400" dirty="0"/>
              <a:t> </a:t>
            </a:r>
            <a:r>
              <a:rPr lang="en-US" sz="2400" dirty="0" err="1"/>
              <a:t>hasCycle</a:t>
            </a:r>
            <a:r>
              <a:rPr lang="en-US" sz="2400" dirty="0"/>
              <a:t>(graph, </a:t>
            </a:r>
            <a:r>
              <a:rPr lang="en-US" sz="2400" dirty="0" err="1"/>
              <a:t>curr</a:t>
            </a:r>
            <a:r>
              <a:rPr lang="en-US" sz="2400" dirty="0"/>
              <a:t>){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“visited”;</a:t>
            </a:r>
          </a:p>
          <a:p>
            <a:r>
              <a:rPr lang="en-US" sz="2400" dirty="0"/>
              <a:t>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false;</a:t>
            </a:r>
          </a:p>
          <a:p>
            <a:r>
              <a:rPr lang="en-US" sz="2400" dirty="0"/>
              <a:t>	for (v : neighbors(current)){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if (v marked “visited” &amp;&amp; ! v marked “done”){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=true;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		}</a:t>
            </a:r>
          </a:p>
          <a:p>
            <a:r>
              <a:rPr lang="en-US" sz="2400" dirty="0"/>
              <a:t>		if (! v marked “visited”</a:t>
            </a:r>
            <a:r>
              <a:rPr lang="en-US" sz="2400" dirty="0">
                <a:solidFill>
                  <a:srgbClr val="FF0000"/>
                </a:solidFill>
              </a:rPr>
              <a:t> &amp;&amp; !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/>
              <a:t>){</a:t>
            </a:r>
          </a:p>
          <a:p>
            <a:r>
              <a:rPr lang="en-US" sz="2400" dirty="0"/>
              <a:t>			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 err="1"/>
              <a:t>hasCycle</a:t>
            </a:r>
            <a:r>
              <a:rPr lang="en-US" sz="2400" dirty="0"/>
              <a:t>(graph, v);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mark </a:t>
            </a:r>
            <a:r>
              <a:rPr lang="en-US" sz="2400" dirty="0" err="1"/>
              <a:t>curr</a:t>
            </a:r>
            <a:r>
              <a:rPr lang="en-US" sz="2400" dirty="0"/>
              <a:t> as “done”;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</a:t>
            </a:r>
            <a:r>
              <a:rPr lang="en-US" sz="2400" dirty="0" err="1">
                <a:solidFill>
                  <a:srgbClr val="FF0000"/>
                </a:solidFill>
              </a:rPr>
              <a:t>cycleFound</a:t>
            </a:r>
            <a:r>
              <a:rPr lang="en-US" sz="2400" dirty="0">
                <a:solidFill>
                  <a:srgbClr val="FF0000"/>
                </a:solidFill>
              </a:rPr>
              <a:t>;</a:t>
            </a:r>
          </a:p>
          <a:p>
            <a:r>
              <a:rPr lang="en-US" sz="24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303500" y="2950683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05A923-957B-ED78-9721-01D3F5097FFD}"/>
              </a:ext>
            </a:extLst>
          </p:cNvPr>
          <p:cNvSpPr txBox="1"/>
          <p:nvPr/>
        </p:nvSpPr>
        <p:spPr>
          <a:xfrm>
            <a:off x="7931446" y="424092"/>
            <a:ext cx="410150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Look for a back edge!</a:t>
            </a:r>
          </a:p>
        </p:txBody>
      </p:sp>
    </p:spTree>
    <p:extLst>
      <p:ext uri="{BB962C8B-B14F-4D97-AF65-F5344CB8AC3E}">
        <p14:creationId xmlns:p14="http://schemas.microsoft.com/office/powerpoint/2010/main" val="3455001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Topological Sort of a </a:t>
                </a:r>
                <a:r>
                  <a:rPr lang="en-US" b="1" dirty="0"/>
                  <a:t>directed acyclic graph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 the permutation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652F29-0A79-210D-2DF8-9579B15BE792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7EB8E3F-6751-1E82-7583-8F80C26138DF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33A9D27-8499-DCAD-BB09-C5811A2BD9B8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76F20D4D-C2AE-E63F-6C7C-DE9BDBED70C7}"/>
                    </a:ext>
                  </a:extLst>
                </p:cNvPr>
                <p:cNvCxnSpPr>
                  <a:stCxn id="58" idx="7"/>
                  <a:endCxn id="59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02F690A-F0D8-CEFB-E093-724538ADFB0B}"/>
                    </a:ext>
                  </a:extLst>
                </p:cNvPr>
                <p:cNvCxnSpPr>
                  <a:stCxn id="59" idx="6"/>
                  <a:endCxn id="62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E52C7ABA-BBB6-2678-6598-C7D0CEA71D55}"/>
                    </a:ext>
                  </a:extLst>
                </p:cNvPr>
                <p:cNvCxnSpPr>
                  <a:stCxn id="58" idx="4"/>
                  <a:endCxn id="60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29662FE4-23A3-CBB5-86C2-A01319284309}"/>
                    </a:ext>
                  </a:extLst>
                </p:cNvPr>
                <p:cNvCxnSpPr>
                  <a:stCxn id="61" idx="3"/>
                  <a:endCxn id="60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32A12C4-8001-3670-1EDB-F2EFBDB7661E}"/>
                    </a:ext>
                  </a:extLst>
                </p:cNvPr>
                <p:cNvCxnSpPr>
                  <a:stCxn id="61" idx="5"/>
                  <a:endCxn id="63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FE5E66-3D07-C865-EB56-C97B22695E90}"/>
                    </a:ext>
                  </a:extLst>
                </p:cNvPr>
                <p:cNvCxnSpPr>
                  <a:cxnSpLocks/>
                  <a:stCxn id="66" idx="3"/>
                  <a:endCxn id="59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324CD16-9A95-C1EA-83C5-7A9080A0385E}"/>
                    </a:ext>
                  </a:extLst>
                </p:cNvPr>
                <p:cNvCxnSpPr>
                  <a:cxnSpLocks/>
                  <a:stCxn id="66" idx="4"/>
                  <a:endCxn id="64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E0805D-E768-31B1-8BF9-AAD97F21580B}"/>
                    </a:ext>
                  </a:extLst>
                </p:cNvPr>
                <p:cNvCxnSpPr>
                  <a:stCxn id="66" idx="2"/>
                  <a:endCxn id="62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6C691D0-D9B7-B74F-D15F-4D0CDB0BB571}"/>
                    </a:ext>
                  </a:extLst>
                </p:cNvPr>
                <p:cNvCxnSpPr>
                  <a:stCxn id="65" idx="1"/>
                  <a:endCxn id="6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28A2562-2B96-4380-2649-D2603A892492}"/>
                    </a:ext>
                  </a:extLst>
                </p:cNvPr>
                <p:cNvCxnSpPr>
                  <a:stCxn id="65" idx="3"/>
                  <a:endCxn id="64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677C7EE-6C4E-FD2F-87D9-ABDBFACDFE6D}"/>
                    </a:ext>
                  </a:extLst>
                </p:cNvPr>
                <p:cNvCxnSpPr>
                  <a:stCxn id="59" idx="4"/>
                  <a:endCxn id="60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D856A7F-12C5-19F0-FCB2-420F43545988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5968D7-2907-9113-8FF6-CC4B379CC232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DBE19AF-9821-7DB2-BABD-9828DF2FDA2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6C0888B-D28A-7C05-A7DC-C42BD35E4A46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AF6BA200-2A32-4B42-FDB6-8BC54E2290CC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A11247-2014-BBA9-F784-829C0D1A56DD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6FA3B9B-58B9-D650-AE52-EB3C4C14EBF2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B5EA0F88-7B97-1BA7-DF0F-7D545939207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909E842-3B88-2325-732B-830110DB65F8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234E73A-0E2E-C169-BBC8-1336F0573A3C}"/>
                  </a:ext>
                </a:extLst>
              </p:cNvPr>
              <p:cNvCxnSpPr>
                <a:cxnSpLocks/>
                <a:stCxn id="63" idx="2"/>
                <a:endCxn id="60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5250A6-491F-63A7-7A2B-12750046089E}"/>
                </a:ext>
              </a:extLst>
            </p:cNvPr>
            <p:cNvCxnSpPr>
              <a:cxnSpLocks/>
              <a:stCxn id="63" idx="6"/>
              <a:endCxn id="64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0B0D44-4503-B113-87EC-AB0E7A1FCD53}"/>
              </a:ext>
            </a:extLst>
          </p:cNvPr>
          <p:cNvCxnSpPr>
            <a:stCxn id="50" idx="6"/>
            <a:endCxn id="53" idx="2"/>
          </p:cNvCxnSpPr>
          <p:nvPr/>
        </p:nvCxnSpPr>
        <p:spPr>
          <a:xfrm>
            <a:off x="3554103" y="5244295"/>
            <a:ext cx="395811" cy="21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C39D31B-7AA3-5A48-D190-1D40BC85C1C6}"/>
              </a:ext>
            </a:extLst>
          </p:cNvPr>
          <p:cNvCxnSpPr>
            <a:cxnSpLocks/>
            <a:stCxn id="49" idx="6"/>
            <a:endCxn id="51" idx="2"/>
          </p:cNvCxnSpPr>
          <p:nvPr/>
        </p:nvCxnSpPr>
        <p:spPr>
          <a:xfrm>
            <a:off x="619356" y="5234984"/>
            <a:ext cx="449770" cy="631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529C94-2160-69CC-F66F-68DB22CA31D4}"/>
              </a:ext>
            </a:extLst>
          </p:cNvPr>
          <p:cNvCxnSpPr>
            <a:cxnSpLocks/>
            <a:stCxn id="52" idx="2"/>
            <a:endCxn id="51" idx="6"/>
          </p:cNvCxnSpPr>
          <p:nvPr/>
        </p:nvCxnSpPr>
        <p:spPr>
          <a:xfrm flipH="1" flipV="1">
            <a:off x="1388639" y="5241299"/>
            <a:ext cx="403878" cy="5993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3BF517-36A9-3702-EE69-685E12DA7259}"/>
              </a:ext>
            </a:extLst>
          </p:cNvPr>
          <p:cNvCxnSpPr>
            <a:cxnSpLocks/>
            <a:stCxn id="52" idx="6"/>
            <a:endCxn id="54" idx="2"/>
          </p:cNvCxnSpPr>
          <p:nvPr/>
        </p:nvCxnSpPr>
        <p:spPr>
          <a:xfrm>
            <a:off x="2112030" y="5247292"/>
            <a:ext cx="401523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E0D209-7094-638C-C4AA-27037DB27106}"/>
              </a:ext>
            </a:extLst>
          </p:cNvPr>
          <p:cNvCxnSpPr>
            <a:cxnSpLocks/>
            <a:stCxn id="57" idx="6"/>
            <a:endCxn id="55" idx="2"/>
          </p:cNvCxnSpPr>
          <p:nvPr/>
        </p:nvCxnSpPr>
        <p:spPr>
          <a:xfrm flipV="1">
            <a:off x="5610488" y="5234983"/>
            <a:ext cx="325755" cy="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44C4795-CDC5-0939-14B6-7DF5DAF16019}"/>
              </a:ext>
            </a:extLst>
          </p:cNvPr>
          <p:cNvCxnSpPr>
            <a:cxnSpLocks/>
            <a:stCxn id="56" idx="6"/>
            <a:endCxn id="57" idx="2"/>
          </p:cNvCxnSpPr>
          <p:nvPr/>
        </p:nvCxnSpPr>
        <p:spPr>
          <a:xfrm>
            <a:off x="4895164" y="5222490"/>
            <a:ext cx="395811" cy="12494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A71178C-0CB5-81FD-1C6B-5885A1FB0446}"/>
              </a:ext>
            </a:extLst>
          </p:cNvPr>
          <p:cNvSpPr/>
          <p:nvPr/>
        </p:nvSpPr>
        <p:spPr>
          <a:xfrm>
            <a:off x="299843" y="5075227"/>
            <a:ext cx="319513" cy="3195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513346B-401C-3652-32D9-06DEA4AF7513}"/>
              </a:ext>
            </a:extLst>
          </p:cNvPr>
          <p:cNvSpPr/>
          <p:nvPr/>
        </p:nvSpPr>
        <p:spPr>
          <a:xfrm>
            <a:off x="3234590" y="5084538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513FE45-B8A0-FFEC-0FD0-6DC0DB834F09}"/>
              </a:ext>
            </a:extLst>
          </p:cNvPr>
          <p:cNvSpPr/>
          <p:nvPr/>
        </p:nvSpPr>
        <p:spPr>
          <a:xfrm>
            <a:off x="1069126" y="5081542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DA80F62-FF8D-4A09-382B-25FB41FB52BB}"/>
              </a:ext>
            </a:extLst>
          </p:cNvPr>
          <p:cNvSpPr/>
          <p:nvPr/>
        </p:nvSpPr>
        <p:spPr>
          <a:xfrm>
            <a:off x="1792517" y="5087535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293ED18-F8D1-4A1B-3349-17CEE171B546}"/>
              </a:ext>
            </a:extLst>
          </p:cNvPr>
          <p:cNvSpPr/>
          <p:nvPr/>
        </p:nvSpPr>
        <p:spPr>
          <a:xfrm>
            <a:off x="3949914" y="5086716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E957851-1997-7A07-C848-B94950E30C25}"/>
              </a:ext>
            </a:extLst>
          </p:cNvPr>
          <p:cNvSpPr/>
          <p:nvPr/>
        </p:nvSpPr>
        <p:spPr>
          <a:xfrm>
            <a:off x="2513553" y="5087535"/>
            <a:ext cx="319513" cy="3195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A22541B-82CB-C642-8CB9-FAA3546D6900}"/>
              </a:ext>
            </a:extLst>
          </p:cNvPr>
          <p:cNvSpPr/>
          <p:nvPr/>
        </p:nvSpPr>
        <p:spPr>
          <a:xfrm>
            <a:off x="5936243" y="5075226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0AB557A-4E87-F26F-1D7A-BFF85239C859}"/>
              </a:ext>
            </a:extLst>
          </p:cNvPr>
          <p:cNvSpPr/>
          <p:nvPr/>
        </p:nvSpPr>
        <p:spPr>
          <a:xfrm>
            <a:off x="4575651" y="5062733"/>
            <a:ext cx="319513" cy="319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EBB0A32-9C29-4F89-4C8D-81397F03586E}"/>
              </a:ext>
            </a:extLst>
          </p:cNvPr>
          <p:cNvSpPr/>
          <p:nvPr/>
        </p:nvSpPr>
        <p:spPr>
          <a:xfrm>
            <a:off x="5290975" y="5075227"/>
            <a:ext cx="319513" cy="3195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cxnSp>
        <p:nvCxnSpPr>
          <p:cNvPr id="153" name="Connector: Curved 152">
            <a:extLst>
              <a:ext uri="{FF2B5EF4-FFF2-40B4-BE49-F238E27FC236}">
                <a16:creationId xmlns:a16="http://schemas.microsoft.com/office/drawing/2014/main" id="{814C6C3D-8A21-06DD-4CAA-098772864918}"/>
              </a:ext>
            </a:extLst>
          </p:cNvPr>
          <p:cNvCxnSpPr>
            <a:cxnSpLocks/>
            <a:stCxn id="49" idx="0"/>
            <a:endCxn id="50" idx="0"/>
          </p:cNvCxnSpPr>
          <p:nvPr/>
        </p:nvCxnSpPr>
        <p:spPr>
          <a:xfrm rot="16200000" flipH="1">
            <a:off x="1922317" y="3612509"/>
            <a:ext cx="9311" cy="2934747"/>
          </a:xfrm>
          <a:prstGeom prst="curvedConnector3">
            <a:avLst>
              <a:gd name="adj1" fmla="val -443912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or: Curved 157">
            <a:extLst>
              <a:ext uri="{FF2B5EF4-FFF2-40B4-BE49-F238E27FC236}">
                <a16:creationId xmlns:a16="http://schemas.microsoft.com/office/drawing/2014/main" id="{A4729202-4054-EC19-C819-B933598504E1}"/>
              </a:ext>
            </a:extLst>
          </p:cNvPr>
          <p:cNvCxnSpPr>
            <a:cxnSpLocks/>
            <a:stCxn id="51" idx="0"/>
            <a:endCxn id="50" idx="1"/>
          </p:cNvCxnSpPr>
          <p:nvPr/>
        </p:nvCxnSpPr>
        <p:spPr>
          <a:xfrm rot="16200000" flipH="1">
            <a:off x="2230238" y="4080187"/>
            <a:ext cx="49788" cy="2052499"/>
          </a:xfrm>
          <a:prstGeom prst="curvedConnector3">
            <a:avLst>
              <a:gd name="adj1" fmla="val -459147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Curved 161">
            <a:extLst>
              <a:ext uri="{FF2B5EF4-FFF2-40B4-BE49-F238E27FC236}">
                <a16:creationId xmlns:a16="http://schemas.microsoft.com/office/drawing/2014/main" id="{0559DE45-F33F-F5BF-9F25-091F131C8528}"/>
              </a:ext>
            </a:extLst>
          </p:cNvPr>
          <p:cNvCxnSpPr>
            <a:cxnSpLocks/>
            <a:stCxn id="51" idx="5"/>
            <a:endCxn id="54" idx="3"/>
          </p:cNvCxnSpPr>
          <p:nvPr/>
        </p:nvCxnSpPr>
        <p:spPr>
          <a:xfrm rot="16200000" flipH="1">
            <a:off x="1948100" y="4748010"/>
            <a:ext cx="5993" cy="1218498"/>
          </a:xfrm>
          <a:prstGeom prst="curvedConnector3">
            <a:avLst>
              <a:gd name="adj1" fmla="val 4695228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or: Curved 164">
            <a:extLst>
              <a:ext uri="{FF2B5EF4-FFF2-40B4-BE49-F238E27FC236}">
                <a16:creationId xmlns:a16="http://schemas.microsoft.com/office/drawing/2014/main" id="{8C9D547F-8E81-F5F2-EDFF-11DB65A07280}"/>
              </a:ext>
            </a:extLst>
          </p:cNvPr>
          <p:cNvCxnSpPr>
            <a:cxnSpLocks/>
            <a:stCxn id="54" idx="5"/>
            <a:endCxn id="55" idx="4"/>
          </p:cNvCxnSpPr>
          <p:nvPr/>
        </p:nvCxnSpPr>
        <p:spPr>
          <a:xfrm rot="16200000" flipH="1">
            <a:off x="4423896" y="3722634"/>
            <a:ext cx="34483" cy="3309726"/>
          </a:xfrm>
          <a:prstGeom prst="curvedConnector3">
            <a:avLst>
              <a:gd name="adj1" fmla="val 187004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or: Curved 191">
            <a:extLst>
              <a:ext uri="{FF2B5EF4-FFF2-40B4-BE49-F238E27FC236}">
                <a16:creationId xmlns:a16="http://schemas.microsoft.com/office/drawing/2014/main" id="{B84B2C03-CFCF-CA20-781E-C58089660A45}"/>
              </a:ext>
            </a:extLst>
          </p:cNvPr>
          <p:cNvCxnSpPr>
            <a:cxnSpLocks/>
            <a:stCxn id="50" idx="7"/>
            <a:endCxn id="57" idx="0"/>
          </p:cNvCxnSpPr>
          <p:nvPr/>
        </p:nvCxnSpPr>
        <p:spPr>
          <a:xfrm rot="5400000" flipH="1" flipV="1">
            <a:off x="4450970" y="4131569"/>
            <a:ext cx="56103" cy="1943421"/>
          </a:xfrm>
          <a:prstGeom prst="curvedConnector3">
            <a:avLst>
              <a:gd name="adj1" fmla="val 853193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Curved 210">
            <a:extLst>
              <a:ext uri="{FF2B5EF4-FFF2-40B4-BE49-F238E27FC236}">
                <a16:creationId xmlns:a16="http://schemas.microsoft.com/office/drawing/2014/main" id="{6415C442-473D-7C8D-D16D-EC9EDBE277FA}"/>
              </a:ext>
            </a:extLst>
          </p:cNvPr>
          <p:cNvCxnSpPr>
            <a:cxnSpLocks/>
            <a:stCxn id="53" idx="7"/>
            <a:endCxn id="57" idx="1"/>
          </p:cNvCxnSpPr>
          <p:nvPr/>
        </p:nvCxnSpPr>
        <p:spPr>
          <a:xfrm rot="5400000" flipH="1" flipV="1">
            <a:off x="4774457" y="4570198"/>
            <a:ext cx="11489" cy="1115132"/>
          </a:xfrm>
          <a:prstGeom prst="curvedConnector3">
            <a:avLst>
              <a:gd name="adj1" fmla="val 2497006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or: Curved 227">
            <a:extLst>
              <a:ext uri="{FF2B5EF4-FFF2-40B4-BE49-F238E27FC236}">
                <a16:creationId xmlns:a16="http://schemas.microsoft.com/office/drawing/2014/main" id="{05560F74-47A6-8A48-52DE-D20A78234D0A}"/>
              </a:ext>
            </a:extLst>
          </p:cNvPr>
          <p:cNvCxnSpPr>
            <a:cxnSpLocks/>
            <a:stCxn id="56" idx="5"/>
            <a:endCxn id="55" idx="3"/>
          </p:cNvCxnSpPr>
          <p:nvPr/>
        </p:nvCxnSpPr>
        <p:spPr>
          <a:xfrm rot="16200000" flipH="1">
            <a:off x="5409457" y="4774368"/>
            <a:ext cx="12493" cy="1134663"/>
          </a:xfrm>
          <a:prstGeom prst="curvedConnector3">
            <a:avLst>
              <a:gd name="adj1" fmla="val 2304370"/>
            </a:avLst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47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157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DFS: 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9174" y="1460602"/>
                <a:ext cx="86868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def </a:t>
                </a:r>
                <a:r>
                  <a:rPr lang="en-US" sz="2000" dirty="0" err="1"/>
                  <a:t>dfs</a:t>
                </a:r>
                <a:r>
                  <a:rPr lang="en-US" sz="2000" dirty="0"/>
                  <a:t>(graph, s):</a:t>
                </a:r>
              </a:p>
              <a:p>
                <a:r>
                  <a:rPr lang="en-US" sz="2000" dirty="0"/>
                  <a:t>	seen = [False, False, False, …] # length matches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	done = [False, False, False, …] # length matches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  <a:r>
                  <a:rPr lang="en-US" sz="2000" dirty="0" err="1"/>
                  <a:t>dfs_rec</a:t>
                </a:r>
                <a:r>
                  <a:rPr lang="en-US" sz="2000" dirty="0"/>
                  <a:t>(graph, s, seen, done)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def </a:t>
                </a:r>
                <a:r>
                  <a:rPr lang="en-US" sz="2000" dirty="0" err="1"/>
                  <a:t>dfs_rec</a:t>
                </a:r>
                <a:r>
                  <a:rPr lang="en-US" sz="2000" dirty="0"/>
                  <a:t>(graph, </a:t>
                </a:r>
                <a:r>
                  <a:rPr lang="en-US" sz="2000" dirty="0" err="1"/>
                  <a:t>curr</a:t>
                </a:r>
                <a:r>
                  <a:rPr lang="en-US" sz="2000" dirty="0"/>
                  <a:t>, seen, done):</a:t>
                </a:r>
              </a:p>
              <a:p>
                <a:r>
                  <a:rPr lang="en-US" sz="2000" dirty="0"/>
                  <a:t>	mark </a:t>
                </a:r>
                <a:r>
                  <a:rPr lang="en-US" sz="2000" dirty="0" err="1"/>
                  <a:t>curr</a:t>
                </a:r>
                <a:r>
                  <a:rPr lang="en-US" sz="2000" dirty="0"/>
                  <a:t> as seen</a:t>
                </a:r>
              </a:p>
              <a:p>
                <a:r>
                  <a:rPr lang="en-US" sz="2000" dirty="0"/>
                  <a:t>	for v in neighbors(current):</a:t>
                </a:r>
              </a:p>
              <a:p>
                <a:r>
                  <a:rPr lang="en-US" sz="2000" dirty="0"/>
                  <a:t>		if v not seen:</a:t>
                </a:r>
              </a:p>
              <a:p>
                <a:r>
                  <a:rPr lang="en-US" sz="2000" dirty="0"/>
                  <a:t>			</a:t>
                </a:r>
                <a:r>
                  <a:rPr lang="en-US" sz="2000" dirty="0" err="1"/>
                  <a:t>dfs_rec</a:t>
                </a:r>
                <a:r>
                  <a:rPr lang="en-US" sz="2000" dirty="0"/>
                  <a:t>(graph, v, seen, done)</a:t>
                </a:r>
              </a:p>
              <a:p>
                <a:r>
                  <a:rPr lang="en-US" sz="2000" dirty="0"/>
                  <a:t>	mark </a:t>
                </a:r>
                <a:r>
                  <a:rPr lang="en-US" sz="2000" dirty="0" err="1"/>
                  <a:t>curr</a:t>
                </a:r>
                <a:r>
                  <a:rPr lang="en-US" sz="2000" dirty="0"/>
                  <a:t> as done				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" y="1460602"/>
                <a:ext cx="8686800" cy="3477875"/>
              </a:xfrm>
              <a:prstGeom prst="rect">
                <a:avLst/>
              </a:prstGeom>
              <a:blipFill>
                <a:blip r:embed="rId2"/>
                <a:stretch>
                  <a:fillRect l="-702" t="-1053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AA1232-D787-3D19-098E-6B0425795E45}"/>
              </a:ext>
            </a:extLst>
          </p:cNvPr>
          <p:cNvSpPr txBox="1"/>
          <p:nvPr/>
        </p:nvSpPr>
        <p:spPr>
          <a:xfrm>
            <a:off x="7810471" y="1337129"/>
            <a:ext cx="316232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reverse order by finish 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8D4C7C-0AE1-7852-CBEE-C620B6E41F0E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AD1A1F-1858-45D6-7E51-1F9AF1CDD4A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677033C-CB5F-46AB-B374-335942CAC42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C65CFAA-FA9A-DDB6-F0F9-3C9FF5C1C650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D421D9D-777D-CB21-D6E6-A17BCE7AFEAD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0A629D0-968A-8695-0E03-5E719B3B3761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94E1493-F810-AAF7-D036-ABDA53E0371E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F0DB74C-4636-EC59-3B12-4158D04693E1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0EE49A2-D7BB-55D2-CDF7-57117EFD6BC0}"/>
                    </a:ext>
                  </a:extLst>
                </p:cNvPr>
                <p:cNvCxnSpPr>
                  <a:cxnSpLocks/>
                  <a:stCxn id="56" idx="3"/>
                  <a:endCxn id="22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1B7356C-0FBF-4014-5B14-9D07550C2011}"/>
                    </a:ext>
                  </a:extLst>
                </p:cNvPr>
                <p:cNvCxnSpPr>
                  <a:cxnSpLocks/>
                  <a:stCxn id="56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73CFE9C-7CA9-76B0-E6C8-A01F0F47567A}"/>
                    </a:ext>
                  </a:extLst>
                </p:cNvPr>
                <p:cNvCxnSpPr>
                  <a:stCxn id="56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61EEFB6-6240-9286-EB6B-87B4E3A42C62}"/>
                    </a:ext>
                  </a:extLst>
                </p:cNvPr>
                <p:cNvCxnSpPr>
                  <a:stCxn id="28" idx="1"/>
                  <a:endCxn id="5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1DD2A99-E823-2C5F-48A9-215EF4B837A0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B45E6E6-E67F-AE66-A2FF-F42504A2C17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0252589-58D9-C066-18D8-930B9F0C654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BAB2B40-EA53-50A6-67B2-4C18A86EFEF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7394C2A-20FB-8408-0C52-8124EB58C80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13D01A1-2099-59FF-8B64-AAF9428E285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E5977DB-14AA-CCA3-797B-283030773577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93C95AB-CD73-19F4-C798-3BAD9970D00F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1BAD119-94DD-8C8A-99D3-A302AE58E595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640C0E4-7E3C-3D79-7380-C6915BFD818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AD5C5D0-2FEE-6D4B-935F-6492A37B941C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EEEE52A-2F02-4140-A7B3-78C20CCC7FED}"/>
                  </a:ext>
                </a:extLst>
              </p:cNvPr>
              <p:cNvCxnSpPr>
                <a:cxnSpLocks/>
                <a:stCxn id="26" idx="2"/>
                <a:endCxn id="23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A96582-F630-B845-F0CF-A10ECF5F36C6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82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94496" y="414158"/>
            <a:ext cx="8686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bfs</a:t>
            </a:r>
            <a:r>
              <a:rPr lang="en-US" sz="2800" dirty="0"/>
              <a:t>(graph, s){</a:t>
            </a:r>
          </a:p>
          <a:p>
            <a:r>
              <a:rPr lang="en-US" sz="2800" dirty="0"/>
              <a:t>	found = new Queue();</a:t>
            </a:r>
          </a:p>
          <a:p>
            <a:r>
              <a:rPr lang="en-US" sz="2800" dirty="0"/>
              <a:t>	</a:t>
            </a:r>
            <a:r>
              <a:rPr lang="en-US" sz="2800" dirty="0" err="1"/>
              <a:t>found.enqueue</a:t>
            </a:r>
            <a:r>
              <a:rPr lang="en-US" sz="2800" dirty="0"/>
              <a:t>(s);</a:t>
            </a:r>
          </a:p>
          <a:p>
            <a:r>
              <a:rPr lang="en-US" sz="2800" dirty="0"/>
              <a:t>	mark s as “visited”;</a:t>
            </a:r>
          </a:p>
          <a:p>
            <a:r>
              <a:rPr lang="en-US" sz="2800" dirty="0"/>
              <a:t>	While (!</a:t>
            </a:r>
            <a:r>
              <a:rPr lang="en-US" sz="2800" dirty="0" err="1"/>
              <a:t>found.isEmpty</a:t>
            </a:r>
            <a:r>
              <a:rPr lang="en-US" sz="2800" dirty="0"/>
              <a:t>()){</a:t>
            </a:r>
          </a:p>
          <a:p>
            <a:r>
              <a:rPr lang="en-US" sz="2800" dirty="0"/>
              <a:t>		current = </a:t>
            </a:r>
            <a:r>
              <a:rPr lang="en-US" sz="2800" dirty="0" err="1"/>
              <a:t>found.dequeue</a:t>
            </a:r>
            <a:r>
              <a:rPr lang="en-US" sz="2800" dirty="0"/>
              <a:t>();</a:t>
            </a:r>
          </a:p>
          <a:p>
            <a:r>
              <a:rPr lang="en-US" sz="2800" dirty="0"/>
              <a:t>		for (v : neighbors(current)){</a:t>
            </a:r>
          </a:p>
          <a:p>
            <a:r>
              <a:rPr lang="en-US" sz="2800" dirty="0"/>
              <a:t>			if (! v marked “visited”){</a:t>
            </a:r>
          </a:p>
          <a:p>
            <a:r>
              <a:rPr lang="en-US" sz="2800" dirty="0"/>
              <a:t>				mark v as “visited”;</a:t>
            </a:r>
          </a:p>
          <a:p>
            <a:r>
              <a:rPr lang="en-US" sz="2800" dirty="0"/>
              <a:t>				</a:t>
            </a:r>
            <a:r>
              <a:rPr lang="en-US" sz="2800" dirty="0" err="1"/>
              <a:t>found.enqueue</a:t>
            </a:r>
            <a:r>
              <a:rPr lang="en-US" sz="2800" dirty="0"/>
              <a:t>(v);</a:t>
            </a:r>
          </a:p>
          <a:p>
            <a:r>
              <a:rPr lang="en-US" sz="2800" dirty="0"/>
              <a:t>			}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	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DE2EC2-2F8B-20FE-8951-E2BD5C549C1C}"/>
              </a:ext>
            </a:extLst>
          </p:cNvPr>
          <p:cNvGrpSpPr/>
          <p:nvPr/>
        </p:nvGrpSpPr>
        <p:grpSpPr>
          <a:xfrm>
            <a:off x="474420" y="1517187"/>
            <a:ext cx="4385159" cy="2420607"/>
            <a:chOff x="1524000" y="2625729"/>
            <a:chExt cx="7044346" cy="38884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B1968D4-0ECC-068E-765A-3DF8DE21145C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27EFB9C-1AD6-9281-AA30-5BE0BBE83EAC}"/>
                  </a:ext>
                </a:extLst>
              </p:cNvPr>
              <p:cNvCxnSpPr>
                <a:stCxn id="88" idx="7"/>
                <a:endCxn id="89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C7B5A33-2C67-775A-F9F8-9849005F705A}"/>
                  </a:ext>
                </a:extLst>
              </p:cNvPr>
              <p:cNvCxnSpPr>
                <a:stCxn id="89" idx="6"/>
                <a:endCxn id="92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E578285-E842-D666-EFFF-FAC536B41CA6}"/>
                  </a:ext>
                </a:extLst>
              </p:cNvPr>
              <p:cNvCxnSpPr>
                <a:stCxn id="88" idx="4"/>
                <a:endCxn id="90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6344E26-0374-B29A-3047-F12847819446}"/>
                  </a:ext>
                </a:extLst>
              </p:cNvPr>
              <p:cNvCxnSpPr>
                <a:stCxn id="91" idx="3"/>
                <a:endCxn id="90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6777E69-513F-8E97-420E-4508C3786C63}"/>
                  </a:ext>
                </a:extLst>
              </p:cNvPr>
              <p:cNvCxnSpPr>
                <a:stCxn id="93" idx="2"/>
                <a:endCxn id="90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6D715E8-E960-3FE6-7B4F-3ED4B6D49FDA}"/>
                  </a:ext>
                </a:extLst>
              </p:cNvPr>
              <p:cNvCxnSpPr>
                <a:stCxn id="91" idx="5"/>
                <a:endCxn id="93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6249CD4-F9C0-5A68-8D91-891A4FA839E0}"/>
                  </a:ext>
                </a:extLst>
              </p:cNvPr>
              <p:cNvCxnSpPr>
                <a:stCxn id="91" idx="7"/>
                <a:endCxn id="92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204DB22-82A3-0118-6481-472F7A6AF3F1}"/>
                  </a:ext>
                </a:extLst>
              </p:cNvPr>
              <p:cNvCxnSpPr>
                <a:stCxn id="93" idx="6"/>
                <a:endCxn id="94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26EFBD-31D4-049E-B188-F35998D684F2}"/>
                  </a:ext>
                </a:extLst>
              </p:cNvPr>
              <p:cNvCxnSpPr>
                <a:stCxn id="94" idx="1"/>
                <a:endCxn id="92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849E95-CB0E-ABD6-850A-E61EBDEFACAA}"/>
                  </a:ext>
                </a:extLst>
              </p:cNvPr>
              <p:cNvCxnSpPr>
                <a:stCxn id="96" idx="2"/>
                <a:endCxn id="92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8AD1B02-958A-B3BD-72CC-9B0590B340F7}"/>
                  </a:ext>
                </a:extLst>
              </p:cNvPr>
              <p:cNvCxnSpPr>
                <a:stCxn id="94" idx="0"/>
                <a:endCxn id="96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8B0F441-A7E2-FA9E-92EB-30933184D3BE}"/>
                  </a:ext>
                </a:extLst>
              </p:cNvPr>
              <p:cNvCxnSpPr>
                <a:stCxn id="95" idx="1"/>
                <a:endCxn id="96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0B411A-7680-5A59-15AD-2CE231F51725}"/>
                  </a:ext>
                </a:extLst>
              </p:cNvPr>
              <p:cNvCxnSpPr>
                <a:stCxn id="95" idx="3"/>
                <a:endCxn id="94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8A6D9A-B0B6-1AB8-DA09-FDB8212801F7}"/>
                  </a:ext>
                </a:extLst>
              </p:cNvPr>
              <p:cNvCxnSpPr>
                <a:stCxn id="89" idx="4"/>
                <a:endCxn id="90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4BFE18-A20F-D4C8-0B8F-13C5DDCAC640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7ECD6AE-5FC3-1D62-3146-0E728A59E99C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CC9B2643-4AE7-7327-D66E-875DFE9D352B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2A84FF5-BE60-6F0B-E7E8-AC31F8FD91F1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725E181-533F-9D89-A8B9-60FC2F93CD5E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89257CE-86BE-EB39-0021-0B5F58AB7E2C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5D391F7-C135-F995-9D25-9947220935E2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A9BCF0-A3F7-F8A4-C80C-FD60E28E095D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50E87BD-E051-DE7A-3950-ABE1A2CEA1DE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D9BE6BC-AF01-B341-278E-F84FB764CC8F}"/>
                </a:ext>
              </a:extLst>
            </p:cNvPr>
            <p:cNvCxnSpPr>
              <a:cxnSpLocks/>
              <a:stCxn id="94" idx="7"/>
              <a:endCxn id="96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0182084-CD52-8859-188D-BB9EC0EBC053}"/>
                </a:ext>
              </a:extLst>
            </p:cNvPr>
            <p:cNvCxnSpPr>
              <a:cxnSpLocks/>
              <a:stCxn id="93" idx="3"/>
              <a:endCxn id="90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/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685445-E91C-3488-3626-7813352F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36" y="4880066"/>
                <a:ext cx="4201535" cy="523220"/>
              </a:xfrm>
              <a:prstGeom prst="rect">
                <a:avLst/>
              </a:prstGeom>
              <a:blipFill>
                <a:blip r:embed="rId2"/>
                <a:stretch>
                  <a:fillRect l="-304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6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 Recursively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5865" y="1866236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dfs</a:t>
            </a:r>
            <a:r>
              <a:rPr lang="en-US" sz="2800" dirty="0"/>
              <a:t>(graph, </a:t>
            </a:r>
            <a:r>
              <a:rPr lang="en-US" sz="2800" dirty="0" err="1"/>
              <a:t>curr</a:t>
            </a:r>
            <a:r>
              <a:rPr lang="en-US" sz="2800" dirty="0"/>
              <a:t>){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“visited”;</a:t>
            </a:r>
          </a:p>
          <a:p>
            <a:r>
              <a:rPr lang="en-US" sz="2800" dirty="0"/>
              <a:t>	for (v : neighbors(current)){</a:t>
            </a:r>
          </a:p>
          <a:p>
            <a:r>
              <a:rPr lang="en-US" sz="2800" dirty="0"/>
              <a:t>		if (! v marked “visited”){</a:t>
            </a:r>
          </a:p>
          <a:p>
            <a:r>
              <a:rPr lang="en-US" sz="2800" dirty="0"/>
              <a:t>			</a:t>
            </a:r>
            <a:r>
              <a:rPr lang="en-US" sz="2800" dirty="0" err="1"/>
              <a:t>dfs</a:t>
            </a:r>
            <a:r>
              <a:rPr lang="en-US" sz="2800" dirty="0"/>
              <a:t>(graph, v);</a:t>
            </a:r>
          </a:p>
          <a:p>
            <a:r>
              <a:rPr lang="en-US" sz="2800" dirty="0"/>
              <a:t>		}</a:t>
            </a:r>
          </a:p>
          <a:p>
            <a:r>
              <a:rPr lang="en-US" sz="2800" dirty="0"/>
              <a:t>	}</a:t>
            </a:r>
          </a:p>
          <a:p>
            <a:r>
              <a:rPr lang="en-US" sz="2800" dirty="0"/>
              <a:t>	mark </a:t>
            </a:r>
            <a:r>
              <a:rPr lang="en-US" sz="2800" dirty="0" err="1"/>
              <a:t>curr</a:t>
            </a:r>
            <a:r>
              <a:rPr lang="en-US" sz="2800" dirty="0"/>
              <a:t> as “done”;</a:t>
            </a:r>
          </a:p>
          <a:p>
            <a:r>
              <a:rPr lang="en-US" sz="2800" dirty="0"/>
              <a:t>}			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8200AC9-7D9A-1925-52EB-C7B86A898E60}"/>
              </a:ext>
            </a:extLst>
          </p:cNvPr>
          <p:cNvGrpSpPr/>
          <p:nvPr/>
        </p:nvGrpSpPr>
        <p:grpSpPr>
          <a:xfrm>
            <a:off x="7543800" y="3714388"/>
            <a:ext cx="4385159" cy="2420607"/>
            <a:chOff x="6934200" y="4047495"/>
            <a:chExt cx="4385159" cy="24206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4A86F4-FB7F-26CB-6FB5-7F1BFF9453F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7445EE1-44C3-64A2-986E-D46EA88A8BED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667B16-A5D7-BBD9-C34D-964D4C9AFF12}"/>
                    </a:ext>
                  </a:extLst>
                </p:cNvPr>
                <p:cNvCxnSpPr>
                  <a:stCxn id="47" idx="7"/>
                  <a:endCxn id="48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FA0256C7-0C0F-A799-5AE9-2E217FD5D756}"/>
                    </a:ext>
                  </a:extLst>
                </p:cNvPr>
                <p:cNvCxnSpPr>
                  <a:stCxn id="48" idx="6"/>
                  <a:endCxn id="51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54B94F8-CF37-B94A-47FD-BD2899922A25}"/>
                    </a:ext>
                  </a:extLst>
                </p:cNvPr>
                <p:cNvCxnSpPr>
                  <a:stCxn id="47" idx="4"/>
                  <a:endCxn id="49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D98E141-8BD7-326E-BA69-6B184455899A}"/>
                    </a:ext>
                  </a:extLst>
                </p:cNvPr>
                <p:cNvCxnSpPr>
                  <a:stCxn id="50" idx="3"/>
                  <a:endCxn id="49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DAFBF81-44CC-A51D-66C0-2C5B87B35C40}"/>
                    </a:ext>
                  </a:extLst>
                </p:cNvPr>
                <p:cNvCxnSpPr>
                  <a:stCxn id="52" idx="2"/>
                  <a:endCxn id="49" idx="5"/>
                </p:cNvCxnSpPr>
                <p:nvPr/>
              </p:nvCxnSpPr>
              <p:spPr>
                <a:xfrm flipH="1" flipV="1">
                  <a:off x="1477469" y="6086626"/>
                  <a:ext cx="1369411" cy="56531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C89A0F-5857-790A-2E5A-C334C74AD9DF}"/>
                    </a:ext>
                  </a:extLst>
                </p:cNvPr>
                <p:cNvCxnSpPr>
                  <a:stCxn id="50" idx="5"/>
                  <a:endCxn id="52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52BECD2-A307-35FE-E7B9-BEF318C03A1D}"/>
                    </a:ext>
                  </a:extLst>
                </p:cNvPr>
                <p:cNvCxnSpPr>
                  <a:cxnSpLocks/>
                  <a:stCxn id="48" idx="5"/>
                  <a:endCxn id="53" idx="1"/>
                </p:cNvCxnSpPr>
                <p:nvPr/>
              </p:nvCxnSpPr>
              <p:spPr>
                <a:xfrm>
                  <a:off x="2369118" y="3458194"/>
                  <a:ext cx="2707217" cy="2755642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39A6867-664B-0A60-EC3B-4B9FB9DABFF2}"/>
                    </a:ext>
                  </a:extLst>
                </p:cNvPr>
                <p:cNvCxnSpPr>
                  <a:cxnSpLocks/>
                  <a:stCxn id="55" idx="4"/>
                  <a:endCxn id="53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890D792-DD4D-C941-053C-56792BC91B07}"/>
                    </a:ext>
                  </a:extLst>
                </p:cNvPr>
                <p:cNvCxnSpPr>
                  <a:stCxn id="55" idx="2"/>
                  <a:endCxn id="51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1E4AEE4-0B75-9ED8-B545-8ECB83BC5819}"/>
                    </a:ext>
                  </a:extLst>
                </p:cNvPr>
                <p:cNvCxnSpPr>
                  <a:stCxn id="54" idx="1"/>
                  <a:endCxn id="55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5F552B6-93EB-210F-6CA5-732260C4CB99}"/>
                    </a:ext>
                  </a:extLst>
                </p:cNvPr>
                <p:cNvCxnSpPr>
                  <a:stCxn id="54" idx="3"/>
                  <a:endCxn id="53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9CF98F7-72EE-A41B-94B4-C0C7D5B40A13}"/>
                    </a:ext>
                  </a:extLst>
                </p:cNvPr>
                <p:cNvCxnSpPr>
                  <a:stCxn id="48" idx="4"/>
                  <a:endCxn id="49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CCD3DB87-8FDD-BBEE-9D89-F763E1040ED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4B893D-29DB-BB7C-BBA0-B919C23C6B1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98533ED-C91E-BCB7-C7FA-6A6BB23DB5EE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E5E38723-49F4-D444-B6E9-10D1CEE06FA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94084C6-F266-1A65-C3CD-B28BAECD1CD3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D79CA729-96DA-7BDA-8FA9-CD452C4A54D4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607055-3BC9-7EEA-81D8-BD20DB6D7E80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8830F5E-7D53-760E-EA93-ACF453B746AC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DA593680-DCFA-7AF1-C06C-855B87D1B597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035AA82-3EEE-70A9-9876-C158C70B2BD0}"/>
                  </a:ext>
                </a:extLst>
              </p:cNvPr>
              <p:cNvCxnSpPr>
                <a:cxnSpLocks/>
                <a:stCxn id="52" idx="3"/>
                <a:endCxn id="49" idx="4"/>
              </p:cNvCxnSpPr>
              <p:nvPr/>
            </p:nvCxnSpPr>
            <p:spPr>
              <a:xfrm flipH="1" flipV="1">
                <a:off x="2820001" y="5767428"/>
                <a:ext cx="1626045" cy="67161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E6D0F4-C146-E647-3385-43715450879E}"/>
                </a:ext>
              </a:extLst>
            </p:cNvPr>
            <p:cNvCxnSpPr>
              <a:cxnSpLocks/>
              <a:stCxn id="52" idx="6"/>
              <a:endCxn id="53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A0C734-7D2D-4809-884B-2CCFF830DFDF}"/>
              </a:ext>
            </a:extLst>
          </p:cNvPr>
          <p:cNvSpPr txBox="1"/>
          <p:nvPr/>
        </p:nvSpPr>
        <p:spPr>
          <a:xfrm>
            <a:off x="7810471" y="1337129"/>
            <a:ext cx="316232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reverse order by finish time</a:t>
            </a:r>
          </a:p>
        </p:txBody>
      </p:sp>
    </p:spTree>
    <p:extLst>
      <p:ext uri="{BB962C8B-B14F-4D97-AF65-F5344CB8AC3E}">
        <p14:creationId xmlns:p14="http://schemas.microsoft.com/office/powerpoint/2010/main" val="692946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399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DFS: Topological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9174" y="72711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List </a:t>
            </a:r>
            <a:r>
              <a:rPr lang="en-US" sz="2000" dirty="0" err="1"/>
              <a:t>topSort</a:t>
            </a:r>
            <a:r>
              <a:rPr lang="en-US" sz="2000" dirty="0"/>
              <a:t>(graph){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List&lt;Nodes&gt; finished = new List&lt;&gt;();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for (Node v : </a:t>
            </a:r>
            <a:r>
              <a:rPr lang="en-US" sz="2000" b="1" dirty="0" err="1">
                <a:solidFill>
                  <a:srgbClr val="FF0000"/>
                </a:solidFill>
              </a:rPr>
              <a:t>graph.vertices</a:t>
            </a:r>
            <a:r>
              <a:rPr lang="en-US" sz="2000" b="1" dirty="0">
                <a:solidFill>
                  <a:srgbClr val="FF0000"/>
                </a:solidFill>
              </a:rPr>
              <a:t>){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	if (!</a:t>
            </a:r>
            <a:r>
              <a:rPr lang="en-US" sz="2000" b="1" dirty="0" err="1">
                <a:solidFill>
                  <a:srgbClr val="FF0000"/>
                </a:solidFill>
              </a:rPr>
              <a:t>v.visited</a:t>
            </a:r>
            <a:r>
              <a:rPr lang="en-US" sz="2000" b="1" dirty="0">
                <a:solidFill>
                  <a:srgbClr val="FF0000"/>
                </a:solidFill>
              </a:rPr>
              <a:t>){</a:t>
            </a:r>
          </a:p>
          <a:p>
            <a:r>
              <a:rPr lang="en-US" sz="2000" dirty="0"/>
              <a:t>			</a:t>
            </a:r>
            <a:r>
              <a:rPr lang="en-US" sz="2000" dirty="0" err="1"/>
              <a:t>finishTime</a:t>
            </a:r>
            <a:r>
              <a:rPr lang="en-US" sz="2000" dirty="0"/>
              <a:t>(graph, v, finished);</a:t>
            </a:r>
          </a:p>
          <a:p>
            <a:r>
              <a:rPr lang="en-US" sz="2000" dirty="0"/>
              <a:t>		}</a:t>
            </a:r>
          </a:p>
          <a:p>
            <a:r>
              <a:rPr lang="en-US" sz="2000" dirty="0"/>
              <a:t>	}</a:t>
            </a:r>
          </a:p>
          <a:p>
            <a:r>
              <a:rPr lang="en-US" sz="2000" dirty="0"/>
              <a:t>	</a:t>
            </a:r>
            <a:r>
              <a:rPr lang="en-US" sz="2000" b="1" dirty="0" err="1">
                <a:solidFill>
                  <a:srgbClr val="FF0000"/>
                </a:solidFill>
              </a:rPr>
              <a:t>finished.reverse</a:t>
            </a:r>
            <a:r>
              <a:rPr lang="en-US" sz="2000" b="1" dirty="0">
                <a:solidFill>
                  <a:srgbClr val="FF0000"/>
                </a:solidFill>
              </a:rPr>
              <a:t>();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	return finished;</a:t>
            </a:r>
          </a:p>
          <a:p>
            <a:r>
              <a:rPr lang="en-US" sz="2000" dirty="0"/>
              <a:t>}</a:t>
            </a:r>
          </a:p>
          <a:p>
            <a:endParaRPr lang="en-US" sz="2000" dirty="0"/>
          </a:p>
          <a:p>
            <a:r>
              <a:rPr lang="en-US" sz="2000" dirty="0"/>
              <a:t>void </a:t>
            </a:r>
            <a:r>
              <a:rPr lang="en-US" sz="2000" dirty="0" err="1"/>
              <a:t>finishTime</a:t>
            </a:r>
            <a:r>
              <a:rPr lang="en-US" sz="2000" dirty="0"/>
              <a:t>(graph, </a:t>
            </a:r>
            <a:r>
              <a:rPr lang="en-US" sz="2000" dirty="0" err="1"/>
              <a:t>curr</a:t>
            </a:r>
            <a:r>
              <a:rPr lang="en-US" sz="2000" dirty="0"/>
              <a:t>, finished){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curr.visited</a:t>
            </a:r>
            <a:r>
              <a:rPr lang="en-US" sz="2000" dirty="0"/>
              <a:t> = true;</a:t>
            </a:r>
          </a:p>
          <a:p>
            <a:r>
              <a:rPr lang="en-US" sz="2000" dirty="0"/>
              <a:t>	for (Node v : </a:t>
            </a:r>
            <a:r>
              <a:rPr lang="en-US" sz="2000" dirty="0" err="1"/>
              <a:t>curr.neighbors</a:t>
            </a:r>
            <a:r>
              <a:rPr lang="en-US" sz="2000" dirty="0"/>
              <a:t>){</a:t>
            </a:r>
          </a:p>
          <a:p>
            <a:r>
              <a:rPr lang="en-US" sz="2000" dirty="0"/>
              <a:t>		if (!</a:t>
            </a:r>
            <a:r>
              <a:rPr lang="en-US" sz="2000" dirty="0" err="1"/>
              <a:t>v.visited</a:t>
            </a:r>
            <a:r>
              <a:rPr lang="en-US" sz="2000" dirty="0"/>
              <a:t>){</a:t>
            </a:r>
          </a:p>
          <a:p>
            <a:r>
              <a:rPr lang="en-US" sz="2000" dirty="0"/>
              <a:t>			</a:t>
            </a:r>
            <a:r>
              <a:rPr lang="en-US" sz="2000" dirty="0" err="1"/>
              <a:t>finishTime</a:t>
            </a:r>
            <a:r>
              <a:rPr lang="en-US" sz="2000" dirty="0"/>
              <a:t>(graph, v, finished);</a:t>
            </a:r>
          </a:p>
          <a:p>
            <a:r>
              <a:rPr lang="en-US" sz="2000" dirty="0"/>
              <a:t>		}</a:t>
            </a:r>
          </a:p>
          <a:p>
            <a:r>
              <a:rPr lang="en-US" sz="2000" dirty="0"/>
              <a:t>	}</a:t>
            </a:r>
          </a:p>
          <a:p>
            <a:r>
              <a:rPr lang="en-US" sz="2000" dirty="0"/>
              <a:t>	</a:t>
            </a:r>
            <a:r>
              <a:rPr lang="en-US" sz="2000" b="1" dirty="0" err="1">
                <a:solidFill>
                  <a:srgbClr val="FF0000"/>
                </a:solidFill>
              </a:rPr>
              <a:t>finished.add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err="1">
                <a:solidFill>
                  <a:srgbClr val="FF0000"/>
                </a:solidFill>
              </a:rPr>
              <a:t>curr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/>
              <a:t>}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A1232-D787-3D19-098E-6B0425795E45}"/>
              </a:ext>
            </a:extLst>
          </p:cNvPr>
          <p:cNvSpPr txBox="1"/>
          <p:nvPr/>
        </p:nvSpPr>
        <p:spPr>
          <a:xfrm>
            <a:off x="7810471" y="1337129"/>
            <a:ext cx="316232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List in reverse order by finish 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8D4C7C-0AE1-7852-CBEE-C620B6E41F0E}"/>
              </a:ext>
            </a:extLst>
          </p:cNvPr>
          <p:cNvGrpSpPr/>
          <p:nvPr/>
        </p:nvGrpSpPr>
        <p:grpSpPr>
          <a:xfrm>
            <a:off x="7009533" y="4114199"/>
            <a:ext cx="4385159" cy="2420607"/>
            <a:chOff x="6934200" y="4047495"/>
            <a:chExt cx="4385159" cy="24206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AD1A1F-1858-45D6-7E51-1F9AF1CDD4A7}"/>
                </a:ext>
              </a:extLst>
            </p:cNvPr>
            <p:cNvGrpSpPr/>
            <p:nvPr/>
          </p:nvGrpSpPr>
          <p:grpSpPr>
            <a:xfrm>
              <a:off x="6934200" y="4047495"/>
              <a:ext cx="4385159" cy="2420607"/>
              <a:chOff x="1524000" y="2625729"/>
              <a:chExt cx="7044346" cy="38884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677033C-CB5F-46AB-B374-335942CAC422}"/>
                  </a:ext>
                </a:extLst>
              </p:cNvPr>
              <p:cNvGrpSpPr/>
              <p:nvPr/>
            </p:nvGrpSpPr>
            <p:grpSpPr>
              <a:xfrm>
                <a:off x="1524000" y="2625729"/>
                <a:ext cx="7044346" cy="3888478"/>
                <a:chOff x="0" y="3020093"/>
                <a:chExt cx="7044346" cy="388847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C65CFAA-FA9A-DDB6-F0F9-3C9FF5C1C650}"/>
                    </a:ext>
                  </a:extLst>
                </p:cNvPr>
                <p:cNvCxnSpPr>
                  <a:stCxn id="21" idx="7"/>
                  <a:endCxn id="22" idx="2"/>
                </p:cNvCxnSpPr>
                <p:nvPr/>
              </p:nvCxnSpPr>
              <p:spPr>
                <a:xfrm flipV="1">
                  <a:off x="438102" y="3276727"/>
                  <a:ext cx="1492916" cy="962604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D421D9D-777D-CB21-D6E6-A17BCE7AFEAD}"/>
                    </a:ext>
                  </a:extLst>
                </p:cNvPr>
                <p:cNvCxnSpPr>
                  <a:stCxn id="22" idx="6"/>
                  <a:endCxn id="25" idx="2"/>
                </p:cNvCxnSpPr>
                <p:nvPr/>
              </p:nvCxnSpPr>
              <p:spPr>
                <a:xfrm>
                  <a:off x="2444286" y="3276727"/>
                  <a:ext cx="1510213" cy="52390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0A629D0-968A-8695-0E03-5E719B3B3761}"/>
                    </a:ext>
                  </a:extLst>
                </p:cNvPr>
                <p:cNvCxnSpPr>
                  <a:stCxn id="21" idx="4"/>
                  <a:endCxn id="23" idx="1"/>
                </p:cNvCxnSpPr>
                <p:nvPr/>
              </p:nvCxnSpPr>
              <p:spPr>
                <a:xfrm>
                  <a:off x="256634" y="4677433"/>
                  <a:ext cx="857899" cy="104625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194E1493-F810-AAF7-D036-ABDA53E0371E}"/>
                    </a:ext>
                  </a:extLst>
                </p:cNvPr>
                <p:cNvCxnSpPr>
                  <a:stCxn id="24" idx="3"/>
                  <a:endCxn id="23" idx="7"/>
                </p:cNvCxnSpPr>
                <p:nvPr/>
              </p:nvCxnSpPr>
              <p:spPr>
                <a:xfrm flipH="1">
                  <a:off x="1477469" y="4930617"/>
                  <a:ext cx="1172042" cy="79307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BF0DB74C-4636-EC59-3B12-4158D04693E1}"/>
                    </a:ext>
                  </a:extLst>
                </p:cNvPr>
                <p:cNvCxnSpPr>
                  <a:stCxn id="24" idx="5"/>
                  <a:endCxn id="26" idx="0"/>
                </p:cNvCxnSpPr>
                <p:nvPr/>
              </p:nvCxnSpPr>
              <p:spPr>
                <a:xfrm>
                  <a:off x="3012447" y="4930617"/>
                  <a:ext cx="91067" cy="1464686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0EE49A2-D7BB-55D2-CDF7-57117EFD6BC0}"/>
                    </a:ext>
                  </a:extLst>
                </p:cNvPr>
                <p:cNvCxnSpPr>
                  <a:cxnSpLocks/>
                  <a:stCxn id="56" idx="3"/>
                  <a:endCxn id="22" idx="5"/>
                </p:cNvCxnSpPr>
                <p:nvPr/>
              </p:nvCxnSpPr>
              <p:spPr>
                <a:xfrm flipH="1" flipV="1">
                  <a:off x="2369118" y="3458194"/>
                  <a:ext cx="3012648" cy="7290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1B7356C-0FBF-4014-5B14-9D07550C2011}"/>
                    </a:ext>
                  </a:extLst>
                </p:cNvPr>
                <p:cNvCxnSpPr>
                  <a:cxnSpLocks/>
                  <a:stCxn id="56" idx="4"/>
                  <a:endCxn id="27" idx="0"/>
                </p:cNvCxnSpPr>
                <p:nvPr/>
              </p:nvCxnSpPr>
              <p:spPr>
                <a:xfrm flipH="1">
                  <a:off x="5257802" y="4262423"/>
                  <a:ext cx="305431" cy="187624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73CFE9C-7CA9-76B0-E6C8-A01F0F47567A}"/>
                    </a:ext>
                  </a:extLst>
                </p:cNvPr>
                <p:cNvCxnSpPr>
                  <a:stCxn id="56" idx="2"/>
                  <a:endCxn id="25" idx="5"/>
                </p:cNvCxnSpPr>
                <p:nvPr/>
              </p:nvCxnSpPr>
              <p:spPr>
                <a:xfrm flipH="1" flipV="1">
                  <a:off x="4392601" y="3510585"/>
                  <a:ext cx="913997" cy="495205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61EEFB6-6240-9286-EB6B-87B4E3A42C62}"/>
                    </a:ext>
                  </a:extLst>
                </p:cNvPr>
                <p:cNvCxnSpPr>
                  <a:stCxn id="28" idx="1"/>
                  <a:endCxn id="56" idx="5"/>
                </p:cNvCxnSpPr>
                <p:nvPr/>
              </p:nvCxnSpPr>
              <p:spPr>
                <a:xfrm flipH="1" flipV="1">
                  <a:off x="5744700" y="4187258"/>
                  <a:ext cx="861544" cy="674868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41DD2A99-E823-2C5F-48A9-215EF4B837A0}"/>
                    </a:ext>
                  </a:extLst>
                </p:cNvPr>
                <p:cNvCxnSpPr>
                  <a:stCxn id="28" idx="3"/>
                  <a:endCxn id="27" idx="6"/>
                </p:cNvCxnSpPr>
                <p:nvPr/>
              </p:nvCxnSpPr>
              <p:spPr>
                <a:xfrm flipH="1">
                  <a:off x="5514435" y="5225062"/>
                  <a:ext cx="1091809" cy="1170241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2B45E6E6-E67F-AE66-A2FF-F42504A2C175}"/>
                    </a:ext>
                  </a:extLst>
                </p:cNvPr>
                <p:cNvCxnSpPr>
                  <a:stCxn id="22" idx="4"/>
                  <a:endCxn id="23" idx="0"/>
                </p:cNvCxnSpPr>
                <p:nvPr/>
              </p:nvCxnSpPr>
              <p:spPr>
                <a:xfrm flipH="1">
                  <a:off x="1296001" y="3533361"/>
                  <a:ext cx="891651" cy="2115163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0252589-58D9-C066-18D8-930B9F0C6547}"/>
                    </a:ext>
                  </a:extLst>
                </p:cNvPr>
                <p:cNvSpPr/>
                <p:nvPr/>
              </p:nvSpPr>
              <p:spPr>
                <a:xfrm>
                  <a:off x="0" y="4164165"/>
                  <a:ext cx="513268" cy="51326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BAB2B40-EA53-50A6-67B2-4C18A86EFEFE}"/>
                    </a:ext>
                  </a:extLst>
                </p:cNvPr>
                <p:cNvSpPr/>
                <p:nvPr/>
              </p:nvSpPr>
              <p:spPr>
                <a:xfrm>
                  <a:off x="1931018" y="302009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7394C2A-20FB-8408-0C52-8124EB58C80B}"/>
                    </a:ext>
                  </a:extLst>
                </p:cNvPr>
                <p:cNvSpPr/>
                <p:nvPr/>
              </p:nvSpPr>
              <p:spPr>
                <a:xfrm>
                  <a:off x="1039367" y="5648524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13D01A1-2099-59FF-8B64-AAF9428E285A}"/>
                    </a:ext>
                  </a:extLst>
                </p:cNvPr>
                <p:cNvSpPr/>
                <p:nvPr/>
              </p:nvSpPr>
              <p:spPr>
                <a:xfrm>
                  <a:off x="2574345" y="4492515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E5977DB-14AA-CCA3-797B-283030773577}"/>
                    </a:ext>
                  </a:extLst>
                </p:cNvPr>
                <p:cNvSpPr/>
                <p:nvPr/>
              </p:nvSpPr>
              <p:spPr>
                <a:xfrm>
                  <a:off x="3954499" y="3072483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93C95AB-CD73-19F4-C798-3BAD9970D00F}"/>
                    </a:ext>
                  </a:extLst>
                </p:cNvPr>
                <p:cNvSpPr/>
                <p:nvPr/>
              </p:nvSpPr>
              <p:spPr>
                <a:xfrm>
                  <a:off x="2846880" y="6395303"/>
                  <a:ext cx="513268" cy="513268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1BAD119-94DD-8C8A-99D3-A302AE58E595}"/>
                    </a:ext>
                  </a:extLst>
                </p:cNvPr>
                <p:cNvSpPr/>
                <p:nvPr/>
              </p:nvSpPr>
              <p:spPr>
                <a:xfrm>
                  <a:off x="5001167" y="6138669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B640C0E4-7E3C-3D79-7380-C6915BFD8181}"/>
                    </a:ext>
                  </a:extLst>
                </p:cNvPr>
                <p:cNvSpPr/>
                <p:nvPr/>
              </p:nvSpPr>
              <p:spPr>
                <a:xfrm>
                  <a:off x="6531078" y="4786960"/>
                  <a:ext cx="513268" cy="513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9</a:t>
                  </a: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AD5C5D0-2FEE-6D4B-935F-6492A37B941C}"/>
                    </a:ext>
                  </a:extLst>
                </p:cNvPr>
                <p:cNvSpPr/>
                <p:nvPr/>
              </p:nvSpPr>
              <p:spPr>
                <a:xfrm>
                  <a:off x="5306598" y="3749156"/>
                  <a:ext cx="513268" cy="51326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EEEE52A-2F02-4140-A7B3-78C20CCC7FED}"/>
                  </a:ext>
                </a:extLst>
              </p:cNvPr>
              <p:cNvCxnSpPr>
                <a:cxnSpLocks/>
                <a:stCxn id="26" idx="2"/>
                <a:endCxn id="23" idx="5"/>
              </p:cNvCxnSpPr>
              <p:nvPr/>
            </p:nvCxnSpPr>
            <p:spPr>
              <a:xfrm flipH="1" flipV="1">
                <a:off x="3001468" y="5692260"/>
                <a:ext cx="1369411" cy="56531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A96582-F630-B845-F0CF-A10ECF5F36C6}"/>
                </a:ext>
              </a:extLst>
            </p:cNvPr>
            <p:cNvCxnSpPr>
              <a:cxnSpLocks/>
              <a:stCxn id="26" idx="6"/>
              <a:endCxn id="27" idx="3"/>
            </p:cNvCxnSpPr>
            <p:nvPr/>
          </p:nvCxnSpPr>
          <p:spPr>
            <a:xfrm flipV="1">
              <a:off x="9025917" y="6261553"/>
              <a:ext cx="1068340" cy="4679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8E7255-187D-527D-D4D0-00AE6ABCE8BB}"/>
              </a:ext>
            </a:extLst>
          </p:cNvPr>
          <p:cNvGrpSpPr/>
          <p:nvPr/>
        </p:nvGrpSpPr>
        <p:grpSpPr>
          <a:xfrm>
            <a:off x="6137495" y="3052992"/>
            <a:ext cx="5682036" cy="538444"/>
            <a:chOff x="7767403" y="2882319"/>
            <a:chExt cx="3971372" cy="37633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790045B-2F32-574B-21DE-2D66631DC027}"/>
                </a:ext>
              </a:extLst>
            </p:cNvPr>
            <p:cNvGrpSpPr/>
            <p:nvPr/>
          </p:nvGrpSpPr>
          <p:grpSpPr>
            <a:xfrm>
              <a:off x="8371362" y="2882319"/>
              <a:ext cx="3367413" cy="376337"/>
              <a:chOff x="6834185" y="3171034"/>
              <a:chExt cx="3367413" cy="37633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FCD21DE-873D-0948-01AB-7B6EFA7DD1D9}"/>
                  </a:ext>
                </a:extLst>
              </p:cNvPr>
              <p:cNvSpPr/>
              <p:nvPr/>
            </p:nvSpPr>
            <p:spPr>
              <a:xfrm>
                <a:off x="6834185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2CAD4C-6A2B-BFEB-EF9D-1998F5B2AD06}"/>
                  </a:ext>
                </a:extLst>
              </p:cNvPr>
              <p:cNvSpPr/>
              <p:nvPr/>
            </p:nvSpPr>
            <p:spPr>
              <a:xfrm>
                <a:off x="7208342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868008-327D-8243-B1F3-D11DCE8FF2FE}"/>
                  </a:ext>
                </a:extLst>
              </p:cNvPr>
              <p:cNvSpPr/>
              <p:nvPr/>
            </p:nvSpPr>
            <p:spPr>
              <a:xfrm>
                <a:off x="7582499" y="317321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AFE4A74-528B-DA33-573C-55CB58EF089C}"/>
                  </a:ext>
                </a:extLst>
              </p:cNvPr>
              <p:cNvSpPr/>
              <p:nvPr/>
            </p:nvSpPr>
            <p:spPr>
              <a:xfrm>
                <a:off x="7956656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EEB594F-FCAF-7CA7-BDA4-48D848AB46A2}"/>
                  </a:ext>
                </a:extLst>
              </p:cNvPr>
              <p:cNvSpPr/>
              <p:nvPr/>
            </p:nvSpPr>
            <p:spPr>
              <a:xfrm>
                <a:off x="8330813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8763D2-5ED8-F326-A12C-7F9AF72C1521}"/>
                  </a:ext>
                </a:extLst>
              </p:cNvPr>
              <p:cNvSpPr/>
              <p:nvPr/>
            </p:nvSpPr>
            <p:spPr>
              <a:xfrm>
                <a:off x="8704970" y="3171035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E39B383-AA24-4F78-B96A-E2BB6FF2B8FE}"/>
                  </a:ext>
                </a:extLst>
              </p:cNvPr>
              <p:cNvSpPr/>
              <p:nvPr/>
            </p:nvSpPr>
            <p:spPr>
              <a:xfrm>
                <a:off x="9079127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F61B852-1CE3-C752-64EE-C4906CBEEDEF}"/>
                  </a:ext>
                </a:extLst>
              </p:cNvPr>
              <p:cNvSpPr/>
              <p:nvPr/>
            </p:nvSpPr>
            <p:spPr>
              <a:xfrm>
                <a:off x="9453284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6C7AA5A-29AB-650B-5877-CFACC47DFBD7}"/>
                  </a:ext>
                </a:extLst>
              </p:cNvPr>
              <p:cNvSpPr/>
              <p:nvPr/>
            </p:nvSpPr>
            <p:spPr>
              <a:xfrm>
                <a:off x="9827441" y="3171034"/>
                <a:ext cx="374157" cy="3741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D12F9E-10C2-F575-75E3-44213FAE7B5A}"/>
                </a:ext>
              </a:extLst>
            </p:cNvPr>
            <p:cNvSpPr txBox="1"/>
            <p:nvPr/>
          </p:nvSpPr>
          <p:spPr>
            <a:xfrm>
              <a:off x="7767403" y="2965901"/>
              <a:ext cx="607501" cy="224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finished: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18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9" y="117543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Shortest Path (unweighted)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06979" y="197326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 </a:t>
            </a:r>
            <a:r>
              <a:rPr lang="en-US" sz="2400" dirty="0" err="1"/>
              <a:t>shortestPath</a:t>
            </a:r>
            <a:r>
              <a:rPr lang="en-US" sz="2400" dirty="0"/>
              <a:t>(graph, s, t){</a:t>
            </a:r>
          </a:p>
          <a:p>
            <a:r>
              <a:rPr lang="en-US" sz="2400" dirty="0"/>
              <a:t>	found = new Queue();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layer = 0;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found.enqueue</a:t>
            </a:r>
            <a:r>
              <a:rPr lang="en-US" sz="2400" dirty="0"/>
              <a:t>(s);</a:t>
            </a:r>
          </a:p>
          <a:p>
            <a:r>
              <a:rPr lang="en-US" sz="2400" dirty="0"/>
              <a:t>	mark s as “visited”;</a:t>
            </a:r>
          </a:p>
          <a:p>
            <a:r>
              <a:rPr lang="en-US" sz="2400" dirty="0"/>
              <a:t>	While (!</a:t>
            </a:r>
            <a:r>
              <a:rPr lang="en-US" sz="2400" dirty="0" err="1"/>
              <a:t>found.isEmpty</a:t>
            </a:r>
            <a:r>
              <a:rPr lang="en-US" sz="2400" dirty="0"/>
              <a:t>()){</a:t>
            </a:r>
          </a:p>
          <a:p>
            <a:r>
              <a:rPr lang="en-US" sz="2400" dirty="0"/>
              <a:t>		current = </a:t>
            </a:r>
            <a:r>
              <a:rPr lang="en-US" sz="2400" dirty="0" err="1"/>
              <a:t>found.dequeue</a:t>
            </a:r>
            <a:r>
              <a:rPr lang="en-US" sz="2400" dirty="0"/>
              <a:t>();</a:t>
            </a:r>
          </a:p>
          <a:p>
            <a:r>
              <a:rPr lang="en-US" sz="2400" dirty="0"/>
              <a:t>		</a:t>
            </a:r>
            <a:r>
              <a:rPr lang="en-US" sz="2400" dirty="0">
                <a:solidFill>
                  <a:srgbClr val="FF0000"/>
                </a:solidFill>
              </a:rPr>
              <a:t>layer = depth of current;</a:t>
            </a:r>
          </a:p>
          <a:p>
            <a:r>
              <a:rPr lang="en-US" sz="2400" dirty="0"/>
              <a:t>		for (v : neighbors(current)){</a:t>
            </a:r>
          </a:p>
          <a:p>
            <a:r>
              <a:rPr lang="en-US" sz="2400" dirty="0"/>
              <a:t>			if (! v marked “visited”){</a:t>
            </a:r>
          </a:p>
          <a:p>
            <a:r>
              <a:rPr lang="en-US" sz="2400" dirty="0"/>
              <a:t>				mark v as “visited”;</a:t>
            </a:r>
          </a:p>
          <a:p>
            <a:r>
              <a:rPr lang="en-US" sz="2400" dirty="0"/>
              <a:t>				</a:t>
            </a:r>
            <a:r>
              <a:rPr lang="en-US" sz="2400" dirty="0">
                <a:solidFill>
                  <a:srgbClr val="FF0000"/>
                </a:solidFill>
              </a:rPr>
              <a:t>depth of v = layer + 1;</a:t>
            </a:r>
          </a:p>
          <a:p>
            <a:r>
              <a:rPr lang="en-US" sz="2400" dirty="0"/>
              <a:t>				</a:t>
            </a:r>
            <a:r>
              <a:rPr lang="en-US" sz="2400" dirty="0" err="1"/>
              <a:t>found.enqueue</a:t>
            </a:r>
            <a:r>
              <a:rPr lang="en-US" sz="2400" dirty="0"/>
              <a:t>(v);</a:t>
            </a:r>
          </a:p>
          <a:p>
            <a:r>
              <a:rPr lang="en-US" sz="2400" dirty="0"/>
              <a:t>			}</a:t>
            </a:r>
          </a:p>
          <a:p>
            <a:r>
              <a:rPr lang="en-US" sz="2400" dirty="0"/>
              <a:t>		}</a:t>
            </a:r>
          </a:p>
          <a:p>
            <a:r>
              <a:rPr lang="en-US" sz="2400" dirty="0"/>
              <a:t>	}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return depth of t;</a:t>
            </a:r>
            <a:r>
              <a:rPr lang="en-US" sz="2400" dirty="0"/>
              <a:t>	</a:t>
            </a:r>
          </a:p>
          <a:p>
            <a:r>
              <a:rPr lang="en-US" sz="2400" dirty="0"/>
              <a:t>}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EF236-31C1-EF76-BCC3-71E806C76908}"/>
              </a:ext>
            </a:extLst>
          </p:cNvPr>
          <p:cNvSpPr txBox="1"/>
          <p:nvPr/>
        </p:nvSpPr>
        <p:spPr>
          <a:xfrm>
            <a:off x="197532" y="4632030"/>
            <a:ext cx="500757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it’s seen, remember its “layer” depth!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18904D-A23D-F7E7-77F7-9C5654D8606A}"/>
              </a:ext>
            </a:extLst>
          </p:cNvPr>
          <p:cNvGrpSpPr/>
          <p:nvPr/>
        </p:nvGrpSpPr>
        <p:grpSpPr>
          <a:xfrm>
            <a:off x="508737" y="1745062"/>
            <a:ext cx="4385159" cy="2420607"/>
            <a:chOff x="1524000" y="2625729"/>
            <a:chExt cx="7044346" cy="38884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75207F-5479-5963-8004-40032CDB5E54}"/>
                </a:ext>
              </a:extLst>
            </p:cNvPr>
            <p:cNvGrpSpPr/>
            <p:nvPr/>
          </p:nvGrpSpPr>
          <p:grpSpPr>
            <a:xfrm>
              <a:off x="1524000" y="2625729"/>
              <a:ext cx="7044346" cy="3888478"/>
              <a:chOff x="0" y="3020093"/>
              <a:chExt cx="7044346" cy="388847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7288E00-3423-BF9C-8CF8-84F095D826DE}"/>
                  </a:ext>
                </a:extLst>
              </p:cNvPr>
              <p:cNvCxnSpPr>
                <a:stCxn id="23" idx="7"/>
                <a:endCxn id="24" idx="2"/>
              </p:cNvCxnSpPr>
              <p:nvPr/>
            </p:nvCxnSpPr>
            <p:spPr>
              <a:xfrm flipV="1">
                <a:off x="438102" y="3276727"/>
                <a:ext cx="1492916" cy="962604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086EFE9-D906-8A68-FB16-D547CEC30E1E}"/>
                  </a:ext>
                </a:extLst>
              </p:cNvPr>
              <p:cNvCxnSpPr>
                <a:stCxn id="24" idx="6"/>
                <a:endCxn id="27" idx="2"/>
              </p:cNvCxnSpPr>
              <p:nvPr/>
            </p:nvCxnSpPr>
            <p:spPr>
              <a:xfrm>
                <a:off x="2444286" y="3276727"/>
                <a:ext cx="1510213" cy="52390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1C25311-7C68-C36D-4476-CA0FCCD69244}"/>
                  </a:ext>
                </a:extLst>
              </p:cNvPr>
              <p:cNvCxnSpPr>
                <a:stCxn id="23" idx="4"/>
                <a:endCxn id="25" idx="1"/>
              </p:cNvCxnSpPr>
              <p:nvPr/>
            </p:nvCxnSpPr>
            <p:spPr>
              <a:xfrm>
                <a:off x="256634" y="4677433"/>
                <a:ext cx="857899" cy="1046257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1F5BADE-4A56-92F9-58BC-B486B8F7E070}"/>
                  </a:ext>
                </a:extLst>
              </p:cNvPr>
              <p:cNvCxnSpPr>
                <a:stCxn id="26" idx="3"/>
                <a:endCxn id="25" idx="7"/>
              </p:cNvCxnSpPr>
              <p:nvPr/>
            </p:nvCxnSpPr>
            <p:spPr>
              <a:xfrm flipH="1">
                <a:off x="1477469" y="4930617"/>
                <a:ext cx="1172042" cy="793073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27FA524-C0FB-0934-FA57-17F9C7BAE186}"/>
                  </a:ext>
                </a:extLst>
              </p:cNvPr>
              <p:cNvCxnSpPr>
                <a:stCxn id="28" idx="2"/>
                <a:endCxn id="25" idx="5"/>
              </p:cNvCxnSpPr>
              <p:nvPr/>
            </p:nvCxnSpPr>
            <p:spPr>
              <a:xfrm flipH="1" flipV="1">
                <a:off x="1477469" y="6086626"/>
                <a:ext cx="1369411" cy="56531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DD6C19D-2D8E-F3D1-9BEE-4E9B9E6A8587}"/>
                  </a:ext>
                </a:extLst>
              </p:cNvPr>
              <p:cNvCxnSpPr>
                <a:stCxn id="26" idx="5"/>
                <a:endCxn id="28" idx="0"/>
              </p:cNvCxnSpPr>
              <p:nvPr/>
            </p:nvCxnSpPr>
            <p:spPr>
              <a:xfrm>
                <a:off x="3012447" y="4930617"/>
                <a:ext cx="91067" cy="146468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C7CFD8-7844-11BF-72E2-7FAC5E5D51D9}"/>
                  </a:ext>
                </a:extLst>
              </p:cNvPr>
              <p:cNvCxnSpPr>
                <a:stCxn id="26" idx="7"/>
                <a:endCxn id="27" idx="3"/>
              </p:cNvCxnSpPr>
              <p:nvPr/>
            </p:nvCxnSpPr>
            <p:spPr>
              <a:xfrm flipV="1">
                <a:off x="3012447" y="3510585"/>
                <a:ext cx="1017218" cy="105709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3E77900-A6CF-C297-A6B7-E676DEBA1211}"/>
                  </a:ext>
                </a:extLst>
              </p:cNvPr>
              <p:cNvCxnSpPr>
                <a:stCxn id="28" idx="6"/>
                <a:endCxn id="29" idx="3"/>
              </p:cNvCxnSpPr>
              <p:nvPr/>
            </p:nvCxnSpPr>
            <p:spPr>
              <a:xfrm flipV="1">
                <a:off x="3360148" y="6576771"/>
                <a:ext cx="1716185" cy="75166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7C4C5DD-3870-F3AC-A444-916129C761B5}"/>
                  </a:ext>
                </a:extLst>
              </p:cNvPr>
              <p:cNvCxnSpPr>
                <a:stCxn id="29" idx="1"/>
                <a:endCxn id="27" idx="4"/>
              </p:cNvCxnSpPr>
              <p:nvPr/>
            </p:nvCxnSpPr>
            <p:spPr>
              <a:xfrm flipH="1" flipV="1">
                <a:off x="4211133" y="3585751"/>
                <a:ext cx="865200" cy="262808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4629D72-BBBE-5AB8-F371-E489B421A452}"/>
                  </a:ext>
                </a:extLst>
              </p:cNvPr>
              <p:cNvCxnSpPr>
                <a:stCxn id="47" idx="2"/>
                <a:endCxn id="27" idx="5"/>
              </p:cNvCxnSpPr>
              <p:nvPr/>
            </p:nvCxnSpPr>
            <p:spPr>
              <a:xfrm flipH="1" flipV="1">
                <a:off x="4392601" y="3510585"/>
                <a:ext cx="913997" cy="495205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49FB4E7-4DAE-BB0C-3685-407F9B1895F4}"/>
                  </a:ext>
                </a:extLst>
              </p:cNvPr>
              <p:cNvCxnSpPr>
                <a:stCxn id="29" idx="0"/>
                <a:endCxn id="47" idx="3"/>
              </p:cNvCxnSpPr>
              <p:nvPr/>
            </p:nvCxnSpPr>
            <p:spPr>
              <a:xfrm flipV="1">
                <a:off x="5257801" y="4187258"/>
                <a:ext cx="123963" cy="1951411"/>
              </a:xfrm>
              <a:prstGeom prst="line">
                <a:avLst/>
              </a:prstGeom>
              <a:ln w="5715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BB8579B-0572-EE4C-4590-561529CC3161}"/>
                  </a:ext>
                </a:extLst>
              </p:cNvPr>
              <p:cNvCxnSpPr>
                <a:stCxn id="30" idx="1"/>
                <a:endCxn id="47" idx="5"/>
              </p:cNvCxnSpPr>
              <p:nvPr/>
            </p:nvCxnSpPr>
            <p:spPr>
              <a:xfrm flipH="1" flipV="1">
                <a:off x="5744700" y="4187258"/>
                <a:ext cx="861544" cy="67486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A6E8E87-D0F7-BDA0-AF78-72DC2CE9C860}"/>
                  </a:ext>
                </a:extLst>
              </p:cNvPr>
              <p:cNvCxnSpPr>
                <a:stCxn id="30" idx="3"/>
                <a:endCxn id="29" idx="6"/>
              </p:cNvCxnSpPr>
              <p:nvPr/>
            </p:nvCxnSpPr>
            <p:spPr>
              <a:xfrm flipH="1">
                <a:off x="5514435" y="5225062"/>
                <a:ext cx="1091809" cy="117024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EE3F55-268C-5144-5B98-2EACFC0C0CBF}"/>
                  </a:ext>
                </a:extLst>
              </p:cNvPr>
              <p:cNvCxnSpPr>
                <a:stCxn id="24" idx="4"/>
                <a:endCxn id="25" idx="0"/>
              </p:cNvCxnSpPr>
              <p:nvPr/>
            </p:nvCxnSpPr>
            <p:spPr>
              <a:xfrm flipH="1">
                <a:off x="1296001" y="3533361"/>
                <a:ext cx="891651" cy="2115163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0798340-7B35-17BE-0B33-CE06FADA2E92}"/>
                  </a:ext>
                </a:extLst>
              </p:cNvPr>
              <p:cNvSpPr/>
              <p:nvPr/>
            </p:nvSpPr>
            <p:spPr>
              <a:xfrm>
                <a:off x="0" y="4164165"/>
                <a:ext cx="513268" cy="5132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A65DA6-774E-0FE3-4D06-3E93383C728E}"/>
                  </a:ext>
                </a:extLst>
              </p:cNvPr>
              <p:cNvSpPr/>
              <p:nvPr/>
            </p:nvSpPr>
            <p:spPr>
              <a:xfrm>
                <a:off x="1931018" y="3020093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2B91480-4C85-A081-2FE2-963A3BCE0382}"/>
                  </a:ext>
                </a:extLst>
              </p:cNvPr>
              <p:cNvSpPr/>
              <p:nvPr/>
            </p:nvSpPr>
            <p:spPr>
              <a:xfrm>
                <a:off x="1039367" y="5648524"/>
                <a:ext cx="513268" cy="51326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F7EAA21-792F-41EE-AC55-1B1D748CF362}"/>
                  </a:ext>
                </a:extLst>
              </p:cNvPr>
              <p:cNvSpPr/>
              <p:nvPr/>
            </p:nvSpPr>
            <p:spPr>
              <a:xfrm>
                <a:off x="2574345" y="4492515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2DC5204-758E-422C-7620-F2CB8AD543FC}"/>
                  </a:ext>
                </a:extLst>
              </p:cNvPr>
              <p:cNvSpPr/>
              <p:nvPr/>
            </p:nvSpPr>
            <p:spPr>
              <a:xfrm>
                <a:off x="3954499" y="307248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DDC74CF-E5BF-4989-DE6D-842F332C8CC3}"/>
                  </a:ext>
                </a:extLst>
              </p:cNvPr>
              <p:cNvSpPr/>
              <p:nvPr/>
            </p:nvSpPr>
            <p:spPr>
              <a:xfrm>
                <a:off x="2846880" y="6395303"/>
                <a:ext cx="513268" cy="51326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8920CAB-73F8-6071-7659-A84EA68DAF39}"/>
                  </a:ext>
                </a:extLst>
              </p:cNvPr>
              <p:cNvSpPr/>
              <p:nvPr/>
            </p:nvSpPr>
            <p:spPr>
              <a:xfrm>
                <a:off x="5001167" y="6138669"/>
                <a:ext cx="513268" cy="5132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7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F9BCDA8-36C9-7E40-A352-11256FF278A8}"/>
                  </a:ext>
                </a:extLst>
              </p:cNvPr>
              <p:cNvSpPr/>
              <p:nvPr/>
            </p:nvSpPr>
            <p:spPr>
              <a:xfrm>
                <a:off x="6531078" y="4786960"/>
                <a:ext cx="513268" cy="5132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EE2D146-DAEA-00BE-7C60-D185B4C0F610}"/>
                  </a:ext>
                </a:extLst>
              </p:cNvPr>
              <p:cNvSpPr/>
              <p:nvPr/>
            </p:nvSpPr>
            <p:spPr>
              <a:xfrm>
                <a:off x="5306598" y="3749156"/>
                <a:ext cx="513268" cy="51326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06595CC-A5D9-7851-3D09-0246DF1C7A83}"/>
                </a:ext>
              </a:extLst>
            </p:cNvPr>
            <p:cNvCxnSpPr>
              <a:cxnSpLocks/>
              <a:stCxn id="29" idx="7"/>
              <a:endCxn id="47" idx="4"/>
            </p:cNvCxnSpPr>
            <p:nvPr/>
          </p:nvCxnSpPr>
          <p:spPr>
            <a:xfrm flipV="1">
              <a:off x="6963269" y="3868060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675CA-0FA6-3D2C-63D0-79A0D2101294}"/>
                </a:ext>
              </a:extLst>
            </p:cNvPr>
            <p:cNvCxnSpPr>
              <a:cxnSpLocks/>
              <a:stCxn id="28" idx="3"/>
              <a:endCxn id="25" idx="4"/>
            </p:cNvCxnSpPr>
            <p:nvPr/>
          </p:nvCxnSpPr>
          <p:spPr>
            <a:xfrm flipH="1" flipV="1">
              <a:off x="2820001" y="5767428"/>
              <a:ext cx="1626045" cy="671613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75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Single-Source Shortest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4572000"/>
                <a:ext cx="89154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quickest way to get from UVA to each of these other places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and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, for 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/>
                  <a:t> find the least-weight path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/>
                  <a:t> (call this weight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𝛿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(assumption: all edge weights are positive)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0"/>
                <a:ext cx="8915400" cy="2308324"/>
              </a:xfrm>
              <a:prstGeom prst="rect">
                <a:avLst/>
              </a:prstGeom>
              <a:blipFill>
                <a:blip r:embed="rId2"/>
                <a:stretch>
                  <a:fillRect l="-1140" t="-2198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919330" y="1143001"/>
            <a:ext cx="6224670" cy="3513099"/>
            <a:chOff x="480930" y="1479605"/>
            <a:chExt cx="7331333" cy="4137681"/>
          </a:xfrm>
        </p:grpSpPr>
        <p:pic>
          <p:nvPicPr>
            <p:cNvPr id="1026" name="Picture 2" descr="Image result for UCL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114800"/>
              <a:ext cx="866775" cy="866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SRI Internationa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2209800"/>
              <a:ext cx="1295400" cy="957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UCS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690" y="1694567"/>
              <a:ext cx="957755" cy="508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University of Uta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074" y="4419600"/>
              <a:ext cx="1042326" cy="104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harv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362" y="4850937"/>
              <a:ext cx="678862" cy="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yal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30" y="2590799"/>
              <a:ext cx="674276" cy="70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mage result for cmu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134" y="3216884"/>
              <a:ext cx="994129" cy="99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mit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398" y="3227426"/>
              <a:ext cx="737119" cy="37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Image result for university of virgini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691" y="1484924"/>
              <a:ext cx="927892" cy="927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891962" y="1948870"/>
              <a:ext cx="1422613" cy="7834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52445" y="1807386"/>
              <a:ext cx="1317345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91962" y="3294856"/>
              <a:ext cx="711306" cy="11247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40" idx="1"/>
            </p:cNvCxnSpPr>
            <p:nvPr/>
          </p:nvCxnSpPr>
          <p:spPr>
            <a:xfrm flipH="1">
              <a:off x="2194691" y="3415703"/>
              <a:ext cx="987707" cy="10038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194690" y="4724400"/>
              <a:ext cx="1288074" cy="609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40" idx="2"/>
            </p:cNvCxnSpPr>
            <p:nvPr/>
          </p:nvCxnSpPr>
          <p:spPr>
            <a:xfrm>
              <a:off x="3550958" y="3603979"/>
              <a:ext cx="118835" cy="142522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669793" y="2203174"/>
              <a:ext cx="799997" cy="109168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964215" y="5181599"/>
              <a:ext cx="1445985" cy="248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4725637" y="2203174"/>
              <a:ext cx="836964" cy="252122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029201" y="2209800"/>
              <a:ext cx="698036" cy="38099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5886450" y="2942828"/>
              <a:ext cx="171450" cy="16053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6400800" y="2749016"/>
              <a:ext cx="685800" cy="66668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248400" y="4114800"/>
              <a:ext cx="990600" cy="8667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7" name="TextBox 2056"/>
            <p:cNvSpPr txBox="1"/>
            <p:nvPr/>
          </p:nvSpPr>
          <p:spPr>
            <a:xfrm>
              <a:off x="1447800" y="1948870"/>
              <a:ext cx="493144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56996" y="2716453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57310" y="5182292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08782" y="4522580"/>
              <a:ext cx="493144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66346" y="3334666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81113" y="3080202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43897" y="1916604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19896" y="4163760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25482" y="2470602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12468" y="3841681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47400" y="5021818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92413" y="1479605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18068" y="3713947"/>
              <a:ext cx="493144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cxnSp>
          <p:nvCxnSpPr>
            <p:cNvPr id="69" name="Straight Connector 68"/>
            <p:cNvCxnSpPr>
              <a:stCxn id="1030" idx="2"/>
              <a:endCxn id="1026" idx="0"/>
            </p:cNvCxnSpPr>
            <p:nvPr/>
          </p:nvCxnSpPr>
          <p:spPr>
            <a:xfrm flipH="1">
              <a:off x="1881188" y="2203174"/>
              <a:ext cx="792380" cy="19116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975692" y="2879847"/>
              <a:ext cx="355322" cy="434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CC0AF75-B796-C29C-7E49-364A1CC969FA}"/>
                  </a:ext>
                </a:extLst>
              </p14:cNvPr>
              <p14:cNvContentPartPr/>
              <p14:nvPr/>
            </p14:nvContentPartPr>
            <p14:xfrm>
              <a:off x="1020240" y="1288800"/>
              <a:ext cx="9328680" cy="5566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CC0AF75-B796-C29C-7E49-364A1CC969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0880" y="1279440"/>
                <a:ext cx="9347400" cy="55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75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3A96-B4BF-3815-22B0-967FE5A5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“Tricky”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2F4BA-063E-561D-55B2-89EC00A00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Shortest path by sum of edge weights does not necessarily use the fewest edges.</a:t>
            </a:r>
          </a:p>
          <a:p>
            <a:endParaRPr lang="en-US" dirty="0"/>
          </a:p>
          <a:p>
            <a:r>
              <a:rPr lang="en-US" dirty="0"/>
              <a:t>Negative Edges:</a:t>
            </a:r>
          </a:p>
          <a:p>
            <a:pPr lvl="1"/>
            <a:r>
              <a:rPr lang="en-US" dirty="0"/>
              <a:t>Today’s algorithm assumes that a path from A to B cannot be longer than a path from A to B to C.</a:t>
            </a:r>
          </a:p>
          <a:p>
            <a:pPr lvl="2"/>
            <a:r>
              <a:rPr lang="en-US" dirty="0"/>
              <a:t>Assumption is guaranteed to be true if no edges have negative weights</a:t>
            </a:r>
          </a:p>
          <a:p>
            <a:pPr lvl="1"/>
            <a:r>
              <a:rPr lang="en-US" dirty="0"/>
              <a:t>If there are negative weight cycles, problem is ill-defined</a:t>
            </a:r>
          </a:p>
          <a:p>
            <a:pPr lvl="1"/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6E6BE1E-6315-0FF0-B6A7-3D933B3DF98C}"/>
              </a:ext>
            </a:extLst>
          </p:cNvPr>
          <p:cNvGrpSpPr/>
          <p:nvPr/>
        </p:nvGrpSpPr>
        <p:grpSpPr>
          <a:xfrm>
            <a:off x="5616025" y="2296898"/>
            <a:ext cx="4140485" cy="1132102"/>
            <a:chOff x="5616025" y="2296898"/>
            <a:chExt cx="4140485" cy="113210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5538D3-9F37-95D9-A35F-4344A518BF56}"/>
                </a:ext>
              </a:extLst>
            </p:cNvPr>
            <p:cNvSpPr txBox="1"/>
            <p:nvPr/>
          </p:nvSpPr>
          <p:spPr>
            <a:xfrm>
              <a:off x="7477901" y="3059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FE277E-5C63-6326-7128-1D8CF6D8E174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7806309" y="2666231"/>
              <a:ext cx="282079" cy="580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4A5F67-A5A8-DEEF-545D-6830E161AD8F}"/>
                </a:ext>
              </a:extLst>
            </p:cNvPr>
            <p:cNvSpPr txBox="1"/>
            <p:nvPr/>
          </p:nvSpPr>
          <p:spPr>
            <a:xfrm>
              <a:off x="7795042" y="2325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D0FA63-7E07-C941-A15E-8D479CBB3E9E}"/>
                </a:ext>
              </a:extLst>
            </p:cNvPr>
            <p:cNvSpPr/>
            <p:nvPr/>
          </p:nvSpPr>
          <p:spPr>
            <a:xfrm>
              <a:off x="7471138" y="2498645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FB8B98-013C-38A6-51AA-CE49CAFE9D24}"/>
                </a:ext>
              </a:extLst>
            </p:cNvPr>
            <p:cNvSpPr/>
            <p:nvPr/>
          </p:nvSpPr>
          <p:spPr>
            <a:xfrm>
              <a:off x="8088388" y="2504454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C25FC2-CB4F-CEF9-C168-2E32B233B9DF}"/>
                </a:ext>
              </a:extLst>
            </p:cNvPr>
            <p:cNvSpPr/>
            <p:nvPr/>
          </p:nvSpPr>
          <p:spPr>
            <a:xfrm>
              <a:off x="8694427" y="2498645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BDDF63-E436-22E0-2CC4-23D2A81BC7E2}"/>
                </a:ext>
              </a:extLst>
            </p:cNvPr>
            <p:cNvSpPr/>
            <p:nvPr/>
          </p:nvSpPr>
          <p:spPr>
            <a:xfrm>
              <a:off x="6877822" y="2504453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7C5D2A-BADD-907F-5790-8ED2E2AF460C}"/>
                </a:ext>
              </a:extLst>
            </p:cNvPr>
            <p:cNvSpPr/>
            <p:nvPr/>
          </p:nvSpPr>
          <p:spPr>
            <a:xfrm>
              <a:off x="6268493" y="2510142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4600C3-2FD7-846E-B4BD-EA9C31192C03}"/>
                </a:ext>
              </a:extLst>
            </p:cNvPr>
            <p:cNvSpPr/>
            <p:nvPr/>
          </p:nvSpPr>
          <p:spPr>
            <a:xfrm>
              <a:off x="9421339" y="2900290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7C26482-4249-F619-961E-767E84B26447}"/>
                </a:ext>
              </a:extLst>
            </p:cNvPr>
            <p:cNvSpPr/>
            <p:nvPr/>
          </p:nvSpPr>
          <p:spPr>
            <a:xfrm>
              <a:off x="5616025" y="2900291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76A783-D971-B99C-90A5-3316AD1BB8A7}"/>
                </a:ext>
              </a:extLst>
            </p:cNvPr>
            <p:cNvCxnSpPr>
              <a:cxnSpLocks/>
              <a:stCxn id="9" idx="6"/>
              <a:endCxn id="6" idx="2"/>
            </p:cNvCxnSpPr>
            <p:nvPr/>
          </p:nvCxnSpPr>
          <p:spPr>
            <a:xfrm flipV="1">
              <a:off x="7212993" y="2666231"/>
              <a:ext cx="258145" cy="580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055556-DCC1-DFC5-91AE-ABD1E503EC45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8423559" y="2666231"/>
              <a:ext cx="270868" cy="580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EB259A4-6C76-D519-BBE4-C0F3C196D2C8}"/>
                </a:ext>
              </a:extLst>
            </p:cNvPr>
            <p:cNvCxnSpPr>
              <a:cxnSpLocks/>
              <a:stCxn id="10" idx="6"/>
              <a:endCxn id="9" idx="2"/>
            </p:cNvCxnSpPr>
            <p:nvPr/>
          </p:nvCxnSpPr>
          <p:spPr>
            <a:xfrm flipV="1">
              <a:off x="6603664" y="2672039"/>
              <a:ext cx="274158" cy="568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A2DD4A6-60B7-CAC6-9116-FC4DA3FD00A3}"/>
                </a:ext>
              </a:extLst>
            </p:cNvPr>
            <p:cNvCxnSpPr>
              <a:cxnSpLocks/>
              <a:stCxn id="12" idx="7"/>
              <a:endCxn id="10" idx="2"/>
            </p:cNvCxnSpPr>
            <p:nvPr/>
          </p:nvCxnSpPr>
          <p:spPr>
            <a:xfrm flipV="1">
              <a:off x="5902111" y="2677728"/>
              <a:ext cx="366382" cy="27164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46799D-DFB2-CDC3-AC01-09B73AD95B8F}"/>
                </a:ext>
              </a:extLst>
            </p:cNvPr>
            <p:cNvSpPr txBox="1"/>
            <p:nvPr/>
          </p:nvSpPr>
          <p:spPr>
            <a:xfrm>
              <a:off x="8392741" y="2325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584AC0-E0F6-0840-490B-12ED502179DF}"/>
                </a:ext>
              </a:extLst>
            </p:cNvPr>
            <p:cNvSpPr txBox="1"/>
            <p:nvPr/>
          </p:nvSpPr>
          <p:spPr>
            <a:xfrm>
              <a:off x="7225280" y="22968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3879D9B-24A4-21E3-DE6A-7AA5CC68EDF4}"/>
                </a:ext>
              </a:extLst>
            </p:cNvPr>
            <p:cNvSpPr txBox="1"/>
            <p:nvPr/>
          </p:nvSpPr>
          <p:spPr>
            <a:xfrm>
              <a:off x="6557534" y="23055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768BE6-FC8D-5EA1-C2CD-DE35230879F0}"/>
                </a:ext>
              </a:extLst>
            </p:cNvPr>
            <p:cNvCxnSpPr>
              <a:cxnSpLocks/>
              <a:stCxn id="11" idx="1"/>
              <a:endCxn id="8" idx="6"/>
            </p:cNvCxnSpPr>
            <p:nvPr/>
          </p:nvCxnSpPr>
          <p:spPr>
            <a:xfrm flipH="1" flipV="1">
              <a:off x="9029598" y="2666231"/>
              <a:ext cx="440826" cy="28314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2C7F8FF-6265-AE12-E9E4-0FE7EBDB2F10}"/>
                </a:ext>
              </a:extLst>
            </p:cNvPr>
            <p:cNvCxnSpPr>
              <a:cxnSpLocks/>
              <a:stCxn id="12" idx="6"/>
              <a:endCxn id="11" idx="2"/>
            </p:cNvCxnSpPr>
            <p:nvPr/>
          </p:nvCxnSpPr>
          <p:spPr>
            <a:xfrm flipV="1">
              <a:off x="5951196" y="3067876"/>
              <a:ext cx="3470143" cy="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832E3FC-6FC3-4ADB-ED5F-903BD3E4637A}"/>
                </a:ext>
              </a:extLst>
            </p:cNvPr>
            <p:cNvSpPr txBox="1"/>
            <p:nvPr/>
          </p:nvSpPr>
          <p:spPr>
            <a:xfrm>
              <a:off x="5814631" y="25513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57BBF20-D363-30FA-834C-15B19E255EA9}"/>
                </a:ext>
              </a:extLst>
            </p:cNvPr>
            <p:cNvSpPr txBox="1"/>
            <p:nvPr/>
          </p:nvSpPr>
          <p:spPr>
            <a:xfrm>
              <a:off x="9210954" y="25097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B88CEA9-DFA6-55D5-D1ED-367FC2CB5643}"/>
              </a:ext>
            </a:extLst>
          </p:cNvPr>
          <p:cNvGrpSpPr/>
          <p:nvPr/>
        </p:nvGrpSpPr>
        <p:grpSpPr>
          <a:xfrm>
            <a:off x="524668" y="5732464"/>
            <a:ext cx="4140485" cy="1132102"/>
            <a:chOff x="5616025" y="2296898"/>
            <a:chExt cx="4140485" cy="113210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FD0045A-BF30-A89E-1E92-79409F793E5B}"/>
                </a:ext>
              </a:extLst>
            </p:cNvPr>
            <p:cNvSpPr txBox="1"/>
            <p:nvPr/>
          </p:nvSpPr>
          <p:spPr>
            <a:xfrm>
              <a:off x="7477901" y="3059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EE97705-A1E1-8A8B-14C9-4444F1AEB91C}"/>
                </a:ext>
              </a:extLst>
            </p:cNvPr>
            <p:cNvCxnSpPr>
              <a:stCxn id="100" idx="6"/>
              <a:endCxn id="101" idx="2"/>
            </p:cNvCxnSpPr>
            <p:nvPr/>
          </p:nvCxnSpPr>
          <p:spPr>
            <a:xfrm>
              <a:off x="7806309" y="2666231"/>
              <a:ext cx="282079" cy="580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1188605-72F3-D7F1-E027-3BD6DBDEA51D}"/>
                </a:ext>
              </a:extLst>
            </p:cNvPr>
            <p:cNvSpPr txBox="1"/>
            <p:nvPr/>
          </p:nvSpPr>
          <p:spPr>
            <a:xfrm>
              <a:off x="7795042" y="2325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9838A15-7336-299E-E078-8E38C5F929F0}"/>
                </a:ext>
              </a:extLst>
            </p:cNvPr>
            <p:cNvSpPr/>
            <p:nvPr/>
          </p:nvSpPr>
          <p:spPr>
            <a:xfrm>
              <a:off x="7471138" y="2498645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C740404-1F65-FA4F-1D54-A359F493F1F7}"/>
                </a:ext>
              </a:extLst>
            </p:cNvPr>
            <p:cNvSpPr/>
            <p:nvPr/>
          </p:nvSpPr>
          <p:spPr>
            <a:xfrm>
              <a:off x="8088388" y="2504454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D4689EB-F744-9E3D-2CAA-5EC537E891AA}"/>
                </a:ext>
              </a:extLst>
            </p:cNvPr>
            <p:cNvSpPr/>
            <p:nvPr/>
          </p:nvSpPr>
          <p:spPr>
            <a:xfrm>
              <a:off x="8694427" y="2498645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9726F60-28F0-C3E9-8836-C14DEDC9F03E}"/>
                </a:ext>
              </a:extLst>
            </p:cNvPr>
            <p:cNvSpPr/>
            <p:nvPr/>
          </p:nvSpPr>
          <p:spPr>
            <a:xfrm>
              <a:off x="6877822" y="2504453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5D32856-E4A2-FBD6-6962-FC2EE539651B}"/>
                </a:ext>
              </a:extLst>
            </p:cNvPr>
            <p:cNvSpPr/>
            <p:nvPr/>
          </p:nvSpPr>
          <p:spPr>
            <a:xfrm>
              <a:off x="6268493" y="2510142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C9A7E2B-FF4B-BB6D-8149-F29477A9C546}"/>
                </a:ext>
              </a:extLst>
            </p:cNvPr>
            <p:cNvSpPr/>
            <p:nvPr/>
          </p:nvSpPr>
          <p:spPr>
            <a:xfrm>
              <a:off x="9421339" y="2900290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5A6275C-08E4-D89C-E8C7-E9A36EAEDE87}"/>
                </a:ext>
              </a:extLst>
            </p:cNvPr>
            <p:cNvSpPr/>
            <p:nvPr/>
          </p:nvSpPr>
          <p:spPr>
            <a:xfrm>
              <a:off x="5616025" y="2900291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E387E6F-C761-202D-AD4A-4FD26E1C894E}"/>
                </a:ext>
              </a:extLst>
            </p:cNvPr>
            <p:cNvCxnSpPr>
              <a:cxnSpLocks/>
              <a:stCxn id="103" idx="6"/>
              <a:endCxn id="100" idx="2"/>
            </p:cNvCxnSpPr>
            <p:nvPr/>
          </p:nvCxnSpPr>
          <p:spPr>
            <a:xfrm flipV="1">
              <a:off x="7212993" y="2666231"/>
              <a:ext cx="258145" cy="580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E241F54-A15B-A3E6-A4D8-A922A90401BF}"/>
                </a:ext>
              </a:extLst>
            </p:cNvPr>
            <p:cNvCxnSpPr>
              <a:cxnSpLocks/>
              <a:stCxn id="101" idx="6"/>
              <a:endCxn id="102" idx="2"/>
            </p:cNvCxnSpPr>
            <p:nvPr/>
          </p:nvCxnSpPr>
          <p:spPr>
            <a:xfrm flipV="1">
              <a:off x="8423559" y="2666231"/>
              <a:ext cx="270868" cy="580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64C902F-3E3E-A772-E0A7-01EC9D8E5732}"/>
                </a:ext>
              </a:extLst>
            </p:cNvPr>
            <p:cNvCxnSpPr>
              <a:cxnSpLocks/>
              <a:stCxn id="104" idx="6"/>
              <a:endCxn id="103" idx="2"/>
            </p:cNvCxnSpPr>
            <p:nvPr/>
          </p:nvCxnSpPr>
          <p:spPr>
            <a:xfrm flipV="1">
              <a:off x="6603664" y="2672039"/>
              <a:ext cx="274158" cy="568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2FEB120-BE0B-E2DE-4C9C-DC10BC1058D8}"/>
                </a:ext>
              </a:extLst>
            </p:cNvPr>
            <p:cNvCxnSpPr>
              <a:cxnSpLocks/>
              <a:stCxn id="106" idx="7"/>
              <a:endCxn id="104" idx="2"/>
            </p:cNvCxnSpPr>
            <p:nvPr/>
          </p:nvCxnSpPr>
          <p:spPr>
            <a:xfrm flipV="1">
              <a:off x="5902111" y="2677728"/>
              <a:ext cx="366382" cy="27164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01E355A-9407-F6EC-27EA-B6E3B7BF9BF8}"/>
                </a:ext>
              </a:extLst>
            </p:cNvPr>
            <p:cNvSpPr txBox="1"/>
            <p:nvPr/>
          </p:nvSpPr>
          <p:spPr>
            <a:xfrm>
              <a:off x="8392741" y="2325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A58AC79-2D37-33B5-FABB-C82D8063B157}"/>
                </a:ext>
              </a:extLst>
            </p:cNvPr>
            <p:cNvSpPr txBox="1"/>
            <p:nvPr/>
          </p:nvSpPr>
          <p:spPr>
            <a:xfrm>
              <a:off x="7225280" y="22968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A0D9CE3-4CA1-559D-2FA8-5ADA59A1805E}"/>
                </a:ext>
              </a:extLst>
            </p:cNvPr>
            <p:cNvSpPr txBox="1"/>
            <p:nvPr/>
          </p:nvSpPr>
          <p:spPr>
            <a:xfrm>
              <a:off x="6557534" y="23055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08B58C2-8A80-49C3-E152-BC9B6C47787C}"/>
                </a:ext>
              </a:extLst>
            </p:cNvPr>
            <p:cNvCxnSpPr>
              <a:cxnSpLocks/>
              <a:stCxn id="105" idx="1"/>
              <a:endCxn id="102" idx="6"/>
            </p:cNvCxnSpPr>
            <p:nvPr/>
          </p:nvCxnSpPr>
          <p:spPr>
            <a:xfrm flipH="1" flipV="1">
              <a:off x="9029598" y="2666231"/>
              <a:ext cx="440826" cy="28314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623D0FD-A042-FE43-3E35-773CC4916775}"/>
                </a:ext>
              </a:extLst>
            </p:cNvPr>
            <p:cNvCxnSpPr>
              <a:cxnSpLocks/>
              <a:stCxn id="106" idx="6"/>
              <a:endCxn id="105" idx="2"/>
            </p:cNvCxnSpPr>
            <p:nvPr/>
          </p:nvCxnSpPr>
          <p:spPr>
            <a:xfrm flipV="1">
              <a:off x="5951196" y="3067876"/>
              <a:ext cx="3470143" cy="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C1715C6-C035-645B-3891-130E0FF7C652}"/>
                </a:ext>
              </a:extLst>
            </p:cNvPr>
            <p:cNvSpPr txBox="1"/>
            <p:nvPr/>
          </p:nvSpPr>
          <p:spPr>
            <a:xfrm>
              <a:off x="5814631" y="25513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B627802-D7C2-AEAD-B302-F5107FD4BBCD}"/>
                </a:ext>
              </a:extLst>
            </p:cNvPr>
            <p:cNvSpPr txBox="1"/>
            <p:nvPr/>
          </p:nvSpPr>
          <p:spPr>
            <a:xfrm>
              <a:off x="9210954" y="250977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-5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BB7489-3BFB-EF7C-9EEC-C8DD0752BE1D}"/>
              </a:ext>
            </a:extLst>
          </p:cNvPr>
          <p:cNvGrpSpPr/>
          <p:nvPr/>
        </p:nvGrpSpPr>
        <p:grpSpPr>
          <a:xfrm>
            <a:off x="6832409" y="5227007"/>
            <a:ext cx="4140485" cy="1653067"/>
            <a:chOff x="6791769" y="4921438"/>
            <a:chExt cx="4140485" cy="165306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3E4A350-F559-97D6-62F0-351BA3BC124C}"/>
                </a:ext>
              </a:extLst>
            </p:cNvPr>
            <p:cNvGrpSpPr/>
            <p:nvPr/>
          </p:nvGrpSpPr>
          <p:grpSpPr>
            <a:xfrm>
              <a:off x="6791769" y="4921438"/>
              <a:ext cx="4140485" cy="1653067"/>
              <a:chOff x="5616025" y="1775933"/>
              <a:chExt cx="4140485" cy="1653067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EBCB7EA-445A-0C2B-B693-3CB27F8A3A34}"/>
                  </a:ext>
                </a:extLst>
              </p:cNvPr>
              <p:cNvSpPr txBox="1"/>
              <p:nvPr/>
            </p:nvSpPr>
            <p:spPr>
              <a:xfrm>
                <a:off x="7477901" y="30596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8</a:t>
                </a: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2A1F941-3E05-09E0-215E-9255A91D6FA1}"/>
                  </a:ext>
                </a:extLst>
              </p:cNvPr>
              <p:cNvCxnSpPr>
                <a:cxnSpLocks/>
                <a:stCxn id="122" idx="6"/>
                <a:endCxn id="123" idx="1"/>
              </p:cNvCxnSpPr>
              <p:nvPr/>
            </p:nvCxnSpPr>
            <p:spPr>
              <a:xfrm>
                <a:off x="7771098" y="1943519"/>
                <a:ext cx="366375" cy="610020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E48B6C4-B2A0-353C-A44A-A4F75B225056}"/>
                  </a:ext>
                </a:extLst>
              </p:cNvPr>
              <p:cNvSpPr txBox="1"/>
              <p:nvPr/>
            </p:nvSpPr>
            <p:spPr>
              <a:xfrm>
                <a:off x="7906768" y="203370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ECA378E2-6AD2-1BEA-3B30-C6B0E5D1800E}"/>
                  </a:ext>
                </a:extLst>
              </p:cNvPr>
              <p:cNvSpPr/>
              <p:nvPr/>
            </p:nvSpPr>
            <p:spPr>
              <a:xfrm>
                <a:off x="7435927" y="1775933"/>
                <a:ext cx="335171" cy="335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BD7A6B7C-727E-63B3-2E10-117B599224CB}"/>
                  </a:ext>
                </a:extLst>
              </p:cNvPr>
              <p:cNvSpPr/>
              <p:nvPr/>
            </p:nvSpPr>
            <p:spPr>
              <a:xfrm>
                <a:off x="8088388" y="2504454"/>
                <a:ext cx="335171" cy="335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4EE9167D-4033-22F0-B98D-18E3CCED33A5}"/>
                  </a:ext>
                </a:extLst>
              </p:cNvPr>
              <p:cNvSpPr/>
              <p:nvPr/>
            </p:nvSpPr>
            <p:spPr>
              <a:xfrm>
                <a:off x="8694427" y="2498645"/>
                <a:ext cx="335171" cy="335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7216A459-E345-C8F4-2C8D-A03A0C2AD683}"/>
                  </a:ext>
                </a:extLst>
              </p:cNvPr>
              <p:cNvSpPr/>
              <p:nvPr/>
            </p:nvSpPr>
            <p:spPr>
              <a:xfrm>
                <a:off x="6877822" y="2504453"/>
                <a:ext cx="335171" cy="335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96FF69A-233B-6547-F675-E2AAC12E994A}"/>
                  </a:ext>
                </a:extLst>
              </p:cNvPr>
              <p:cNvSpPr/>
              <p:nvPr/>
            </p:nvSpPr>
            <p:spPr>
              <a:xfrm>
                <a:off x="6268493" y="2510142"/>
                <a:ext cx="335171" cy="335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2E3B277-983B-3CCA-E601-B4A8718534B9}"/>
                  </a:ext>
                </a:extLst>
              </p:cNvPr>
              <p:cNvSpPr/>
              <p:nvPr/>
            </p:nvSpPr>
            <p:spPr>
              <a:xfrm>
                <a:off x="9421339" y="2900290"/>
                <a:ext cx="335171" cy="335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955DA721-0424-DFE6-2067-CE8E8C2DDB49}"/>
                  </a:ext>
                </a:extLst>
              </p:cNvPr>
              <p:cNvSpPr/>
              <p:nvPr/>
            </p:nvSpPr>
            <p:spPr>
              <a:xfrm>
                <a:off x="5616025" y="2900291"/>
                <a:ext cx="335171" cy="33517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E58705D-503C-2454-488E-7BCA1E69C08C}"/>
                  </a:ext>
                </a:extLst>
              </p:cNvPr>
              <p:cNvCxnSpPr>
                <a:cxnSpLocks/>
                <a:stCxn id="125" idx="7"/>
                <a:endCxn id="122" idx="2"/>
              </p:cNvCxnSpPr>
              <p:nvPr/>
            </p:nvCxnSpPr>
            <p:spPr>
              <a:xfrm flipV="1">
                <a:off x="7163908" y="1943519"/>
                <a:ext cx="272019" cy="610019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6158690-7A54-AFC1-5245-9545B3CBD5E4}"/>
                  </a:ext>
                </a:extLst>
              </p:cNvPr>
              <p:cNvCxnSpPr>
                <a:cxnSpLocks/>
                <a:stCxn id="123" idx="6"/>
                <a:endCxn id="124" idx="2"/>
              </p:cNvCxnSpPr>
              <p:nvPr/>
            </p:nvCxnSpPr>
            <p:spPr>
              <a:xfrm flipV="1">
                <a:off x="8423559" y="2666231"/>
                <a:ext cx="270868" cy="5809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4F8D9F5-A8F1-E713-1536-EEEFD9167F4F}"/>
                  </a:ext>
                </a:extLst>
              </p:cNvPr>
              <p:cNvCxnSpPr>
                <a:cxnSpLocks/>
                <a:stCxn id="126" idx="6"/>
                <a:endCxn id="125" idx="2"/>
              </p:cNvCxnSpPr>
              <p:nvPr/>
            </p:nvCxnSpPr>
            <p:spPr>
              <a:xfrm flipV="1">
                <a:off x="6603664" y="2672039"/>
                <a:ext cx="274158" cy="5689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167425D-81DB-19A0-1108-30703B65F4E6}"/>
                  </a:ext>
                </a:extLst>
              </p:cNvPr>
              <p:cNvCxnSpPr>
                <a:cxnSpLocks/>
                <a:stCxn id="128" idx="7"/>
                <a:endCxn id="126" idx="2"/>
              </p:cNvCxnSpPr>
              <p:nvPr/>
            </p:nvCxnSpPr>
            <p:spPr>
              <a:xfrm flipV="1">
                <a:off x="5902111" y="2677728"/>
                <a:ext cx="366382" cy="271648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5D23FBC-0F2B-8858-9A27-CEE5F26F4B3A}"/>
                  </a:ext>
                </a:extLst>
              </p:cNvPr>
              <p:cNvSpPr txBox="1"/>
              <p:nvPr/>
            </p:nvSpPr>
            <p:spPr>
              <a:xfrm>
                <a:off x="8392741" y="232547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A0602F9-B61C-0F90-4FC7-95682F1949C7}"/>
                  </a:ext>
                </a:extLst>
              </p:cNvPr>
              <p:cNvSpPr txBox="1"/>
              <p:nvPr/>
            </p:nvSpPr>
            <p:spPr>
              <a:xfrm>
                <a:off x="7053248" y="20513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0D8FE4-C35D-36CD-C4A2-DB8E4586C62B}"/>
                  </a:ext>
                </a:extLst>
              </p:cNvPr>
              <p:cNvSpPr txBox="1"/>
              <p:nvPr/>
            </p:nvSpPr>
            <p:spPr>
              <a:xfrm>
                <a:off x="6557534" y="230555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8F88AE50-2616-D29B-9BE4-648ED841A41E}"/>
                  </a:ext>
                </a:extLst>
              </p:cNvPr>
              <p:cNvCxnSpPr>
                <a:cxnSpLocks/>
                <a:stCxn id="127" idx="1"/>
                <a:endCxn id="124" idx="6"/>
              </p:cNvCxnSpPr>
              <p:nvPr/>
            </p:nvCxnSpPr>
            <p:spPr>
              <a:xfrm flipH="1" flipV="1">
                <a:off x="9029598" y="2666231"/>
                <a:ext cx="440826" cy="283144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D16C7091-1356-31C2-7E00-8406A749962C}"/>
                  </a:ext>
                </a:extLst>
              </p:cNvPr>
              <p:cNvCxnSpPr>
                <a:cxnSpLocks/>
                <a:stCxn id="128" idx="6"/>
                <a:endCxn id="127" idx="2"/>
              </p:cNvCxnSpPr>
              <p:nvPr/>
            </p:nvCxnSpPr>
            <p:spPr>
              <a:xfrm flipV="1">
                <a:off x="5951196" y="3067876"/>
                <a:ext cx="3470143" cy="1"/>
              </a:xfrm>
              <a:prstGeom prst="line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F38D49AE-BB94-A518-5808-12F3953FAD67}"/>
                  </a:ext>
                </a:extLst>
              </p:cNvPr>
              <p:cNvSpPr txBox="1"/>
              <p:nvPr/>
            </p:nvSpPr>
            <p:spPr>
              <a:xfrm>
                <a:off x="5814631" y="255131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FE8C06C2-E5BE-988C-1692-5F077523614A}"/>
                  </a:ext>
                </a:extLst>
              </p:cNvPr>
              <p:cNvSpPr txBox="1"/>
              <p:nvPr/>
            </p:nvSpPr>
            <p:spPr>
              <a:xfrm>
                <a:off x="9210954" y="250977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1</a:t>
                </a:r>
              </a:p>
            </p:txBody>
          </p:sp>
        </p:grp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4B23625-5869-9B63-6CD1-7401CE51D28A}"/>
                </a:ext>
              </a:extLst>
            </p:cNvPr>
            <p:cNvCxnSpPr>
              <a:cxnSpLocks/>
              <a:stCxn id="125" idx="6"/>
              <a:endCxn id="123" idx="2"/>
            </p:cNvCxnSpPr>
            <p:nvPr/>
          </p:nvCxnSpPr>
          <p:spPr>
            <a:xfrm>
              <a:off x="8388737" y="5817544"/>
              <a:ext cx="875395" cy="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C9B6E23-5DF4-17AD-1CA5-C7B79B68058D}"/>
                </a:ext>
              </a:extLst>
            </p:cNvPr>
            <p:cNvSpPr txBox="1"/>
            <p:nvPr/>
          </p:nvSpPr>
          <p:spPr>
            <a:xfrm>
              <a:off x="8647588" y="5529118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-3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7CA6BEE-16D8-E2EE-08B5-51AA144A2535}"/>
                  </a:ext>
                </a:extLst>
              </p14:cNvPr>
              <p14:cNvContentPartPr/>
              <p14:nvPr/>
            </p14:nvContentPartPr>
            <p14:xfrm>
              <a:off x="1401120" y="39960"/>
              <a:ext cx="10348920" cy="6530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7CA6BEE-16D8-E2EE-08B5-51AA144A25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1760" y="30600"/>
                <a:ext cx="10367640" cy="65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73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B0948-F89B-4570-C053-9E3A3324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Negative Edges (Incorrectly)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01695-4CC1-A105-39E1-D4799CEEF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doesn’t this work?</a:t>
            </a:r>
          </a:p>
          <a:p>
            <a:pPr lvl="1"/>
            <a:r>
              <a:rPr lang="en-US" dirty="0"/>
              <a:t>Take the most negative edge and add it’s absolute value to every other edge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9C07F4-CAC2-A011-A3D4-3F072DE2601A}"/>
              </a:ext>
            </a:extLst>
          </p:cNvPr>
          <p:cNvGrpSpPr/>
          <p:nvPr/>
        </p:nvGrpSpPr>
        <p:grpSpPr>
          <a:xfrm>
            <a:off x="351948" y="3324544"/>
            <a:ext cx="4140485" cy="1132102"/>
            <a:chOff x="5616025" y="2296898"/>
            <a:chExt cx="4140485" cy="11321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EBEF01-B56D-6934-CC3B-78915226721F}"/>
                </a:ext>
              </a:extLst>
            </p:cNvPr>
            <p:cNvSpPr txBox="1"/>
            <p:nvPr/>
          </p:nvSpPr>
          <p:spPr>
            <a:xfrm>
              <a:off x="7477901" y="3059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4D347A-EEB1-99B6-FDBB-B157A58BED88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7806309" y="2666231"/>
              <a:ext cx="282079" cy="580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200F90-F286-6AE3-591D-235F604468BB}"/>
                </a:ext>
              </a:extLst>
            </p:cNvPr>
            <p:cNvSpPr txBox="1"/>
            <p:nvPr/>
          </p:nvSpPr>
          <p:spPr>
            <a:xfrm>
              <a:off x="7795042" y="2325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0BE809-8ACD-FA91-AC31-9E4681A9708A}"/>
                </a:ext>
              </a:extLst>
            </p:cNvPr>
            <p:cNvSpPr/>
            <p:nvPr/>
          </p:nvSpPr>
          <p:spPr>
            <a:xfrm>
              <a:off x="7471138" y="2498645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319DC0-3120-31A8-AFFA-09311CD79748}"/>
                </a:ext>
              </a:extLst>
            </p:cNvPr>
            <p:cNvSpPr/>
            <p:nvPr/>
          </p:nvSpPr>
          <p:spPr>
            <a:xfrm>
              <a:off x="8088388" y="2504454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A5E2F4-077A-0C95-717A-432209C315A5}"/>
                </a:ext>
              </a:extLst>
            </p:cNvPr>
            <p:cNvSpPr/>
            <p:nvPr/>
          </p:nvSpPr>
          <p:spPr>
            <a:xfrm>
              <a:off x="8694427" y="2498645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91F014-D45F-893A-A191-43A5D149CA35}"/>
                </a:ext>
              </a:extLst>
            </p:cNvPr>
            <p:cNvSpPr/>
            <p:nvPr/>
          </p:nvSpPr>
          <p:spPr>
            <a:xfrm>
              <a:off x="6877822" y="2504453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7683A8-49CD-AE42-9537-2E00822FFD9C}"/>
                </a:ext>
              </a:extLst>
            </p:cNvPr>
            <p:cNvSpPr/>
            <p:nvPr/>
          </p:nvSpPr>
          <p:spPr>
            <a:xfrm>
              <a:off x="6268493" y="2510142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13ED3-C33F-0BCF-D2BB-3B1EFA1513C5}"/>
                </a:ext>
              </a:extLst>
            </p:cNvPr>
            <p:cNvSpPr/>
            <p:nvPr/>
          </p:nvSpPr>
          <p:spPr>
            <a:xfrm>
              <a:off x="9421339" y="2900290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E5072F3-142A-0A02-0045-56A1CE29820A}"/>
                </a:ext>
              </a:extLst>
            </p:cNvPr>
            <p:cNvSpPr/>
            <p:nvPr/>
          </p:nvSpPr>
          <p:spPr>
            <a:xfrm>
              <a:off x="5616025" y="2900291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541D36-4830-D67C-CA26-18A557F75F9C}"/>
                </a:ext>
              </a:extLst>
            </p:cNvPr>
            <p:cNvCxnSpPr>
              <a:cxnSpLocks/>
              <a:stCxn id="11" idx="6"/>
              <a:endCxn id="8" idx="2"/>
            </p:cNvCxnSpPr>
            <p:nvPr/>
          </p:nvCxnSpPr>
          <p:spPr>
            <a:xfrm flipV="1">
              <a:off x="7212993" y="2666231"/>
              <a:ext cx="258145" cy="580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A7ACFB-06D5-DCE6-8D25-3A2EC5F7E9B3}"/>
                </a:ext>
              </a:extLst>
            </p:cNvPr>
            <p:cNvCxnSpPr>
              <a:cxnSpLocks/>
              <a:stCxn id="9" idx="6"/>
              <a:endCxn id="10" idx="2"/>
            </p:cNvCxnSpPr>
            <p:nvPr/>
          </p:nvCxnSpPr>
          <p:spPr>
            <a:xfrm flipV="1">
              <a:off x="8423559" y="2666231"/>
              <a:ext cx="270868" cy="580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FB0EC3-39F7-9DB6-CF4C-0B40A6FDA877}"/>
                </a:ext>
              </a:extLst>
            </p:cNvPr>
            <p:cNvCxnSpPr>
              <a:cxnSpLocks/>
              <a:stCxn id="12" idx="6"/>
              <a:endCxn id="11" idx="2"/>
            </p:cNvCxnSpPr>
            <p:nvPr/>
          </p:nvCxnSpPr>
          <p:spPr>
            <a:xfrm flipV="1">
              <a:off x="6603664" y="2672039"/>
              <a:ext cx="274158" cy="568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8C3CA33-1FFD-51CD-1B59-353CF613F0DF}"/>
                </a:ext>
              </a:extLst>
            </p:cNvPr>
            <p:cNvCxnSpPr>
              <a:cxnSpLocks/>
              <a:stCxn id="14" idx="7"/>
              <a:endCxn id="12" idx="2"/>
            </p:cNvCxnSpPr>
            <p:nvPr/>
          </p:nvCxnSpPr>
          <p:spPr>
            <a:xfrm flipV="1">
              <a:off x="5902111" y="2677728"/>
              <a:ext cx="366382" cy="27164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0237AA-0251-C53B-60B1-87BF10843144}"/>
                </a:ext>
              </a:extLst>
            </p:cNvPr>
            <p:cNvSpPr txBox="1"/>
            <p:nvPr/>
          </p:nvSpPr>
          <p:spPr>
            <a:xfrm>
              <a:off x="8392741" y="2325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3E6222-8AD4-5CF8-ACED-2C20F0E14651}"/>
                </a:ext>
              </a:extLst>
            </p:cNvPr>
            <p:cNvSpPr txBox="1"/>
            <p:nvPr/>
          </p:nvSpPr>
          <p:spPr>
            <a:xfrm>
              <a:off x="7225280" y="22968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9BBCCD-E762-0911-BE18-A76E61DAACE2}"/>
                </a:ext>
              </a:extLst>
            </p:cNvPr>
            <p:cNvSpPr txBox="1"/>
            <p:nvPr/>
          </p:nvSpPr>
          <p:spPr>
            <a:xfrm>
              <a:off x="6557534" y="23055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CA9BDD1-1419-954B-8939-76764E5098BF}"/>
                </a:ext>
              </a:extLst>
            </p:cNvPr>
            <p:cNvCxnSpPr>
              <a:cxnSpLocks/>
              <a:stCxn id="13" idx="1"/>
              <a:endCxn id="10" idx="6"/>
            </p:cNvCxnSpPr>
            <p:nvPr/>
          </p:nvCxnSpPr>
          <p:spPr>
            <a:xfrm flipH="1" flipV="1">
              <a:off x="9029598" y="2666231"/>
              <a:ext cx="440826" cy="28314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322CC4-B2A6-0851-0B40-C4EBC97A1BEB}"/>
                </a:ext>
              </a:extLst>
            </p:cNvPr>
            <p:cNvCxnSpPr>
              <a:cxnSpLocks/>
              <a:stCxn id="14" idx="6"/>
              <a:endCxn id="13" idx="2"/>
            </p:cNvCxnSpPr>
            <p:nvPr/>
          </p:nvCxnSpPr>
          <p:spPr>
            <a:xfrm flipV="1">
              <a:off x="5951196" y="3067876"/>
              <a:ext cx="3470143" cy="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0E4742-4EA4-5AFE-BFEB-3E86AB395C3B}"/>
                </a:ext>
              </a:extLst>
            </p:cNvPr>
            <p:cNvSpPr txBox="1"/>
            <p:nvPr/>
          </p:nvSpPr>
          <p:spPr>
            <a:xfrm>
              <a:off x="5814631" y="25513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75B0C3-52F1-656E-A6D8-6178940A56E2}"/>
                </a:ext>
              </a:extLst>
            </p:cNvPr>
            <p:cNvSpPr txBox="1"/>
            <p:nvPr/>
          </p:nvSpPr>
          <p:spPr>
            <a:xfrm>
              <a:off x="9210954" y="250977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-5</a:t>
              </a: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75BCF64-D33E-CC1E-C7AF-BADFB8C156BD}"/>
              </a:ext>
            </a:extLst>
          </p:cNvPr>
          <p:cNvSpPr/>
          <p:nvPr/>
        </p:nvSpPr>
        <p:spPr>
          <a:xfrm>
            <a:off x="5029622" y="3526291"/>
            <a:ext cx="751840" cy="497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A25C10-4CC3-EE80-2782-88AC8709CB76}"/>
              </a:ext>
            </a:extLst>
          </p:cNvPr>
          <p:cNvGrpSpPr/>
          <p:nvPr/>
        </p:nvGrpSpPr>
        <p:grpSpPr>
          <a:xfrm>
            <a:off x="6102599" y="3306908"/>
            <a:ext cx="4140485" cy="1132102"/>
            <a:chOff x="5616025" y="2296898"/>
            <a:chExt cx="4140485" cy="11321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D0F40D-DB83-EB51-1771-3AE584010DFE}"/>
                </a:ext>
              </a:extLst>
            </p:cNvPr>
            <p:cNvSpPr txBox="1"/>
            <p:nvPr/>
          </p:nvSpPr>
          <p:spPr>
            <a:xfrm>
              <a:off x="7477901" y="30596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15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FA38B92-4284-8BFB-4000-F4C817B4F58E}"/>
                </a:ext>
              </a:extLst>
            </p:cNvPr>
            <p:cNvCxnSpPr>
              <a:stCxn id="31" idx="6"/>
              <a:endCxn id="32" idx="2"/>
            </p:cNvCxnSpPr>
            <p:nvPr/>
          </p:nvCxnSpPr>
          <p:spPr>
            <a:xfrm>
              <a:off x="7806309" y="2666231"/>
              <a:ext cx="282079" cy="580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224269-0C4B-7511-0A14-8466BE2A414C}"/>
                </a:ext>
              </a:extLst>
            </p:cNvPr>
            <p:cNvSpPr txBox="1"/>
            <p:nvPr/>
          </p:nvSpPr>
          <p:spPr>
            <a:xfrm>
              <a:off x="7795042" y="2325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E845BD3-80D9-C388-8F5F-FF5B01F4D2BA}"/>
                </a:ext>
              </a:extLst>
            </p:cNvPr>
            <p:cNvSpPr/>
            <p:nvPr/>
          </p:nvSpPr>
          <p:spPr>
            <a:xfrm>
              <a:off x="7471138" y="2498645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AED0A8-8FF6-182C-59FF-5A4F00F9585B}"/>
                </a:ext>
              </a:extLst>
            </p:cNvPr>
            <p:cNvSpPr/>
            <p:nvPr/>
          </p:nvSpPr>
          <p:spPr>
            <a:xfrm>
              <a:off x="8088388" y="2504454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B730811-98E4-4454-4DF8-416B79B02A71}"/>
                </a:ext>
              </a:extLst>
            </p:cNvPr>
            <p:cNvSpPr/>
            <p:nvPr/>
          </p:nvSpPr>
          <p:spPr>
            <a:xfrm>
              <a:off x="8694427" y="2498645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35C7E6-63AE-1C53-9E55-694469EB26FE}"/>
                </a:ext>
              </a:extLst>
            </p:cNvPr>
            <p:cNvSpPr/>
            <p:nvPr/>
          </p:nvSpPr>
          <p:spPr>
            <a:xfrm>
              <a:off x="6877822" y="2504453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656B984-EF32-7AF4-2777-D3A1AF3FDF74}"/>
                </a:ext>
              </a:extLst>
            </p:cNvPr>
            <p:cNvSpPr/>
            <p:nvPr/>
          </p:nvSpPr>
          <p:spPr>
            <a:xfrm>
              <a:off x="6268493" y="2510142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4FCE3D3-F9C1-802B-8AA3-A5E92285A6C6}"/>
                </a:ext>
              </a:extLst>
            </p:cNvPr>
            <p:cNvSpPr/>
            <p:nvPr/>
          </p:nvSpPr>
          <p:spPr>
            <a:xfrm>
              <a:off x="9421339" y="2900290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5C4B1D-56A4-6AF8-F6DA-8B7143DDCCB3}"/>
                </a:ext>
              </a:extLst>
            </p:cNvPr>
            <p:cNvSpPr/>
            <p:nvPr/>
          </p:nvSpPr>
          <p:spPr>
            <a:xfrm>
              <a:off x="5616025" y="2900291"/>
              <a:ext cx="335171" cy="3351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647374-81E9-DD99-9413-2EB5A1077839}"/>
                </a:ext>
              </a:extLst>
            </p:cNvPr>
            <p:cNvCxnSpPr>
              <a:cxnSpLocks/>
              <a:stCxn id="34" idx="6"/>
              <a:endCxn id="31" idx="2"/>
            </p:cNvCxnSpPr>
            <p:nvPr/>
          </p:nvCxnSpPr>
          <p:spPr>
            <a:xfrm flipV="1">
              <a:off x="7212993" y="2666231"/>
              <a:ext cx="258145" cy="580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B000E46-35AE-804E-52B3-745B498DD123}"/>
                </a:ext>
              </a:extLst>
            </p:cNvPr>
            <p:cNvCxnSpPr>
              <a:cxnSpLocks/>
              <a:stCxn id="32" idx="6"/>
              <a:endCxn id="33" idx="2"/>
            </p:cNvCxnSpPr>
            <p:nvPr/>
          </p:nvCxnSpPr>
          <p:spPr>
            <a:xfrm flipV="1">
              <a:off x="8423559" y="2666231"/>
              <a:ext cx="270868" cy="580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D7FFBCE-20DE-4507-5179-EAEDCD922B16}"/>
                </a:ext>
              </a:extLst>
            </p:cNvPr>
            <p:cNvCxnSpPr>
              <a:cxnSpLocks/>
              <a:stCxn id="35" idx="6"/>
              <a:endCxn id="34" idx="2"/>
            </p:cNvCxnSpPr>
            <p:nvPr/>
          </p:nvCxnSpPr>
          <p:spPr>
            <a:xfrm flipV="1">
              <a:off x="6603664" y="2672039"/>
              <a:ext cx="274158" cy="5689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1A8B4B5-EFFA-94CB-9881-9255E8A36FC1}"/>
                </a:ext>
              </a:extLst>
            </p:cNvPr>
            <p:cNvCxnSpPr>
              <a:cxnSpLocks/>
              <a:stCxn id="37" idx="7"/>
              <a:endCxn id="35" idx="2"/>
            </p:cNvCxnSpPr>
            <p:nvPr/>
          </p:nvCxnSpPr>
          <p:spPr>
            <a:xfrm flipV="1">
              <a:off x="5902111" y="2677728"/>
              <a:ext cx="366382" cy="27164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638349-90D3-EF46-45AB-731CE957D857}"/>
                </a:ext>
              </a:extLst>
            </p:cNvPr>
            <p:cNvSpPr txBox="1"/>
            <p:nvPr/>
          </p:nvSpPr>
          <p:spPr>
            <a:xfrm>
              <a:off x="8392741" y="2325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77CDDA-287D-D561-70E4-0FE401CAC53C}"/>
                </a:ext>
              </a:extLst>
            </p:cNvPr>
            <p:cNvSpPr txBox="1"/>
            <p:nvPr/>
          </p:nvSpPr>
          <p:spPr>
            <a:xfrm>
              <a:off x="7225280" y="22968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8176C6-42B0-5E6F-66CF-98FE5B0DACAF}"/>
                </a:ext>
              </a:extLst>
            </p:cNvPr>
            <p:cNvSpPr txBox="1"/>
            <p:nvPr/>
          </p:nvSpPr>
          <p:spPr>
            <a:xfrm>
              <a:off x="6557534" y="230555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D532921-28C3-C281-440B-ECDD11EB8119}"/>
                </a:ext>
              </a:extLst>
            </p:cNvPr>
            <p:cNvCxnSpPr>
              <a:cxnSpLocks/>
              <a:stCxn id="36" idx="1"/>
              <a:endCxn id="33" idx="6"/>
            </p:cNvCxnSpPr>
            <p:nvPr/>
          </p:nvCxnSpPr>
          <p:spPr>
            <a:xfrm flipH="1" flipV="1">
              <a:off x="9029598" y="2666231"/>
              <a:ext cx="440826" cy="28314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FCC814-24A3-8B4E-7CC6-221544285B01}"/>
                </a:ext>
              </a:extLst>
            </p:cNvPr>
            <p:cNvCxnSpPr>
              <a:cxnSpLocks/>
              <a:stCxn id="37" idx="6"/>
              <a:endCxn id="36" idx="2"/>
            </p:cNvCxnSpPr>
            <p:nvPr/>
          </p:nvCxnSpPr>
          <p:spPr>
            <a:xfrm flipV="1">
              <a:off x="5951196" y="3067876"/>
              <a:ext cx="3470143" cy="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12A8251-5368-89DA-F895-3EC629AFD258}"/>
                </a:ext>
              </a:extLst>
            </p:cNvPr>
            <p:cNvSpPr txBox="1"/>
            <p:nvPr/>
          </p:nvSpPr>
          <p:spPr>
            <a:xfrm>
              <a:off x="5814631" y="25513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B28093B-53F8-DC88-133C-0E62267CA3CA}"/>
                </a:ext>
              </a:extLst>
            </p:cNvPr>
            <p:cNvSpPr txBox="1"/>
            <p:nvPr/>
          </p:nvSpPr>
          <p:spPr>
            <a:xfrm>
              <a:off x="9210954" y="25097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404287A-5973-96E5-5D9D-93F9B446B696}"/>
                  </a:ext>
                </a:extLst>
              </p14:cNvPr>
              <p14:cNvContentPartPr/>
              <p14:nvPr/>
            </p14:nvContentPartPr>
            <p14:xfrm>
              <a:off x="448560" y="2709360"/>
              <a:ext cx="10130760" cy="3141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404287A-5973-96E5-5D9D-93F9B446B6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200" y="2700000"/>
                <a:ext cx="10149480" cy="31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604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graph with </a:t>
                </a:r>
                <a:r>
                  <a:rPr lang="en-US" b="1" dirty="0"/>
                  <a:t>no negative edge weights</a:t>
                </a:r>
                <a:r>
                  <a:rPr lang="en-US" dirty="0"/>
                  <a:t>, start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end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Behavior: Start with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, repeatedly go to the incomplete node “nearest”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stop when 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Distance from start to end</a:t>
                </a:r>
              </a:p>
              <a:p>
                <a:pPr lvl="1"/>
                <a:r>
                  <a:rPr lang="en-US" dirty="0"/>
                  <a:t>Distance from start to every node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17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B0C053-06DE-DC6A-94E3-26A4B7C389DB}"/>
              </a:ext>
            </a:extLst>
          </p:cNvPr>
          <p:cNvGrpSpPr/>
          <p:nvPr/>
        </p:nvGrpSpPr>
        <p:grpSpPr>
          <a:xfrm>
            <a:off x="7103154" y="3461160"/>
            <a:ext cx="4600060" cy="2787240"/>
            <a:chOff x="0" y="2862182"/>
            <a:chExt cx="7044346" cy="4268266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9D6E633-2018-6DF0-8676-6A173CB557A1}"/>
                </a:ext>
              </a:extLst>
            </p:cNvPr>
            <p:cNvCxnSpPr>
              <a:stCxn id="163" idx="7"/>
              <a:endCxn id="164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DD6544E-44ED-CF32-47B5-A1B4988A6D49}"/>
                </a:ext>
              </a:extLst>
            </p:cNvPr>
            <p:cNvCxnSpPr>
              <a:stCxn id="164" idx="6"/>
              <a:endCxn id="167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609AA63-0697-DFAB-2F65-DD84B6399C65}"/>
                </a:ext>
              </a:extLst>
            </p:cNvPr>
            <p:cNvCxnSpPr>
              <a:stCxn id="163" idx="4"/>
              <a:endCxn id="165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392A1AD-267A-CC27-B94E-D47715F596FF}"/>
                </a:ext>
              </a:extLst>
            </p:cNvPr>
            <p:cNvCxnSpPr>
              <a:stCxn id="166" idx="3"/>
              <a:endCxn id="165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68CCB42-49BD-0035-AF74-5D2BC6B5718E}"/>
                </a:ext>
              </a:extLst>
            </p:cNvPr>
            <p:cNvCxnSpPr>
              <a:stCxn id="168" idx="2"/>
              <a:endCxn id="165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6E63AAA-79BB-40A4-255C-8A6F4CEF1F70}"/>
                </a:ext>
              </a:extLst>
            </p:cNvPr>
            <p:cNvCxnSpPr>
              <a:stCxn id="166" idx="5"/>
              <a:endCxn id="168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4C8E128-E7FF-0EE2-C929-28DCF5F3B109}"/>
                </a:ext>
              </a:extLst>
            </p:cNvPr>
            <p:cNvCxnSpPr>
              <a:stCxn id="166" idx="7"/>
              <a:endCxn id="167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2466A6F-7C04-3155-ED0B-352D7B6E726F}"/>
                </a:ext>
              </a:extLst>
            </p:cNvPr>
            <p:cNvCxnSpPr>
              <a:stCxn id="168" idx="6"/>
              <a:endCxn id="169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3467D08-B158-F459-76E0-1CC5F3E2A736}"/>
                </a:ext>
              </a:extLst>
            </p:cNvPr>
            <p:cNvCxnSpPr>
              <a:stCxn id="169" idx="1"/>
              <a:endCxn id="167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ED42938-B1CF-CCAB-82E7-C5D9ED62B47E}"/>
                </a:ext>
              </a:extLst>
            </p:cNvPr>
            <p:cNvCxnSpPr>
              <a:stCxn id="171" idx="2"/>
              <a:endCxn id="167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F49481-D214-4D23-F5DB-22D5C9AC8216}"/>
                </a:ext>
              </a:extLst>
            </p:cNvPr>
            <p:cNvCxnSpPr>
              <a:stCxn id="169" idx="0"/>
              <a:endCxn id="171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EDD9656E-2A08-FAF6-0E5A-864DBE4AF542}"/>
                </a:ext>
              </a:extLst>
            </p:cNvPr>
            <p:cNvCxnSpPr>
              <a:stCxn id="170" idx="1"/>
              <a:endCxn id="171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918935C-8432-0740-DBB5-9F8278FF03C2}"/>
                </a:ext>
              </a:extLst>
            </p:cNvPr>
            <p:cNvCxnSpPr>
              <a:stCxn id="170" idx="3"/>
              <a:endCxn id="169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DA70AD2-103F-3808-D08A-C8C7652E78CC}"/>
                </a:ext>
              </a:extLst>
            </p:cNvPr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826737A-FAD1-118C-9744-F6C76DF1C237}"/>
                </a:ext>
              </a:extLst>
            </p:cNvPr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77F8BFC-E723-6F4D-29CA-E8ED1B6D3D99}"/>
                </a:ext>
              </a:extLst>
            </p:cNvPr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5965D04-95BE-172D-DE21-720E47C71DB1}"/>
                </a:ext>
              </a:extLst>
            </p:cNvPr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0F2268A-3C7A-655E-79FA-25240CF558A3}"/>
                </a:ext>
              </a:extLst>
            </p:cNvPr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6D66E34-9CBE-C2C6-5186-6CDDE2660625}"/>
                </a:ext>
              </a:extLst>
            </p:cNvPr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F4F19F6-511C-663F-AB69-47F024628721}"/>
                </a:ext>
              </a:extLst>
            </p:cNvPr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DFECE1A-1211-86CD-9F2F-1BEA574448D8}"/>
                </a:ext>
              </a:extLst>
            </p:cNvPr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48369BE-B017-271D-FAD6-FCA8E179CD0F}"/>
                </a:ext>
              </a:extLst>
            </p:cNvPr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A7E08C1-460F-68AC-983A-1E7F28845F34}"/>
                </a:ext>
              </a:extLst>
            </p:cNvPr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4DF8D0B-3D67-6BD4-8990-704D5199F310}"/>
                </a:ext>
              </a:extLst>
            </p:cNvPr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E1CF5CE-DA1C-A802-F0A8-C56514233D7F}"/>
                </a:ext>
              </a:extLst>
            </p:cNvPr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BBF6E78-42E8-3F02-0B9F-2835210B593E}"/>
                </a:ext>
              </a:extLst>
            </p:cNvPr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1C31B08-8330-A11B-4F1A-B06FF798EC0B}"/>
                </a:ext>
              </a:extLst>
            </p:cNvPr>
            <p:cNvCxnSpPr>
              <a:stCxn id="164" idx="4"/>
              <a:endCxn id="165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F936A7D-07BE-9BA8-21D5-AE93448D2F14}"/>
                </a:ext>
              </a:extLst>
            </p:cNvPr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5D2CB04-20EB-6DF5-8909-971BD47541D3}"/>
                </a:ext>
              </a:extLst>
            </p:cNvPr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72050422-D698-F55D-822D-539B17CD05BA}"/>
                </a:ext>
              </a:extLst>
            </p:cNvPr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B30E8C8-7D92-1928-E6B2-09A458489B4A}"/>
                </a:ext>
              </a:extLst>
            </p:cNvPr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59AE9B-AED2-63F5-FFEF-4AC3BF336A0C}"/>
                </a:ext>
              </a:extLst>
            </p:cNvPr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BDE5ABE-0BF2-0B27-7E8C-60DAA4887FE8}"/>
                </a:ext>
              </a:extLst>
            </p:cNvPr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E2D920A-40D6-F04D-AC14-A74BA229EA51}"/>
                </a:ext>
              </a:extLst>
            </p:cNvPr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2DFA89F-EAD1-9C56-7425-0D3283049666}"/>
                </a:ext>
              </a:extLst>
            </p:cNvPr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D25E4BD8-F1DE-8963-31EA-49C479A959B2}"/>
                </a:ext>
              </a:extLst>
            </p:cNvPr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853FC4DB-BD17-BF97-F6FE-06F1DF7ADDBA}"/>
                </a:ext>
              </a:extLst>
            </p:cNvPr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72B9C0E9-4F4A-28A1-4EF7-71C638927532}"/>
              </a:ext>
            </a:extLst>
          </p:cNvPr>
          <p:cNvSpPr txBox="1"/>
          <p:nvPr/>
        </p:nvSpPr>
        <p:spPr>
          <a:xfrm>
            <a:off x="70866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C06AA38-1612-6A93-21BB-70EA359FCE44}"/>
                  </a:ext>
                </a:extLst>
              </p:cNvPr>
              <p:cNvSpPr txBox="1"/>
              <p:nvPr/>
            </p:nvSpPr>
            <p:spPr>
              <a:xfrm>
                <a:off x="8148957" y="3277786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C06AA38-1612-6A93-21BB-70EA359F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957" y="3277786"/>
                <a:ext cx="4940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0460AAE-AA39-FF16-B609-F2F0EE40DF05}"/>
                  </a:ext>
                </a:extLst>
              </p:cNvPr>
              <p:cNvSpPr txBox="1"/>
              <p:nvPr/>
            </p:nvSpPr>
            <p:spPr>
              <a:xfrm>
                <a:off x="7315200" y="533892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0460AAE-AA39-FF16-B609-F2F0EE40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338920"/>
                <a:ext cx="49404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0659F17-1C24-F96F-A6AF-0A70BE1087B3}"/>
                  </a:ext>
                </a:extLst>
              </p:cNvPr>
              <p:cNvSpPr txBox="1"/>
              <p:nvPr/>
            </p:nvSpPr>
            <p:spPr>
              <a:xfrm>
                <a:off x="8529076" y="426884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0659F17-1C24-F96F-A6AF-0A70BE108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076" y="4268840"/>
                <a:ext cx="4940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B7366F2-337C-6A62-9057-95C180D24C66}"/>
                  </a:ext>
                </a:extLst>
              </p:cNvPr>
              <p:cNvSpPr txBox="1"/>
              <p:nvPr/>
            </p:nvSpPr>
            <p:spPr>
              <a:xfrm>
                <a:off x="9468933" y="3352800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B7366F2-337C-6A62-9057-95C180D2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933" y="3352800"/>
                <a:ext cx="49404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D10D103-2C2A-CC57-50D7-0A6F7673076B}"/>
                  </a:ext>
                </a:extLst>
              </p:cNvPr>
              <p:cNvSpPr txBox="1"/>
              <p:nvPr/>
            </p:nvSpPr>
            <p:spPr>
              <a:xfrm>
                <a:off x="8687490" y="5523586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D10D103-2C2A-CC57-50D7-0A6F76730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90" y="5523586"/>
                <a:ext cx="4940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B34DC73-2D5D-F33F-A1CF-3E17FD89079F}"/>
                  </a:ext>
                </a:extLst>
              </p:cNvPr>
              <p:cNvSpPr txBox="1"/>
              <p:nvPr/>
            </p:nvSpPr>
            <p:spPr>
              <a:xfrm>
                <a:off x="9944207" y="550815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DB34DC73-2D5D-F33F-A1CF-3E17FD890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207" y="550815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CC898EB-EBD5-1D4A-8CB2-095DD1B664BE}"/>
                  </a:ext>
                </a:extLst>
              </p:cNvPr>
              <p:cNvSpPr txBox="1"/>
              <p:nvPr/>
            </p:nvSpPr>
            <p:spPr>
              <a:xfrm>
                <a:off x="10366649" y="3722132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CC898EB-EBD5-1D4A-8CB2-095DD1B66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649" y="3722132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C8388A9-2D5A-E7FD-BEDA-3F8161AD0BCE}"/>
                  </a:ext>
                </a:extLst>
              </p:cNvPr>
              <p:cNvSpPr txBox="1"/>
              <p:nvPr/>
            </p:nvSpPr>
            <p:spPr>
              <a:xfrm>
                <a:off x="11225468" y="4395879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C8388A9-2D5A-E7FD-BEDA-3F8161AD0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468" y="4395879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F42653-1C39-EA9E-B3D5-C1D90EB53C5A}"/>
                  </a:ext>
                </a:extLst>
              </p14:cNvPr>
              <p14:cNvContentPartPr/>
              <p14:nvPr/>
            </p14:nvContentPartPr>
            <p14:xfrm>
              <a:off x="712800" y="382680"/>
              <a:ext cx="9645120" cy="5150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F42653-1C39-EA9E-B3D5-C1D90EB53C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3440" y="373320"/>
                <a:ext cx="9663840" cy="516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09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Dijkstra’s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05001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Start: 0</a:t>
            </a:r>
          </a:p>
          <a:p>
            <a:r>
              <a:rPr lang="en-US" sz="2800" dirty="0">
                <a:solidFill>
                  <a:srgbClr val="7030A0"/>
                </a:solidFill>
              </a:rPr>
              <a:t>End: 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324600" y="3367274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6308046" y="38685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33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370403" y="31839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03" y="3183900"/>
                <a:ext cx="4331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36646" y="524503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3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46" y="5245034"/>
                <a:ext cx="4331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22" y="4174954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379" y="3258914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936" y="5429700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53" y="5414270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095" y="3628246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9933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dirty="0">
                  <a:solidFill>
                    <a:srgbClr val="FF9933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914" y="4301993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622763E-0FBC-772C-A6F5-ECD410F833A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39906"/>
          <a:ext cx="160020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4187985009"/>
                    </a:ext>
                  </a:extLst>
                </a:gridCol>
                <a:gridCol w="800101">
                  <a:extLst>
                    <a:ext uri="{9D8B030D-6E8A-4147-A177-3AD203B41FA5}">
                      <a16:colId xmlns:a16="http://schemas.microsoft.com/office/drawing/2014/main" val="467685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Node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Done?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807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31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9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49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8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8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9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73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5">
                <a:extLst>
                  <a:ext uri="{FF2B5EF4-FFF2-40B4-BE49-F238E27FC236}">
                    <a16:creationId xmlns:a16="http://schemas.microsoft.com/office/drawing/2014/main" id="{EFFE3A77-0ECA-C148-67F1-4CC9E45B7F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768763"/>
                  </p:ext>
                </p:extLst>
              </p:nvPr>
            </p:nvGraphicFramePr>
            <p:xfrm>
              <a:off x="2563052" y="2730781"/>
              <a:ext cx="2069586" cy="3708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3">
                      <a:extLst>
                        <a:ext uri="{9D8B030D-6E8A-4147-A177-3AD203B41FA5}">
                          <a16:colId xmlns:a16="http://schemas.microsoft.com/office/drawing/2014/main" val="4187985009"/>
                        </a:ext>
                      </a:extLst>
                    </a:gridCol>
                    <a:gridCol w="1034793">
                      <a:extLst>
                        <a:ext uri="{9D8B030D-6E8A-4147-A177-3AD203B41FA5}">
                          <a16:colId xmlns:a16="http://schemas.microsoft.com/office/drawing/2014/main" val="46768599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Node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Distance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845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5807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208197" r="-2941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8313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308197" r="-2941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2695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408197" r="-2941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44973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508197" r="-2941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5804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608197" r="-2941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388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708197" r="-2941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509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808197" r="-294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1405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0588" t="-908197" r="-2941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673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DA24C6-DAB3-0D4B-C96F-398373703893}"/>
              </a:ext>
            </a:extLst>
          </p:cNvPr>
          <p:cNvSpPr txBox="1"/>
          <p:nvPr/>
        </p:nvSpPr>
        <p:spPr>
          <a:xfrm>
            <a:off x="6532711" y="1368602"/>
            <a:ext cx="4897289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Idea: When a node is the closest “unknown” node to the start, we have found its shortest path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CBDF07-6193-1566-8AA3-E3534FF8084E}"/>
                  </a:ext>
                </a:extLst>
              </p14:cNvPr>
              <p14:cNvContentPartPr/>
              <p14:nvPr/>
            </p14:nvContentPartPr>
            <p14:xfrm>
              <a:off x="5542920" y="1775880"/>
              <a:ext cx="6197760" cy="480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CBDF07-6193-1566-8AA3-E3534FF808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3560" y="1766520"/>
                <a:ext cx="6216480" cy="48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04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28454</TotalTime>
  <Words>2911</Words>
  <Application>Microsoft Office PowerPoint</Application>
  <PresentationFormat>Widescreen</PresentationFormat>
  <Paragraphs>978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Arial</vt:lpstr>
      <vt:lpstr>Calibri Light</vt:lpstr>
      <vt:lpstr>Cambria Math</vt:lpstr>
      <vt:lpstr>Office Theme</vt:lpstr>
      <vt:lpstr>CSE 332 Autumn 2023 Lecture 21: Dijkstra’s</vt:lpstr>
      <vt:lpstr>Breadth-First Search</vt:lpstr>
      <vt:lpstr>BFS</vt:lpstr>
      <vt:lpstr>Shortest Path (unweighted)</vt:lpstr>
      <vt:lpstr>Single-Source Shortest Path</vt:lpstr>
      <vt:lpstr>Some “Tricky” Observations</vt:lpstr>
      <vt:lpstr>Dealing with Negative Edges (Incorrectly)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</vt:lpstr>
      <vt:lpstr>Dijkstra’s Algorithm: Running Time</vt:lpstr>
      <vt:lpstr>Dijkstra’s Algorithm: Correctness</vt:lpstr>
      <vt:lpstr>Dijkstra’s Algorithm: Correctness</vt:lpstr>
      <vt:lpstr>Dijkstra’s Algorithm: Correctness</vt:lpstr>
      <vt:lpstr>Dijkstra’s Algorithm: Correctness</vt:lpstr>
      <vt:lpstr>Dijkstra’s Algorithm: Correctness</vt:lpstr>
      <vt:lpstr>Depth-First Search</vt:lpstr>
      <vt:lpstr>Depth-First Search</vt:lpstr>
      <vt:lpstr>DFS (non-recursive)</vt:lpstr>
      <vt:lpstr>DFS Recursively (more common)</vt:lpstr>
      <vt:lpstr>Using DFS</vt:lpstr>
      <vt:lpstr>Cycle Detection</vt:lpstr>
      <vt:lpstr>Topological Sort</vt:lpstr>
      <vt:lpstr>DFS Recursively</vt:lpstr>
      <vt:lpstr>DFS: Topological sort</vt:lpstr>
      <vt:lpstr>DFS Recursively</vt:lpstr>
      <vt:lpstr>DFS: Topological sort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236</cp:revision>
  <dcterms:created xsi:type="dcterms:W3CDTF">2023-10-13T16:06:42Z</dcterms:created>
  <dcterms:modified xsi:type="dcterms:W3CDTF">2023-11-17T21:20:50Z</dcterms:modified>
</cp:coreProperties>
</file>