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5" r:id="rId12"/>
    <p:sldId id="266" r:id="rId13"/>
    <p:sldId id="267" r:id="rId14"/>
    <p:sldId id="268" r:id="rId15"/>
    <p:sldId id="270" r:id="rId16"/>
    <p:sldId id="271" r:id="rId17"/>
    <p:sldId id="275" r:id="rId18"/>
    <p:sldId id="269" r:id="rId19"/>
    <p:sldId id="274" r:id="rId20"/>
    <p:sldId id="272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824C7C-81BC-4B03-AA4B-FDD5AF722706}" v="53" dt="2023-09-27T04:10:35.8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9" d="100"/>
          <a:sy n="59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 Brunelle" userId="48e708c3df6cf457" providerId="LiveId" clId="{2A824C7C-81BC-4B03-AA4B-FDD5AF722706}"/>
    <pc:docChg chg="undo custSel addSld delSld modSld sldOrd">
      <pc:chgData name="Nathan Brunelle" userId="48e708c3df6cf457" providerId="LiveId" clId="{2A824C7C-81BC-4B03-AA4B-FDD5AF722706}" dt="2023-09-27T04:11:03.763" v="3317"/>
      <pc:docMkLst>
        <pc:docMk/>
      </pc:docMkLst>
      <pc:sldChg chg="modSp mod">
        <pc:chgData name="Nathan Brunelle" userId="48e708c3df6cf457" providerId="LiveId" clId="{2A824C7C-81BC-4B03-AA4B-FDD5AF722706}" dt="2023-09-26T21:16:06.422" v="718" actId="20577"/>
        <pc:sldMkLst>
          <pc:docMk/>
          <pc:sldMk cId="397330391" sldId="256"/>
        </pc:sldMkLst>
        <pc:spChg chg="mod">
          <ac:chgData name="Nathan Brunelle" userId="48e708c3df6cf457" providerId="LiveId" clId="{2A824C7C-81BC-4B03-AA4B-FDD5AF722706}" dt="2023-09-26T21:16:06.422" v="718" actId="20577"/>
          <ac:spMkLst>
            <pc:docMk/>
            <pc:sldMk cId="397330391" sldId="256"/>
            <ac:spMk id="3" creationId="{AB96019E-F067-13A3-DC5B-9F49CCFEF437}"/>
          </ac:spMkLst>
        </pc:spChg>
      </pc:sldChg>
      <pc:sldChg chg="addSp delSp modSp mod">
        <pc:chgData name="Nathan Brunelle" userId="48e708c3df6cf457" providerId="LiveId" clId="{2A824C7C-81BC-4B03-AA4B-FDD5AF722706}" dt="2023-09-27T04:09:36.600" v="3287" actId="1076"/>
        <pc:sldMkLst>
          <pc:docMk/>
          <pc:sldMk cId="3170209409" sldId="258"/>
        </pc:sldMkLst>
        <pc:spChg chg="mod">
          <ac:chgData name="Nathan Brunelle" userId="48e708c3df6cf457" providerId="LiveId" clId="{2A824C7C-81BC-4B03-AA4B-FDD5AF722706}" dt="2023-09-26T20:51:07.064" v="22" actId="20577"/>
          <ac:spMkLst>
            <pc:docMk/>
            <pc:sldMk cId="3170209409" sldId="258"/>
            <ac:spMk id="2" creationId="{243C8AA9-C94F-8609-A901-4BC22630C6F3}"/>
          </ac:spMkLst>
        </pc:spChg>
        <pc:spChg chg="mod">
          <ac:chgData name="Nathan Brunelle" userId="48e708c3df6cf457" providerId="LiveId" clId="{2A824C7C-81BC-4B03-AA4B-FDD5AF722706}" dt="2023-09-27T04:09:32.611" v="3286" actId="1076"/>
          <ac:spMkLst>
            <pc:docMk/>
            <pc:sldMk cId="3170209409" sldId="258"/>
            <ac:spMk id="3" creationId="{7350BEA8-5AF6-9440-1E6A-D3FEC51EB460}"/>
          </ac:spMkLst>
        </pc:spChg>
        <pc:picChg chg="add mod">
          <ac:chgData name="Nathan Brunelle" userId="48e708c3df6cf457" providerId="LiveId" clId="{2A824C7C-81BC-4B03-AA4B-FDD5AF722706}" dt="2023-09-27T04:06:01.947" v="3267" actId="1076"/>
          <ac:picMkLst>
            <pc:docMk/>
            <pc:sldMk cId="3170209409" sldId="258"/>
            <ac:picMk id="5" creationId="{A2C920E7-831E-5E23-C3AD-7DAA5137E6E9}"/>
          </ac:picMkLst>
        </pc:picChg>
        <pc:picChg chg="add del mod">
          <ac:chgData name="Nathan Brunelle" userId="48e708c3df6cf457" providerId="LiveId" clId="{2A824C7C-81BC-4B03-AA4B-FDD5AF722706}" dt="2023-09-27T04:06:55.396" v="3269" actId="478"/>
          <ac:picMkLst>
            <pc:docMk/>
            <pc:sldMk cId="3170209409" sldId="258"/>
            <ac:picMk id="7" creationId="{F27869A3-C253-D981-D5B2-DF75908D2060}"/>
          </ac:picMkLst>
        </pc:picChg>
        <pc:picChg chg="add del mod">
          <ac:chgData name="Nathan Brunelle" userId="48e708c3df6cf457" providerId="LiveId" clId="{2A824C7C-81BC-4B03-AA4B-FDD5AF722706}" dt="2023-09-27T04:07:13.402" v="3271" actId="478"/>
          <ac:picMkLst>
            <pc:docMk/>
            <pc:sldMk cId="3170209409" sldId="258"/>
            <ac:picMk id="9" creationId="{B37F99A0-C14F-2850-670D-777B3DF95927}"/>
          </ac:picMkLst>
        </pc:picChg>
        <pc:picChg chg="add mod modCrop">
          <ac:chgData name="Nathan Brunelle" userId="48e708c3df6cf457" providerId="LiveId" clId="{2A824C7C-81BC-4B03-AA4B-FDD5AF722706}" dt="2023-09-27T04:08:28.959" v="3280" actId="1076"/>
          <ac:picMkLst>
            <pc:docMk/>
            <pc:sldMk cId="3170209409" sldId="258"/>
            <ac:picMk id="11" creationId="{484E48A8-C976-1543-2D65-88912CA42409}"/>
          </ac:picMkLst>
        </pc:picChg>
        <pc:picChg chg="add mod modCrop">
          <ac:chgData name="Nathan Brunelle" userId="48e708c3df6cf457" providerId="LiveId" clId="{2A824C7C-81BC-4B03-AA4B-FDD5AF722706}" dt="2023-09-27T04:09:36.600" v="3287" actId="1076"/>
          <ac:picMkLst>
            <pc:docMk/>
            <pc:sldMk cId="3170209409" sldId="258"/>
            <ac:picMk id="13" creationId="{D5C9ECF5-ACF9-5649-EE72-EF47EE3ABB00}"/>
          </ac:picMkLst>
        </pc:picChg>
        <pc:picChg chg="add mod">
          <ac:chgData name="Nathan Brunelle" userId="48e708c3df6cf457" providerId="LiveId" clId="{2A824C7C-81BC-4B03-AA4B-FDD5AF722706}" dt="2023-09-27T04:05:06.624" v="3264" actId="1076"/>
          <ac:picMkLst>
            <pc:docMk/>
            <pc:sldMk cId="3170209409" sldId="258"/>
            <ac:picMk id="1026" creationId="{0C99FA16-DA2F-005C-192A-81ED6A61B780}"/>
          </ac:picMkLst>
        </pc:picChg>
      </pc:sldChg>
      <pc:sldChg chg="modSp new mod">
        <pc:chgData name="Nathan Brunelle" userId="48e708c3df6cf457" providerId="LiveId" clId="{2A824C7C-81BC-4B03-AA4B-FDD5AF722706}" dt="2023-09-26T21:25:14.621" v="969"/>
        <pc:sldMkLst>
          <pc:docMk/>
          <pc:sldMk cId="1317139818" sldId="259"/>
        </pc:sldMkLst>
        <pc:spChg chg="mod">
          <ac:chgData name="Nathan Brunelle" userId="48e708c3df6cf457" providerId="LiveId" clId="{2A824C7C-81BC-4B03-AA4B-FDD5AF722706}" dt="2023-09-26T21:11:15.941" v="339" actId="20577"/>
          <ac:spMkLst>
            <pc:docMk/>
            <pc:sldMk cId="1317139818" sldId="259"/>
            <ac:spMk id="2" creationId="{68D7403F-6049-28C1-8A06-B4838DCE0617}"/>
          </ac:spMkLst>
        </pc:spChg>
        <pc:spChg chg="mod">
          <ac:chgData name="Nathan Brunelle" userId="48e708c3df6cf457" providerId="LiveId" clId="{2A824C7C-81BC-4B03-AA4B-FDD5AF722706}" dt="2023-09-26T21:25:14.621" v="969"/>
          <ac:spMkLst>
            <pc:docMk/>
            <pc:sldMk cId="1317139818" sldId="259"/>
            <ac:spMk id="3" creationId="{CEE5280D-4DB2-A501-42A7-CD23BCB759DA}"/>
          </ac:spMkLst>
        </pc:spChg>
      </pc:sldChg>
      <pc:sldChg chg="modSp new mod">
        <pc:chgData name="Nathan Brunelle" userId="48e708c3df6cf457" providerId="LiveId" clId="{2A824C7C-81BC-4B03-AA4B-FDD5AF722706}" dt="2023-09-26T21:13:53.189" v="643" actId="20577"/>
        <pc:sldMkLst>
          <pc:docMk/>
          <pc:sldMk cId="779143295" sldId="260"/>
        </pc:sldMkLst>
        <pc:spChg chg="mod">
          <ac:chgData name="Nathan Brunelle" userId="48e708c3df6cf457" providerId="LiveId" clId="{2A824C7C-81BC-4B03-AA4B-FDD5AF722706}" dt="2023-09-26T21:13:23.015" v="555" actId="20577"/>
          <ac:spMkLst>
            <pc:docMk/>
            <pc:sldMk cId="779143295" sldId="260"/>
            <ac:spMk id="2" creationId="{EF92AA73-51CD-5627-74BA-2AC17AD793A7}"/>
          </ac:spMkLst>
        </pc:spChg>
        <pc:spChg chg="mod">
          <ac:chgData name="Nathan Brunelle" userId="48e708c3df6cf457" providerId="LiveId" clId="{2A824C7C-81BC-4B03-AA4B-FDD5AF722706}" dt="2023-09-26T21:13:53.189" v="643" actId="20577"/>
          <ac:spMkLst>
            <pc:docMk/>
            <pc:sldMk cId="779143295" sldId="260"/>
            <ac:spMk id="3" creationId="{2102DB9F-49FB-0CB6-90E7-CEDA0FC77CCB}"/>
          </ac:spMkLst>
        </pc:spChg>
      </pc:sldChg>
      <pc:sldChg chg="modSp new mod">
        <pc:chgData name="Nathan Brunelle" userId="48e708c3df6cf457" providerId="LiveId" clId="{2A824C7C-81BC-4B03-AA4B-FDD5AF722706}" dt="2023-09-26T21:16:01.619" v="717" actId="14"/>
        <pc:sldMkLst>
          <pc:docMk/>
          <pc:sldMk cId="2893765581" sldId="261"/>
        </pc:sldMkLst>
        <pc:spChg chg="mod">
          <ac:chgData name="Nathan Brunelle" userId="48e708c3df6cf457" providerId="LiveId" clId="{2A824C7C-81BC-4B03-AA4B-FDD5AF722706}" dt="2023-09-26T21:14:28.655" v="669" actId="20577"/>
          <ac:spMkLst>
            <pc:docMk/>
            <pc:sldMk cId="2893765581" sldId="261"/>
            <ac:spMk id="2" creationId="{36372EEE-E291-81C3-3729-2452DA168590}"/>
          </ac:spMkLst>
        </pc:spChg>
        <pc:spChg chg="mod">
          <ac:chgData name="Nathan Brunelle" userId="48e708c3df6cf457" providerId="LiveId" clId="{2A824C7C-81BC-4B03-AA4B-FDD5AF722706}" dt="2023-09-26T21:16:01.619" v="717" actId="14"/>
          <ac:spMkLst>
            <pc:docMk/>
            <pc:sldMk cId="2893765581" sldId="261"/>
            <ac:spMk id="3" creationId="{F4146981-7DD0-33EB-DDDE-67F6CAECD3A4}"/>
          </ac:spMkLst>
        </pc:spChg>
      </pc:sldChg>
      <pc:sldChg chg="modSp new mod">
        <pc:chgData name="Nathan Brunelle" userId="48e708c3df6cf457" providerId="LiveId" clId="{2A824C7C-81BC-4B03-AA4B-FDD5AF722706}" dt="2023-09-26T21:17:25.210" v="755" actId="15"/>
        <pc:sldMkLst>
          <pc:docMk/>
          <pc:sldMk cId="350775463" sldId="262"/>
        </pc:sldMkLst>
        <pc:spChg chg="mod">
          <ac:chgData name="Nathan Brunelle" userId="48e708c3df6cf457" providerId="LiveId" clId="{2A824C7C-81BC-4B03-AA4B-FDD5AF722706}" dt="2023-09-26T21:16:52.144" v="736" actId="20577"/>
          <ac:spMkLst>
            <pc:docMk/>
            <pc:sldMk cId="350775463" sldId="262"/>
            <ac:spMk id="2" creationId="{6022D1C4-32C9-C928-22E1-2D94F8DCF352}"/>
          </ac:spMkLst>
        </pc:spChg>
        <pc:spChg chg="mod">
          <ac:chgData name="Nathan Brunelle" userId="48e708c3df6cf457" providerId="LiveId" clId="{2A824C7C-81BC-4B03-AA4B-FDD5AF722706}" dt="2023-09-26T21:17:25.210" v="755" actId="15"/>
          <ac:spMkLst>
            <pc:docMk/>
            <pc:sldMk cId="350775463" sldId="262"/>
            <ac:spMk id="3" creationId="{DDC3632C-96D3-A3C3-CE76-2CD5B8CF8642}"/>
          </ac:spMkLst>
        </pc:spChg>
      </pc:sldChg>
      <pc:sldChg chg="modSp new mod">
        <pc:chgData name="Nathan Brunelle" userId="48e708c3df6cf457" providerId="LiveId" clId="{2A824C7C-81BC-4B03-AA4B-FDD5AF722706}" dt="2023-09-26T21:18:55.784" v="856" actId="20577"/>
        <pc:sldMkLst>
          <pc:docMk/>
          <pc:sldMk cId="3159984254" sldId="263"/>
        </pc:sldMkLst>
        <pc:spChg chg="mod">
          <ac:chgData name="Nathan Brunelle" userId="48e708c3df6cf457" providerId="LiveId" clId="{2A824C7C-81BC-4B03-AA4B-FDD5AF722706}" dt="2023-09-26T21:17:59.995" v="773" actId="20577"/>
          <ac:spMkLst>
            <pc:docMk/>
            <pc:sldMk cId="3159984254" sldId="263"/>
            <ac:spMk id="2" creationId="{72DEB222-7E82-0C93-E214-18245CB550C8}"/>
          </ac:spMkLst>
        </pc:spChg>
        <pc:spChg chg="mod">
          <ac:chgData name="Nathan Brunelle" userId="48e708c3df6cf457" providerId="LiveId" clId="{2A824C7C-81BC-4B03-AA4B-FDD5AF722706}" dt="2023-09-26T21:18:55.784" v="856" actId="20577"/>
          <ac:spMkLst>
            <pc:docMk/>
            <pc:sldMk cId="3159984254" sldId="263"/>
            <ac:spMk id="3" creationId="{113915B4-B4FD-42EB-71F0-F8AD56CA6577}"/>
          </ac:spMkLst>
        </pc:spChg>
      </pc:sldChg>
      <pc:sldChg chg="modSp new mod">
        <pc:chgData name="Nathan Brunelle" userId="48e708c3df6cf457" providerId="LiveId" clId="{2A824C7C-81BC-4B03-AA4B-FDD5AF722706}" dt="2023-09-26T21:22:54.003" v="936" actId="20577"/>
        <pc:sldMkLst>
          <pc:docMk/>
          <pc:sldMk cId="1476538492" sldId="264"/>
        </pc:sldMkLst>
        <pc:spChg chg="mod">
          <ac:chgData name="Nathan Brunelle" userId="48e708c3df6cf457" providerId="LiveId" clId="{2A824C7C-81BC-4B03-AA4B-FDD5AF722706}" dt="2023-09-26T21:22:54.003" v="936" actId="20577"/>
          <ac:spMkLst>
            <pc:docMk/>
            <pc:sldMk cId="1476538492" sldId="264"/>
            <ac:spMk id="2" creationId="{735A8D1F-DEAC-A74E-A67E-C68017303429}"/>
          </ac:spMkLst>
        </pc:spChg>
        <pc:spChg chg="mod">
          <ac:chgData name="Nathan Brunelle" userId="48e708c3df6cf457" providerId="LiveId" clId="{2A824C7C-81BC-4B03-AA4B-FDD5AF722706}" dt="2023-09-26T21:22:41.487" v="924" actId="20577"/>
          <ac:spMkLst>
            <pc:docMk/>
            <pc:sldMk cId="1476538492" sldId="264"/>
            <ac:spMk id="3" creationId="{E2ABC400-4330-F5F0-6E31-F9CB391454A7}"/>
          </ac:spMkLst>
        </pc:spChg>
      </pc:sldChg>
      <pc:sldChg chg="modSp new mod">
        <pc:chgData name="Nathan Brunelle" userId="48e708c3df6cf457" providerId="LiveId" clId="{2A824C7C-81BC-4B03-AA4B-FDD5AF722706}" dt="2023-09-26T21:27:16.391" v="993" actId="20577"/>
        <pc:sldMkLst>
          <pc:docMk/>
          <pc:sldMk cId="991065923" sldId="265"/>
        </pc:sldMkLst>
        <pc:spChg chg="mod">
          <ac:chgData name="Nathan Brunelle" userId="48e708c3df6cf457" providerId="LiveId" clId="{2A824C7C-81BC-4B03-AA4B-FDD5AF722706}" dt="2023-09-26T21:27:16.391" v="993" actId="20577"/>
          <ac:spMkLst>
            <pc:docMk/>
            <pc:sldMk cId="991065923" sldId="265"/>
            <ac:spMk id="2" creationId="{4DE5B6C5-E9B6-14C9-B6AA-D64E467DD309}"/>
          </ac:spMkLst>
        </pc:spChg>
        <pc:spChg chg="mod">
          <ac:chgData name="Nathan Brunelle" userId="48e708c3df6cf457" providerId="LiveId" clId="{2A824C7C-81BC-4B03-AA4B-FDD5AF722706}" dt="2023-09-26T21:27:10.344" v="982" actId="15"/>
          <ac:spMkLst>
            <pc:docMk/>
            <pc:sldMk cId="991065923" sldId="265"/>
            <ac:spMk id="3" creationId="{7B1A0064-B361-39B2-E4BD-57E65EDFE432}"/>
          </ac:spMkLst>
        </pc:spChg>
      </pc:sldChg>
      <pc:sldChg chg="modSp new mod">
        <pc:chgData name="Nathan Brunelle" userId="48e708c3df6cf457" providerId="LiveId" clId="{2A824C7C-81BC-4B03-AA4B-FDD5AF722706}" dt="2023-09-26T21:31:41.265" v="1063" actId="20577"/>
        <pc:sldMkLst>
          <pc:docMk/>
          <pc:sldMk cId="3635598412" sldId="266"/>
        </pc:sldMkLst>
        <pc:spChg chg="mod">
          <ac:chgData name="Nathan Brunelle" userId="48e708c3df6cf457" providerId="LiveId" clId="{2A824C7C-81BC-4B03-AA4B-FDD5AF722706}" dt="2023-09-26T21:28:04.190" v="1012" actId="20577"/>
          <ac:spMkLst>
            <pc:docMk/>
            <pc:sldMk cId="3635598412" sldId="266"/>
            <ac:spMk id="2" creationId="{D70D41E5-465C-EBB5-E9CD-029376B833DF}"/>
          </ac:spMkLst>
        </pc:spChg>
        <pc:spChg chg="mod">
          <ac:chgData name="Nathan Brunelle" userId="48e708c3df6cf457" providerId="LiveId" clId="{2A824C7C-81BC-4B03-AA4B-FDD5AF722706}" dt="2023-09-26T21:31:41.265" v="1063" actId="20577"/>
          <ac:spMkLst>
            <pc:docMk/>
            <pc:sldMk cId="3635598412" sldId="266"/>
            <ac:spMk id="3" creationId="{B5EF048E-DA88-5227-7793-0EE138E7390F}"/>
          </ac:spMkLst>
        </pc:spChg>
      </pc:sldChg>
      <pc:sldChg chg="modSp add mod">
        <pc:chgData name="Nathan Brunelle" userId="48e708c3df6cf457" providerId="LiveId" clId="{2A824C7C-81BC-4B03-AA4B-FDD5AF722706}" dt="2023-09-26T21:33:46.343" v="1381" actId="20577"/>
        <pc:sldMkLst>
          <pc:docMk/>
          <pc:sldMk cId="438875024" sldId="267"/>
        </pc:sldMkLst>
        <pc:spChg chg="mod">
          <ac:chgData name="Nathan Brunelle" userId="48e708c3df6cf457" providerId="LiveId" clId="{2A824C7C-81BC-4B03-AA4B-FDD5AF722706}" dt="2023-09-26T21:33:46.343" v="1381" actId="20577"/>
          <ac:spMkLst>
            <pc:docMk/>
            <pc:sldMk cId="438875024" sldId="267"/>
            <ac:spMk id="3" creationId="{B5EF048E-DA88-5227-7793-0EE138E7390F}"/>
          </ac:spMkLst>
        </pc:spChg>
      </pc:sldChg>
      <pc:sldChg chg="addSp delSp modSp new mod">
        <pc:chgData name="Nathan Brunelle" userId="48e708c3df6cf457" providerId="LiveId" clId="{2A824C7C-81BC-4B03-AA4B-FDD5AF722706}" dt="2023-09-26T23:17:15.648" v="2683" actId="478"/>
        <pc:sldMkLst>
          <pc:docMk/>
          <pc:sldMk cId="2054228554" sldId="268"/>
        </pc:sldMkLst>
        <pc:spChg chg="mod">
          <ac:chgData name="Nathan Brunelle" userId="48e708c3df6cf457" providerId="LiveId" clId="{2A824C7C-81BC-4B03-AA4B-FDD5AF722706}" dt="2023-09-26T21:37:37.564" v="1851" actId="20577"/>
          <ac:spMkLst>
            <pc:docMk/>
            <pc:sldMk cId="2054228554" sldId="268"/>
            <ac:spMk id="2" creationId="{C84B3408-2D56-B58E-F959-CF8F6AE7145D}"/>
          </ac:spMkLst>
        </pc:spChg>
        <pc:spChg chg="mod">
          <ac:chgData name="Nathan Brunelle" userId="48e708c3df6cf457" providerId="LiveId" clId="{2A824C7C-81BC-4B03-AA4B-FDD5AF722706}" dt="2023-09-26T23:12:52.674" v="2658" actId="20577"/>
          <ac:spMkLst>
            <pc:docMk/>
            <pc:sldMk cId="2054228554" sldId="268"/>
            <ac:spMk id="3" creationId="{1376FFCF-F09D-CE03-F022-D39AD4A97E9E}"/>
          </ac:spMkLst>
        </pc:spChg>
        <pc:spChg chg="add mod">
          <ac:chgData name="Nathan Brunelle" userId="48e708c3df6cf457" providerId="LiveId" clId="{2A824C7C-81BC-4B03-AA4B-FDD5AF722706}" dt="2023-09-26T23:02:09.997" v="2171" actId="20577"/>
          <ac:spMkLst>
            <pc:docMk/>
            <pc:sldMk cId="2054228554" sldId="268"/>
            <ac:spMk id="4" creationId="{0D240B2B-22D3-91C7-A99D-36F8C313B7FD}"/>
          </ac:spMkLst>
        </pc:spChg>
        <pc:spChg chg="add mod">
          <ac:chgData name="Nathan Brunelle" userId="48e708c3df6cf457" providerId="LiveId" clId="{2A824C7C-81BC-4B03-AA4B-FDD5AF722706}" dt="2023-09-26T22:54:27.187" v="2073" actId="164"/>
          <ac:spMkLst>
            <pc:docMk/>
            <pc:sldMk cId="2054228554" sldId="268"/>
            <ac:spMk id="5" creationId="{4B5CC621-6E1F-A3F0-5D55-C08016EAD80D}"/>
          </ac:spMkLst>
        </pc:spChg>
        <pc:spChg chg="mod">
          <ac:chgData name="Nathan Brunelle" userId="48e708c3df6cf457" providerId="LiveId" clId="{2A824C7C-81BC-4B03-AA4B-FDD5AF722706}" dt="2023-09-26T23:02:13.861" v="2173" actId="20577"/>
          <ac:spMkLst>
            <pc:docMk/>
            <pc:sldMk cId="2054228554" sldId="268"/>
            <ac:spMk id="8" creationId="{60CA4D0E-42E8-E538-D8FF-DC6E00DFC845}"/>
          </ac:spMkLst>
        </pc:spChg>
        <pc:spChg chg="mod">
          <ac:chgData name="Nathan Brunelle" userId="48e708c3df6cf457" providerId="LiveId" clId="{2A824C7C-81BC-4B03-AA4B-FDD5AF722706}" dt="2023-09-26T22:54:33.783" v="2075"/>
          <ac:spMkLst>
            <pc:docMk/>
            <pc:sldMk cId="2054228554" sldId="268"/>
            <ac:spMk id="9" creationId="{5852A5BB-697F-7122-8EBB-493FC932062B}"/>
          </ac:spMkLst>
        </pc:spChg>
        <pc:spChg chg="mod">
          <ac:chgData name="Nathan Brunelle" userId="48e708c3df6cf457" providerId="LiveId" clId="{2A824C7C-81BC-4B03-AA4B-FDD5AF722706}" dt="2023-09-26T23:02:21.295" v="2175" actId="207"/>
          <ac:spMkLst>
            <pc:docMk/>
            <pc:sldMk cId="2054228554" sldId="268"/>
            <ac:spMk id="11" creationId="{AE88FDA0-F73F-1E24-18F2-F7925E8FC51E}"/>
          </ac:spMkLst>
        </pc:spChg>
        <pc:spChg chg="mod">
          <ac:chgData name="Nathan Brunelle" userId="48e708c3df6cf457" providerId="LiveId" clId="{2A824C7C-81BC-4B03-AA4B-FDD5AF722706}" dt="2023-09-26T22:54:39.950" v="2077"/>
          <ac:spMkLst>
            <pc:docMk/>
            <pc:sldMk cId="2054228554" sldId="268"/>
            <ac:spMk id="12" creationId="{1DA96747-E578-B3DB-2470-F7243CD49DD5}"/>
          </ac:spMkLst>
        </pc:spChg>
        <pc:spChg chg="mod">
          <ac:chgData name="Nathan Brunelle" userId="48e708c3df6cf457" providerId="LiveId" clId="{2A824C7C-81BC-4B03-AA4B-FDD5AF722706}" dt="2023-09-26T23:02:26.067" v="2177" actId="20577"/>
          <ac:spMkLst>
            <pc:docMk/>
            <pc:sldMk cId="2054228554" sldId="268"/>
            <ac:spMk id="14" creationId="{2BA7BE02-D13E-4DA9-2B89-8660802D026E}"/>
          </ac:spMkLst>
        </pc:spChg>
        <pc:spChg chg="mod">
          <ac:chgData name="Nathan Brunelle" userId="48e708c3df6cf457" providerId="LiveId" clId="{2A824C7C-81BC-4B03-AA4B-FDD5AF722706}" dt="2023-09-26T22:55:01.091" v="2080"/>
          <ac:spMkLst>
            <pc:docMk/>
            <pc:sldMk cId="2054228554" sldId="268"/>
            <ac:spMk id="15" creationId="{1DE038FD-A9AA-D9E1-A1D5-95725C7BEEA5}"/>
          </ac:spMkLst>
        </pc:spChg>
        <pc:spChg chg="mod">
          <ac:chgData name="Nathan Brunelle" userId="48e708c3df6cf457" providerId="LiveId" clId="{2A824C7C-81BC-4B03-AA4B-FDD5AF722706}" dt="2023-09-26T23:01:59.393" v="2169" actId="20577"/>
          <ac:spMkLst>
            <pc:docMk/>
            <pc:sldMk cId="2054228554" sldId="268"/>
            <ac:spMk id="17" creationId="{57E8C63A-82D6-CC85-3709-0E2E37F557D0}"/>
          </ac:spMkLst>
        </pc:spChg>
        <pc:spChg chg="mod">
          <ac:chgData name="Nathan Brunelle" userId="48e708c3df6cf457" providerId="LiveId" clId="{2A824C7C-81BC-4B03-AA4B-FDD5AF722706}" dt="2023-09-26T22:55:04.749" v="2082"/>
          <ac:spMkLst>
            <pc:docMk/>
            <pc:sldMk cId="2054228554" sldId="268"/>
            <ac:spMk id="18" creationId="{3B8F20F7-7B97-9FD1-C14A-D4CD9FE6D9C2}"/>
          </ac:spMkLst>
        </pc:spChg>
        <pc:spChg chg="add mod">
          <ac:chgData name="Nathan Brunelle" userId="48e708c3df6cf457" providerId="LiveId" clId="{2A824C7C-81BC-4B03-AA4B-FDD5AF722706}" dt="2023-09-26T22:59:34.473" v="2157" actId="207"/>
          <ac:spMkLst>
            <pc:docMk/>
            <pc:sldMk cId="2054228554" sldId="268"/>
            <ac:spMk id="32" creationId="{71097677-82C3-534D-F0DA-F71F927E9535}"/>
          </ac:spMkLst>
        </pc:spChg>
        <pc:spChg chg="add mod">
          <ac:chgData name="Nathan Brunelle" userId="48e708c3df6cf457" providerId="LiveId" clId="{2A824C7C-81BC-4B03-AA4B-FDD5AF722706}" dt="2023-09-26T23:00:21.639" v="2159" actId="207"/>
          <ac:spMkLst>
            <pc:docMk/>
            <pc:sldMk cId="2054228554" sldId="268"/>
            <ac:spMk id="37" creationId="{73EED586-69E7-D3F5-2880-C2F533716668}"/>
          </ac:spMkLst>
        </pc:spChg>
        <pc:spChg chg="add del mod">
          <ac:chgData name="Nathan Brunelle" userId="48e708c3df6cf457" providerId="LiveId" clId="{2A824C7C-81BC-4B03-AA4B-FDD5AF722706}" dt="2023-09-26T23:17:15.648" v="2683" actId="478"/>
          <ac:spMkLst>
            <pc:docMk/>
            <pc:sldMk cId="2054228554" sldId="268"/>
            <ac:spMk id="43" creationId="{69E8F0DA-CE7F-6B36-60B8-62F219E45284}"/>
          </ac:spMkLst>
        </pc:spChg>
        <pc:spChg chg="add mod">
          <ac:chgData name="Nathan Brunelle" userId="48e708c3df6cf457" providerId="LiveId" clId="{2A824C7C-81BC-4B03-AA4B-FDD5AF722706}" dt="2023-09-26T23:06:23.376" v="2382" actId="20577"/>
          <ac:spMkLst>
            <pc:docMk/>
            <pc:sldMk cId="2054228554" sldId="268"/>
            <ac:spMk id="44" creationId="{9C75A6AA-45C5-8C73-4DE7-EE13A809A97B}"/>
          </ac:spMkLst>
        </pc:spChg>
        <pc:spChg chg="add mod">
          <ac:chgData name="Nathan Brunelle" userId="48e708c3df6cf457" providerId="LiveId" clId="{2A824C7C-81BC-4B03-AA4B-FDD5AF722706}" dt="2023-09-26T23:06:19.985" v="2379" actId="164"/>
          <ac:spMkLst>
            <pc:docMk/>
            <pc:sldMk cId="2054228554" sldId="268"/>
            <ac:spMk id="45" creationId="{D914231B-83AB-A434-35CA-4BF1F54B5AA9}"/>
          </ac:spMkLst>
        </pc:spChg>
        <pc:spChg chg="add del mod">
          <ac:chgData name="Nathan Brunelle" userId="48e708c3df6cf457" providerId="LiveId" clId="{2A824C7C-81BC-4B03-AA4B-FDD5AF722706}" dt="2023-09-26T23:17:15.648" v="2683" actId="478"/>
          <ac:spMkLst>
            <pc:docMk/>
            <pc:sldMk cId="2054228554" sldId="268"/>
            <ac:spMk id="47" creationId="{68D35A14-A21F-78BA-93A9-BDB21389B45A}"/>
          </ac:spMkLst>
        </pc:spChg>
        <pc:spChg chg="add del mod">
          <ac:chgData name="Nathan Brunelle" userId="48e708c3df6cf457" providerId="LiveId" clId="{2A824C7C-81BC-4B03-AA4B-FDD5AF722706}" dt="2023-09-26T23:17:15.648" v="2683" actId="478"/>
          <ac:spMkLst>
            <pc:docMk/>
            <pc:sldMk cId="2054228554" sldId="268"/>
            <ac:spMk id="48" creationId="{7558E7DC-D758-CF07-0610-54789A2E490C}"/>
          </ac:spMkLst>
        </pc:spChg>
        <pc:spChg chg="add del mod">
          <ac:chgData name="Nathan Brunelle" userId="48e708c3df6cf457" providerId="LiveId" clId="{2A824C7C-81BC-4B03-AA4B-FDD5AF722706}" dt="2023-09-26T23:17:07.380" v="2681" actId="478"/>
          <ac:spMkLst>
            <pc:docMk/>
            <pc:sldMk cId="2054228554" sldId="268"/>
            <ac:spMk id="49" creationId="{5FDE5A6E-3514-AA75-F38D-93895EB4D423}"/>
          </ac:spMkLst>
        </pc:spChg>
        <pc:grpChg chg="add mod">
          <ac:chgData name="Nathan Brunelle" userId="48e708c3df6cf457" providerId="LiveId" clId="{2A824C7C-81BC-4B03-AA4B-FDD5AF722706}" dt="2023-09-26T22:57:43.213" v="2129" actId="164"/>
          <ac:grpSpMkLst>
            <pc:docMk/>
            <pc:sldMk cId="2054228554" sldId="268"/>
            <ac:grpSpMk id="6" creationId="{6AFBF987-7851-60B2-CF03-393FC95534F8}"/>
          </ac:grpSpMkLst>
        </pc:grpChg>
        <pc:grpChg chg="add mod">
          <ac:chgData name="Nathan Brunelle" userId="48e708c3df6cf457" providerId="LiveId" clId="{2A824C7C-81BC-4B03-AA4B-FDD5AF722706}" dt="2023-09-26T22:57:43.213" v="2129" actId="164"/>
          <ac:grpSpMkLst>
            <pc:docMk/>
            <pc:sldMk cId="2054228554" sldId="268"/>
            <ac:grpSpMk id="7" creationId="{E5D432AB-1E74-F08B-CEC5-A365264C947C}"/>
          </ac:grpSpMkLst>
        </pc:grpChg>
        <pc:grpChg chg="add mod">
          <ac:chgData name="Nathan Brunelle" userId="48e708c3df6cf457" providerId="LiveId" clId="{2A824C7C-81BC-4B03-AA4B-FDD5AF722706}" dt="2023-09-26T22:57:43.213" v="2129" actId="164"/>
          <ac:grpSpMkLst>
            <pc:docMk/>
            <pc:sldMk cId="2054228554" sldId="268"/>
            <ac:grpSpMk id="10" creationId="{6ECA4301-84E7-41A8-4817-7EF969030D46}"/>
          </ac:grpSpMkLst>
        </pc:grpChg>
        <pc:grpChg chg="add mod">
          <ac:chgData name="Nathan Brunelle" userId="48e708c3df6cf457" providerId="LiveId" clId="{2A824C7C-81BC-4B03-AA4B-FDD5AF722706}" dt="2023-09-26T22:57:43.213" v="2129" actId="164"/>
          <ac:grpSpMkLst>
            <pc:docMk/>
            <pc:sldMk cId="2054228554" sldId="268"/>
            <ac:grpSpMk id="13" creationId="{77951176-168B-B07B-7BE1-8239EFA9C9FE}"/>
          </ac:grpSpMkLst>
        </pc:grpChg>
        <pc:grpChg chg="add mod">
          <ac:chgData name="Nathan Brunelle" userId="48e708c3df6cf457" providerId="LiveId" clId="{2A824C7C-81BC-4B03-AA4B-FDD5AF722706}" dt="2023-09-26T22:57:43.213" v="2129" actId="164"/>
          <ac:grpSpMkLst>
            <pc:docMk/>
            <pc:sldMk cId="2054228554" sldId="268"/>
            <ac:grpSpMk id="16" creationId="{7DA111CA-6B8C-359A-673A-7D5DE0F70DA5}"/>
          </ac:grpSpMkLst>
        </pc:grpChg>
        <pc:grpChg chg="add mod">
          <ac:chgData name="Nathan Brunelle" userId="48e708c3df6cf457" providerId="LiveId" clId="{2A824C7C-81BC-4B03-AA4B-FDD5AF722706}" dt="2023-09-26T22:57:43.213" v="2129" actId="164"/>
          <ac:grpSpMkLst>
            <pc:docMk/>
            <pc:sldMk cId="2054228554" sldId="268"/>
            <ac:grpSpMk id="31" creationId="{EE47A3E1-F9C8-C154-58A8-A0F832437092}"/>
          </ac:grpSpMkLst>
        </pc:grpChg>
        <pc:grpChg chg="add del mod">
          <ac:chgData name="Nathan Brunelle" userId="48e708c3df6cf457" providerId="LiveId" clId="{2A824C7C-81BC-4B03-AA4B-FDD5AF722706}" dt="2023-09-26T23:06:33.919" v="2384" actId="478"/>
          <ac:grpSpMkLst>
            <pc:docMk/>
            <pc:sldMk cId="2054228554" sldId="268"/>
            <ac:grpSpMk id="46" creationId="{01EB3F77-D768-0193-3A82-8FDA09AD8211}"/>
          </ac:grpSpMkLst>
        </pc:grpChg>
        <pc:cxnChg chg="add mod">
          <ac:chgData name="Nathan Brunelle" userId="48e708c3df6cf457" providerId="LiveId" clId="{2A824C7C-81BC-4B03-AA4B-FDD5AF722706}" dt="2023-09-26T22:57:43.213" v="2129" actId="164"/>
          <ac:cxnSpMkLst>
            <pc:docMk/>
            <pc:sldMk cId="2054228554" sldId="268"/>
            <ac:cxnSpMk id="20" creationId="{ADAB37D0-E4BC-0B87-3E32-3F87021568CC}"/>
          </ac:cxnSpMkLst>
        </pc:cxnChg>
        <pc:cxnChg chg="add mod">
          <ac:chgData name="Nathan Brunelle" userId="48e708c3df6cf457" providerId="LiveId" clId="{2A824C7C-81BC-4B03-AA4B-FDD5AF722706}" dt="2023-09-26T22:57:43.213" v="2129" actId="164"/>
          <ac:cxnSpMkLst>
            <pc:docMk/>
            <pc:sldMk cId="2054228554" sldId="268"/>
            <ac:cxnSpMk id="21" creationId="{6080BD9A-B13C-50BF-A4D8-47758C79AC32}"/>
          </ac:cxnSpMkLst>
        </pc:cxnChg>
        <pc:cxnChg chg="add mod">
          <ac:chgData name="Nathan Brunelle" userId="48e708c3df6cf457" providerId="LiveId" clId="{2A824C7C-81BC-4B03-AA4B-FDD5AF722706}" dt="2023-09-26T22:57:43.213" v="2129" actId="164"/>
          <ac:cxnSpMkLst>
            <pc:docMk/>
            <pc:sldMk cId="2054228554" sldId="268"/>
            <ac:cxnSpMk id="25" creationId="{A59202CE-9F90-F4A7-20C4-388EBA71AF5A}"/>
          </ac:cxnSpMkLst>
        </pc:cxnChg>
        <pc:cxnChg chg="add mod">
          <ac:chgData name="Nathan Brunelle" userId="48e708c3df6cf457" providerId="LiveId" clId="{2A824C7C-81BC-4B03-AA4B-FDD5AF722706}" dt="2023-09-26T22:57:43.213" v="2129" actId="164"/>
          <ac:cxnSpMkLst>
            <pc:docMk/>
            <pc:sldMk cId="2054228554" sldId="268"/>
            <ac:cxnSpMk id="28" creationId="{D82F20BE-DCF4-D7DF-70AA-D308F3FB3C0A}"/>
          </ac:cxnSpMkLst>
        </pc:cxnChg>
        <pc:cxnChg chg="add mod">
          <ac:chgData name="Nathan Brunelle" userId="48e708c3df6cf457" providerId="LiveId" clId="{2A824C7C-81BC-4B03-AA4B-FDD5AF722706}" dt="2023-09-26T22:58:31.471" v="2144" actId="14100"/>
          <ac:cxnSpMkLst>
            <pc:docMk/>
            <pc:sldMk cId="2054228554" sldId="268"/>
            <ac:cxnSpMk id="33" creationId="{DFA11222-D8D6-01E9-FB88-B45F69E27FD3}"/>
          </ac:cxnSpMkLst>
        </pc:cxnChg>
        <pc:cxnChg chg="add del mod">
          <ac:chgData name="Nathan Brunelle" userId="48e708c3df6cf457" providerId="LiveId" clId="{2A824C7C-81BC-4B03-AA4B-FDD5AF722706}" dt="2023-09-26T22:58:39.857" v="2146" actId="478"/>
          <ac:cxnSpMkLst>
            <pc:docMk/>
            <pc:sldMk cId="2054228554" sldId="268"/>
            <ac:cxnSpMk id="36" creationId="{663A4215-32D4-9EAA-798D-A58EF0F5FEBC}"/>
          </ac:cxnSpMkLst>
        </pc:cxnChg>
        <pc:cxnChg chg="add mod">
          <ac:chgData name="Nathan Brunelle" userId="48e708c3df6cf457" providerId="LiveId" clId="{2A824C7C-81BC-4B03-AA4B-FDD5AF722706}" dt="2023-09-26T22:59:08.007" v="2156" actId="1076"/>
          <ac:cxnSpMkLst>
            <pc:docMk/>
            <pc:sldMk cId="2054228554" sldId="268"/>
            <ac:cxnSpMk id="38" creationId="{4015BFBB-A85A-F4E1-2263-4CC9757E5464}"/>
          </ac:cxnSpMkLst>
        </pc:cxnChg>
      </pc:sldChg>
      <pc:sldChg chg="addSp modSp add mod">
        <pc:chgData name="Nathan Brunelle" userId="48e708c3df6cf457" providerId="LiveId" clId="{2A824C7C-81BC-4B03-AA4B-FDD5AF722706}" dt="2023-09-27T04:10:58.704" v="3315" actId="1076"/>
        <pc:sldMkLst>
          <pc:docMk/>
          <pc:sldMk cId="3277966798" sldId="269"/>
        </pc:sldMkLst>
        <pc:spChg chg="mod">
          <ac:chgData name="Nathan Brunelle" userId="48e708c3df6cf457" providerId="LiveId" clId="{2A824C7C-81BC-4B03-AA4B-FDD5AF722706}" dt="2023-09-26T21:37:43.858" v="1866" actId="20577"/>
          <ac:spMkLst>
            <pc:docMk/>
            <pc:sldMk cId="3277966798" sldId="269"/>
            <ac:spMk id="2" creationId="{C84B3408-2D56-B58E-F959-CF8F6AE7145D}"/>
          </ac:spMkLst>
        </pc:spChg>
        <pc:spChg chg="mod">
          <ac:chgData name="Nathan Brunelle" userId="48e708c3df6cf457" providerId="LiveId" clId="{2A824C7C-81BC-4B03-AA4B-FDD5AF722706}" dt="2023-09-27T04:10:49.188" v="3312" actId="20577"/>
          <ac:spMkLst>
            <pc:docMk/>
            <pc:sldMk cId="3277966798" sldId="269"/>
            <ac:spMk id="3" creationId="{1376FFCF-F09D-CE03-F022-D39AD4A97E9E}"/>
          </ac:spMkLst>
        </pc:spChg>
        <pc:spChg chg="add mod">
          <ac:chgData name="Nathan Brunelle" userId="48e708c3df6cf457" providerId="LiveId" clId="{2A824C7C-81BC-4B03-AA4B-FDD5AF722706}" dt="2023-09-27T03:48:19.908" v="2725" actId="164"/>
          <ac:spMkLst>
            <pc:docMk/>
            <pc:sldMk cId="3277966798" sldId="269"/>
            <ac:spMk id="4" creationId="{D831EFCE-5250-1723-F114-8351794B50FE}"/>
          </ac:spMkLst>
        </pc:spChg>
        <pc:spChg chg="add mod">
          <ac:chgData name="Nathan Brunelle" userId="48e708c3df6cf457" providerId="LiveId" clId="{2A824C7C-81BC-4B03-AA4B-FDD5AF722706}" dt="2023-09-27T03:48:19.908" v="2725" actId="164"/>
          <ac:spMkLst>
            <pc:docMk/>
            <pc:sldMk cId="3277966798" sldId="269"/>
            <ac:spMk id="5" creationId="{5C716BC8-F892-38F0-34E4-0F229F2421DC}"/>
          </ac:spMkLst>
        </pc:spChg>
        <pc:spChg chg="add mod">
          <ac:chgData name="Nathan Brunelle" userId="48e708c3df6cf457" providerId="LiveId" clId="{2A824C7C-81BC-4B03-AA4B-FDD5AF722706}" dt="2023-09-27T03:48:19.908" v="2725" actId="164"/>
          <ac:spMkLst>
            <pc:docMk/>
            <pc:sldMk cId="3277966798" sldId="269"/>
            <ac:spMk id="6" creationId="{3DD8C1CE-795B-B6D5-812A-2746FF01ECAE}"/>
          </ac:spMkLst>
        </pc:spChg>
        <pc:spChg chg="add mod">
          <ac:chgData name="Nathan Brunelle" userId="48e708c3df6cf457" providerId="LiveId" clId="{2A824C7C-81BC-4B03-AA4B-FDD5AF722706}" dt="2023-09-27T03:48:19.908" v="2725" actId="164"/>
          <ac:spMkLst>
            <pc:docMk/>
            <pc:sldMk cId="3277966798" sldId="269"/>
            <ac:spMk id="7" creationId="{5A01BD75-8814-65AB-8F5F-316F1C82E544}"/>
          </ac:spMkLst>
        </pc:spChg>
        <pc:spChg chg="add mod">
          <ac:chgData name="Nathan Brunelle" userId="48e708c3df6cf457" providerId="LiveId" clId="{2A824C7C-81BC-4B03-AA4B-FDD5AF722706}" dt="2023-09-27T03:48:19.908" v="2725" actId="164"/>
          <ac:spMkLst>
            <pc:docMk/>
            <pc:sldMk cId="3277966798" sldId="269"/>
            <ac:spMk id="8" creationId="{F39F3ADB-383D-280B-B96B-EFEE14AF981C}"/>
          </ac:spMkLst>
        </pc:spChg>
        <pc:spChg chg="add mod">
          <ac:chgData name="Nathan Brunelle" userId="48e708c3df6cf457" providerId="LiveId" clId="{2A824C7C-81BC-4B03-AA4B-FDD5AF722706}" dt="2023-09-27T03:48:19.908" v="2725" actId="164"/>
          <ac:spMkLst>
            <pc:docMk/>
            <pc:sldMk cId="3277966798" sldId="269"/>
            <ac:spMk id="9" creationId="{7D4C4584-EEB5-D541-A430-BF4C19CF179B}"/>
          </ac:spMkLst>
        </pc:spChg>
        <pc:spChg chg="add mod">
          <ac:chgData name="Nathan Brunelle" userId="48e708c3df6cf457" providerId="LiveId" clId="{2A824C7C-81BC-4B03-AA4B-FDD5AF722706}" dt="2023-09-27T03:48:19.908" v="2725" actId="164"/>
          <ac:spMkLst>
            <pc:docMk/>
            <pc:sldMk cId="3277966798" sldId="269"/>
            <ac:spMk id="10" creationId="{DB4EE6EE-57C7-E930-E769-D14333D1C2F1}"/>
          </ac:spMkLst>
        </pc:spChg>
        <pc:spChg chg="add mod">
          <ac:chgData name="Nathan Brunelle" userId="48e708c3df6cf457" providerId="LiveId" clId="{2A824C7C-81BC-4B03-AA4B-FDD5AF722706}" dt="2023-09-27T03:48:19.908" v="2725" actId="164"/>
          <ac:spMkLst>
            <pc:docMk/>
            <pc:sldMk cId="3277966798" sldId="269"/>
            <ac:spMk id="11" creationId="{5AE60CAA-B899-0819-3473-0296EED20853}"/>
          </ac:spMkLst>
        </pc:spChg>
        <pc:spChg chg="add mod">
          <ac:chgData name="Nathan Brunelle" userId="48e708c3df6cf457" providerId="LiveId" clId="{2A824C7C-81BC-4B03-AA4B-FDD5AF722706}" dt="2023-09-27T03:48:19.908" v="2725" actId="164"/>
          <ac:spMkLst>
            <pc:docMk/>
            <pc:sldMk cId="3277966798" sldId="269"/>
            <ac:spMk id="12" creationId="{1F225A0A-55C8-3626-F395-47E46232D82B}"/>
          </ac:spMkLst>
        </pc:spChg>
        <pc:spChg chg="add mod">
          <ac:chgData name="Nathan Brunelle" userId="48e708c3df6cf457" providerId="LiveId" clId="{2A824C7C-81BC-4B03-AA4B-FDD5AF722706}" dt="2023-09-27T03:48:19.908" v="2725" actId="164"/>
          <ac:spMkLst>
            <pc:docMk/>
            <pc:sldMk cId="3277966798" sldId="269"/>
            <ac:spMk id="13" creationId="{6036E8D9-4E7B-6D69-B1FD-BC29EC101E8B}"/>
          </ac:spMkLst>
        </pc:spChg>
        <pc:spChg chg="add mod">
          <ac:chgData name="Nathan Brunelle" userId="48e708c3df6cf457" providerId="LiveId" clId="{2A824C7C-81BC-4B03-AA4B-FDD5AF722706}" dt="2023-09-27T04:10:29.491" v="3308" actId="1037"/>
          <ac:spMkLst>
            <pc:docMk/>
            <pc:sldMk cId="3277966798" sldId="269"/>
            <ac:spMk id="15" creationId="{A83D0B77-4258-3DCB-9442-557E7F23A1DF}"/>
          </ac:spMkLst>
        </pc:spChg>
        <pc:spChg chg="add mod">
          <ac:chgData name="Nathan Brunelle" userId="48e708c3df6cf457" providerId="LiveId" clId="{2A824C7C-81BC-4B03-AA4B-FDD5AF722706}" dt="2023-09-27T04:10:29.491" v="3308" actId="1037"/>
          <ac:spMkLst>
            <pc:docMk/>
            <pc:sldMk cId="3277966798" sldId="269"/>
            <ac:spMk id="16" creationId="{E7B5C368-7EC9-6CCF-C5F9-C50DE30682A5}"/>
          </ac:spMkLst>
        </pc:spChg>
        <pc:spChg chg="mod">
          <ac:chgData name="Nathan Brunelle" userId="48e708c3df6cf457" providerId="LiveId" clId="{2A824C7C-81BC-4B03-AA4B-FDD5AF722706}" dt="2023-09-27T03:50:12.588" v="2756" actId="2085"/>
          <ac:spMkLst>
            <pc:docMk/>
            <pc:sldMk cId="3277966798" sldId="269"/>
            <ac:spMk id="18" creationId="{B6B19CF6-6A2A-C1D3-631D-4182EA1285CF}"/>
          </ac:spMkLst>
        </pc:spChg>
        <pc:spChg chg="mod">
          <ac:chgData name="Nathan Brunelle" userId="48e708c3df6cf457" providerId="LiveId" clId="{2A824C7C-81BC-4B03-AA4B-FDD5AF722706}" dt="2023-09-27T03:50:12.588" v="2756" actId="2085"/>
          <ac:spMkLst>
            <pc:docMk/>
            <pc:sldMk cId="3277966798" sldId="269"/>
            <ac:spMk id="19" creationId="{55B71A6C-68A1-64CE-F17B-BF6FB3B097C8}"/>
          </ac:spMkLst>
        </pc:spChg>
        <pc:spChg chg="mod">
          <ac:chgData name="Nathan Brunelle" userId="48e708c3df6cf457" providerId="LiveId" clId="{2A824C7C-81BC-4B03-AA4B-FDD5AF722706}" dt="2023-09-27T03:50:12.588" v="2756" actId="2085"/>
          <ac:spMkLst>
            <pc:docMk/>
            <pc:sldMk cId="3277966798" sldId="269"/>
            <ac:spMk id="20" creationId="{98C66068-5FAB-3D20-0467-A2EF26E40CDF}"/>
          </ac:spMkLst>
        </pc:spChg>
        <pc:spChg chg="mod">
          <ac:chgData name="Nathan Brunelle" userId="48e708c3df6cf457" providerId="LiveId" clId="{2A824C7C-81BC-4B03-AA4B-FDD5AF722706}" dt="2023-09-27T03:50:12.588" v="2756" actId="2085"/>
          <ac:spMkLst>
            <pc:docMk/>
            <pc:sldMk cId="3277966798" sldId="269"/>
            <ac:spMk id="21" creationId="{51272AE7-E366-87D6-27B2-5CB35A0A2E9D}"/>
          </ac:spMkLst>
        </pc:spChg>
        <pc:spChg chg="mod">
          <ac:chgData name="Nathan Brunelle" userId="48e708c3df6cf457" providerId="LiveId" clId="{2A824C7C-81BC-4B03-AA4B-FDD5AF722706}" dt="2023-09-27T03:50:12.588" v="2756" actId="2085"/>
          <ac:spMkLst>
            <pc:docMk/>
            <pc:sldMk cId="3277966798" sldId="269"/>
            <ac:spMk id="22" creationId="{CF2296D2-437A-44A8-9CE6-19E62D8545D1}"/>
          </ac:spMkLst>
        </pc:spChg>
        <pc:spChg chg="mod">
          <ac:chgData name="Nathan Brunelle" userId="48e708c3df6cf457" providerId="LiveId" clId="{2A824C7C-81BC-4B03-AA4B-FDD5AF722706}" dt="2023-09-27T03:50:12.588" v="2756" actId="2085"/>
          <ac:spMkLst>
            <pc:docMk/>
            <pc:sldMk cId="3277966798" sldId="269"/>
            <ac:spMk id="23" creationId="{DFEE2D71-BB8B-6307-DEFC-2C707D090F82}"/>
          </ac:spMkLst>
        </pc:spChg>
        <pc:spChg chg="mod">
          <ac:chgData name="Nathan Brunelle" userId="48e708c3df6cf457" providerId="LiveId" clId="{2A824C7C-81BC-4B03-AA4B-FDD5AF722706}" dt="2023-09-27T03:50:12.588" v="2756" actId="2085"/>
          <ac:spMkLst>
            <pc:docMk/>
            <pc:sldMk cId="3277966798" sldId="269"/>
            <ac:spMk id="24" creationId="{3F8C3EC8-D207-C9BC-AF3B-34BA8F2A3D86}"/>
          </ac:spMkLst>
        </pc:spChg>
        <pc:spChg chg="mod">
          <ac:chgData name="Nathan Brunelle" userId="48e708c3df6cf457" providerId="LiveId" clId="{2A824C7C-81BC-4B03-AA4B-FDD5AF722706}" dt="2023-09-27T03:50:12.588" v="2756" actId="2085"/>
          <ac:spMkLst>
            <pc:docMk/>
            <pc:sldMk cId="3277966798" sldId="269"/>
            <ac:spMk id="25" creationId="{998516BA-4D79-F018-3A35-3792D5BA16BA}"/>
          </ac:spMkLst>
        </pc:spChg>
        <pc:spChg chg="mod">
          <ac:chgData name="Nathan Brunelle" userId="48e708c3df6cf457" providerId="LiveId" clId="{2A824C7C-81BC-4B03-AA4B-FDD5AF722706}" dt="2023-09-27T03:50:12.588" v="2756" actId="2085"/>
          <ac:spMkLst>
            <pc:docMk/>
            <pc:sldMk cId="3277966798" sldId="269"/>
            <ac:spMk id="26" creationId="{F1EFC881-59FC-EC46-6767-3A59A758D927}"/>
          </ac:spMkLst>
        </pc:spChg>
        <pc:spChg chg="mod">
          <ac:chgData name="Nathan Brunelle" userId="48e708c3df6cf457" providerId="LiveId" clId="{2A824C7C-81BC-4B03-AA4B-FDD5AF722706}" dt="2023-09-27T03:50:12.588" v="2756" actId="2085"/>
          <ac:spMkLst>
            <pc:docMk/>
            <pc:sldMk cId="3277966798" sldId="269"/>
            <ac:spMk id="27" creationId="{8ED915B2-758F-CB33-5D15-9D5EBA4EC8C0}"/>
          </ac:spMkLst>
        </pc:spChg>
        <pc:spChg chg="add mod">
          <ac:chgData name="Nathan Brunelle" userId="48e708c3df6cf457" providerId="LiveId" clId="{2A824C7C-81BC-4B03-AA4B-FDD5AF722706}" dt="2023-09-27T04:10:58.704" v="3315" actId="1076"/>
          <ac:spMkLst>
            <pc:docMk/>
            <pc:sldMk cId="3277966798" sldId="269"/>
            <ac:spMk id="28" creationId="{C9B8B987-A0D6-91EB-C7C4-924CA8D44D33}"/>
          </ac:spMkLst>
        </pc:spChg>
        <pc:spChg chg="add mod">
          <ac:chgData name="Nathan Brunelle" userId="48e708c3df6cf457" providerId="LiveId" clId="{2A824C7C-81BC-4B03-AA4B-FDD5AF722706}" dt="2023-09-27T04:10:55.719" v="3314" actId="1076"/>
          <ac:spMkLst>
            <pc:docMk/>
            <pc:sldMk cId="3277966798" sldId="269"/>
            <ac:spMk id="29" creationId="{BC3CF233-AF80-4F4B-1F74-1C0FFDBAF814}"/>
          </ac:spMkLst>
        </pc:spChg>
        <pc:spChg chg="add mod">
          <ac:chgData name="Nathan Brunelle" userId="48e708c3df6cf457" providerId="LiveId" clId="{2A824C7C-81BC-4B03-AA4B-FDD5AF722706}" dt="2023-09-27T04:10:52.405" v="3313" actId="1076"/>
          <ac:spMkLst>
            <pc:docMk/>
            <pc:sldMk cId="3277966798" sldId="269"/>
            <ac:spMk id="30" creationId="{510A3170-9D65-DAB1-3531-90A153C974D9}"/>
          </ac:spMkLst>
        </pc:spChg>
        <pc:grpChg chg="add mod">
          <ac:chgData name="Nathan Brunelle" userId="48e708c3df6cf457" providerId="LiveId" clId="{2A824C7C-81BC-4B03-AA4B-FDD5AF722706}" dt="2023-09-27T03:48:56.962" v="2732" actId="1076"/>
          <ac:grpSpMkLst>
            <pc:docMk/>
            <pc:sldMk cId="3277966798" sldId="269"/>
            <ac:grpSpMk id="14" creationId="{B8DF4474-60B3-C430-4D19-462F2190B410}"/>
          </ac:grpSpMkLst>
        </pc:grpChg>
        <pc:grpChg chg="add mod ord">
          <ac:chgData name="Nathan Brunelle" userId="48e708c3df6cf457" providerId="LiveId" clId="{2A824C7C-81BC-4B03-AA4B-FDD5AF722706}" dt="2023-09-27T03:50:18.924" v="2770" actId="1035"/>
          <ac:grpSpMkLst>
            <pc:docMk/>
            <pc:sldMk cId="3277966798" sldId="269"/>
            <ac:grpSpMk id="17" creationId="{B35512AB-1499-E48B-6D8C-304AAD97F7A2}"/>
          </ac:grpSpMkLst>
        </pc:grpChg>
      </pc:sldChg>
      <pc:sldChg chg="modSp add mod">
        <pc:chgData name="Nathan Brunelle" userId="48e708c3df6cf457" providerId="LiveId" clId="{2A824C7C-81BC-4B03-AA4B-FDD5AF722706}" dt="2023-09-27T03:54:04.896" v="2992" actId="20577"/>
        <pc:sldMkLst>
          <pc:docMk/>
          <pc:sldMk cId="2494074382" sldId="270"/>
        </pc:sldMkLst>
        <pc:spChg chg="mod">
          <ac:chgData name="Nathan Brunelle" userId="48e708c3df6cf457" providerId="LiveId" clId="{2A824C7C-81BC-4B03-AA4B-FDD5AF722706}" dt="2023-09-27T03:54:04.896" v="2992" actId="20577"/>
          <ac:spMkLst>
            <pc:docMk/>
            <pc:sldMk cId="2494074382" sldId="270"/>
            <ac:spMk id="48" creationId="{7558E7DC-D758-CF07-0610-54789A2E490C}"/>
          </ac:spMkLst>
        </pc:spChg>
      </pc:sldChg>
      <pc:sldChg chg="modSp add mod">
        <pc:chgData name="Nathan Brunelle" userId="48e708c3df6cf457" providerId="LiveId" clId="{2A824C7C-81BC-4B03-AA4B-FDD5AF722706}" dt="2023-09-26T23:17:47.109" v="2685"/>
        <pc:sldMkLst>
          <pc:docMk/>
          <pc:sldMk cId="2784369031" sldId="271"/>
        </pc:sldMkLst>
        <pc:spChg chg="mod">
          <ac:chgData name="Nathan Brunelle" userId="48e708c3df6cf457" providerId="LiveId" clId="{2A824C7C-81BC-4B03-AA4B-FDD5AF722706}" dt="2023-09-26T23:17:47.109" v="2685"/>
          <ac:spMkLst>
            <pc:docMk/>
            <pc:sldMk cId="2784369031" sldId="271"/>
            <ac:spMk id="2" creationId="{C84B3408-2D56-B58E-F959-CF8F6AE7145D}"/>
          </ac:spMkLst>
        </pc:spChg>
      </pc:sldChg>
      <pc:sldChg chg="add del">
        <pc:chgData name="Nathan Brunelle" userId="48e708c3df6cf457" providerId="LiveId" clId="{2A824C7C-81BC-4B03-AA4B-FDD5AF722706}" dt="2023-09-27T03:50:53.290" v="2774" actId="47"/>
        <pc:sldMkLst>
          <pc:docMk/>
          <pc:sldMk cId="904717602" sldId="272"/>
        </pc:sldMkLst>
      </pc:sldChg>
      <pc:sldChg chg="modSp add mod">
        <pc:chgData name="Nathan Brunelle" userId="48e708c3df6cf457" providerId="LiveId" clId="{2A824C7C-81BC-4B03-AA4B-FDD5AF722706}" dt="2023-09-27T03:57:22.777" v="2998" actId="20577"/>
        <pc:sldMkLst>
          <pc:docMk/>
          <pc:sldMk cId="1095121045" sldId="272"/>
        </pc:sldMkLst>
        <pc:spChg chg="mod">
          <ac:chgData name="Nathan Brunelle" userId="48e708c3df6cf457" providerId="LiveId" clId="{2A824C7C-81BC-4B03-AA4B-FDD5AF722706}" dt="2023-09-27T03:57:22.777" v="2998" actId="20577"/>
          <ac:spMkLst>
            <pc:docMk/>
            <pc:sldMk cId="1095121045" sldId="272"/>
            <ac:spMk id="2" creationId="{D70D41E5-465C-EBB5-E9CD-029376B833DF}"/>
          </ac:spMkLst>
        </pc:spChg>
      </pc:sldChg>
      <pc:sldChg chg="modSp add mod">
        <pc:chgData name="Nathan Brunelle" userId="48e708c3df6cf457" providerId="LiveId" clId="{2A824C7C-81BC-4B03-AA4B-FDD5AF722706}" dt="2023-09-27T03:59:15.967" v="3224" actId="20577"/>
        <pc:sldMkLst>
          <pc:docMk/>
          <pc:sldMk cId="39125618" sldId="273"/>
        </pc:sldMkLst>
        <pc:spChg chg="mod">
          <ac:chgData name="Nathan Brunelle" userId="48e708c3df6cf457" providerId="LiveId" clId="{2A824C7C-81BC-4B03-AA4B-FDD5AF722706}" dt="2023-09-27T03:57:32.424" v="2999"/>
          <ac:spMkLst>
            <pc:docMk/>
            <pc:sldMk cId="39125618" sldId="273"/>
            <ac:spMk id="2" creationId="{D70D41E5-465C-EBB5-E9CD-029376B833DF}"/>
          </ac:spMkLst>
        </pc:spChg>
        <pc:spChg chg="mod">
          <ac:chgData name="Nathan Brunelle" userId="48e708c3df6cf457" providerId="LiveId" clId="{2A824C7C-81BC-4B03-AA4B-FDD5AF722706}" dt="2023-09-27T03:59:15.967" v="3224" actId="20577"/>
          <ac:spMkLst>
            <pc:docMk/>
            <pc:sldMk cId="39125618" sldId="273"/>
            <ac:spMk id="3" creationId="{B5EF048E-DA88-5227-7793-0EE138E7390F}"/>
          </ac:spMkLst>
        </pc:spChg>
      </pc:sldChg>
      <pc:sldChg chg="modSp new mod">
        <pc:chgData name="Nathan Brunelle" userId="48e708c3df6cf457" providerId="LiveId" clId="{2A824C7C-81BC-4B03-AA4B-FDD5AF722706}" dt="2023-09-27T04:01:03.526" v="3261" actId="20577"/>
        <pc:sldMkLst>
          <pc:docMk/>
          <pc:sldMk cId="1374528974" sldId="274"/>
        </pc:sldMkLst>
        <pc:spChg chg="mod">
          <ac:chgData name="Nathan Brunelle" userId="48e708c3df6cf457" providerId="LiveId" clId="{2A824C7C-81BC-4B03-AA4B-FDD5AF722706}" dt="2023-09-27T04:01:03.526" v="3261" actId="20577"/>
          <ac:spMkLst>
            <pc:docMk/>
            <pc:sldMk cId="1374528974" sldId="274"/>
            <ac:spMk id="2" creationId="{FB3450B6-F0B1-452F-736A-CBAD5DE567E1}"/>
          </ac:spMkLst>
        </pc:spChg>
      </pc:sldChg>
      <pc:sldChg chg="delSp add mod ord">
        <pc:chgData name="Nathan Brunelle" userId="48e708c3df6cf457" providerId="LiveId" clId="{2A824C7C-81BC-4B03-AA4B-FDD5AF722706}" dt="2023-09-27T04:11:03.763" v="3317"/>
        <pc:sldMkLst>
          <pc:docMk/>
          <pc:sldMk cId="2718290188" sldId="275"/>
        </pc:sldMkLst>
        <pc:spChg chg="del">
          <ac:chgData name="Nathan Brunelle" userId="48e708c3df6cf457" providerId="LiveId" clId="{2A824C7C-81BC-4B03-AA4B-FDD5AF722706}" dt="2023-09-27T04:10:39.933" v="3310" actId="478"/>
          <ac:spMkLst>
            <pc:docMk/>
            <pc:sldMk cId="2718290188" sldId="275"/>
            <ac:spMk id="28" creationId="{C9B8B987-A0D6-91EB-C7C4-924CA8D44D33}"/>
          </ac:spMkLst>
        </pc:spChg>
        <pc:spChg chg="del">
          <ac:chgData name="Nathan Brunelle" userId="48e708c3df6cf457" providerId="LiveId" clId="{2A824C7C-81BC-4B03-AA4B-FDD5AF722706}" dt="2023-09-27T04:10:39.933" v="3310" actId="478"/>
          <ac:spMkLst>
            <pc:docMk/>
            <pc:sldMk cId="2718290188" sldId="275"/>
            <ac:spMk id="29" creationId="{BC3CF233-AF80-4F4B-1F74-1C0FFDBAF814}"/>
          </ac:spMkLst>
        </pc:spChg>
        <pc:spChg chg="del">
          <ac:chgData name="Nathan Brunelle" userId="48e708c3df6cf457" providerId="LiveId" clId="{2A824C7C-81BC-4B03-AA4B-FDD5AF722706}" dt="2023-09-27T04:10:39.933" v="3310" actId="478"/>
          <ac:spMkLst>
            <pc:docMk/>
            <pc:sldMk cId="2718290188" sldId="275"/>
            <ac:spMk id="30" creationId="{510A3170-9D65-DAB1-3531-90A153C974D9}"/>
          </ac:spMkLst>
        </pc:spChg>
      </pc:sldChg>
      <pc:sldChg chg="add del modTransition">
        <pc:chgData name="Nathan Brunelle" userId="48e708c3df6cf457" providerId="LiveId" clId="{2A824C7C-81BC-4B03-AA4B-FDD5AF722706}" dt="2023-09-26T21:26:38.957" v="971"/>
        <pc:sldMkLst>
          <pc:docMk/>
          <pc:sldMk cId="3971862577" sldId="33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1DCF-5FA9-3BBE-A6DC-4C4767E77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8AAD4-9F4E-2546-4A20-345BE6926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68BC9-B242-D863-6297-36224D351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D43E7-A090-881E-D908-BB9CC53D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DFBC9-B9F9-85A6-26A1-9D7E515D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0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24705-3181-4743-BF72-E5B55E62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9669D-6765-7CD2-C040-D4C5E44BA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5E7B0-5065-8FAA-2D02-01DC4905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87F4E-481E-5CA4-5AC0-EF15EBAF8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5C81A-1EC7-F85E-A5DB-0F7CA62E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7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F8F565-D4D2-A972-147D-1A41777B2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13695-1D6C-4A4F-7F94-134666381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AEB8A-EA17-E1E1-8CD3-B7AF8E3F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AF905-A88D-ED4C-DD07-098840D4A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A03B8-DD10-B6B6-6B59-3EB669F3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8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B011-50E5-247E-0EB3-D47C59C4F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71371-A022-A3A5-E49C-D2CCEC4E2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F92F8-B436-FF4B-567C-6CF9F3F68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755B9-83BE-E117-954F-A47925F5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5716-8D01-8E2F-8276-3A903E60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7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264CF-1BBA-680C-4F96-017144A15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9E9BE-1B28-C587-A2C5-253ECF74E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E3E68-CE19-CACB-1EDD-351F4F9C9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49855-AB14-5CF9-EE88-AB42D1DF4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E2C96-8A85-4C99-39A1-9B9DB31D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89EEC-003E-DFFB-2D04-A2E70FE13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FE0F4-58A0-D6D9-6AAC-CD97965C2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7E4C68-9C36-2696-B323-CF0642D6D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713B3-5A96-0F1A-CFE7-8563FD24B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D724B-C264-2548-CAFF-305FE7D3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93A13-EBDF-17F2-DF34-5BA3D793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1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19F2D-6C68-B3F6-3BC7-2A9EE6BE2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A2B36-9CB6-0E61-D14F-48AD642FC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551B63-A4A2-BD66-BF76-72528E69B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EF4911-72D8-7120-897F-434F05D8DA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354135-3D54-9447-778A-86081F047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52A4A-AE91-8A3A-8DE2-74205F39F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FC667D-AA9E-21BF-66F2-755D86E7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8E628E-2723-30DA-D22D-BFF79CE0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41984-7865-CBC1-7E39-27325050C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341811-B828-6912-5458-2BC9266D2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DF831-0A64-24F5-806E-B3EBA5591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FD212-56D6-B7F8-FC27-BC4BF738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6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903B13-E121-53F2-65F9-41E383C5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814793-9D7D-32F8-795A-31644DBA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6B231-FE15-2561-B700-2506AC71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5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B5398-EEBA-42F4-3948-4DF36A15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000E0-12D7-545A-0B4A-64A8B51A9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85510-3798-210C-EC55-29C449719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698E8-2EE7-873D-A608-9A260F5DD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5F347-CF7A-10E6-8DC6-FA1E5DB6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E452D-F82A-718F-94C2-C889F622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5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E1DDD-DB8D-6429-4235-465780A7B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2B9E5-6756-3695-C94E-93A464783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70C60-CA85-5E67-14F6-3176093E5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25D70-D5F0-5123-66A9-63D9B82E9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7B62A-8600-7CE9-095E-82CDE4E17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8F328-EF42-0E10-9C29-12A53381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4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BC2B57-F2EC-C92D-BAFA-C36FE7F31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AE8E8-3549-4143-3C3F-38529FA55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2DEB0-3161-B686-27DF-345950BFF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93FBE-67AC-4C5C-B62E-CFFDEAF9BE53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5E12D-E358-B346-0620-4D8545C52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1C4BA-D22A-5462-8F71-6F616DC8F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0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33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33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CSE 332 Autumn 2023</a:t>
            </a:r>
            <a:br>
              <a:rPr lang="en-US" dirty="0"/>
            </a:br>
            <a:r>
              <a:rPr lang="en-US" dirty="0"/>
              <a:t>Lecture 1: Intro to ADTs, Stacks, Queues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http://www.cs.uw.edu/332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C8940-3425-E859-8A0B-CB78D278E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E27FC-9976-8945-C5D6-5A52E3D3F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 it yourself first</a:t>
            </a:r>
          </a:p>
          <a:p>
            <a:r>
              <a:rPr lang="en-US" dirty="0"/>
              <a:t>Collaborate with classmates (no external interactive help on assignments permitted)</a:t>
            </a:r>
          </a:p>
          <a:p>
            <a:pPr lvl="1"/>
            <a:r>
              <a:rPr lang="en-US" dirty="0"/>
              <a:t>Collaboration is “whiteboard only”</a:t>
            </a:r>
          </a:p>
          <a:p>
            <a:pPr lvl="1"/>
            <a:r>
              <a:rPr lang="en-US" dirty="0"/>
              <a:t>Looking for a collaborator?</a:t>
            </a:r>
          </a:p>
          <a:p>
            <a:pPr lvl="2"/>
            <a:r>
              <a:rPr lang="en-US" dirty="0"/>
              <a:t>Post on the Ed Discussion board</a:t>
            </a:r>
          </a:p>
          <a:p>
            <a:pPr lvl="2"/>
            <a:r>
              <a:rPr lang="en-US" dirty="0"/>
              <a:t>Go to the CSE study room (Allen Center 006, there’s a table specifically for 332!)</a:t>
            </a:r>
          </a:p>
          <a:p>
            <a:r>
              <a:rPr lang="en-US" dirty="0"/>
              <a:t>Cite your sources!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427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5B6C5-E9B6-14C9-B6AA-D64E467DD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A0064-B361-39B2-E4BD-57E65EDFE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Abstract Data Type (ADT)</a:t>
            </a:r>
          </a:p>
          <a:p>
            <a:pPr lvl="1"/>
            <a:r>
              <a:rPr lang="en-US" dirty="0"/>
              <a:t>Mathematical description of a “thing” with set of operations on that “thing”</a:t>
            </a:r>
          </a:p>
          <a:p>
            <a:r>
              <a:rPr lang="en-US" dirty="0"/>
              <a:t>Algorithm</a:t>
            </a:r>
          </a:p>
          <a:p>
            <a:pPr lvl="1"/>
            <a:r>
              <a:rPr lang="en-US" dirty="0"/>
              <a:t>A high level, language-independent description of a step-by-step process</a:t>
            </a:r>
          </a:p>
          <a:p>
            <a:r>
              <a:rPr lang="en-US" dirty="0"/>
              <a:t>Data structure</a:t>
            </a:r>
          </a:p>
          <a:p>
            <a:pPr lvl="1"/>
            <a:r>
              <a:rPr lang="en-US" dirty="0"/>
              <a:t>A specific organization of data and family of algorithms for implementing an ADT</a:t>
            </a:r>
          </a:p>
          <a:p>
            <a:r>
              <a:rPr lang="en-US" dirty="0"/>
              <a:t>Implementation of a data structure</a:t>
            </a:r>
          </a:p>
          <a:p>
            <a:pPr lvl="1"/>
            <a:r>
              <a:rPr lang="en-US" dirty="0"/>
              <a:t>A specific implementation in a specific language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065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D41E5-465C-EBB5-E9CD-029376B83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ADT: Queue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F048E-DA88-5227-7793-0EE138E73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  <a:p>
            <a:r>
              <a:rPr lang="en-US" dirty="0"/>
              <a:t>What Operations do we need?</a:t>
            </a:r>
          </a:p>
        </p:txBody>
      </p:sp>
    </p:spTree>
    <p:extLst>
      <p:ext uri="{BB962C8B-B14F-4D97-AF65-F5344CB8AC3E}">
        <p14:creationId xmlns:p14="http://schemas.microsoft.com/office/powerpoint/2010/main" val="3635598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D41E5-465C-EBB5-E9CD-029376B83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ADT: Queue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F048E-DA88-5227-7793-0EE138E73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  <a:p>
            <a:pPr lvl="1"/>
            <a:r>
              <a:rPr lang="en-US" dirty="0"/>
              <a:t>A “First In First Out” (FIFO) collection of items</a:t>
            </a:r>
          </a:p>
          <a:p>
            <a:r>
              <a:rPr lang="en-US" dirty="0"/>
              <a:t>What Operations do we need?</a:t>
            </a:r>
          </a:p>
          <a:p>
            <a:pPr lvl="1"/>
            <a:r>
              <a:rPr lang="en-US" dirty="0"/>
              <a:t>Enqueue</a:t>
            </a:r>
          </a:p>
          <a:p>
            <a:pPr lvl="2"/>
            <a:r>
              <a:rPr lang="en-US" dirty="0"/>
              <a:t>Add a new item to the queue</a:t>
            </a:r>
          </a:p>
          <a:p>
            <a:pPr lvl="1"/>
            <a:r>
              <a:rPr lang="en-US" dirty="0"/>
              <a:t>Dequeue</a:t>
            </a:r>
          </a:p>
          <a:p>
            <a:pPr lvl="2"/>
            <a:r>
              <a:rPr lang="en-US" dirty="0"/>
              <a:t>Remove the “oldest” item from the queue</a:t>
            </a:r>
          </a:p>
          <a:p>
            <a:pPr lvl="1"/>
            <a:r>
              <a:rPr lang="en-US" dirty="0" err="1"/>
              <a:t>Is_empty</a:t>
            </a:r>
            <a:endParaRPr lang="en-US" dirty="0"/>
          </a:p>
          <a:p>
            <a:pPr lvl="2"/>
            <a:r>
              <a:rPr lang="en-US" dirty="0"/>
              <a:t>Indicate whether or not there are items still on the queue</a:t>
            </a:r>
          </a:p>
        </p:txBody>
      </p:sp>
    </p:spTree>
    <p:extLst>
      <p:ext uri="{BB962C8B-B14F-4D97-AF65-F5344CB8AC3E}">
        <p14:creationId xmlns:p14="http://schemas.microsoft.com/office/powerpoint/2010/main" val="438875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B3408-2D56-B58E-F959-CF8F6AE71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List – Queue Data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6FFCF-F09D-CE03-F022-D39AD4A97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" y="2313305"/>
            <a:ext cx="7076440" cy="4351338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r>
              <a:rPr lang="en-US" dirty="0"/>
              <a:t>Queue represented as a “chain” of items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 “front” variable referencing the oldest item</a:t>
            </a:r>
          </a:p>
          <a:p>
            <a:pPr lvl="1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 “back” variable referencing the most recent item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Each item points to the item enqueued after it</a:t>
            </a:r>
          </a:p>
          <a:p>
            <a:r>
              <a:rPr lang="en-US" dirty="0"/>
              <a:t>Enqueue Procedure: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Dequeue Procedure: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Is_empty</a:t>
            </a:r>
            <a:r>
              <a:rPr lang="en-US" dirty="0"/>
              <a:t> Procedure: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E47A3E1-F9C8-C154-58A8-A0F832437092}"/>
              </a:ext>
            </a:extLst>
          </p:cNvPr>
          <p:cNvGrpSpPr/>
          <p:nvPr/>
        </p:nvGrpSpPr>
        <p:grpSpPr>
          <a:xfrm>
            <a:off x="2727960" y="1554957"/>
            <a:ext cx="6350000" cy="528320"/>
            <a:chOff x="2727960" y="1554957"/>
            <a:chExt cx="6350000" cy="5283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AFBF987-7851-60B2-CF03-393FC95534F8}"/>
                </a:ext>
              </a:extLst>
            </p:cNvPr>
            <p:cNvGrpSpPr/>
            <p:nvPr/>
          </p:nvGrpSpPr>
          <p:grpSpPr>
            <a:xfrm>
              <a:off x="4053840" y="1554957"/>
              <a:ext cx="1056640" cy="528320"/>
              <a:chOff x="8117840" y="4104640"/>
              <a:chExt cx="1056640" cy="52832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240B2B-22D3-91C7-A99D-36F8C313B7FD}"/>
                  </a:ext>
                </a:extLst>
              </p:cNvPr>
              <p:cNvSpPr/>
              <p:nvPr/>
            </p:nvSpPr>
            <p:spPr>
              <a:xfrm>
                <a:off x="8117840" y="4104640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B5CC621-6E1F-A3F0-5D55-C08016EAD80D}"/>
                  </a:ext>
                </a:extLst>
              </p:cNvPr>
              <p:cNvSpPr/>
              <p:nvPr/>
            </p:nvSpPr>
            <p:spPr>
              <a:xfrm>
                <a:off x="8646160" y="4104640"/>
                <a:ext cx="528320" cy="52832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5D432AB-1E74-F08B-CEC5-A365264C947C}"/>
                </a:ext>
              </a:extLst>
            </p:cNvPr>
            <p:cNvGrpSpPr/>
            <p:nvPr/>
          </p:nvGrpSpPr>
          <p:grpSpPr>
            <a:xfrm>
              <a:off x="5374640" y="1554957"/>
              <a:ext cx="1056640" cy="528320"/>
              <a:chOff x="8117840" y="4104640"/>
              <a:chExt cx="1056640" cy="52832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0CA4D0E-42E8-E538-D8FF-DC6E00DFC845}"/>
                  </a:ext>
                </a:extLst>
              </p:cNvPr>
              <p:cNvSpPr/>
              <p:nvPr/>
            </p:nvSpPr>
            <p:spPr>
              <a:xfrm>
                <a:off x="8117840" y="4104640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852A5BB-697F-7122-8EBB-493FC932062B}"/>
                  </a:ext>
                </a:extLst>
              </p:cNvPr>
              <p:cNvSpPr/>
              <p:nvPr/>
            </p:nvSpPr>
            <p:spPr>
              <a:xfrm>
                <a:off x="8646160" y="4104640"/>
                <a:ext cx="528320" cy="52832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ECA4301-84E7-41A8-4817-7EF969030D46}"/>
                </a:ext>
              </a:extLst>
            </p:cNvPr>
            <p:cNvGrpSpPr/>
            <p:nvPr/>
          </p:nvGrpSpPr>
          <p:grpSpPr>
            <a:xfrm>
              <a:off x="6700520" y="1554957"/>
              <a:ext cx="1056640" cy="528320"/>
              <a:chOff x="8117840" y="4104640"/>
              <a:chExt cx="1056640" cy="52832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E88FDA0-F73F-1E24-18F2-F7925E8FC51E}"/>
                  </a:ext>
                </a:extLst>
              </p:cNvPr>
              <p:cNvSpPr/>
              <p:nvPr/>
            </p:nvSpPr>
            <p:spPr>
              <a:xfrm>
                <a:off x="8117840" y="4104640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DA96747-E578-B3DB-2470-F7243CD49DD5}"/>
                  </a:ext>
                </a:extLst>
              </p:cNvPr>
              <p:cNvSpPr/>
              <p:nvPr/>
            </p:nvSpPr>
            <p:spPr>
              <a:xfrm>
                <a:off x="8646160" y="4104640"/>
                <a:ext cx="528320" cy="52832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7951176-168B-B07B-7BE1-8239EFA9C9FE}"/>
                </a:ext>
              </a:extLst>
            </p:cNvPr>
            <p:cNvGrpSpPr/>
            <p:nvPr/>
          </p:nvGrpSpPr>
          <p:grpSpPr>
            <a:xfrm>
              <a:off x="8021320" y="1554957"/>
              <a:ext cx="1056640" cy="528320"/>
              <a:chOff x="8117840" y="4104640"/>
              <a:chExt cx="1056640" cy="52832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BA7BE02-D13E-4DA9-2B89-8660802D026E}"/>
                  </a:ext>
                </a:extLst>
              </p:cNvPr>
              <p:cNvSpPr/>
              <p:nvPr/>
            </p:nvSpPr>
            <p:spPr>
              <a:xfrm>
                <a:off x="8117840" y="4104640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DE038FD-A9AA-D9E1-A1D5-95725C7BEEA5}"/>
                  </a:ext>
                </a:extLst>
              </p:cNvPr>
              <p:cNvSpPr/>
              <p:nvPr/>
            </p:nvSpPr>
            <p:spPr>
              <a:xfrm>
                <a:off x="8646160" y="4104640"/>
                <a:ext cx="528320" cy="52832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DA111CA-6B8C-359A-673A-7D5DE0F70DA5}"/>
                </a:ext>
              </a:extLst>
            </p:cNvPr>
            <p:cNvGrpSpPr/>
            <p:nvPr/>
          </p:nvGrpSpPr>
          <p:grpSpPr>
            <a:xfrm>
              <a:off x="2727960" y="1554957"/>
              <a:ext cx="1056640" cy="528320"/>
              <a:chOff x="8117840" y="4104640"/>
              <a:chExt cx="1056640" cy="52832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7E8C63A-82D6-CC85-3709-0E2E37F557D0}"/>
                  </a:ext>
                </a:extLst>
              </p:cNvPr>
              <p:cNvSpPr/>
              <p:nvPr/>
            </p:nvSpPr>
            <p:spPr>
              <a:xfrm>
                <a:off x="8117840" y="4104640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B8F20F7-7B97-9FD1-C14A-D4CD9FE6D9C2}"/>
                  </a:ext>
                </a:extLst>
              </p:cNvPr>
              <p:cNvSpPr/>
              <p:nvPr/>
            </p:nvSpPr>
            <p:spPr>
              <a:xfrm>
                <a:off x="8646160" y="4104640"/>
                <a:ext cx="528320" cy="52832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DAB37D0-E4BC-0B87-3E32-3F87021568CC}"/>
                </a:ext>
              </a:extLst>
            </p:cNvPr>
            <p:cNvCxnSpPr>
              <a:cxnSpLocks/>
              <a:endCxn id="4" idx="1"/>
            </p:cNvCxnSpPr>
            <p:nvPr/>
          </p:nvCxnSpPr>
          <p:spPr>
            <a:xfrm>
              <a:off x="3520440" y="1819117"/>
              <a:ext cx="53340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080BD9A-B13C-50BF-A4D8-47758C79AC32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4846320" y="1819117"/>
              <a:ext cx="52832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59202CE-9F90-F4A7-20C4-388EBA71AF5A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>
              <a:off x="6167120" y="1819117"/>
              <a:ext cx="53340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82F20BE-DCF4-D7DF-70AA-D308F3FB3C0A}"/>
                </a:ext>
              </a:extLst>
            </p:cNvPr>
            <p:cNvCxnSpPr>
              <a:cxnSpLocks/>
              <a:endCxn id="14" idx="1"/>
            </p:cNvCxnSpPr>
            <p:nvPr/>
          </p:nvCxnSpPr>
          <p:spPr>
            <a:xfrm>
              <a:off x="7493000" y="1819117"/>
              <a:ext cx="52832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71097677-82C3-534D-F0DA-F71F927E9535}"/>
              </a:ext>
            </a:extLst>
          </p:cNvPr>
          <p:cNvSpPr/>
          <p:nvPr/>
        </p:nvSpPr>
        <p:spPr>
          <a:xfrm>
            <a:off x="838200" y="1554957"/>
            <a:ext cx="949960" cy="5283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Front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FA11222-D8D6-01E9-FB88-B45F69E27FD3}"/>
              </a:ext>
            </a:extLst>
          </p:cNvPr>
          <p:cNvCxnSpPr>
            <a:cxnSpLocks/>
            <a:stCxn id="32" idx="3"/>
            <a:endCxn id="17" idx="1"/>
          </p:cNvCxnSpPr>
          <p:nvPr/>
        </p:nvCxnSpPr>
        <p:spPr>
          <a:xfrm>
            <a:off x="1788160" y="1819117"/>
            <a:ext cx="9398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73EED586-69E7-D3F5-2880-C2F533716668}"/>
              </a:ext>
            </a:extLst>
          </p:cNvPr>
          <p:cNvSpPr/>
          <p:nvPr/>
        </p:nvSpPr>
        <p:spPr>
          <a:xfrm>
            <a:off x="7810500" y="2744789"/>
            <a:ext cx="949960" cy="5283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Back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015BFBB-A85A-F4E1-2263-4CC9757E5464}"/>
              </a:ext>
            </a:extLst>
          </p:cNvPr>
          <p:cNvCxnSpPr>
            <a:cxnSpLocks/>
            <a:stCxn id="37" idx="0"/>
            <a:endCxn id="14" idx="2"/>
          </p:cNvCxnSpPr>
          <p:nvPr/>
        </p:nvCxnSpPr>
        <p:spPr>
          <a:xfrm flipV="1">
            <a:off x="8285480" y="2083277"/>
            <a:ext cx="0" cy="6615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228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B3408-2D56-B58E-F959-CF8F6AE71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List – Queue Data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6FFCF-F09D-CE03-F022-D39AD4A97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" y="2313305"/>
            <a:ext cx="7076440" cy="4351338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r>
              <a:rPr lang="en-US" dirty="0"/>
              <a:t>Queue represented as a “chain” of items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 “front” variable referencing the oldest item</a:t>
            </a:r>
          </a:p>
          <a:p>
            <a:pPr lvl="1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 “back” variable referencing the most recent item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Each item points to the item enqueued after it</a:t>
            </a:r>
          </a:p>
          <a:p>
            <a:r>
              <a:rPr lang="en-US" dirty="0"/>
              <a:t>Enqueue Procedure: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Dequeue Procedure: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Is_empty</a:t>
            </a:r>
            <a:r>
              <a:rPr lang="en-US" dirty="0"/>
              <a:t> Procedure: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E47A3E1-F9C8-C154-58A8-A0F832437092}"/>
              </a:ext>
            </a:extLst>
          </p:cNvPr>
          <p:cNvGrpSpPr/>
          <p:nvPr/>
        </p:nvGrpSpPr>
        <p:grpSpPr>
          <a:xfrm>
            <a:off x="2727960" y="1554957"/>
            <a:ext cx="6350000" cy="528320"/>
            <a:chOff x="2727960" y="1554957"/>
            <a:chExt cx="6350000" cy="5283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AFBF987-7851-60B2-CF03-393FC95534F8}"/>
                </a:ext>
              </a:extLst>
            </p:cNvPr>
            <p:cNvGrpSpPr/>
            <p:nvPr/>
          </p:nvGrpSpPr>
          <p:grpSpPr>
            <a:xfrm>
              <a:off x="4053840" y="1554957"/>
              <a:ext cx="1056640" cy="528320"/>
              <a:chOff x="8117840" y="4104640"/>
              <a:chExt cx="1056640" cy="52832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240B2B-22D3-91C7-A99D-36F8C313B7FD}"/>
                  </a:ext>
                </a:extLst>
              </p:cNvPr>
              <p:cNvSpPr/>
              <p:nvPr/>
            </p:nvSpPr>
            <p:spPr>
              <a:xfrm>
                <a:off x="8117840" y="4104640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B5CC621-6E1F-A3F0-5D55-C08016EAD80D}"/>
                  </a:ext>
                </a:extLst>
              </p:cNvPr>
              <p:cNvSpPr/>
              <p:nvPr/>
            </p:nvSpPr>
            <p:spPr>
              <a:xfrm>
                <a:off x="8646160" y="4104640"/>
                <a:ext cx="528320" cy="52832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5D432AB-1E74-F08B-CEC5-A365264C947C}"/>
                </a:ext>
              </a:extLst>
            </p:cNvPr>
            <p:cNvGrpSpPr/>
            <p:nvPr/>
          </p:nvGrpSpPr>
          <p:grpSpPr>
            <a:xfrm>
              <a:off x="5374640" y="1554957"/>
              <a:ext cx="1056640" cy="528320"/>
              <a:chOff x="8117840" y="4104640"/>
              <a:chExt cx="1056640" cy="52832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0CA4D0E-42E8-E538-D8FF-DC6E00DFC845}"/>
                  </a:ext>
                </a:extLst>
              </p:cNvPr>
              <p:cNvSpPr/>
              <p:nvPr/>
            </p:nvSpPr>
            <p:spPr>
              <a:xfrm>
                <a:off x="8117840" y="4104640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852A5BB-697F-7122-8EBB-493FC932062B}"/>
                  </a:ext>
                </a:extLst>
              </p:cNvPr>
              <p:cNvSpPr/>
              <p:nvPr/>
            </p:nvSpPr>
            <p:spPr>
              <a:xfrm>
                <a:off x="8646160" y="4104640"/>
                <a:ext cx="528320" cy="52832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ECA4301-84E7-41A8-4817-7EF969030D46}"/>
                </a:ext>
              </a:extLst>
            </p:cNvPr>
            <p:cNvGrpSpPr/>
            <p:nvPr/>
          </p:nvGrpSpPr>
          <p:grpSpPr>
            <a:xfrm>
              <a:off x="6700520" y="1554957"/>
              <a:ext cx="1056640" cy="528320"/>
              <a:chOff x="8117840" y="4104640"/>
              <a:chExt cx="1056640" cy="52832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E88FDA0-F73F-1E24-18F2-F7925E8FC51E}"/>
                  </a:ext>
                </a:extLst>
              </p:cNvPr>
              <p:cNvSpPr/>
              <p:nvPr/>
            </p:nvSpPr>
            <p:spPr>
              <a:xfrm>
                <a:off x="8117840" y="4104640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DA96747-E578-B3DB-2470-F7243CD49DD5}"/>
                  </a:ext>
                </a:extLst>
              </p:cNvPr>
              <p:cNvSpPr/>
              <p:nvPr/>
            </p:nvSpPr>
            <p:spPr>
              <a:xfrm>
                <a:off x="8646160" y="4104640"/>
                <a:ext cx="528320" cy="52832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7951176-168B-B07B-7BE1-8239EFA9C9FE}"/>
                </a:ext>
              </a:extLst>
            </p:cNvPr>
            <p:cNvGrpSpPr/>
            <p:nvPr/>
          </p:nvGrpSpPr>
          <p:grpSpPr>
            <a:xfrm>
              <a:off x="8021320" y="1554957"/>
              <a:ext cx="1056640" cy="528320"/>
              <a:chOff x="8117840" y="4104640"/>
              <a:chExt cx="1056640" cy="52832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BA7BE02-D13E-4DA9-2B89-8660802D026E}"/>
                  </a:ext>
                </a:extLst>
              </p:cNvPr>
              <p:cNvSpPr/>
              <p:nvPr/>
            </p:nvSpPr>
            <p:spPr>
              <a:xfrm>
                <a:off x="8117840" y="4104640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DE038FD-A9AA-D9E1-A1D5-95725C7BEEA5}"/>
                  </a:ext>
                </a:extLst>
              </p:cNvPr>
              <p:cNvSpPr/>
              <p:nvPr/>
            </p:nvSpPr>
            <p:spPr>
              <a:xfrm>
                <a:off x="8646160" y="4104640"/>
                <a:ext cx="528320" cy="52832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DA111CA-6B8C-359A-673A-7D5DE0F70DA5}"/>
                </a:ext>
              </a:extLst>
            </p:cNvPr>
            <p:cNvGrpSpPr/>
            <p:nvPr/>
          </p:nvGrpSpPr>
          <p:grpSpPr>
            <a:xfrm>
              <a:off x="2727960" y="1554957"/>
              <a:ext cx="1056640" cy="528320"/>
              <a:chOff x="8117840" y="4104640"/>
              <a:chExt cx="1056640" cy="52832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7E8C63A-82D6-CC85-3709-0E2E37F557D0}"/>
                  </a:ext>
                </a:extLst>
              </p:cNvPr>
              <p:cNvSpPr/>
              <p:nvPr/>
            </p:nvSpPr>
            <p:spPr>
              <a:xfrm>
                <a:off x="8117840" y="4104640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B8F20F7-7B97-9FD1-C14A-D4CD9FE6D9C2}"/>
                  </a:ext>
                </a:extLst>
              </p:cNvPr>
              <p:cNvSpPr/>
              <p:nvPr/>
            </p:nvSpPr>
            <p:spPr>
              <a:xfrm>
                <a:off x="8646160" y="4104640"/>
                <a:ext cx="528320" cy="52832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DAB37D0-E4BC-0B87-3E32-3F87021568CC}"/>
                </a:ext>
              </a:extLst>
            </p:cNvPr>
            <p:cNvCxnSpPr>
              <a:cxnSpLocks/>
              <a:endCxn id="4" idx="1"/>
            </p:cNvCxnSpPr>
            <p:nvPr/>
          </p:nvCxnSpPr>
          <p:spPr>
            <a:xfrm>
              <a:off x="3520440" y="1819117"/>
              <a:ext cx="53340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080BD9A-B13C-50BF-A4D8-47758C79AC32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4846320" y="1819117"/>
              <a:ext cx="52832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59202CE-9F90-F4A7-20C4-388EBA71AF5A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>
              <a:off x="6167120" y="1819117"/>
              <a:ext cx="53340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82F20BE-DCF4-D7DF-70AA-D308F3FB3C0A}"/>
                </a:ext>
              </a:extLst>
            </p:cNvPr>
            <p:cNvCxnSpPr>
              <a:cxnSpLocks/>
              <a:endCxn id="14" idx="1"/>
            </p:cNvCxnSpPr>
            <p:nvPr/>
          </p:nvCxnSpPr>
          <p:spPr>
            <a:xfrm>
              <a:off x="7493000" y="1819117"/>
              <a:ext cx="52832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71097677-82C3-534D-F0DA-F71F927E9535}"/>
              </a:ext>
            </a:extLst>
          </p:cNvPr>
          <p:cNvSpPr/>
          <p:nvPr/>
        </p:nvSpPr>
        <p:spPr>
          <a:xfrm>
            <a:off x="838200" y="1554957"/>
            <a:ext cx="949960" cy="5283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Front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FA11222-D8D6-01E9-FB88-B45F69E27FD3}"/>
              </a:ext>
            </a:extLst>
          </p:cNvPr>
          <p:cNvCxnSpPr>
            <a:cxnSpLocks/>
            <a:stCxn id="32" idx="3"/>
            <a:endCxn id="17" idx="1"/>
          </p:cNvCxnSpPr>
          <p:nvPr/>
        </p:nvCxnSpPr>
        <p:spPr>
          <a:xfrm>
            <a:off x="1788160" y="1819117"/>
            <a:ext cx="9398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73EED586-69E7-D3F5-2880-C2F533716668}"/>
              </a:ext>
            </a:extLst>
          </p:cNvPr>
          <p:cNvSpPr/>
          <p:nvPr/>
        </p:nvSpPr>
        <p:spPr>
          <a:xfrm>
            <a:off x="7810500" y="2744789"/>
            <a:ext cx="949960" cy="5283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Back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015BFBB-A85A-F4E1-2263-4CC9757E5464}"/>
              </a:ext>
            </a:extLst>
          </p:cNvPr>
          <p:cNvCxnSpPr>
            <a:cxnSpLocks/>
            <a:stCxn id="37" idx="0"/>
            <a:endCxn id="14" idx="2"/>
          </p:cNvCxnSpPr>
          <p:nvPr/>
        </p:nvCxnSpPr>
        <p:spPr>
          <a:xfrm flipV="1">
            <a:off x="8285480" y="2083277"/>
            <a:ext cx="0" cy="6615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9E8F0DA-CE7F-6B36-60B8-62F219E45284}"/>
              </a:ext>
            </a:extLst>
          </p:cNvPr>
          <p:cNvSpPr txBox="1"/>
          <p:nvPr/>
        </p:nvSpPr>
        <p:spPr>
          <a:xfrm>
            <a:off x="3308350" y="3491070"/>
            <a:ext cx="2931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enqueue(x){</a:t>
            </a:r>
          </a:p>
          <a:p>
            <a:r>
              <a:rPr lang="en-US" dirty="0"/>
              <a:t>    last = new Node(x)</a:t>
            </a:r>
          </a:p>
          <a:p>
            <a:r>
              <a:rPr lang="en-US" dirty="0"/>
              <a:t>    </a:t>
            </a:r>
            <a:r>
              <a:rPr lang="en-US" dirty="0" err="1"/>
              <a:t>back.next</a:t>
            </a:r>
            <a:r>
              <a:rPr lang="en-US" dirty="0"/>
              <a:t> = last</a:t>
            </a:r>
          </a:p>
          <a:p>
            <a:r>
              <a:rPr lang="en-US" dirty="0"/>
              <a:t>    back = last</a:t>
            </a:r>
          </a:p>
          <a:p>
            <a:r>
              <a:rPr lang="en-US" dirty="0"/>
              <a:t>}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8D35A14-A21F-78BA-93A9-BDB21389B45A}"/>
              </a:ext>
            </a:extLst>
          </p:cNvPr>
          <p:cNvSpPr txBox="1"/>
          <p:nvPr/>
        </p:nvSpPr>
        <p:spPr>
          <a:xfrm>
            <a:off x="3530600" y="4723921"/>
            <a:ext cx="2931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dequeue(){</a:t>
            </a:r>
          </a:p>
          <a:p>
            <a:r>
              <a:rPr lang="en-US" dirty="0"/>
              <a:t>    first = </a:t>
            </a:r>
            <a:r>
              <a:rPr lang="en-US" dirty="0" err="1"/>
              <a:t>front.item</a:t>
            </a:r>
            <a:endParaRPr lang="en-US" dirty="0"/>
          </a:p>
          <a:p>
            <a:r>
              <a:rPr lang="en-US" dirty="0"/>
              <a:t>    front = </a:t>
            </a:r>
            <a:r>
              <a:rPr lang="en-US" dirty="0" err="1"/>
              <a:t>front.next</a:t>
            </a:r>
            <a:endParaRPr lang="en-US" dirty="0"/>
          </a:p>
          <a:p>
            <a:r>
              <a:rPr lang="en-US" dirty="0"/>
              <a:t>    return first</a:t>
            </a:r>
          </a:p>
          <a:p>
            <a:r>
              <a:rPr lang="en-US" dirty="0"/>
              <a:t>}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558E7DC-D758-CF07-0610-54789A2E490C}"/>
              </a:ext>
            </a:extLst>
          </p:cNvPr>
          <p:cNvSpPr txBox="1"/>
          <p:nvPr/>
        </p:nvSpPr>
        <p:spPr>
          <a:xfrm>
            <a:off x="3342640" y="6031210"/>
            <a:ext cx="2931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is_empty</a:t>
            </a:r>
            <a:r>
              <a:rPr lang="en-US" dirty="0"/>
              <a:t>(){</a:t>
            </a:r>
          </a:p>
          <a:p>
            <a:r>
              <a:rPr lang="en-US" dirty="0"/>
              <a:t>    return </a:t>
            </a:r>
            <a:r>
              <a:rPr lang="en-US" dirty="0" err="1"/>
              <a:t>front.equals</a:t>
            </a:r>
            <a:r>
              <a:rPr lang="en-US" dirty="0"/>
              <a:t>(Null)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94074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B3408-2D56-B58E-F959-CF8F6AE71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Circular Array – Queue Data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6FFCF-F09D-CE03-F022-D39AD4A97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" y="2313305"/>
            <a:ext cx="7076440" cy="4351338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r>
              <a:rPr lang="en-US" dirty="0"/>
              <a:t>Queue represented as a “chain” of items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 “front” variable referencing the oldest item</a:t>
            </a:r>
          </a:p>
          <a:p>
            <a:pPr lvl="1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 “back” variable referencing the most recent item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Each item points to the item enqueued after it</a:t>
            </a:r>
          </a:p>
          <a:p>
            <a:r>
              <a:rPr lang="en-US" dirty="0"/>
              <a:t>Enqueue Procedure: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Dequeue Procedure: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Is_empty</a:t>
            </a:r>
            <a:r>
              <a:rPr lang="en-US" dirty="0"/>
              <a:t> Procedure: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E47A3E1-F9C8-C154-58A8-A0F832437092}"/>
              </a:ext>
            </a:extLst>
          </p:cNvPr>
          <p:cNvGrpSpPr/>
          <p:nvPr/>
        </p:nvGrpSpPr>
        <p:grpSpPr>
          <a:xfrm>
            <a:off x="2727960" y="1554957"/>
            <a:ext cx="6350000" cy="528320"/>
            <a:chOff x="2727960" y="1554957"/>
            <a:chExt cx="6350000" cy="5283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AFBF987-7851-60B2-CF03-393FC95534F8}"/>
                </a:ext>
              </a:extLst>
            </p:cNvPr>
            <p:cNvGrpSpPr/>
            <p:nvPr/>
          </p:nvGrpSpPr>
          <p:grpSpPr>
            <a:xfrm>
              <a:off x="4053840" y="1554957"/>
              <a:ext cx="1056640" cy="528320"/>
              <a:chOff x="8117840" y="4104640"/>
              <a:chExt cx="1056640" cy="52832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240B2B-22D3-91C7-A99D-36F8C313B7FD}"/>
                  </a:ext>
                </a:extLst>
              </p:cNvPr>
              <p:cNvSpPr/>
              <p:nvPr/>
            </p:nvSpPr>
            <p:spPr>
              <a:xfrm>
                <a:off x="8117840" y="4104640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B5CC621-6E1F-A3F0-5D55-C08016EAD80D}"/>
                  </a:ext>
                </a:extLst>
              </p:cNvPr>
              <p:cNvSpPr/>
              <p:nvPr/>
            </p:nvSpPr>
            <p:spPr>
              <a:xfrm>
                <a:off x="8646160" y="4104640"/>
                <a:ext cx="528320" cy="52832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5D432AB-1E74-F08B-CEC5-A365264C947C}"/>
                </a:ext>
              </a:extLst>
            </p:cNvPr>
            <p:cNvGrpSpPr/>
            <p:nvPr/>
          </p:nvGrpSpPr>
          <p:grpSpPr>
            <a:xfrm>
              <a:off x="5374640" y="1554957"/>
              <a:ext cx="1056640" cy="528320"/>
              <a:chOff x="8117840" y="4104640"/>
              <a:chExt cx="1056640" cy="52832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0CA4D0E-42E8-E538-D8FF-DC6E00DFC845}"/>
                  </a:ext>
                </a:extLst>
              </p:cNvPr>
              <p:cNvSpPr/>
              <p:nvPr/>
            </p:nvSpPr>
            <p:spPr>
              <a:xfrm>
                <a:off x="8117840" y="4104640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852A5BB-697F-7122-8EBB-493FC932062B}"/>
                  </a:ext>
                </a:extLst>
              </p:cNvPr>
              <p:cNvSpPr/>
              <p:nvPr/>
            </p:nvSpPr>
            <p:spPr>
              <a:xfrm>
                <a:off x="8646160" y="4104640"/>
                <a:ext cx="528320" cy="52832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ECA4301-84E7-41A8-4817-7EF969030D46}"/>
                </a:ext>
              </a:extLst>
            </p:cNvPr>
            <p:cNvGrpSpPr/>
            <p:nvPr/>
          </p:nvGrpSpPr>
          <p:grpSpPr>
            <a:xfrm>
              <a:off x="6700520" y="1554957"/>
              <a:ext cx="1056640" cy="528320"/>
              <a:chOff x="8117840" y="4104640"/>
              <a:chExt cx="1056640" cy="52832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E88FDA0-F73F-1E24-18F2-F7925E8FC51E}"/>
                  </a:ext>
                </a:extLst>
              </p:cNvPr>
              <p:cNvSpPr/>
              <p:nvPr/>
            </p:nvSpPr>
            <p:spPr>
              <a:xfrm>
                <a:off x="8117840" y="4104640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DA96747-E578-B3DB-2470-F7243CD49DD5}"/>
                  </a:ext>
                </a:extLst>
              </p:cNvPr>
              <p:cNvSpPr/>
              <p:nvPr/>
            </p:nvSpPr>
            <p:spPr>
              <a:xfrm>
                <a:off x="8646160" y="4104640"/>
                <a:ext cx="528320" cy="52832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7951176-168B-B07B-7BE1-8239EFA9C9FE}"/>
                </a:ext>
              </a:extLst>
            </p:cNvPr>
            <p:cNvGrpSpPr/>
            <p:nvPr/>
          </p:nvGrpSpPr>
          <p:grpSpPr>
            <a:xfrm>
              <a:off x="8021320" y="1554957"/>
              <a:ext cx="1056640" cy="528320"/>
              <a:chOff x="8117840" y="4104640"/>
              <a:chExt cx="1056640" cy="52832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BA7BE02-D13E-4DA9-2B89-8660802D026E}"/>
                  </a:ext>
                </a:extLst>
              </p:cNvPr>
              <p:cNvSpPr/>
              <p:nvPr/>
            </p:nvSpPr>
            <p:spPr>
              <a:xfrm>
                <a:off x="8117840" y="4104640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DE038FD-A9AA-D9E1-A1D5-95725C7BEEA5}"/>
                  </a:ext>
                </a:extLst>
              </p:cNvPr>
              <p:cNvSpPr/>
              <p:nvPr/>
            </p:nvSpPr>
            <p:spPr>
              <a:xfrm>
                <a:off x="8646160" y="4104640"/>
                <a:ext cx="528320" cy="52832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DA111CA-6B8C-359A-673A-7D5DE0F70DA5}"/>
                </a:ext>
              </a:extLst>
            </p:cNvPr>
            <p:cNvGrpSpPr/>
            <p:nvPr/>
          </p:nvGrpSpPr>
          <p:grpSpPr>
            <a:xfrm>
              <a:off x="2727960" y="1554957"/>
              <a:ext cx="1056640" cy="528320"/>
              <a:chOff x="8117840" y="4104640"/>
              <a:chExt cx="1056640" cy="52832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7E8C63A-82D6-CC85-3709-0E2E37F557D0}"/>
                  </a:ext>
                </a:extLst>
              </p:cNvPr>
              <p:cNvSpPr/>
              <p:nvPr/>
            </p:nvSpPr>
            <p:spPr>
              <a:xfrm>
                <a:off x="8117840" y="4104640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B8F20F7-7B97-9FD1-C14A-D4CD9FE6D9C2}"/>
                  </a:ext>
                </a:extLst>
              </p:cNvPr>
              <p:cNvSpPr/>
              <p:nvPr/>
            </p:nvSpPr>
            <p:spPr>
              <a:xfrm>
                <a:off x="8646160" y="4104640"/>
                <a:ext cx="528320" cy="52832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DAB37D0-E4BC-0B87-3E32-3F87021568CC}"/>
                </a:ext>
              </a:extLst>
            </p:cNvPr>
            <p:cNvCxnSpPr>
              <a:cxnSpLocks/>
              <a:endCxn id="4" idx="1"/>
            </p:cNvCxnSpPr>
            <p:nvPr/>
          </p:nvCxnSpPr>
          <p:spPr>
            <a:xfrm>
              <a:off x="3520440" y="1819117"/>
              <a:ext cx="53340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080BD9A-B13C-50BF-A4D8-47758C79AC32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4846320" y="1819117"/>
              <a:ext cx="52832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59202CE-9F90-F4A7-20C4-388EBA71AF5A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>
              <a:off x="6167120" y="1819117"/>
              <a:ext cx="53340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82F20BE-DCF4-D7DF-70AA-D308F3FB3C0A}"/>
                </a:ext>
              </a:extLst>
            </p:cNvPr>
            <p:cNvCxnSpPr>
              <a:cxnSpLocks/>
              <a:endCxn id="14" idx="1"/>
            </p:cNvCxnSpPr>
            <p:nvPr/>
          </p:nvCxnSpPr>
          <p:spPr>
            <a:xfrm>
              <a:off x="7493000" y="1819117"/>
              <a:ext cx="52832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71097677-82C3-534D-F0DA-F71F927E9535}"/>
              </a:ext>
            </a:extLst>
          </p:cNvPr>
          <p:cNvSpPr/>
          <p:nvPr/>
        </p:nvSpPr>
        <p:spPr>
          <a:xfrm>
            <a:off x="838200" y="1554957"/>
            <a:ext cx="949960" cy="5283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Front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FA11222-D8D6-01E9-FB88-B45F69E27FD3}"/>
              </a:ext>
            </a:extLst>
          </p:cNvPr>
          <p:cNvCxnSpPr>
            <a:cxnSpLocks/>
            <a:stCxn id="32" idx="3"/>
            <a:endCxn id="17" idx="1"/>
          </p:cNvCxnSpPr>
          <p:nvPr/>
        </p:nvCxnSpPr>
        <p:spPr>
          <a:xfrm>
            <a:off x="1788160" y="1819117"/>
            <a:ext cx="9398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73EED586-69E7-D3F5-2880-C2F533716668}"/>
              </a:ext>
            </a:extLst>
          </p:cNvPr>
          <p:cNvSpPr/>
          <p:nvPr/>
        </p:nvSpPr>
        <p:spPr>
          <a:xfrm>
            <a:off x="7810500" y="2744789"/>
            <a:ext cx="949960" cy="5283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Back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015BFBB-A85A-F4E1-2263-4CC9757E5464}"/>
              </a:ext>
            </a:extLst>
          </p:cNvPr>
          <p:cNvCxnSpPr>
            <a:cxnSpLocks/>
            <a:stCxn id="37" idx="0"/>
            <a:endCxn id="14" idx="2"/>
          </p:cNvCxnSpPr>
          <p:nvPr/>
        </p:nvCxnSpPr>
        <p:spPr>
          <a:xfrm flipV="1">
            <a:off x="8285480" y="2083277"/>
            <a:ext cx="0" cy="6615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369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B35512AB-1499-E48B-6D8C-304AAD97F7A2}"/>
              </a:ext>
            </a:extLst>
          </p:cNvPr>
          <p:cNvGrpSpPr/>
          <p:nvPr/>
        </p:nvGrpSpPr>
        <p:grpSpPr>
          <a:xfrm>
            <a:off x="1300186" y="2023513"/>
            <a:ext cx="5283200" cy="528320"/>
            <a:chOff x="1681480" y="5462905"/>
            <a:chExt cx="5283200" cy="528320"/>
          </a:xfrm>
          <a:solidFill>
            <a:schemeClr val="bg1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6B19CF6-6A2A-C1D3-631D-4182EA1285CF}"/>
                </a:ext>
              </a:extLst>
            </p:cNvPr>
            <p:cNvSpPr/>
            <p:nvPr/>
          </p:nvSpPr>
          <p:spPr>
            <a:xfrm>
              <a:off x="379476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5B71A6C-68A1-64CE-F17B-BF6FB3B097C8}"/>
                </a:ext>
              </a:extLst>
            </p:cNvPr>
            <p:cNvSpPr/>
            <p:nvPr/>
          </p:nvSpPr>
          <p:spPr>
            <a:xfrm>
              <a:off x="432308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8C66068-5FAB-3D20-0467-A2EF26E40CDF}"/>
                </a:ext>
              </a:extLst>
            </p:cNvPr>
            <p:cNvSpPr/>
            <p:nvPr/>
          </p:nvSpPr>
          <p:spPr>
            <a:xfrm>
              <a:off x="485140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1272AE7-E366-87D6-27B2-5CB35A0A2E9D}"/>
                </a:ext>
              </a:extLst>
            </p:cNvPr>
            <p:cNvSpPr/>
            <p:nvPr/>
          </p:nvSpPr>
          <p:spPr>
            <a:xfrm>
              <a:off x="537972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F2296D2-437A-44A8-9CE6-19E62D8545D1}"/>
                </a:ext>
              </a:extLst>
            </p:cNvPr>
            <p:cNvSpPr/>
            <p:nvPr/>
          </p:nvSpPr>
          <p:spPr>
            <a:xfrm>
              <a:off x="326644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FEE2D71-BB8B-6307-DEFC-2C707D090F82}"/>
                </a:ext>
              </a:extLst>
            </p:cNvPr>
            <p:cNvSpPr/>
            <p:nvPr/>
          </p:nvSpPr>
          <p:spPr>
            <a:xfrm>
              <a:off x="273812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8C3EC8-D207-C9BC-AF3B-34BA8F2A3D86}"/>
                </a:ext>
              </a:extLst>
            </p:cNvPr>
            <p:cNvSpPr/>
            <p:nvPr/>
          </p:nvSpPr>
          <p:spPr>
            <a:xfrm>
              <a:off x="220980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98516BA-4D79-F018-3A35-3792D5BA16BA}"/>
                </a:ext>
              </a:extLst>
            </p:cNvPr>
            <p:cNvSpPr/>
            <p:nvPr/>
          </p:nvSpPr>
          <p:spPr>
            <a:xfrm>
              <a:off x="590804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1EFC881-59FC-EC46-6767-3A59A758D927}"/>
                </a:ext>
              </a:extLst>
            </p:cNvPr>
            <p:cNvSpPr/>
            <p:nvPr/>
          </p:nvSpPr>
          <p:spPr>
            <a:xfrm>
              <a:off x="168148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ED915B2-758F-CB33-5D15-9D5EBA4EC8C0}"/>
                </a:ext>
              </a:extLst>
            </p:cNvPr>
            <p:cNvSpPr/>
            <p:nvPr/>
          </p:nvSpPr>
          <p:spPr>
            <a:xfrm>
              <a:off x="643636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84B3408-2D56-B58E-F959-CF8F6AE71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Circular Array – Queue Data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6FFCF-F09D-CE03-F022-D39AD4A97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46" y="2505200"/>
            <a:ext cx="10515600" cy="4351338"/>
          </a:xfrm>
        </p:spPr>
        <p:txBody>
          <a:bodyPr/>
          <a:lstStyle/>
          <a:p>
            <a:r>
              <a:rPr lang="en-US" dirty="0"/>
              <a:t>Queue represented as an array of items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 “front” index to indicate the oldest item in the queue</a:t>
            </a:r>
          </a:p>
          <a:p>
            <a:pPr lvl="1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 “back” index to indicate the most recent item in the queue</a:t>
            </a:r>
          </a:p>
          <a:p>
            <a:r>
              <a:rPr lang="en-US" dirty="0"/>
              <a:t>Enqueue Procedure:</a:t>
            </a:r>
          </a:p>
          <a:p>
            <a:r>
              <a:rPr lang="en-US" dirty="0"/>
              <a:t>Dequeue Procedure:</a:t>
            </a:r>
          </a:p>
          <a:p>
            <a:r>
              <a:rPr lang="en-US" dirty="0" err="1"/>
              <a:t>Is_empty</a:t>
            </a:r>
            <a:r>
              <a:rPr lang="en-US" dirty="0"/>
              <a:t> Procedure: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8DF4474-60B3-C430-4D19-462F2190B410}"/>
              </a:ext>
            </a:extLst>
          </p:cNvPr>
          <p:cNvGrpSpPr/>
          <p:nvPr/>
        </p:nvGrpSpPr>
        <p:grpSpPr>
          <a:xfrm>
            <a:off x="1300186" y="1644055"/>
            <a:ext cx="5283200" cy="528320"/>
            <a:chOff x="1681480" y="5462905"/>
            <a:chExt cx="5283200" cy="52832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831EFCE-5250-1723-F114-8351794B50FE}"/>
                </a:ext>
              </a:extLst>
            </p:cNvPr>
            <p:cNvSpPr/>
            <p:nvPr/>
          </p:nvSpPr>
          <p:spPr>
            <a:xfrm>
              <a:off x="379476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C716BC8-F892-38F0-34E4-0F229F2421DC}"/>
                </a:ext>
              </a:extLst>
            </p:cNvPr>
            <p:cNvSpPr/>
            <p:nvPr/>
          </p:nvSpPr>
          <p:spPr>
            <a:xfrm>
              <a:off x="432308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D8C1CE-795B-B6D5-812A-2746FF01ECAE}"/>
                </a:ext>
              </a:extLst>
            </p:cNvPr>
            <p:cNvSpPr/>
            <p:nvPr/>
          </p:nvSpPr>
          <p:spPr>
            <a:xfrm>
              <a:off x="485140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A01BD75-8814-65AB-8F5F-316F1C82E544}"/>
                </a:ext>
              </a:extLst>
            </p:cNvPr>
            <p:cNvSpPr/>
            <p:nvPr/>
          </p:nvSpPr>
          <p:spPr>
            <a:xfrm>
              <a:off x="537972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39F3ADB-383D-280B-B96B-EFEE14AF981C}"/>
                </a:ext>
              </a:extLst>
            </p:cNvPr>
            <p:cNvSpPr/>
            <p:nvPr/>
          </p:nvSpPr>
          <p:spPr>
            <a:xfrm>
              <a:off x="326644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D4C4584-EEB5-D541-A430-BF4C19CF179B}"/>
                </a:ext>
              </a:extLst>
            </p:cNvPr>
            <p:cNvSpPr/>
            <p:nvPr/>
          </p:nvSpPr>
          <p:spPr>
            <a:xfrm>
              <a:off x="273812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B4EE6EE-57C7-E930-E769-D14333D1C2F1}"/>
                </a:ext>
              </a:extLst>
            </p:cNvPr>
            <p:cNvSpPr/>
            <p:nvPr/>
          </p:nvSpPr>
          <p:spPr>
            <a:xfrm>
              <a:off x="220980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E60CAA-B899-0819-3473-0296EED20853}"/>
                </a:ext>
              </a:extLst>
            </p:cNvPr>
            <p:cNvSpPr/>
            <p:nvPr/>
          </p:nvSpPr>
          <p:spPr>
            <a:xfrm>
              <a:off x="590804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F225A0A-55C8-3626-F395-47E46232D82B}"/>
                </a:ext>
              </a:extLst>
            </p:cNvPr>
            <p:cNvSpPr/>
            <p:nvPr/>
          </p:nvSpPr>
          <p:spPr>
            <a:xfrm>
              <a:off x="168148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36E8D9-4E7B-6D69-B1FD-BC29EC101E8B}"/>
                </a:ext>
              </a:extLst>
            </p:cNvPr>
            <p:cNvSpPr/>
            <p:nvPr/>
          </p:nvSpPr>
          <p:spPr>
            <a:xfrm>
              <a:off x="643636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83D0B77-4258-3DCB-9442-557E7F23A1DF}"/>
              </a:ext>
            </a:extLst>
          </p:cNvPr>
          <p:cNvSpPr/>
          <p:nvPr/>
        </p:nvSpPr>
        <p:spPr>
          <a:xfrm>
            <a:off x="6869991" y="1403212"/>
            <a:ext cx="949960" cy="5283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Front=0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B5C368-7EC9-6CCF-C5F9-C50DE30682A5}"/>
              </a:ext>
            </a:extLst>
          </p:cNvPr>
          <p:cNvSpPr/>
          <p:nvPr/>
        </p:nvSpPr>
        <p:spPr>
          <a:xfrm>
            <a:off x="6869991" y="2096502"/>
            <a:ext cx="949960" cy="5283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Back=4</a:t>
            </a:r>
          </a:p>
        </p:txBody>
      </p:sp>
    </p:spTree>
    <p:extLst>
      <p:ext uri="{BB962C8B-B14F-4D97-AF65-F5344CB8AC3E}">
        <p14:creationId xmlns:p14="http://schemas.microsoft.com/office/powerpoint/2010/main" val="2718290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B35512AB-1499-E48B-6D8C-304AAD97F7A2}"/>
              </a:ext>
            </a:extLst>
          </p:cNvPr>
          <p:cNvGrpSpPr/>
          <p:nvPr/>
        </p:nvGrpSpPr>
        <p:grpSpPr>
          <a:xfrm>
            <a:off x="1300186" y="2023513"/>
            <a:ext cx="5283200" cy="528320"/>
            <a:chOff x="1681480" y="5462905"/>
            <a:chExt cx="5283200" cy="528320"/>
          </a:xfrm>
          <a:solidFill>
            <a:schemeClr val="bg1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6B19CF6-6A2A-C1D3-631D-4182EA1285CF}"/>
                </a:ext>
              </a:extLst>
            </p:cNvPr>
            <p:cNvSpPr/>
            <p:nvPr/>
          </p:nvSpPr>
          <p:spPr>
            <a:xfrm>
              <a:off x="379476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5B71A6C-68A1-64CE-F17B-BF6FB3B097C8}"/>
                </a:ext>
              </a:extLst>
            </p:cNvPr>
            <p:cNvSpPr/>
            <p:nvPr/>
          </p:nvSpPr>
          <p:spPr>
            <a:xfrm>
              <a:off x="432308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8C66068-5FAB-3D20-0467-A2EF26E40CDF}"/>
                </a:ext>
              </a:extLst>
            </p:cNvPr>
            <p:cNvSpPr/>
            <p:nvPr/>
          </p:nvSpPr>
          <p:spPr>
            <a:xfrm>
              <a:off x="485140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1272AE7-E366-87D6-27B2-5CB35A0A2E9D}"/>
                </a:ext>
              </a:extLst>
            </p:cNvPr>
            <p:cNvSpPr/>
            <p:nvPr/>
          </p:nvSpPr>
          <p:spPr>
            <a:xfrm>
              <a:off x="537972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F2296D2-437A-44A8-9CE6-19E62D8545D1}"/>
                </a:ext>
              </a:extLst>
            </p:cNvPr>
            <p:cNvSpPr/>
            <p:nvPr/>
          </p:nvSpPr>
          <p:spPr>
            <a:xfrm>
              <a:off x="326644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FEE2D71-BB8B-6307-DEFC-2C707D090F82}"/>
                </a:ext>
              </a:extLst>
            </p:cNvPr>
            <p:cNvSpPr/>
            <p:nvPr/>
          </p:nvSpPr>
          <p:spPr>
            <a:xfrm>
              <a:off x="273812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8C3EC8-D207-C9BC-AF3B-34BA8F2A3D86}"/>
                </a:ext>
              </a:extLst>
            </p:cNvPr>
            <p:cNvSpPr/>
            <p:nvPr/>
          </p:nvSpPr>
          <p:spPr>
            <a:xfrm>
              <a:off x="220980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98516BA-4D79-F018-3A35-3792D5BA16BA}"/>
                </a:ext>
              </a:extLst>
            </p:cNvPr>
            <p:cNvSpPr/>
            <p:nvPr/>
          </p:nvSpPr>
          <p:spPr>
            <a:xfrm>
              <a:off x="590804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1EFC881-59FC-EC46-6767-3A59A758D927}"/>
                </a:ext>
              </a:extLst>
            </p:cNvPr>
            <p:cNvSpPr/>
            <p:nvPr/>
          </p:nvSpPr>
          <p:spPr>
            <a:xfrm>
              <a:off x="168148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ED915B2-758F-CB33-5D15-9D5EBA4EC8C0}"/>
                </a:ext>
              </a:extLst>
            </p:cNvPr>
            <p:cNvSpPr/>
            <p:nvPr/>
          </p:nvSpPr>
          <p:spPr>
            <a:xfrm>
              <a:off x="643636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84B3408-2D56-B58E-F959-CF8F6AE71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Circular Array – Queue Data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6FFCF-F09D-CE03-F022-D39AD4A97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46" y="2505200"/>
            <a:ext cx="10515600" cy="4351338"/>
          </a:xfrm>
        </p:spPr>
        <p:txBody>
          <a:bodyPr/>
          <a:lstStyle/>
          <a:p>
            <a:r>
              <a:rPr lang="en-US" dirty="0"/>
              <a:t>Queue represented as an array of items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 “front” index to indicate the oldest item in the queue</a:t>
            </a:r>
          </a:p>
          <a:p>
            <a:pPr lvl="1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 “back” index to indicate the most recent item in the queue</a:t>
            </a:r>
          </a:p>
          <a:p>
            <a:r>
              <a:rPr lang="en-US" dirty="0"/>
              <a:t>Enqueue Procedure:</a:t>
            </a:r>
          </a:p>
          <a:p>
            <a:endParaRPr lang="en-US" dirty="0"/>
          </a:p>
          <a:p>
            <a:r>
              <a:rPr lang="en-US" dirty="0"/>
              <a:t>Dequeue Procedure:</a:t>
            </a:r>
          </a:p>
          <a:p>
            <a:endParaRPr lang="en-US" dirty="0"/>
          </a:p>
          <a:p>
            <a:r>
              <a:rPr lang="en-US" dirty="0" err="1"/>
              <a:t>Is_empty</a:t>
            </a:r>
            <a:r>
              <a:rPr lang="en-US" dirty="0"/>
              <a:t> Procedure: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8DF4474-60B3-C430-4D19-462F2190B410}"/>
              </a:ext>
            </a:extLst>
          </p:cNvPr>
          <p:cNvGrpSpPr/>
          <p:nvPr/>
        </p:nvGrpSpPr>
        <p:grpSpPr>
          <a:xfrm>
            <a:off x="1300186" y="1644055"/>
            <a:ext cx="5283200" cy="528320"/>
            <a:chOff x="1681480" y="5462905"/>
            <a:chExt cx="5283200" cy="52832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831EFCE-5250-1723-F114-8351794B50FE}"/>
                </a:ext>
              </a:extLst>
            </p:cNvPr>
            <p:cNvSpPr/>
            <p:nvPr/>
          </p:nvSpPr>
          <p:spPr>
            <a:xfrm>
              <a:off x="379476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C716BC8-F892-38F0-34E4-0F229F2421DC}"/>
                </a:ext>
              </a:extLst>
            </p:cNvPr>
            <p:cNvSpPr/>
            <p:nvPr/>
          </p:nvSpPr>
          <p:spPr>
            <a:xfrm>
              <a:off x="432308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D8C1CE-795B-B6D5-812A-2746FF01ECAE}"/>
                </a:ext>
              </a:extLst>
            </p:cNvPr>
            <p:cNvSpPr/>
            <p:nvPr/>
          </p:nvSpPr>
          <p:spPr>
            <a:xfrm>
              <a:off x="485140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A01BD75-8814-65AB-8F5F-316F1C82E544}"/>
                </a:ext>
              </a:extLst>
            </p:cNvPr>
            <p:cNvSpPr/>
            <p:nvPr/>
          </p:nvSpPr>
          <p:spPr>
            <a:xfrm>
              <a:off x="537972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39F3ADB-383D-280B-B96B-EFEE14AF981C}"/>
                </a:ext>
              </a:extLst>
            </p:cNvPr>
            <p:cNvSpPr/>
            <p:nvPr/>
          </p:nvSpPr>
          <p:spPr>
            <a:xfrm>
              <a:off x="326644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D4C4584-EEB5-D541-A430-BF4C19CF179B}"/>
                </a:ext>
              </a:extLst>
            </p:cNvPr>
            <p:cNvSpPr/>
            <p:nvPr/>
          </p:nvSpPr>
          <p:spPr>
            <a:xfrm>
              <a:off x="273812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B4EE6EE-57C7-E930-E769-D14333D1C2F1}"/>
                </a:ext>
              </a:extLst>
            </p:cNvPr>
            <p:cNvSpPr/>
            <p:nvPr/>
          </p:nvSpPr>
          <p:spPr>
            <a:xfrm>
              <a:off x="220980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E60CAA-B899-0819-3473-0296EED20853}"/>
                </a:ext>
              </a:extLst>
            </p:cNvPr>
            <p:cNvSpPr/>
            <p:nvPr/>
          </p:nvSpPr>
          <p:spPr>
            <a:xfrm>
              <a:off x="590804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F225A0A-55C8-3626-F395-47E46232D82B}"/>
                </a:ext>
              </a:extLst>
            </p:cNvPr>
            <p:cNvSpPr/>
            <p:nvPr/>
          </p:nvSpPr>
          <p:spPr>
            <a:xfrm>
              <a:off x="168148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36E8D9-4E7B-6D69-B1FD-BC29EC101E8B}"/>
                </a:ext>
              </a:extLst>
            </p:cNvPr>
            <p:cNvSpPr/>
            <p:nvPr/>
          </p:nvSpPr>
          <p:spPr>
            <a:xfrm>
              <a:off x="643636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83D0B77-4258-3DCB-9442-557E7F23A1DF}"/>
              </a:ext>
            </a:extLst>
          </p:cNvPr>
          <p:cNvSpPr/>
          <p:nvPr/>
        </p:nvSpPr>
        <p:spPr>
          <a:xfrm>
            <a:off x="6869991" y="1403212"/>
            <a:ext cx="949960" cy="5283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Front=0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B5C368-7EC9-6CCF-C5F9-C50DE30682A5}"/>
              </a:ext>
            </a:extLst>
          </p:cNvPr>
          <p:cNvSpPr/>
          <p:nvPr/>
        </p:nvSpPr>
        <p:spPr>
          <a:xfrm>
            <a:off x="6869991" y="2096502"/>
            <a:ext cx="949960" cy="5283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Back=4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B8B987-A0D6-91EB-C7C4-924CA8D44D33}"/>
              </a:ext>
            </a:extLst>
          </p:cNvPr>
          <p:cNvSpPr txBox="1"/>
          <p:nvPr/>
        </p:nvSpPr>
        <p:spPr>
          <a:xfrm>
            <a:off x="3717972" y="3772295"/>
            <a:ext cx="3720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enqueue(x){</a:t>
            </a:r>
          </a:p>
          <a:p>
            <a:r>
              <a:rPr lang="en-US" dirty="0"/>
              <a:t>    queue[back] = x</a:t>
            </a:r>
          </a:p>
          <a:p>
            <a:r>
              <a:rPr lang="en-US" dirty="0"/>
              <a:t>    back = (back + 1) % </a:t>
            </a:r>
            <a:r>
              <a:rPr lang="en-US" dirty="0" err="1"/>
              <a:t>queue.length</a:t>
            </a:r>
            <a:endParaRPr lang="en-US" dirty="0"/>
          </a:p>
          <a:p>
            <a:r>
              <a:rPr lang="en-US" dirty="0"/>
              <a:t>}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C3CF233-AF80-4F4B-1F74-1C0FFDBAF814}"/>
              </a:ext>
            </a:extLst>
          </p:cNvPr>
          <p:cNvSpPr txBox="1"/>
          <p:nvPr/>
        </p:nvSpPr>
        <p:spPr>
          <a:xfrm>
            <a:off x="3677626" y="4824907"/>
            <a:ext cx="3848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dequeue(){</a:t>
            </a:r>
          </a:p>
          <a:p>
            <a:r>
              <a:rPr lang="en-US" dirty="0"/>
              <a:t>    first = queue[front]</a:t>
            </a:r>
          </a:p>
          <a:p>
            <a:r>
              <a:rPr lang="en-US" dirty="0"/>
              <a:t>    front = (front + 1) % </a:t>
            </a:r>
            <a:r>
              <a:rPr lang="en-US" dirty="0" err="1"/>
              <a:t>queue.length</a:t>
            </a:r>
            <a:endParaRPr lang="en-US" dirty="0"/>
          </a:p>
          <a:p>
            <a:r>
              <a:rPr lang="en-US" dirty="0"/>
              <a:t>}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0A3170-9D65-DAB1-3531-90A153C974D9}"/>
              </a:ext>
            </a:extLst>
          </p:cNvPr>
          <p:cNvSpPr txBox="1"/>
          <p:nvPr/>
        </p:nvSpPr>
        <p:spPr>
          <a:xfrm>
            <a:off x="3652226" y="5933208"/>
            <a:ext cx="2931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is_empty</a:t>
            </a:r>
            <a:r>
              <a:rPr lang="en-US" dirty="0"/>
              <a:t>(){</a:t>
            </a:r>
          </a:p>
          <a:p>
            <a:r>
              <a:rPr lang="en-US" dirty="0"/>
              <a:t>    return front == back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77966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450B6-F0B1-452F-736A-CBAD5DE56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List vs. Circular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B6DFD-BFD3-6A83-79CC-23335BC24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28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C8AA9-C94F-8609-A901-4BC22630C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0BEA8-5AF6-9440-1E6A-D3FEC51EB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451" y="1793728"/>
            <a:ext cx="10515600" cy="4351338"/>
          </a:xfrm>
        </p:spPr>
        <p:txBody>
          <a:bodyPr/>
          <a:lstStyle/>
          <a:p>
            <a:r>
              <a:rPr lang="en-US" dirty="0"/>
              <a:t>Born: Virginia Beach, VA</a:t>
            </a:r>
          </a:p>
          <a:p>
            <a:r>
              <a:rPr lang="en-US" dirty="0" err="1"/>
              <a:t>Ugrad</a:t>
            </a:r>
            <a:r>
              <a:rPr lang="en-US" dirty="0"/>
              <a:t>: Math and CS at University of Virginia</a:t>
            </a:r>
          </a:p>
          <a:p>
            <a:r>
              <a:rPr lang="en-US" dirty="0"/>
              <a:t>Grad: CS at University of Virginia</a:t>
            </a:r>
          </a:p>
          <a:p>
            <a:r>
              <a:rPr lang="en-US" dirty="0"/>
              <a:t>Taught at UVA for 6 years</a:t>
            </a:r>
          </a:p>
          <a:p>
            <a:pPr lvl="1"/>
            <a:r>
              <a:rPr lang="en-US" dirty="0"/>
              <a:t>Intro to programming (e.g. 121)</a:t>
            </a:r>
          </a:p>
          <a:p>
            <a:pPr lvl="1"/>
            <a:r>
              <a:rPr lang="en-US" dirty="0"/>
              <a:t>Discrete Math (e.g. 311)</a:t>
            </a:r>
          </a:p>
          <a:p>
            <a:pPr lvl="1"/>
            <a:r>
              <a:rPr lang="en-US" dirty="0"/>
              <a:t>Algorithms (e.g. 412)</a:t>
            </a:r>
          </a:p>
          <a:p>
            <a:pPr lvl="1"/>
            <a:r>
              <a:rPr lang="en-US" dirty="0"/>
              <a:t>Theory of Computation (e.g. 431)</a:t>
            </a:r>
          </a:p>
          <a:p>
            <a:pPr lvl="1"/>
            <a:endParaRPr lang="en-US" dirty="0"/>
          </a:p>
        </p:txBody>
      </p:sp>
      <p:pic>
        <p:nvPicPr>
          <p:cNvPr id="1026" name="Picture 2" descr="A Question of Priorities at the University of Virginia">
            <a:extLst>
              <a:ext uri="{FF2B5EF4-FFF2-40B4-BE49-F238E27FC236}">
                <a16:creationId xmlns:a16="http://schemas.microsoft.com/office/drawing/2014/main" id="{0C99FA16-DA2F-005C-192A-81ED6A61B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317" y="95693"/>
            <a:ext cx="3531765" cy="236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erson taking a selfie in a car&#10;&#10;Description automatically generated">
            <a:extLst>
              <a:ext uri="{FF2B5EF4-FFF2-40B4-BE49-F238E27FC236}">
                <a16:creationId xmlns:a16="http://schemas.microsoft.com/office/drawing/2014/main" id="{A2C920E7-831E-5E23-C3AD-7DAA5137E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45132" y="2999194"/>
            <a:ext cx="3253563" cy="2440172"/>
          </a:xfrm>
          <a:prstGeom prst="rect">
            <a:avLst/>
          </a:prstGeom>
        </p:spPr>
      </p:pic>
      <p:pic>
        <p:nvPicPr>
          <p:cNvPr id="11" name="Picture 10" descr="A roll of cookies with green heart on top&#10;&#10;Description automatically generated">
            <a:extLst>
              <a:ext uri="{FF2B5EF4-FFF2-40B4-BE49-F238E27FC236}">
                <a16:creationId xmlns:a16="http://schemas.microsoft.com/office/drawing/2014/main" id="{484E48A8-C976-1543-2D65-88912CA424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8" t="9884" r="16628" b="26667"/>
          <a:stretch/>
        </p:blipFill>
        <p:spPr>
          <a:xfrm>
            <a:off x="4973432" y="95693"/>
            <a:ext cx="3121489" cy="2052692"/>
          </a:xfrm>
          <a:prstGeom prst="rect">
            <a:avLst/>
          </a:prstGeom>
        </p:spPr>
      </p:pic>
      <p:pic>
        <p:nvPicPr>
          <p:cNvPr id="13" name="Picture 12" descr="A person and person standing in front of a house&#10;&#10;Description automatically generated">
            <a:extLst>
              <a:ext uri="{FF2B5EF4-FFF2-40B4-BE49-F238E27FC236}">
                <a16:creationId xmlns:a16="http://schemas.microsoft.com/office/drawing/2014/main" id="{D5C9ECF5-ACF9-5649-EE72-EF47EE3ABB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1" t="18760" r="24515"/>
          <a:stretch/>
        </p:blipFill>
        <p:spPr>
          <a:xfrm>
            <a:off x="5394251" y="2794518"/>
            <a:ext cx="3876887" cy="398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09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D41E5-465C-EBB5-E9CD-029376B83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ADT: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F048E-DA88-5227-7793-0EE138E73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  <a:p>
            <a:r>
              <a:rPr lang="en-US" dirty="0"/>
              <a:t>What Operations do we need?</a:t>
            </a:r>
          </a:p>
        </p:txBody>
      </p:sp>
    </p:spTree>
    <p:extLst>
      <p:ext uri="{BB962C8B-B14F-4D97-AF65-F5344CB8AC3E}">
        <p14:creationId xmlns:p14="http://schemas.microsoft.com/office/powerpoint/2010/main" val="1095121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D41E5-465C-EBB5-E9CD-029376B83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ADT: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F048E-DA88-5227-7793-0EE138E73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it?</a:t>
            </a:r>
          </a:p>
          <a:p>
            <a:pPr lvl="1"/>
            <a:r>
              <a:rPr lang="en-US" dirty="0"/>
              <a:t>A “Last In First Out” (LIFO) collection of items (sometimes called FILO)</a:t>
            </a:r>
          </a:p>
          <a:p>
            <a:r>
              <a:rPr lang="en-US" dirty="0"/>
              <a:t>What Operations do we need?</a:t>
            </a:r>
          </a:p>
          <a:p>
            <a:pPr lvl="1"/>
            <a:r>
              <a:rPr lang="en-US" dirty="0"/>
              <a:t>Push</a:t>
            </a:r>
          </a:p>
          <a:p>
            <a:pPr lvl="2"/>
            <a:r>
              <a:rPr lang="en-US" dirty="0"/>
              <a:t>Add a new item onto the stack</a:t>
            </a:r>
          </a:p>
          <a:p>
            <a:pPr lvl="1"/>
            <a:r>
              <a:rPr lang="en-US" dirty="0"/>
              <a:t>Peek</a:t>
            </a:r>
          </a:p>
          <a:p>
            <a:pPr lvl="2"/>
            <a:r>
              <a:rPr lang="en-US" dirty="0"/>
              <a:t>Return the value of the most recently pushed item</a:t>
            </a:r>
          </a:p>
          <a:p>
            <a:pPr lvl="1"/>
            <a:r>
              <a:rPr lang="en-US" dirty="0"/>
              <a:t>Pop</a:t>
            </a:r>
          </a:p>
          <a:p>
            <a:pPr lvl="2"/>
            <a:r>
              <a:rPr lang="en-US" dirty="0"/>
              <a:t>Return the value of the most recently pushed item and remove it from the stack</a:t>
            </a:r>
          </a:p>
          <a:p>
            <a:pPr lvl="1"/>
            <a:r>
              <a:rPr lang="en-US" dirty="0" err="1"/>
              <a:t>Is_empty</a:t>
            </a:r>
            <a:endParaRPr lang="en-US" dirty="0"/>
          </a:p>
          <a:p>
            <a:pPr lvl="2"/>
            <a:r>
              <a:rPr lang="en-US" dirty="0"/>
              <a:t>Indicate whether or not there are items still on the stack</a:t>
            </a:r>
          </a:p>
        </p:txBody>
      </p:sp>
    </p:spTree>
    <p:extLst>
      <p:ext uri="{BB962C8B-B14F-4D97-AF65-F5344CB8AC3E}">
        <p14:creationId xmlns:p14="http://schemas.microsoft.com/office/powerpoint/2010/main" val="39125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2EDE7-6AEA-5FDE-3FBC-0AC6FBD67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BAF03-1581-155C-B0F0-D99DE6F33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Put up one hand (you can switch if it gets tired)!</a:t>
            </a:r>
          </a:p>
          <a:p>
            <a:pPr marL="0" indent="0">
              <a:buNone/>
            </a:pPr>
            <a:r>
              <a:rPr lang="en-US" dirty="0"/>
              <a:t>While (you and at least one other person have a hand up){</a:t>
            </a:r>
          </a:p>
          <a:p>
            <a:pPr marL="0" indent="0">
              <a:buNone/>
            </a:pPr>
            <a:r>
              <a:rPr lang="en-US" dirty="0"/>
              <a:t>    make a partnership with someone whose hand is still raised</a:t>
            </a:r>
          </a:p>
          <a:p>
            <a:pPr marL="0" indent="0">
              <a:buNone/>
            </a:pPr>
            <a:r>
              <a:rPr lang="en-US" dirty="0"/>
              <a:t>    share your name with your partner</a:t>
            </a:r>
          </a:p>
          <a:p>
            <a:pPr marL="0" indent="0">
              <a:buNone/>
            </a:pPr>
            <a:r>
              <a:rPr lang="en-US" dirty="0"/>
              <a:t>    share your hometown with your partner</a:t>
            </a:r>
          </a:p>
          <a:p>
            <a:pPr marL="0" indent="0">
              <a:buNone/>
            </a:pPr>
            <a:r>
              <a:rPr lang="en-US" dirty="0"/>
              <a:t>    determine which of you is older</a:t>
            </a:r>
          </a:p>
          <a:p>
            <a:pPr marL="0" indent="0">
              <a:buNone/>
            </a:pPr>
            <a:r>
              <a:rPr lang="en-US" dirty="0"/>
              <a:t>    release partnership</a:t>
            </a:r>
          </a:p>
          <a:p>
            <a:pPr marL="0" indent="0">
              <a:buNone/>
            </a:pPr>
            <a:r>
              <a:rPr lang="en-US" dirty="0"/>
              <a:t>    if you were older then put your hand down and return to your seat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88186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7403F-6049-28C1-8A06-B4838DCE0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this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5280D-4DB2-A501-42A7-CD23BCB75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dirty="0"/>
              <a:t>Topics covered:</a:t>
            </a:r>
          </a:p>
          <a:p>
            <a:pPr>
              <a:defRPr/>
            </a:pPr>
            <a:r>
              <a:rPr lang="en-US" sz="2800" dirty="0"/>
              <a:t>Data Structures</a:t>
            </a:r>
          </a:p>
          <a:p>
            <a:pPr lvl="1">
              <a:defRPr/>
            </a:pPr>
            <a:r>
              <a:rPr lang="en-US" dirty="0"/>
              <a:t>Specific “classic” data structures</a:t>
            </a:r>
          </a:p>
          <a:p>
            <a:pPr>
              <a:defRPr/>
            </a:pPr>
            <a:r>
              <a:rPr lang="en-US" dirty="0"/>
              <a:t>Introduction to Algorithms and Analysis</a:t>
            </a:r>
          </a:p>
          <a:p>
            <a:pPr>
              <a:defRPr/>
            </a:pPr>
            <a:r>
              <a:rPr lang="en-US" dirty="0"/>
              <a:t>Parallelism and Concurrency</a:t>
            </a:r>
          </a:p>
          <a:p>
            <a:pPr lvl="1">
              <a:defRPr/>
            </a:pPr>
            <a:r>
              <a:rPr lang="en-US" dirty="0"/>
              <a:t>Parallelism: Use multiple processors to finish sooner</a:t>
            </a:r>
          </a:p>
          <a:p>
            <a:pPr lvl="1">
              <a:defRPr/>
            </a:pPr>
            <a:r>
              <a:rPr lang="en-US" dirty="0"/>
              <a:t>Concurrency: Correct access to shared resources</a:t>
            </a:r>
          </a:p>
        </p:txBody>
      </p:sp>
    </p:spTree>
    <p:extLst>
      <p:ext uri="{BB962C8B-B14F-4D97-AF65-F5344CB8AC3E}">
        <p14:creationId xmlns:p14="http://schemas.microsoft.com/office/powerpoint/2010/main" val="1317139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2AA73-51CD-5627-74BA-2AC17AD79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2DB9F-49FB-0CB6-90E7-CEDA0FC77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Instructor:</a:t>
            </a:r>
          </a:p>
          <a:p>
            <a:pPr lvl="1"/>
            <a:r>
              <a:rPr lang="en-US" dirty="0"/>
              <a:t>Nathan Brunelle</a:t>
            </a:r>
          </a:p>
          <a:p>
            <a:r>
              <a:rPr lang="en-US" dirty="0"/>
              <a:t>TAs:</a:t>
            </a:r>
          </a:p>
          <a:p>
            <a:pPr lvl="1"/>
            <a:r>
              <a:rPr lang="en-US" dirty="0"/>
              <a:t>Anjali</a:t>
            </a:r>
          </a:p>
          <a:p>
            <a:pPr lvl="1"/>
            <a:r>
              <a:rPr lang="en-US" dirty="0"/>
              <a:t>Nile</a:t>
            </a:r>
          </a:p>
          <a:p>
            <a:pPr lvl="1"/>
            <a:r>
              <a:rPr lang="en-US" dirty="0"/>
              <a:t>Hans</a:t>
            </a:r>
          </a:p>
          <a:p>
            <a:pPr lvl="1"/>
            <a:r>
              <a:rPr lang="en-US" dirty="0"/>
              <a:t>Arya</a:t>
            </a:r>
          </a:p>
          <a:p>
            <a:pPr lvl="1"/>
            <a:r>
              <a:rPr lang="en-US" dirty="0"/>
              <a:t>Allyson</a:t>
            </a:r>
          </a:p>
          <a:p>
            <a:pPr lvl="1"/>
            <a:r>
              <a:rPr lang="en-US" dirty="0" err="1"/>
              <a:t>Aashna</a:t>
            </a:r>
            <a:endParaRPr lang="en-US" dirty="0"/>
          </a:p>
          <a:p>
            <a:pPr lvl="1"/>
            <a:r>
              <a:rPr lang="en-US" dirty="0"/>
              <a:t>James</a:t>
            </a:r>
          </a:p>
          <a:p>
            <a:pPr lvl="1"/>
            <a:r>
              <a:rPr lang="en-US" dirty="0"/>
              <a:t>Amanda</a:t>
            </a:r>
          </a:p>
        </p:txBody>
      </p:sp>
    </p:spTree>
    <p:extLst>
      <p:ext uri="{BB962C8B-B14F-4D97-AF65-F5344CB8AC3E}">
        <p14:creationId xmlns:p14="http://schemas.microsoft.com/office/powerpoint/2010/main" val="779143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72EEE-E291-81C3-3729-2452DA168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46981-7DD0-33EB-DDDE-67F6CAECD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 (optional):</a:t>
            </a:r>
          </a:p>
          <a:p>
            <a:pPr lvl="1"/>
            <a:r>
              <a:rPr lang="en-US" dirty="0"/>
              <a:t>Data Structures &amp; Algorithm Analysis in Java, (Mark Allen Weiss), 3rd edition, 2012</a:t>
            </a:r>
            <a:br>
              <a:rPr lang="en-US" dirty="0"/>
            </a:br>
            <a:r>
              <a:rPr lang="en-US" dirty="0"/>
              <a:t>(2nd edition also o.k.)</a:t>
            </a:r>
          </a:p>
          <a:p>
            <a:r>
              <a:rPr lang="en-US" dirty="0"/>
              <a:t>Course Page:</a:t>
            </a:r>
          </a:p>
          <a:p>
            <a:pPr lvl="1"/>
            <a:r>
              <a:rPr lang="en-US" dirty="0">
                <a:hlinkClick r:id="rId2"/>
              </a:rPr>
              <a:t>http://www.cs.uw.edu/332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765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2D1C4-32C9-C928-22E1-2D94F8DCF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3632C-96D3-A3C3-CE76-2CD5B8CF8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Course email list: </a:t>
            </a:r>
          </a:p>
          <a:p>
            <a:pPr lvl="1"/>
            <a:r>
              <a:rPr lang="en-US" dirty="0"/>
              <a:t>cse332_au23@uw</a:t>
            </a:r>
          </a:p>
          <a:p>
            <a:pPr lvl="1"/>
            <a:r>
              <a:rPr lang="en-US" dirty="0"/>
              <a:t>You are already subscribed</a:t>
            </a:r>
          </a:p>
          <a:p>
            <a:pPr lvl="1"/>
            <a:r>
              <a:rPr lang="en-US" dirty="0"/>
              <a:t>You must get and read announcements sent there</a:t>
            </a:r>
          </a:p>
          <a:p>
            <a:endParaRPr lang="en-US" dirty="0"/>
          </a:p>
          <a:p>
            <a:r>
              <a:rPr lang="en-US" dirty="0"/>
              <a:t>Ed STEM Discussion board</a:t>
            </a:r>
          </a:p>
          <a:p>
            <a:pPr lvl="1"/>
            <a:r>
              <a:rPr lang="en-US" dirty="0"/>
              <a:t>Your first stop for questions about course content &amp; assignments</a:t>
            </a:r>
          </a:p>
          <a:p>
            <a:r>
              <a:rPr lang="en-US" dirty="0"/>
              <a:t>Anonymous feedback link</a:t>
            </a:r>
          </a:p>
          <a:p>
            <a:pPr lvl="1"/>
            <a:r>
              <a:rPr lang="en-US" dirty="0"/>
              <a:t>For good and bad: if you don’t tell us, we won’t know!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5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EB222-7E82-0C93-E214-18245CB55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915B4-B4FD-42EB-71F0-F8AD56CA6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sz="2400" dirty="0"/>
              <a:t>Lecture</a:t>
            </a:r>
          </a:p>
          <a:p>
            <a:pPr lvl="1"/>
            <a:r>
              <a:rPr lang="en-US" altLang="en-US" dirty="0"/>
              <a:t>Materials posted (slides before class, inked slides after)</a:t>
            </a:r>
          </a:p>
          <a:p>
            <a:pPr lvl="1"/>
            <a:r>
              <a:rPr lang="en-US" altLang="en-US" dirty="0"/>
              <a:t>Recorded using Panopto</a:t>
            </a:r>
          </a:p>
          <a:p>
            <a:pPr lvl="1"/>
            <a:r>
              <a:rPr lang="en-US" altLang="en-US" dirty="0"/>
              <a:t>Ask questions, focus on key ideas (rarely coding details)</a:t>
            </a:r>
          </a:p>
          <a:p>
            <a:endParaRPr lang="en-US" altLang="en-US" sz="800" dirty="0"/>
          </a:p>
          <a:p>
            <a:r>
              <a:rPr lang="en-US" altLang="en-US" sz="2400" dirty="0"/>
              <a:t>Section</a:t>
            </a:r>
          </a:p>
          <a:p>
            <a:pPr lvl="1"/>
            <a:r>
              <a:rPr lang="en-US" altLang="en-US" dirty="0"/>
              <a:t>Practice problems!</a:t>
            </a:r>
          </a:p>
          <a:p>
            <a:pPr lvl="1"/>
            <a:r>
              <a:rPr lang="en-US" altLang="en-US" dirty="0"/>
              <a:t>Answer Java/project/homework questions, etc.</a:t>
            </a:r>
          </a:p>
          <a:p>
            <a:pPr lvl="1"/>
            <a:r>
              <a:rPr lang="en-US" altLang="en-US" dirty="0"/>
              <a:t>Occasionally may introduce new material</a:t>
            </a:r>
          </a:p>
          <a:p>
            <a:pPr lvl="1"/>
            <a:r>
              <a:rPr lang="en-US" altLang="en-US" dirty="0"/>
              <a:t>An important part of the course (not optional)</a:t>
            </a:r>
          </a:p>
          <a:p>
            <a:pPr lvl="1"/>
            <a:endParaRPr lang="en-US" altLang="en-US" sz="800" dirty="0"/>
          </a:p>
          <a:p>
            <a:r>
              <a:rPr lang="en-US" altLang="en-US" sz="2400" dirty="0"/>
              <a:t>Office hours </a:t>
            </a:r>
          </a:p>
          <a:p>
            <a:pPr lvl="1"/>
            <a:r>
              <a:rPr lang="en-US" altLang="en-US" dirty="0"/>
              <a:t>Use them: </a:t>
            </a:r>
            <a:r>
              <a:rPr lang="en-US" altLang="en-US" i="1" dirty="0"/>
              <a:t>please visit us!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984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A8D1F-DEAC-A74E-A67E-C68017303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BC400-4330-F5F0-6E31-F9CB39145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12 Weekly individual homework exercises (25%)</a:t>
            </a:r>
          </a:p>
          <a:p>
            <a:pPr lvl="1"/>
            <a:r>
              <a:rPr lang="en-US" dirty="0"/>
              <a:t>Lowest two dropped</a:t>
            </a:r>
          </a:p>
          <a:p>
            <a:r>
              <a:rPr lang="en-US" dirty="0"/>
              <a:t>3 programming projects (with phases) (35%)</a:t>
            </a:r>
          </a:p>
          <a:p>
            <a:pPr lvl="1"/>
            <a:r>
              <a:rPr lang="en-US" dirty="0"/>
              <a:t>Use Java and IntelliJ, Gitlab</a:t>
            </a:r>
          </a:p>
          <a:p>
            <a:pPr lvl="1"/>
            <a:r>
              <a:rPr lang="en-US" dirty="0"/>
              <a:t>Done individually</a:t>
            </a:r>
          </a:p>
          <a:p>
            <a:r>
              <a:rPr lang="en-US" dirty="0"/>
              <a:t>Midterm and final exam (40%)</a:t>
            </a:r>
          </a:p>
          <a:p>
            <a:pPr lvl="1"/>
            <a:r>
              <a:rPr lang="en-US" dirty="0"/>
              <a:t>In-person, in this room (CSE2 G20)</a:t>
            </a:r>
          </a:p>
          <a:p>
            <a:r>
              <a:rPr lang="en-US" dirty="0"/>
              <a:t>Dates: </a:t>
            </a:r>
          </a:p>
          <a:p>
            <a:pPr lvl="1"/>
            <a:r>
              <a:rPr lang="en-US" dirty="0"/>
              <a:t>Midterm: Monday Oct 30, during lecture</a:t>
            </a:r>
          </a:p>
          <a:p>
            <a:pPr lvl="1"/>
            <a:r>
              <a:rPr lang="en-US" dirty="0"/>
              <a:t>Final Exam: Thursday Dec 14, 8:30-10:20am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538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1183</Words>
  <Application>Microsoft Office PowerPoint</Application>
  <PresentationFormat>Widescreen</PresentationFormat>
  <Paragraphs>262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CSE 332 Autumn 2023 Lecture 1: Intro to ADTs, Stacks, Queues</vt:lpstr>
      <vt:lpstr>Nathan Brunelle</vt:lpstr>
      <vt:lpstr>Warm Up!</vt:lpstr>
      <vt:lpstr>About this course</vt:lpstr>
      <vt:lpstr>Course Staff</vt:lpstr>
      <vt:lpstr>Course Info</vt:lpstr>
      <vt:lpstr>Communication</vt:lpstr>
      <vt:lpstr>Course Meetings</vt:lpstr>
      <vt:lpstr>Grading</vt:lpstr>
      <vt:lpstr>Collaboration</vt:lpstr>
      <vt:lpstr>Terminology</vt:lpstr>
      <vt:lpstr>ADT: Queue</vt:lpstr>
      <vt:lpstr>ADT: Queue</vt:lpstr>
      <vt:lpstr>Linked List – Queue Data Structure</vt:lpstr>
      <vt:lpstr>Linked List – Queue Data Structure</vt:lpstr>
      <vt:lpstr>Circular Array – Queue Data Structure</vt:lpstr>
      <vt:lpstr>Circular Array – Queue Data Structure</vt:lpstr>
      <vt:lpstr>Circular Array – Queue Data Structure</vt:lpstr>
      <vt:lpstr>Linked List vs. Circular Array</vt:lpstr>
      <vt:lpstr>ADT: Stack</vt:lpstr>
      <vt:lpstr>ADT: Stack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332 Autumn 2023 Lecture 1: Intro to ADTs, Stacks, Queues</dc:title>
  <dc:creator>Nathan Brunelle</dc:creator>
  <cp:lastModifiedBy>Nathan Brunelle</cp:lastModifiedBy>
  <cp:revision>5</cp:revision>
  <dcterms:created xsi:type="dcterms:W3CDTF">2023-09-26T20:08:20Z</dcterms:created>
  <dcterms:modified xsi:type="dcterms:W3CDTF">2023-09-27T18:07:23Z</dcterms:modified>
</cp:coreProperties>
</file>