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85" r:id="rId3"/>
    <p:sldId id="287" r:id="rId4"/>
    <p:sldId id="288" r:id="rId5"/>
    <p:sldId id="290" r:id="rId6"/>
    <p:sldId id="291" r:id="rId7"/>
    <p:sldId id="292" r:id="rId8"/>
    <p:sldId id="293" r:id="rId9"/>
    <p:sldId id="294" r:id="rId10"/>
    <p:sldId id="295" r:id="rId11"/>
    <p:sldId id="304" r:id="rId12"/>
    <p:sldId id="297" r:id="rId13"/>
    <p:sldId id="298" r:id="rId14"/>
    <p:sldId id="300" r:id="rId15"/>
    <p:sldId id="299" r:id="rId16"/>
    <p:sldId id="301" r:id="rId17"/>
    <p:sldId id="302" r:id="rId18"/>
    <p:sldId id="303" r:id="rId19"/>
    <p:sldId id="307" r:id="rId20"/>
    <p:sldId id="305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</p:sldIdLst>
  <p:sldSz cx="12192000" cy="6858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libri Light" panose="020F0302020204030204" pitchFamily="34" charset="0"/>
      <p:regular r:id="rId41"/>
      <p:italic r:id="rId42"/>
    </p:embeddedFont>
    <p:embeddedFont>
      <p:font typeface="Cambria Math" panose="02040503050406030204" pitchFamily="18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797"/>
    <a:srgbClr val="FF99CC"/>
    <a:srgbClr val="FF9900"/>
    <a:srgbClr val="FF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A8D94-701F-50B7-FF63-239144983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BD39A-A942-599F-149A-747401D54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5134E-8798-2A87-98AE-0B134785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803DE-E5A1-A42D-17E0-52D8A15FE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8009D-BD52-D020-26A4-CCFF2596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C0788-F665-F0AA-D34E-18CDC381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25BE1-D418-6610-B976-595A42D78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C710E-4740-E186-8004-9F098E4B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57D91-6BF0-5F67-0BAA-BA3B5985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EB95B-64CF-ED1B-895D-0C15FB84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7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B0D1A-0325-047A-3C56-DB7DC37D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D4EC8-DF7A-722B-0985-B7E8ED880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F5D96-5B5D-A0E1-6B7E-F894B33D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1E58B-FD1B-5158-9002-DB790902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6E6E6-5DB2-B08C-E98E-4CE4CABA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4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3513-3DBF-F295-0635-A76FAD8F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398C-CAEC-53AA-8A8B-28B4B6EFE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AEDF-9628-E07A-C6FB-A23F1B37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D4231-DF5D-E75E-40A2-4490E3864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61DB8-8E9A-0329-3CC7-DD8BE396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B190C-5088-0FD4-FA3D-07D222B9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2422D-2D16-CCA8-2A1C-E13A1E064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C9900-661D-64EA-83FB-0318C266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F216F-818C-AE83-8D4F-42EC3C94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494A3-F80F-EC41-DDC0-726FC63A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1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F6897-8ADC-82FB-24C1-148BB152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07461-A71F-ECE6-AE85-5EA3DB5E1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9E8EA-550B-F0DB-2472-AE2D0456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A28DD-EC75-9F30-A7D3-C90A8D02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D4F3C-0167-D8D5-E58E-83645CE3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6DDF0-EBE9-4CB3-A532-8F8C26FC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4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EBC21-07E8-90D6-8FD3-4B7809D3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688B1-01DC-A6B4-1C44-C73416EC0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004C5-4EEE-C9A3-0FFF-B154F5B9A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95CA1-99E7-80CC-FF66-5C2F25904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1CBD4-5851-D78F-5249-59CDD8C9B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2F86E-5D21-865D-53AE-77B5C57E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F5E5A8-7D51-605B-E276-A7A5B93F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E01F4-D4D9-E56F-9035-05E60581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237B-2CFD-F0AF-D3E6-2FDD100A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14118-0522-CF53-601D-265A3261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C46D9-B22E-C768-B35E-20DA3395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D07EE-0E9C-EC8E-BAC0-7B8C9EFB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1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BA0918-E285-61F1-EDAF-6B7FD149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AFD855-6290-493F-81E4-A89E8DDE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BAA96-146F-BEF1-15D5-935C1B8E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1D78-E109-DF5D-A589-413429D2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91868-FB59-5D14-1BCA-C7C43F068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2F535-BC7E-F5E2-864B-461F8404D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FCF40-365C-13EE-4DB1-CC7C5858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58AA7-3077-1807-CEB8-2C0F27B4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74C30-07C1-3F35-E57B-30BFA71A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1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81C30-49BA-398C-2DF8-B0736590C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C7B813-1595-60AF-F5B3-A0DAE6653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02F2-AF70-21FD-1449-18CBF4C17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982EC-DE32-4452-40AB-762F386A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76A50-D174-12CE-9CCD-74569685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79484-4128-5F97-59B5-3CF00D56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3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FDEBFE-9C54-D45A-111D-948735AB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F582E-F84E-411A-7F7A-D8EF87E1F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CE3F9-A152-FD27-1D1D-64A1C313F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21D02-69CC-42C9-85CE-4F8B68ED22B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318D-9BE5-6E4A-1795-F02EED65F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4FB82-C81E-722D-F23A-4047C60DB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2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26" Type="http://schemas.openxmlformats.org/officeDocument/2006/relationships/image" Target="../media/image70.png"/><Relationship Id="rId39" Type="http://schemas.openxmlformats.org/officeDocument/2006/relationships/image" Target="../media/image83.png"/><Relationship Id="rId21" Type="http://schemas.openxmlformats.org/officeDocument/2006/relationships/image" Target="../media/image65.png"/><Relationship Id="rId34" Type="http://schemas.openxmlformats.org/officeDocument/2006/relationships/image" Target="../media/image78.png"/><Relationship Id="rId42" Type="http://schemas.openxmlformats.org/officeDocument/2006/relationships/image" Target="../media/image86.png"/><Relationship Id="rId7" Type="http://schemas.openxmlformats.org/officeDocument/2006/relationships/image" Target="../media/image51.png"/><Relationship Id="rId2" Type="http://schemas.openxmlformats.org/officeDocument/2006/relationships/image" Target="../media/image1.png"/><Relationship Id="rId16" Type="http://schemas.openxmlformats.org/officeDocument/2006/relationships/image" Target="../media/image60.png"/><Relationship Id="rId29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24" Type="http://schemas.openxmlformats.org/officeDocument/2006/relationships/image" Target="../media/image68.png"/><Relationship Id="rId32" Type="http://schemas.openxmlformats.org/officeDocument/2006/relationships/image" Target="../media/image76.png"/><Relationship Id="rId37" Type="http://schemas.openxmlformats.org/officeDocument/2006/relationships/image" Target="../media/image81.png"/><Relationship Id="rId40" Type="http://schemas.openxmlformats.org/officeDocument/2006/relationships/image" Target="../media/image84.png"/><Relationship Id="rId45" Type="http://schemas.openxmlformats.org/officeDocument/2006/relationships/image" Target="../media/image46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28" Type="http://schemas.openxmlformats.org/officeDocument/2006/relationships/image" Target="../media/image72.png"/><Relationship Id="rId36" Type="http://schemas.openxmlformats.org/officeDocument/2006/relationships/image" Target="../media/image80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31" Type="http://schemas.openxmlformats.org/officeDocument/2006/relationships/image" Target="../media/image75.png"/><Relationship Id="rId44" Type="http://schemas.openxmlformats.org/officeDocument/2006/relationships/image" Target="../media/image88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Relationship Id="rId27" Type="http://schemas.openxmlformats.org/officeDocument/2006/relationships/image" Target="../media/image71.png"/><Relationship Id="rId30" Type="http://schemas.openxmlformats.org/officeDocument/2006/relationships/image" Target="../media/image74.png"/><Relationship Id="rId35" Type="http://schemas.openxmlformats.org/officeDocument/2006/relationships/image" Target="../media/image79.png"/><Relationship Id="rId43" Type="http://schemas.openxmlformats.org/officeDocument/2006/relationships/image" Target="../media/image87.png"/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5" Type="http://schemas.openxmlformats.org/officeDocument/2006/relationships/image" Target="../media/image69.png"/><Relationship Id="rId33" Type="http://schemas.openxmlformats.org/officeDocument/2006/relationships/image" Target="../media/image77.png"/><Relationship Id="rId38" Type="http://schemas.openxmlformats.org/officeDocument/2006/relationships/image" Target="../media/image82.png"/><Relationship Id="rId20" Type="http://schemas.openxmlformats.org/officeDocument/2006/relationships/image" Target="../media/image64.png"/><Relationship Id="rId41" Type="http://schemas.openxmlformats.org/officeDocument/2006/relationships/image" Target="../media/image85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1.png"/><Relationship Id="rId18" Type="http://schemas.openxmlformats.org/officeDocument/2006/relationships/image" Target="../media/image76.png"/><Relationship Id="rId26" Type="http://schemas.openxmlformats.org/officeDocument/2006/relationships/image" Target="../media/image84.png"/><Relationship Id="rId39" Type="http://schemas.openxmlformats.org/officeDocument/2006/relationships/image" Target="../media/image116.png"/><Relationship Id="rId21" Type="http://schemas.openxmlformats.org/officeDocument/2006/relationships/image" Target="../media/image105.png"/><Relationship Id="rId34" Type="http://schemas.openxmlformats.org/officeDocument/2006/relationships/image" Target="../media/image111.png"/><Relationship Id="rId42" Type="http://schemas.openxmlformats.org/officeDocument/2006/relationships/image" Target="../media/image119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6" Type="http://schemas.openxmlformats.org/officeDocument/2006/relationships/image" Target="../media/image104.png"/><Relationship Id="rId29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24" Type="http://schemas.openxmlformats.org/officeDocument/2006/relationships/image" Target="../media/image82.png"/><Relationship Id="rId32" Type="http://schemas.openxmlformats.org/officeDocument/2006/relationships/image" Target="../media/image109.png"/><Relationship Id="rId37" Type="http://schemas.openxmlformats.org/officeDocument/2006/relationships/image" Target="../media/image114.png"/><Relationship Id="rId40" Type="http://schemas.openxmlformats.org/officeDocument/2006/relationships/image" Target="../media/image117.png"/><Relationship Id="rId45" Type="http://schemas.openxmlformats.org/officeDocument/2006/relationships/image" Target="../media/image122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23" Type="http://schemas.openxmlformats.org/officeDocument/2006/relationships/image" Target="../media/image106.png"/><Relationship Id="rId28" Type="http://schemas.openxmlformats.org/officeDocument/2006/relationships/image" Target="../media/image86.png"/><Relationship Id="rId36" Type="http://schemas.openxmlformats.org/officeDocument/2006/relationships/image" Target="../media/image113.png"/><Relationship Id="rId10" Type="http://schemas.openxmlformats.org/officeDocument/2006/relationships/image" Target="../media/image98.png"/><Relationship Id="rId19" Type="http://schemas.openxmlformats.org/officeDocument/2006/relationships/image" Target="../media/image77.png"/><Relationship Id="rId31" Type="http://schemas.openxmlformats.org/officeDocument/2006/relationships/image" Target="../media/image108.png"/><Relationship Id="rId44" Type="http://schemas.openxmlformats.org/officeDocument/2006/relationships/image" Target="../media/image121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Relationship Id="rId22" Type="http://schemas.openxmlformats.org/officeDocument/2006/relationships/image" Target="../media/image80.png"/><Relationship Id="rId27" Type="http://schemas.openxmlformats.org/officeDocument/2006/relationships/image" Target="../media/image107.png"/><Relationship Id="rId30" Type="http://schemas.openxmlformats.org/officeDocument/2006/relationships/image" Target="../media/image88.png"/><Relationship Id="rId35" Type="http://schemas.openxmlformats.org/officeDocument/2006/relationships/image" Target="../media/image112.png"/><Relationship Id="rId43" Type="http://schemas.openxmlformats.org/officeDocument/2006/relationships/image" Target="../media/image120.png"/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12" Type="http://schemas.openxmlformats.org/officeDocument/2006/relationships/image" Target="../media/image100.png"/><Relationship Id="rId17" Type="http://schemas.openxmlformats.org/officeDocument/2006/relationships/image" Target="../media/image75.png"/><Relationship Id="rId25" Type="http://schemas.openxmlformats.org/officeDocument/2006/relationships/image" Target="../media/image83.png"/><Relationship Id="rId33" Type="http://schemas.openxmlformats.org/officeDocument/2006/relationships/image" Target="../media/image110.png"/><Relationship Id="rId38" Type="http://schemas.openxmlformats.org/officeDocument/2006/relationships/image" Target="../media/image115.png"/><Relationship Id="rId20" Type="http://schemas.openxmlformats.org/officeDocument/2006/relationships/image" Target="../media/image78.png"/><Relationship Id="rId41" Type="http://schemas.openxmlformats.org/officeDocument/2006/relationships/image" Target="../media/image1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332 Autumn 2023</a:t>
            </a:r>
            <a:br>
              <a:rPr lang="en-US" dirty="0"/>
            </a:br>
            <a:r>
              <a:rPr lang="en-US" dirty="0"/>
              <a:t>Lecture 10: AVL and B Trees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7B19-4175-0B62-7DF1-3B6AEAC37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Balanced!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26A37C-DC4E-1DF1-E0A9-8D20590D823C}"/>
              </a:ext>
            </a:extLst>
          </p:cNvPr>
          <p:cNvSpPr txBox="1"/>
          <p:nvPr/>
        </p:nvSpPr>
        <p:spPr>
          <a:xfrm>
            <a:off x="4954854" y="2433907"/>
            <a:ext cx="11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Height =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235826-B7EF-1706-1639-379D27BA4AB3}"/>
              </a:ext>
            </a:extLst>
          </p:cNvPr>
          <p:cNvSpPr txBox="1"/>
          <p:nvPr/>
        </p:nvSpPr>
        <p:spPr>
          <a:xfrm>
            <a:off x="7963731" y="2605027"/>
            <a:ext cx="11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Height = 3</a:t>
            </a:r>
          </a:p>
        </p:txBody>
      </p:sp>
      <p:sp>
        <p:nvSpPr>
          <p:cNvPr id="29" name="Arrow: Circular 28">
            <a:extLst>
              <a:ext uri="{FF2B5EF4-FFF2-40B4-BE49-F238E27FC236}">
                <a16:creationId xmlns:a16="http://schemas.microsoft.com/office/drawing/2014/main" id="{2DFE5A13-2615-2C1A-4922-C60FF284B30E}"/>
              </a:ext>
            </a:extLst>
          </p:cNvPr>
          <p:cNvSpPr/>
          <p:nvPr/>
        </p:nvSpPr>
        <p:spPr>
          <a:xfrm flipH="1">
            <a:off x="7150259" y="2953494"/>
            <a:ext cx="1639005" cy="1919157"/>
          </a:xfrm>
          <a:prstGeom prst="circular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48F3C6-8527-ECD6-3799-58D47DA49C8A}"/>
              </a:ext>
            </a:extLst>
          </p:cNvPr>
          <p:cNvSpPr txBox="1"/>
          <p:nvPr/>
        </p:nvSpPr>
        <p:spPr>
          <a:xfrm>
            <a:off x="6970528" y="1623533"/>
            <a:ext cx="4824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Solution: rotate the deepest imbalance to the left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10B0969-2DC8-E369-208A-DA6169430CAA}"/>
              </a:ext>
            </a:extLst>
          </p:cNvPr>
          <p:cNvSpPr/>
          <p:nvPr/>
        </p:nvSpPr>
        <p:spPr>
          <a:xfrm>
            <a:off x="8900553" y="4805104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BF52FE1-BD1F-28E9-967F-5676B0189442}"/>
              </a:ext>
            </a:extLst>
          </p:cNvPr>
          <p:cNvCxnSpPr>
            <a:cxnSpLocks/>
            <a:stCxn id="52" idx="1"/>
            <a:endCxn id="111" idx="5"/>
          </p:cNvCxnSpPr>
          <p:nvPr/>
        </p:nvCxnSpPr>
        <p:spPr>
          <a:xfrm flipH="1" flipV="1">
            <a:off x="8810853" y="4715404"/>
            <a:ext cx="179400" cy="179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31B4431-1959-3D11-4655-89732DFF56CB}"/>
              </a:ext>
            </a:extLst>
          </p:cNvPr>
          <p:cNvGrpSpPr/>
          <p:nvPr/>
        </p:nvGrpSpPr>
        <p:grpSpPr>
          <a:xfrm>
            <a:off x="4230263" y="2047599"/>
            <a:ext cx="4670290" cy="2762801"/>
            <a:chOff x="4230263" y="2047599"/>
            <a:chExt cx="4670290" cy="2762801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1896F7C7-534A-BA83-2083-347AFDB97A18}"/>
                </a:ext>
              </a:extLst>
            </p:cNvPr>
            <p:cNvGrpSpPr/>
            <p:nvPr/>
          </p:nvGrpSpPr>
          <p:grpSpPr>
            <a:xfrm>
              <a:off x="4230263" y="2047599"/>
              <a:ext cx="4670290" cy="2762801"/>
              <a:chOff x="4342023" y="2047599"/>
              <a:chExt cx="4670290" cy="2762801"/>
            </a:xfrm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5A1733A1-39DF-181D-8445-504416FEB180}"/>
                  </a:ext>
                </a:extLst>
              </p:cNvPr>
              <p:cNvGrpSpPr/>
              <p:nvPr/>
            </p:nvGrpSpPr>
            <p:grpSpPr>
              <a:xfrm>
                <a:off x="4342023" y="2047599"/>
                <a:ext cx="4036614" cy="2762801"/>
                <a:chOff x="8079280" y="365125"/>
                <a:chExt cx="4036614" cy="2762801"/>
              </a:xfrm>
            </p:grpSpPr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id="{722102BA-7EB1-3CC8-6B87-3FCB4314BAE3}"/>
                    </a:ext>
                  </a:extLst>
                </p:cNvPr>
                <p:cNvGrpSpPr/>
                <p:nvPr/>
              </p:nvGrpSpPr>
              <p:grpSpPr>
                <a:xfrm>
                  <a:off x="8079280" y="365125"/>
                  <a:ext cx="4036614" cy="2762801"/>
                  <a:chOff x="5413263" y="1203158"/>
                  <a:chExt cx="4036614" cy="2762801"/>
                </a:xfrm>
              </p:grpSpPr>
              <p:grpSp>
                <p:nvGrpSpPr>
                  <p:cNvPr id="116" name="Group 115">
                    <a:extLst>
                      <a:ext uri="{FF2B5EF4-FFF2-40B4-BE49-F238E27FC236}">
                        <a16:creationId xmlns:a16="http://schemas.microsoft.com/office/drawing/2014/main" id="{40FE6087-5C60-8EFC-C759-F31170E270EB}"/>
                      </a:ext>
                    </a:extLst>
                  </p:cNvPr>
                  <p:cNvGrpSpPr/>
                  <p:nvPr/>
                </p:nvGrpSpPr>
                <p:grpSpPr>
                  <a:xfrm>
                    <a:off x="5413263" y="1203158"/>
                    <a:ext cx="4036614" cy="2762801"/>
                    <a:chOff x="131609" y="2379747"/>
                    <a:chExt cx="4036614" cy="2762801"/>
                  </a:xfrm>
                </p:grpSpPr>
                <p:sp>
                  <p:nvSpPr>
                    <p:cNvPr id="119" name="Oval 118">
                      <a:extLst>
                        <a:ext uri="{FF2B5EF4-FFF2-40B4-BE49-F238E27FC236}">
                          <a16:creationId xmlns:a16="http://schemas.microsoft.com/office/drawing/2014/main" id="{81A86D9D-A8BC-BEBB-ACF9-27675DAB40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59363" y="2379747"/>
                      <a:ext cx="612511" cy="61251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p:txBody>
                </p:sp>
                <p:sp>
                  <p:nvSpPr>
                    <p:cNvPr id="120" name="Oval 119">
                      <a:extLst>
                        <a:ext uri="{FF2B5EF4-FFF2-40B4-BE49-F238E27FC236}">
                          <a16:creationId xmlns:a16="http://schemas.microsoft.com/office/drawing/2014/main" id="{A57F424B-C58D-2697-834B-452478446D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6072" y="3043035"/>
                      <a:ext cx="612511" cy="612511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p:txBody>
                </p:sp>
                <p:sp>
                  <p:nvSpPr>
                    <p:cNvPr id="121" name="Oval 120">
                      <a:extLst>
                        <a:ext uri="{FF2B5EF4-FFF2-40B4-BE49-F238E27FC236}">
                          <a16:creationId xmlns:a16="http://schemas.microsoft.com/office/drawing/2014/main" id="{EFCBFD94-EE5F-3AF9-39E0-B4B10543E8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43201" y="3007475"/>
                      <a:ext cx="612511" cy="61251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p:txBody>
                </p:sp>
                <p:sp>
                  <p:nvSpPr>
                    <p:cNvPr id="122" name="Oval 121">
                      <a:extLst>
                        <a:ext uri="{FF2B5EF4-FFF2-40B4-BE49-F238E27FC236}">
                          <a16:creationId xmlns:a16="http://schemas.microsoft.com/office/drawing/2014/main" id="{D3A23E20-3CB0-87BC-0099-DC459E7A00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0352" y="3799360"/>
                      <a:ext cx="612511" cy="61251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123" name="Oval 122">
                      <a:extLst>
                        <a:ext uri="{FF2B5EF4-FFF2-40B4-BE49-F238E27FC236}">
                          <a16:creationId xmlns:a16="http://schemas.microsoft.com/office/drawing/2014/main" id="{8DD9A857-00C8-54C7-1978-1A88523D9C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55712" y="3697555"/>
                      <a:ext cx="612511" cy="61251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p:txBody>
                </p:sp>
                <p:sp>
                  <p:nvSpPr>
                    <p:cNvPr id="124" name="Oval 123">
                      <a:extLst>
                        <a:ext uri="{FF2B5EF4-FFF2-40B4-BE49-F238E27FC236}">
                          <a16:creationId xmlns:a16="http://schemas.microsoft.com/office/drawing/2014/main" id="{53A96E6E-A6B1-7011-C366-6002F16619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609" y="4530037"/>
                      <a:ext cx="612511" cy="61251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p:txBody>
                </p:sp>
                <p:cxnSp>
                  <p:nvCxnSpPr>
                    <p:cNvPr id="125" name="Straight Connector 124">
                      <a:extLst>
                        <a:ext uri="{FF2B5EF4-FFF2-40B4-BE49-F238E27FC236}">
                          <a16:creationId xmlns:a16="http://schemas.microsoft.com/office/drawing/2014/main" id="{2671A4FC-C97C-8D2A-9E81-C0F57BD1E072}"/>
                        </a:ext>
                      </a:extLst>
                    </p:cNvPr>
                    <p:cNvCxnSpPr>
                      <a:cxnSpLocks/>
                      <a:stCxn id="119" idx="3"/>
                      <a:endCxn id="120" idx="7"/>
                    </p:cNvCxnSpPr>
                    <p:nvPr/>
                  </p:nvCxnSpPr>
                  <p:spPr>
                    <a:xfrm flipH="1">
                      <a:off x="2078883" y="2902558"/>
                      <a:ext cx="270180" cy="23017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Straight Connector 125">
                      <a:extLst>
                        <a:ext uri="{FF2B5EF4-FFF2-40B4-BE49-F238E27FC236}">
                          <a16:creationId xmlns:a16="http://schemas.microsoft.com/office/drawing/2014/main" id="{18E43C2C-053B-2FFA-A3C0-95EF3D43DEEA}"/>
                        </a:ext>
                      </a:extLst>
                    </p:cNvPr>
                    <p:cNvCxnSpPr>
                      <a:cxnSpLocks/>
                      <a:stCxn id="119" idx="5"/>
                      <a:endCxn id="121" idx="1"/>
                    </p:cNvCxnSpPr>
                    <p:nvPr/>
                  </p:nvCxnSpPr>
                  <p:spPr>
                    <a:xfrm>
                      <a:off x="2782174" y="2902558"/>
                      <a:ext cx="250727" cy="19461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Straight Connector 126">
                      <a:extLst>
                        <a:ext uri="{FF2B5EF4-FFF2-40B4-BE49-F238E27FC236}">
                          <a16:creationId xmlns:a16="http://schemas.microsoft.com/office/drawing/2014/main" id="{D4483605-8E24-A998-E0BA-7F7BC322B54D}"/>
                        </a:ext>
                      </a:extLst>
                    </p:cNvPr>
                    <p:cNvCxnSpPr>
                      <a:stCxn id="122" idx="7"/>
                      <a:endCxn id="120" idx="3"/>
                    </p:cNvCxnSpPr>
                    <p:nvPr/>
                  </p:nvCxnSpPr>
                  <p:spPr>
                    <a:xfrm flipV="1">
                      <a:off x="1343163" y="3565846"/>
                      <a:ext cx="302609" cy="32321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" name="Straight Connector 127">
                      <a:extLst>
                        <a:ext uri="{FF2B5EF4-FFF2-40B4-BE49-F238E27FC236}">
                          <a16:creationId xmlns:a16="http://schemas.microsoft.com/office/drawing/2014/main" id="{17EA3640-F0AB-3515-A0ED-7F01750FF9CF}"/>
                        </a:ext>
                      </a:extLst>
                    </p:cNvPr>
                    <p:cNvCxnSpPr>
                      <a:cxnSpLocks/>
                      <a:stCxn id="124" idx="7"/>
                      <a:endCxn id="122" idx="3"/>
                    </p:cNvCxnSpPr>
                    <p:nvPr/>
                  </p:nvCxnSpPr>
                  <p:spPr>
                    <a:xfrm flipV="1">
                      <a:off x="654420" y="4322171"/>
                      <a:ext cx="255632" cy="29756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" name="Straight Connector 128">
                      <a:extLst>
                        <a:ext uri="{FF2B5EF4-FFF2-40B4-BE49-F238E27FC236}">
                          <a16:creationId xmlns:a16="http://schemas.microsoft.com/office/drawing/2014/main" id="{543CC303-32F1-6884-6C24-F7F185458274}"/>
                        </a:ext>
                      </a:extLst>
                    </p:cNvPr>
                    <p:cNvCxnSpPr>
                      <a:stCxn id="123" idx="1"/>
                      <a:endCxn id="121" idx="5"/>
                    </p:cNvCxnSpPr>
                    <p:nvPr/>
                  </p:nvCxnSpPr>
                  <p:spPr>
                    <a:xfrm flipH="1" flipV="1">
                      <a:off x="3466012" y="3530286"/>
                      <a:ext cx="179400" cy="25696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7" name="Oval 116">
                    <a:extLst>
                      <a:ext uri="{FF2B5EF4-FFF2-40B4-BE49-F238E27FC236}">
                        <a16:creationId xmlns:a16="http://schemas.microsoft.com/office/drawing/2014/main" id="{8BA96AB7-84DA-A8F0-5521-204310BFF733}"/>
                      </a:ext>
                    </a:extLst>
                  </p:cNvPr>
                  <p:cNvSpPr/>
                  <p:nvPr/>
                </p:nvSpPr>
                <p:spPr>
                  <a:xfrm>
                    <a:off x="7232429" y="2607299"/>
                    <a:ext cx="612511" cy="612511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6</a:t>
                    </a:r>
                  </a:p>
                </p:txBody>
              </p:sp>
              <p:cxnSp>
                <p:nvCxnSpPr>
                  <p:cNvPr id="118" name="Straight Connector 117">
                    <a:extLst>
                      <a:ext uri="{FF2B5EF4-FFF2-40B4-BE49-F238E27FC236}">
                        <a16:creationId xmlns:a16="http://schemas.microsoft.com/office/drawing/2014/main" id="{ECAA481E-776D-9B89-B8FD-403378272D14}"/>
                      </a:ext>
                    </a:extLst>
                  </p:cNvPr>
                  <p:cNvCxnSpPr>
                    <a:cxnSpLocks/>
                    <a:stCxn id="117" idx="0"/>
                    <a:endCxn id="120" idx="5"/>
                  </p:cNvCxnSpPr>
                  <p:nvPr/>
                </p:nvCxnSpPr>
                <p:spPr>
                  <a:xfrm flipH="1" flipV="1">
                    <a:off x="7360537" y="2389257"/>
                    <a:ext cx="178148" cy="21804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A3302FBF-673C-34CF-7EC7-65E7FC047B38}"/>
                    </a:ext>
                  </a:extLst>
                </p:cNvPr>
                <p:cNvSpPr/>
                <p:nvPr/>
              </p:nvSpPr>
              <p:spPr>
                <a:xfrm>
                  <a:off x="9507277" y="2510120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92304523-CC16-84B8-325C-4329D7B2AF56}"/>
                    </a:ext>
                  </a:extLst>
                </p:cNvPr>
                <p:cNvCxnSpPr>
                  <a:cxnSpLocks/>
                  <a:stCxn id="114" idx="1"/>
                  <a:endCxn id="122" idx="5"/>
                </p:cNvCxnSpPr>
                <p:nvPr/>
              </p:nvCxnSpPr>
              <p:spPr>
                <a:xfrm flipH="1" flipV="1">
                  <a:off x="9290834" y="2307549"/>
                  <a:ext cx="306143" cy="2922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F99CA63D-421D-0FEC-0398-481D99062410}"/>
                  </a:ext>
                </a:extLst>
              </p:cNvPr>
              <p:cNvSpPr/>
              <p:nvPr/>
            </p:nvSpPr>
            <p:spPr>
              <a:xfrm>
                <a:off x="8399802" y="4192593"/>
                <a:ext cx="612511" cy="6125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18</a:t>
                </a:r>
              </a:p>
            </p:txBody>
          </p: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9562526B-32DD-4639-8BFB-3BE6AD2C2AF6}"/>
                  </a:ext>
                </a:extLst>
              </p:cNvPr>
              <p:cNvCxnSpPr>
                <a:cxnSpLocks/>
                <a:stCxn id="111" idx="1"/>
                <a:endCxn id="123" idx="5"/>
              </p:cNvCxnSpPr>
              <p:nvPr/>
            </p:nvCxnSpPr>
            <p:spPr>
              <a:xfrm flipH="1" flipV="1">
                <a:off x="8288937" y="3888218"/>
                <a:ext cx="200565" cy="3940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EC321388-EEEE-EAFE-94E4-295071FEF5FB}"/>
                </a:ext>
              </a:extLst>
            </p:cNvPr>
            <p:cNvSpPr/>
            <p:nvPr/>
          </p:nvSpPr>
          <p:spPr>
            <a:xfrm>
              <a:off x="6703340" y="3467212"/>
              <a:ext cx="612511" cy="6125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7C393D2-AA50-0F70-D168-B8CB09AF8565}"/>
                </a:ext>
              </a:extLst>
            </p:cNvPr>
            <p:cNvCxnSpPr>
              <a:cxnSpLocks/>
              <a:stCxn id="108" idx="0"/>
              <a:endCxn id="121" idx="3"/>
            </p:cNvCxnSpPr>
            <p:nvPr/>
          </p:nvCxnSpPr>
          <p:spPr>
            <a:xfrm flipV="1">
              <a:off x="7009596" y="3198138"/>
              <a:ext cx="121959" cy="2690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FB723C54-63EC-6DE8-BA12-643E13A12FC3}"/>
              </a:ext>
            </a:extLst>
          </p:cNvPr>
          <p:cNvSpPr txBox="1"/>
          <p:nvPr/>
        </p:nvSpPr>
        <p:spPr>
          <a:xfrm>
            <a:off x="8534304" y="3286257"/>
            <a:ext cx="11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Height = 2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E9359697-2338-D819-5D10-8C6111F51754}"/>
              </a:ext>
            </a:extLst>
          </p:cNvPr>
          <p:cNvSpPr txBox="1"/>
          <p:nvPr/>
        </p:nvSpPr>
        <p:spPr>
          <a:xfrm>
            <a:off x="6614178" y="4065125"/>
            <a:ext cx="11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Height = 0</a:t>
            </a:r>
          </a:p>
        </p:txBody>
      </p:sp>
    </p:spTree>
    <p:extLst>
      <p:ext uri="{BB962C8B-B14F-4D97-AF65-F5344CB8AC3E}">
        <p14:creationId xmlns:p14="http://schemas.microsoft.com/office/powerpoint/2010/main" val="2945533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7B19-4175-0B62-7DF1-3B6AEAC37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Balanced!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10B0969-2DC8-E369-208A-DA6169430CAA}"/>
              </a:ext>
            </a:extLst>
          </p:cNvPr>
          <p:cNvSpPr/>
          <p:nvPr/>
        </p:nvSpPr>
        <p:spPr>
          <a:xfrm>
            <a:off x="7091123" y="4186855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16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BF52FE1-BD1F-28E9-967F-5676B0189442}"/>
              </a:ext>
            </a:extLst>
          </p:cNvPr>
          <p:cNvCxnSpPr>
            <a:cxnSpLocks/>
            <a:stCxn id="52" idx="7"/>
            <a:endCxn id="123" idx="3"/>
          </p:cNvCxnSpPr>
          <p:nvPr/>
        </p:nvCxnSpPr>
        <p:spPr>
          <a:xfrm flipV="1">
            <a:off x="7613934" y="3888218"/>
            <a:ext cx="130132" cy="388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31B4431-1959-3D11-4655-89732DFF56CB}"/>
              </a:ext>
            </a:extLst>
          </p:cNvPr>
          <p:cNvGrpSpPr/>
          <p:nvPr/>
        </p:nvGrpSpPr>
        <p:grpSpPr>
          <a:xfrm>
            <a:off x="4230263" y="2047599"/>
            <a:ext cx="4670290" cy="2762801"/>
            <a:chOff x="4230263" y="2047599"/>
            <a:chExt cx="4670290" cy="2762801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1896F7C7-534A-BA83-2083-347AFDB97A18}"/>
                </a:ext>
              </a:extLst>
            </p:cNvPr>
            <p:cNvGrpSpPr/>
            <p:nvPr/>
          </p:nvGrpSpPr>
          <p:grpSpPr>
            <a:xfrm>
              <a:off x="4230263" y="2047599"/>
              <a:ext cx="4670290" cy="2762801"/>
              <a:chOff x="4342023" y="2047599"/>
              <a:chExt cx="4670290" cy="2762801"/>
            </a:xfrm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5A1733A1-39DF-181D-8445-504416FEB180}"/>
                  </a:ext>
                </a:extLst>
              </p:cNvPr>
              <p:cNvGrpSpPr/>
              <p:nvPr/>
            </p:nvGrpSpPr>
            <p:grpSpPr>
              <a:xfrm>
                <a:off x="4342023" y="2047599"/>
                <a:ext cx="4036614" cy="2762801"/>
                <a:chOff x="8079280" y="365125"/>
                <a:chExt cx="4036614" cy="2762801"/>
              </a:xfrm>
            </p:grpSpPr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id="{722102BA-7EB1-3CC8-6B87-3FCB4314BAE3}"/>
                    </a:ext>
                  </a:extLst>
                </p:cNvPr>
                <p:cNvGrpSpPr/>
                <p:nvPr/>
              </p:nvGrpSpPr>
              <p:grpSpPr>
                <a:xfrm>
                  <a:off x="8079280" y="365125"/>
                  <a:ext cx="4036614" cy="2762801"/>
                  <a:chOff x="5413263" y="1203158"/>
                  <a:chExt cx="4036614" cy="2762801"/>
                </a:xfrm>
              </p:grpSpPr>
              <p:grpSp>
                <p:nvGrpSpPr>
                  <p:cNvPr id="116" name="Group 115">
                    <a:extLst>
                      <a:ext uri="{FF2B5EF4-FFF2-40B4-BE49-F238E27FC236}">
                        <a16:creationId xmlns:a16="http://schemas.microsoft.com/office/drawing/2014/main" id="{40FE6087-5C60-8EFC-C759-F31170E270EB}"/>
                      </a:ext>
                    </a:extLst>
                  </p:cNvPr>
                  <p:cNvGrpSpPr/>
                  <p:nvPr/>
                </p:nvGrpSpPr>
                <p:grpSpPr>
                  <a:xfrm>
                    <a:off x="5413263" y="1203158"/>
                    <a:ext cx="4036614" cy="2762801"/>
                    <a:chOff x="131609" y="2379747"/>
                    <a:chExt cx="4036614" cy="2762801"/>
                  </a:xfrm>
                </p:grpSpPr>
                <p:sp>
                  <p:nvSpPr>
                    <p:cNvPr id="119" name="Oval 118">
                      <a:extLst>
                        <a:ext uri="{FF2B5EF4-FFF2-40B4-BE49-F238E27FC236}">
                          <a16:creationId xmlns:a16="http://schemas.microsoft.com/office/drawing/2014/main" id="{81A86D9D-A8BC-BEBB-ACF9-27675DAB40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59363" y="2379747"/>
                      <a:ext cx="612511" cy="61251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p:txBody>
                </p:sp>
                <p:sp>
                  <p:nvSpPr>
                    <p:cNvPr id="120" name="Oval 119">
                      <a:extLst>
                        <a:ext uri="{FF2B5EF4-FFF2-40B4-BE49-F238E27FC236}">
                          <a16:creationId xmlns:a16="http://schemas.microsoft.com/office/drawing/2014/main" id="{A57F424B-C58D-2697-834B-452478446D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6072" y="3043035"/>
                      <a:ext cx="612511" cy="612511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p:txBody>
                </p:sp>
                <p:sp>
                  <p:nvSpPr>
                    <p:cNvPr id="121" name="Oval 120">
                      <a:extLst>
                        <a:ext uri="{FF2B5EF4-FFF2-40B4-BE49-F238E27FC236}">
                          <a16:creationId xmlns:a16="http://schemas.microsoft.com/office/drawing/2014/main" id="{EFCBFD94-EE5F-3AF9-39E0-B4B10543E8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43201" y="3007475"/>
                      <a:ext cx="612511" cy="61251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p:txBody>
                </p:sp>
                <p:sp>
                  <p:nvSpPr>
                    <p:cNvPr id="122" name="Oval 121">
                      <a:extLst>
                        <a:ext uri="{FF2B5EF4-FFF2-40B4-BE49-F238E27FC236}">
                          <a16:creationId xmlns:a16="http://schemas.microsoft.com/office/drawing/2014/main" id="{D3A23E20-3CB0-87BC-0099-DC459E7A00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0352" y="3799360"/>
                      <a:ext cx="612511" cy="61251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123" name="Oval 122">
                      <a:extLst>
                        <a:ext uri="{FF2B5EF4-FFF2-40B4-BE49-F238E27FC236}">
                          <a16:creationId xmlns:a16="http://schemas.microsoft.com/office/drawing/2014/main" id="{8DD9A857-00C8-54C7-1978-1A88523D9C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55712" y="3697555"/>
                      <a:ext cx="612511" cy="61251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p:txBody>
                </p:sp>
                <p:sp>
                  <p:nvSpPr>
                    <p:cNvPr id="124" name="Oval 123">
                      <a:extLst>
                        <a:ext uri="{FF2B5EF4-FFF2-40B4-BE49-F238E27FC236}">
                          <a16:creationId xmlns:a16="http://schemas.microsoft.com/office/drawing/2014/main" id="{53A96E6E-A6B1-7011-C366-6002F16619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609" y="4530037"/>
                      <a:ext cx="612511" cy="61251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p:txBody>
                </p:sp>
                <p:cxnSp>
                  <p:nvCxnSpPr>
                    <p:cNvPr id="125" name="Straight Connector 124">
                      <a:extLst>
                        <a:ext uri="{FF2B5EF4-FFF2-40B4-BE49-F238E27FC236}">
                          <a16:creationId xmlns:a16="http://schemas.microsoft.com/office/drawing/2014/main" id="{2671A4FC-C97C-8D2A-9E81-C0F57BD1E072}"/>
                        </a:ext>
                      </a:extLst>
                    </p:cNvPr>
                    <p:cNvCxnSpPr>
                      <a:cxnSpLocks/>
                      <a:stCxn id="119" idx="3"/>
                      <a:endCxn id="120" idx="7"/>
                    </p:cNvCxnSpPr>
                    <p:nvPr/>
                  </p:nvCxnSpPr>
                  <p:spPr>
                    <a:xfrm flipH="1">
                      <a:off x="2078883" y="2902558"/>
                      <a:ext cx="270180" cy="23017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Straight Connector 125">
                      <a:extLst>
                        <a:ext uri="{FF2B5EF4-FFF2-40B4-BE49-F238E27FC236}">
                          <a16:creationId xmlns:a16="http://schemas.microsoft.com/office/drawing/2014/main" id="{18E43C2C-053B-2FFA-A3C0-95EF3D43DEEA}"/>
                        </a:ext>
                      </a:extLst>
                    </p:cNvPr>
                    <p:cNvCxnSpPr>
                      <a:cxnSpLocks/>
                      <a:stCxn id="119" idx="5"/>
                      <a:endCxn id="121" idx="1"/>
                    </p:cNvCxnSpPr>
                    <p:nvPr/>
                  </p:nvCxnSpPr>
                  <p:spPr>
                    <a:xfrm>
                      <a:off x="2782174" y="2902558"/>
                      <a:ext cx="250727" cy="19461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Straight Connector 126">
                      <a:extLst>
                        <a:ext uri="{FF2B5EF4-FFF2-40B4-BE49-F238E27FC236}">
                          <a16:creationId xmlns:a16="http://schemas.microsoft.com/office/drawing/2014/main" id="{D4483605-8E24-A998-E0BA-7F7BC322B54D}"/>
                        </a:ext>
                      </a:extLst>
                    </p:cNvPr>
                    <p:cNvCxnSpPr>
                      <a:stCxn id="122" idx="7"/>
                      <a:endCxn id="120" idx="3"/>
                    </p:cNvCxnSpPr>
                    <p:nvPr/>
                  </p:nvCxnSpPr>
                  <p:spPr>
                    <a:xfrm flipV="1">
                      <a:off x="1343163" y="3565846"/>
                      <a:ext cx="302609" cy="32321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" name="Straight Connector 127">
                      <a:extLst>
                        <a:ext uri="{FF2B5EF4-FFF2-40B4-BE49-F238E27FC236}">
                          <a16:creationId xmlns:a16="http://schemas.microsoft.com/office/drawing/2014/main" id="{17EA3640-F0AB-3515-A0ED-7F01750FF9CF}"/>
                        </a:ext>
                      </a:extLst>
                    </p:cNvPr>
                    <p:cNvCxnSpPr>
                      <a:cxnSpLocks/>
                      <a:stCxn id="124" idx="7"/>
                      <a:endCxn id="122" idx="3"/>
                    </p:cNvCxnSpPr>
                    <p:nvPr/>
                  </p:nvCxnSpPr>
                  <p:spPr>
                    <a:xfrm flipV="1">
                      <a:off x="654420" y="4322171"/>
                      <a:ext cx="255632" cy="29756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" name="Straight Connector 128">
                      <a:extLst>
                        <a:ext uri="{FF2B5EF4-FFF2-40B4-BE49-F238E27FC236}">
                          <a16:creationId xmlns:a16="http://schemas.microsoft.com/office/drawing/2014/main" id="{543CC303-32F1-6884-6C24-F7F185458274}"/>
                        </a:ext>
                      </a:extLst>
                    </p:cNvPr>
                    <p:cNvCxnSpPr>
                      <a:stCxn id="123" idx="1"/>
                      <a:endCxn id="121" idx="5"/>
                    </p:cNvCxnSpPr>
                    <p:nvPr/>
                  </p:nvCxnSpPr>
                  <p:spPr>
                    <a:xfrm flipH="1" flipV="1">
                      <a:off x="3466012" y="3530286"/>
                      <a:ext cx="179400" cy="25696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7" name="Oval 116">
                    <a:extLst>
                      <a:ext uri="{FF2B5EF4-FFF2-40B4-BE49-F238E27FC236}">
                        <a16:creationId xmlns:a16="http://schemas.microsoft.com/office/drawing/2014/main" id="{8BA96AB7-84DA-A8F0-5521-204310BFF733}"/>
                      </a:ext>
                    </a:extLst>
                  </p:cNvPr>
                  <p:cNvSpPr/>
                  <p:nvPr/>
                </p:nvSpPr>
                <p:spPr>
                  <a:xfrm>
                    <a:off x="7232429" y="2607299"/>
                    <a:ext cx="612511" cy="612511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6</a:t>
                    </a:r>
                  </a:p>
                </p:txBody>
              </p:sp>
              <p:cxnSp>
                <p:nvCxnSpPr>
                  <p:cNvPr id="118" name="Straight Connector 117">
                    <a:extLst>
                      <a:ext uri="{FF2B5EF4-FFF2-40B4-BE49-F238E27FC236}">
                        <a16:creationId xmlns:a16="http://schemas.microsoft.com/office/drawing/2014/main" id="{ECAA481E-776D-9B89-B8FD-403378272D14}"/>
                      </a:ext>
                    </a:extLst>
                  </p:cNvPr>
                  <p:cNvCxnSpPr>
                    <a:cxnSpLocks/>
                    <a:stCxn id="117" idx="0"/>
                    <a:endCxn id="120" idx="5"/>
                  </p:cNvCxnSpPr>
                  <p:nvPr/>
                </p:nvCxnSpPr>
                <p:spPr>
                  <a:xfrm flipH="1" flipV="1">
                    <a:off x="7360537" y="2389257"/>
                    <a:ext cx="178148" cy="21804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A3302FBF-673C-34CF-7EC7-65E7FC047B38}"/>
                    </a:ext>
                  </a:extLst>
                </p:cNvPr>
                <p:cNvSpPr/>
                <p:nvPr/>
              </p:nvSpPr>
              <p:spPr>
                <a:xfrm>
                  <a:off x="9507277" y="2510120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92304523-CC16-84B8-325C-4329D7B2AF56}"/>
                    </a:ext>
                  </a:extLst>
                </p:cNvPr>
                <p:cNvCxnSpPr>
                  <a:cxnSpLocks/>
                  <a:stCxn id="114" idx="1"/>
                  <a:endCxn id="122" idx="5"/>
                </p:cNvCxnSpPr>
                <p:nvPr/>
              </p:nvCxnSpPr>
              <p:spPr>
                <a:xfrm flipH="1" flipV="1">
                  <a:off x="9290834" y="2307549"/>
                  <a:ext cx="306143" cy="2922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F99CA63D-421D-0FEC-0398-481D99062410}"/>
                  </a:ext>
                </a:extLst>
              </p:cNvPr>
              <p:cNvSpPr/>
              <p:nvPr/>
            </p:nvSpPr>
            <p:spPr>
              <a:xfrm>
                <a:off x="8399802" y="4192593"/>
                <a:ext cx="612511" cy="6125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20</a:t>
                </a:r>
              </a:p>
            </p:txBody>
          </p: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9562526B-32DD-4639-8BFB-3BE6AD2C2AF6}"/>
                  </a:ext>
                </a:extLst>
              </p:cNvPr>
              <p:cNvCxnSpPr>
                <a:cxnSpLocks/>
                <a:stCxn id="111" idx="1"/>
                <a:endCxn id="123" idx="5"/>
              </p:cNvCxnSpPr>
              <p:nvPr/>
            </p:nvCxnSpPr>
            <p:spPr>
              <a:xfrm flipH="1" flipV="1">
                <a:off x="8288937" y="3888218"/>
                <a:ext cx="200565" cy="3940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EC321388-EEEE-EAFE-94E4-295071FEF5FB}"/>
                </a:ext>
              </a:extLst>
            </p:cNvPr>
            <p:cNvSpPr/>
            <p:nvPr/>
          </p:nvSpPr>
          <p:spPr>
            <a:xfrm>
              <a:off x="6703340" y="3467212"/>
              <a:ext cx="612511" cy="6125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7C393D2-AA50-0F70-D168-B8CB09AF8565}"/>
                </a:ext>
              </a:extLst>
            </p:cNvPr>
            <p:cNvCxnSpPr>
              <a:cxnSpLocks/>
              <a:stCxn id="108" idx="0"/>
              <a:endCxn id="121" idx="3"/>
            </p:cNvCxnSpPr>
            <p:nvPr/>
          </p:nvCxnSpPr>
          <p:spPr>
            <a:xfrm flipV="1">
              <a:off x="7009596" y="3198138"/>
              <a:ext cx="121959" cy="2690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2497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049B8-F2AC-70F1-15D5-9EA626BAF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Rotation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9795C-1329-ACD8-8C3E-651F647C0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the right child the new root</a:t>
            </a:r>
          </a:p>
          <a:p>
            <a:r>
              <a:rPr lang="en-US" dirty="0"/>
              <a:t>Make the old root the left child of the new</a:t>
            </a:r>
          </a:p>
          <a:p>
            <a:r>
              <a:rPr lang="en-US" dirty="0"/>
              <a:t>Make the new root’s left subtree the old root’s right subtree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7EE3BEE-6549-5A90-A178-CB843F41D093}"/>
              </a:ext>
            </a:extLst>
          </p:cNvPr>
          <p:cNvGrpSpPr/>
          <p:nvPr/>
        </p:nvGrpSpPr>
        <p:grpSpPr>
          <a:xfrm>
            <a:off x="1617721" y="3522256"/>
            <a:ext cx="3289741" cy="3302627"/>
            <a:chOff x="7342089" y="136853"/>
            <a:chExt cx="3289741" cy="33026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45E7A0E4-A69B-B4AE-ACE7-EB5C89E52040}"/>
                    </a:ext>
                  </a:extLst>
                </p:cNvPr>
                <p:cNvSpPr/>
                <p:nvPr/>
              </p:nvSpPr>
              <p:spPr>
                <a:xfrm>
                  <a:off x="9124241" y="772395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45E7A0E4-A69B-B4AE-ACE7-EB5C89E520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4241" y="772395"/>
                  <a:ext cx="612511" cy="612511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Isosceles Triangle 34">
                  <a:extLst>
                    <a:ext uri="{FF2B5EF4-FFF2-40B4-BE49-F238E27FC236}">
                      <a16:creationId xmlns:a16="http://schemas.microsoft.com/office/drawing/2014/main" id="{EF1554DF-5FD8-FE91-0B86-80799DED6758}"/>
                    </a:ext>
                  </a:extLst>
                </p:cNvPr>
                <p:cNvSpPr/>
                <p:nvPr/>
              </p:nvSpPr>
              <p:spPr>
                <a:xfrm>
                  <a:off x="7342089" y="772395"/>
                  <a:ext cx="1084977" cy="979594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Isosceles Triangle 34">
                  <a:extLst>
                    <a:ext uri="{FF2B5EF4-FFF2-40B4-BE49-F238E27FC236}">
                      <a16:creationId xmlns:a16="http://schemas.microsoft.com/office/drawing/2014/main" id="{EF1554DF-5FD8-FE91-0B86-80799DED67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2089" y="772395"/>
                  <a:ext cx="1084977" cy="979594"/>
                </a:xfrm>
                <a:prstGeom prst="triangl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21653A17-97F6-3907-7154-1E08B77D7E3B}"/>
                    </a:ext>
                  </a:extLst>
                </p:cNvPr>
                <p:cNvSpPr/>
                <p:nvPr/>
              </p:nvSpPr>
              <p:spPr>
                <a:xfrm>
                  <a:off x="8428629" y="136853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21653A17-97F6-3907-7154-1E08B77D7E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8629" y="136853"/>
                  <a:ext cx="612511" cy="612511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Isosceles Triangle 36">
                  <a:extLst>
                    <a:ext uri="{FF2B5EF4-FFF2-40B4-BE49-F238E27FC236}">
                      <a16:creationId xmlns:a16="http://schemas.microsoft.com/office/drawing/2014/main" id="{99A0256F-8391-2976-BCFB-9053B00E322A}"/>
                    </a:ext>
                  </a:extLst>
                </p:cNvPr>
                <p:cNvSpPr/>
                <p:nvPr/>
              </p:nvSpPr>
              <p:spPr>
                <a:xfrm>
                  <a:off x="8345520" y="1578929"/>
                  <a:ext cx="1084977" cy="979594"/>
                </a:xfrm>
                <a:prstGeom prst="triangl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Isosceles Triangle 36">
                  <a:extLst>
                    <a:ext uri="{FF2B5EF4-FFF2-40B4-BE49-F238E27FC236}">
                      <a16:creationId xmlns:a16="http://schemas.microsoft.com/office/drawing/2014/main" id="{99A0256F-8391-2976-BCFB-9053B00E32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520" y="1578929"/>
                  <a:ext cx="1084977" cy="979594"/>
                </a:xfrm>
                <a:prstGeom prst="triangl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Isosceles Triangle 37">
                  <a:extLst>
                    <a:ext uri="{FF2B5EF4-FFF2-40B4-BE49-F238E27FC236}">
                      <a16:creationId xmlns:a16="http://schemas.microsoft.com/office/drawing/2014/main" id="{C8ABD725-951D-1EF5-BC3F-7698AB03ED12}"/>
                    </a:ext>
                  </a:extLst>
                </p:cNvPr>
                <p:cNvSpPr/>
                <p:nvPr/>
              </p:nvSpPr>
              <p:spPr>
                <a:xfrm>
                  <a:off x="9476830" y="1586367"/>
                  <a:ext cx="1084977" cy="979594"/>
                </a:xfrm>
                <a:prstGeom prst="triangl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Isosceles Triangle 37">
                  <a:extLst>
                    <a:ext uri="{FF2B5EF4-FFF2-40B4-BE49-F238E27FC236}">
                      <a16:creationId xmlns:a16="http://schemas.microsoft.com/office/drawing/2014/main" id="{C8ABD725-951D-1EF5-BC3F-7698AB03ED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6830" y="1586367"/>
                  <a:ext cx="1084977" cy="979594"/>
                </a:xfrm>
                <a:prstGeom prst="triangl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962564D-E372-F50C-5980-C112EF7ECA4D}"/>
                </a:ext>
              </a:extLst>
            </p:cNvPr>
            <p:cNvCxnSpPr>
              <a:cxnSpLocks/>
              <a:stCxn id="36" idx="3"/>
              <a:endCxn id="35" idx="0"/>
            </p:cNvCxnSpPr>
            <p:nvPr/>
          </p:nvCxnSpPr>
          <p:spPr>
            <a:xfrm flipH="1">
              <a:off x="7884578" y="659664"/>
              <a:ext cx="633751" cy="1127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9A738FD-1682-5EB7-685E-AE958F861694}"/>
                </a:ext>
              </a:extLst>
            </p:cNvPr>
            <p:cNvCxnSpPr>
              <a:cxnSpLocks/>
              <a:stCxn id="34" idx="3"/>
              <a:endCxn id="37" idx="0"/>
            </p:cNvCxnSpPr>
            <p:nvPr/>
          </p:nvCxnSpPr>
          <p:spPr>
            <a:xfrm flipH="1">
              <a:off x="8888009" y="1295206"/>
              <a:ext cx="325932" cy="2837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69BC999-CE86-9682-91DC-E9C0F86021D7}"/>
                </a:ext>
              </a:extLst>
            </p:cNvPr>
            <p:cNvCxnSpPr>
              <a:cxnSpLocks/>
              <a:stCxn id="36" idx="5"/>
              <a:endCxn id="34" idx="1"/>
            </p:cNvCxnSpPr>
            <p:nvPr/>
          </p:nvCxnSpPr>
          <p:spPr>
            <a:xfrm>
              <a:off x="8951440" y="659664"/>
              <a:ext cx="262501" cy="2024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1A19D79-2582-DF96-4EE4-A322DE8F4EFA}"/>
                </a:ext>
              </a:extLst>
            </p:cNvPr>
            <p:cNvCxnSpPr>
              <a:cxnSpLocks/>
              <a:stCxn id="38" idx="0"/>
              <a:endCxn id="34" idx="5"/>
            </p:cNvCxnSpPr>
            <p:nvPr/>
          </p:nvCxnSpPr>
          <p:spPr>
            <a:xfrm flipH="1" flipV="1">
              <a:off x="9647052" y="1295206"/>
              <a:ext cx="372267" cy="2911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0CFD8699-FE14-3065-4767-9AEE33B862FF}"/>
                    </a:ext>
                  </a:extLst>
                </p:cNvPr>
                <p:cNvSpPr/>
                <p:nvPr/>
              </p:nvSpPr>
              <p:spPr>
                <a:xfrm>
                  <a:off x="10019319" y="2826969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0CFD8699-FE14-3065-4767-9AEE33B862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9319" y="2826969"/>
                  <a:ext cx="612511" cy="612511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946C4ED-4422-1E95-01CC-240395B3A549}"/>
                </a:ext>
              </a:extLst>
            </p:cNvPr>
            <p:cNvCxnSpPr>
              <a:cxnSpLocks/>
              <a:stCxn id="43" idx="0"/>
            </p:cNvCxnSpPr>
            <p:nvPr/>
          </p:nvCxnSpPr>
          <p:spPr>
            <a:xfrm flipH="1" flipV="1">
              <a:off x="10325574" y="2558523"/>
              <a:ext cx="1" cy="2684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88549AC5-13F6-C0FF-FEBC-7A399516549C}"/>
              </a:ext>
            </a:extLst>
          </p:cNvPr>
          <p:cNvSpPr/>
          <p:nvPr/>
        </p:nvSpPr>
        <p:spPr>
          <a:xfrm>
            <a:off x="5315019" y="4291198"/>
            <a:ext cx="1531002" cy="11055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Left Rotation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ECBA3C8-A102-5ECE-C2C8-45E18D336C3D}"/>
              </a:ext>
            </a:extLst>
          </p:cNvPr>
          <p:cNvGrpSpPr/>
          <p:nvPr/>
        </p:nvGrpSpPr>
        <p:grpSpPr>
          <a:xfrm>
            <a:off x="7628306" y="3393143"/>
            <a:ext cx="3527516" cy="2616071"/>
            <a:chOff x="892226" y="3227705"/>
            <a:chExt cx="3527516" cy="261607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FDCD005-FB82-BD66-A847-A2A9C4AA4C48}"/>
                </a:ext>
              </a:extLst>
            </p:cNvPr>
            <p:cNvGrpSpPr/>
            <p:nvPr/>
          </p:nvGrpSpPr>
          <p:grpSpPr>
            <a:xfrm>
              <a:off x="892226" y="3344160"/>
              <a:ext cx="3527516" cy="2499616"/>
              <a:chOff x="7214210" y="131613"/>
              <a:chExt cx="3527516" cy="249961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C1579C2A-B914-DA18-E033-AA17F1B05F5E}"/>
                      </a:ext>
                    </a:extLst>
                  </p:cNvPr>
                  <p:cNvSpPr/>
                  <p:nvPr/>
                </p:nvSpPr>
                <p:spPr>
                  <a:xfrm>
                    <a:off x="8817298" y="131613"/>
                    <a:ext cx="612511" cy="61251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C1579C2A-B914-DA18-E033-AA17F1B05F5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17298" y="131613"/>
                    <a:ext cx="612511" cy="612511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3C646EC5-C30F-BAB9-3C02-53BCFBF85885}"/>
                      </a:ext>
                    </a:extLst>
                  </p:cNvPr>
                  <p:cNvSpPr/>
                  <p:nvPr/>
                </p:nvSpPr>
                <p:spPr>
                  <a:xfrm>
                    <a:off x="7214210" y="1568449"/>
                    <a:ext cx="1084977" cy="979594"/>
                  </a:xfrm>
                  <a:prstGeom prst="triangl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3C646EC5-C30F-BAB9-3C02-53BCFBF8588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14210" y="1568449"/>
                    <a:ext cx="1084977" cy="979594"/>
                  </a:xfrm>
                  <a:prstGeom prst="triangl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4FE3B610-E75F-1020-CCA6-40C1B56408F0}"/>
                      </a:ext>
                    </a:extLst>
                  </p:cNvPr>
                  <p:cNvSpPr/>
                  <p:nvPr/>
                </p:nvSpPr>
                <p:spPr>
                  <a:xfrm>
                    <a:off x="7992931" y="772396"/>
                    <a:ext cx="612511" cy="61251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4FE3B610-E75F-1020-CCA6-40C1B56408F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92931" y="772396"/>
                    <a:ext cx="612511" cy="612511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Isosceles Triangle 6">
                    <a:extLst>
                      <a:ext uri="{FF2B5EF4-FFF2-40B4-BE49-F238E27FC236}">
                        <a16:creationId xmlns:a16="http://schemas.microsoft.com/office/drawing/2014/main" id="{3626D707-C34E-9327-B26E-2872891541EE}"/>
                      </a:ext>
                    </a:extLst>
                  </p:cNvPr>
                  <p:cNvSpPr/>
                  <p:nvPr/>
                </p:nvSpPr>
                <p:spPr>
                  <a:xfrm>
                    <a:off x="8345520" y="1568449"/>
                    <a:ext cx="1084977" cy="979594"/>
                  </a:xfrm>
                  <a:prstGeom prst="triangl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Isosceles Triangle 6">
                    <a:extLst>
                      <a:ext uri="{FF2B5EF4-FFF2-40B4-BE49-F238E27FC236}">
                        <a16:creationId xmlns:a16="http://schemas.microsoft.com/office/drawing/2014/main" id="{3626D707-C34E-9327-B26E-2872891541E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45520" y="1568449"/>
                    <a:ext cx="1084977" cy="979594"/>
                  </a:xfrm>
                  <a:prstGeom prst="triangl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1F4E81E5-66F7-19E2-D095-BE6AA12C1AC1}"/>
                      </a:ext>
                    </a:extLst>
                  </p:cNvPr>
                  <p:cNvSpPr/>
                  <p:nvPr/>
                </p:nvSpPr>
                <p:spPr>
                  <a:xfrm>
                    <a:off x="9548595" y="758260"/>
                    <a:ext cx="1084977" cy="979594"/>
                  </a:xfrm>
                  <a:prstGeom prst="triangle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1F4E81E5-66F7-19E2-D095-BE6AA12C1AC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48595" y="758260"/>
                    <a:ext cx="1084977" cy="979594"/>
                  </a:xfrm>
                  <a:prstGeom prst="triangle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7B7B1586-83AD-014F-F29B-ED7281AEF95D}"/>
                  </a:ext>
                </a:extLst>
              </p:cNvPr>
              <p:cNvCxnSpPr>
                <a:cxnSpLocks/>
                <a:stCxn id="6" idx="3"/>
                <a:endCxn id="5" idx="0"/>
              </p:cNvCxnSpPr>
              <p:nvPr/>
            </p:nvCxnSpPr>
            <p:spPr>
              <a:xfrm flipH="1">
                <a:off x="7756699" y="1295207"/>
                <a:ext cx="325932" cy="2732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1A6ADD7-48CD-EBB0-0667-39AD6203B8F4}"/>
                  </a:ext>
                </a:extLst>
              </p:cNvPr>
              <p:cNvCxnSpPr>
                <a:cxnSpLocks/>
                <a:stCxn id="6" idx="5"/>
                <a:endCxn id="7" idx="0"/>
              </p:cNvCxnSpPr>
              <p:nvPr/>
            </p:nvCxnSpPr>
            <p:spPr>
              <a:xfrm>
                <a:off x="8515742" y="1295207"/>
                <a:ext cx="372267" cy="2732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A816D49-A49E-3DD3-C079-EE0D995FB3A7}"/>
                  </a:ext>
                </a:extLst>
              </p:cNvPr>
              <p:cNvCxnSpPr>
                <a:cxnSpLocks/>
                <a:stCxn id="6" idx="7"/>
                <a:endCxn id="4" idx="3"/>
              </p:cNvCxnSpPr>
              <p:nvPr/>
            </p:nvCxnSpPr>
            <p:spPr>
              <a:xfrm flipV="1">
                <a:off x="8515742" y="654424"/>
                <a:ext cx="391256" cy="2076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B6498DDE-3587-8F96-6A1C-4AB53C4EC313}"/>
                  </a:ext>
                </a:extLst>
              </p:cNvPr>
              <p:cNvCxnSpPr>
                <a:cxnSpLocks/>
                <a:stCxn id="8" idx="0"/>
                <a:endCxn id="4" idx="5"/>
              </p:cNvCxnSpPr>
              <p:nvPr/>
            </p:nvCxnSpPr>
            <p:spPr>
              <a:xfrm flipH="1" flipV="1">
                <a:off x="9340109" y="654424"/>
                <a:ext cx="750975" cy="1038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239CFFC8-CF26-D2AD-E672-09061A5048B0}"/>
                      </a:ext>
                    </a:extLst>
                  </p:cNvPr>
                  <p:cNvSpPr/>
                  <p:nvPr/>
                </p:nvSpPr>
                <p:spPr>
                  <a:xfrm>
                    <a:off x="10129215" y="2018718"/>
                    <a:ext cx="612511" cy="61251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239CFFC8-CF26-D2AD-E672-09061A5048B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29215" y="2018718"/>
                    <a:ext cx="612511" cy="612511"/>
                  </a:xfrm>
                  <a:prstGeom prst="ellipse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E83608A-477E-6324-E54F-86966C47F633}"/>
                  </a:ext>
                </a:extLst>
              </p:cNvPr>
              <p:cNvCxnSpPr>
                <a:cxnSpLocks/>
                <a:stCxn id="27" idx="0"/>
              </p:cNvCxnSpPr>
              <p:nvPr/>
            </p:nvCxnSpPr>
            <p:spPr>
              <a:xfrm flipH="1" flipV="1">
                <a:off x="10435470" y="1750272"/>
                <a:ext cx="1" cy="2684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3150729F-C8ED-BB5F-9CEB-CF399CB6A872}"/>
                    </a:ext>
                  </a:extLst>
                </p:cNvPr>
                <p:cNvSpPr txBox="1"/>
                <p:nvPr/>
              </p:nvSpPr>
              <p:spPr>
                <a:xfrm>
                  <a:off x="1131726" y="4604871"/>
                  <a:ext cx="3697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3150729F-C8ED-BB5F-9CEB-CF399CB6A8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726" y="4604871"/>
                  <a:ext cx="369781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18CD5917-6748-AFE6-4CA8-6A26740C5DD1}"/>
                    </a:ext>
                  </a:extLst>
                </p:cNvPr>
                <p:cNvSpPr txBox="1"/>
                <p:nvPr/>
              </p:nvSpPr>
              <p:spPr>
                <a:xfrm>
                  <a:off x="2172271" y="4638800"/>
                  <a:ext cx="3697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18CD5917-6748-AFE6-4CA8-6A26740C5D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271" y="4638800"/>
                  <a:ext cx="369781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6FFBE299-FED8-D1B2-BD66-101DA35B695A}"/>
                    </a:ext>
                  </a:extLst>
                </p:cNvPr>
                <p:cNvSpPr txBox="1"/>
                <p:nvPr/>
              </p:nvSpPr>
              <p:spPr>
                <a:xfrm>
                  <a:off x="1157833" y="3786141"/>
                  <a:ext cx="7737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6FFBE299-FED8-D1B2-BD66-101DA35B69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7833" y="3786141"/>
                  <a:ext cx="773737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113857C4-4F9F-E95E-044D-F1A4FA7A55E8}"/>
                    </a:ext>
                  </a:extLst>
                </p:cNvPr>
                <p:cNvSpPr txBox="1"/>
                <p:nvPr/>
              </p:nvSpPr>
              <p:spPr>
                <a:xfrm>
                  <a:off x="1835210" y="3227705"/>
                  <a:ext cx="773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113857C4-4F9F-E95E-044D-F1A4FA7A55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5210" y="3227705"/>
                  <a:ext cx="773738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3305BF72-9FFD-DF53-8C7C-A4B213E38B05}"/>
                    </a:ext>
                  </a:extLst>
                </p:cNvPr>
                <p:cNvSpPr txBox="1"/>
                <p:nvPr/>
              </p:nvSpPr>
              <p:spPr>
                <a:xfrm>
                  <a:off x="3006743" y="3858231"/>
                  <a:ext cx="773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3305BF72-9FFD-DF53-8C7C-A4B213E38B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6743" y="3858231"/>
                  <a:ext cx="773738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FB41DCC-41DB-D581-B281-F635D03CF8ED}"/>
                  </a:ext>
                </a:extLst>
              </p:cNvPr>
              <p:cNvSpPr txBox="1"/>
              <p:nvPr/>
            </p:nvSpPr>
            <p:spPr>
              <a:xfrm>
                <a:off x="1366351" y="4067504"/>
                <a:ext cx="7737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FB41DCC-41DB-D581-B281-F635D03CF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351" y="4067504"/>
                <a:ext cx="773738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D7BB27A-42A5-BE9A-F1FF-42EABAE1A987}"/>
                  </a:ext>
                </a:extLst>
              </p:cNvPr>
              <p:cNvSpPr txBox="1"/>
              <p:nvPr/>
            </p:nvSpPr>
            <p:spPr>
              <a:xfrm>
                <a:off x="2775405" y="4157987"/>
                <a:ext cx="7737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D7BB27A-42A5-BE9A-F1FF-42EABAE1A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405" y="4157987"/>
                <a:ext cx="773737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62FD0DC-BCE5-FBBA-1AFF-5D9EBF1AE5F1}"/>
                  </a:ext>
                </a:extLst>
              </p:cNvPr>
              <p:cNvSpPr txBox="1"/>
              <p:nvPr/>
            </p:nvSpPr>
            <p:spPr>
              <a:xfrm>
                <a:off x="2070487" y="3387319"/>
                <a:ext cx="7737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62FD0DC-BCE5-FBBA-1AFF-5D9EBF1AE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487" y="3387319"/>
                <a:ext cx="773737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14EBFC5-1ACD-0DA1-DFC1-D0673D9497BA}"/>
                  </a:ext>
                </a:extLst>
              </p:cNvPr>
              <p:cNvSpPr txBox="1"/>
              <p:nvPr/>
            </p:nvSpPr>
            <p:spPr>
              <a:xfrm>
                <a:off x="2840193" y="4803353"/>
                <a:ext cx="369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14EBFC5-1ACD-0DA1-DFC1-D0673D949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93" y="4803353"/>
                <a:ext cx="369781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7634E40-271E-6922-B9EA-EFC82ADE55EC}"/>
                  </a:ext>
                </a:extLst>
              </p:cNvPr>
              <p:cNvSpPr txBox="1"/>
              <p:nvPr/>
            </p:nvSpPr>
            <p:spPr>
              <a:xfrm>
                <a:off x="3635693" y="4822513"/>
                <a:ext cx="7737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7634E40-271E-6922-B9EA-EFC82ADE5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693" y="4822513"/>
                <a:ext cx="773738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784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A0E77-05C1-1C54-DEB1-448604C9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Story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07298-D3B7-0EF9-F77A-68F62C0EC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insertion, update the heights of the node’s ancestors</a:t>
            </a:r>
          </a:p>
          <a:p>
            <a:r>
              <a:rPr lang="en-US" dirty="0"/>
              <a:t>Check for imbalance</a:t>
            </a:r>
          </a:p>
          <a:p>
            <a:r>
              <a:rPr lang="en-US" dirty="0"/>
              <a:t>If there’s imbalance then at the deepest root of imbalance: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If the left subtree was deeper then rotate right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If the right subtree was deeper then rotate left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737A4C-AE25-0094-226B-7CBE929413AE}"/>
              </a:ext>
            </a:extLst>
          </p:cNvPr>
          <p:cNvSpPr txBox="1"/>
          <p:nvPr/>
        </p:nvSpPr>
        <p:spPr>
          <a:xfrm>
            <a:off x="9174480" y="3302000"/>
            <a:ext cx="2814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is incomplete!</a:t>
            </a:r>
          </a:p>
          <a:p>
            <a:r>
              <a:rPr lang="en-US" dirty="0">
                <a:solidFill>
                  <a:srgbClr val="FF0000"/>
                </a:solidFill>
              </a:rPr>
              <a:t>There are some cases where this doesn’t work!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213B004-97DB-03A7-6A1C-75CCF67C4A77}"/>
              </a:ext>
            </a:extLst>
          </p:cNvPr>
          <p:cNvSpPr/>
          <p:nvPr/>
        </p:nvSpPr>
        <p:spPr>
          <a:xfrm>
            <a:off x="8539480" y="3302000"/>
            <a:ext cx="421640" cy="87376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B0E231-ACD0-4376-13A9-B2E3CECC7E75}"/>
              </a:ext>
            </a:extLst>
          </p:cNvPr>
          <p:cNvSpPr/>
          <p:nvPr/>
        </p:nvSpPr>
        <p:spPr>
          <a:xfrm>
            <a:off x="5250577" y="4485999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066E91-6261-28B5-79EA-F2337E950C4B}"/>
              </a:ext>
            </a:extLst>
          </p:cNvPr>
          <p:cNvCxnSpPr>
            <a:cxnSpLocks/>
            <a:stCxn id="6" idx="3"/>
            <a:endCxn id="8" idx="7"/>
          </p:cNvCxnSpPr>
          <p:nvPr/>
        </p:nvCxnSpPr>
        <p:spPr>
          <a:xfrm flipH="1">
            <a:off x="5160877" y="5008810"/>
            <a:ext cx="179400" cy="2322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2E8085A8-8ACA-A61B-DDE5-2348D2C8504B}"/>
              </a:ext>
            </a:extLst>
          </p:cNvPr>
          <p:cNvSpPr/>
          <p:nvPr/>
        </p:nvSpPr>
        <p:spPr>
          <a:xfrm>
            <a:off x="4638066" y="5151343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ADC63A-4A00-8681-FD15-37E6D5EFF908}"/>
              </a:ext>
            </a:extLst>
          </p:cNvPr>
          <p:cNvSpPr/>
          <p:nvPr/>
        </p:nvSpPr>
        <p:spPr>
          <a:xfrm>
            <a:off x="5250576" y="5793432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408C7C-3A85-4014-3B0D-4A34EF2B9B8A}"/>
              </a:ext>
            </a:extLst>
          </p:cNvPr>
          <p:cNvCxnSpPr>
            <a:cxnSpLocks/>
            <a:stCxn id="8" idx="5"/>
            <a:endCxn id="10" idx="1"/>
          </p:cNvCxnSpPr>
          <p:nvPr/>
        </p:nvCxnSpPr>
        <p:spPr>
          <a:xfrm>
            <a:off x="5160877" y="5674154"/>
            <a:ext cx="179399" cy="2089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73665DF-E9D2-6454-316C-8563B3AE523A}"/>
              </a:ext>
            </a:extLst>
          </p:cNvPr>
          <p:cNvSpPr/>
          <p:nvPr/>
        </p:nvSpPr>
        <p:spPr>
          <a:xfrm>
            <a:off x="1557962" y="4391956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8C5308-D447-67FD-BBB9-A04E53DB1131}"/>
              </a:ext>
            </a:extLst>
          </p:cNvPr>
          <p:cNvCxnSpPr>
            <a:cxnSpLocks/>
            <a:stCxn id="14" idx="3"/>
            <a:endCxn id="16" idx="7"/>
          </p:cNvCxnSpPr>
          <p:nvPr/>
        </p:nvCxnSpPr>
        <p:spPr>
          <a:xfrm flipH="1">
            <a:off x="1468262" y="4914767"/>
            <a:ext cx="179400" cy="2322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2A845875-D65B-ADE5-49C8-573AA1ABCC45}"/>
              </a:ext>
            </a:extLst>
          </p:cNvPr>
          <p:cNvSpPr/>
          <p:nvPr/>
        </p:nvSpPr>
        <p:spPr>
          <a:xfrm>
            <a:off x="945451" y="5057300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3A1A1638-F1A8-3ACC-6CEB-132BD8676A70}"/>
              </a:ext>
            </a:extLst>
          </p:cNvPr>
          <p:cNvSpPr/>
          <p:nvPr/>
        </p:nvSpPr>
        <p:spPr>
          <a:xfrm>
            <a:off x="2602969" y="4900194"/>
            <a:ext cx="1531002" cy="11055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7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27DA40D0-AF2C-3155-5C7D-33072472EB44}"/>
              </a:ext>
            </a:extLst>
          </p:cNvPr>
          <p:cNvSpPr/>
          <p:nvPr/>
        </p:nvSpPr>
        <p:spPr>
          <a:xfrm>
            <a:off x="6464931" y="4900193"/>
            <a:ext cx="1531002" cy="11055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Right Rotation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8424B86-5ECA-32CB-E562-5238E76E7D74}"/>
              </a:ext>
            </a:extLst>
          </p:cNvPr>
          <p:cNvSpPr/>
          <p:nvPr/>
        </p:nvSpPr>
        <p:spPr>
          <a:xfrm>
            <a:off x="9210288" y="4527274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3EBB2B0-BB57-A284-8E49-E3E2892CF64D}"/>
              </a:ext>
            </a:extLst>
          </p:cNvPr>
          <p:cNvCxnSpPr>
            <a:cxnSpLocks/>
            <a:stCxn id="21" idx="5"/>
            <a:endCxn id="23" idx="1"/>
          </p:cNvCxnSpPr>
          <p:nvPr/>
        </p:nvCxnSpPr>
        <p:spPr>
          <a:xfrm>
            <a:off x="9733099" y="5050085"/>
            <a:ext cx="179399" cy="1645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18CDB0E3-5691-3556-AC39-F712FA0F1510}"/>
              </a:ext>
            </a:extLst>
          </p:cNvPr>
          <p:cNvSpPr/>
          <p:nvPr/>
        </p:nvSpPr>
        <p:spPr>
          <a:xfrm>
            <a:off x="9822798" y="5124926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A6407C6-210A-1A8E-09B1-48436A1DED4D}"/>
              </a:ext>
            </a:extLst>
          </p:cNvPr>
          <p:cNvSpPr/>
          <p:nvPr/>
        </p:nvSpPr>
        <p:spPr>
          <a:xfrm>
            <a:off x="9210287" y="5834707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861A9C9-0AC1-6F87-74B4-7E8BE75D14AE}"/>
              </a:ext>
            </a:extLst>
          </p:cNvPr>
          <p:cNvCxnSpPr>
            <a:cxnSpLocks/>
            <a:stCxn id="23" idx="3"/>
            <a:endCxn id="24" idx="7"/>
          </p:cNvCxnSpPr>
          <p:nvPr/>
        </p:nvCxnSpPr>
        <p:spPr>
          <a:xfrm flipH="1">
            <a:off x="9733098" y="5647737"/>
            <a:ext cx="179400" cy="276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831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A0E77-05C1-1C54-DEB1-448604C9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Story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07298-D3B7-0EF9-F77A-68F62C0EC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insertion, update the heights of the node’s ancestors</a:t>
            </a:r>
          </a:p>
          <a:p>
            <a:r>
              <a:rPr lang="en-US" dirty="0"/>
              <a:t>Check for imbalance</a:t>
            </a:r>
          </a:p>
          <a:p>
            <a:r>
              <a:rPr lang="en-US" dirty="0"/>
              <a:t>If there’s imbalance then at the deepest root of imbalance: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Case LL: If we inserted in 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left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subtree of 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left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child then rotate right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Case RR: If we inserted in 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right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subtree of 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right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child then rotate left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Case LR: If we inserted into the </a:t>
            </a:r>
            <a:r>
              <a:rPr lang="en-US" b="1" dirty="0">
                <a:solidFill>
                  <a:srgbClr val="7030A0"/>
                </a:solidFill>
              </a:rPr>
              <a:t>right</a:t>
            </a:r>
            <a:r>
              <a:rPr lang="en-US" dirty="0">
                <a:solidFill>
                  <a:srgbClr val="7030A0"/>
                </a:solidFill>
              </a:rPr>
              <a:t> subtree of the </a:t>
            </a:r>
            <a:r>
              <a:rPr lang="en-US" b="1" dirty="0">
                <a:solidFill>
                  <a:srgbClr val="7030A0"/>
                </a:solidFill>
              </a:rPr>
              <a:t>left</a:t>
            </a:r>
            <a:r>
              <a:rPr lang="en-US" dirty="0">
                <a:solidFill>
                  <a:srgbClr val="7030A0"/>
                </a:solidFill>
              </a:rPr>
              <a:t> child then ???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Case RL: If we inserted into the </a:t>
            </a:r>
            <a:r>
              <a:rPr lang="en-US" b="1" dirty="0">
                <a:solidFill>
                  <a:srgbClr val="7030A0"/>
                </a:solidFill>
              </a:rPr>
              <a:t>left</a:t>
            </a:r>
            <a:r>
              <a:rPr lang="en-US" dirty="0">
                <a:solidFill>
                  <a:srgbClr val="7030A0"/>
                </a:solidFill>
              </a:rPr>
              <a:t> subtree of the </a:t>
            </a:r>
            <a:r>
              <a:rPr lang="en-US" b="1" dirty="0">
                <a:solidFill>
                  <a:srgbClr val="7030A0"/>
                </a:solidFill>
              </a:rPr>
              <a:t>right</a:t>
            </a:r>
            <a:r>
              <a:rPr lang="en-US" dirty="0">
                <a:solidFill>
                  <a:srgbClr val="7030A0"/>
                </a:solidFill>
              </a:rPr>
              <a:t> child then ???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19D6ED-3387-8B72-28D4-14AAF129AEBD}"/>
              </a:ext>
            </a:extLst>
          </p:cNvPr>
          <p:cNvSpPr txBox="1"/>
          <p:nvPr/>
        </p:nvSpPr>
        <p:spPr>
          <a:xfrm>
            <a:off x="8046720" y="5345966"/>
            <a:ext cx="376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Cases LR and RL require 2 rotations!</a:t>
            </a:r>
          </a:p>
        </p:txBody>
      </p:sp>
    </p:spTree>
    <p:extLst>
      <p:ext uri="{BB962C8B-B14F-4D97-AF65-F5344CB8AC3E}">
        <p14:creationId xmlns:p14="http://schemas.microsoft.com/office/powerpoint/2010/main" val="2074913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A8BB0-634C-0E06-0E55-88F3C06AA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LR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C4D3C-5855-79DC-21CA-F4FF5C8D9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“root” of the deepest imbalance:</a:t>
            </a:r>
          </a:p>
          <a:p>
            <a:pPr lvl="1"/>
            <a:r>
              <a:rPr lang="en-US" dirty="0"/>
              <a:t>Rotate left at the left child</a:t>
            </a:r>
          </a:p>
          <a:p>
            <a:pPr lvl="1"/>
            <a:r>
              <a:rPr lang="en-US" dirty="0"/>
              <a:t>Rotate right at the root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67EFC82-BEF2-2666-E744-53FFED95DD5C}"/>
              </a:ext>
            </a:extLst>
          </p:cNvPr>
          <p:cNvSpPr/>
          <p:nvPr/>
        </p:nvSpPr>
        <p:spPr>
          <a:xfrm>
            <a:off x="4516498" y="4269443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6A37623-312C-AF43-EBC3-2909908D157A}"/>
              </a:ext>
            </a:extLst>
          </p:cNvPr>
          <p:cNvCxnSpPr>
            <a:cxnSpLocks/>
            <a:stCxn id="4" idx="3"/>
            <a:endCxn id="6" idx="7"/>
          </p:cNvCxnSpPr>
          <p:nvPr/>
        </p:nvCxnSpPr>
        <p:spPr>
          <a:xfrm flipH="1">
            <a:off x="4426798" y="4792254"/>
            <a:ext cx="179400" cy="2322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A3A1332B-AF7A-F4E1-4459-C37D21CAA899}"/>
              </a:ext>
            </a:extLst>
          </p:cNvPr>
          <p:cNvSpPr/>
          <p:nvPr/>
        </p:nvSpPr>
        <p:spPr>
          <a:xfrm>
            <a:off x="3903987" y="4934787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2F4987C-AE8F-B3EA-BABC-33BC2679C7B5}"/>
              </a:ext>
            </a:extLst>
          </p:cNvPr>
          <p:cNvSpPr/>
          <p:nvPr/>
        </p:nvSpPr>
        <p:spPr>
          <a:xfrm>
            <a:off x="4516497" y="5576876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8EBC17-CE55-6EAD-3F0A-10577D40A671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4426798" y="5457598"/>
            <a:ext cx="179399" cy="2089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97CBF2A2-742F-6A7A-261C-E848A712AAA6}"/>
              </a:ext>
            </a:extLst>
          </p:cNvPr>
          <p:cNvSpPr/>
          <p:nvPr/>
        </p:nvSpPr>
        <p:spPr>
          <a:xfrm>
            <a:off x="1557962" y="4391956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A37A59-9056-E0BA-1B9F-BC09D014B49C}"/>
              </a:ext>
            </a:extLst>
          </p:cNvPr>
          <p:cNvCxnSpPr>
            <a:cxnSpLocks/>
            <a:stCxn id="9" idx="3"/>
            <a:endCxn id="11" idx="7"/>
          </p:cNvCxnSpPr>
          <p:nvPr/>
        </p:nvCxnSpPr>
        <p:spPr>
          <a:xfrm flipH="1">
            <a:off x="1468262" y="4914767"/>
            <a:ext cx="179400" cy="2322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513BFB7D-C4B0-C514-C2C8-7C7F32ED2FA8}"/>
              </a:ext>
            </a:extLst>
          </p:cNvPr>
          <p:cNvSpPr/>
          <p:nvPr/>
        </p:nvSpPr>
        <p:spPr>
          <a:xfrm>
            <a:off x="945451" y="5057300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5F72CE5-F998-3ACA-89F8-5D891F7ADFC3}"/>
              </a:ext>
            </a:extLst>
          </p:cNvPr>
          <p:cNvSpPr/>
          <p:nvPr/>
        </p:nvSpPr>
        <p:spPr>
          <a:xfrm>
            <a:off x="2233450" y="4673138"/>
            <a:ext cx="1531002" cy="11055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1673636-A52E-5ADC-7259-70CBC20C0255}"/>
              </a:ext>
            </a:extLst>
          </p:cNvPr>
          <p:cNvSpPr/>
          <p:nvPr/>
        </p:nvSpPr>
        <p:spPr>
          <a:xfrm>
            <a:off x="7948509" y="4391956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8FDAA3-1AF5-A991-98C9-E90C7382FE4C}"/>
              </a:ext>
            </a:extLst>
          </p:cNvPr>
          <p:cNvCxnSpPr>
            <a:cxnSpLocks/>
            <a:stCxn id="13" idx="3"/>
            <a:endCxn id="15" idx="7"/>
          </p:cNvCxnSpPr>
          <p:nvPr/>
        </p:nvCxnSpPr>
        <p:spPr>
          <a:xfrm flipH="1">
            <a:off x="7858809" y="4914767"/>
            <a:ext cx="179400" cy="2322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01511884-6514-33CD-4747-F65C563228FE}"/>
              </a:ext>
            </a:extLst>
          </p:cNvPr>
          <p:cNvSpPr/>
          <p:nvPr/>
        </p:nvSpPr>
        <p:spPr>
          <a:xfrm>
            <a:off x="7335998" y="5057300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B1F6B7-AF1F-43B9-4EFF-686D75FC1B54}"/>
              </a:ext>
            </a:extLst>
          </p:cNvPr>
          <p:cNvCxnSpPr>
            <a:cxnSpLocks/>
            <a:stCxn id="15" idx="3"/>
            <a:endCxn id="17" idx="7"/>
          </p:cNvCxnSpPr>
          <p:nvPr/>
        </p:nvCxnSpPr>
        <p:spPr>
          <a:xfrm flipH="1">
            <a:off x="7273021" y="5580111"/>
            <a:ext cx="152677" cy="2501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1D02E25E-9633-F215-A570-AFE6223E36A1}"/>
              </a:ext>
            </a:extLst>
          </p:cNvPr>
          <p:cNvSpPr/>
          <p:nvPr/>
        </p:nvSpPr>
        <p:spPr>
          <a:xfrm>
            <a:off x="6750210" y="5740599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3829990-E44A-C9E6-2A7B-8CE2CDBE4B38}"/>
              </a:ext>
            </a:extLst>
          </p:cNvPr>
          <p:cNvSpPr/>
          <p:nvPr/>
        </p:nvSpPr>
        <p:spPr>
          <a:xfrm>
            <a:off x="5312373" y="4623731"/>
            <a:ext cx="1531002" cy="11055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Rotate Left at 5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4829D90F-F2DA-6969-758B-433DB919A22D}"/>
              </a:ext>
            </a:extLst>
          </p:cNvPr>
          <p:cNvSpPr/>
          <p:nvPr/>
        </p:nvSpPr>
        <p:spPr>
          <a:xfrm>
            <a:off x="8714196" y="4810802"/>
            <a:ext cx="1531002" cy="11055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Rotate Right at 9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B26D1A8-61E4-E223-6F4B-C98A1AD87DE1}"/>
              </a:ext>
            </a:extLst>
          </p:cNvPr>
          <p:cNvSpPr/>
          <p:nvPr/>
        </p:nvSpPr>
        <p:spPr>
          <a:xfrm>
            <a:off x="10811057" y="4818582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5D34475-D6E2-BCA3-8F72-C5F2E7FF07AC}"/>
              </a:ext>
            </a:extLst>
          </p:cNvPr>
          <p:cNvCxnSpPr>
            <a:cxnSpLocks/>
            <a:stCxn id="21" idx="3"/>
            <a:endCxn id="23" idx="7"/>
          </p:cNvCxnSpPr>
          <p:nvPr/>
        </p:nvCxnSpPr>
        <p:spPr>
          <a:xfrm flipH="1">
            <a:off x="10721357" y="5341393"/>
            <a:ext cx="179400" cy="2322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76E6958E-81CD-4735-D2BE-7985977B05FD}"/>
              </a:ext>
            </a:extLst>
          </p:cNvPr>
          <p:cNvSpPr/>
          <p:nvPr/>
        </p:nvSpPr>
        <p:spPr>
          <a:xfrm>
            <a:off x="10198546" y="5483926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72ACBD0-46C0-DF87-864E-F608F3A30754}"/>
              </a:ext>
            </a:extLst>
          </p:cNvPr>
          <p:cNvSpPr/>
          <p:nvPr/>
        </p:nvSpPr>
        <p:spPr>
          <a:xfrm>
            <a:off x="11423792" y="5475713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3AAA8F0-7C9E-DAB3-6C20-5E649D554512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11334093" y="5356435"/>
            <a:ext cx="179399" cy="2089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77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619D1-38EF-34FB-AA19-B51EE438C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LR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06C73-6403-D607-E6F6-C3EC37DF2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Imbalance caused by inserting in the left child’s right subtree</a:t>
            </a:r>
          </a:p>
          <a:p>
            <a:r>
              <a:rPr lang="en-US" dirty="0"/>
              <a:t>Rotate left at the left child</a:t>
            </a:r>
          </a:p>
          <a:p>
            <a:r>
              <a:rPr lang="en-US" dirty="0"/>
              <a:t>Rotate right at the imbalanced node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Arrow: Right 56">
                <a:extLst>
                  <a:ext uri="{FF2B5EF4-FFF2-40B4-BE49-F238E27FC236}">
                    <a16:creationId xmlns:a16="http://schemas.microsoft.com/office/drawing/2014/main" id="{2579B664-35B2-8BC9-C7AE-59DC3F70286E}"/>
                  </a:ext>
                </a:extLst>
              </p:cNvPr>
              <p:cNvSpPr/>
              <p:nvPr/>
            </p:nvSpPr>
            <p:spPr>
              <a:xfrm>
                <a:off x="3230992" y="3743675"/>
                <a:ext cx="1237569" cy="110550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Rotate Left 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57" name="Arrow: Right 56">
                <a:extLst>
                  <a:ext uri="{FF2B5EF4-FFF2-40B4-BE49-F238E27FC236}">
                    <a16:creationId xmlns:a16="http://schemas.microsoft.com/office/drawing/2014/main" id="{2579B664-35B2-8BC9-C7AE-59DC3F702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992" y="3743675"/>
                <a:ext cx="1237569" cy="1105505"/>
              </a:xfrm>
              <a:prstGeom prst="rightArrow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1" name="Group 210">
            <a:extLst>
              <a:ext uri="{FF2B5EF4-FFF2-40B4-BE49-F238E27FC236}">
                <a16:creationId xmlns:a16="http://schemas.microsoft.com/office/drawing/2014/main" id="{74201A59-A51B-31FF-D7D6-0994EDC48DEF}"/>
              </a:ext>
            </a:extLst>
          </p:cNvPr>
          <p:cNvGrpSpPr/>
          <p:nvPr/>
        </p:nvGrpSpPr>
        <p:grpSpPr>
          <a:xfrm>
            <a:off x="41937" y="3425666"/>
            <a:ext cx="3470746" cy="3365086"/>
            <a:chOff x="25572" y="2621130"/>
            <a:chExt cx="3470746" cy="33650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1B98852D-205A-51D4-3306-7B5B8D49C4F2}"/>
                    </a:ext>
                  </a:extLst>
                </p:cNvPr>
                <p:cNvSpPr/>
                <p:nvPr/>
              </p:nvSpPr>
              <p:spPr>
                <a:xfrm>
                  <a:off x="1628660" y="2737585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1B98852D-205A-51D4-3306-7B5B8D49C4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8660" y="2737585"/>
                  <a:ext cx="612511" cy="612511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Isosceles Triangle 28">
                  <a:extLst>
                    <a:ext uri="{FF2B5EF4-FFF2-40B4-BE49-F238E27FC236}">
                      <a16:creationId xmlns:a16="http://schemas.microsoft.com/office/drawing/2014/main" id="{2C6EEFCF-AA4B-26C3-6FEA-8A72B21D0331}"/>
                    </a:ext>
                  </a:extLst>
                </p:cNvPr>
                <p:cNvSpPr/>
                <p:nvPr/>
              </p:nvSpPr>
              <p:spPr>
                <a:xfrm>
                  <a:off x="25572" y="4174420"/>
                  <a:ext cx="1084977" cy="1204653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Isosceles Triangle 28">
                  <a:extLst>
                    <a:ext uri="{FF2B5EF4-FFF2-40B4-BE49-F238E27FC236}">
                      <a16:creationId xmlns:a16="http://schemas.microsoft.com/office/drawing/2014/main" id="{2C6EEFCF-AA4B-26C3-6FEA-8A72B21D03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72" y="4174420"/>
                  <a:ext cx="1084977" cy="1204653"/>
                </a:xfrm>
                <a:prstGeom prst="triangl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1579D4BE-258A-C182-9117-C65813326EE0}"/>
                    </a:ext>
                  </a:extLst>
                </p:cNvPr>
                <p:cNvSpPr/>
                <p:nvPr/>
              </p:nvSpPr>
              <p:spPr>
                <a:xfrm>
                  <a:off x="804293" y="3378368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1579D4BE-258A-C182-9117-C65813326E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293" y="3378368"/>
                  <a:ext cx="612511" cy="612511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Isosceles Triangle 30">
                  <a:extLst>
                    <a:ext uri="{FF2B5EF4-FFF2-40B4-BE49-F238E27FC236}">
                      <a16:creationId xmlns:a16="http://schemas.microsoft.com/office/drawing/2014/main" id="{8F2EF0F1-26EC-4612-40DA-D1BBDC59014C}"/>
                    </a:ext>
                  </a:extLst>
                </p:cNvPr>
                <p:cNvSpPr/>
                <p:nvPr/>
              </p:nvSpPr>
              <p:spPr>
                <a:xfrm>
                  <a:off x="1095397" y="4725122"/>
                  <a:ext cx="869999" cy="653951"/>
                </a:xfrm>
                <a:prstGeom prst="triangl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Isosceles Triangle 30">
                  <a:extLst>
                    <a:ext uri="{FF2B5EF4-FFF2-40B4-BE49-F238E27FC236}">
                      <a16:creationId xmlns:a16="http://schemas.microsoft.com/office/drawing/2014/main" id="{8F2EF0F1-26EC-4612-40DA-D1BBDC5901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397" y="4725122"/>
                  <a:ext cx="869999" cy="653951"/>
                </a:xfrm>
                <a:prstGeom prst="triangl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Isosceles Triangle 31">
                  <a:extLst>
                    <a:ext uri="{FF2B5EF4-FFF2-40B4-BE49-F238E27FC236}">
                      <a16:creationId xmlns:a16="http://schemas.microsoft.com/office/drawing/2014/main" id="{8D5DB45B-533B-E849-8A47-BE24445D59B1}"/>
                    </a:ext>
                  </a:extLst>
                </p:cNvPr>
                <p:cNvSpPr/>
                <p:nvPr/>
              </p:nvSpPr>
              <p:spPr>
                <a:xfrm>
                  <a:off x="2420567" y="3364232"/>
                  <a:ext cx="1075751" cy="1237660"/>
                </a:xfrm>
                <a:prstGeom prst="triangl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Isosceles Triangle 31">
                  <a:extLst>
                    <a:ext uri="{FF2B5EF4-FFF2-40B4-BE49-F238E27FC236}">
                      <a16:creationId xmlns:a16="http://schemas.microsoft.com/office/drawing/2014/main" id="{8D5DB45B-533B-E849-8A47-BE24445D59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0567" y="3364232"/>
                  <a:ext cx="1075751" cy="1237660"/>
                </a:xfrm>
                <a:prstGeom prst="triangl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DBCA999-8DC0-9098-FB48-AE1087F593CA}"/>
                </a:ext>
              </a:extLst>
            </p:cNvPr>
            <p:cNvCxnSpPr>
              <a:cxnSpLocks/>
              <a:stCxn id="30" idx="3"/>
              <a:endCxn id="29" idx="0"/>
            </p:cNvCxnSpPr>
            <p:nvPr/>
          </p:nvCxnSpPr>
          <p:spPr>
            <a:xfrm flipH="1">
              <a:off x="568061" y="3901179"/>
              <a:ext cx="325932" cy="2732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744797F-F7DE-97F3-FF6E-70DC1DDCA740}"/>
                </a:ext>
              </a:extLst>
            </p:cNvPr>
            <p:cNvCxnSpPr>
              <a:cxnSpLocks/>
              <a:stCxn id="30" idx="5"/>
              <a:endCxn id="59" idx="1"/>
            </p:cNvCxnSpPr>
            <p:nvPr/>
          </p:nvCxnSpPr>
          <p:spPr>
            <a:xfrm>
              <a:off x="1327104" y="3901179"/>
              <a:ext cx="394676" cy="1831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410D731-C65C-498A-7568-D9E87AB56EF3}"/>
                </a:ext>
              </a:extLst>
            </p:cNvPr>
            <p:cNvCxnSpPr>
              <a:cxnSpLocks/>
              <a:stCxn id="30" idx="7"/>
              <a:endCxn id="28" idx="3"/>
            </p:cNvCxnSpPr>
            <p:nvPr/>
          </p:nvCxnSpPr>
          <p:spPr>
            <a:xfrm flipV="1">
              <a:off x="1327104" y="3260396"/>
              <a:ext cx="391256" cy="2076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DE51A72-E1F3-12DE-B72B-9ADDA8C223D5}"/>
                </a:ext>
              </a:extLst>
            </p:cNvPr>
            <p:cNvCxnSpPr>
              <a:cxnSpLocks/>
              <a:stCxn id="32" idx="0"/>
              <a:endCxn id="28" idx="5"/>
            </p:cNvCxnSpPr>
            <p:nvPr/>
          </p:nvCxnSpPr>
          <p:spPr>
            <a:xfrm flipH="1" flipV="1">
              <a:off x="2151471" y="3260396"/>
              <a:ext cx="806972" cy="1038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8E86B79-6E30-B984-DD39-77F1EE734F0F}"/>
                    </a:ext>
                  </a:extLst>
                </p:cNvPr>
                <p:cNvSpPr txBox="1"/>
                <p:nvPr/>
              </p:nvSpPr>
              <p:spPr>
                <a:xfrm>
                  <a:off x="239209" y="3940026"/>
                  <a:ext cx="3697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8E86B79-6E30-B984-DD39-77F1EE734F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209" y="3940026"/>
                  <a:ext cx="369781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BD37377-9D4D-8D7C-8200-32A6160CCCFF}"/>
                    </a:ext>
                  </a:extLst>
                </p:cNvPr>
                <p:cNvSpPr txBox="1"/>
                <p:nvPr/>
              </p:nvSpPr>
              <p:spPr>
                <a:xfrm>
                  <a:off x="932166" y="4044644"/>
                  <a:ext cx="773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BD37377-9D4D-8D7C-8200-32A6160CCC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166" y="4044644"/>
                  <a:ext cx="773738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508C7D2-E38C-7EE4-73DC-299152A31917}"/>
                    </a:ext>
                  </a:extLst>
                </p:cNvPr>
                <p:cNvSpPr txBox="1"/>
                <p:nvPr/>
              </p:nvSpPr>
              <p:spPr>
                <a:xfrm>
                  <a:off x="291179" y="3179566"/>
                  <a:ext cx="773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508C7D2-E38C-7EE4-73DC-299152A319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79" y="3179566"/>
                  <a:ext cx="773738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AB902FA-69DB-0439-2D99-AA29699CC6B3}"/>
                    </a:ext>
                  </a:extLst>
                </p:cNvPr>
                <p:cNvSpPr txBox="1"/>
                <p:nvPr/>
              </p:nvSpPr>
              <p:spPr>
                <a:xfrm>
                  <a:off x="968556" y="2621130"/>
                  <a:ext cx="773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AB902FA-69DB-0439-2D99-AA29699CC6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556" y="2621130"/>
                  <a:ext cx="773738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98147D4-25AB-AB4E-74C3-62B623CA8EBB}"/>
                    </a:ext>
                  </a:extLst>
                </p:cNvPr>
                <p:cNvSpPr txBox="1"/>
                <p:nvPr/>
              </p:nvSpPr>
              <p:spPr>
                <a:xfrm>
                  <a:off x="2476622" y="3272587"/>
                  <a:ext cx="3697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98147D4-25AB-AB4E-74C3-62B623CA8E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6622" y="3272587"/>
                  <a:ext cx="369781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49C7BA64-67D6-292B-6912-550CBC90A422}"/>
                    </a:ext>
                  </a:extLst>
                </p:cNvPr>
                <p:cNvSpPr/>
                <p:nvPr/>
              </p:nvSpPr>
              <p:spPr>
                <a:xfrm>
                  <a:off x="1632080" y="3994639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49C7BA64-67D6-292B-6912-550CBC90A4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2080" y="3994639"/>
                  <a:ext cx="612511" cy="612511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id="{FF39DA8C-B895-101C-CF55-99795016CCBA}"/>
                    </a:ext>
                  </a:extLst>
                </p:cNvPr>
                <p:cNvSpPr/>
                <p:nvPr/>
              </p:nvSpPr>
              <p:spPr>
                <a:xfrm>
                  <a:off x="1970408" y="4725122"/>
                  <a:ext cx="869999" cy="653951"/>
                </a:xfrm>
                <a:prstGeom prst="triangl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id="{FF39DA8C-B895-101C-CF55-99795016CC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0408" y="4725122"/>
                  <a:ext cx="869999" cy="653951"/>
                </a:xfrm>
                <a:prstGeom prst="triangle">
                  <a:avLst/>
                </a:prstGeom>
                <a:blipFill>
                  <a:blip r:embed="rId14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EF9D228-EBDD-4AE6-93FE-BA18C66B99A2}"/>
                </a:ext>
              </a:extLst>
            </p:cNvPr>
            <p:cNvCxnSpPr>
              <a:cxnSpLocks/>
              <a:stCxn id="59" idx="3"/>
              <a:endCxn id="31" idx="0"/>
            </p:cNvCxnSpPr>
            <p:nvPr/>
          </p:nvCxnSpPr>
          <p:spPr>
            <a:xfrm flipH="1">
              <a:off x="1530397" y="4517450"/>
              <a:ext cx="191383" cy="2076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D9059CC-8849-ADB1-E738-A6B2C00EDEBD}"/>
                </a:ext>
              </a:extLst>
            </p:cNvPr>
            <p:cNvCxnSpPr>
              <a:cxnSpLocks/>
              <a:stCxn id="59" idx="5"/>
              <a:endCxn id="63" idx="0"/>
            </p:cNvCxnSpPr>
            <p:nvPr/>
          </p:nvCxnSpPr>
          <p:spPr>
            <a:xfrm>
              <a:off x="2154891" y="4517450"/>
              <a:ext cx="250517" cy="2076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04B02F9E-1880-E493-E071-FE1CA912DC8E}"/>
                    </a:ext>
                  </a:extLst>
                </p:cNvPr>
                <p:cNvSpPr/>
                <p:nvPr/>
              </p:nvSpPr>
              <p:spPr>
                <a:xfrm>
                  <a:off x="1302483" y="5507530"/>
                  <a:ext cx="476146" cy="4761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28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04B02F9E-1880-E493-E071-FE1CA912DC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2483" y="5507530"/>
                  <a:ext cx="476146" cy="476146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284A82A-4A90-A421-C3CD-653404692203}"/>
                </a:ext>
              </a:extLst>
            </p:cNvPr>
            <p:cNvCxnSpPr>
              <a:cxnSpLocks/>
              <a:stCxn id="70" idx="0"/>
              <a:endCxn id="31" idx="3"/>
            </p:cNvCxnSpPr>
            <p:nvPr/>
          </p:nvCxnSpPr>
          <p:spPr>
            <a:xfrm flipH="1" flipV="1">
              <a:off x="1530397" y="5379073"/>
              <a:ext cx="10159" cy="12845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44650BE5-1644-C668-066D-2B3D2096D59C}"/>
                    </a:ext>
                  </a:extLst>
                </p:cNvPr>
                <p:cNvSpPr/>
                <p:nvPr/>
              </p:nvSpPr>
              <p:spPr>
                <a:xfrm>
                  <a:off x="2162524" y="5510070"/>
                  <a:ext cx="476146" cy="4761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28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44650BE5-1644-C668-066D-2B3D2096D5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2524" y="5510070"/>
                  <a:ext cx="476146" cy="476146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9F048E1-C759-B57C-AD51-051719B5F906}"/>
                </a:ext>
              </a:extLst>
            </p:cNvPr>
            <p:cNvCxnSpPr>
              <a:cxnSpLocks/>
              <a:stCxn id="76" idx="0"/>
              <a:endCxn id="63" idx="3"/>
            </p:cNvCxnSpPr>
            <p:nvPr/>
          </p:nvCxnSpPr>
          <p:spPr>
            <a:xfrm flipV="1">
              <a:off x="2400597" y="5379073"/>
              <a:ext cx="4811" cy="13099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A97EE6A6-E40F-28B2-A707-C9D5A101EAE6}"/>
              </a:ext>
            </a:extLst>
          </p:cNvPr>
          <p:cNvGrpSpPr/>
          <p:nvPr/>
        </p:nvGrpSpPr>
        <p:grpSpPr>
          <a:xfrm>
            <a:off x="3777627" y="3313028"/>
            <a:ext cx="3837793" cy="3469270"/>
            <a:chOff x="4378760" y="2820523"/>
            <a:chExt cx="3837793" cy="34692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8F809D24-0EA0-AD2C-8CCB-3BC5F24F7F26}"/>
                    </a:ext>
                  </a:extLst>
                </p:cNvPr>
                <p:cNvSpPr/>
                <p:nvPr/>
              </p:nvSpPr>
              <p:spPr>
                <a:xfrm>
                  <a:off x="6531775" y="2936978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8F809D24-0EA0-AD2C-8CCB-3BC5F24F7F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1775" y="2936978"/>
                  <a:ext cx="612511" cy="612511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Isosceles Triangle 135">
                  <a:extLst>
                    <a:ext uri="{FF2B5EF4-FFF2-40B4-BE49-F238E27FC236}">
                      <a16:creationId xmlns:a16="http://schemas.microsoft.com/office/drawing/2014/main" id="{35B1F3D4-194F-7932-CA70-04F0AC1A5EC5}"/>
                    </a:ext>
                  </a:extLst>
                </p:cNvPr>
                <p:cNvSpPr/>
                <p:nvPr/>
              </p:nvSpPr>
              <p:spPr>
                <a:xfrm>
                  <a:off x="4378760" y="5046478"/>
                  <a:ext cx="1084977" cy="1204653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6" name="Isosceles Triangle 135">
                  <a:extLst>
                    <a:ext uri="{FF2B5EF4-FFF2-40B4-BE49-F238E27FC236}">
                      <a16:creationId xmlns:a16="http://schemas.microsoft.com/office/drawing/2014/main" id="{35B1F3D4-194F-7932-CA70-04F0AC1A5E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8760" y="5046478"/>
                  <a:ext cx="1084977" cy="1204653"/>
                </a:xfrm>
                <a:prstGeom prst="triangle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6E235EB5-4F7E-74E6-B4C2-3E1AE8911C19}"/>
                    </a:ext>
                  </a:extLst>
                </p:cNvPr>
                <p:cNvSpPr/>
                <p:nvPr/>
              </p:nvSpPr>
              <p:spPr>
                <a:xfrm>
                  <a:off x="5707408" y="3577761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6E235EB5-4F7E-74E6-B4C2-3E1AE8911C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7408" y="3577761"/>
                  <a:ext cx="612511" cy="612511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Isosceles Triangle 138">
                  <a:extLst>
                    <a:ext uri="{FF2B5EF4-FFF2-40B4-BE49-F238E27FC236}">
                      <a16:creationId xmlns:a16="http://schemas.microsoft.com/office/drawing/2014/main" id="{9D516006-D536-C9F5-D25D-D09AD7CBA374}"/>
                    </a:ext>
                  </a:extLst>
                </p:cNvPr>
                <p:cNvSpPr/>
                <p:nvPr/>
              </p:nvSpPr>
              <p:spPr>
                <a:xfrm>
                  <a:off x="7140802" y="3563625"/>
                  <a:ext cx="1075751" cy="1237660"/>
                </a:xfrm>
                <a:prstGeom prst="triangl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9" name="Isosceles Triangle 138">
                  <a:extLst>
                    <a:ext uri="{FF2B5EF4-FFF2-40B4-BE49-F238E27FC236}">
                      <a16:creationId xmlns:a16="http://schemas.microsoft.com/office/drawing/2014/main" id="{9D516006-D536-C9F5-D25D-D09AD7CBA3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0802" y="3563625"/>
                  <a:ext cx="1075751" cy="1237660"/>
                </a:xfrm>
                <a:prstGeom prst="triangle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9D174F5B-EC74-7DF2-ABEF-633091780687}"/>
                </a:ext>
              </a:extLst>
            </p:cNvPr>
            <p:cNvCxnSpPr>
              <a:cxnSpLocks/>
              <a:stCxn id="137" idx="3"/>
              <a:endCxn id="159" idx="7"/>
            </p:cNvCxnSpPr>
            <p:nvPr/>
          </p:nvCxnSpPr>
          <p:spPr>
            <a:xfrm flipH="1">
              <a:off x="5663346" y="4100572"/>
              <a:ext cx="133762" cy="24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C7B8D9F9-6416-E827-E795-6F3123793DD2}"/>
                </a:ext>
              </a:extLst>
            </p:cNvPr>
            <p:cNvCxnSpPr>
              <a:cxnSpLocks/>
              <a:stCxn id="137" idx="5"/>
            </p:cNvCxnSpPr>
            <p:nvPr/>
          </p:nvCxnSpPr>
          <p:spPr>
            <a:xfrm>
              <a:off x="6230219" y="4100572"/>
              <a:ext cx="394676" cy="1831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60C68CB-DC8A-D45B-E834-15874F4A15CE}"/>
                </a:ext>
              </a:extLst>
            </p:cNvPr>
            <p:cNvCxnSpPr>
              <a:cxnSpLocks/>
              <a:stCxn id="137" idx="7"/>
              <a:endCxn id="135" idx="3"/>
            </p:cNvCxnSpPr>
            <p:nvPr/>
          </p:nvCxnSpPr>
          <p:spPr>
            <a:xfrm flipV="1">
              <a:off x="6230219" y="3459789"/>
              <a:ext cx="391256" cy="2076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D349555-8247-C1D8-969C-2A99C7630775}"/>
                </a:ext>
              </a:extLst>
            </p:cNvPr>
            <p:cNvCxnSpPr>
              <a:cxnSpLocks/>
              <a:stCxn id="139" idx="0"/>
              <a:endCxn id="135" idx="5"/>
            </p:cNvCxnSpPr>
            <p:nvPr/>
          </p:nvCxnSpPr>
          <p:spPr>
            <a:xfrm flipH="1" flipV="1">
              <a:off x="7054586" y="3459789"/>
              <a:ext cx="624092" cy="1038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88B2D769-7FC5-E189-559D-256522242E9C}"/>
                    </a:ext>
                  </a:extLst>
                </p:cNvPr>
                <p:cNvSpPr txBox="1"/>
                <p:nvPr/>
              </p:nvSpPr>
              <p:spPr>
                <a:xfrm>
                  <a:off x="4582437" y="4888692"/>
                  <a:ext cx="3697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88B2D769-7FC5-E189-559D-256522242E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2437" y="4888692"/>
                  <a:ext cx="369781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1226F12A-73C3-A545-8A6A-1FB7371A4210}"/>
                    </a:ext>
                  </a:extLst>
                </p:cNvPr>
                <p:cNvSpPr txBox="1"/>
                <p:nvPr/>
              </p:nvSpPr>
              <p:spPr>
                <a:xfrm>
                  <a:off x="5194294" y="3378959"/>
                  <a:ext cx="773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1226F12A-73C3-A545-8A6A-1FB7371A42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4294" y="3378959"/>
                  <a:ext cx="773738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E7DDC433-A39C-9D72-0893-3EE12F71DF52}"/>
                    </a:ext>
                  </a:extLst>
                </p:cNvPr>
                <p:cNvSpPr txBox="1"/>
                <p:nvPr/>
              </p:nvSpPr>
              <p:spPr>
                <a:xfrm>
                  <a:off x="5871671" y="2820523"/>
                  <a:ext cx="773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E7DDC433-A39C-9D72-0893-3EE12F71DF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1671" y="2820523"/>
                  <a:ext cx="773738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0D538E86-780E-3019-582B-FDB16AE9B559}"/>
                    </a:ext>
                  </a:extLst>
                </p:cNvPr>
                <p:cNvSpPr txBox="1"/>
                <p:nvPr/>
              </p:nvSpPr>
              <p:spPr>
                <a:xfrm>
                  <a:off x="7379737" y="3471980"/>
                  <a:ext cx="3697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0D538E86-780E-3019-582B-FDB16AE9B5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9737" y="3471980"/>
                  <a:ext cx="36978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B8816186-073F-043E-FC13-8FAA2A388594}"/>
                </a:ext>
              </a:extLst>
            </p:cNvPr>
            <p:cNvGrpSpPr/>
            <p:nvPr/>
          </p:nvGrpSpPr>
          <p:grpSpPr>
            <a:xfrm>
              <a:off x="5587925" y="5031239"/>
              <a:ext cx="869999" cy="1258554"/>
              <a:chOff x="7671946" y="5192984"/>
              <a:chExt cx="869999" cy="12585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Isosceles Triangle 137">
                    <a:extLst>
                      <a:ext uri="{FF2B5EF4-FFF2-40B4-BE49-F238E27FC236}">
                        <a16:creationId xmlns:a16="http://schemas.microsoft.com/office/drawing/2014/main" id="{74A22E81-AB42-2FE9-9E89-350215CFD416}"/>
                      </a:ext>
                    </a:extLst>
                  </p:cNvPr>
                  <p:cNvSpPr/>
                  <p:nvPr/>
                </p:nvSpPr>
                <p:spPr>
                  <a:xfrm>
                    <a:off x="7671946" y="5192984"/>
                    <a:ext cx="869999" cy="653951"/>
                  </a:xfrm>
                  <a:prstGeom prst="triangl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8" name="Isosceles Triangle 137">
                    <a:extLst>
                      <a:ext uri="{FF2B5EF4-FFF2-40B4-BE49-F238E27FC236}">
                        <a16:creationId xmlns:a16="http://schemas.microsoft.com/office/drawing/2014/main" id="{74A22E81-AB42-2FE9-9E89-350215CFD41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71946" y="5192984"/>
                    <a:ext cx="869999" cy="653951"/>
                  </a:xfrm>
                  <a:prstGeom prst="triangle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3" name="Oval 152">
                    <a:extLst>
                      <a:ext uri="{FF2B5EF4-FFF2-40B4-BE49-F238E27FC236}">
                        <a16:creationId xmlns:a16="http://schemas.microsoft.com/office/drawing/2014/main" id="{C9792623-4F10-6F7E-FC1A-66157314FC92}"/>
                      </a:ext>
                    </a:extLst>
                  </p:cNvPr>
                  <p:cNvSpPr/>
                  <p:nvPr/>
                </p:nvSpPr>
                <p:spPr>
                  <a:xfrm>
                    <a:off x="7879032" y="5975392"/>
                    <a:ext cx="476146" cy="47614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3" name="Oval 152">
                    <a:extLst>
                      <a:ext uri="{FF2B5EF4-FFF2-40B4-BE49-F238E27FC236}">
                        <a16:creationId xmlns:a16="http://schemas.microsoft.com/office/drawing/2014/main" id="{C9792623-4F10-6F7E-FC1A-66157314FC9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79032" y="5975392"/>
                    <a:ext cx="476146" cy="476146"/>
                  </a:xfrm>
                  <a:prstGeom prst="ellipse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F1E1B38D-B8F5-89BD-8822-57A80C5777D7}"/>
                  </a:ext>
                </a:extLst>
              </p:cNvPr>
              <p:cNvCxnSpPr>
                <a:cxnSpLocks/>
                <a:stCxn id="153" idx="0"/>
                <a:endCxn id="138" idx="3"/>
              </p:cNvCxnSpPr>
              <p:nvPr/>
            </p:nvCxnSpPr>
            <p:spPr>
              <a:xfrm flipH="1" flipV="1">
                <a:off x="8106946" y="5846935"/>
                <a:ext cx="10159" cy="12845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3F3ADB01-DD8A-7E18-1091-482C3EF244C6}"/>
                </a:ext>
              </a:extLst>
            </p:cNvPr>
            <p:cNvGrpSpPr/>
            <p:nvPr/>
          </p:nvGrpSpPr>
          <p:grpSpPr>
            <a:xfrm>
              <a:off x="6194563" y="4283732"/>
              <a:ext cx="869999" cy="1261094"/>
              <a:chOff x="6540271" y="4283732"/>
              <a:chExt cx="869999" cy="126109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0" name="Isosceles Triangle 149">
                    <a:extLst>
                      <a:ext uri="{FF2B5EF4-FFF2-40B4-BE49-F238E27FC236}">
                        <a16:creationId xmlns:a16="http://schemas.microsoft.com/office/drawing/2014/main" id="{DA48F5F6-29AE-2B9B-C661-FC0F9D14E43E}"/>
                      </a:ext>
                    </a:extLst>
                  </p:cNvPr>
                  <p:cNvSpPr/>
                  <p:nvPr/>
                </p:nvSpPr>
                <p:spPr>
                  <a:xfrm>
                    <a:off x="6540271" y="4283732"/>
                    <a:ext cx="869999" cy="653951"/>
                  </a:xfrm>
                  <a:prstGeom prst="triangl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0" name="Isosceles Triangle 149">
                    <a:extLst>
                      <a:ext uri="{FF2B5EF4-FFF2-40B4-BE49-F238E27FC236}">
                        <a16:creationId xmlns:a16="http://schemas.microsoft.com/office/drawing/2014/main" id="{DA48F5F6-29AE-2B9B-C661-FC0F9D14E43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0271" y="4283732"/>
                    <a:ext cx="869999" cy="653951"/>
                  </a:xfrm>
                  <a:prstGeom prst="triangle">
                    <a:avLst/>
                  </a:prstGeom>
                  <a:blipFill>
                    <a:blip r:embed="rId27"/>
                    <a:stretch>
                      <a:fillRect b="-45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5" name="Oval 154">
                    <a:extLst>
                      <a:ext uri="{FF2B5EF4-FFF2-40B4-BE49-F238E27FC236}">
                        <a16:creationId xmlns:a16="http://schemas.microsoft.com/office/drawing/2014/main" id="{FA2F515E-F9F8-11B1-7B8F-6B879A34E224}"/>
                      </a:ext>
                    </a:extLst>
                  </p:cNvPr>
                  <p:cNvSpPr/>
                  <p:nvPr/>
                </p:nvSpPr>
                <p:spPr>
                  <a:xfrm>
                    <a:off x="6732387" y="5068680"/>
                    <a:ext cx="476146" cy="47614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5" name="Oval 154">
                    <a:extLst>
                      <a:ext uri="{FF2B5EF4-FFF2-40B4-BE49-F238E27FC236}">
                        <a16:creationId xmlns:a16="http://schemas.microsoft.com/office/drawing/2014/main" id="{FA2F515E-F9F8-11B1-7B8F-6B879A34E22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32387" y="5068680"/>
                    <a:ext cx="476146" cy="476146"/>
                  </a:xfrm>
                  <a:prstGeom prst="ellipse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972C351-F425-B44E-0B07-B669029C0077}"/>
                  </a:ext>
                </a:extLst>
              </p:cNvPr>
              <p:cNvCxnSpPr>
                <a:cxnSpLocks/>
                <a:stCxn id="155" idx="0"/>
                <a:endCxn id="150" idx="3"/>
              </p:cNvCxnSpPr>
              <p:nvPr/>
            </p:nvCxnSpPr>
            <p:spPr>
              <a:xfrm flipV="1">
                <a:off x="6970460" y="4937683"/>
                <a:ext cx="4811" cy="1309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C665C09B-FCE3-FD4E-BB9E-596B4AC626E5}"/>
                    </a:ext>
                  </a:extLst>
                </p:cNvPr>
                <p:cNvSpPr/>
                <p:nvPr/>
              </p:nvSpPr>
              <p:spPr>
                <a:xfrm>
                  <a:off x="5140535" y="4259650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C665C09B-FCE3-FD4E-BB9E-596B4AC626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0535" y="4259650"/>
                  <a:ext cx="612511" cy="612511"/>
                </a:xfrm>
                <a:prstGeom prst="ellipse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EC4B5B0F-33AE-6957-F3BD-9DD89F822A3F}"/>
                </a:ext>
              </a:extLst>
            </p:cNvPr>
            <p:cNvCxnSpPr>
              <a:cxnSpLocks/>
              <a:stCxn id="159" idx="3"/>
            </p:cNvCxnSpPr>
            <p:nvPr/>
          </p:nvCxnSpPr>
          <p:spPr>
            <a:xfrm flipH="1">
              <a:off x="4904303" y="4782461"/>
              <a:ext cx="325932" cy="2732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7DAE403D-175A-E073-47F4-74F08CC347DC}"/>
                </a:ext>
              </a:extLst>
            </p:cNvPr>
            <p:cNvCxnSpPr>
              <a:cxnSpLocks/>
              <a:stCxn id="159" idx="5"/>
              <a:endCxn id="138" idx="0"/>
            </p:cNvCxnSpPr>
            <p:nvPr/>
          </p:nvCxnSpPr>
          <p:spPr>
            <a:xfrm>
              <a:off x="5663346" y="4782461"/>
              <a:ext cx="359579" cy="24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680E6224-B30D-AB0B-1DD3-2319A9852042}"/>
                    </a:ext>
                  </a:extLst>
                </p:cNvPr>
                <p:cNvSpPr txBox="1"/>
                <p:nvPr/>
              </p:nvSpPr>
              <p:spPr>
                <a:xfrm>
                  <a:off x="4605876" y="4059371"/>
                  <a:ext cx="773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680E6224-B30D-AB0B-1DD3-2319A98520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5876" y="4059371"/>
                  <a:ext cx="773738" cy="36933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E5E38041-E10B-4A4D-A3C2-68BEEB799918}"/>
              </a:ext>
            </a:extLst>
          </p:cNvPr>
          <p:cNvGrpSpPr/>
          <p:nvPr/>
        </p:nvGrpSpPr>
        <p:grpSpPr>
          <a:xfrm>
            <a:off x="8270097" y="3441735"/>
            <a:ext cx="3918102" cy="2771603"/>
            <a:chOff x="8140409" y="588651"/>
            <a:chExt cx="3918102" cy="27716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Isosceles Triangle 169">
                  <a:extLst>
                    <a:ext uri="{FF2B5EF4-FFF2-40B4-BE49-F238E27FC236}">
                      <a16:creationId xmlns:a16="http://schemas.microsoft.com/office/drawing/2014/main" id="{C25823D2-DAC3-871C-723F-191069584EC5}"/>
                    </a:ext>
                  </a:extLst>
                </p:cNvPr>
                <p:cNvSpPr/>
                <p:nvPr/>
              </p:nvSpPr>
              <p:spPr>
                <a:xfrm>
                  <a:off x="8140409" y="2112531"/>
                  <a:ext cx="1084977" cy="1204653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0" name="Isosceles Triangle 169">
                  <a:extLst>
                    <a:ext uri="{FF2B5EF4-FFF2-40B4-BE49-F238E27FC236}">
                      <a16:creationId xmlns:a16="http://schemas.microsoft.com/office/drawing/2014/main" id="{C25823D2-DAC3-871C-723F-191069584E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0409" y="2112531"/>
                  <a:ext cx="1084977" cy="1204653"/>
                </a:xfrm>
                <a:prstGeom prst="triangle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4C113044-D157-8620-6804-52D9DA4967AE}"/>
                    </a:ext>
                  </a:extLst>
                </p:cNvPr>
                <p:cNvSpPr txBox="1"/>
                <p:nvPr/>
              </p:nvSpPr>
              <p:spPr>
                <a:xfrm>
                  <a:off x="8344086" y="1954745"/>
                  <a:ext cx="3697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4C113044-D157-8620-6804-52D9DA4967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4086" y="1954745"/>
                  <a:ext cx="369781" cy="369332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99054CB1-B927-D8F8-9D76-8BEA4252BC30}"/>
                </a:ext>
              </a:extLst>
            </p:cNvPr>
            <p:cNvGrpSpPr/>
            <p:nvPr/>
          </p:nvGrpSpPr>
          <p:grpSpPr>
            <a:xfrm>
              <a:off x="9176854" y="2097292"/>
              <a:ext cx="869999" cy="1258554"/>
              <a:chOff x="7671946" y="5192984"/>
              <a:chExt cx="869999" cy="12585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3" name="Isosceles Triangle 172">
                    <a:extLst>
                      <a:ext uri="{FF2B5EF4-FFF2-40B4-BE49-F238E27FC236}">
                        <a16:creationId xmlns:a16="http://schemas.microsoft.com/office/drawing/2014/main" id="{33E3DEA3-62F5-9A21-A1AF-32B5934C0028}"/>
                      </a:ext>
                    </a:extLst>
                  </p:cNvPr>
                  <p:cNvSpPr/>
                  <p:nvPr/>
                </p:nvSpPr>
                <p:spPr>
                  <a:xfrm>
                    <a:off x="7671946" y="5192984"/>
                    <a:ext cx="869999" cy="653951"/>
                  </a:xfrm>
                  <a:prstGeom prst="triangl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3" name="Isosceles Triangle 172">
                    <a:extLst>
                      <a:ext uri="{FF2B5EF4-FFF2-40B4-BE49-F238E27FC236}">
                        <a16:creationId xmlns:a16="http://schemas.microsoft.com/office/drawing/2014/main" id="{33E3DEA3-62F5-9A21-A1AF-32B5934C00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71946" y="5192984"/>
                    <a:ext cx="869999" cy="653951"/>
                  </a:xfrm>
                  <a:prstGeom prst="triangle">
                    <a:avLst/>
                  </a:prstGeom>
                  <a:blipFill>
                    <a:blip r:embed="rId3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A3A04AC9-36A0-F0D6-51CD-09EA0CC8A9FC}"/>
                      </a:ext>
                    </a:extLst>
                  </p:cNvPr>
                  <p:cNvSpPr/>
                  <p:nvPr/>
                </p:nvSpPr>
                <p:spPr>
                  <a:xfrm>
                    <a:off x="7879032" y="5975392"/>
                    <a:ext cx="476146" cy="47614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A3A04AC9-36A0-F0D6-51CD-09EA0CC8A9F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79032" y="5975392"/>
                    <a:ext cx="476146" cy="476146"/>
                  </a:xfrm>
                  <a:prstGeom prst="ellipse">
                    <a:avLst/>
                  </a:prstGeom>
                  <a:blipFill>
                    <a:blip r:embed="rId34"/>
                    <a:stretch>
                      <a:fillRect/>
                    </a:stretch>
                  </a:blipFill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457CD7AD-B073-71BC-32B2-1F83D3698991}"/>
                  </a:ext>
                </a:extLst>
              </p:cNvPr>
              <p:cNvCxnSpPr>
                <a:cxnSpLocks/>
                <a:stCxn id="174" idx="0"/>
                <a:endCxn id="173" idx="3"/>
              </p:cNvCxnSpPr>
              <p:nvPr/>
            </p:nvCxnSpPr>
            <p:spPr>
              <a:xfrm flipH="1" flipV="1">
                <a:off x="8106946" y="5846935"/>
                <a:ext cx="10159" cy="12845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452292C6-8418-3C31-7700-3D9FF2963B66}"/>
                    </a:ext>
                  </a:extLst>
                </p:cNvPr>
                <p:cNvSpPr/>
                <p:nvPr/>
              </p:nvSpPr>
              <p:spPr>
                <a:xfrm>
                  <a:off x="8729464" y="1325703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452292C6-8418-3C31-7700-3D9FF2963B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9464" y="1325703"/>
                  <a:ext cx="612511" cy="612511"/>
                </a:xfrm>
                <a:prstGeom prst="ellipse">
                  <a:avLst/>
                </a:prstGeom>
                <a:blipFill>
                  <a:blip r:embed="rId3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B368218B-D599-293E-8520-1EDF1AF788AE}"/>
                </a:ext>
              </a:extLst>
            </p:cNvPr>
            <p:cNvCxnSpPr>
              <a:cxnSpLocks/>
              <a:stCxn id="176" idx="3"/>
              <a:endCxn id="170" idx="0"/>
            </p:cNvCxnSpPr>
            <p:nvPr/>
          </p:nvCxnSpPr>
          <p:spPr>
            <a:xfrm flipH="1">
              <a:off x="8682898" y="1848514"/>
              <a:ext cx="136266" cy="2640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8E236D99-EEC0-660E-D756-8D23C54FBEEC}"/>
                </a:ext>
              </a:extLst>
            </p:cNvPr>
            <p:cNvCxnSpPr>
              <a:cxnSpLocks/>
              <a:stCxn id="176" idx="5"/>
              <a:endCxn id="173" idx="0"/>
            </p:cNvCxnSpPr>
            <p:nvPr/>
          </p:nvCxnSpPr>
          <p:spPr>
            <a:xfrm>
              <a:off x="9252275" y="1848514"/>
              <a:ext cx="359579" cy="24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88AB6AFA-9DBC-21DE-A2FA-96A3FBADDA7E}"/>
                    </a:ext>
                  </a:extLst>
                </p:cNvPr>
                <p:cNvSpPr/>
                <p:nvPr/>
              </p:nvSpPr>
              <p:spPr>
                <a:xfrm>
                  <a:off x="9696812" y="653978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88AB6AFA-9DBC-21DE-A2FA-96A3FBADDA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6812" y="653978"/>
                  <a:ext cx="612511" cy="612511"/>
                </a:xfrm>
                <a:prstGeom prst="ellipse">
                  <a:avLst/>
                </a:prstGeom>
                <a:blipFill>
                  <a:blip r:embed="rId3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C5D3DFF8-4333-B418-38AD-CF4E9D93458D}"/>
                </a:ext>
              </a:extLst>
            </p:cNvPr>
            <p:cNvCxnSpPr>
              <a:cxnSpLocks/>
              <a:stCxn id="179" idx="3"/>
              <a:endCxn id="176" idx="7"/>
            </p:cNvCxnSpPr>
            <p:nvPr/>
          </p:nvCxnSpPr>
          <p:spPr>
            <a:xfrm flipH="1">
              <a:off x="9252275" y="1176789"/>
              <a:ext cx="534237" cy="238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D83976AB-65B2-8850-79A9-42465DB338BE}"/>
                    </a:ext>
                  </a:extLst>
                </p:cNvPr>
                <p:cNvSpPr/>
                <p:nvPr/>
              </p:nvSpPr>
              <p:spPr>
                <a:xfrm>
                  <a:off x="10709178" y="1309625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D83976AB-65B2-8850-79A9-42465DB338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9178" y="1309625"/>
                  <a:ext cx="612511" cy="612511"/>
                </a:xfrm>
                <a:prstGeom prst="ellipse">
                  <a:avLst/>
                </a:prstGeom>
                <a:blipFill>
                  <a:blip r:embed="rId3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B33CF570-0BE4-CFC1-9D13-EDE157E161A5}"/>
                </a:ext>
              </a:extLst>
            </p:cNvPr>
            <p:cNvCxnSpPr>
              <a:cxnSpLocks/>
              <a:stCxn id="179" idx="5"/>
              <a:endCxn id="184" idx="1"/>
            </p:cNvCxnSpPr>
            <p:nvPr/>
          </p:nvCxnSpPr>
          <p:spPr>
            <a:xfrm>
              <a:off x="10219623" y="1176789"/>
              <a:ext cx="579255" cy="2225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69C87E80-31C8-E02F-3628-0BCC11D8902C}"/>
                </a:ext>
              </a:extLst>
            </p:cNvPr>
            <p:cNvGrpSpPr/>
            <p:nvPr/>
          </p:nvGrpSpPr>
          <p:grpSpPr>
            <a:xfrm>
              <a:off x="10108368" y="2099160"/>
              <a:ext cx="869999" cy="1261094"/>
              <a:chOff x="6540271" y="4283732"/>
              <a:chExt cx="869999" cy="126109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0" name="Isosceles Triangle 189">
                    <a:extLst>
                      <a:ext uri="{FF2B5EF4-FFF2-40B4-BE49-F238E27FC236}">
                        <a16:creationId xmlns:a16="http://schemas.microsoft.com/office/drawing/2014/main" id="{5D4DF5AF-C25E-2F47-6BE2-A399D674056B}"/>
                      </a:ext>
                    </a:extLst>
                  </p:cNvPr>
                  <p:cNvSpPr/>
                  <p:nvPr/>
                </p:nvSpPr>
                <p:spPr>
                  <a:xfrm>
                    <a:off x="6540271" y="4283732"/>
                    <a:ext cx="869999" cy="653951"/>
                  </a:xfrm>
                  <a:prstGeom prst="triangl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0" name="Isosceles Triangle 189">
                    <a:extLst>
                      <a:ext uri="{FF2B5EF4-FFF2-40B4-BE49-F238E27FC236}">
                        <a16:creationId xmlns:a16="http://schemas.microsoft.com/office/drawing/2014/main" id="{5D4DF5AF-C25E-2F47-6BE2-A399D674056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0271" y="4283732"/>
                    <a:ext cx="869999" cy="653951"/>
                  </a:xfrm>
                  <a:prstGeom prst="triangle">
                    <a:avLst/>
                  </a:prstGeom>
                  <a:blipFill>
                    <a:blip r:embed="rId38"/>
                    <a:stretch>
                      <a:fillRect b="-45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1" name="Oval 190">
                    <a:extLst>
                      <a:ext uri="{FF2B5EF4-FFF2-40B4-BE49-F238E27FC236}">
                        <a16:creationId xmlns:a16="http://schemas.microsoft.com/office/drawing/2014/main" id="{EB784F25-9843-9BE9-7020-6E352EB3FEB5}"/>
                      </a:ext>
                    </a:extLst>
                  </p:cNvPr>
                  <p:cNvSpPr/>
                  <p:nvPr/>
                </p:nvSpPr>
                <p:spPr>
                  <a:xfrm>
                    <a:off x="6732387" y="5068680"/>
                    <a:ext cx="476146" cy="47614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1" name="Oval 190">
                    <a:extLst>
                      <a:ext uri="{FF2B5EF4-FFF2-40B4-BE49-F238E27FC236}">
                        <a16:creationId xmlns:a16="http://schemas.microsoft.com/office/drawing/2014/main" id="{EB784F25-9843-9BE9-7020-6E352EB3FEB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32387" y="5068680"/>
                    <a:ext cx="476146" cy="476146"/>
                  </a:xfrm>
                  <a:prstGeom prst="ellipse">
                    <a:avLst/>
                  </a:prstGeom>
                  <a:blipFill>
                    <a:blip r:embed="rId39"/>
                    <a:stretch>
                      <a:fillRect/>
                    </a:stretch>
                  </a:blipFill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B8ED8602-70AC-B60A-9584-F249BE0C49F5}"/>
                  </a:ext>
                </a:extLst>
              </p:cNvPr>
              <p:cNvCxnSpPr>
                <a:cxnSpLocks/>
                <a:stCxn id="191" idx="0"/>
                <a:endCxn id="190" idx="3"/>
              </p:cNvCxnSpPr>
              <p:nvPr/>
            </p:nvCxnSpPr>
            <p:spPr>
              <a:xfrm flipV="1">
                <a:off x="6970460" y="4937683"/>
                <a:ext cx="4811" cy="1309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B1F243D2-573D-DDB7-0020-990CC6487B3C}"/>
                </a:ext>
              </a:extLst>
            </p:cNvPr>
            <p:cNvCxnSpPr>
              <a:cxnSpLocks/>
              <a:stCxn id="190" idx="0"/>
              <a:endCxn id="184" idx="3"/>
            </p:cNvCxnSpPr>
            <p:nvPr/>
          </p:nvCxnSpPr>
          <p:spPr>
            <a:xfrm flipV="1">
              <a:off x="10543368" y="1832436"/>
              <a:ext cx="255510" cy="266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Isosceles Triangle 199">
                  <a:extLst>
                    <a:ext uri="{FF2B5EF4-FFF2-40B4-BE49-F238E27FC236}">
                      <a16:creationId xmlns:a16="http://schemas.microsoft.com/office/drawing/2014/main" id="{28B5D586-A402-959F-4FDB-13C6689E7A03}"/>
                    </a:ext>
                  </a:extLst>
                </p:cNvPr>
                <p:cNvSpPr/>
                <p:nvPr/>
              </p:nvSpPr>
              <p:spPr>
                <a:xfrm>
                  <a:off x="10982760" y="2112436"/>
                  <a:ext cx="1075751" cy="1237660"/>
                </a:xfrm>
                <a:prstGeom prst="triangl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0" name="Isosceles Triangle 199">
                  <a:extLst>
                    <a:ext uri="{FF2B5EF4-FFF2-40B4-BE49-F238E27FC236}">
                      <a16:creationId xmlns:a16="http://schemas.microsoft.com/office/drawing/2014/main" id="{28B5D586-A402-959F-4FDB-13C6689E7A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2760" y="2112436"/>
                  <a:ext cx="1075751" cy="1237660"/>
                </a:xfrm>
                <a:prstGeom prst="triangle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9E3D8FA9-E98C-9904-CBAA-D3635057EA08}"/>
                </a:ext>
              </a:extLst>
            </p:cNvPr>
            <p:cNvCxnSpPr>
              <a:cxnSpLocks/>
              <a:stCxn id="184" idx="5"/>
              <a:endCxn id="200" idx="0"/>
            </p:cNvCxnSpPr>
            <p:nvPr/>
          </p:nvCxnSpPr>
          <p:spPr>
            <a:xfrm>
              <a:off x="11231989" y="1832436"/>
              <a:ext cx="288647" cy="28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0B7D7CDD-9A28-E18F-A378-2680AEEB2E55}"/>
                    </a:ext>
                  </a:extLst>
                </p:cNvPr>
                <p:cNvSpPr txBox="1"/>
                <p:nvPr/>
              </p:nvSpPr>
              <p:spPr>
                <a:xfrm>
                  <a:off x="8451648" y="1161287"/>
                  <a:ext cx="773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0B7D7CDD-9A28-E18F-A378-2680AEEB2E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1648" y="1161287"/>
                  <a:ext cx="773738" cy="369332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DF9DF62C-47F9-B2E9-36A2-A550465CB1E6}"/>
                    </a:ext>
                  </a:extLst>
                </p:cNvPr>
                <p:cNvSpPr txBox="1"/>
                <p:nvPr/>
              </p:nvSpPr>
              <p:spPr>
                <a:xfrm>
                  <a:off x="9071953" y="588651"/>
                  <a:ext cx="773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DF9DF62C-47F9-B2E9-36A2-A550465CB1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1953" y="588651"/>
                  <a:ext cx="773738" cy="369332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TextBox 206">
                  <a:extLst>
                    <a:ext uri="{FF2B5EF4-FFF2-40B4-BE49-F238E27FC236}">
                      <a16:creationId xmlns:a16="http://schemas.microsoft.com/office/drawing/2014/main" id="{ACA3E047-9D22-A0B0-4202-55FC2D21415A}"/>
                    </a:ext>
                  </a:extLst>
                </p:cNvPr>
                <p:cNvSpPr txBox="1"/>
                <p:nvPr/>
              </p:nvSpPr>
              <p:spPr>
                <a:xfrm>
                  <a:off x="10108368" y="1367745"/>
                  <a:ext cx="773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7" name="TextBox 206">
                  <a:extLst>
                    <a:ext uri="{FF2B5EF4-FFF2-40B4-BE49-F238E27FC236}">
                      <a16:creationId xmlns:a16="http://schemas.microsoft.com/office/drawing/2014/main" id="{ACA3E047-9D22-A0B0-4202-55FC2D2141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08368" y="1367745"/>
                  <a:ext cx="773738" cy="369332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F1177122-3180-10D4-692A-E74CE5ABFC12}"/>
                    </a:ext>
                  </a:extLst>
                </p:cNvPr>
                <p:cNvSpPr txBox="1"/>
                <p:nvPr/>
              </p:nvSpPr>
              <p:spPr>
                <a:xfrm>
                  <a:off x="11150854" y="1964587"/>
                  <a:ext cx="3697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F1177122-3180-10D4-692A-E74CE5ABFC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0854" y="1964587"/>
                  <a:ext cx="369781" cy="369332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5" name="Arrow: Right 214">
                <a:extLst>
                  <a:ext uri="{FF2B5EF4-FFF2-40B4-BE49-F238E27FC236}">
                    <a16:creationId xmlns:a16="http://schemas.microsoft.com/office/drawing/2014/main" id="{2DAE4AAD-4DCC-1580-C1EC-074617400EC7}"/>
                  </a:ext>
                </a:extLst>
              </p:cNvPr>
              <p:cNvSpPr/>
              <p:nvPr/>
            </p:nvSpPr>
            <p:spPr>
              <a:xfrm>
                <a:off x="7339416" y="3689910"/>
                <a:ext cx="1339468" cy="110550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Rotate Right 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215" name="Arrow: Right 214">
                <a:extLst>
                  <a:ext uri="{FF2B5EF4-FFF2-40B4-BE49-F238E27FC236}">
                    <a16:creationId xmlns:a16="http://schemas.microsoft.com/office/drawing/2014/main" id="{2DAE4AAD-4DCC-1580-C1EC-074617400E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416" y="3689910"/>
                <a:ext cx="1339468" cy="1105505"/>
              </a:xfrm>
              <a:prstGeom prst="rightArrow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9826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619D1-38EF-34FB-AA19-B51EE438C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RL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06C73-6403-D607-E6F6-C3EC37DF2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Imbalance caused by inserting in the right child’s left subtree</a:t>
            </a:r>
          </a:p>
          <a:p>
            <a:r>
              <a:rPr lang="en-US" dirty="0"/>
              <a:t>Rotate right at the right child</a:t>
            </a:r>
          </a:p>
          <a:p>
            <a:r>
              <a:rPr lang="en-US" dirty="0"/>
              <a:t>Rotate left at the imbalanced 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Arrow: Right 56">
                <a:extLst>
                  <a:ext uri="{FF2B5EF4-FFF2-40B4-BE49-F238E27FC236}">
                    <a16:creationId xmlns:a16="http://schemas.microsoft.com/office/drawing/2014/main" id="{2579B664-35B2-8BC9-C7AE-59DC3F70286E}"/>
                  </a:ext>
                </a:extLst>
              </p:cNvPr>
              <p:cNvSpPr/>
              <p:nvPr/>
            </p:nvSpPr>
            <p:spPr>
              <a:xfrm>
                <a:off x="3230993" y="3743675"/>
                <a:ext cx="1007742" cy="110550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Rotate Right 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57" name="Arrow: Right 56">
                <a:extLst>
                  <a:ext uri="{FF2B5EF4-FFF2-40B4-BE49-F238E27FC236}">
                    <a16:creationId xmlns:a16="http://schemas.microsoft.com/office/drawing/2014/main" id="{2579B664-35B2-8BC9-C7AE-59DC3F702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993" y="3743675"/>
                <a:ext cx="1007742" cy="1105505"/>
              </a:xfrm>
              <a:prstGeom prst="rightArrow">
                <a:avLst/>
              </a:prstGeom>
              <a:blipFill>
                <a:blip r:embed="rId2"/>
                <a:stretch>
                  <a:fillRect l="-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10C3AA56-9E9C-D85E-FA44-02B025396446}"/>
              </a:ext>
            </a:extLst>
          </p:cNvPr>
          <p:cNvGrpSpPr/>
          <p:nvPr/>
        </p:nvGrpSpPr>
        <p:grpSpPr>
          <a:xfrm>
            <a:off x="102706" y="3496659"/>
            <a:ext cx="3693255" cy="3248631"/>
            <a:chOff x="102706" y="3496659"/>
            <a:chExt cx="3693255" cy="32486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1B98852D-205A-51D4-3306-7B5B8D49C4F2}"/>
                    </a:ext>
                  </a:extLst>
                </p:cNvPr>
                <p:cNvSpPr/>
                <p:nvPr/>
              </p:nvSpPr>
              <p:spPr>
                <a:xfrm>
                  <a:off x="1450820" y="3496659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1B98852D-205A-51D4-3306-7B5B8D49C4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0820" y="3496659"/>
                  <a:ext cx="612511" cy="612511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Isosceles Triangle 28">
                  <a:extLst>
                    <a:ext uri="{FF2B5EF4-FFF2-40B4-BE49-F238E27FC236}">
                      <a16:creationId xmlns:a16="http://schemas.microsoft.com/office/drawing/2014/main" id="{2C6EEFCF-AA4B-26C3-6FEA-8A72B21D0331}"/>
                    </a:ext>
                  </a:extLst>
                </p:cNvPr>
                <p:cNvSpPr/>
                <p:nvPr/>
              </p:nvSpPr>
              <p:spPr>
                <a:xfrm>
                  <a:off x="102706" y="4414804"/>
                  <a:ext cx="1084977" cy="1204653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Isosceles Triangle 28">
                  <a:extLst>
                    <a:ext uri="{FF2B5EF4-FFF2-40B4-BE49-F238E27FC236}">
                      <a16:creationId xmlns:a16="http://schemas.microsoft.com/office/drawing/2014/main" id="{2C6EEFCF-AA4B-26C3-6FEA-8A72B21D03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06" y="4414804"/>
                  <a:ext cx="1084977" cy="1204653"/>
                </a:xfrm>
                <a:prstGeom prst="triangl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1579D4BE-258A-C182-9117-C65813326EE0}"/>
                    </a:ext>
                  </a:extLst>
                </p:cNvPr>
                <p:cNvSpPr/>
                <p:nvPr/>
              </p:nvSpPr>
              <p:spPr>
                <a:xfrm>
                  <a:off x="2169594" y="4149747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1579D4BE-258A-C182-9117-C65813326E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9594" y="4149747"/>
                  <a:ext cx="612511" cy="612511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Isosceles Triangle 30">
                  <a:extLst>
                    <a:ext uri="{FF2B5EF4-FFF2-40B4-BE49-F238E27FC236}">
                      <a16:creationId xmlns:a16="http://schemas.microsoft.com/office/drawing/2014/main" id="{8F2EF0F1-26EC-4612-40DA-D1BBDC59014C}"/>
                    </a:ext>
                  </a:extLst>
                </p:cNvPr>
                <p:cNvSpPr/>
                <p:nvPr/>
              </p:nvSpPr>
              <p:spPr>
                <a:xfrm>
                  <a:off x="917557" y="5484196"/>
                  <a:ext cx="869999" cy="653951"/>
                </a:xfrm>
                <a:prstGeom prst="triangl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Isosceles Triangle 30">
                  <a:extLst>
                    <a:ext uri="{FF2B5EF4-FFF2-40B4-BE49-F238E27FC236}">
                      <a16:creationId xmlns:a16="http://schemas.microsoft.com/office/drawing/2014/main" id="{8F2EF0F1-26EC-4612-40DA-D1BBDC5901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557" y="5484196"/>
                  <a:ext cx="869999" cy="653951"/>
                </a:xfrm>
                <a:prstGeom prst="triangl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Isosceles Triangle 31">
                  <a:extLst>
                    <a:ext uri="{FF2B5EF4-FFF2-40B4-BE49-F238E27FC236}">
                      <a16:creationId xmlns:a16="http://schemas.microsoft.com/office/drawing/2014/main" id="{8D5DB45B-533B-E849-8A47-BE24445D59B1}"/>
                    </a:ext>
                  </a:extLst>
                </p:cNvPr>
                <p:cNvSpPr/>
                <p:nvPr/>
              </p:nvSpPr>
              <p:spPr>
                <a:xfrm>
                  <a:off x="2720210" y="4904914"/>
                  <a:ext cx="1075751" cy="1237660"/>
                </a:xfrm>
                <a:prstGeom prst="triangl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Isosceles Triangle 31">
                  <a:extLst>
                    <a:ext uri="{FF2B5EF4-FFF2-40B4-BE49-F238E27FC236}">
                      <a16:creationId xmlns:a16="http://schemas.microsoft.com/office/drawing/2014/main" id="{8D5DB45B-533B-E849-8A47-BE24445D59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0210" y="4904914"/>
                  <a:ext cx="1075751" cy="1237660"/>
                </a:xfrm>
                <a:prstGeom prst="triangl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DBCA999-8DC0-9098-FB48-AE1087F593CA}"/>
                </a:ext>
              </a:extLst>
            </p:cNvPr>
            <p:cNvCxnSpPr>
              <a:cxnSpLocks/>
              <a:stCxn id="28" idx="3"/>
              <a:endCxn id="29" idx="0"/>
            </p:cNvCxnSpPr>
            <p:nvPr/>
          </p:nvCxnSpPr>
          <p:spPr>
            <a:xfrm flipH="1">
              <a:off x="645195" y="4019470"/>
              <a:ext cx="895325" cy="3953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744797F-F7DE-97F3-FF6E-70DC1DDCA740}"/>
                </a:ext>
              </a:extLst>
            </p:cNvPr>
            <p:cNvCxnSpPr>
              <a:cxnSpLocks/>
              <a:stCxn id="30" idx="3"/>
              <a:endCxn id="59" idx="7"/>
            </p:cNvCxnSpPr>
            <p:nvPr/>
          </p:nvCxnSpPr>
          <p:spPr>
            <a:xfrm flipH="1">
              <a:off x="1977051" y="4672558"/>
              <a:ext cx="282243" cy="1708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410D731-C65C-498A-7568-D9E87AB56EF3}"/>
                </a:ext>
              </a:extLst>
            </p:cNvPr>
            <p:cNvCxnSpPr>
              <a:cxnSpLocks/>
              <a:stCxn id="30" idx="1"/>
              <a:endCxn id="28" idx="5"/>
            </p:cNvCxnSpPr>
            <p:nvPr/>
          </p:nvCxnSpPr>
          <p:spPr>
            <a:xfrm flipH="1" flipV="1">
              <a:off x="1973631" y="4019470"/>
              <a:ext cx="285663" cy="2199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DE51A72-E1F3-12DE-B72B-9ADDA8C223D5}"/>
                </a:ext>
              </a:extLst>
            </p:cNvPr>
            <p:cNvCxnSpPr>
              <a:cxnSpLocks/>
              <a:stCxn id="32" idx="0"/>
              <a:endCxn id="30" idx="5"/>
            </p:cNvCxnSpPr>
            <p:nvPr/>
          </p:nvCxnSpPr>
          <p:spPr>
            <a:xfrm flipH="1" flipV="1">
              <a:off x="2692405" y="4672558"/>
              <a:ext cx="565681" cy="2323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8E86B79-6E30-B984-DD39-77F1EE734F0F}"/>
                    </a:ext>
                  </a:extLst>
                </p:cNvPr>
                <p:cNvSpPr txBox="1"/>
                <p:nvPr/>
              </p:nvSpPr>
              <p:spPr>
                <a:xfrm>
                  <a:off x="352905" y="4252409"/>
                  <a:ext cx="3697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8E86B79-6E30-B984-DD39-77F1EE734F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905" y="4252409"/>
                  <a:ext cx="369781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BD37377-9D4D-8D7C-8200-32A6160CCCFF}"/>
                    </a:ext>
                  </a:extLst>
                </p:cNvPr>
                <p:cNvSpPr txBox="1"/>
                <p:nvPr/>
              </p:nvSpPr>
              <p:spPr>
                <a:xfrm>
                  <a:off x="957078" y="4548191"/>
                  <a:ext cx="773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BD37377-9D4D-8D7C-8200-32A6160CCC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078" y="4548191"/>
                  <a:ext cx="773738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508C7D2-E38C-7EE4-73DC-299152A31917}"/>
                    </a:ext>
                  </a:extLst>
                </p:cNvPr>
                <p:cNvSpPr txBox="1"/>
                <p:nvPr/>
              </p:nvSpPr>
              <p:spPr>
                <a:xfrm>
                  <a:off x="1525171" y="4121093"/>
                  <a:ext cx="773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508C7D2-E38C-7EE4-73DC-299152A319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5171" y="4121093"/>
                  <a:ext cx="773738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AB902FA-69DB-0439-2D99-AA29699CC6B3}"/>
                    </a:ext>
                  </a:extLst>
                </p:cNvPr>
                <p:cNvSpPr txBox="1"/>
                <p:nvPr/>
              </p:nvSpPr>
              <p:spPr>
                <a:xfrm>
                  <a:off x="769980" y="3592372"/>
                  <a:ext cx="773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AB902FA-69DB-0439-2D99-AA29699CC6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980" y="3592372"/>
                  <a:ext cx="773738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98147D4-25AB-AB4E-74C3-62B623CA8EBB}"/>
                    </a:ext>
                  </a:extLst>
                </p:cNvPr>
                <p:cNvSpPr txBox="1"/>
                <p:nvPr/>
              </p:nvSpPr>
              <p:spPr>
                <a:xfrm>
                  <a:off x="2910336" y="4786812"/>
                  <a:ext cx="3697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98147D4-25AB-AB4E-74C3-62B623CA8E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0336" y="4786812"/>
                  <a:ext cx="369781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49C7BA64-67D6-292B-6912-550CBC90A422}"/>
                    </a:ext>
                  </a:extLst>
                </p:cNvPr>
                <p:cNvSpPr/>
                <p:nvPr/>
              </p:nvSpPr>
              <p:spPr>
                <a:xfrm>
                  <a:off x="1454240" y="4753713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49C7BA64-67D6-292B-6912-550CBC90A4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4240" y="4753713"/>
                  <a:ext cx="612511" cy="612511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id="{FF39DA8C-B895-101C-CF55-99795016CCBA}"/>
                    </a:ext>
                  </a:extLst>
                </p:cNvPr>
                <p:cNvSpPr/>
                <p:nvPr/>
              </p:nvSpPr>
              <p:spPr>
                <a:xfrm>
                  <a:off x="1792568" y="5484196"/>
                  <a:ext cx="869999" cy="653951"/>
                </a:xfrm>
                <a:prstGeom prst="triangl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id="{FF39DA8C-B895-101C-CF55-99795016CC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2568" y="5484196"/>
                  <a:ext cx="869999" cy="653951"/>
                </a:xfrm>
                <a:prstGeom prst="triangle">
                  <a:avLst/>
                </a:prstGeom>
                <a:blipFill>
                  <a:blip r:embed="rId14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EF9D228-EBDD-4AE6-93FE-BA18C66B99A2}"/>
                </a:ext>
              </a:extLst>
            </p:cNvPr>
            <p:cNvCxnSpPr>
              <a:cxnSpLocks/>
              <a:stCxn id="59" idx="3"/>
              <a:endCxn id="31" idx="0"/>
            </p:cNvCxnSpPr>
            <p:nvPr/>
          </p:nvCxnSpPr>
          <p:spPr>
            <a:xfrm flipH="1">
              <a:off x="1352557" y="5276524"/>
              <a:ext cx="191383" cy="2076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D9059CC-8849-ADB1-E738-A6B2C00EDEBD}"/>
                </a:ext>
              </a:extLst>
            </p:cNvPr>
            <p:cNvCxnSpPr>
              <a:cxnSpLocks/>
              <a:stCxn id="59" idx="5"/>
              <a:endCxn id="63" idx="0"/>
            </p:cNvCxnSpPr>
            <p:nvPr/>
          </p:nvCxnSpPr>
          <p:spPr>
            <a:xfrm>
              <a:off x="1977051" y="5276524"/>
              <a:ext cx="250517" cy="2076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04B02F9E-1880-E493-E071-FE1CA912DC8E}"/>
                    </a:ext>
                  </a:extLst>
                </p:cNvPr>
                <p:cNvSpPr/>
                <p:nvPr/>
              </p:nvSpPr>
              <p:spPr>
                <a:xfrm>
                  <a:off x="1124643" y="6266604"/>
                  <a:ext cx="476146" cy="4761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28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04B02F9E-1880-E493-E071-FE1CA912DC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643" y="6266604"/>
                  <a:ext cx="476146" cy="476146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284A82A-4A90-A421-C3CD-653404692203}"/>
                </a:ext>
              </a:extLst>
            </p:cNvPr>
            <p:cNvCxnSpPr>
              <a:cxnSpLocks/>
              <a:stCxn id="70" idx="0"/>
              <a:endCxn id="31" idx="3"/>
            </p:cNvCxnSpPr>
            <p:nvPr/>
          </p:nvCxnSpPr>
          <p:spPr>
            <a:xfrm flipH="1" flipV="1">
              <a:off x="1352557" y="6138147"/>
              <a:ext cx="10159" cy="12845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44650BE5-1644-C668-066D-2B3D2096D59C}"/>
                    </a:ext>
                  </a:extLst>
                </p:cNvPr>
                <p:cNvSpPr/>
                <p:nvPr/>
              </p:nvSpPr>
              <p:spPr>
                <a:xfrm>
                  <a:off x="1984684" y="6269144"/>
                  <a:ext cx="476146" cy="4761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28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44650BE5-1644-C668-066D-2B3D2096D5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4684" y="6269144"/>
                  <a:ext cx="476146" cy="476146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9F048E1-C759-B57C-AD51-051719B5F906}"/>
                </a:ext>
              </a:extLst>
            </p:cNvPr>
            <p:cNvCxnSpPr>
              <a:cxnSpLocks/>
              <a:stCxn id="76" idx="0"/>
              <a:endCxn id="63" idx="3"/>
            </p:cNvCxnSpPr>
            <p:nvPr/>
          </p:nvCxnSpPr>
          <p:spPr>
            <a:xfrm flipV="1">
              <a:off x="2222757" y="6138147"/>
              <a:ext cx="4811" cy="13099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E5E38041-E10B-4A4D-A3C2-68BEEB799918}"/>
              </a:ext>
            </a:extLst>
          </p:cNvPr>
          <p:cNvGrpSpPr/>
          <p:nvPr/>
        </p:nvGrpSpPr>
        <p:grpSpPr>
          <a:xfrm>
            <a:off x="8270097" y="3441735"/>
            <a:ext cx="3918102" cy="2771603"/>
            <a:chOff x="8140409" y="588651"/>
            <a:chExt cx="3918102" cy="27716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Isosceles Triangle 169">
                  <a:extLst>
                    <a:ext uri="{FF2B5EF4-FFF2-40B4-BE49-F238E27FC236}">
                      <a16:creationId xmlns:a16="http://schemas.microsoft.com/office/drawing/2014/main" id="{C25823D2-DAC3-871C-723F-191069584EC5}"/>
                    </a:ext>
                  </a:extLst>
                </p:cNvPr>
                <p:cNvSpPr/>
                <p:nvPr/>
              </p:nvSpPr>
              <p:spPr>
                <a:xfrm>
                  <a:off x="8140409" y="2112531"/>
                  <a:ext cx="1084977" cy="1204653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0" name="Isosceles Triangle 169">
                  <a:extLst>
                    <a:ext uri="{FF2B5EF4-FFF2-40B4-BE49-F238E27FC236}">
                      <a16:creationId xmlns:a16="http://schemas.microsoft.com/office/drawing/2014/main" id="{C25823D2-DAC3-871C-723F-191069584E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0409" y="2112531"/>
                  <a:ext cx="1084977" cy="1204653"/>
                </a:xfrm>
                <a:prstGeom prst="triangle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4C113044-D157-8620-6804-52D9DA4967AE}"/>
                    </a:ext>
                  </a:extLst>
                </p:cNvPr>
                <p:cNvSpPr txBox="1"/>
                <p:nvPr/>
              </p:nvSpPr>
              <p:spPr>
                <a:xfrm>
                  <a:off x="8344086" y="1954745"/>
                  <a:ext cx="3697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4C113044-D157-8620-6804-52D9DA4967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4086" y="1954745"/>
                  <a:ext cx="369781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99054CB1-B927-D8F8-9D76-8BEA4252BC30}"/>
                </a:ext>
              </a:extLst>
            </p:cNvPr>
            <p:cNvGrpSpPr/>
            <p:nvPr/>
          </p:nvGrpSpPr>
          <p:grpSpPr>
            <a:xfrm>
              <a:off x="9176854" y="2097292"/>
              <a:ext cx="869999" cy="1258554"/>
              <a:chOff x="7671946" y="5192984"/>
              <a:chExt cx="869999" cy="12585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3" name="Isosceles Triangle 172">
                    <a:extLst>
                      <a:ext uri="{FF2B5EF4-FFF2-40B4-BE49-F238E27FC236}">
                        <a16:creationId xmlns:a16="http://schemas.microsoft.com/office/drawing/2014/main" id="{33E3DEA3-62F5-9A21-A1AF-32B5934C0028}"/>
                      </a:ext>
                    </a:extLst>
                  </p:cNvPr>
                  <p:cNvSpPr/>
                  <p:nvPr/>
                </p:nvSpPr>
                <p:spPr>
                  <a:xfrm>
                    <a:off x="7671946" y="5192984"/>
                    <a:ext cx="869999" cy="653951"/>
                  </a:xfrm>
                  <a:prstGeom prst="triangl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3" name="Isosceles Triangle 172">
                    <a:extLst>
                      <a:ext uri="{FF2B5EF4-FFF2-40B4-BE49-F238E27FC236}">
                        <a16:creationId xmlns:a16="http://schemas.microsoft.com/office/drawing/2014/main" id="{33E3DEA3-62F5-9A21-A1AF-32B5934C00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71946" y="5192984"/>
                    <a:ext cx="869999" cy="653951"/>
                  </a:xfrm>
                  <a:prstGeom prst="triangle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A3A04AC9-36A0-F0D6-51CD-09EA0CC8A9FC}"/>
                      </a:ext>
                    </a:extLst>
                  </p:cNvPr>
                  <p:cNvSpPr/>
                  <p:nvPr/>
                </p:nvSpPr>
                <p:spPr>
                  <a:xfrm>
                    <a:off x="7879032" y="5975392"/>
                    <a:ext cx="476146" cy="47614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A3A04AC9-36A0-F0D6-51CD-09EA0CC8A9F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79032" y="5975392"/>
                    <a:ext cx="476146" cy="476146"/>
                  </a:xfrm>
                  <a:prstGeom prst="ellipse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457CD7AD-B073-71BC-32B2-1F83D3698991}"/>
                  </a:ext>
                </a:extLst>
              </p:cNvPr>
              <p:cNvCxnSpPr>
                <a:cxnSpLocks/>
                <a:stCxn id="174" idx="0"/>
                <a:endCxn id="173" idx="3"/>
              </p:cNvCxnSpPr>
              <p:nvPr/>
            </p:nvCxnSpPr>
            <p:spPr>
              <a:xfrm flipH="1" flipV="1">
                <a:off x="8106946" y="5846935"/>
                <a:ext cx="10159" cy="12845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452292C6-8418-3C31-7700-3D9FF2963B66}"/>
                    </a:ext>
                  </a:extLst>
                </p:cNvPr>
                <p:cNvSpPr/>
                <p:nvPr/>
              </p:nvSpPr>
              <p:spPr>
                <a:xfrm>
                  <a:off x="8729464" y="1325703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452292C6-8418-3C31-7700-3D9FF2963B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9464" y="1325703"/>
                  <a:ext cx="612511" cy="612511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B368218B-D599-293E-8520-1EDF1AF788AE}"/>
                </a:ext>
              </a:extLst>
            </p:cNvPr>
            <p:cNvCxnSpPr>
              <a:cxnSpLocks/>
              <a:stCxn id="176" idx="3"/>
              <a:endCxn id="170" idx="0"/>
            </p:cNvCxnSpPr>
            <p:nvPr/>
          </p:nvCxnSpPr>
          <p:spPr>
            <a:xfrm flipH="1">
              <a:off x="8682898" y="1848514"/>
              <a:ext cx="136266" cy="2640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8E236D99-EEC0-660E-D756-8D23C54FBEEC}"/>
                </a:ext>
              </a:extLst>
            </p:cNvPr>
            <p:cNvCxnSpPr>
              <a:cxnSpLocks/>
              <a:stCxn id="176" idx="5"/>
              <a:endCxn id="173" idx="0"/>
            </p:cNvCxnSpPr>
            <p:nvPr/>
          </p:nvCxnSpPr>
          <p:spPr>
            <a:xfrm>
              <a:off x="9252275" y="1848514"/>
              <a:ext cx="359579" cy="24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88AB6AFA-9DBC-21DE-A2FA-96A3FBADDA7E}"/>
                    </a:ext>
                  </a:extLst>
                </p:cNvPr>
                <p:cNvSpPr/>
                <p:nvPr/>
              </p:nvSpPr>
              <p:spPr>
                <a:xfrm>
                  <a:off x="9696812" y="653978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88AB6AFA-9DBC-21DE-A2FA-96A3FBADDA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6812" y="653978"/>
                  <a:ext cx="612511" cy="612511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C5D3DFF8-4333-B418-38AD-CF4E9D93458D}"/>
                </a:ext>
              </a:extLst>
            </p:cNvPr>
            <p:cNvCxnSpPr>
              <a:cxnSpLocks/>
              <a:stCxn id="179" idx="3"/>
              <a:endCxn id="176" idx="7"/>
            </p:cNvCxnSpPr>
            <p:nvPr/>
          </p:nvCxnSpPr>
          <p:spPr>
            <a:xfrm flipH="1">
              <a:off x="9252275" y="1176789"/>
              <a:ext cx="534237" cy="238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D83976AB-65B2-8850-79A9-42465DB338BE}"/>
                    </a:ext>
                  </a:extLst>
                </p:cNvPr>
                <p:cNvSpPr/>
                <p:nvPr/>
              </p:nvSpPr>
              <p:spPr>
                <a:xfrm>
                  <a:off x="10709178" y="1309625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D83976AB-65B2-8850-79A9-42465DB338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9178" y="1309625"/>
                  <a:ext cx="612511" cy="612511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B33CF570-0BE4-CFC1-9D13-EDE157E161A5}"/>
                </a:ext>
              </a:extLst>
            </p:cNvPr>
            <p:cNvCxnSpPr>
              <a:cxnSpLocks/>
              <a:stCxn id="179" idx="5"/>
              <a:endCxn id="184" idx="1"/>
            </p:cNvCxnSpPr>
            <p:nvPr/>
          </p:nvCxnSpPr>
          <p:spPr>
            <a:xfrm>
              <a:off x="10219623" y="1176789"/>
              <a:ext cx="579255" cy="2225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69C87E80-31C8-E02F-3628-0BCC11D8902C}"/>
                </a:ext>
              </a:extLst>
            </p:cNvPr>
            <p:cNvGrpSpPr/>
            <p:nvPr/>
          </p:nvGrpSpPr>
          <p:grpSpPr>
            <a:xfrm>
              <a:off x="10108368" y="2099160"/>
              <a:ext cx="869999" cy="1261094"/>
              <a:chOff x="6540271" y="4283732"/>
              <a:chExt cx="869999" cy="126109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0" name="Isosceles Triangle 189">
                    <a:extLst>
                      <a:ext uri="{FF2B5EF4-FFF2-40B4-BE49-F238E27FC236}">
                        <a16:creationId xmlns:a16="http://schemas.microsoft.com/office/drawing/2014/main" id="{5D4DF5AF-C25E-2F47-6BE2-A399D674056B}"/>
                      </a:ext>
                    </a:extLst>
                  </p:cNvPr>
                  <p:cNvSpPr/>
                  <p:nvPr/>
                </p:nvSpPr>
                <p:spPr>
                  <a:xfrm>
                    <a:off x="6540271" y="4283732"/>
                    <a:ext cx="869999" cy="653951"/>
                  </a:xfrm>
                  <a:prstGeom prst="triangl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0" name="Isosceles Triangle 189">
                    <a:extLst>
                      <a:ext uri="{FF2B5EF4-FFF2-40B4-BE49-F238E27FC236}">
                        <a16:creationId xmlns:a16="http://schemas.microsoft.com/office/drawing/2014/main" id="{5D4DF5AF-C25E-2F47-6BE2-A399D674056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0271" y="4283732"/>
                    <a:ext cx="869999" cy="653951"/>
                  </a:xfrm>
                  <a:prstGeom prst="triangle">
                    <a:avLst/>
                  </a:prstGeom>
                  <a:blipFill>
                    <a:blip r:embed="rId24"/>
                    <a:stretch>
                      <a:fillRect b="-45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1" name="Oval 190">
                    <a:extLst>
                      <a:ext uri="{FF2B5EF4-FFF2-40B4-BE49-F238E27FC236}">
                        <a16:creationId xmlns:a16="http://schemas.microsoft.com/office/drawing/2014/main" id="{EB784F25-9843-9BE9-7020-6E352EB3FEB5}"/>
                      </a:ext>
                    </a:extLst>
                  </p:cNvPr>
                  <p:cNvSpPr/>
                  <p:nvPr/>
                </p:nvSpPr>
                <p:spPr>
                  <a:xfrm>
                    <a:off x="6732387" y="5068680"/>
                    <a:ext cx="476146" cy="47614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1" name="Oval 190">
                    <a:extLst>
                      <a:ext uri="{FF2B5EF4-FFF2-40B4-BE49-F238E27FC236}">
                        <a16:creationId xmlns:a16="http://schemas.microsoft.com/office/drawing/2014/main" id="{EB784F25-9843-9BE9-7020-6E352EB3FEB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32387" y="5068680"/>
                    <a:ext cx="476146" cy="476146"/>
                  </a:xfrm>
                  <a:prstGeom prst="ellipse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B8ED8602-70AC-B60A-9584-F249BE0C49F5}"/>
                  </a:ext>
                </a:extLst>
              </p:cNvPr>
              <p:cNvCxnSpPr>
                <a:cxnSpLocks/>
                <a:stCxn id="191" idx="0"/>
                <a:endCxn id="190" idx="3"/>
              </p:cNvCxnSpPr>
              <p:nvPr/>
            </p:nvCxnSpPr>
            <p:spPr>
              <a:xfrm flipV="1">
                <a:off x="6970460" y="4937683"/>
                <a:ext cx="4811" cy="1309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B1F243D2-573D-DDB7-0020-990CC6487B3C}"/>
                </a:ext>
              </a:extLst>
            </p:cNvPr>
            <p:cNvCxnSpPr>
              <a:cxnSpLocks/>
              <a:stCxn id="190" idx="0"/>
              <a:endCxn id="184" idx="3"/>
            </p:cNvCxnSpPr>
            <p:nvPr/>
          </p:nvCxnSpPr>
          <p:spPr>
            <a:xfrm flipV="1">
              <a:off x="10543368" y="1832436"/>
              <a:ext cx="255510" cy="266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Isosceles Triangle 199">
                  <a:extLst>
                    <a:ext uri="{FF2B5EF4-FFF2-40B4-BE49-F238E27FC236}">
                      <a16:creationId xmlns:a16="http://schemas.microsoft.com/office/drawing/2014/main" id="{28B5D586-A402-959F-4FDB-13C6689E7A03}"/>
                    </a:ext>
                  </a:extLst>
                </p:cNvPr>
                <p:cNvSpPr/>
                <p:nvPr/>
              </p:nvSpPr>
              <p:spPr>
                <a:xfrm>
                  <a:off x="10982760" y="2112436"/>
                  <a:ext cx="1075751" cy="1237660"/>
                </a:xfrm>
                <a:prstGeom prst="triangl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0" name="Isosceles Triangle 199">
                  <a:extLst>
                    <a:ext uri="{FF2B5EF4-FFF2-40B4-BE49-F238E27FC236}">
                      <a16:creationId xmlns:a16="http://schemas.microsoft.com/office/drawing/2014/main" id="{28B5D586-A402-959F-4FDB-13C6689E7A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2760" y="2112436"/>
                  <a:ext cx="1075751" cy="1237660"/>
                </a:xfrm>
                <a:prstGeom prst="triangle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9E3D8FA9-E98C-9904-CBAA-D3635057EA08}"/>
                </a:ext>
              </a:extLst>
            </p:cNvPr>
            <p:cNvCxnSpPr>
              <a:cxnSpLocks/>
              <a:stCxn id="184" idx="5"/>
              <a:endCxn id="200" idx="0"/>
            </p:cNvCxnSpPr>
            <p:nvPr/>
          </p:nvCxnSpPr>
          <p:spPr>
            <a:xfrm>
              <a:off x="11231989" y="1832436"/>
              <a:ext cx="288647" cy="28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0B7D7CDD-9A28-E18F-A378-2680AEEB2E55}"/>
                    </a:ext>
                  </a:extLst>
                </p:cNvPr>
                <p:cNvSpPr txBox="1"/>
                <p:nvPr/>
              </p:nvSpPr>
              <p:spPr>
                <a:xfrm>
                  <a:off x="8272434" y="1174212"/>
                  <a:ext cx="773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0B7D7CDD-9A28-E18F-A378-2680AEEB2E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2434" y="1174212"/>
                  <a:ext cx="773738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DF9DF62C-47F9-B2E9-36A2-A550465CB1E6}"/>
                    </a:ext>
                  </a:extLst>
                </p:cNvPr>
                <p:cNvSpPr txBox="1"/>
                <p:nvPr/>
              </p:nvSpPr>
              <p:spPr>
                <a:xfrm>
                  <a:off x="9071953" y="588651"/>
                  <a:ext cx="773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DF9DF62C-47F9-B2E9-36A2-A550465CB1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1953" y="588651"/>
                  <a:ext cx="773738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TextBox 206">
                  <a:extLst>
                    <a:ext uri="{FF2B5EF4-FFF2-40B4-BE49-F238E27FC236}">
                      <a16:creationId xmlns:a16="http://schemas.microsoft.com/office/drawing/2014/main" id="{ACA3E047-9D22-A0B0-4202-55FC2D21415A}"/>
                    </a:ext>
                  </a:extLst>
                </p:cNvPr>
                <p:cNvSpPr txBox="1"/>
                <p:nvPr/>
              </p:nvSpPr>
              <p:spPr>
                <a:xfrm>
                  <a:off x="10108368" y="1367745"/>
                  <a:ext cx="773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7" name="TextBox 206">
                  <a:extLst>
                    <a:ext uri="{FF2B5EF4-FFF2-40B4-BE49-F238E27FC236}">
                      <a16:creationId xmlns:a16="http://schemas.microsoft.com/office/drawing/2014/main" id="{ACA3E047-9D22-A0B0-4202-55FC2D2141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08368" y="1367745"/>
                  <a:ext cx="773738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F1177122-3180-10D4-692A-E74CE5ABFC12}"/>
                    </a:ext>
                  </a:extLst>
                </p:cNvPr>
                <p:cNvSpPr txBox="1"/>
                <p:nvPr/>
              </p:nvSpPr>
              <p:spPr>
                <a:xfrm>
                  <a:off x="11150854" y="1964587"/>
                  <a:ext cx="3697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F1177122-3180-10D4-692A-E74CE5ABFC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0854" y="1964587"/>
                  <a:ext cx="369781" cy="36933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Arrow: Right 214">
                <a:extLst>
                  <a:ext uri="{FF2B5EF4-FFF2-40B4-BE49-F238E27FC236}">
                    <a16:creationId xmlns:a16="http://schemas.microsoft.com/office/drawing/2014/main" id="{2DAE4AAD-4DCC-1580-C1EC-074617400EC7}"/>
                  </a:ext>
                </a:extLst>
              </p:cNvPr>
              <p:cNvSpPr/>
              <p:nvPr/>
            </p:nvSpPr>
            <p:spPr>
              <a:xfrm>
                <a:off x="7305104" y="3750990"/>
                <a:ext cx="1007742" cy="110550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Rotate Left 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15" name="Arrow: Right 214">
                <a:extLst>
                  <a:ext uri="{FF2B5EF4-FFF2-40B4-BE49-F238E27FC236}">
                    <a16:creationId xmlns:a16="http://schemas.microsoft.com/office/drawing/2014/main" id="{2DAE4AAD-4DCC-1580-C1EC-074617400E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104" y="3750990"/>
                <a:ext cx="1007742" cy="1105505"/>
              </a:xfrm>
              <a:prstGeom prst="rightArrow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A77DECA6-C80C-5701-7DE1-06AC88937B23}"/>
              </a:ext>
            </a:extLst>
          </p:cNvPr>
          <p:cNvGrpSpPr/>
          <p:nvPr/>
        </p:nvGrpSpPr>
        <p:grpSpPr>
          <a:xfrm>
            <a:off x="4114944" y="3281195"/>
            <a:ext cx="3755568" cy="3442284"/>
            <a:chOff x="4183702" y="3313028"/>
            <a:chExt cx="3755568" cy="34422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8F809D24-0EA0-AD2C-8CCB-3BC5F24F7F26}"/>
                    </a:ext>
                  </a:extLst>
                </p:cNvPr>
                <p:cNvSpPr/>
                <p:nvPr/>
              </p:nvSpPr>
              <p:spPr>
                <a:xfrm>
                  <a:off x="5199860" y="3614836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8F809D24-0EA0-AD2C-8CCB-3BC5F24F7F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860" y="3614836"/>
                  <a:ext cx="612511" cy="612511"/>
                </a:xfrm>
                <a:prstGeom prst="ellipse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Isosceles Triangle 135">
                  <a:extLst>
                    <a:ext uri="{FF2B5EF4-FFF2-40B4-BE49-F238E27FC236}">
                      <a16:creationId xmlns:a16="http://schemas.microsoft.com/office/drawing/2014/main" id="{35B1F3D4-194F-7932-CA70-04F0AC1A5EC5}"/>
                    </a:ext>
                  </a:extLst>
                </p:cNvPr>
                <p:cNvSpPr/>
                <p:nvPr/>
              </p:nvSpPr>
              <p:spPr>
                <a:xfrm>
                  <a:off x="4183702" y="4289248"/>
                  <a:ext cx="1084977" cy="1204653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6" name="Isosceles Triangle 135">
                  <a:extLst>
                    <a:ext uri="{FF2B5EF4-FFF2-40B4-BE49-F238E27FC236}">
                      <a16:creationId xmlns:a16="http://schemas.microsoft.com/office/drawing/2014/main" id="{35B1F3D4-194F-7932-CA70-04F0AC1A5E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3702" y="4289248"/>
                  <a:ext cx="1084977" cy="1204653"/>
                </a:xfrm>
                <a:prstGeom prst="triangle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6E235EB5-4F7E-74E6-B4C2-3E1AE8911C19}"/>
                    </a:ext>
                  </a:extLst>
                </p:cNvPr>
                <p:cNvSpPr/>
                <p:nvPr/>
              </p:nvSpPr>
              <p:spPr>
                <a:xfrm>
                  <a:off x="6102674" y="4111293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6E235EB5-4F7E-74E6-B4C2-3E1AE8911C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2674" y="4111293"/>
                  <a:ext cx="612511" cy="612511"/>
                </a:xfrm>
                <a:prstGeom prst="ellipse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Isosceles Triangle 138">
                  <a:extLst>
                    <a:ext uri="{FF2B5EF4-FFF2-40B4-BE49-F238E27FC236}">
                      <a16:creationId xmlns:a16="http://schemas.microsoft.com/office/drawing/2014/main" id="{9D516006-D536-C9F5-D25D-D09AD7CBA374}"/>
                    </a:ext>
                  </a:extLst>
                </p:cNvPr>
                <p:cNvSpPr/>
                <p:nvPr/>
              </p:nvSpPr>
              <p:spPr>
                <a:xfrm>
                  <a:off x="6863519" y="5486122"/>
                  <a:ext cx="1075751" cy="1237660"/>
                </a:xfrm>
                <a:prstGeom prst="triangl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9" name="Isosceles Triangle 138">
                  <a:extLst>
                    <a:ext uri="{FF2B5EF4-FFF2-40B4-BE49-F238E27FC236}">
                      <a16:creationId xmlns:a16="http://schemas.microsoft.com/office/drawing/2014/main" id="{9D516006-D536-C9F5-D25D-D09AD7CBA3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3519" y="5486122"/>
                  <a:ext cx="1075751" cy="1237660"/>
                </a:xfrm>
                <a:prstGeom prst="triangle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9D174F5B-EC74-7DF2-ABEF-633091780687}"/>
                </a:ext>
              </a:extLst>
            </p:cNvPr>
            <p:cNvCxnSpPr>
              <a:cxnSpLocks/>
              <a:stCxn id="137" idx="5"/>
              <a:endCxn id="159" idx="1"/>
            </p:cNvCxnSpPr>
            <p:nvPr/>
          </p:nvCxnSpPr>
          <p:spPr>
            <a:xfrm>
              <a:off x="6625485" y="4634104"/>
              <a:ext cx="151335" cy="1869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60C68CB-DC8A-D45B-E834-15874F4A15CE}"/>
                </a:ext>
              </a:extLst>
            </p:cNvPr>
            <p:cNvCxnSpPr>
              <a:cxnSpLocks/>
              <a:stCxn id="137" idx="1"/>
              <a:endCxn id="135" idx="5"/>
            </p:cNvCxnSpPr>
            <p:nvPr/>
          </p:nvCxnSpPr>
          <p:spPr>
            <a:xfrm flipH="1" flipV="1">
              <a:off x="5722671" y="4137647"/>
              <a:ext cx="469703" cy="63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D349555-8247-C1D8-969C-2A99C7630775}"/>
                </a:ext>
              </a:extLst>
            </p:cNvPr>
            <p:cNvCxnSpPr>
              <a:cxnSpLocks/>
              <a:stCxn id="139" idx="0"/>
              <a:endCxn id="159" idx="5"/>
            </p:cNvCxnSpPr>
            <p:nvPr/>
          </p:nvCxnSpPr>
          <p:spPr>
            <a:xfrm flipH="1" flipV="1">
              <a:off x="7209931" y="5254194"/>
              <a:ext cx="191464" cy="2319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88B2D769-7FC5-E189-559D-256522242E9C}"/>
                    </a:ext>
                  </a:extLst>
                </p:cNvPr>
                <p:cNvSpPr txBox="1"/>
                <p:nvPr/>
              </p:nvSpPr>
              <p:spPr>
                <a:xfrm>
                  <a:off x="4356795" y="4140155"/>
                  <a:ext cx="3697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88B2D769-7FC5-E189-559D-256522242E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6795" y="4140155"/>
                  <a:ext cx="369781" cy="369332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1226F12A-73C3-A545-8A6A-1FB7371A4210}"/>
                    </a:ext>
                  </a:extLst>
                </p:cNvPr>
                <p:cNvSpPr txBox="1"/>
                <p:nvPr/>
              </p:nvSpPr>
              <p:spPr>
                <a:xfrm>
                  <a:off x="5467770" y="4215176"/>
                  <a:ext cx="773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1226F12A-73C3-A545-8A6A-1FB7371A42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7770" y="4215176"/>
                  <a:ext cx="773738" cy="369332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E7DDC433-A39C-9D72-0893-3EE12F71DF52}"/>
                    </a:ext>
                  </a:extLst>
                </p:cNvPr>
                <p:cNvSpPr txBox="1"/>
                <p:nvPr/>
              </p:nvSpPr>
              <p:spPr>
                <a:xfrm>
                  <a:off x="5270538" y="3313028"/>
                  <a:ext cx="773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E7DDC433-A39C-9D72-0893-3EE12F71DF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0538" y="3313028"/>
                  <a:ext cx="773738" cy="369332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0D538E86-780E-3019-582B-FDB16AE9B559}"/>
                    </a:ext>
                  </a:extLst>
                </p:cNvPr>
                <p:cNvSpPr txBox="1"/>
                <p:nvPr/>
              </p:nvSpPr>
              <p:spPr>
                <a:xfrm>
                  <a:off x="7043103" y="5344545"/>
                  <a:ext cx="3697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0D538E86-780E-3019-582B-FDB16AE9B5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3103" y="5344545"/>
                  <a:ext cx="369781" cy="369332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B8816186-073F-043E-FC13-8FAA2A388594}"/>
                </a:ext>
              </a:extLst>
            </p:cNvPr>
            <p:cNvGrpSpPr/>
            <p:nvPr/>
          </p:nvGrpSpPr>
          <p:grpSpPr>
            <a:xfrm>
              <a:off x="5444564" y="4879593"/>
              <a:ext cx="869999" cy="1258554"/>
              <a:chOff x="7671946" y="5192984"/>
              <a:chExt cx="869999" cy="12585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Isosceles Triangle 137">
                    <a:extLst>
                      <a:ext uri="{FF2B5EF4-FFF2-40B4-BE49-F238E27FC236}">
                        <a16:creationId xmlns:a16="http://schemas.microsoft.com/office/drawing/2014/main" id="{74A22E81-AB42-2FE9-9E89-350215CFD416}"/>
                      </a:ext>
                    </a:extLst>
                  </p:cNvPr>
                  <p:cNvSpPr/>
                  <p:nvPr/>
                </p:nvSpPr>
                <p:spPr>
                  <a:xfrm>
                    <a:off x="7671946" y="5192984"/>
                    <a:ext cx="869999" cy="653951"/>
                  </a:xfrm>
                  <a:prstGeom prst="triangl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8" name="Isosceles Triangle 137">
                    <a:extLst>
                      <a:ext uri="{FF2B5EF4-FFF2-40B4-BE49-F238E27FC236}">
                        <a16:creationId xmlns:a16="http://schemas.microsoft.com/office/drawing/2014/main" id="{74A22E81-AB42-2FE9-9E89-350215CFD41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71946" y="5192984"/>
                    <a:ext cx="869999" cy="653951"/>
                  </a:xfrm>
                  <a:prstGeom prst="triangle">
                    <a:avLst/>
                  </a:prstGeom>
                  <a:blipFill>
                    <a:blip r:embed="rId4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3" name="Oval 152">
                    <a:extLst>
                      <a:ext uri="{FF2B5EF4-FFF2-40B4-BE49-F238E27FC236}">
                        <a16:creationId xmlns:a16="http://schemas.microsoft.com/office/drawing/2014/main" id="{C9792623-4F10-6F7E-FC1A-66157314FC92}"/>
                      </a:ext>
                    </a:extLst>
                  </p:cNvPr>
                  <p:cNvSpPr/>
                  <p:nvPr/>
                </p:nvSpPr>
                <p:spPr>
                  <a:xfrm>
                    <a:off x="7879032" y="5975392"/>
                    <a:ext cx="476146" cy="47614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3" name="Oval 152">
                    <a:extLst>
                      <a:ext uri="{FF2B5EF4-FFF2-40B4-BE49-F238E27FC236}">
                        <a16:creationId xmlns:a16="http://schemas.microsoft.com/office/drawing/2014/main" id="{C9792623-4F10-6F7E-FC1A-66157314FC9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79032" y="5975392"/>
                    <a:ext cx="476146" cy="476146"/>
                  </a:xfrm>
                  <a:prstGeom prst="ellipse">
                    <a:avLst/>
                  </a:prstGeom>
                  <a:blipFill>
                    <a:blip r:embed="rId41"/>
                    <a:stretch>
                      <a:fillRect/>
                    </a:stretch>
                  </a:blipFill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F1E1B38D-B8F5-89BD-8822-57A80C5777D7}"/>
                  </a:ext>
                </a:extLst>
              </p:cNvPr>
              <p:cNvCxnSpPr>
                <a:cxnSpLocks/>
                <a:stCxn id="153" idx="0"/>
                <a:endCxn id="138" idx="3"/>
              </p:cNvCxnSpPr>
              <p:nvPr/>
            </p:nvCxnSpPr>
            <p:spPr>
              <a:xfrm flipH="1" flipV="1">
                <a:off x="8106946" y="5846935"/>
                <a:ext cx="10159" cy="12845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3F3ADB01-DD8A-7E18-1091-482C3EF244C6}"/>
                </a:ext>
              </a:extLst>
            </p:cNvPr>
            <p:cNvGrpSpPr/>
            <p:nvPr/>
          </p:nvGrpSpPr>
          <p:grpSpPr>
            <a:xfrm>
              <a:off x="6130081" y="5494218"/>
              <a:ext cx="869999" cy="1261094"/>
              <a:chOff x="6540271" y="4283732"/>
              <a:chExt cx="869999" cy="126109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0" name="Isosceles Triangle 149">
                    <a:extLst>
                      <a:ext uri="{FF2B5EF4-FFF2-40B4-BE49-F238E27FC236}">
                        <a16:creationId xmlns:a16="http://schemas.microsoft.com/office/drawing/2014/main" id="{DA48F5F6-29AE-2B9B-C661-FC0F9D14E43E}"/>
                      </a:ext>
                    </a:extLst>
                  </p:cNvPr>
                  <p:cNvSpPr/>
                  <p:nvPr/>
                </p:nvSpPr>
                <p:spPr>
                  <a:xfrm>
                    <a:off x="6540271" y="4283732"/>
                    <a:ext cx="869999" cy="653951"/>
                  </a:xfrm>
                  <a:prstGeom prst="triangl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0" name="Isosceles Triangle 149">
                    <a:extLst>
                      <a:ext uri="{FF2B5EF4-FFF2-40B4-BE49-F238E27FC236}">
                        <a16:creationId xmlns:a16="http://schemas.microsoft.com/office/drawing/2014/main" id="{DA48F5F6-29AE-2B9B-C661-FC0F9D14E43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0271" y="4283732"/>
                    <a:ext cx="869999" cy="653951"/>
                  </a:xfrm>
                  <a:prstGeom prst="triangle">
                    <a:avLst/>
                  </a:prstGeom>
                  <a:blipFill>
                    <a:blip r:embed="rId42"/>
                    <a:stretch>
                      <a:fillRect b="-45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5" name="Oval 154">
                    <a:extLst>
                      <a:ext uri="{FF2B5EF4-FFF2-40B4-BE49-F238E27FC236}">
                        <a16:creationId xmlns:a16="http://schemas.microsoft.com/office/drawing/2014/main" id="{FA2F515E-F9F8-11B1-7B8F-6B879A34E224}"/>
                      </a:ext>
                    </a:extLst>
                  </p:cNvPr>
                  <p:cNvSpPr/>
                  <p:nvPr/>
                </p:nvSpPr>
                <p:spPr>
                  <a:xfrm>
                    <a:off x="6732387" y="5068680"/>
                    <a:ext cx="476146" cy="47614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5" name="Oval 154">
                    <a:extLst>
                      <a:ext uri="{FF2B5EF4-FFF2-40B4-BE49-F238E27FC236}">
                        <a16:creationId xmlns:a16="http://schemas.microsoft.com/office/drawing/2014/main" id="{FA2F515E-F9F8-11B1-7B8F-6B879A34E22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32387" y="5068680"/>
                    <a:ext cx="476146" cy="476146"/>
                  </a:xfrm>
                  <a:prstGeom prst="ellipse">
                    <a:avLst/>
                  </a:prstGeom>
                  <a:blipFill>
                    <a:blip r:embed="rId43"/>
                    <a:stretch>
                      <a:fillRect/>
                    </a:stretch>
                  </a:blipFill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972C351-F425-B44E-0B07-B669029C0077}"/>
                  </a:ext>
                </a:extLst>
              </p:cNvPr>
              <p:cNvCxnSpPr>
                <a:cxnSpLocks/>
                <a:stCxn id="155" idx="0"/>
                <a:endCxn id="150" idx="3"/>
              </p:cNvCxnSpPr>
              <p:nvPr/>
            </p:nvCxnSpPr>
            <p:spPr>
              <a:xfrm flipV="1">
                <a:off x="6970460" y="4937683"/>
                <a:ext cx="4811" cy="1309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C665C09B-FCE3-FD4E-BB9E-596B4AC626E5}"/>
                    </a:ext>
                  </a:extLst>
                </p:cNvPr>
                <p:cNvSpPr/>
                <p:nvPr/>
              </p:nvSpPr>
              <p:spPr>
                <a:xfrm>
                  <a:off x="6687120" y="4731383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C665C09B-FCE3-FD4E-BB9E-596B4AC626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7120" y="4731383"/>
                  <a:ext cx="612511" cy="612511"/>
                </a:xfrm>
                <a:prstGeom prst="ellipse">
                  <a:avLst/>
                </a:prstGeom>
                <a:blipFill>
                  <a:blip r:embed="rId4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680E6224-B30D-AB0B-1DD3-2319A9852042}"/>
                    </a:ext>
                  </a:extLst>
                </p:cNvPr>
                <p:cNvSpPr txBox="1"/>
                <p:nvPr/>
              </p:nvSpPr>
              <p:spPr>
                <a:xfrm>
                  <a:off x="6076964" y="4826344"/>
                  <a:ext cx="773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680E6224-B30D-AB0B-1DD3-2319A98520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6964" y="4826344"/>
                  <a:ext cx="773738" cy="369332"/>
                </a:xfrm>
                <a:prstGeom prst="rect">
                  <a:avLst/>
                </a:prstGeom>
                <a:blipFill>
                  <a:blip r:embed="rId4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AD35802-B314-EB92-AE84-8AE7647C1D0C}"/>
                </a:ext>
              </a:extLst>
            </p:cNvPr>
            <p:cNvCxnSpPr>
              <a:cxnSpLocks/>
              <a:stCxn id="159" idx="3"/>
              <a:endCxn id="150" idx="0"/>
            </p:cNvCxnSpPr>
            <p:nvPr/>
          </p:nvCxnSpPr>
          <p:spPr>
            <a:xfrm flipH="1">
              <a:off x="6565081" y="5254194"/>
              <a:ext cx="211739" cy="240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CBED269-3ABC-4229-FFCC-10436A813B7C}"/>
                </a:ext>
              </a:extLst>
            </p:cNvPr>
            <p:cNvCxnSpPr>
              <a:cxnSpLocks/>
              <a:stCxn id="137" idx="3"/>
              <a:endCxn id="138" idx="0"/>
            </p:cNvCxnSpPr>
            <p:nvPr/>
          </p:nvCxnSpPr>
          <p:spPr>
            <a:xfrm flipH="1">
              <a:off x="5879564" y="4634104"/>
              <a:ext cx="312810" cy="2454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8AE3F03-F6A8-38DC-86AA-AF599D392549}"/>
                </a:ext>
              </a:extLst>
            </p:cNvPr>
            <p:cNvCxnSpPr>
              <a:cxnSpLocks/>
              <a:stCxn id="136" idx="0"/>
              <a:endCxn id="135" idx="3"/>
            </p:cNvCxnSpPr>
            <p:nvPr/>
          </p:nvCxnSpPr>
          <p:spPr>
            <a:xfrm flipV="1">
              <a:off x="4726191" y="4137647"/>
              <a:ext cx="563369" cy="1516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2093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C48D2-3237-9162-34D2-68F2C73FC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DF4FF-B4BB-916D-E680-D5F940C43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a BST insertion, update the heights of the node’s ancestors</a:t>
            </a:r>
          </a:p>
          <a:p>
            <a:r>
              <a:rPr lang="en-US" dirty="0"/>
              <a:t>Check for imbalance</a:t>
            </a:r>
          </a:p>
          <a:p>
            <a:r>
              <a:rPr lang="en-US" dirty="0"/>
              <a:t>If there’s imbalance then at the deepest root of imbalance:</a:t>
            </a:r>
          </a:p>
          <a:p>
            <a:pPr lvl="1"/>
            <a:r>
              <a:rPr lang="en-US" dirty="0"/>
              <a:t>Case LL: If we inserted in the </a:t>
            </a:r>
            <a:r>
              <a:rPr lang="en-US" b="1" dirty="0"/>
              <a:t>left</a:t>
            </a:r>
            <a:r>
              <a:rPr lang="en-US" dirty="0"/>
              <a:t> subtree of the </a:t>
            </a:r>
            <a:r>
              <a:rPr lang="en-US" b="1" dirty="0"/>
              <a:t>left</a:t>
            </a:r>
            <a:r>
              <a:rPr lang="en-US" dirty="0"/>
              <a:t> child then: rotate right</a:t>
            </a:r>
          </a:p>
          <a:p>
            <a:pPr lvl="1"/>
            <a:r>
              <a:rPr lang="en-US" dirty="0"/>
              <a:t>Case RR: If we inserted in the </a:t>
            </a:r>
            <a:r>
              <a:rPr lang="en-US" b="1" dirty="0"/>
              <a:t>right</a:t>
            </a:r>
            <a:r>
              <a:rPr lang="en-US" dirty="0"/>
              <a:t> subtree of the </a:t>
            </a:r>
            <a:r>
              <a:rPr lang="en-US" b="1" dirty="0"/>
              <a:t>right</a:t>
            </a:r>
            <a:r>
              <a:rPr lang="en-US" dirty="0"/>
              <a:t> child then: rotate left</a:t>
            </a:r>
          </a:p>
          <a:p>
            <a:pPr lvl="1"/>
            <a:r>
              <a:rPr lang="en-US" dirty="0"/>
              <a:t>Case LR: If we inserted into the </a:t>
            </a:r>
            <a:r>
              <a:rPr lang="en-US" b="1" dirty="0"/>
              <a:t>right</a:t>
            </a:r>
            <a:r>
              <a:rPr lang="en-US" dirty="0"/>
              <a:t> subtree of the </a:t>
            </a:r>
            <a:r>
              <a:rPr lang="en-US" b="1" dirty="0"/>
              <a:t>left</a:t>
            </a:r>
            <a:r>
              <a:rPr lang="en-US" dirty="0"/>
              <a:t> child then: rotate left at the left child and then rotate right at the root</a:t>
            </a:r>
          </a:p>
          <a:p>
            <a:pPr lvl="1"/>
            <a:r>
              <a:rPr lang="en-US" dirty="0"/>
              <a:t>Case RL: If we inserted into the </a:t>
            </a:r>
            <a:r>
              <a:rPr lang="en-US" b="1" dirty="0"/>
              <a:t>left</a:t>
            </a:r>
            <a:r>
              <a:rPr lang="en-US" dirty="0"/>
              <a:t> subtree of the </a:t>
            </a:r>
            <a:r>
              <a:rPr lang="en-US" b="1" dirty="0"/>
              <a:t>right</a:t>
            </a:r>
            <a:r>
              <a:rPr lang="en-US" dirty="0"/>
              <a:t> child then: rotate right at the right child and then rotate left at the root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325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0558-AC80-C31A-ED54-C582EBDBB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26680C-5AAB-0A1D-3EBA-51A7D3E83418}"/>
              </a:ext>
            </a:extLst>
          </p:cNvPr>
          <p:cNvSpPr/>
          <p:nvPr/>
        </p:nvSpPr>
        <p:spPr>
          <a:xfrm>
            <a:off x="3281680" y="1808480"/>
            <a:ext cx="1046480" cy="4673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CPU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DB1E07-D04C-8A31-0093-D432B67897E6}"/>
              </a:ext>
            </a:extLst>
          </p:cNvPr>
          <p:cNvSpPr/>
          <p:nvPr/>
        </p:nvSpPr>
        <p:spPr>
          <a:xfrm>
            <a:off x="2895600" y="2667000"/>
            <a:ext cx="1818640" cy="4673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L1 Cache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0DD136-F410-B729-CAE9-B33BF81EB926}"/>
              </a:ext>
            </a:extLst>
          </p:cNvPr>
          <p:cNvSpPr/>
          <p:nvPr/>
        </p:nvSpPr>
        <p:spPr>
          <a:xfrm>
            <a:off x="2225040" y="3525520"/>
            <a:ext cx="3159760" cy="4673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L2 Cache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7B31A6-4249-3DDF-C511-C16070CB7409}"/>
              </a:ext>
            </a:extLst>
          </p:cNvPr>
          <p:cNvSpPr/>
          <p:nvPr/>
        </p:nvSpPr>
        <p:spPr>
          <a:xfrm>
            <a:off x="1412240" y="4384040"/>
            <a:ext cx="4785360" cy="889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Main Memory</a:t>
            </a:r>
          </a:p>
        </p:txBody>
      </p:sp>
      <p:sp>
        <p:nvSpPr>
          <p:cNvPr id="8" name="Cylinder 7">
            <a:extLst>
              <a:ext uri="{FF2B5EF4-FFF2-40B4-BE49-F238E27FC236}">
                <a16:creationId xmlns:a16="http://schemas.microsoft.com/office/drawing/2014/main" id="{3E540C1B-8B92-8D77-33D3-DD1819128DFB}"/>
              </a:ext>
            </a:extLst>
          </p:cNvPr>
          <p:cNvSpPr/>
          <p:nvPr/>
        </p:nvSpPr>
        <p:spPr>
          <a:xfrm>
            <a:off x="527050" y="5537835"/>
            <a:ext cx="6555740" cy="1148397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Disk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11671F-BB2D-B68B-5793-EA4A20E240CC}"/>
              </a:ext>
            </a:extLst>
          </p:cNvPr>
          <p:cNvSpPr txBox="1"/>
          <p:nvPr/>
        </p:nvSpPr>
        <p:spPr>
          <a:xfrm>
            <a:off x="4531360" y="1718994"/>
            <a:ext cx="1294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Size: 1 KB</a:t>
            </a:r>
          </a:p>
          <a:p>
            <a:r>
              <a:rPr lang="en-US" dirty="0"/>
              <a:t>Speed: Free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F8E3BF-7819-E5DC-561B-28873199E08F}"/>
              </a:ext>
            </a:extLst>
          </p:cNvPr>
          <p:cNvSpPr txBox="1"/>
          <p:nvPr/>
        </p:nvSpPr>
        <p:spPr>
          <a:xfrm>
            <a:off x="4903463" y="2577514"/>
            <a:ext cx="2669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Size: 128 KB</a:t>
            </a:r>
          </a:p>
          <a:p>
            <a:r>
              <a:rPr lang="en-US" dirty="0"/>
              <a:t>Speed: 2 cycles per lookup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9FC631-55C0-E3DD-1B25-77DDDAC942A1}"/>
              </a:ext>
            </a:extLst>
          </p:cNvPr>
          <p:cNvSpPr txBox="1"/>
          <p:nvPr/>
        </p:nvSpPr>
        <p:spPr>
          <a:xfrm>
            <a:off x="5543543" y="3429000"/>
            <a:ext cx="2786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Size: 2 MB</a:t>
            </a:r>
          </a:p>
          <a:p>
            <a:r>
              <a:rPr lang="en-US" dirty="0"/>
              <a:t>Speed: 30 cycles per lookup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1D35C1-1767-B0A2-433F-19AF460C9290}"/>
              </a:ext>
            </a:extLst>
          </p:cNvPr>
          <p:cNvSpPr txBox="1"/>
          <p:nvPr/>
        </p:nvSpPr>
        <p:spPr>
          <a:xfrm>
            <a:off x="6447783" y="4505374"/>
            <a:ext cx="2903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Size: 2 GB</a:t>
            </a:r>
          </a:p>
          <a:p>
            <a:r>
              <a:rPr lang="en-US" dirty="0"/>
              <a:t>Speed: 250 cycles per lookup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C45797-F5F5-B889-466F-CEAA7AF25459}"/>
              </a:ext>
            </a:extLst>
          </p:cNvPr>
          <p:cNvSpPr txBox="1"/>
          <p:nvPr/>
        </p:nvSpPr>
        <p:spPr>
          <a:xfrm>
            <a:off x="7291063" y="5788867"/>
            <a:ext cx="3487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Size: 1 TB</a:t>
            </a:r>
          </a:p>
          <a:p>
            <a:r>
              <a:rPr lang="en-US" dirty="0"/>
              <a:t>Speed: 8,000,000 cycles per lookup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707C05-8CAA-B81F-7BA8-8BE09961A9B5}"/>
              </a:ext>
            </a:extLst>
          </p:cNvPr>
          <p:cNvSpPr txBox="1"/>
          <p:nvPr/>
        </p:nvSpPr>
        <p:spPr>
          <a:xfrm>
            <a:off x="7213601" y="365125"/>
            <a:ext cx="497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Large memory is slow to access.</a:t>
            </a:r>
          </a:p>
          <a:p>
            <a:r>
              <a:rPr lang="en-US" sz="2400" dirty="0"/>
              <a:t>We use different “layers” or memory to balance quantity of storage with speed of access.</a:t>
            </a:r>
          </a:p>
          <a:p>
            <a:r>
              <a:rPr lang="en-US" sz="2400" dirty="0"/>
              <a:t>Ideally the data we want is in small memory, but we may need to go deep</a:t>
            </a:r>
          </a:p>
        </p:txBody>
      </p:sp>
    </p:spTree>
    <p:extLst>
      <p:ext uri="{BB962C8B-B14F-4D97-AF65-F5344CB8AC3E}">
        <p14:creationId xmlns:p14="http://schemas.microsoft.com/office/powerpoint/2010/main" val="238900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F296A-CD42-45E7-98AD-FD7A3DA1C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912D5-9A57-CAC1-DDCB-41C25F19F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Binary Search tree that maintains that the left and right subtrees of every node have heights that differ by at most one.</a:t>
            </a:r>
          </a:p>
          <a:p>
            <a:pPr lvl="1"/>
            <a:r>
              <a:rPr lang="en-US" dirty="0"/>
              <a:t>height of left subtree and height of right subtree off by at most 1</a:t>
            </a:r>
          </a:p>
          <a:p>
            <a:pPr lvl="1"/>
            <a:r>
              <a:rPr lang="en-US" dirty="0"/>
              <a:t>Not too weak (ensures trees are short)</a:t>
            </a:r>
          </a:p>
          <a:p>
            <a:pPr lvl="1"/>
            <a:r>
              <a:rPr lang="en-US" dirty="0"/>
              <a:t>Not too strong (works for any number of nodes)</a:t>
            </a:r>
          </a:p>
          <a:p>
            <a:pPr lvl="1"/>
            <a:endParaRPr lang="en-US" dirty="0"/>
          </a:p>
          <a:p>
            <a:r>
              <a:rPr lang="en-US" dirty="0"/>
              <a:t>Idea of AVL Tree:</a:t>
            </a:r>
          </a:p>
          <a:p>
            <a:pPr lvl="1"/>
            <a:r>
              <a:rPr lang="en-US" dirty="0"/>
              <a:t>When you insert/delete nodes, if tree is “out of balance” then modify the tree</a:t>
            </a:r>
          </a:p>
          <a:p>
            <a:pPr lvl="1"/>
            <a:r>
              <a:rPr lang="en-US" dirty="0"/>
              <a:t>Modification = “rotation”</a:t>
            </a:r>
          </a:p>
        </p:txBody>
      </p:sp>
    </p:spTree>
    <p:extLst>
      <p:ext uri="{BB962C8B-B14F-4D97-AF65-F5344CB8AC3E}">
        <p14:creationId xmlns:p14="http://schemas.microsoft.com/office/powerpoint/2010/main" val="253067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FF3AB-91D1-9B8A-D4EE-39404850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 Trees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B17E7-FB9F-40F4-356F-7165EF18C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Locality</a:t>
            </a:r>
          </a:p>
          <a:p>
            <a:pPr lvl="1"/>
            <a:r>
              <a:rPr lang="en-US" dirty="0"/>
              <a:t>Observation: in practice, when you read from memory you’re likely to soon thereafter read from nearby memory</a:t>
            </a:r>
          </a:p>
          <a:p>
            <a:pPr lvl="1"/>
            <a:r>
              <a:rPr lang="en-US" dirty="0"/>
              <a:t>When memory is “fetched”, it’s collected in blocks at a time</a:t>
            </a:r>
          </a:p>
          <a:p>
            <a:pPr lvl="1"/>
            <a:r>
              <a:rPr lang="en-US" dirty="0"/>
              <a:t>Works well for arrays (they’re contiguous is memory)</a:t>
            </a:r>
          </a:p>
          <a:p>
            <a:pPr lvl="1"/>
            <a:r>
              <a:rPr lang="en-US" dirty="0"/>
              <a:t>May not be helpful for linked lists, BSTs, etc. (pointers could go wherever)</a:t>
            </a:r>
          </a:p>
          <a:p>
            <a:r>
              <a:rPr lang="en-US" dirty="0"/>
              <a:t>Solution: Have a BST-like data structure which can take advantage of locality</a:t>
            </a:r>
          </a:p>
        </p:txBody>
      </p:sp>
    </p:spTree>
    <p:extLst>
      <p:ext uri="{BB962C8B-B14F-4D97-AF65-F5344CB8AC3E}">
        <p14:creationId xmlns:p14="http://schemas.microsoft.com/office/powerpoint/2010/main" val="3245450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9C561-4289-957A-ED98-42F4BFB54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8A7C5-E127-7BD2-0131-755635050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BST nodes have a lot of information inside them </a:t>
            </a:r>
          </a:p>
          <a:p>
            <a:r>
              <a:rPr lang="en-US" dirty="0"/>
              <a:t>We don’t need that information for “intermediate” nodes</a:t>
            </a:r>
          </a:p>
          <a:p>
            <a:r>
              <a:rPr lang="en-US" dirty="0"/>
              <a:t>Solution: Delay loading anything except keys as long as possible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FF768DF-6264-352F-5D42-E53F719473FF}"/>
              </a:ext>
            </a:extLst>
          </p:cNvPr>
          <p:cNvGrpSpPr/>
          <p:nvPr/>
        </p:nvGrpSpPr>
        <p:grpSpPr>
          <a:xfrm>
            <a:off x="7244080" y="3325455"/>
            <a:ext cx="4199918" cy="3401100"/>
            <a:chOff x="5882640" y="2790701"/>
            <a:chExt cx="4199918" cy="34011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579FFE1-1C5B-A46C-7727-1BC4402B90AA}"/>
                </a:ext>
              </a:extLst>
            </p:cNvPr>
            <p:cNvGrpSpPr/>
            <p:nvPr/>
          </p:nvGrpSpPr>
          <p:grpSpPr>
            <a:xfrm>
              <a:off x="5882640" y="4418421"/>
              <a:ext cx="2591012" cy="1773380"/>
              <a:chOff x="8079280" y="365125"/>
              <a:chExt cx="4036614" cy="2762801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63899F9-A7F8-359E-3548-D0C8EB6473CA}"/>
                  </a:ext>
                </a:extLst>
              </p:cNvPr>
              <p:cNvGrpSpPr/>
              <p:nvPr/>
            </p:nvGrpSpPr>
            <p:grpSpPr>
              <a:xfrm>
                <a:off x="8079280" y="365125"/>
                <a:ext cx="4036614" cy="2762801"/>
                <a:chOff x="5413263" y="1203158"/>
                <a:chExt cx="4036614" cy="2762801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134DF039-C51E-227D-0C91-FDD9D2DA2DB4}"/>
                    </a:ext>
                  </a:extLst>
                </p:cNvPr>
                <p:cNvGrpSpPr/>
                <p:nvPr/>
              </p:nvGrpSpPr>
              <p:grpSpPr>
                <a:xfrm>
                  <a:off x="5413263" y="1203158"/>
                  <a:ext cx="4036614" cy="2762801"/>
                  <a:chOff x="131609" y="2379747"/>
                  <a:chExt cx="4036614" cy="2762801"/>
                </a:xfrm>
              </p:grpSpPr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DFDA5B52-323E-A4ED-3A58-59FA0F752466}"/>
                      </a:ext>
                    </a:extLst>
                  </p:cNvPr>
                  <p:cNvSpPr/>
                  <p:nvPr/>
                </p:nvSpPr>
                <p:spPr>
                  <a:xfrm>
                    <a:off x="2259363" y="2379747"/>
                    <a:ext cx="612511" cy="61251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700" dirty="0">
                        <a:solidFill>
                          <a:schemeClr val="tx1"/>
                        </a:solidFill>
                      </a:rPr>
                      <a:t>9</a:t>
                    </a:r>
                  </a:p>
                </p:txBody>
              </p: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09E6F35C-2677-7211-EDF5-C28364F23196}"/>
                      </a:ext>
                    </a:extLst>
                  </p:cNvPr>
                  <p:cNvSpPr/>
                  <p:nvPr/>
                </p:nvSpPr>
                <p:spPr>
                  <a:xfrm>
                    <a:off x="1556072" y="3043035"/>
                    <a:ext cx="612511" cy="612511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700" dirty="0">
                        <a:solidFill>
                          <a:schemeClr val="tx1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DF7EB65E-D75A-050B-B8B3-11D3606F7271}"/>
                      </a:ext>
                    </a:extLst>
                  </p:cNvPr>
                  <p:cNvSpPr/>
                  <p:nvPr/>
                </p:nvSpPr>
                <p:spPr>
                  <a:xfrm>
                    <a:off x="2943201" y="3007475"/>
                    <a:ext cx="612511" cy="61251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700" dirty="0">
                        <a:solidFill>
                          <a:schemeClr val="tx1"/>
                        </a:solidFill>
                      </a:rPr>
                      <a:t>10</a:t>
                    </a:r>
                  </a:p>
                </p:txBody>
              </p:sp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2B8EB970-09BB-B91E-8202-CB0382AA3F67}"/>
                      </a:ext>
                    </a:extLst>
                  </p:cNvPr>
                  <p:cNvSpPr/>
                  <p:nvPr/>
                </p:nvSpPr>
                <p:spPr>
                  <a:xfrm>
                    <a:off x="820352" y="3799360"/>
                    <a:ext cx="612511" cy="61251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700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51600ABF-07D7-3752-2F48-BAEB2630CA7B}"/>
                      </a:ext>
                    </a:extLst>
                  </p:cNvPr>
                  <p:cNvSpPr/>
                  <p:nvPr/>
                </p:nvSpPr>
                <p:spPr>
                  <a:xfrm>
                    <a:off x="3555712" y="3697555"/>
                    <a:ext cx="612511" cy="61251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700" dirty="0">
                        <a:solidFill>
                          <a:schemeClr val="tx1"/>
                        </a:solidFill>
                      </a:rPr>
                      <a:t>16</a:t>
                    </a:r>
                  </a:p>
                </p:txBody>
              </p:sp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D9C02393-767F-DDEB-F080-695F55EA5944}"/>
                      </a:ext>
                    </a:extLst>
                  </p:cNvPr>
                  <p:cNvSpPr/>
                  <p:nvPr/>
                </p:nvSpPr>
                <p:spPr>
                  <a:xfrm>
                    <a:off x="131609" y="4530037"/>
                    <a:ext cx="612511" cy="61251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700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2FD90E4C-025F-9C3F-9B98-3283E3754D8D}"/>
                      </a:ext>
                    </a:extLst>
                  </p:cNvPr>
                  <p:cNvCxnSpPr>
                    <a:cxnSpLocks/>
                    <a:stCxn id="18" idx="3"/>
                    <a:endCxn id="19" idx="7"/>
                  </p:cNvCxnSpPr>
                  <p:nvPr/>
                </p:nvCxnSpPr>
                <p:spPr>
                  <a:xfrm flipH="1">
                    <a:off x="2078883" y="2902558"/>
                    <a:ext cx="270180" cy="23017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20FAB14E-1D25-BDC9-FB39-0A6B886E7615}"/>
                      </a:ext>
                    </a:extLst>
                  </p:cNvPr>
                  <p:cNvCxnSpPr>
                    <a:cxnSpLocks/>
                    <a:stCxn id="18" idx="5"/>
                    <a:endCxn id="20" idx="1"/>
                  </p:cNvCxnSpPr>
                  <p:nvPr/>
                </p:nvCxnSpPr>
                <p:spPr>
                  <a:xfrm>
                    <a:off x="2782174" y="2902558"/>
                    <a:ext cx="250727" cy="19461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88F59600-6892-C6A1-C3D0-C9D4CD73B574}"/>
                      </a:ext>
                    </a:extLst>
                  </p:cNvPr>
                  <p:cNvCxnSpPr>
                    <a:stCxn id="21" idx="7"/>
                    <a:endCxn id="19" idx="3"/>
                  </p:cNvCxnSpPr>
                  <p:nvPr/>
                </p:nvCxnSpPr>
                <p:spPr>
                  <a:xfrm flipV="1">
                    <a:off x="1343163" y="3565846"/>
                    <a:ext cx="302609" cy="32321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>
                    <a:extLst>
                      <a:ext uri="{FF2B5EF4-FFF2-40B4-BE49-F238E27FC236}">
                        <a16:creationId xmlns:a16="http://schemas.microsoft.com/office/drawing/2014/main" id="{05D13491-6CFE-F37C-21F9-9C512275517C}"/>
                      </a:ext>
                    </a:extLst>
                  </p:cNvPr>
                  <p:cNvCxnSpPr>
                    <a:cxnSpLocks/>
                    <a:stCxn id="23" idx="7"/>
                    <a:endCxn id="21" idx="3"/>
                  </p:cNvCxnSpPr>
                  <p:nvPr/>
                </p:nvCxnSpPr>
                <p:spPr>
                  <a:xfrm flipV="1">
                    <a:off x="654420" y="4322171"/>
                    <a:ext cx="255632" cy="29756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id="{5BAB45AC-1DC1-6B8E-046D-5FAEA0840875}"/>
                      </a:ext>
                    </a:extLst>
                  </p:cNvPr>
                  <p:cNvCxnSpPr>
                    <a:stCxn id="22" idx="1"/>
                    <a:endCxn id="20" idx="5"/>
                  </p:cNvCxnSpPr>
                  <p:nvPr/>
                </p:nvCxnSpPr>
                <p:spPr>
                  <a:xfrm flipH="1" flipV="1">
                    <a:off x="3466012" y="3530286"/>
                    <a:ext cx="179400" cy="25696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7253C8E5-38C9-DB08-5136-6BFB727F0FE5}"/>
                    </a:ext>
                  </a:extLst>
                </p:cNvPr>
                <p:cNvSpPr/>
                <p:nvPr/>
              </p:nvSpPr>
              <p:spPr>
                <a:xfrm>
                  <a:off x="7531290" y="2520224"/>
                  <a:ext cx="612511" cy="612511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700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F2A1D267-8DAA-28D9-AE4D-C17A9D51C32D}"/>
                    </a:ext>
                  </a:extLst>
                </p:cNvPr>
                <p:cNvCxnSpPr>
                  <a:cxnSpLocks/>
                  <a:stCxn id="16" idx="1"/>
                  <a:endCxn id="19" idx="5"/>
                </p:cNvCxnSpPr>
                <p:nvPr/>
              </p:nvCxnSpPr>
              <p:spPr>
                <a:xfrm flipH="1" flipV="1">
                  <a:off x="7360537" y="2389257"/>
                  <a:ext cx="260453" cy="22066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A9B92C8-B11D-951D-F9C3-4C774AFFE275}"/>
                  </a:ext>
                </a:extLst>
              </p:cNvPr>
              <p:cNvSpPr/>
              <p:nvPr/>
            </p:nvSpPr>
            <p:spPr>
              <a:xfrm>
                <a:off x="9568237" y="2510120"/>
                <a:ext cx="612511" cy="6125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24F9113-687C-2691-1F76-257CEED067D4}"/>
                  </a:ext>
                </a:extLst>
              </p:cNvPr>
              <p:cNvSpPr/>
              <p:nvPr/>
            </p:nvSpPr>
            <p:spPr>
              <a:xfrm>
                <a:off x="10876335" y="2510119"/>
                <a:ext cx="612511" cy="6125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F33B365-1347-EED3-D721-AB9C75AA4E80}"/>
                  </a:ext>
                </a:extLst>
              </p:cNvPr>
              <p:cNvCxnSpPr>
                <a:cxnSpLocks/>
                <a:stCxn id="11" idx="7"/>
                <a:endCxn id="16" idx="3"/>
              </p:cNvCxnSpPr>
              <p:nvPr/>
            </p:nvCxnSpPr>
            <p:spPr>
              <a:xfrm flipV="1">
                <a:off x="10091048" y="2205002"/>
                <a:ext cx="195959" cy="3948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EB2ABF6-47AE-A6BB-84AB-E5F5DC76AD47}"/>
                  </a:ext>
                </a:extLst>
              </p:cNvPr>
              <p:cNvCxnSpPr>
                <a:cxnSpLocks/>
                <a:stCxn id="12" idx="1"/>
                <a:endCxn id="16" idx="5"/>
              </p:cNvCxnSpPr>
              <p:nvPr/>
            </p:nvCxnSpPr>
            <p:spPr>
              <a:xfrm flipH="1" flipV="1">
                <a:off x="10720118" y="2205002"/>
                <a:ext cx="245917" cy="3948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F18AE65-B5A7-7E61-F28F-FF81A1AF3272}"/>
                </a:ext>
              </a:extLst>
            </p:cNvPr>
            <p:cNvSpPr/>
            <p:nvPr/>
          </p:nvSpPr>
          <p:spPr>
            <a:xfrm>
              <a:off x="8347234" y="2790701"/>
              <a:ext cx="1735324" cy="17353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Key = 9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Value = “hello”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Left = Node 3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Right = Node 10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09E5368-5DAD-6129-6EDA-EF5F36346316}"/>
                </a:ext>
              </a:extLst>
            </p:cNvPr>
            <p:cNvCxnSpPr>
              <a:cxnSpLocks/>
              <a:stCxn id="18" idx="1"/>
              <a:endCxn id="7" idx="1"/>
            </p:cNvCxnSpPr>
            <p:nvPr/>
          </p:nvCxnSpPr>
          <p:spPr>
            <a:xfrm flipV="1">
              <a:off x="7305974" y="3044833"/>
              <a:ext cx="1295392" cy="143116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BCE8D59-77F8-5F30-FBA7-024786B764D9}"/>
                </a:ext>
              </a:extLst>
            </p:cNvPr>
            <p:cNvCxnSpPr>
              <a:cxnSpLocks/>
              <a:stCxn id="18" idx="4"/>
              <a:endCxn id="7" idx="4"/>
            </p:cNvCxnSpPr>
            <p:nvPr/>
          </p:nvCxnSpPr>
          <p:spPr>
            <a:xfrm flipV="1">
              <a:off x="7444977" y="4526025"/>
              <a:ext cx="1769919" cy="285553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2346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9C561-4289-957A-ED98-42F4BFB54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8A7C5-E127-7BD2-0131-755635050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4840" cy="4351338"/>
          </a:xfrm>
        </p:spPr>
        <p:txBody>
          <a:bodyPr/>
          <a:lstStyle/>
          <a:p>
            <a:r>
              <a:rPr lang="en-US" dirty="0"/>
              <a:t>Nodes may not be close to each other in memory</a:t>
            </a:r>
          </a:p>
          <a:p>
            <a:r>
              <a:rPr lang="en-US" dirty="0"/>
              <a:t>In the worst case, each step in a traversal could go deep in memory</a:t>
            </a:r>
          </a:p>
          <a:p>
            <a:r>
              <a:rPr lang="en-US" dirty="0"/>
              <a:t>Solution: Increase branching factor of tree load blocks of keys at a time</a:t>
            </a:r>
          </a:p>
          <a:p>
            <a:pPr lvl="1"/>
            <a:r>
              <a:rPr lang="en-US" dirty="0"/>
              <a:t>M-</a:t>
            </a:r>
            <a:r>
              <a:rPr lang="en-US" dirty="0" err="1"/>
              <a:t>ary</a:t>
            </a:r>
            <a:r>
              <a:rPr lang="en-US" dirty="0"/>
              <a:t> tree: each node has at most M children</a:t>
            </a:r>
          </a:p>
          <a:p>
            <a:pPr lvl="1"/>
            <a:r>
              <a:rPr lang="en-US" dirty="0"/>
              <a:t>Choose M to snugly fit in a block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297D5A20-606A-C078-92EC-41FBAD15BABA}"/>
              </a:ext>
            </a:extLst>
          </p:cNvPr>
          <p:cNvGrpSpPr/>
          <p:nvPr/>
        </p:nvGrpSpPr>
        <p:grpSpPr>
          <a:xfrm>
            <a:off x="2549353" y="4375885"/>
            <a:ext cx="6353225" cy="2281455"/>
            <a:chOff x="2021033" y="4030445"/>
            <a:chExt cx="6353225" cy="2281455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6DA5F344-8052-0C3A-0B1F-357DD0B6F4FA}"/>
                </a:ext>
              </a:extLst>
            </p:cNvPr>
            <p:cNvGrpSpPr/>
            <p:nvPr/>
          </p:nvGrpSpPr>
          <p:grpSpPr>
            <a:xfrm>
              <a:off x="2021033" y="5079996"/>
              <a:ext cx="1867249" cy="1231904"/>
              <a:chOff x="7202633" y="3723814"/>
              <a:chExt cx="1867249" cy="1231904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13B67504-992F-700F-ED87-1049E72AFF5B}"/>
                  </a:ext>
                </a:extLst>
              </p:cNvPr>
              <p:cNvSpPr/>
              <p:nvPr/>
            </p:nvSpPr>
            <p:spPr>
              <a:xfrm>
                <a:off x="7859361" y="3723814"/>
                <a:ext cx="571958" cy="57195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1B187B5-A9B6-C83C-E1C8-43A9368C7656}"/>
                  </a:ext>
                </a:extLst>
              </p:cNvPr>
              <p:cNvSpPr/>
              <p:nvPr/>
            </p:nvSpPr>
            <p:spPr>
              <a:xfrm>
                <a:off x="7202633" y="4343187"/>
                <a:ext cx="571958" cy="57195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FCB9BD20-F082-5EE8-3A8E-39720810209A}"/>
                  </a:ext>
                </a:extLst>
              </p:cNvPr>
              <p:cNvSpPr/>
              <p:nvPr/>
            </p:nvSpPr>
            <p:spPr>
              <a:xfrm>
                <a:off x="8497924" y="4309982"/>
                <a:ext cx="571958" cy="57195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144288F7-E1CF-ED12-6EA4-98ED205CAFA1}"/>
                  </a:ext>
                </a:extLst>
              </p:cNvPr>
              <p:cNvCxnSpPr>
                <a:cxnSpLocks/>
                <a:stCxn id="84" idx="3"/>
                <a:endCxn id="85" idx="7"/>
              </p:cNvCxnSpPr>
              <p:nvPr/>
            </p:nvCxnSpPr>
            <p:spPr>
              <a:xfrm flipH="1">
                <a:off x="7690830" y="4212011"/>
                <a:ext cx="252292" cy="2149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7318B3D2-27A0-9531-51CF-B139E31B50B9}"/>
                  </a:ext>
                </a:extLst>
              </p:cNvPr>
              <p:cNvCxnSpPr>
                <a:cxnSpLocks/>
                <a:stCxn id="84" idx="5"/>
                <a:endCxn id="86" idx="1"/>
              </p:cNvCxnSpPr>
              <p:nvPr/>
            </p:nvCxnSpPr>
            <p:spPr>
              <a:xfrm>
                <a:off x="8347558" y="4212011"/>
                <a:ext cx="234127" cy="1817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7724767B-65F9-E090-00E3-3D236F21CF7C}"/>
                  </a:ext>
                </a:extLst>
              </p:cNvPr>
              <p:cNvSpPr/>
              <p:nvPr/>
            </p:nvSpPr>
            <p:spPr>
              <a:xfrm>
                <a:off x="7850783" y="4383760"/>
                <a:ext cx="571958" cy="57195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5CA589CE-CBE0-7507-37A2-03D2568EF51D}"/>
                  </a:ext>
                </a:extLst>
              </p:cNvPr>
              <p:cNvCxnSpPr>
                <a:cxnSpLocks/>
                <a:stCxn id="82" idx="0"/>
                <a:endCxn id="84" idx="4"/>
              </p:cNvCxnSpPr>
              <p:nvPr/>
            </p:nvCxnSpPr>
            <p:spPr>
              <a:xfrm flipV="1">
                <a:off x="8136762" y="4295772"/>
                <a:ext cx="8578" cy="879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E5A2A390-A569-7F67-ACF9-68ED3A1586F9}"/>
                </a:ext>
              </a:extLst>
            </p:cNvPr>
            <p:cNvGrpSpPr/>
            <p:nvPr/>
          </p:nvGrpSpPr>
          <p:grpSpPr>
            <a:xfrm>
              <a:off x="4264021" y="5059710"/>
              <a:ext cx="1867249" cy="1231904"/>
              <a:chOff x="7202633" y="3723814"/>
              <a:chExt cx="1867249" cy="1231904"/>
            </a:xfrm>
          </p:grpSpPr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8903277B-8C5B-D527-7887-7CCAF3F59098}"/>
                  </a:ext>
                </a:extLst>
              </p:cNvPr>
              <p:cNvSpPr/>
              <p:nvPr/>
            </p:nvSpPr>
            <p:spPr>
              <a:xfrm>
                <a:off x="7859361" y="3723814"/>
                <a:ext cx="571958" cy="57195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86DDADFE-A802-BA6E-580E-FF506CCD42A4}"/>
                  </a:ext>
                </a:extLst>
              </p:cNvPr>
              <p:cNvSpPr/>
              <p:nvPr/>
            </p:nvSpPr>
            <p:spPr>
              <a:xfrm>
                <a:off x="7202633" y="4343187"/>
                <a:ext cx="571958" cy="57195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3A4CE846-0D79-1D3D-9484-7548A1723CD9}"/>
                  </a:ext>
                </a:extLst>
              </p:cNvPr>
              <p:cNvSpPr/>
              <p:nvPr/>
            </p:nvSpPr>
            <p:spPr>
              <a:xfrm>
                <a:off x="8497924" y="4309982"/>
                <a:ext cx="571958" cy="57195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CD560CF1-25B7-AE5F-0350-4FCDB4F67E5B}"/>
                  </a:ext>
                </a:extLst>
              </p:cNvPr>
              <p:cNvCxnSpPr>
                <a:cxnSpLocks/>
                <a:stCxn id="117" idx="3"/>
                <a:endCxn id="118" idx="7"/>
              </p:cNvCxnSpPr>
              <p:nvPr/>
            </p:nvCxnSpPr>
            <p:spPr>
              <a:xfrm flipH="1">
                <a:off x="7690830" y="4212011"/>
                <a:ext cx="252292" cy="2149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C099E33B-6A6D-554B-3967-7EE08AFE9304}"/>
                  </a:ext>
                </a:extLst>
              </p:cNvPr>
              <p:cNvCxnSpPr>
                <a:cxnSpLocks/>
                <a:stCxn id="117" idx="5"/>
                <a:endCxn id="119" idx="1"/>
              </p:cNvCxnSpPr>
              <p:nvPr/>
            </p:nvCxnSpPr>
            <p:spPr>
              <a:xfrm>
                <a:off x="8347558" y="4212011"/>
                <a:ext cx="234127" cy="1817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5280E0AA-1935-5DD7-9C8C-98FA167A79CE}"/>
                  </a:ext>
                </a:extLst>
              </p:cNvPr>
              <p:cNvSpPr/>
              <p:nvPr/>
            </p:nvSpPr>
            <p:spPr>
              <a:xfrm>
                <a:off x="7850783" y="4383760"/>
                <a:ext cx="571958" cy="57195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2CA70001-056A-9209-1EF1-C8414E843A88}"/>
                  </a:ext>
                </a:extLst>
              </p:cNvPr>
              <p:cNvCxnSpPr>
                <a:cxnSpLocks/>
                <a:stCxn id="122" idx="0"/>
                <a:endCxn id="117" idx="4"/>
              </p:cNvCxnSpPr>
              <p:nvPr/>
            </p:nvCxnSpPr>
            <p:spPr>
              <a:xfrm flipV="1">
                <a:off x="8136762" y="4295772"/>
                <a:ext cx="8578" cy="879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479ED9FB-7465-84C5-FBF0-FBA7B03F44A3}"/>
                </a:ext>
              </a:extLst>
            </p:cNvPr>
            <p:cNvGrpSpPr/>
            <p:nvPr/>
          </p:nvGrpSpPr>
          <p:grpSpPr>
            <a:xfrm>
              <a:off x="6507009" y="5039423"/>
              <a:ext cx="1867249" cy="1231904"/>
              <a:chOff x="7202633" y="3723814"/>
              <a:chExt cx="1867249" cy="1231904"/>
            </a:xfrm>
          </p:grpSpPr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1C204E50-34D2-50EA-0E2E-BA0044F95E90}"/>
                  </a:ext>
                </a:extLst>
              </p:cNvPr>
              <p:cNvSpPr/>
              <p:nvPr/>
            </p:nvSpPr>
            <p:spPr>
              <a:xfrm>
                <a:off x="7859361" y="3723814"/>
                <a:ext cx="571958" cy="57195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D34C9989-C1CD-74F8-2E2E-C30EDA9C7181}"/>
                  </a:ext>
                </a:extLst>
              </p:cNvPr>
              <p:cNvSpPr/>
              <p:nvPr/>
            </p:nvSpPr>
            <p:spPr>
              <a:xfrm>
                <a:off x="7202633" y="4343187"/>
                <a:ext cx="571958" cy="57195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B90A1E39-CBED-4B0D-788E-B54BF20F73FD}"/>
                  </a:ext>
                </a:extLst>
              </p:cNvPr>
              <p:cNvSpPr/>
              <p:nvPr/>
            </p:nvSpPr>
            <p:spPr>
              <a:xfrm>
                <a:off x="8497924" y="4309982"/>
                <a:ext cx="571958" cy="57195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319FD4B9-6B96-E902-0176-75B5585609CE}"/>
                  </a:ext>
                </a:extLst>
              </p:cNvPr>
              <p:cNvCxnSpPr>
                <a:cxnSpLocks/>
                <a:stCxn id="125" idx="3"/>
                <a:endCxn id="126" idx="7"/>
              </p:cNvCxnSpPr>
              <p:nvPr/>
            </p:nvCxnSpPr>
            <p:spPr>
              <a:xfrm flipH="1">
                <a:off x="7690830" y="4212011"/>
                <a:ext cx="252292" cy="2149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FCF3A4CD-E1B4-A415-D5F7-54F22F23D420}"/>
                  </a:ext>
                </a:extLst>
              </p:cNvPr>
              <p:cNvCxnSpPr>
                <a:cxnSpLocks/>
                <a:stCxn id="125" idx="5"/>
                <a:endCxn id="127" idx="1"/>
              </p:cNvCxnSpPr>
              <p:nvPr/>
            </p:nvCxnSpPr>
            <p:spPr>
              <a:xfrm>
                <a:off x="8347558" y="4212011"/>
                <a:ext cx="234127" cy="1817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66BD87A1-C190-2C84-94BF-D5DF1DF16902}"/>
                  </a:ext>
                </a:extLst>
              </p:cNvPr>
              <p:cNvSpPr/>
              <p:nvPr/>
            </p:nvSpPr>
            <p:spPr>
              <a:xfrm>
                <a:off x="7850783" y="4383760"/>
                <a:ext cx="571958" cy="57195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FD7A6663-6CE5-1DE9-C70D-8AE98BE89B79}"/>
                  </a:ext>
                </a:extLst>
              </p:cNvPr>
              <p:cNvCxnSpPr>
                <a:cxnSpLocks/>
                <a:stCxn id="130" idx="0"/>
                <a:endCxn id="125" idx="4"/>
              </p:cNvCxnSpPr>
              <p:nvPr/>
            </p:nvCxnSpPr>
            <p:spPr>
              <a:xfrm flipV="1">
                <a:off x="8136762" y="4295772"/>
                <a:ext cx="8578" cy="879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734FBDF4-680C-9728-55BD-5FD5B717ADEA}"/>
                </a:ext>
              </a:extLst>
            </p:cNvPr>
            <p:cNvSpPr/>
            <p:nvPr/>
          </p:nvSpPr>
          <p:spPr>
            <a:xfrm>
              <a:off x="4878364" y="4030445"/>
              <a:ext cx="571958" cy="5719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CA216F0B-8666-645A-8FF7-600DE1998511}"/>
                </a:ext>
              </a:extLst>
            </p:cNvPr>
            <p:cNvCxnSpPr>
              <a:cxnSpLocks/>
              <a:stCxn id="132" idx="3"/>
              <a:endCxn id="84" idx="7"/>
            </p:cNvCxnSpPr>
            <p:nvPr/>
          </p:nvCxnSpPr>
          <p:spPr>
            <a:xfrm flipH="1">
              <a:off x="3165958" y="4518642"/>
              <a:ext cx="1796167" cy="645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C937D0E-23AE-FE38-89D9-D638C4297ED0}"/>
                </a:ext>
              </a:extLst>
            </p:cNvPr>
            <p:cNvCxnSpPr>
              <a:cxnSpLocks/>
              <a:stCxn id="132" idx="4"/>
              <a:endCxn id="117" idx="0"/>
            </p:cNvCxnSpPr>
            <p:nvPr/>
          </p:nvCxnSpPr>
          <p:spPr>
            <a:xfrm>
              <a:off x="5164343" y="4602403"/>
              <a:ext cx="42385" cy="4573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FD97D77E-0159-50D6-FD9C-881BC12A83F4}"/>
                </a:ext>
              </a:extLst>
            </p:cNvPr>
            <p:cNvCxnSpPr>
              <a:cxnSpLocks/>
              <a:stCxn id="132" idx="5"/>
              <a:endCxn id="125" idx="1"/>
            </p:cNvCxnSpPr>
            <p:nvPr/>
          </p:nvCxnSpPr>
          <p:spPr>
            <a:xfrm>
              <a:off x="5366561" y="4518642"/>
              <a:ext cx="1880937" cy="6045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7627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46D5-A971-9658-98FD-9E8642E12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 Trees (aka B+ Trees)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3BC553-92C1-0A33-3AD3-A6088720B3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types of nodes:</a:t>
                </a:r>
              </a:p>
              <a:p>
                <a:pPr lvl="1"/>
                <a:r>
                  <a:rPr lang="en-US" dirty="0"/>
                  <a:t>Internal Nodes</a:t>
                </a:r>
              </a:p>
              <a:p>
                <a:pPr lvl="2"/>
                <a:r>
                  <a:rPr lang="en-US" dirty="0"/>
                  <a:t>Sorted array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keys</a:t>
                </a:r>
              </a:p>
              <a:p>
                <a:pPr lvl="2"/>
                <a:r>
                  <a:rPr lang="en-US" dirty="0"/>
                  <a:t>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children</a:t>
                </a:r>
              </a:p>
              <a:p>
                <a:pPr lvl="2"/>
                <a:r>
                  <a:rPr lang="en-US" dirty="0"/>
                  <a:t>No other data!</a:t>
                </a:r>
              </a:p>
              <a:p>
                <a:pPr lvl="1"/>
                <a:r>
                  <a:rPr lang="en-US" dirty="0"/>
                  <a:t>Leaf Nodes</a:t>
                </a:r>
              </a:p>
              <a:p>
                <a:pPr lvl="2"/>
                <a:r>
                  <a:rPr lang="en-US" dirty="0"/>
                  <a:t>Sorted array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key-value pairs</a:t>
                </a:r>
              </a:p>
              <a:p>
                <a:r>
                  <a:rPr lang="en-US" dirty="0"/>
                  <a:t>Subtree between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must contain only keys that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missing use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missing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3BC553-92C1-0A33-3AD3-A6088720B3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74E054E-4614-A363-04CA-F453E843817E}"/>
              </a:ext>
            </a:extLst>
          </p:cNvPr>
          <p:cNvGrpSpPr/>
          <p:nvPr/>
        </p:nvGrpSpPr>
        <p:grpSpPr>
          <a:xfrm>
            <a:off x="5369442" y="331948"/>
            <a:ext cx="6822558" cy="3254676"/>
            <a:chOff x="4823795" y="3256535"/>
            <a:chExt cx="7155554" cy="341353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4E84A9C-C12E-7BFE-A7E7-041D46D159BB}"/>
                </a:ext>
              </a:extLst>
            </p:cNvPr>
            <p:cNvGrpSpPr/>
            <p:nvPr/>
          </p:nvGrpSpPr>
          <p:grpSpPr>
            <a:xfrm>
              <a:off x="4959721" y="4475826"/>
              <a:ext cx="1993587" cy="440143"/>
              <a:chOff x="7477760" y="2279174"/>
              <a:chExt cx="1564640" cy="34544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8CEF68E-ADFA-F354-187D-FB6B477B2524}"/>
                  </a:ext>
                </a:extLst>
              </p:cNvPr>
              <p:cNvSpPr/>
              <p:nvPr/>
            </p:nvSpPr>
            <p:spPr>
              <a:xfrm>
                <a:off x="760984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D416C50-3FA9-DEBE-45CB-B7690F94106E}"/>
                  </a:ext>
                </a:extLst>
              </p:cNvPr>
              <p:cNvSpPr/>
              <p:nvPr/>
            </p:nvSpPr>
            <p:spPr>
              <a:xfrm>
                <a:off x="808736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6D5D780-55A2-FF5A-AC34-ED66B14EAFCC}"/>
                  </a:ext>
                </a:extLst>
              </p:cNvPr>
              <p:cNvSpPr/>
              <p:nvPr/>
            </p:nvSpPr>
            <p:spPr>
              <a:xfrm>
                <a:off x="795528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5269EB4-84F1-09CF-FCC1-1B9D51DAD7BD}"/>
                  </a:ext>
                </a:extLst>
              </p:cNvPr>
              <p:cNvSpPr/>
              <p:nvPr/>
            </p:nvSpPr>
            <p:spPr>
              <a:xfrm>
                <a:off x="747776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ED1E9DA-1F1E-0864-2BDF-878964BB4EF1}"/>
                  </a:ext>
                </a:extLst>
              </p:cNvPr>
              <p:cNvSpPr/>
              <p:nvPr/>
            </p:nvSpPr>
            <p:spPr>
              <a:xfrm>
                <a:off x="843280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BAA50C8-CF9B-A300-6BED-22808A8337B8}"/>
                  </a:ext>
                </a:extLst>
              </p:cNvPr>
              <p:cNvSpPr/>
              <p:nvPr/>
            </p:nvSpPr>
            <p:spPr>
              <a:xfrm>
                <a:off x="856488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521165F-3794-4313-84C0-E451215E18CE}"/>
                  </a:ext>
                </a:extLst>
              </p:cNvPr>
              <p:cNvSpPr/>
              <p:nvPr/>
            </p:nvSpPr>
            <p:spPr>
              <a:xfrm>
                <a:off x="891032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56F1857-A4C9-E36D-0920-01DC3516AE26}"/>
                </a:ext>
              </a:extLst>
            </p:cNvPr>
            <p:cNvGrpSpPr/>
            <p:nvPr/>
          </p:nvGrpSpPr>
          <p:grpSpPr>
            <a:xfrm>
              <a:off x="4823795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BAA9C48-41B2-47B8-C5BA-27897FC72B1D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FE512EA-F470-A676-4750-ECF40D6F9215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C470F3A-B3A6-C392-A8BB-AA85CB5F5331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ADBF78B-AED9-1F84-CB9B-A23930817FF7}"/>
                </a:ext>
              </a:extLst>
            </p:cNvPr>
            <p:cNvGrpSpPr/>
            <p:nvPr/>
          </p:nvGrpSpPr>
          <p:grpSpPr>
            <a:xfrm>
              <a:off x="5432227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B1D8D2D-9E2F-648A-67EA-B1EAF95113C2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41B1971-8940-E4B3-9788-24297C22C906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9293B20-58D7-152F-93A9-E26358D4671C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DB141D9-9F8A-E7A3-8E12-A7707BAE1B20}"/>
                </a:ext>
              </a:extLst>
            </p:cNvPr>
            <p:cNvCxnSpPr>
              <a:cxnSpLocks/>
              <a:stCxn id="8" idx="2"/>
              <a:endCxn id="19" idx="0"/>
            </p:cNvCxnSpPr>
            <p:nvPr/>
          </p:nvCxnSpPr>
          <p:spPr>
            <a:xfrm>
              <a:off x="5043866" y="4915969"/>
              <a:ext cx="0" cy="433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FBA6FFA-FDD9-0456-92E9-5F4DBAB639CE}"/>
                </a:ext>
              </a:extLst>
            </p:cNvPr>
            <p:cNvCxnSpPr>
              <a:cxnSpLocks/>
              <a:stCxn id="7" idx="2"/>
              <a:endCxn id="16" idx="0"/>
            </p:cNvCxnSpPr>
            <p:nvPr/>
          </p:nvCxnSpPr>
          <p:spPr>
            <a:xfrm>
              <a:off x="5652299" y="4915969"/>
              <a:ext cx="0" cy="433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D8DDE7A-D607-9549-434A-A15A61817836}"/>
                </a:ext>
              </a:extLst>
            </p:cNvPr>
            <p:cNvGrpSpPr/>
            <p:nvPr/>
          </p:nvGrpSpPr>
          <p:grpSpPr>
            <a:xfrm>
              <a:off x="7474359" y="4491200"/>
              <a:ext cx="1993587" cy="440143"/>
              <a:chOff x="7477760" y="2279174"/>
              <a:chExt cx="1564640" cy="3454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4AEEAB5-D609-BBCD-0089-6A3D766C1FFB}"/>
                  </a:ext>
                </a:extLst>
              </p:cNvPr>
              <p:cNvSpPr/>
              <p:nvPr/>
            </p:nvSpPr>
            <p:spPr>
              <a:xfrm>
                <a:off x="760984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20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0A60FBF-237F-4239-71FC-320D8A5F51FF}"/>
                  </a:ext>
                </a:extLst>
              </p:cNvPr>
              <p:cNvSpPr/>
              <p:nvPr/>
            </p:nvSpPr>
            <p:spPr>
              <a:xfrm>
                <a:off x="808736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07AB555-FBFB-7847-36AB-BFE19E81FFB7}"/>
                  </a:ext>
                </a:extLst>
              </p:cNvPr>
              <p:cNvSpPr/>
              <p:nvPr/>
            </p:nvSpPr>
            <p:spPr>
              <a:xfrm>
                <a:off x="795528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7822062-E264-62AB-EF57-423660C7EEF6}"/>
                  </a:ext>
                </a:extLst>
              </p:cNvPr>
              <p:cNvSpPr/>
              <p:nvPr/>
            </p:nvSpPr>
            <p:spPr>
              <a:xfrm>
                <a:off x="747776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C724FE-6777-AFAB-980F-0B031545F0BA}"/>
                  </a:ext>
                </a:extLst>
              </p:cNvPr>
              <p:cNvSpPr/>
              <p:nvPr/>
            </p:nvSpPr>
            <p:spPr>
              <a:xfrm>
                <a:off x="843280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42186C8-94FB-BE1D-B47E-ABEA37572EB9}"/>
                  </a:ext>
                </a:extLst>
              </p:cNvPr>
              <p:cNvSpPr/>
              <p:nvPr/>
            </p:nvSpPr>
            <p:spPr>
              <a:xfrm>
                <a:off x="856488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230A624-9E9E-338B-2122-B7E60D11788E}"/>
                  </a:ext>
                </a:extLst>
              </p:cNvPr>
              <p:cNvSpPr/>
              <p:nvPr/>
            </p:nvSpPr>
            <p:spPr>
              <a:xfrm>
                <a:off x="891032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6971325-0C1D-49BE-7751-BD1EA65753A2}"/>
                </a:ext>
              </a:extLst>
            </p:cNvPr>
            <p:cNvGrpSpPr/>
            <p:nvPr/>
          </p:nvGrpSpPr>
          <p:grpSpPr>
            <a:xfrm>
              <a:off x="9985762" y="4475826"/>
              <a:ext cx="1993587" cy="440143"/>
              <a:chOff x="7477760" y="2279174"/>
              <a:chExt cx="1564640" cy="34544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29E72CA-017E-8E09-B075-B153D7C79357}"/>
                  </a:ext>
                </a:extLst>
              </p:cNvPr>
              <p:cNvSpPr/>
              <p:nvPr/>
            </p:nvSpPr>
            <p:spPr>
              <a:xfrm>
                <a:off x="760984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55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2E3EAC7-D6ED-115F-D459-822D5B66BDD2}"/>
                  </a:ext>
                </a:extLst>
              </p:cNvPr>
              <p:cNvSpPr/>
              <p:nvPr/>
            </p:nvSpPr>
            <p:spPr>
              <a:xfrm>
                <a:off x="808736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5BF991E-9CD9-6ABE-9953-165BF729C362}"/>
                  </a:ext>
                </a:extLst>
              </p:cNvPr>
              <p:cNvSpPr/>
              <p:nvPr/>
            </p:nvSpPr>
            <p:spPr>
              <a:xfrm>
                <a:off x="795528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C697F64-D8B6-BC35-0AF4-71A223F9F62E}"/>
                  </a:ext>
                </a:extLst>
              </p:cNvPr>
              <p:cNvSpPr/>
              <p:nvPr/>
            </p:nvSpPr>
            <p:spPr>
              <a:xfrm>
                <a:off x="747776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55D07DD-5F79-01D6-93CF-FF2BA015164B}"/>
                  </a:ext>
                </a:extLst>
              </p:cNvPr>
              <p:cNvSpPr/>
              <p:nvPr/>
            </p:nvSpPr>
            <p:spPr>
              <a:xfrm>
                <a:off x="843280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335CBE0-2838-97F9-E439-24AE0ABAFD70}"/>
                  </a:ext>
                </a:extLst>
              </p:cNvPr>
              <p:cNvSpPr/>
              <p:nvPr/>
            </p:nvSpPr>
            <p:spPr>
              <a:xfrm>
                <a:off x="856488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E3EA6C4-44D5-5D99-908E-74501C554EC6}"/>
                  </a:ext>
                </a:extLst>
              </p:cNvPr>
              <p:cNvSpPr/>
              <p:nvPr/>
            </p:nvSpPr>
            <p:spPr>
              <a:xfrm>
                <a:off x="891032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AC040BD-AAEB-8158-AE76-03F143FE4FA8}"/>
                </a:ext>
              </a:extLst>
            </p:cNvPr>
            <p:cNvGrpSpPr/>
            <p:nvPr/>
          </p:nvGrpSpPr>
          <p:grpSpPr>
            <a:xfrm>
              <a:off x="6040658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30E628C-FD52-2B2F-B85D-AD52E8B7AF1E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26C2DC9-2151-C4BB-6167-80977EF3AB0B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838D734-8EE2-0205-6C8E-6B570276F6D1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FC93809-910D-F2EF-4936-44F8661BF014}"/>
                </a:ext>
              </a:extLst>
            </p:cNvPr>
            <p:cNvGrpSpPr/>
            <p:nvPr/>
          </p:nvGrpSpPr>
          <p:grpSpPr>
            <a:xfrm>
              <a:off x="6644240" y="5349638"/>
              <a:ext cx="438522" cy="1320428"/>
              <a:chOff x="1602743" y="3083560"/>
              <a:chExt cx="344168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7DC8BA4-889D-ACE6-3E24-510A1B9D4389}"/>
                  </a:ext>
                </a:extLst>
              </p:cNvPr>
              <p:cNvSpPr/>
              <p:nvPr/>
            </p:nvSpPr>
            <p:spPr>
              <a:xfrm>
                <a:off x="1602743" y="3083560"/>
                <a:ext cx="344168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0A0CFE4-5DF7-D61F-9307-C4B72E7FC793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1631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1BC50C-0F5E-6AE9-6584-DD993CADEAF5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1631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B93A60B6-3E82-8F55-8579-9EF452E83214}"/>
                </a:ext>
              </a:extLst>
            </p:cNvPr>
            <p:cNvCxnSpPr>
              <a:cxnSpLocks/>
              <a:stCxn id="9" idx="2"/>
              <a:endCxn id="40" idx="0"/>
            </p:cNvCxnSpPr>
            <p:nvPr/>
          </p:nvCxnSpPr>
          <p:spPr>
            <a:xfrm flipH="1">
              <a:off x="6260730" y="4915969"/>
              <a:ext cx="1" cy="433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F4632E5E-3C15-F98E-1468-9417E6A4C079}"/>
                </a:ext>
              </a:extLst>
            </p:cNvPr>
            <p:cNvCxnSpPr>
              <a:cxnSpLocks/>
              <a:stCxn id="11" idx="2"/>
              <a:endCxn id="44" idx="0"/>
            </p:cNvCxnSpPr>
            <p:nvPr/>
          </p:nvCxnSpPr>
          <p:spPr>
            <a:xfrm flipH="1">
              <a:off x="6863501" y="4915969"/>
              <a:ext cx="5662" cy="4336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196E917-472D-A3EC-CAD6-6FD5D97CBE12}"/>
                </a:ext>
              </a:extLst>
            </p:cNvPr>
            <p:cNvGrpSpPr/>
            <p:nvPr/>
          </p:nvGrpSpPr>
          <p:grpSpPr>
            <a:xfrm>
              <a:off x="7338432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D2F5B09-3AFD-6A81-CDC7-07FFEE6366E9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D8E46CE-100C-3C7A-07D0-4AF33F4479BB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EB9DEB5-4407-1ECC-7999-B3BAC5365DF3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17</a:t>
                </a:r>
              </a:p>
            </p:txBody>
          </p:sp>
        </p:grp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6DF31746-C264-724A-401D-29D190A0FCD1}"/>
                </a:ext>
              </a:extLst>
            </p:cNvPr>
            <p:cNvCxnSpPr>
              <a:cxnSpLocks/>
              <a:stCxn id="27" idx="2"/>
              <a:endCxn id="54" idx="0"/>
            </p:cNvCxnSpPr>
            <p:nvPr/>
          </p:nvCxnSpPr>
          <p:spPr>
            <a:xfrm flipH="1">
              <a:off x="7558503" y="4931342"/>
              <a:ext cx="1" cy="4182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6ABD5D42-FBB8-77CE-CAC1-D85C3A4A46B6}"/>
                </a:ext>
              </a:extLst>
            </p:cNvPr>
            <p:cNvGrpSpPr/>
            <p:nvPr/>
          </p:nvGrpSpPr>
          <p:grpSpPr>
            <a:xfrm>
              <a:off x="7942011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A1C2448-024B-6FE1-2752-14D68C907F37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20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3315E27-8BD8-96AA-0EB8-3DF1D8210916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24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79AC320-2FEC-5162-914A-9021001FB9FE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D381FFCA-B686-313D-0BFC-074499D2F9B6}"/>
                </a:ext>
              </a:extLst>
            </p:cNvPr>
            <p:cNvCxnSpPr>
              <a:cxnSpLocks/>
              <a:endCxn id="60" idx="0"/>
            </p:cNvCxnSpPr>
            <p:nvPr/>
          </p:nvCxnSpPr>
          <p:spPr>
            <a:xfrm flipH="1">
              <a:off x="8162082" y="4915969"/>
              <a:ext cx="1619" cy="433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520A51E0-DAB9-5A48-2A73-2536C06C1600}"/>
                </a:ext>
              </a:extLst>
            </p:cNvPr>
            <p:cNvGrpSpPr/>
            <p:nvPr/>
          </p:nvGrpSpPr>
          <p:grpSpPr>
            <a:xfrm>
              <a:off x="8558533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9DE21E31-8CD7-24C1-7DAF-D19E6F713EFB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8FB4B40-9845-5A66-1059-4C16B6A724DB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27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569D6E-8E06-6F9A-F445-D4EFB288039E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30</a:t>
                </a:r>
              </a:p>
            </p:txBody>
          </p:sp>
        </p:grp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7B7B22D4-66E7-3B3A-DEB4-067503B98D4C}"/>
                </a:ext>
              </a:extLst>
            </p:cNvPr>
            <p:cNvCxnSpPr>
              <a:cxnSpLocks/>
              <a:endCxn id="65" idx="0"/>
            </p:cNvCxnSpPr>
            <p:nvPr/>
          </p:nvCxnSpPr>
          <p:spPr>
            <a:xfrm flipH="1">
              <a:off x="8778604" y="4915969"/>
              <a:ext cx="1619" cy="433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DC6A7EC-125B-9107-31DC-D7D9209805E8}"/>
                </a:ext>
              </a:extLst>
            </p:cNvPr>
            <p:cNvGrpSpPr/>
            <p:nvPr/>
          </p:nvGrpSpPr>
          <p:grpSpPr>
            <a:xfrm>
              <a:off x="9849836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BFD8CCE-7B92-18A0-3BD3-4458B69C0690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38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DBBB183-3905-69FE-9BDE-D11308B8C9F7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40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D1BF432-8CA1-1FD0-256D-372DD8893620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50</a:t>
                </a:r>
              </a:p>
            </p:txBody>
          </p:sp>
        </p:grp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DBEB2A5E-5815-6690-B6F7-79A4E2B10448}"/>
                </a:ext>
              </a:extLst>
            </p:cNvPr>
            <p:cNvCxnSpPr>
              <a:cxnSpLocks/>
              <a:endCxn id="70" idx="0"/>
            </p:cNvCxnSpPr>
            <p:nvPr/>
          </p:nvCxnSpPr>
          <p:spPr>
            <a:xfrm flipH="1">
              <a:off x="10069907" y="4915969"/>
              <a:ext cx="1619" cy="433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9C8AAE96-5E32-C7E9-55CC-CF16B2BB0BB6}"/>
                </a:ext>
              </a:extLst>
            </p:cNvPr>
            <p:cNvGrpSpPr/>
            <p:nvPr/>
          </p:nvGrpSpPr>
          <p:grpSpPr>
            <a:xfrm>
              <a:off x="10466359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BF90132-AB9B-7EB4-8E87-D3C889E559EA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55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D2B5377-D61E-6995-FE2F-6918722B6B48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90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5F456CF-E200-CC2C-FE79-EA737EC44898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BD6B43C1-C64B-9395-42BC-24ACDD737E1F}"/>
                </a:ext>
              </a:extLst>
            </p:cNvPr>
            <p:cNvCxnSpPr>
              <a:cxnSpLocks/>
              <a:endCxn id="75" idx="0"/>
            </p:cNvCxnSpPr>
            <p:nvPr/>
          </p:nvCxnSpPr>
          <p:spPr>
            <a:xfrm flipH="1">
              <a:off x="10686430" y="4915969"/>
              <a:ext cx="1619" cy="433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237C0237-9151-3619-BBB1-DCF443B7C220}"/>
                </a:ext>
              </a:extLst>
            </p:cNvPr>
            <p:cNvGrpSpPr/>
            <p:nvPr/>
          </p:nvGrpSpPr>
          <p:grpSpPr>
            <a:xfrm>
              <a:off x="7474359" y="3256535"/>
              <a:ext cx="1993587" cy="440143"/>
              <a:chOff x="7477760" y="2279174"/>
              <a:chExt cx="1564640" cy="345440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33795B8-CDA8-A95F-B4FD-89541E9B8E12}"/>
                  </a:ext>
                </a:extLst>
              </p:cNvPr>
              <p:cNvSpPr/>
              <p:nvPr/>
            </p:nvSpPr>
            <p:spPr>
              <a:xfrm>
                <a:off x="760984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4CC07235-C380-E1DD-5CBC-22605F2A2212}"/>
                  </a:ext>
                </a:extLst>
              </p:cNvPr>
              <p:cNvSpPr/>
              <p:nvPr/>
            </p:nvSpPr>
            <p:spPr>
              <a:xfrm>
                <a:off x="808736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38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00E797C-0728-8E06-6AEA-1F04D84243F4}"/>
                  </a:ext>
                </a:extLst>
              </p:cNvPr>
              <p:cNvSpPr/>
              <p:nvPr/>
            </p:nvSpPr>
            <p:spPr>
              <a:xfrm>
                <a:off x="795528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B1685700-6144-42CD-4804-CDB30A63CB27}"/>
                  </a:ext>
                </a:extLst>
              </p:cNvPr>
              <p:cNvSpPr/>
              <p:nvPr/>
            </p:nvSpPr>
            <p:spPr>
              <a:xfrm>
                <a:off x="747776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5090514-F1B0-0DC6-07C2-AE9629A25C51}"/>
                  </a:ext>
                </a:extLst>
              </p:cNvPr>
              <p:cNvSpPr/>
              <p:nvPr/>
            </p:nvSpPr>
            <p:spPr>
              <a:xfrm>
                <a:off x="843280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90D36F49-54EC-211E-E263-C46AAB42C77F}"/>
                  </a:ext>
                </a:extLst>
              </p:cNvPr>
              <p:cNvSpPr/>
              <p:nvPr/>
            </p:nvSpPr>
            <p:spPr>
              <a:xfrm>
                <a:off x="856488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2A9411A-45AD-845E-13D7-9EC3C54225B0}"/>
                  </a:ext>
                </a:extLst>
              </p:cNvPr>
              <p:cNvSpPr/>
              <p:nvPr/>
            </p:nvSpPr>
            <p:spPr>
              <a:xfrm>
                <a:off x="891032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6FD6C4EA-C245-0382-29FB-3BDD359B3D5E}"/>
                </a:ext>
              </a:extLst>
            </p:cNvPr>
            <p:cNvCxnSpPr>
              <a:cxnSpLocks/>
              <a:stCxn id="92" idx="2"/>
              <a:endCxn id="6" idx="0"/>
            </p:cNvCxnSpPr>
            <p:nvPr/>
          </p:nvCxnSpPr>
          <p:spPr>
            <a:xfrm flipH="1">
              <a:off x="5956515" y="3696678"/>
              <a:ext cx="1601989" cy="7791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86AA7F41-6659-3475-BD3C-DAD22B587F30}"/>
                </a:ext>
              </a:extLst>
            </p:cNvPr>
            <p:cNvCxnSpPr>
              <a:cxnSpLocks/>
              <a:stCxn id="91" idx="2"/>
              <a:endCxn id="25" idx="0"/>
            </p:cNvCxnSpPr>
            <p:nvPr/>
          </p:nvCxnSpPr>
          <p:spPr>
            <a:xfrm>
              <a:off x="8166936" y="3696678"/>
              <a:ext cx="304217" cy="7945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10FD1A5A-D84A-128A-BB75-356CCB4A0322}"/>
                </a:ext>
              </a:extLst>
            </p:cNvPr>
            <p:cNvCxnSpPr>
              <a:cxnSpLocks/>
              <a:stCxn id="93" idx="2"/>
              <a:endCxn id="33" idx="0"/>
            </p:cNvCxnSpPr>
            <p:nvPr/>
          </p:nvCxnSpPr>
          <p:spPr>
            <a:xfrm>
              <a:off x="8775369" y="3696678"/>
              <a:ext cx="2207187" cy="7791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4B7791A-C40B-EDEB-0D10-C9A3A08DE8D7}"/>
              </a:ext>
            </a:extLst>
          </p:cNvPr>
          <p:cNvGrpSpPr/>
          <p:nvPr/>
        </p:nvGrpSpPr>
        <p:grpSpPr>
          <a:xfrm>
            <a:off x="5719199" y="5148264"/>
            <a:ext cx="2473213" cy="1656544"/>
            <a:chOff x="5719199" y="5148264"/>
            <a:chExt cx="2473213" cy="165654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F9C0E89E-0A56-F709-81AC-D2D46906CA43}"/>
                    </a:ext>
                  </a:extLst>
                </p:cNvPr>
                <p:cNvSpPr/>
                <p:nvPr/>
              </p:nvSpPr>
              <p:spPr>
                <a:xfrm>
                  <a:off x="6544326" y="5148264"/>
                  <a:ext cx="345440" cy="345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F9C0E89E-0A56-F709-81AC-D2D46906CA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326" y="5148264"/>
                  <a:ext cx="345440" cy="34544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179AC11B-604C-C7AF-25A1-007CE657B024}"/>
                    </a:ext>
                  </a:extLst>
                </p:cNvPr>
                <p:cNvSpPr/>
                <p:nvPr/>
              </p:nvSpPr>
              <p:spPr>
                <a:xfrm>
                  <a:off x="7021846" y="5148264"/>
                  <a:ext cx="345440" cy="345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179AC11B-604C-C7AF-25A1-007CE657B0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1846" y="5148264"/>
                  <a:ext cx="345440" cy="34544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1A2E5A5-F560-29B1-3C06-5987775177AE}"/>
                </a:ext>
              </a:extLst>
            </p:cNvPr>
            <p:cNvSpPr/>
            <p:nvPr/>
          </p:nvSpPr>
          <p:spPr>
            <a:xfrm>
              <a:off x="6889766" y="5148264"/>
              <a:ext cx="132080" cy="3454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B072F2B1-1171-A31A-4F7F-C2E473C842A5}"/>
                </a:ext>
              </a:extLst>
            </p:cNvPr>
            <p:cNvSpPr/>
            <p:nvPr/>
          </p:nvSpPr>
          <p:spPr>
            <a:xfrm>
              <a:off x="6412246" y="5148264"/>
              <a:ext cx="132080" cy="3454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8539C53-8331-5B26-3BC7-BF3EC763F457}"/>
                </a:ext>
              </a:extLst>
            </p:cNvPr>
            <p:cNvSpPr/>
            <p:nvPr/>
          </p:nvSpPr>
          <p:spPr>
            <a:xfrm>
              <a:off x="7367286" y="5148264"/>
              <a:ext cx="132080" cy="3454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627360A4-7B25-432C-19CE-BAA99A6B1E35}"/>
                </a:ext>
              </a:extLst>
            </p:cNvPr>
            <p:cNvSpPr/>
            <p:nvPr/>
          </p:nvSpPr>
          <p:spPr>
            <a:xfrm>
              <a:off x="7499366" y="5148264"/>
              <a:ext cx="345440" cy="345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F713DF72-56DD-E7E9-DEC6-37051A2185D4}"/>
                </a:ext>
              </a:extLst>
            </p:cNvPr>
            <p:cNvSpPr/>
            <p:nvPr/>
          </p:nvSpPr>
          <p:spPr>
            <a:xfrm>
              <a:off x="7844806" y="5148264"/>
              <a:ext cx="132080" cy="3454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4EF3194A-F1A4-E3BD-BBC2-BBF962CE1FC4}"/>
                </a:ext>
              </a:extLst>
            </p:cNvPr>
            <p:cNvCxnSpPr>
              <a:cxnSpLocks/>
              <a:stCxn id="111" idx="2"/>
            </p:cNvCxnSpPr>
            <p:nvPr/>
          </p:nvCxnSpPr>
          <p:spPr>
            <a:xfrm>
              <a:off x="6955806" y="5493704"/>
              <a:ext cx="0" cy="3403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8" name="Isosceles Triangle 117">
                  <a:extLst>
                    <a:ext uri="{FF2B5EF4-FFF2-40B4-BE49-F238E27FC236}">
                      <a16:creationId xmlns:a16="http://schemas.microsoft.com/office/drawing/2014/main" id="{94C0C215-988F-813F-232B-63CA5B56F354}"/>
                    </a:ext>
                  </a:extLst>
                </p:cNvPr>
                <p:cNvSpPr/>
                <p:nvPr/>
              </p:nvSpPr>
              <p:spPr>
                <a:xfrm>
                  <a:off x="5719199" y="5834064"/>
                  <a:ext cx="2473213" cy="970744"/>
                </a:xfrm>
                <a:prstGeom prst="triangl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18" name="Isosceles Triangle 117">
                  <a:extLst>
                    <a:ext uri="{FF2B5EF4-FFF2-40B4-BE49-F238E27FC236}">
                      <a16:creationId xmlns:a16="http://schemas.microsoft.com/office/drawing/2014/main" id="{94C0C215-988F-813F-232B-63CA5B56F3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9199" y="5834064"/>
                  <a:ext cx="2473213" cy="970744"/>
                </a:xfrm>
                <a:prstGeom prst="triangl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82368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23A94-1D84-CFFE-1102-D571E85D1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242CA-6ABD-AB93-D81C-BC84A8459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at the root node</a:t>
            </a:r>
          </a:p>
          <a:p>
            <a:r>
              <a:rPr lang="en-US" dirty="0"/>
              <a:t>Binary search to identify correct subtree</a:t>
            </a:r>
          </a:p>
          <a:p>
            <a:r>
              <a:rPr lang="en-US" dirty="0"/>
              <a:t>Repeat until you reach a leaf node</a:t>
            </a:r>
          </a:p>
          <a:p>
            <a:r>
              <a:rPr lang="en-US" dirty="0"/>
              <a:t>Binary search the leaf to get the value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88C296-8E70-278E-2A8F-8A22283D391E}"/>
              </a:ext>
            </a:extLst>
          </p:cNvPr>
          <p:cNvGrpSpPr/>
          <p:nvPr/>
        </p:nvGrpSpPr>
        <p:grpSpPr>
          <a:xfrm>
            <a:off x="5199322" y="3238199"/>
            <a:ext cx="6822558" cy="3254676"/>
            <a:chOff x="4823795" y="3256535"/>
            <a:chExt cx="7155554" cy="341353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8559D97-D10B-FA1C-AA35-73CFD3F5A945}"/>
                </a:ext>
              </a:extLst>
            </p:cNvPr>
            <p:cNvGrpSpPr/>
            <p:nvPr/>
          </p:nvGrpSpPr>
          <p:grpSpPr>
            <a:xfrm>
              <a:off x="4959721" y="4475826"/>
              <a:ext cx="1993587" cy="440143"/>
              <a:chOff x="7477760" y="2279174"/>
              <a:chExt cx="1564640" cy="34544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93338D6-A7DC-EAF4-3FB9-97C70CC653BE}"/>
                  </a:ext>
                </a:extLst>
              </p:cNvPr>
              <p:cNvSpPr/>
              <p:nvPr/>
            </p:nvSpPr>
            <p:spPr>
              <a:xfrm>
                <a:off x="760984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B6985FA-C475-A998-EDD8-523EDCDE2286}"/>
                  </a:ext>
                </a:extLst>
              </p:cNvPr>
              <p:cNvSpPr/>
              <p:nvPr/>
            </p:nvSpPr>
            <p:spPr>
              <a:xfrm>
                <a:off x="808736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6A4104A-7ACC-4836-373E-221912DBA731}"/>
                  </a:ext>
                </a:extLst>
              </p:cNvPr>
              <p:cNvSpPr/>
              <p:nvPr/>
            </p:nvSpPr>
            <p:spPr>
              <a:xfrm>
                <a:off x="795528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58E0C704-3BA2-4035-A10B-E48845421662}"/>
                  </a:ext>
                </a:extLst>
              </p:cNvPr>
              <p:cNvSpPr/>
              <p:nvPr/>
            </p:nvSpPr>
            <p:spPr>
              <a:xfrm>
                <a:off x="747776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9CA5B3C2-448A-B9E9-2464-B31F87D88AE1}"/>
                  </a:ext>
                </a:extLst>
              </p:cNvPr>
              <p:cNvSpPr/>
              <p:nvPr/>
            </p:nvSpPr>
            <p:spPr>
              <a:xfrm>
                <a:off x="843280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E43D2ED-EF7F-BA5B-0761-2B8B8BE300B9}"/>
                  </a:ext>
                </a:extLst>
              </p:cNvPr>
              <p:cNvSpPr/>
              <p:nvPr/>
            </p:nvSpPr>
            <p:spPr>
              <a:xfrm>
                <a:off x="856488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F5ED583E-C3C7-B6E4-43C7-8671C509AEF6}"/>
                  </a:ext>
                </a:extLst>
              </p:cNvPr>
              <p:cNvSpPr/>
              <p:nvPr/>
            </p:nvSpPr>
            <p:spPr>
              <a:xfrm>
                <a:off x="891032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F4A1040-B0D3-F953-8107-6FC32469314D}"/>
                </a:ext>
              </a:extLst>
            </p:cNvPr>
            <p:cNvGrpSpPr/>
            <p:nvPr/>
          </p:nvGrpSpPr>
          <p:grpSpPr>
            <a:xfrm>
              <a:off x="4823795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8E5BAD5C-D7D7-09C1-0420-114132CA9061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86146A60-9369-D81B-D7F8-9E5F09761A44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E87C56A-B8EB-2F3D-B886-8ABCE3406B2E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7E28C15-CC29-9132-AD06-8E1909579236}"/>
                </a:ext>
              </a:extLst>
            </p:cNvPr>
            <p:cNvGrpSpPr/>
            <p:nvPr/>
          </p:nvGrpSpPr>
          <p:grpSpPr>
            <a:xfrm>
              <a:off x="5432227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0FA211B-6F32-23DC-731B-9A87274E44EB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ECFF706-F26A-34FD-9A43-E06076361F01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F171EF0B-2C31-ACA4-78A4-BC69FD881BD7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3F40254-791F-2F34-B648-2F0471D4C7EA}"/>
                </a:ext>
              </a:extLst>
            </p:cNvPr>
            <p:cNvCxnSpPr>
              <a:cxnSpLocks/>
              <a:stCxn id="81" idx="2"/>
              <a:endCxn id="75" idx="0"/>
            </p:cNvCxnSpPr>
            <p:nvPr/>
          </p:nvCxnSpPr>
          <p:spPr>
            <a:xfrm>
              <a:off x="5043866" y="4915969"/>
              <a:ext cx="0" cy="433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D03E83C-DEC7-96D5-AF43-D6384AD31C8B}"/>
                </a:ext>
              </a:extLst>
            </p:cNvPr>
            <p:cNvCxnSpPr>
              <a:cxnSpLocks/>
              <a:stCxn id="80" idx="2"/>
              <a:endCxn id="72" idx="0"/>
            </p:cNvCxnSpPr>
            <p:nvPr/>
          </p:nvCxnSpPr>
          <p:spPr>
            <a:xfrm>
              <a:off x="5652299" y="4915969"/>
              <a:ext cx="0" cy="433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DEF5E00-F7C9-74A1-1131-A50101993289}"/>
                </a:ext>
              </a:extLst>
            </p:cNvPr>
            <p:cNvGrpSpPr/>
            <p:nvPr/>
          </p:nvGrpSpPr>
          <p:grpSpPr>
            <a:xfrm>
              <a:off x="7474359" y="4491200"/>
              <a:ext cx="1993587" cy="440143"/>
              <a:chOff x="7477760" y="2279174"/>
              <a:chExt cx="1564640" cy="345440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9B753F50-30BE-ADE7-0745-B34187A86E05}"/>
                  </a:ext>
                </a:extLst>
              </p:cNvPr>
              <p:cNvSpPr/>
              <p:nvPr/>
            </p:nvSpPr>
            <p:spPr>
              <a:xfrm>
                <a:off x="760984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20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7CD8E41-37DD-9CB4-18E6-782B1B2F9A83}"/>
                  </a:ext>
                </a:extLst>
              </p:cNvPr>
              <p:cNvSpPr/>
              <p:nvPr/>
            </p:nvSpPr>
            <p:spPr>
              <a:xfrm>
                <a:off x="808736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C0370114-8C5C-74B4-781D-FB279DAC3580}"/>
                  </a:ext>
                </a:extLst>
              </p:cNvPr>
              <p:cNvSpPr/>
              <p:nvPr/>
            </p:nvSpPr>
            <p:spPr>
              <a:xfrm>
                <a:off x="795528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762C823-8F18-D78F-FF77-3D51F0F911A1}"/>
                  </a:ext>
                </a:extLst>
              </p:cNvPr>
              <p:cNvSpPr/>
              <p:nvPr/>
            </p:nvSpPr>
            <p:spPr>
              <a:xfrm>
                <a:off x="747776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D8FA235-3CF5-2F7F-E675-3C82098B41E1}"/>
                  </a:ext>
                </a:extLst>
              </p:cNvPr>
              <p:cNvSpPr/>
              <p:nvPr/>
            </p:nvSpPr>
            <p:spPr>
              <a:xfrm>
                <a:off x="843280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A081068-1B38-3039-ACD4-3DE573508B90}"/>
                  </a:ext>
                </a:extLst>
              </p:cNvPr>
              <p:cNvSpPr/>
              <p:nvPr/>
            </p:nvSpPr>
            <p:spPr>
              <a:xfrm>
                <a:off x="856488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F69695A-6EC4-1CC5-F6D8-D353ADB88FE4}"/>
                  </a:ext>
                </a:extLst>
              </p:cNvPr>
              <p:cNvSpPr/>
              <p:nvPr/>
            </p:nvSpPr>
            <p:spPr>
              <a:xfrm>
                <a:off x="891032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D518C5D-CBA4-9708-7959-C0CE1F7C6859}"/>
                </a:ext>
              </a:extLst>
            </p:cNvPr>
            <p:cNvGrpSpPr/>
            <p:nvPr/>
          </p:nvGrpSpPr>
          <p:grpSpPr>
            <a:xfrm>
              <a:off x="9985762" y="4475826"/>
              <a:ext cx="1993587" cy="440143"/>
              <a:chOff x="7477760" y="2279174"/>
              <a:chExt cx="1564640" cy="34544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1F828A6-0182-3AF9-3069-961E4B1CED1C}"/>
                  </a:ext>
                </a:extLst>
              </p:cNvPr>
              <p:cNvSpPr/>
              <p:nvPr/>
            </p:nvSpPr>
            <p:spPr>
              <a:xfrm>
                <a:off x="760984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55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59A7CE8-F41E-78EF-F1DA-9DD1444F2B0E}"/>
                  </a:ext>
                </a:extLst>
              </p:cNvPr>
              <p:cNvSpPr/>
              <p:nvPr/>
            </p:nvSpPr>
            <p:spPr>
              <a:xfrm>
                <a:off x="808736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A776E87-F573-8D00-55FF-4ACFE80E782A}"/>
                  </a:ext>
                </a:extLst>
              </p:cNvPr>
              <p:cNvSpPr/>
              <p:nvPr/>
            </p:nvSpPr>
            <p:spPr>
              <a:xfrm>
                <a:off x="795528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2E663EF-9FDD-0274-B668-1CFC745E5F8C}"/>
                  </a:ext>
                </a:extLst>
              </p:cNvPr>
              <p:cNvSpPr/>
              <p:nvPr/>
            </p:nvSpPr>
            <p:spPr>
              <a:xfrm>
                <a:off x="747776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9FD5C85-AA8E-A7CB-4191-544135F5F373}"/>
                  </a:ext>
                </a:extLst>
              </p:cNvPr>
              <p:cNvSpPr/>
              <p:nvPr/>
            </p:nvSpPr>
            <p:spPr>
              <a:xfrm>
                <a:off x="843280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8CBBCA1-0C68-ECB9-A01A-EBBB362E0E58}"/>
                  </a:ext>
                </a:extLst>
              </p:cNvPr>
              <p:cNvSpPr/>
              <p:nvPr/>
            </p:nvSpPr>
            <p:spPr>
              <a:xfrm>
                <a:off x="856488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CA6AC78-5D3C-34B8-237C-4C726CADE340}"/>
                  </a:ext>
                </a:extLst>
              </p:cNvPr>
              <p:cNvSpPr/>
              <p:nvPr/>
            </p:nvSpPr>
            <p:spPr>
              <a:xfrm>
                <a:off x="891032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8B5C7A3-05C6-2ACD-AD2D-403DDA03DC22}"/>
                </a:ext>
              </a:extLst>
            </p:cNvPr>
            <p:cNvGrpSpPr/>
            <p:nvPr/>
          </p:nvGrpSpPr>
          <p:grpSpPr>
            <a:xfrm>
              <a:off x="6040658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4969246-9B0B-7F48-B005-E0946B03F7B9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41FFD85-DE8F-CBFB-0B44-058F643DA5AD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533DB1F-1B24-F4C4-1113-AAF017D556C8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52B4C29-9DA9-6463-6EA9-70CC2156B6A8}"/>
                </a:ext>
              </a:extLst>
            </p:cNvPr>
            <p:cNvGrpSpPr/>
            <p:nvPr/>
          </p:nvGrpSpPr>
          <p:grpSpPr>
            <a:xfrm>
              <a:off x="6644240" y="5349638"/>
              <a:ext cx="438522" cy="1320428"/>
              <a:chOff x="1602743" y="3083560"/>
              <a:chExt cx="344168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6CC9728-933B-07AF-A887-D556883CB6F2}"/>
                  </a:ext>
                </a:extLst>
              </p:cNvPr>
              <p:cNvSpPr/>
              <p:nvPr/>
            </p:nvSpPr>
            <p:spPr>
              <a:xfrm>
                <a:off x="1602743" y="3083560"/>
                <a:ext cx="344168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D0E1A5B-48E4-EDF5-C5E4-9430E533449D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1631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F55B8F7-8AAE-E774-F99C-CD47B559A54B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1631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EBB5109-124E-1BD3-4097-F67EF8668C09}"/>
                </a:ext>
              </a:extLst>
            </p:cNvPr>
            <p:cNvCxnSpPr>
              <a:cxnSpLocks/>
              <a:stCxn id="82" idx="2"/>
              <a:endCxn id="55" idx="0"/>
            </p:cNvCxnSpPr>
            <p:nvPr/>
          </p:nvCxnSpPr>
          <p:spPr>
            <a:xfrm flipH="1">
              <a:off x="6260730" y="4915969"/>
              <a:ext cx="1" cy="433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6D456B2-FEC5-CFF1-3907-1D2E1513AFDC}"/>
                </a:ext>
              </a:extLst>
            </p:cNvPr>
            <p:cNvCxnSpPr>
              <a:cxnSpLocks/>
              <a:stCxn id="84" idx="2"/>
              <a:endCxn id="52" idx="0"/>
            </p:cNvCxnSpPr>
            <p:nvPr/>
          </p:nvCxnSpPr>
          <p:spPr>
            <a:xfrm flipH="1">
              <a:off x="6863501" y="4915969"/>
              <a:ext cx="5662" cy="4336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A499156-70F7-DDFD-F10F-58C0B27DE93E}"/>
                </a:ext>
              </a:extLst>
            </p:cNvPr>
            <p:cNvGrpSpPr/>
            <p:nvPr/>
          </p:nvGrpSpPr>
          <p:grpSpPr>
            <a:xfrm>
              <a:off x="7338432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8D0038A-74AE-4F7C-661B-18D5834FA5C9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8D96674-F0C3-D543-FD27-46792A072D2B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C747F11-8E68-0DE4-9F62-D8B53CE6CAC9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17</a:t>
                </a:r>
              </a:p>
            </p:txBody>
          </p:sp>
        </p:grp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2CFFCB8-DB43-3B24-1D61-B49B5093A369}"/>
                </a:ext>
              </a:extLst>
            </p:cNvPr>
            <p:cNvCxnSpPr>
              <a:cxnSpLocks/>
              <a:stCxn id="68" idx="2"/>
              <a:endCxn id="49" idx="0"/>
            </p:cNvCxnSpPr>
            <p:nvPr/>
          </p:nvCxnSpPr>
          <p:spPr>
            <a:xfrm flipH="1">
              <a:off x="7558503" y="4931342"/>
              <a:ext cx="1" cy="4182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D8D7E0E-13ED-E622-F02E-17C9B74EF356}"/>
                </a:ext>
              </a:extLst>
            </p:cNvPr>
            <p:cNvGrpSpPr/>
            <p:nvPr/>
          </p:nvGrpSpPr>
          <p:grpSpPr>
            <a:xfrm>
              <a:off x="7942011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CAC0E29-C623-85CD-C2E3-1A1868AA8867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20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B962EC7-088D-B536-BEB1-2C99D7617107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24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8388483-45D6-73E7-2CA0-6C6A78F522B3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5B5A251-6156-97D5-9830-6BA852F2846F}"/>
                </a:ext>
              </a:extLst>
            </p:cNvPr>
            <p:cNvCxnSpPr>
              <a:cxnSpLocks/>
              <a:endCxn id="46" idx="0"/>
            </p:cNvCxnSpPr>
            <p:nvPr/>
          </p:nvCxnSpPr>
          <p:spPr>
            <a:xfrm flipH="1">
              <a:off x="8162082" y="4915969"/>
              <a:ext cx="1619" cy="433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DB082A9-E128-58F4-95C3-3B3CD28084CB}"/>
                </a:ext>
              </a:extLst>
            </p:cNvPr>
            <p:cNvGrpSpPr/>
            <p:nvPr/>
          </p:nvGrpSpPr>
          <p:grpSpPr>
            <a:xfrm>
              <a:off x="8558533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D785645-FCC8-442B-2486-E5A708768EF6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F14E973-0977-07DA-A46C-F04CFABC358B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27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EE9B27D-B3AC-016F-0DC3-9105D57C81BA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30</a:t>
                </a:r>
              </a:p>
            </p:txBody>
          </p:sp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E2E0B96-13D6-D3F7-571D-18F769E75521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H="1">
              <a:off x="8778604" y="4915969"/>
              <a:ext cx="1619" cy="433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02E66BE-BABE-5598-049A-20E4638A52FE}"/>
                </a:ext>
              </a:extLst>
            </p:cNvPr>
            <p:cNvGrpSpPr/>
            <p:nvPr/>
          </p:nvGrpSpPr>
          <p:grpSpPr>
            <a:xfrm>
              <a:off x="9849836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2F1F03F-B586-D4EC-D255-7476AE07CAE2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38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5AF022D-BE82-58C4-9DEE-9A1DDFB6AD9B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40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0202513-6B5D-508A-28A7-8243D8392C08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50</a:t>
                </a:r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AA46EB5-C9EB-3AFA-4E0B-C03E48FC2FDE}"/>
                </a:ext>
              </a:extLst>
            </p:cNvPr>
            <p:cNvCxnSpPr>
              <a:cxnSpLocks/>
              <a:endCxn id="40" idx="0"/>
            </p:cNvCxnSpPr>
            <p:nvPr/>
          </p:nvCxnSpPr>
          <p:spPr>
            <a:xfrm flipH="1">
              <a:off x="10069907" y="4915969"/>
              <a:ext cx="1619" cy="433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71287FD-30A3-F3B3-464F-C72756198094}"/>
                </a:ext>
              </a:extLst>
            </p:cNvPr>
            <p:cNvGrpSpPr/>
            <p:nvPr/>
          </p:nvGrpSpPr>
          <p:grpSpPr>
            <a:xfrm>
              <a:off x="10466359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CA24241-D42F-F8CD-6891-7E58B92CE3C2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55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999C2BF-C8E6-7279-47E1-29232B83D154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90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BCEBA61-88C6-9E92-DD70-AD4FC21DC1FA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1909232-9A70-9403-0165-1B3B9825B2AD}"/>
                </a:ext>
              </a:extLst>
            </p:cNvPr>
            <p:cNvCxnSpPr>
              <a:cxnSpLocks/>
              <a:endCxn id="37" idx="0"/>
            </p:cNvCxnSpPr>
            <p:nvPr/>
          </p:nvCxnSpPr>
          <p:spPr>
            <a:xfrm flipH="1">
              <a:off x="10686430" y="4915969"/>
              <a:ext cx="1619" cy="433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C038563-3902-3937-9224-796188FA9CB9}"/>
                </a:ext>
              </a:extLst>
            </p:cNvPr>
            <p:cNvGrpSpPr/>
            <p:nvPr/>
          </p:nvGrpSpPr>
          <p:grpSpPr>
            <a:xfrm>
              <a:off x="7474359" y="3256535"/>
              <a:ext cx="1993587" cy="440143"/>
              <a:chOff x="7477760" y="2279174"/>
              <a:chExt cx="1564640" cy="34544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E39BB46-873A-319C-F459-01E2D27634B2}"/>
                  </a:ext>
                </a:extLst>
              </p:cNvPr>
              <p:cNvSpPr/>
              <p:nvPr/>
            </p:nvSpPr>
            <p:spPr>
              <a:xfrm>
                <a:off x="760984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2A6510A-ED73-67CE-87B4-BA875F92BB33}"/>
                  </a:ext>
                </a:extLst>
              </p:cNvPr>
              <p:cNvSpPr/>
              <p:nvPr/>
            </p:nvSpPr>
            <p:spPr>
              <a:xfrm>
                <a:off x="808736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38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4CD4B2B-EB22-EBA9-A3CC-17D69F74D704}"/>
                  </a:ext>
                </a:extLst>
              </p:cNvPr>
              <p:cNvSpPr/>
              <p:nvPr/>
            </p:nvSpPr>
            <p:spPr>
              <a:xfrm>
                <a:off x="795528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0BC81D9-433B-7B6D-39D2-D82FFEA74B7A}"/>
                  </a:ext>
                </a:extLst>
              </p:cNvPr>
              <p:cNvSpPr/>
              <p:nvPr/>
            </p:nvSpPr>
            <p:spPr>
              <a:xfrm>
                <a:off x="747776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DC475C6-DC94-1C16-207C-BD5A47A8657C}"/>
                  </a:ext>
                </a:extLst>
              </p:cNvPr>
              <p:cNvSpPr/>
              <p:nvPr/>
            </p:nvSpPr>
            <p:spPr>
              <a:xfrm>
                <a:off x="843280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59884D9-9906-62A5-DE11-549CD418EB41}"/>
                  </a:ext>
                </a:extLst>
              </p:cNvPr>
              <p:cNvSpPr/>
              <p:nvPr/>
            </p:nvSpPr>
            <p:spPr>
              <a:xfrm>
                <a:off x="856488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EC961EF-73AF-2CBF-B7DC-3621975CF397}"/>
                  </a:ext>
                </a:extLst>
              </p:cNvPr>
              <p:cNvSpPr/>
              <p:nvPr/>
            </p:nvSpPr>
            <p:spPr>
              <a:xfrm>
                <a:off x="891032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1265980-D85E-AE02-A4BB-A20461121A42}"/>
                </a:ext>
              </a:extLst>
            </p:cNvPr>
            <p:cNvCxnSpPr>
              <a:cxnSpLocks/>
              <a:stCxn id="33" idx="2"/>
              <a:endCxn id="79" idx="0"/>
            </p:cNvCxnSpPr>
            <p:nvPr/>
          </p:nvCxnSpPr>
          <p:spPr>
            <a:xfrm flipH="1">
              <a:off x="5956515" y="3696678"/>
              <a:ext cx="1601989" cy="7791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743A19E-CCFA-3402-9587-C4E03BEE3AB0}"/>
                </a:ext>
              </a:extLst>
            </p:cNvPr>
            <p:cNvCxnSpPr>
              <a:cxnSpLocks/>
              <a:stCxn id="32" idx="2"/>
              <a:endCxn id="66" idx="0"/>
            </p:cNvCxnSpPr>
            <p:nvPr/>
          </p:nvCxnSpPr>
          <p:spPr>
            <a:xfrm>
              <a:off x="8166936" y="3696678"/>
              <a:ext cx="304217" cy="7945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2C5DAF6-24EF-EFB3-554A-B4DD531E85B9}"/>
                </a:ext>
              </a:extLst>
            </p:cNvPr>
            <p:cNvCxnSpPr>
              <a:cxnSpLocks/>
              <a:stCxn id="34" idx="2"/>
              <a:endCxn id="59" idx="0"/>
            </p:cNvCxnSpPr>
            <p:nvPr/>
          </p:nvCxnSpPr>
          <p:spPr>
            <a:xfrm>
              <a:off x="8775369" y="3696678"/>
              <a:ext cx="2207187" cy="7791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4763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E4EEC-72C3-A3B3-0528-2910FCE10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 Tree Structure Requirements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6642F0-26B5-B42F-658F-32C2217ECB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Root:</a:t>
                </a:r>
              </a:p>
              <a:p>
                <a:pPr lvl="1"/>
                <a:r>
                  <a:rPr lang="en-US" dirty="0"/>
                  <a:t>If the tree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items then root is a leaf node</a:t>
                </a:r>
              </a:p>
              <a:p>
                <a:pPr lvl="1"/>
                <a:r>
                  <a:rPr lang="en-US" dirty="0"/>
                  <a:t>Otherwise it is an internal node</a:t>
                </a:r>
              </a:p>
              <a:p>
                <a:r>
                  <a:rPr lang="en-US" dirty="0"/>
                  <a:t>Internal Nodes:</a:t>
                </a:r>
              </a:p>
              <a:p>
                <a:pPr lvl="1"/>
                <a:r>
                  <a:rPr lang="en-US" dirty="0"/>
                  <a:t>Must have at least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children (at least have full)</a:t>
                </a:r>
              </a:p>
              <a:p>
                <a:r>
                  <a:rPr lang="en-US" dirty="0"/>
                  <a:t>Leaf Nodes:</a:t>
                </a:r>
              </a:p>
              <a:p>
                <a:pPr lvl="1"/>
                <a:r>
                  <a:rPr lang="en-US" dirty="0"/>
                  <a:t>Must have at least Must have at least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items (at least have full)</a:t>
                </a:r>
              </a:p>
              <a:p>
                <a:pPr lvl="1"/>
                <a:r>
                  <a:rPr lang="en-US" dirty="0"/>
                  <a:t>All leaves are at the same depth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6642F0-26B5-B42F-658F-32C2217ECB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6926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74688-086F-0C14-FC74-FC0A2F0A6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FA758-4872-8929-A584-D2B1AF878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Binary search to find which leaf should contain the new item</a:t>
            </a:r>
          </a:p>
          <a:p>
            <a:r>
              <a:rPr lang="en-US" dirty="0"/>
              <a:t>If there’s room, add it to the leaf array (maintaining sorted order)</a:t>
            </a:r>
          </a:p>
          <a:p>
            <a:r>
              <a:rPr lang="en-US" dirty="0"/>
              <a:t>If there’s not room, </a:t>
            </a:r>
            <a:r>
              <a:rPr lang="en-US" b="1" dirty="0"/>
              <a:t>split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Make a new leaf node, move the larger half of the items to it</a:t>
            </a:r>
          </a:p>
          <a:p>
            <a:pPr lvl="1"/>
            <a:r>
              <a:rPr lang="en-US" dirty="0"/>
              <a:t>If there’s room in the parent internal node, add new leaf to it (with new key bound value)</a:t>
            </a:r>
          </a:p>
          <a:p>
            <a:pPr lvl="1"/>
            <a:r>
              <a:rPr lang="en-US" dirty="0"/>
              <a:t>If there’s not room in the parent internal node, </a:t>
            </a:r>
            <a:r>
              <a:rPr lang="en-US" b="1" dirty="0"/>
              <a:t>split</a:t>
            </a:r>
            <a:r>
              <a:rPr lang="en-US" dirty="0"/>
              <a:t> that!</a:t>
            </a:r>
          </a:p>
          <a:p>
            <a:pPr lvl="2"/>
            <a:r>
              <a:rPr lang="en-US" dirty="0"/>
              <a:t>Make a new internal node and have it point to the half the leaves (with correct key bound values)</a:t>
            </a:r>
          </a:p>
          <a:p>
            <a:pPr lvl="2"/>
            <a:r>
              <a:rPr lang="en-US" dirty="0"/>
              <a:t>If there’s room in the parent internal node, add this internal node to it</a:t>
            </a:r>
          </a:p>
          <a:p>
            <a:pPr lvl="2"/>
            <a:r>
              <a:rPr lang="en-US" dirty="0"/>
              <a:t>If there’s not room, repeat this process until there is!</a:t>
            </a:r>
          </a:p>
        </p:txBody>
      </p:sp>
    </p:spTree>
    <p:extLst>
      <p:ext uri="{BB962C8B-B14F-4D97-AF65-F5344CB8AC3E}">
        <p14:creationId xmlns:p14="http://schemas.microsoft.com/office/powerpoint/2010/main" val="1893316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A21A5-C439-6135-2509-E2BA0EDAD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TLDR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C1882-EBD8-FE63-B439-167C329F3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where the item goes by repeated binary search</a:t>
            </a:r>
          </a:p>
          <a:p>
            <a:r>
              <a:rPr lang="en-US" dirty="0"/>
              <a:t>If there’s room, just add it</a:t>
            </a:r>
          </a:p>
          <a:p>
            <a:r>
              <a:rPr lang="en-US" dirty="0"/>
              <a:t>If there’s not room, split things until there is</a:t>
            </a:r>
          </a:p>
        </p:txBody>
      </p:sp>
    </p:spTree>
    <p:extLst>
      <p:ext uri="{BB962C8B-B14F-4D97-AF65-F5344CB8AC3E}">
        <p14:creationId xmlns:p14="http://schemas.microsoft.com/office/powerpoint/2010/main" val="1174120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21233-C2F5-1D1B-0890-1AE789CAD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A7249-DCCA-FC90-FB44-0FF2BA926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Insert 22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E1748A-D865-A32F-7BD4-45630C37DB4B}"/>
              </a:ext>
            </a:extLst>
          </p:cNvPr>
          <p:cNvGrpSpPr/>
          <p:nvPr/>
        </p:nvGrpSpPr>
        <p:grpSpPr>
          <a:xfrm>
            <a:off x="2775098" y="2373956"/>
            <a:ext cx="6822558" cy="3254676"/>
            <a:chOff x="4823795" y="3256535"/>
            <a:chExt cx="7155554" cy="341353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04A64F4-4BDA-D997-1453-7A646F873964}"/>
                </a:ext>
              </a:extLst>
            </p:cNvPr>
            <p:cNvGrpSpPr/>
            <p:nvPr/>
          </p:nvGrpSpPr>
          <p:grpSpPr>
            <a:xfrm>
              <a:off x="4959721" y="4475826"/>
              <a:ext cx="1993587" cy="440143"/>
              <a:chOff x="7477760" y="2279174"/>
              <a:chExt cx="1564640" cy="34544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C76C8E6-223B-7E5D-A447-4A2668715879}"/>
                  </a:ext>
                </a:extLst>
              </p:cNvPr>
              <p:cNvSpPr/>
              <p:nvPr/>
            </p:nvSpPr>
            <p:spPr>
              <a:xfrm>
                <a:off x="760984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F32FCD1E-9809-8E7E-E6CF-5A79168B3688}"/>
                  </a:ext>
                </a:extLst>
              </p:cNvPr>
              <p:cNvSpPr/>
              <p:nvPr/>
            </p:nvSpPr>
            <p:spPr>
              <a:xfrm>
                <a:off x="808736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77F5F82-72B9-C7E9-E813-461DE39D2F4C}"/>
                  </a:ext>
                </a:extLst>
              </p:cNvPr>
              <p:cNvSpPr/>
              <p:nvPr/>
            </p:nvSpPr>
            <p:spPr>
              <a:xfrm>
                <a:off x="795528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C993D32-8AC7-7186-BF0E-258E25B4C61C}"/>
                  </a:ext>
                </a:extLst>
              </p:cNvPr>
              <p:cNvSpPr/>
              <p:nvPr/>
            </p:nvSpPr>
            <p:spPr>
              <a:xfrm>
                <a:off x="747776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E134846-0A75-00A0-4FAF-D863776D2181}"/>
                  </a:ext>
                </a:extLst>
              </p:cNvPr>
              <p:cNvSpPr/>
              <p:nvPr/>
            </p:nvSpPr>
            <p:spPr>
              <a:xfrm>
                <a:off x="843280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218FEA7-8787-3327-9A66-581FCDA10DAE}"/>
                  </a:ext>
                </a:extLst>
              </p:cNvPr>
              <p:cNvSpPr/>
              <p:nvPr/>
            </p:nvSpPr>
            <p:spPr>
              <a:xfrm>
                <a:off x="856488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D51571D-8B6B-9A6C-4F9F-B4EEF32C718C}"/>
                  </a:ext>
                </a:extLst>
              </p:cNvPr>
              <p:cNvSpPr/>
              <p:nvPr/>
            </p:nvSpPr>
            <p:spPr>
              <a:xfrm>
                <a:off x="891032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505904F-E936-DD64-37EB-418E8874A507}"/>
                </a:ext>
              </a:extLst>
            </p:cNvPr>
            <p:cNvGrpSpPr/>
            <p:nvPr/>
          </p:nvGrpSpPr>
          <p:grpSpPr>
            <a:xfrm>
              <a:off x="4823795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2CF5B53-4B99-F999-5E2F-658F26223681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4EAEFB12-002F-6E00-3847-76760AB82C0F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7EECCD30-9A75-85C9-1EB9-3F69BD8BD8D4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217776-58D9-9CB3-CA76-69ECE5DECAAC}"/>
                </a:ext>
              </a:extLst>
            </p:cNvPr>
            <p:cNvGrpSpPr/>
            <p:nvPr/>
          </p:nvGrpSpPr>
          <p:grpSpPr>
            <a:xfrm>
              <a:off x="5432227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61ABBBC-D9CA-C96E-3641-21576E80E60A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DF36D45C-EC72-B3A8-1D5D-05BD2AA20C6B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4B9CDFD-A07A-0970-EC32-C20AD118DB51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C72E072-A221-C92A-9257-39BA09B789F4}"/>
                </a:ext>
              </a:extLst>
            </p:cNvPr>
            <p:cNvCxnSpPr>
              <a:cxnSpLocks/>
              <a:stCxn id="81" idx="2"/>
              <a:endCxn id="75" idx="0"/>
            </p:cNvCxnSpPr>
            <p:nvPr/>
          </p:nvCxnSpPr>
          <p:spPr>
            <a:xfrm>
              <a:off x="5043866" y="4915969"/>
              <a:ext cx="0" cy="433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76045D5-C04A-B6FF-5A73-ABD16814C5FA}"/>
                </a:ext>
              </a:extLst>
            </p:cNvPr>
            <p:cNvCxnSpPr>
              <a:cxnSpLocks/>
              <a:stCxn id="80" idx="2"/>
              <a:endCxn id="72" idx="0"/>
            </p:cNvCxnSpPr>
            <p:nvPr/>
          </p:nvCxnSpPr>
          <p:spPr>
            <a:xfrm>
              <a:off x="5652299" y="4915969"/>
              <a:ext cx="0" cy="433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130AFC6-338C-3D6D-790B-A7D4B46F09EF}"/>
                </a:ext>
              </a:extLst>
            </p:cNvPr>
            <p:cNvGrpSpPr/>
            <p:nvPr/>
          </p:nvGrpSpPr>
          <p:grpSpPr>
            <a:xfrm>
              <a:off x="7474359" y="4491200"/>
              <a:ext cx="1993587" cy="440143"/>
              <a:chOff x="7477760" y="2279174"/>
              <a:chExt cx="1564640" cy="345440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F2CD3B4-C0EA-37B7-B140-2C01F222E313}"/>
                  </a:ext>
                </a:extLst>
              </p:cNvPr>
              <p:cNvSpPr/>
              <p:nvPr/>
            </p:nvSpPr>
            <p:spPr>
              <a:xfrm>
                <a:off x="760984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20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83A8B4B-BCAE-E6CF-EE41-27DCF04B8793}"/>
                  </a:ext>
                </a:extLst>
              </p:cNvPr>
              <p:cNvSpPr/>
              <p:nvPr/>
            </p:nvSpPr>
            <p:spPr>
              <a:xfrm>
                <a:off x="808736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9AA85B73-6349-FF33-C0D3-F9D01E34A56D}"/>
                  </a:ext>
                </a:extLst>
              </p:cNvPr>
              <p:cNvSpPr/>
              <p:nvPr/>
            </p:nvSpPr>
            <p:spPr>
              <a:xfrm>
                <a:off x="795528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4C55773-CEF4-0972-4042-A93DD015526A}"/>
                  </a:ext>
                </a:extLst>
              </p:cNvPr>
              <p:cNvSpPr/>
              <p:nvPr/>
            </p:nvSpPr>
            <p:spPr>
              <a:xfrm>
                <a:off x="747776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8923451-A627-27E0-0C53-1C9658D02C25}"/>
                  </a:ext>
                </a:extLst>
              </p:cNvPr>
              <p:cNvSpPr/>
              <p:nvPr/>
            </p:nvSpPr>
            <p:spPr>
              <a:xfrm>
                <a:off x="843280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FF9F0DC-2483-721C-1142-3C8602B0DF25}"/>
                  </a:ext>
                </a:extLst>
              </p:cNvPr>
              <p:cNvSpPr/>
              <p:nvPr/>
            </p:nvSpPr>
            <p:spPr>
              <a:xfrm>
                <a:off x="856488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4B0D6FC-BD70-0BF9-E2C6-D66AD3843798}"/>
                  </a:ext>
                </a:extLst>
              </p:cNvPr>
              <p:cNvSpPr/>
              <p:nvPr/>
            </p:nvSpPr>
            <p:spPr>
              <a:xfrm>
                <a:off x="891032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EE6CF33-5823-B9E0-2BE6-4F92660F5187}"/>
                </a:ext>
              </a:extLst>
            </p:cNvPr>
            <p:cNvGrpSpPr/>
            <p:nvPr/>
          </p:nvGrpSpPr>
          <p:grpSpPr>
            <a:xfrm>
              <a:off x="9985762" y="4475826"/>
              <a:ext cx="1993587" cy="440143"/>
              <a:chOff x="7477760" y="2279174"/>
              <a:chExt cx="1564640" cy="34544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0964B89-FB4A-A14A-0C6E-4A129AF1C2FA}"/>
                  </a:ext>
                </a:extLst>
              </p:cNvPr>
              <p:cNvSpPr/>
              <p:nvPr/>
            </p:nvSpPr>
            <p:spPr>
              <a:xfrm>
                <a:off x="760984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55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FBEED5F-9C15-F31D-FC57-F09BC49538BA}"/>
                  </a:ext>
                </a:extLst>
              </p:cNvPr>
              <p:cNvSpPr/>
              <p:nvPr/>
            </p:nvSpPr>
            <p:spPr>
              <a:xfrm>
                <a:off x="808736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5B7301A-984C-ADA6-872D-E72EBE9D3414}"/>
                  </a:ext>
                </a:extLst>
              </p:cNvPr>
              <p:cNvSpPr/>
              <p:nvPr/>
            </p:nvSpPr>
            <p:spPr>
              <a:xfrm>
                <a:off x="795528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D73CD77-050F-FC3B-B086-88D09840EDC5}"/>
                  </a:ext>
                </a:extLst>
              </p:cNvPr>
              <p:cNvSpPr/>
              <p:nvPr/>
            </p:nvSpPr>
            <p:spPr>
              <a:xfrm>
                <a:off x="747776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C996DE6-61DD-9A9D-B0B7-335B8CCDE67C}"/>
                  </a:ext>
                </a:extLst>
              </p:cNvPr>
              <p:cNvSpPr/>
              <p:nvPr/>
            </p:nvSpPr>
            <p:spPr>
              <a:xfrm>
                <a:off x="843280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7780C49-CC3B-90DF-58F4-42550C4EEECB}"/>
                  </a:ext>
                </a:extLst>
              </p:cNvPr>
              <p:cNvSpPr/>
              <p:nvPr/>
            </p:nvSpPr>
            <p:spPr>
              <a:xfrm>
                <a:off x="856488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8B6BD22-23AB-6413-4342-626FCB3A3804}"/>
                  </a:ext>
                </a:extLst>
              </p:cNvPr>
              <p:cNvSpPr/>
              <p:nvPr/>
            </p:nvSpPr>
            <p:spPr>
              <a:xfrm>
                <a:off x="891032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3F7BE8C-E57F-C6FA-A304-AB7EF62B0778}"/>
                </a:ext>
              </a:extLst>
            </p:cNvPr>
            <p:cNvGrpSpPr/>
            <p:nvPr/>
          </p:nvGrpSpPr>
          <p:grpSpPr>
            <a:xfrm>
              <a:off x="6040658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FA0D737-B7A8-0EEB-629B-A8C7E96540B7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3E529A6-7AD5-949D-8135-B05C5927A70E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72DCBF4-B00C-763E-85E5-6073483C580C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EB545E5-E32C-4852-3E01-9145083E65E1}"/>
                </a:ext>
              </a:extLst>
            </p:cNvPr>
            <p:cNvGrpSpPr/>
            <p:nvPr/>
          </p:nvGrpSpPr>
          <p:grpSpPr>
            <a:xfrm>
              <a:off x="6644240" y="5349638"/>
              <a:ext cx="438522" cy="1320428"/>
              <a:chOff x="1602743" y="3083560"/>
              <a:chExt cx="344168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ED3BABA-28F3-3C20-728B-AC87180E2065}"/>
                  </a:ext>
                </a:extLst>
              </p:cNvPr>
              <p:cNvSpPr/>
              <p:nvPr/>
            </p:nvSpPr>
            <p:spPr>
              <a:xfrm>
                <a:off x="1602743" y="3083560"/>
                <a:ext cx="344168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74A2125-8400-D308-A6F8-C6FC02280695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1631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0255D60-189E-C6C3-5782-5A3A22CB8B55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1631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D9B0165-7471-98AF-D4E2-B09E93A81860}"/>
                </a:ext>
              </a:extLst>
            </p:cNvPr>
            <p:cNvCxnSpPr>
              <a:cxnSpLocks/>
              <a:stCxn id="82" idx="2"/>
              <a:endCxn id="55" idx="0"/>
            </p:cNvCxnSpPr>
            <p:nvPr/>
          </p:nvCxnSpPr>
          <p:spPr>
            <a:xfrm flipH="1">
              <a:off x="6260730" y="4915969"/>
              <a:ext cx="1" cy="433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13A0378-BE47-4277-C998-3F16205EA418}"/>
                </a:ext>
              </a:extLst>
            </p:cNvPr>
            <p:cNvCxnSpPr>
              <a:cxnSpLocks/>
              <a:stCxn id="84" idx="2"/>
              <a:endCxn id="52" idx="0"/>
            </p:cNvCxnSpPr>
            <p:nvPr/>
          </p:nvCxnSpPr>
          <p:spPr>
            <a:xfrm flipH="1">
              <a:off x="6863501" y="4915969"/>
              <a:ext cx="5662" cy="4336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19A9F9E-B682-2A96-59AE-4D16D13FF6B2}"/>
                </a:ext>
              </a:extLst>
            </p:cNvPr>
            <p:cNvGrpSpPr/>
            <p:nvPr/>
          </p:nvGrpSpPr>
          <p:grpSpPr>
            <a:xfrm>
              <a:off x="7338432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39DAD64-E709-244F-1D10-A50A9F47778A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D08C036-5D3E-D7BD-2898-84609248BFCA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AB19CBD-D848-2D43-290A-E2766C2DAE25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17</a:t>
                </a:r>
              </a:p>
            </p:txBody>
          </p:sp>
        </p:grp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E58BDEB-CC16-2200-D6A9-500F0040B8B6}"/>
                </a:ext>
              </a:extLst>
            </p:cNvPr>
            <p:cNvCxnSpPr>
              <a:cxnSpLocks/>
              <a:stCxn id="68" idx="2"/>
              <a:endCxn id="49" idx="0"/>
            </p:cNvCxnSpPr>
            <p:nvPr/>
          </p:nvCxnSpPr>
          <p:spPr>
            <a:xfrm flipH="1">
              <a:off x="7558503" y="4931342"/>
              <a:ext cx="1" cy="4182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6E37063-8169-4301-C769-7D4977EDF08D}"/>
                </a:ext>
              </a:extLst>
            </p:cNvPr>
            <p:cNvGrpSpPr/>
            <p:nvPr/>
          </p:nvGrpSpPr>
          <p:grpSpPr>
            <a:xfrm>
              <a:off x="7942011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3122059-B8DF-7824-9ED7-047B57A2CC30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20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1B06B60-046B-8E5B-7C5D-0C7A6D334477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24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1A0DF07-28B4-C79D-76E1-3B86B72F6DC4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B4C5536-999A-1F1B-B1C2-A2DE899FE36F}"/>
                </a:ext>
              </a:extLst>
            </p:cNvPr>
            <p:cNvCxnSpPr>
              <a:cxnSpLocks/>
              <a:endCxn id="46" idx="0"/>
            </p:cNvCxnSpPr>
            <p:nvPr/>
          </p:nvCxnSpPr>
          <p:spPr>
            <a:xfrm flipH="1">
              <a:off x="8162082" y="4915969"/>
              <a:ext cx="1619" cy="433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BF2AEC2-B1BE-4491-A438-374F8201CC40}"/>
                </a:ext>
              </a:extLst>
            </p:cNvPr>
            <p:cNvGrpSpPr/>
            <p:nvPr/>
          </p:nvGrpSpPr>
          <p:grpSpPr>
            <a:xfrm>
              <a:off x="8558533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333BDFF-902E-5563-FD5A-F8B729294844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C3C8E63-B5EB-5603-A977-464BEBE2531E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27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1E9E741-532E-5ACF-3E2A-A1BA75FA6344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30</a:t>
                </a:r>
              </a:p>
            </p:txBody>
          </p:sp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9F576B5-CEFA-4086-5463-C4C4AFC7605B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H="1">
              <a:off x="8778604" y="4915969"/>
              <a:ext cx="1619" cy="433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A47D7A8-DAEC-260E-BD82-6C0AB2628E3B}"/>
                </a:ext>
              </a:extLst>
            </p:cNvPr>
            <p:cNvGrpSpPr/>
            <p:nvPr/>
          </p:nvGrpSpPr>
          <p:grpSpPr>
            <a:xfrm>
              <a:off x="9849836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D28E687-5E0A-29BD-C216-D124E7A496D9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38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15E4072-BDA7-4AE6-11CD-0F4373ABB33D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40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1127B25-B0C5-0A0B-CF08-F656592258C9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50</a:t>
                </a:r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E0E524C-8B4D-56E8-4228-1365A476FB04}"/>
                </a:ext>
              </a:extLst>
            </p:cNvPr>
            <p:cNvCxnSpPr>
              <a:cxnSpLocks/>
              <a:endCxn id="40" idx="0"/>
            </p:cNvCxnSpPr>
            <p:nvPr/>
          </p:nvCxnSpPr>
          <p:spPr>
            <a:xfrm flipH="1">
              <a:off x="10069907" y="4915969"/>
              <a:ext cx="1619" cy="433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1AFCD3B-DABD-5DB4-E2CE-8BFBFA02E624}"/>
                </a:ext>
              </a:extLst>
            </p:cNvPr>
            <p:cNvGrpSpPr/>
            <p:nvPr/>
          </p:nvGrpSpPr>
          <p:grpSpPr>
            <a:xfrm>
              <a:off x="10466359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1F01BCD-AE0D-2140-0F4A-FB1F0AB72140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55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E9284DF-B7FF-0B8C-1B79-8D3704F278BB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90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53C01FD-59E6-EE0B-7728-07E8154A864B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0E1232A-BE70-BFD4-07F8-BFA6AD85E3D5}"/>
                </a:ext>
              </a:extLst>
            </p:cNvPr>
            <p:cNvCxnSpPr>
              <a:cxnSpLocks/>
              <a:endCxn id="37" idx="0"/>
            </p:cNvCxnSpPr>
            <p:nvPr/>
          </p:nvCxnSpPr>
          <p:spPr>
            <a:xfrm flipH="1">
              <a:off x="10686430" y="4915969"/>
              <a:ext cx="1619" cy="433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643D849-F1CB-AD54-BCF8-D1C8F1E6DB11}"/>
                </a:ext>
              </a:extLst>
            </p:cNvPr>
            <p:cNvGrpSpPr/>
            <p:nvPr/>
          </p:nvGrpSpPr>
          <p:grpSpPr>
            <a:xfrm>
              <a:off x="7474359" y="3256535"/>
              <a:ext cx="1993587" cy="440143"/>
              <a:chOff x="7477760" y="2279174"/>
              <a:chExt cx="1564640" cy="34544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0A15E0C-2288-D42A-3C15-C6438A5B4EFB}"/>
                  </a:ext>
                </a:extLst>
              </p:cNvPr>
              <p:cNvSpPr/>
              <p:nvPr/>
            </p:nvSpPr>
            <p:spPr>
              <a:xfrm>
                <a:off x="760984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A3EE490-1D53-2EA7-CC3B-53F15077DBA1}"/>
                  </a:ext>
                </a:extLst>
              </p:cNvPr>
              <p:cNvSpPr/>
              <p:nvPr/>
            </p:nvSpPr>
            <p:spPr>
              <a:xfrm>
                <a:off x="808736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38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8CF0D58-8658-C7F8-2F81-26D0512FC933}"/>
                  </a:ext>
                </a:extLst>
              </p:cNvPr>
              <p:cNvSpPr/>
              <p:nvPr/>
            </p:nvSpPr>
            <p:spPr>
              <a:xfrm>
                <a:off x="795528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31B694C-8FC5-59E5-1952-A169BFBE5F00}"/>
                  </a:ext>
                </a:extLst>
              </p:cNvPr>
              <p:cNvSpPr/>
              <p:nvPr/>
            </p:nvSpPr>
            <p:spPr>
              <a:xfrm>
                <a:off x="747776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14C51FF-EDE6-B4B6-27B5-EB19F27AFC82}"/>
                  </a:ext>
                </a:extLst>
              </p:cNvPr>
              <p:cNvSpPr/>
              <p:nvPr/>
            </p:nvSpPr>
            <p:spPr>
              <a:xfrm>
                <a:off x="843280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9884A66-8706-8ACF-4D1C-41DEB455B19A}"/>
                  </a:ext>
                </a:extLst>
              </p:cNvPr>
              <p:cNvSpPr/>
              <p:nvPr/>
            </p:nvSpPr>
            <p:spPr>
              <a:xfrm>
                <a:off x="856488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3B857B8-65A4-F8C0-0B9F-E576D82A901B}"/>
                  </a:ext>
                </a:extLst>
              </p:cNvPr>
              <p:cNvSpPr/>
              <p:nvPr/>
            </p:nvSpPr>
            <p:spPr>
              <a:xfrm>
                <a:off x="891032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0FB6C78-F8CF-854F-30BB-E721BC9AB6F2}"/>
                </a:ext>
              </a:extLst>
            </p:cNvPr>
            <p:cNvCxnSpPr>
              <a:cxnSpLocks/>
              <a:stCxn id="33" idx="2"/>
              <a:endCxn id="79" idx="0"/>
            </p:cNvCxnSpPr>
            <p:nvPr/>
          </p:nvCxnSpPr>
          <p:spPr>
            <a:xfrm flipH="1">
              <a:off x="5956515" y="3696678"/>
              <a:ext cx="1601989" cy="7791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805B8CC-9304-DCDE-8650-6CB0E7D8E3DF}"/>
                </a:ext>
              </a:extLst>
            </p:cNvPr>
            <p:cNvCxnSpPr>
              <a:cxnSpLocks/>
              <a:stCxn id="32" idx="2"/>
              <a:endCxn id="66" idx="0"/>
            </p:cNvCxnSpPr>
            <p:nvPr/>
          </p:nvCxnSpPr>
          <p:spPr>
            <a:xfrm>
              <a:off x="8166936" y="3696678"/>
              <a:ext cx="304217" cy="7945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0F5BD04-597D-C322-A7AE-8784BBD3228A}"/>
                </a:ext>
              </a:extLst>
            </p:cNvPr>
            <p:cNvCxnSpPr>
              <a:cxnSpLocks/>
              <a:stCxn id="34" idx="2"/>
              <a:endCxn id="59" idx="0"/>
            </p:cNvCxnSpPr>
            <p:nvPr/>
          </p:nvCxnSpPr>
          <p:spPr>
            <a:xfrm>
              <a:off x="8775369" y="3696678"/>
              <a:ext cx="2207187" cy="7791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25082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21233-C2F5-1D1B-0890-1AE789CAD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A7249-DCCA-FC90-FB44-0FF2BA926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Insert 22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E1748A-D865-A32F-7BD4-45630C37DB4B}"/>
              </a:ext>
            </a:extLst>
          </p:cNvPr>
          <p:cNvGrpSpPr/>
          <p:nvPr/>
        </p:nvGrpSpPr>
        <p:grpSpPr>
          <a:xfrm>
            <a:off x="2775098" y="2373956"/>
            <a:ext cx="6822558" cy="3254676"/>
            <a:chOff x="4823795" y="3256535"/>
            <a:chExt cx="7155554" cy="341353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04A64F4-4BDA-D997-1453-7A646F873964}"/>
                </a:ext>
              </a:extLst>
            </p:cNvPr>
            <p:cNvGrpSpPr/>
            <p:nvPr/>
          </p:nvGrpSpPr>
          <p:grpSpPr>
            <a:xfrm>
              <a:off x="4959721" y="4475826"/>
              <a:ext cx="1993587" cy="440143"/>
              <a:chOff x="7477760" y="2279174"/>
              <a:chExt cx="1564640" cy="34544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C76C8E6-223B-7E5D-A447-4A2668715879}"/>
                  </a:ext>
                </a:extLst>
              </p:cNvPr>
              <p:cNvSpPr/>
              <p:nvPr/>
            </p:nvSpPr>
            <p:spPr>
              <a:xfrm>
                <a:off x="760984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F32FCD1E-9809-8E7E-E6CF-5A79168B3688}"/>
                  </a:ext>
                </a:extLst>
              </p:cNvPr>
              <p:cNvSpPr/>
              <p:nvPr/>
            </p:nvSpPr>
            <p:spPr>
              <a:xfrm>
                <a:off x="808736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77F5F82-72B9-C7E9-E813-461DE39D2F4C}"/>
                  </a:ext>
                </a:extLst>
              </p:cNvPr>
              <p:cNvSpPr/>
              <p:nvPr/>
            </p:nvSpPr>
            <p:spPr>
              <a:xfrm>
                <a:off x="795528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C993D32-8AC7-7186-BF0E-258E25B4C61C}"/>
                  </a:ext>
                </a:extLst>
              </p:cNvPr>
              <p:cNvSpPr/>
              <p:nvPr/>
            </p:nvSpPr>
            <p:spPr>
              <a:xfrm>
                <a:off x="747776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E134846-0A75-00A0-4FAF-D863776D2181}"/>
                  </a:ext>
                </a:extLst>
              </p:cNvPr>
              <p:cNvSpPr/>
              <p:nvPr/>
            </p:nvSpPr>
            <p:spPr>
              <a:xfrm>
                <a:off x="843280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218FEA7-8787-3327-9A66-581FCDA10DAE}"/>
                  </a:ext>
                </a:extLst>
              </p:cNvPr>
              <p:cNvSpPr/>
              <p:nvPr/>
            </p:nvSpPr>
            <p:spPr>
              <a:xfrm>
                <a:off x="856488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D51571D-8B6B-9A6C-4F9F-B4EEF32C718C}"/>
                  </a:ext>
                </a:extLst>
              </p:cNvPr>
              <p:cNvSpPr/>
              <p:nvPr/>
            </p:nvSpPr>
            <p:spPr>
              <a:xfrm>
                <a:off x="891032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505904F-E936-DD64-37EB-418E8874A507}"/>
                </a:ext>
              </a:extLst>
            </p:cNvPr>
            <p:cNvGrpSpPr/>
            <p:nvPr/>
          </p:nvGrpSpPr>
          <p:grpSpPr>
            <a:xfrm>
              <a:off x="4823795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2CF5B53-4B99-F999-5E2F-658F26223681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4EAEFB12-002F-6E00-3847-76760AB82C0F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7EECCD30-9A75-85C9-1EB9-3F69BD8BD8D4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217776-58D9-9CB3-CA76-69ECE5DECAAC}"/>
                </a:ext>
              </a:extLst>
            </p:cNvPr>
            <p:cNvGrpSpPr/>
            <p:nvPr/>
          </p:nvGrpSpPr>
          <p:grpSpPr>
            <a:xfrm>
              <a:off x="5432227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61ABBBC-D9CA-C96E-3641-21576E80E60A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DF36D45C-EC72-B3A8-1D5D-05BD2AA20C6B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4B9CDFD-A07A-0970-EC32-C20AD118DB51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C72E072-A221-C92A-9257-39BA09B789F4}"/>
                </a:ext>
              </a:extLst>
            </p:cNvPr>
            <p:cNvCxnSpPr>
              <a:cxnSpLocks/>
              <a:stCxn id="81" idx="2"/>
              <a:endCxn id="75" idx="0"/>
            </p:cNvCxnSpPr>
            <p:nvPr/>
          </p:nvCxnSpPr>
          <p:spPr>
            <a:xfrm>
              <a:off x="5043866" y="4915969"/>
              <a:ext cx="0" cy="433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76045D5-C04A-B6FF-5A73-ABD16814C5FA}"/>
                </a:ext>
              </a:extLst>
            </p:cNvPr>
            <p:cNvCxnSpPr>
              <a:cxnSpLocks/>
              <a:stCxn id="80" idx="2"/>
              <a:endCxn id="72" idx="0"/>
            </p:cNvCxnSpPr>
            <p:nvPr/>
          </p:nvCxnSpPr>
          <p:spPr>
            <a:xfrm>
              <a:off x="5652299" y="4915969"/>
              <a:ext cx="0" cy="433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130AFC6-338C-3D6D-790B-A7D4B46F09EF}"/>
                </a:ext>
              </a:extLst>
            </p:cNvPr>
            <p:cNvGrpSpPr/>
            <p:nvPr/>
          </p:nvGrpSpPr>
          <p:grpSpPr>
            <a:xfrm>
              <a:off x="7474359" y="4491200"/>
              <a:ext cx="1993587" cy="440143"/>
              <a:chOff x="7477760" y="2279174"/>
              <a:chExt cx="1564640" cy="345440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F2CD3B4-C0EA-37B7-B140-2C01F222E313}"/>
                  </a:ext>
                </a:extLst>
              </p:cNvPr>
              <p:cNvSpPr/>
              <p:nvPr/>
            </p:nvSpPr>
            <p:spPr>
              <a:xfrm>
                <a:off x="760984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20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83A8B4B-BCAE-E6CF-EE41-27DCF04B8793}"/>
                  </a:ext>
                </a:extLst>
              </p:cNvPr>
              <p:cNvSpPr/>
              <p:nvPr/>
            </p:nvSpPr>
            <p:spPr>
              <a:xfrm>
                <a:off x="808736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9AA85B73-6349-FF33-C0D3-F9D01E34A56D}"/>
                  </a:ext>
                </a:extLst>
              </p:cNvPr>
              <p:cNvSpPr/>
              <p:nvPr/>
            </p:nvSpPr>
            <p:spPr>
              <a:xfrm>
                <a:off x="795528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4C55773-CEF4-0972-4042-A93DD015526A}"/>
                  </a:ext>
                </a:extLst>
              </p:cNvPr>
              <p:cNvSpPr/>
              <p:nvPr/>
            </p:nvSpPr>
            <p:spPr>
              <a:xfrm>
                <a:off x="747776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8923451-A627-27E0-0C53-1C9658D02C25}"/>
                  </a:ext>
                </a:extLst>
              </p:cNvPr>
              <p:cNvSpPr/>
              <p:nvPr/>
            </p:nvSpPr>
            <p:spPr>
              <a:xfrm>
                <a:off x="843280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FF9F0DC-2483-721C-1142-3C8602B0DF25}"/>
                  </a:ext>
                </a:extLst>
              </p:cNvPr>
              <p:cNvSpPr/>
              <p:nvPr/>
            </p:nvSpPr>
            <p:spPr>
              <a:xfrm>
                <a:off x="856488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4B0D6FC-BD70-0BF9-E2C6-D66AD3843798}"/>
                  </a:ext>
                </a:extLst>
              </p:cNvPr>
              <p:cNvSpPr/>
              <p:nvPr/>
            </p:nvSpPr>
            <p:spPr>
              <a:xfrm>
                <a:off x="891032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EE6CF33-5823-B9E0-2BE6-4F92660F5187}"/>
                </a:ext>
              </a:extLst>
            </p:cNvPr>
            <p:cNvGrpSpPr/>
            <p:nvPr/>
          </p:nvGrpSpPr>
          <p:grpSpPr>
            <a:xfrm>
              <a:off x="9985762" y="4475826"/>
              <a:ext cx="1993587" cy="440143"/>
              <a:chOff x="7477760" y="2279174"/>
              <a:chExt cx="1564640" cy="34544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0964B89-FB4A-A14A-0C6E-4A129AF1C2FA}"/>
                  </a:ext>
                </a:extLst>
              </p:cNvPr>
              <p:cNvSpPr/>
              <p:nvPr/>
            </p:nvSpPr>
            <p:spPr>
              <a:xfrm>
                <a:off x="760984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55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FBEED5F-9C15-F31D-FC57-F09BC49538BA}"/>
                  </a:ext>
                </a:extLst>
              </p:cNvPr>
              <p:cNvSpPr/>
              <p:nvPr/>
            </p:nvSpPr>
            <p:spPr>
              <a:xfrm>
                <a:off x="808736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5B7301A-984C-ADA6-872D-E72EBE9D3414}"/>
                  </a:ext>
                </a:extLst>
              </p:cNvPr>
              <p:cNvSpPr/>
              <p:nvPr/>
            </p:nvSpPr>
            <p:spPr>
              <a:xfrm>
                <a:off x="795528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D73CD77-050F-FC3B-B086-88D09840EDC5}"/>
                  </a:ext>
                </a:extLst>
              </p:cNvPr>
              <p:cNvSpPr/>
              <p:nvPr/>
            </p:nvSpPr>
            <p:spPr>
              <a:xfrm>
                <a:off x="747776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C996DE6-61DD-9A9D-B0B7-335B8CCDE67C}"/>
                  </a:ext>
                </a:extLst>
              </p:cNvPr>
              <p:cNvSpPr/>
              <p:nvPr/>
            </p:nvSpPr>
            <p:spPr>
              <a:xfrm>
                <a:off x="843280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7780C49-CC3B-90DF-58F4-42550C4EEECB}"/>
                  </a:ext>
                </a:extLst>
              </p:cNvPr>
              <p:cNvSpPr/>
              <p:nvPr/>
            </p:nvSpPr>
            <p:spPr>
              <a:xfrm>
                <a:off x="856488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8B6BD22-23AB-6413-4342-626FCB3A3804}"/>
                  </a:ext>
                </a:extLst>
              </p:cNvPr>
              <p:cNvSpPr/>
              <p:nvPr/>
            </p:nvSpPr>
            <p:spPr>
              <a:xfrm>
                <a:off x="891032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3F7BE8C-E57F-C6FA-A304-AB7EF62B0778}"/>
                </a:ext>
              </a:extLst>
            </p:cNvPr>
            <p:cNvGrpSpPr/>
            <p:nvPr/>
          </p:nvGrpSpPr>
          <p:grpSpPr>
            <a:xfrm>
              <a:off x="6040658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FA0D737-B7A8-0EEB-629B-A8C7E96540B7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3E529A6-7AD5-949D-8135-B05C5927A70E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72DCBF4-B00C-763E-85E5-6073483C580C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EB545E5-E32C-4852-3E01-9145083E65E1}"/>
                </a:ext>
              </a:extLst>
            </p:cNvPr>
            <p:cNvGrpSpPr/>
            <p:nvPr/>
          </p:nvGrpSpPr>
          <p:grpSpPr>
            <a:xfrm>
              <a:off x="6644240" y="5349638"/>
              <a:ext cx="438522" cy="1320428"/>
              <a:chOff x="1602743" y="3083560"/>
              <a:chExt cx="344168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ED3BABA-28F3-3C20-728B-AC87180E2065}"/>
                  </a:ext>
                </a:extLst>
              </p:cNvPr>
              <p:cNvSpPr/>
              <p:nvPr/>
            </p:nvSpPr>
            <p:spPr>
              <a:xfrm>
                <a:off x="1602743" y="3083560"/>
                <a:ext cx="344168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74A2125-8400-D308-A6F8-C6FC02280695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1631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0255D60-189E-C6C3-5782-5A3A22CB8B55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1631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D9B0165-7471-98AF-D4E2-B09E93A81860}"/>
                </a:ext>
              </a:extLst>
            </p:cNvPr>
            <p:cNvCxnSpPr>
              <a:cxnSpLocks/>
              <a:stCxn id="82" idx="2"/>
              <a:endCxn id="55" idx="0"/>
            </p:cNvCxnSpPr>
            <p:nvPr/>
          </p:nvCxnSpPr>
          <p:spPr>
            <a:xfrm flipH="1">
              <a:off x="6260730" y="4915969"/>
              <a:ext cx="1" cy="433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13A0378-BE47-4277-C998-3F16205EA418}"/>
                </a:ext>
              </a:extLst>
            </p:cNvPr>
            <p:cNvCxnSpPr>
              <a:cxnSpLocks/>
              <a:stCxn id="84" idx="2"/>
              <a:endCxn id="52" idx="0"/>
            </p:cNvCxnSpPr>
            <p:nvPr/>
          </p:nvCxnSpPr>
          <p:spPr>
            <a:xfrm flipH="1">
              <a:off x="6863501" y="4915969"/>
              <a:ext cx="5662" cy="4336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19A9F9E-B682-2A96-59AE-4D16D13FF6B2}"/>
                </a:ext>
              </a:extLst>
            </p:cNvPr>
            <p:cNvGrpSpPr/>
            <p:nvPr/>
          </p:nvGrpSpPr>
          <p:grpSpPr>
            <a:xfrm>
              <a:off x="7338432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39DAD64-E709-244F-1D10-A50A9F47778A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D08C036-5D3E-D7BD-2898-84609248BFCA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AB19CBD-D848-2D43-290A-E2766C2DAE25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17</a:t>
                </a:r>
              </a:p>
            </p:txBody>
          </p:sp>
        </p:grp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E58BDEB-CC16-2200-D6A9-500F0040B8B6}"/>
                </a:ext>
              </a:extLst>
            </p:cNvPr>
            <p:cNvCxnSpPr>
              <a:cxnSpLocks/>
              <a:stCxn id="68" idx="2"/>
              <a:endCxn id="49" idx="0"/>
            </p:cNvCxnSpPr>
            <p:nvPr/>
          </p:nvCxnSpPr>
          <p:spPr>
            <a:xfrm flipH="1">
              <a:off x="7558503" y="4931342"/>
              <a:ext cx="1" cy="4182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6E37063-8169-4301-C769-7D4977EDF08D}"/>
                </a:ext>
              </a:extLst>
            </p:cNvPr>
            <p:cNvGrpSpPr/>
            <p:nvPr/>
          </p:nvGrpSpPr>
          <p:grpSpPr>
            <a:xfrm>
              <a:off x="7942011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3122059-B8DF-7824-9ED7-047B57A2CC30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20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1B06B60-046B-8E5B-7C5D-0C7A6D334477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22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1A0DF07-28B4-C79D-76E1-3B86B72F6DC4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24</a:t>
                </a:r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B4C5536-999A-1F1B-B1C2-A2DE899FE36F}"/>
                </a:ext>
              </a:extLst>
            </p:cNvPr>
            <p:cNvCxnSpPr>
              <a:cxnSpLocks/>
              <a:endCxn id="46" idx="0"/>
            </p:cNvCxnSpPr>
            <p:nvPr/>
          </p:nvCxnSpPr>
          <p:spPr>
            <a:xfrm flipH="1">
              <a:off x="8162082" y="4915969"/>
              <a:ext cx="1619" cy="433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BF2AEC2-B1BE-4491-A438-374F8201CC40}"/>
                </a:ext>
              </a:extLst>
            </p:cNvPr>
            <p:cNvGrpSpPr/>
            <p:nvPr/>
          </p:nvGrpSpPr>
          <p:grpSpPr>
            <a:xfrm>
              <a:off x="8558533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333BDFF-902E-5563-FD5A-F8B729294844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C3C8E63-B5EB-5603-A977-464BEBE2531E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27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1E9E741-532E-5ACF-3E2A-A1BA75FA6344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30</a:t>
                </a:r>
              </a:p>
            </p:txBody>
          </p:sp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9F576B5-CEFA-4086-5463-C4C4AFC7605B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H="1">
              <a:off x="8778604" y="4915969"/>
              <a:ext cx="1619" cy="433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A47D7A8-DAEC-260E-BD82-6C0AB2628E3B}"/>
                </a:ext>
              </a:extLst>
            </p:cNvPr>
            <p:cNvGrpSpPr/>
            <p:nvPr/>
          </p:nvGrpSpPr>
          <p:grpSpPr>
            <a:xfrm>
              <a:off x="9849836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D28E687-5E0A-29BD-C216-D124E7A496D9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38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15E4072-BDA7-4AE6-11CD-0F4373ABB33D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40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1127B25-B0C5-0A0B-CF08-F656592258C9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50</a:t>
                </a:r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E0E524C-8B4D-56E8-4228-1365A476FB04}"/>
                </a:ext>
              </a:extLst>
            </p:cNvPr>
            <p:cNvCxnSpPr>
              <a:cxnSpLocks/>
              <a:endCxn id="40" idx="0"/>
            </p:cNvCxnSpPr>
            <p:nvPr/>
          </p:nvCxnSpPr>
          <p:spPr>
            <a:xfrm flipH="1">
              <a:off x="10069907" y="4915969"/>
              <a:ext cx="1619" cy="433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1AFCD3B-DABD-5DB4-E2CE-8BFBFA02E624}"/>
                </a:ext>
              </a:extLst>
            </p:cNvPr>
            <p:cNvGrpSpPr/>
            <p:nvPr/>
          </p:nvGrpSpPr>
          <p:grpSpPr>
            <a:xfrm>
              <a:off x="10466359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1F01BCD-AE0D-2140-0F4A-FB1F0AB72140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55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E9284DF-B7FF-0B8C-1B79-8D3704F278BB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90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53C01FD-59E6-EE0B-7728-07E8154A864B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0E1232A-BE70-BFD4-07F8-BFA6AD85E3D5}"/>
                </a:ext>
              </a:extLst>
            </p:cNvPr>
            <p:cNvCxnSpPr>
              <a:cxnSpLocks/>
              <a:endCxn id="37" idx="0"/>
            </p:cNvCxnSpPr>
            <p:nvPr/>
          </p:nvCxnSpPr>
          <p:spPr>
            <a:xfrm flipH="1">
              <a:off x="10686430" y="4915969"/>
              <a:ext cx="1619" cy="433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643D849-F1CB-AD54-BCF8-D1C8F1E6DB11}"/>
                </a:ext>
              </a:extLst>
            </p:cNvPr>
            <p:cNvGrpSpPr/>
            <p:nvPr/>
          </p:nvGrpSpPr>
          <p:grpSpPr>
            <a:xfrm>
              <a:off x="7474359" y="3256535"/>
              <a:ext cx="1993587" cy="440143"/>
              <a:chOff x="7477760" y="2279174"/>
              <a:chExt cx="1564640" cy="34544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0A15E0C-2288-D42A-3C15-C6438A5B4EFB}"/>
                  </a:ext>
                </a:extLst>
              </p:cNvPr>
              <p:cNvSpPr/>
              <p:nvPr/>
            </p:nvSpPr>
            <p:spPr>
              <a:xfrm>
                <a:off x="760984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A3EE490-1D53-2EA7-CC3B-53F15077DBA1}"/>
                  </a:ext>
                </a:extLst>
              </p:cNvPr>
              <p:cNvSpPr/>
              <p:nvPr/>
            </p:nvSpPr>
            <p:spPr>
              <a:xfrm>
                <a:off x="808736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38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8CF0D58-8658-C7F8-2F81-26D0512FC933}"/>
                  </a:ext>
                </a:extLst>
              </p:cNvPr>
              <p:cNvSpPr/>
              <p:nvPr/>
            </p:nvSpPr>
            <p:spPr>
              <a:xfrm>
                <a:off x="795528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31B694C-8FC5-59E5-1952-A169BFBE5F00}"/>
                  </a:ext>
                </a:extLst>
              </p:cNvPr>
              <p:cNvSpPr/>
              <p:nvPr/>
            </p:nvSpPr>
            <p:spPr>
              <a:xfrm>
                <a:off x="747776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14C51FF-EDE6-B4B6-27B5-EB19F27AFC82}"/>
                  </a:ext>
                </a:extLst>
              </p:cNvPr>
              <p:cNvSpPr/>
              <p:nvPr/>
            </p:nvSpPr>
            <p:spPr>
              <a:xfrm>
                <a:off x="843280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9884A66-8706-8ACF-4D1C-41DEB455B19A}"/>
                  </a:ext>
                </a:extLst>
              </p:cNvPr>
              <p:cNvSpPr/>
              <p:nvPr/>
            </p:nvSpPr>
            <p:spPr>
              <a:xfrm>
                <a:off x="856488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3B857B8-65A4-F8C0-0B9F-E576D82A901B}"/>
                  </a:ext>
                </a:extLst>
              </p:cNvPr>
              <p:cNvSpPr/>
              <p:nvPr/>
            </p:nvSpPr>
            <p:spPr>
              <a:xfrm>
                <a:off x="891032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0FB6C78-F8CF-854F-30BB-E721BC9AB6F2}"/>
                </a:ext>
              </a:extLst>
            </p:cNvPr>
            <p:cNvCxnSpPr>
              <a:cxnSpLocks/>
              <a:stCxn id="33" idx="2"/>
              <a:endCxn id="79" idx="0"/>
            </p:cNvCxnSpPr>
            <p:nvPr/>
          </p:nvCxnSpPr>
          <p:spPr>
            <a:xfrm flipH="1">
              <a:off x="5956515" y="3696678"/>
              <a:ext cx="1601989" cy="7791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805B8CC-9304-DCDE-8650-6CB0E7D8E3DF}"/>
                </a:ext>
              </a:extLst>
            </p:cNvPr>
            <p:cNvCxnSpPr>
              <a:cxnSpLocks/>
              <a:stCxn id="32" idx="2"/>
              <a:endCxn id="66" idx="0"/>
            </p:cNvCxnSpPr>
            <p:nvPr/>
          </p:nvCxnSpPr>
          <p:spPr>
            <a:xfrm>
              <a:off x="8166936" y="3696678"/>
              <a:ext cx="304217" cy="7945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0F5BD04-597D-C322-A7AE-8784BBD3228A}"/>
                </a:ext>
              </a:extLst>
            </p:cNvPr>
            <p:cNvCxnSpPr>
              <a:cxnSpLocks/>
              <a:stCxn id="34" idx="2"/>
              <a:endCxn id="59" idx="0"/>
            </p:cNvCxnSpPr>
            <p:nvPr/>
          </p:nvCxnSpPr>
          <p:spPr>
            <a:xfrm>
              <a:off x="8775369" y="3696678"/>
              <a:ext cx="2207187" cy="7791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91640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2C746-9E0B-4BF1-07D4-D40FC8365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AVL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C3DFC-1CE9-ABD9-C43C-C9A23894B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node has:</a:t>
            </a:r>
          </a:p>
          <a:p>
            <a:pPr lvl="1"/>
            <a:r>
              <a:rPr lang="en-US" dirty="0"/>
              <a:t>Key</a:t>
            </a:r>
          </a:p>
          <a:p>
            <a:pPr lvl="1"/>
            <a:r>
              <a:rPr lang="en-US" dirty="0"/>
              <a:t>Value</a:t>
            </a:r>
          </a:p>
          <a:p>
            <a:pPr lvl="1"/>
            <a:r>
              <a:rPr lang="en-US" dirty="0"/>
              <a:t>Height</a:t>
            </a:r>
          </a:p>
          <a:p>
            <a:pPr lvl="1"/>
            <a:r>
              <a:rPr lang="en-US" dirty="0"/>
              <a:t>Left child</a:t>
            </a:r>
          </a:p>
          <a:p>
            <a:pPr lvl="1"/>
            <a:r>
              <a:rPr lang="en-US" dirty="0"/>
              <a:t>Right child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3E91B0-6FD6-9FC7-58E4-56DF606A9A11}"/>
              </a:ext>
            </a:extLst>
          </p:cNvPr>
          <p:cNvGrpSpPr/>
          <p:nvPr/>
        </p:nvGrpSpPr>
        <p:grpSpPr>
          <a:xfrm>
            <a:off x="3539383" y="893128"/>
            <a:ext cx="6543175" cy="5298673"/>
            <a:chOff x="3539383" y="893128"/>
            <a:chExt cx="6543175" cy="529867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958A99F-1847-D481-774A-4D5DC6C2A082}"/>
                </a:ext>
              </a:extLst>
            </p:cNvPr>
            <p:cNvGrpSpPr/>
            <p:nvPr/>
          </p:nvGrpSpPr>
          <p:grpSpPr>
            <a:xfrm>
              <a:off x="3539383" y="3429000"/>
              <a:ext cx="4036614" cy="2762801"/>
              <a:chOff x="8079280" y="365125"/>
              <a:chExt cx="4036614" cy="2762801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349C7837-8FCE-03E5-B43B-D5786CA97DEC}"/>
                  </a:ext>
                </a:extLst>
              </p:cNvPr>
              <p:cNvGrpSpPr/>
              <p:nvPr/>
            </p:nvGrpSpPr>
            <p:grpSpPr>
              <a:xfrm>
                <a:off x="8079280" y="365125"/>
                <a:ext cx="4036614" cy="2762801"/>
                <a:chOff x="5413263" y="1203158"/>
                <a:chExt cx="4036614" cy="2762801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528F52BD-A626-46F3-0B20-3B43E12338BE}"/>
                    </a:ext>
                  </a:extLst>
                </p:cNvPr>
                <p:cNvGrpSpPr/>
                <p:nvPr/>
              </p:nvGrpSpPr>
              <p:grpSpPr>
                <a:xfrm>
                  <a:off x="5413263" y="1203158"/>
                  <a:ext cx="4036614" cy="2762801"/>
                  <a:chOff x="131609" y="2379747"/>
                  <a:chExt cx="4036614" cy="2762801"/>
                </a:xfrm>
              </p:grpSpPr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D9902920-9B9B-F235-C92C-129C755D98B1}"/>
                      </a:ext>
                    </a:extLst>
                  </p:cNvPr>
                  <p:cNvSpPr/>
                  <p:nvPr/>
                </p:nvSpPr>
                <p:spPr>
                  <a:xfrm>
                    <a:off x="2259363" y="2379747"/>
                    <a:ext cx="612511" cy="61251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9</a:t>
                    </a:r>
                  </a:p>
                </p:txBody>
              </p:sp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C1C89C41-C239-559E-18AD-16F32BAA8281}"/>
                      </a:ext>
                    </a:extLst>
                  </p:cNvPr>
                  <p:cNvSpPr/>
                  <p:nvPr/>
                </p:nvSpPr>
                <p:spPr>
                  <a:xfrm>
                    <a:off x="1556072" y="3043035"/>
                    <a:ext cx="612511" cy="612511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DD073998-69BD-852D-E52E-E4ABAC12EC09}"/>
                      </a:ext>
                    </a:extLst>
                  </p:cNvPr>
                  <p:cNvSpPr/>
                  <p:nvPr/>
                </p:nvSpPr>
                <p:spPr>
                  <a:xfrm>
                    <a:off x="2943201" y="3007475"/>
                    <a:ext cx="612511" cy="61251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10</a:t>
                    </a:r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67C3CEE6-E524-6DC2-066A-F19263E7A5FF}"/>
                      </a:ext>
                    </a:extLst>
                  </p:cNvPr>
                  <p:cNvSpPr/>
                  <p:nvPr/>
                </p:nvSpPr>
                <p:spPr>
                  <a:xfrm>
                    <a:off x="820352" y="3799360"/>
                    <a:ext cx="612511" cy="61251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B2AB9C0D-005F-CB10-E03E-815B7F18034A}"/>
                      </a:ext>
                    </a:extLst>
                  </p:cNvPr>
                  <p:cNvSpPr/>
                  <p:nvPr/>
                </p:nvSpPr>
                <p:spPr>
                  <a:xfrm>
                    <a:off x="3555712" y="3697555"/>
                    <a:ext cx="612511" cy="61251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16</a:t>
                    </a:r>
                  </a:p>
                </p:txBody>
              </p: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D9C9BF70-9C22-F8E9-51DC-724A3C055068}"/>
                      </a:ext>
                    </a:extLst>
                  </p:cNvPr>
                  <p:cNvSpPr/>
                  <p:nvPr/>
                </p:nvSpPr>
                <p:spPr>
                  <a:xfrm>
                    <a:off x="131609" y="4530037"/>
                    <a:ext cx="612511" cy="61251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E74AED30-E541-52CC-7D47-5C935247ACA5}"/>
                      </a:ext>
                    </a:extLst>
                  </p:cNvPr>
                  <p:cNvCxnSpPr>
                    <a:cxnSpLocks/>
                    <a:stCxn id="13" idx="3"/>
                    <a:endCxn id="14" idx="7"/>
                  </p:cNvCxnSpPr>
                  <p:nvPr/>
                </p:nvCxnSpPr>
                <p:spPr>
                  <a:xfrm flipH="1">
                    <a:off x="2078883" y="2902558"/>
                    <a:ext cx="270180" cy="23017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1AEB5754-167C-FAB7-7842-075733047665}"/>
                      </a:ext>
                    </a:extLst>
                  </p:cNvPr>
                  <p:cNvCxnSpPr>
                    <a:cxnSpLocks/>
                    <a:stCxn id="13" idx="5"/>
                    <a:endCxn id="15" idx="1"/>
                  </p:cNvCxnSpPr>
                  <p:nvPr/>
                </p:nvCxnSpPr>
                <p:spPr>
                  <a:xfrm>
                    <a:off x="2782174" y="2902558"/>
                    <a:ext cx="250727" cy="19461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2F9F1289-A234-47A9-98FA-5391A7849F50}"/>
                      </a:ext>
                    </a:extLst>
                  </p:cNvPr>
                  <p:cNvCxnSpPr>
                    <a:stCxn id="16" idx="7"/>
                    <a:endCxn id="14" idx="3"/>
                  </p:cNvCxnSpPr>
                  <p:nvPr/>
                </p:nvCxnSpPr>
                <p:spPr>
                  <a:xfrm flipV="1">
                    <a:off x="1343163" y="3565846"/>
                    <a:ext cx="302609" cy="32321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12FDC785-9C50-940B-BC1D-6AC211CEF5F5}"/>
                      </a:ext>
                    </a:extLst>
                  </p:cNvPr>
                  <p:cNvCxnSpPr>
                    <a:cxnSpLocks/>
                    <a:stCxn id="18" idx="7"/>
                    <a:endCxn id="16" idx="3"/>
                  </p:cNvCxnSpPr>
                  <p:nvPr/>
                </p:nvCxnSpPr>
                <p:spPr>
                  <a:xfrm flipV="1">
                    <a:off x="654420" y="4322171"/>
                    <a:ext cx="255632" cy="29756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914ECBC6-29E7-0891-3C78-0BCCFF411029}"/>
                      </a:ext>
                    </a:extLst>
                  </p:cNvPr>
                  <p:cNvCxnSpPr>
                    <a:stCxn id="17" idx="1"/>
                    <a:endCxn id="15" idx="5"/>
                  </p:cNvCxnSpPr>
                  <p:nvPr/>
                </p:nvCxnSpPr>
                <p:spPr>
                  <a:xfrm flipH="1" flipV="1">
                    <a:off x="3466012" y="3530286"/>
                    <a:ext cx="179400" cy="25696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E6C55E1D-9C78-D397-45F2-164276F161C5}"/>
                    </a:ext>
                  </a:extLst>
                </p:cNvPr>
                <p:cNvSpPr/>
                <p:nvPr/>
              </p:nvSpPr>
              <p:spPr>
                <a:xfrm>
                  <a:off x="7531290" y="2520224"/>
                  <a:ext cx="612511" cy="612511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04411E5F-8F50-D821-E798-A1FD5F1BF1E9}"/>
                    </a:ext>
                  </a:extLst>
                </p:cNvPr>
                <p:cNvCxnSpPr>
                  <a:cxnSpLocks/>
                  <a:stCxn id="11" idx="1"/>
                  <a:endCxn id="14" idx="5"/>
                </p:cNvCxnSpPr>
                <p:nvPr/>
              </p:nvCxnSpPr>
              <p:spPr>
                <a:xfrm flipH="1" flipV="1">
                  <a:off x="7360537" y="2389257"/>
                  <a:ext cx="260453" cy="22066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A60367F-F5D8-42D7-D52B-D0D0E584C2ED}"/>
                  </a:ext>
                </a:extLst>
              </p:cNvPr>
              <p:cNvSpPr/>
              <p:nvPr/>
            </p:nvSpPr>
            <p:spPr>
              <a:xfrm>
                <a:off x="9568237" y="2510120"/>
                <a:ext cx="612511" cy="6125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085FB90-BCD8-0D52-466E-B3B448756507}"/>
                  </a:ext>
                </a:extLst>
              </p:cNvPr>
              <p:cNvSpPr/>
              <p:nvPr/>
            </p:nvSpPr>
            <p:spPr>
              <a:xfrm>
                <a:off x="10876335" y="2510119"/>
                <a:ext cx="612511" cy="6125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DB15AD15-2F6E-6EE8-90BA-3900986D859E}"/>
                  </a:ext>
                </a:extLst>
              </p:cNvPr>
              <p:cNvCxnSpPr>
                <a:cxnSpLocks/>
                <a:stCxn id="6" idx="7"/>
                <a:endCxn id="11" idx="3"/>
              </p:cNvCxnSpPr>
              <p:nvPr/>
            </p:nvCxnSpPr>
            <p:spPr>
              <a:xfrm flipV="1">
                <a:off x="10091048" y="2205002"/>
                <a:ext cx="195959" cy="3948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107BD38-6042-9E3E-96FA-10756B9A3D16}"/>
                  </a:ext>
                </a:extLst>
              </p:cNvPr>
              <p:cNvCxnSpPr>
                <a:cxnSpLocks/>
                <a:stCxn id="7" idx="1"/>
                <a:endCxn id="11" idx="5"/>
              </p:cNvCxnSpPr>
              <p:nvPr/>
            </p:nvCxnSpPr>
            <p:spPr>
              <a:xfrm flipH="1" flipV="1">
                <a:off x="10720118" y="2205002"/>
                <a:ext cx="245917" cy="3948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3BFBD5E-6EA4-FD3F-C513-68CB7389664F}"/>
                </a:ext>
              </a:extLst>
            </p:cNvPr>
            <p:cNvSpPr/>
            <p:nvPr/>
          </p:nvSpPr>
          <p:spPr>
            <a:xfrm>
              <a:off x="7379046" y="893128"/>
              <a:ext cx="2703512" cy="27035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Key = 9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Value = “hello”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Height = 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Left = Node 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Right = Node 10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B113039-E331-7A90-AF46-D6AE59F8D33D}"/>
                </a:ext>
              </a:extLst>
            </p:cNvPr>
            <p:cNvCxnSpPr>
              <a:cxnSpLocks/>
              <a:stCxn id="13" idx="1"/>
              <a:endCxn id="24" idx="1"/>
            </p:cNvCxnSpPr>
            <p:nvPr/>
          </p:nvCxnSpPr>
          <p:spPr>
            <a:xfrm flipV="1">
              <a:off x="5756837" y="1289048"/>
              <a:ext cx="2018129" cy="222965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7679B63-6FB9-9E76-66BB-7076A2014A3F}"/>
                </a:ext>
              </a:extLst>
            </p:cNvPr>
            <p:cNvCxnSpPr>
              <a:cxnSpLocks/>
              <a:stCxn id="13" idx="4"/>
              <a:endCxn id="24" idx="4"/>
            </p:cNvCxnSpPr>
            <p:nvPr/>
          </p:nvCxnSpPr>
          <p:spPr>
            <a:xfrm flipV="1">
              <a:off x="5973393" y="3596640"/>
              <a:ext cx="2757409" cy="444871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3956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21233-C2F5-1D1B-0890-1AE789CAD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A7249-DCCA-FC90-FB44-0FF2BA926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Insert 26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E1748A-D865-A32F-7BD4-45630C37DB4B}"/>
              </a:ext>
            </a:extLst>
          </p:cNvPr>
          <p:cNvGrpSpPr/>
          <p:nvPr/>
        </p:nvGrpSpPr>
        <p:grpSpPr>
          <a:xfrm>
            <a:off x="2775098" y="2373956"/>
            <a:ext cx="6822558" cy="3254676"/>
            <a:chOff x="4823795" y="3256535"/>
            <a:chExt cx="7155554" cy="341353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04A64F4-4BDA-D997-1453-7A646F873964}"/>
                </a:ext>
              </a:extLst>
            </p:cNvPr>
            <p:cNvGrpSpPr/>
            <p:nvPr/>
          </p:nvGrpSpPr>
          <p:grpSpPr>
            <a:xfrm>
              <a:off x="4959721" y="4475826"/>
              <a:ext cx="1993587" cy="440143"/>
              <a:chOff x="7477760" y="2279174"/>
              <a:chExt cx="1564640" cy="34544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C76C8E6-223B-7E5D-A447-4A2668715879}"/>
                  </a:ext>
                </a:extLst>
              </p:cNvPr>
              <p:cNvSpPr/>
              <p:nvPr/>
            </p:nvSpPr>
            <p:spPr>
              <a:xfrm>
                <a:off x="760984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F32FCD1E-9809-8E7E-E6CF-5A79168B3688}"/>
                  </a:ext>
                </a:extLst>
              </p:cNvPr>
              <p:cNvSpPr/>
              <p:nvPr/>
            </p:nvSpPr>
            <p:spPr>
              <a:xfrm>
                <a:off x="808736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77F5F82-72B9-C7E9-E813-461DE39D2F4C}"/>
                  </a:ext>
                </a:extLst>
              </p:cNvPr>
              <p:cNvSpPr/>
              <p:nvPr/>
            </p:nvSpPr>
            <p:spPr>
              <a:xfrm>
                <a:off x="795528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C993D32-8AC7-7186-BF0E-258E25B4C61C}"/>
                  </a:ext>
                </a:extLst>
              </p:cNvPr>
              <p:cNvSpPr/>
              <p:nvPr/>
            </p:nvSpPr>
            <p:spPr>
              <a:xfrm>
                <a:off x="747776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E134846-0A75-00A0-4FAF-D863776D2181}"/>
                  </a:ext>
                </a:extLst>
              </p:cNvPr>
              <p:cNvSpPr/>
              <p:nvPr/>
            </p:nvSpPr>
            <p:spPr>
              <a:xfrm>
                <a:off x="843280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218FEA7-8787-3327-9A66-581FCDA10DAE}"/>
                  </a:ext>
                </a:extLst>
              </p:cNvPr>
              <p:cNvSpPr/>
              <p:nvPr/>
            </p:nvSpPr>
            <p:spPr>
              <a:xfrm>
                <a:off x="856488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D51571D-8B6B-9A6C-4F9F-B4EEF32C718C}"/>
                  </a:ext>
                </a:extLst>
              </p:cNvPr>
              <p:cNvSpPr/>
              <p:nvPr/>
            </p:nvSpPr>
            <p:spPr>
              <a:xfrm>
                <a:off x="891032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505904F-E936-DD64-37EB-418E8874A507}"/>
                </a:ext>
              </a:extLst>
            </p:cNvPr>
            <p:cNvGrpSpPr/>
            <p:nvPr/>
          </p:nvGrpSpPr>
          <p:grpSpPr>
            <a:xfrm>
              <a:off x="4823795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2CF5B53-4B99-F999-5E2F-658F26223681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4EAEFB12-002F-6E00-3847-76760AB82C0F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7EECCD30-9A75-85C9-1EB9-3F69BD8BD8D4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217776-58D9-9CB3-CA76-69ECE5DECAAC}"/>
                </a:ext>
              </a:extLst>
            </p:cNvPr>
            <p:cNvGrpSpPr/>
            <p:nvPr/>
          </p:nvGrpSpPr>
          <p:grpSpPr>
            <a:xfrm>
              <a:off x="5432227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61ABBBC-D9CA-C96E-3641-21576E80E60A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DF36D45C-EC72-B3A8-1D5D-05BD2AA20C6B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4B9CDFD-A07A-0970-EC32-C20AD118DB51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C72E072-A221-C92A-9257-39BA09B789F4}"/>
                </a:ext>
              </a:extLst>
            </p:cNvPr>
            <p:cNvCxnSpPr>
              <a:cxnSpLocks/>
              <a:stCxn id="81" idx="2"/>
              <a:endCxn id="75" idx="0"/>
            </p:cNvCxnSpPr>
            <p:nvPr/>
          </p:nvCxnSpPr>
          <p:spPr>
            <a:xfrm>
              <a:off x="5043866" y="4915969"/>
              <a:ext cx="0" cy="433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76045D5-C04A-B6FF-5A73-ABD16814C5FA}"/>
                </a:ext>
              </a:extLst>
            </p:cNvPr>
            <p:cNvCxnSpPr>
              <a:cxnSpLocks/>
              <a:stCxn id="80" idx="2"/>
              <a:endCxn id="72" idx="0"/>
            </p:cNvCxnSpPr>
            <p:nvPr/>
          </p:nvCxnSpPr>
          <p:spPr>
            <a:xfrm>
              <a:off x="5652299" y="4915969"/>
              <a:ext cx="0" cy="433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130AFC6-338C-3D6D-790B-A7D4B46F09EF}"/>
                </a:ext>
              </a:extLst>
            </p:cNvPr>
            <p:cNvGrpSpPr/>
            <p:nvPr/>
          </p:nvGrpSpPr>
          <p:grpSpPr>
            <a:xfrm>
              <a:off x="7474359" y="4491200"/>
              <a:ext cx="1993587" cy="440143"/>
              <a:chOff x="7477760" y="2279174"/>
              <a:chExt cx="1564640" cy="345440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F2CD3B4-C0EA-37B7-B140-2C01F222E313}"/>
                  </a:ext>
                </a:extLst>
              </p:cNvPr>
              <p:cNvSpPr/>
              <p:nvPr/>
            </p:nvSpPr>
            <p:spPr>
              <a:xfrm>
                <a:off x="760984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20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83A8B4B-BCAE-E6CF-EE41-27DCF04B8793}"/>
                  </a:ext>
                </a:extLst>
              </p:cNvPr>
              <p:cNvSpPr/>
              <p:nvPr/>
            </p:nvSpPr>
            <p:spPr>
              <a:xfrm>
                <a:off x="808736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9AA85B73-6349-FF33-C0D3-F9D01E34A56D}"/>
                  </a:ext>
                </a:extLst>
              </p:cNvPr>
              <p:cNvSpPr/>
              <p:nvPr/>
            </p:nvSpPr>
            <p:spPr>
              <a:xfrm>
                <a:off x="795528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4C55773-CEF4-0972-4042-A93DD015526A}"/>
                  </a:ext>
                </a:extLst>
              </p:cNvPr>
              <p:cNvSpPr/>
              <p:nvPr/>
            </p:nvSpPr>
            <p:spPr>
              <a:xfrm>
                <a:off x="747776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8923451-A627-27E0-0C53-1C9658D02C25}"/>
                  </a:ext>
                </a:extLst>
              </p:cNvPr>
              <p:cNvSpPr/>
              <p:nvPr/>
            </p:nvSpPr>
            <p:spPr>
              <a:xfrm>
                <a:off x="843280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FF9F0DC-2483-721C-1142-3C8602B0DF25}"/>
                  </a:ext>
                </a:extLst>
              </p:cNvPr>
              <p:cNvSpPr/>
              <p:nvPr/>
            </p:nvSpPr>
            <p:spPr>
              <a:xfrm>
                <a:off x="856488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4B0D6FC-BD70-0BF9-E2C6-D66AD3843798}"/>
                  </a:ext>
                </a:extLst>
              </p:cNvPr>
              <p:cNvSpPr/>
              <p:nvPr/>
            </p:nvSpPr>
            <p:spPr>
              <a:xfrm>
                <a:off x="891032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EE6CF33-5823-B9E0-2BE6-4F92660F5187}"/>
                </a:ext>
              </a:extLst>
            </p:cNvPr>
            <p:cNvGrpSpPr/>
            <p:nvPr/>
          </p:nvGrpSpPr>
          <p:grpSpPr>
            <a:xfrm>
              <a:off x="9985762" y="4475826"/>
              <a:ext cx="1993587" cy="440143"/>
              <a:chOff x="7477760" y="2279174"/>
              <a:chExt cx="1564640" cy="34544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0964B89-FB4A-A14A-0C6E-4A129AF1C2FA}"/>
                  </a:ext>
                </a:extLst>
              </p:cNvPr>
              <p:cNvSpPr/>
              <p:nvPr/>
            </p:nvSpPr>
            <p:spPr>
              <a:xfrm>
                <a:off x="760984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55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FBEED5F-9C15-F31D-FC57-F09BC49538BA}"/>
                  </a:ext>
                </a:extLst>
              </p:cNvPr>
              <p:cNvSpPr/>
              <p:nvPr/>
            </p:nvSpPr>
            <p:spPr>
              <a:xfrm>
                <a:off x="808736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5B7301A-984C-ADA6-872D-E72EBE9D3414}"/>
                  </a:ext>
                </a:extLst>
              </p:cNvPr>
              <p:cNvSpPr/>
              <p:nvPr/>
            </p:nvSpPr>
            <p:spPr>
              <a:xfrm>
                <a:off x="795528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D73CD77-050F-FC3B-B086-88D09840EDC5}"/>
                  </a:ext>
                </a:extLst>
              </p:cNvPr>
              <p:cNvSpPr/>
              <p:nvPr/>
            </p:nvSpPr>
            <p:spPr>
              <a:xfrm>
                <a:off x="747776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C996DE6-61DD-9A9D-B0B7-335B8CCDE67C}"/>
                  </a:ext>
                </a:extLst>
              </p:cNvPr>
              <p:cNvSpPr/>
              <p:nvPr/>
            </p:nvSpPr>
            <p:spPr>
              <a:xfrm>
                <a:off x="843280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7780C49-CC3B-90DF-58F4-42550C4EEECB}"/>
                  </a:ext>
                </a:extLst>
              </p:cNvPr>
              <p:cNvSpPr/>
              <p:nvPr/>
            </p:nvSpPr>
            <p:spPr>
              <a:xfrm>
                <a:off x="856488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8B6BD22-23AB-6413-4342-626FCB3A3804}"/>
                  </a:ext>
                </a:extLst>
              </p:cNvPr>
              <p:cNvSpPr/>
              <p:nvPr/>
            </p:nvSpPr>
            <p:spPr>
              <a:xfrm>
                <a:off x="891032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3F7BE8C-E57F-C6FA-A304-AB7EF62B0778}"/>
                </a:ext>
              </a:extLst>
            </p:cNvPr>
            <p:cNvGrpSpPr/>
            <p:nvPr/>
          </p:nvGrpSpPr>
          <p:grpSpPr>
            <a:xfrm>
              <a:off x="6040658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FA0D737-B7A8-0EEB-629B-A8C7E96540B7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3E529A6-7AD5-949D-8135-B05C5927A70E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72DCBF4-B00C-763E-85E5-6073483C580C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EB545E5-E32C-4852-3E01-9145083E65E1}"/>
                </a:ext>
              </a:extLst>
            </p:cNvPr>
            <p:cNvGrpSpPr/>
            <p:nvPr/>
          </p:nvGrpSpPr>
          <p:grpSpPr>
            <a:xfrm>
              <a:off x="6644240" y="5349638"/>
              <a:ext cx="438522" cy="1320428"/>
              <a:chOff x="1602743" y="3083560"/>
              <a:chExt cx="344168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ED3BABA-28F3-3C20-728B-AC87180E2065}"/>
                  </a:ext>
                </a:extLst>
              </p:cNvPr>
              <p:cNvSpPr/>
              <p:nvPr/>
            </p:nvSpPr>
            <p:spPr>
              <a:xfrm>
                <a:off x="1602743" y="3083560"/>
                <a:ext cx="344168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74A2125-8400-D308-A6F8-C6FC02280695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1631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0255D60-189E-C6C3-5782-5A3A22CB8B55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1631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D9B0165-7471-98AF-D4E2-B09E93A81860}"/>
                </a:ext>
              </a:extLst>
            </p:cNvPr>
            <p:cNvCxnSpPr>
              <a:cxnSpLocks/>
              <a:stCxn id="82" idx="2"/>
              <a:endCxn id="55" idx="0"/>
            </p:cNvCxnSpPr>
            <p:nvPr/>
          </p:nvCxnSpPr>
          <p:spPr>
            <a:xfrm flipH="1">
              <a:off x="6260730" y="4915969"/>
              <a:ext cx="1" cy="433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13A0378-BE47-4277-C998-3F16205EA418}"/>
                </a:ext>
              </a:extLst>
            </p:cNvPr>
            <p:cNvCxnSpPr>
              <a:cxnSpLocks/>
              <a:stCxn id="84" idx="2"/>
              <a:endCxn id="52" idx="0"/>
            </p:cNvCxnSpPr>
            <p:nvPr/>
          </p:nvCxnSpPr>
          <p:spPr>
            <a:xfrm flipH="1">
              <a:off x="6863501" y="4915969"/>
              <a:ext cx="5662" cy="4336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19A9F9E-B682-2A96-59AE-4D16D13FF6B2}"/>
                </a:ext>
              </a:extLst>
            </p:cNvPr>
            <p:cNvGrpSpPr/>
            <p:nvPr/>
          </p:nvGrpSpPr>
          <p:grpSpPr>
            <a:xfrm>
              <a:off x="7338432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39DAD64-E709-244F-1D10-A50A9F47778A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D08C036-5D3E-D7BD-2898-84609248BFCA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AB19CBD-D848-2D43-290A-E2766C2DAE25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17</a:t>
                </a:r>
              </a:p>
            </p:txBody>
          </p:sp>
        </p:grp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E58BDEB-CC16-2200-D6A9-500F0040B8B6}"/>
                </a:ext>
              </a:extLst>
            </p:cNvPr>
            <p:cNvCxnSpPr>
              <a:cxnSpLocks/>
              <a:stCxn id="68" idx="2"/>
              <a:endCxn id="49" idx="0"/>
            </p:cNvCxnSpPr>
            <p:nvPr/>
          </p:nvCxnSpPr>
          <p:spPr>
            <a:xfrm flipH="1">
              <a:off x="7558503" y="4931342"/>
              <a:ext cx="1" cy="4182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6E37063-8169-4301-C769-7D4977EDF08D}"/>
                </a:ext>
              </a:extLst>
            </p:cNvPr>
            <p:cNvGrpSpPr/>
            <p:nvPr/>
          </p:nvGrpSpPr>
          <p:grpSpPr>
            <a:xfrm>
              <a:off x="7942011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3122059-B8DF-7824-9ED7-047B57A2CC30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20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1B06B60-046B-8E5B-7C5D-0C7A6D334477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24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1A0DF07-28B4-C79D-76E1-3B86B72F6DC4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B4C5536-999A-1F1B-B1C2-A2DE899FE36F}"/>
                </a:ext>
              </a:extLst>
            </p:cNvPr>
            <p:cNvCxnSpPr>
              <a:cxnSpLocks/>
              <a:endCxn id="46" idx="0"/>
            </p:cNvCxnSpPr>
            <p:nvPr/>
          </p:nvCxnSpPr>
          <p:spPr>
            <a:xfrm flipH="1">
              <a:off x="8162082" y="4915969"/>
              <a:ext cx="1619" cy="433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BF2AEC2-B1BE-4491-A438-374F8201CC40}"/>
                </a:ext>
              </a:extLst>
            </p:cNvPr>
            <p:cNvGrpSpPr/>
            <p:nvPr/>
          </p:nvGrpSpPr>
          <p:grpSpPr>
            <a:xfrm>
              <a:off x="8558533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333BDFF-902E-5563-FD5A-F8B729294844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C3C8E63-B5EB-5603-A977-464BEBE2531E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27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1E9E741-532E-5ACF-3E2A-A1BA75FA6344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30</a:t>
                </a:r>
              </a:p>
            </p:txBody>
          </p:sp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9F576B5-CEFA-4086-5463-C4C4AFC7605B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H="1">
              <a:off x="8778604" y="4915969"/>
              <a:ext cx="1619" cy="433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A47D7A8-DAEC-260E-BD82-6C0AB2628E3B}"/>
                </a:ext>
              </a:extLst>
            </p:cNvPr>
            <p:cNvGrpSpPr/>
            <p:nvPr/>
          </p:nvGrpSpPr>
          <p:grpSpPr>
            <a:xfrm>
              <a:off x="9849836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D28E687-5E0A-29BD-C216-D124E7A496D9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38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15E4072-BDA7-4AE6-11CD-0F4373ABB33D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40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1127B25-B0C5-0A0B-CF08-F656592258C9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50</a:t>
                </a:r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E0E524C-8B4D-56E8-4228-1365A476FB04}"/>
                </a:ext>
              </a:extLst>
            </p:cNvPr>
            <p:cNvCxnSpPr>
              <a:cxnSpLocks/>
              <a:endCxn id="40" idx="0"/>
            </p:cNvCxnSpPr>
            <p:nvPr/>
          </p:nvCxnSpPr>
          <p:spPr>
            <a:xfrm flipH="1">
              <a:off x="10069907" y="4915969"/>
              <a:ext cx="1619" cy="433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1AFCD3B-DABD-5DB4-E2CE-8BFBFA02E624}"/>
                </a:ext>
              </a:extLst>
            </p:cNvPr>
            <p:cNvGrpSpPr/>
            <p:nvPr/>
          </p:nvGrpSpPr>
          <p:grpSpPr>
            <a:xfrm>
              <a:off x="10466359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1F01BCD-AE0D-2140-0F4A-FB1F0AB72140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55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E9284DF-B7FF-0B8C-1B79-8D3704F278BB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90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53C01FD-59E6-EE0B-7728-07E8154A864B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0E1232A-BE70-BFD4-07F8-BFA6AD85E3D5}"/>
                </a:ext>
              </a:extLst>
            </p:cNvPr>
            <p:cNvCxnSpPr>
              <a:cxnSpLocks/>
              <a:endCxn id="37" idx="0"/>
            </p:cNvCxnSpPr>
            <p:nvPr/>
          </p:nvCxnSpPr>
          <p:spPr>
            <a:xfrm flipH="1">
              <a:off x="10686430" y="4915969"/>
              <a:ext cx="1619" cy="433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643D849-F1CB-AD54-BCF8-D1C8F1E6DB11}"/>
                </a:ext>
              </a:extLst>
            </p:cNvPr>
            <p:cNvGrpSpPr/>
            <p:nvPr/>
          </p:nvGrpSpPr>
          <p:grpSpPr>
            <a:xfrm>
              <a:off x="7474359" y="3256535"/>
              <a:ext cx="1993587" cy="440143"/>
              <a:chOff x="7477760" y="2279174"/>
              <a:chExt cx="1564640" cy="34544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0A15E0C-2288-D42A-3C15-C6438A5B4EFB}"/>
                  </a:ext>
                </a:extLst>
              </p:cNvPr>
              <p:cNvSpPr/>
              <p:nvPr/>
            </p:nvSpPr>
            <p:spPr>
              <a:xfrm>
                <a:off x="760984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A3EE490-1D53-2EA7-CC3B-53F15077DBA1}"/>
                  </a:ext>
                </a:extLst>
              </p:cNvPr>
              <p:cNvSpPr/>
              <p:nvPr/>
            </p:nvSpPr>
            <p:spPr>
              <a:xfrm>
                <a:off x="808736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38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8CF0D58-8658-C7F8-2F81-26D0512FC933}"/>
                  </a:ext>
                </a:extLst>
              </p:cNvPr>
              <p:cNvSpPr/>
              <p:nvPr/>
            </p:nvSpPr>
            <p:spPr>
              <a:xfrm>
                <a:off x="795528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31B694C-8FC5-59E5-1952-A169BFBE5F00}"/>
                  </a:ext>
                </a:extLst>
              </p:cNvPr>
              <p:cNvSpPr/>
              <p:nvPr/>
            </p:nvSpPr>
            <p:spPr>
              <a:xfrm>
                <a:off x="747776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14C51FF-EDE6-B4B6-27B5-EB19F27AFC82}"/>
                  </a:ext>
                </a:extLst>
              </p:cNvPr>
              <p:cNvSpPr/>
              <p:nvPr/>
            </p:nvSpPr>
            <p:spPr>
              <a:xfrm>
                <a:off x="843280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9884A66-8706-8ACF-4D1C-41DEB455B19A}"/>
                  </a:ext>
                </a:extLst>
              </p:cNvPr>
              <p:cNvSpPr/>
              <p:nvPr/>
            </p:nvSpPr>
            <p:spPr>
              <a:xfrm>
                <a:off x="856488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3B857B8-65A4-F8C0-0B9F-E576D82A901B}"/>
                  </a:ext>
                </a:extLst>
              </p:cNvPr>
              <p:cNvSpPr/>
              <p:nvPr/>
            </p:nvSpPr>
            <p:spPr>
              <a:xfrm>
                <a:off x="891032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0FB6C78-F8CF-854F-30BB-E721BC9AB6F2}"/>
                </a:ext>
              </a:extLst>
            </p:cNvPr>
            <p:cNvCxnSpPr>
              <a:cxnSpLocks/>
              <a:stCxn id="33" idx="2"/>
              <a:endCxn id="79" idx="0"/>
            </p:cNvCxnSpPr>
            <p:nvPr/>
          </p:nvCxnSpPr>
          <p:spPr>
            <a:xfrm flipH="1">
              <a:off x="5956515" y="3696678"/>
              <a:ext cx="1601989" cy="7791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805B8CC-9304-DCDE-8650-6CB0E7D8E3DF}"/>
                </a:ext>
              </a:extLst>
            </p:cNvPr>
            <p:cNvCxnSpPr>
              <a:cxnSpLocks/>
              <a:stCxn id="32" idx="2"/>
              <a:endCxn id="66" idx="0"/>
            </p:cNvCxnSpPr>
            <p:nvPr/>
          </p:nvCxnSpPr>
          <p:spPr>
            <a:xfrm>
              <a:off x="8166936" y="3696678"/>
              <a:ext cx="304217" cy="7945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0F5BD04-597D-C322-A7AE-8784BBD3228A}"/>
                </a:ext>
              </a:extLst>
            </p:cNvPr>
            <p:cNvCxnSpPr>
              <a:cxnSpLocks/>
              <a:stCxn id="34" idx="2"/>
              <a:endCxn id="59" idx="0"/>
            </p:cNvCxnSpPr>
            <p:nvPr/>
          </p:nvCxnSpPr>
          <p:spPr>
            <a:xfrm>
              <a:off x="8775369" y="3696678"/>
              <a:ext cx="2207187" cy="7791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633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21233-C2F5-1D1B-0890-1AE789CAD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A7249-DCCA-FC90-FB44-0FF2BA926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Insert 26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4A64F4-4BDA-D997-1453-7A646F873964}"/>
              </a:ext>
            </a:extLst>
          </p:cNvPr>
          <p:cNvGrpSpPr/>
          <p:nvPr/>
        </p:nvGrpSpPr>
        <p:grpSpPr>
          <a:xfrm>
            <a:off x="2904698" y="3536505"/>
            <a:ext cx="1900812" cy="419660"/>
            <a:chOff x="7477760" y="2279174"/>
            <a:chExt cx="1564640" cy="345440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C76C8E6-223B-7E5D-A447-4A2668715879}"/>
                </a:ext>
              </a:extLst>
            </p:cNvPr>
            <p:cNvSpPr/>
            <p:nvPr/>
          </p:nvSpPr>
          <p:spPr>
            <a:xfrm>
              <a:off x="7609840" y="2279174"/>
              <a:ext cx="345440" cy="345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32FCD1E-9809-8E7E-E6CF-5A79168B3688}"/>
                </a:ext>
              </a:extLst>
            </p:cNvPr>
            <p:cNvSpPr/>
            <p:nvPr/>
          </p:nvSpPr>
          <p:spPr>
            <a:xfrm>
              <a:off x="8087360" y="2279174"/>
              <a:ext cx="345440" cy="345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77F5F82-72B9-C7E9-E813-461DE39D2F4C}"/>
                </a:ext>
              </a:extLst>
            </p:cNvPr>
            <p:cNvSpPr/>
            <p:nvPr/>
          </p:nvSpPr>
          <p:spPr>
            <a:xfrm>
              <a:off x="7955280" y="2279174"/>
              <a:ext cx="132080" cy="3454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C993D32-8AC7-7186-BF0E-258E25B4C61C}"/>
                </a:ext>
              </a:extLst>
            </p:cNvPr>
            <p:cNvSpPr/>
            <p:nvPr/>
          </p:nvSpPr>
          <p:spPr>
            <a:xfrm>
              <a:off x="7477760" y="2279174"/>
              <a:ext cx="132080" cy="3454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E134846-0A75-00A0-4FAF-D863776D2181}"/>
                </a:ext>
              </a:extLst>
            </p:cNvPr>
            <p:cNvSpPr/>
            <p:nvPr/>
          </p:nvSpPr>
          <p:spPr>
            <a:xfrm>
              <a:off x="8432800" y="2279174"/>
              <a:ext cx="132080" cy="3454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218FEA7-8787-3327-9A66-581FCDA10DAE}"/>
                </a:ext>
              </a:extLst>
            </p:cNvPr>
            <p:cNvSpPr/>
            <p:nvPr/>
          </p:nvSpPr>
          <p:spPr>
            <a:xfrm>
              <a:off x="8564880" y="2279174"/>
              <a:ext cx="345440" cy="345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D51571D-8B6B-9A6C-4F9F-B4EEF32C718C}"/>
                </a:ext>
              </a:extLst>
            </p:cNvPr>
            <p:cNvSpPr/>
            <p:nvPr/>
          </p:nvSpPr>
          <p:spPr>
            <a:xfrm>
              <a:off x="8910320" y="2279174"/>
              <a:ext cx="132080" cy="3454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505904F-E936-DD64-37EB-418E8874A507}"/>
              </a:ext>
            </a:extLst>
          </p:cNvPr>
          <p:cNvGrpSpPr/>
          <p:nvPr/>
        </p:nvGrpSpPr>
        <p:grpSpPr>
          <a:xfrm>
            <a:off x="2775098" y="4369653"/>
            <a:ext cx="419660" cy="1258979"/>
            <a:chOff x="1605280" y="3083560"/>
            <a:chExt cx="345440" cy="103632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2CF5B53-4B99-F999-5E2F-658F26223681}"/>
                </a:ext>
              </a:extLst>
            </p:cNvPr>
            <p:cNvSpPr/>
            <p:nvPr/>
          </p:nvSpPr>
          <p:spPr>
            <a:xfrm>
              <a:off x="1605280" y="3083560"/>
              <a:ext cx="345440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EAEFB12-002F-6E00-3847-76760AB82C0F}"/>
                </a:ext>
              </a:extLst>
            </p:cNvPr>
            <p:cNvSpPr/>
            <p:nvPr/>
          </p:nvSpPr>
          <p:spPr>
            <a:xfrm>
              <a:off x="1605280" y="3429000"/>
              <a:ext cx="345440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EECCD30-9A75-85C9-1EB9-3F69BD8BD8D4}"/>
                </a:ext>
              </a:extLst>
            </p:cNvPr>
            <p:cNvSpPr/>
            <p:nvPr/>
          </p:nvSpPr>
          <p:spPr>
            <a:xfrm>
              <a:off x="1605280" y="3774440"/>
              <a:ext cx="345440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6217776-58D9-9CB3-CA76-69ECE5DECAAC}"/>
              </a:ext>
            </a:extLst>
          </p:cNvPr>
          <p:cNvGrpSpPr/>
          <p:nvPr/>
        </p:nvGrpSpPr>
        <p:grpSpPr>
          <a:xfrm>
            <a:off x="3355216" y="4369653"/>
            <a:ext cx="419660" cy="1258979"/>
            <a:chOff x="1605280" y="3083560"/>
            <a:chExt cx="345440" cy="103632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61ABBBC-D9CA-C96E-3641-21576E80E60A}"/>
                </a:ext>
              </a:extLst>
            </p:cNvPr>
            <p:cNvSpPr/>
            <p:nvPr/>
          </p:nvSpPr>
          <p:spPr>
            <a:xfrm>
              <a:off x="1605280" y="3083560"/>
              <a:ext cx="345440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F36D45C-EC72-B3A8-1D5D-05BD2AA20C6B}"/>
                </a:ext>
              </a:extLst>
            </p:cNvPr>
            <p:cNvSpPr/>
            <p:nvPr/>
          </p:nvSpPr>
          <p:spPr>
            <a:xfrm>
              <a:off x="1605280" y="3429000"/>
              <a:ext cx="345440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4B9CDFD-A07A-0970-EC32-C20AD118DB51}"/>
                </a:ext>
              </a:extLst>
            </p:cNvPr>
            <p:cNvSpPr/>
            <p:nvPr/>
          </p:nvSpPr>
          <p:spPr>
            <a:xfrm>
              <a:off x="1605280" y="3774440"/>
              <a:ext cx="345440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72E072-A221-C92A-9257-39BA09B789F4}"/>
              </a:ext>
            </a:extLst>
          </p:cNvPr>
          <p:cNvCxnSpPr>
            <a:cxnSpLocks/>
            <a:stCxn id="81" idx="2"/>
            <a:endCxn id="75" idx="0"/>
          </p:cNvCxnSpPr>
          <p:nvPr/>
        </p:nvCxnSpPr>
        <p:spPr>
          <a:xfrm>
            <a:off x="2984928" y="3956165"/>
            <a:ext cx="0" cy="4134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76045D5-C04A-B6FF-5A73-ABD16814C5FA}"/>
              </a:ext>
            </a:extLst>
          </p:cNvPr>
          <p:cNvCxnSpPr>
            <a:cxnSpLocks/>
            <a:stCxn id="80" idx="2"/>
            <a:endCxn id="72" idx="0"/>
          </p:cNvCxnSpPr>
          <p:nvPr/>
        </p:nvCxnSpPr>
        <p:spPr>
          <a:xfrm>
            <a:off x="3565046" y="3956165"/>
            <a:ext cx="0" cy="4134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30AFC6-338C-3D6D-790B-A7D4B46F09EF}"/>
              </a:ext>
            </a:extLst>
          </p:cNvPr>
          <p:cNvGrpSpPr/>
          <p:nvPr/>
        </p:nvGrpSpPr>
        <p:grpSpPr>
          <a:xfrm>
            <a:off x="5302313" y="3551164"/>
            <a:ext cx="1900812" cy="419660"/>
            <a:chOff x="7477760" y="2279174"/>
            <a:chExt cx="1564640" cy="34544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F2CD3B4-C0EA-37B7-B140-2C01F222E313}"/>
                </a:ext>
              </a:extLst>
            </p:cNvPr>
            <p:cNvSpPr/>
            <p:nvPr/>
          </p:nvSpPr>
          <p:spPr>
            <a:xfrm>
              <a:off x="7609840" y="2279174"/>
              <a:ext cx="345440" cy="345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83A8B4B-BCAE-E6CF-EE41-27DCF04B8793}"/>
                </a:ext>
              </a:extLst>
            </p:cNvPr>
            <p:cNvSpPr/>
            <p:nvPr/>
          </p:nvSpPr>
          <p:spPr>
            <a:xfrm>
              <a:off x="8087360" y="2279174"/>
              <a:ext cx="345440" cy="345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25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AA85B73-6349-FF33-C0D3-F9D01E34A56D}"/>
                </a:ext>
              </a:extLst>
            </p:cNvPr>
            <p:cNvSpPr/>
            <p:nvPr/>
          </p:nvSpPr>
          <p:spPr>
            <a:xfrm>
              <a:off x="7955280" y="2279174"/>
              <a:ext cx="132080" cy="3454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4C55773-CEF4-0972-4042-A93DD015526A}"/>
                </a:ext>
              </a:extLst>
            </p:cNvPr>
            <p:cNvSpPr/>
            <p:nvPr/>
          </p:nvSpPr>
          <p:spPr>
            <a:xfrm>
              <a:off x="7477760" y="2279174"/>
              <a:ext cx="132080" cy="3454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8923451-A627-27E0-0C53-1C9658D02C25}"/>
                </a:ext>
              </a:extLst>
            </p:cNvPr>
            <p:cNvSpPr/>
            <p:nvPr/>
          </p:nvSpPr>
          <p:spPr>
            <a:xfrm>
              <a:off x="8432800" y="2279174"/>
              <a:ext cx="132080" cy="3454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FF9F0DC-2483-721C-1142-3C8602B0DF25}"/>
                </a:ext>
              </a:extLst>
            </p:cNvPr>
            <p:cNvSpPr/>
            <p:nvPr/>
          </p:nvSpPr>
          <p:spPr>
            <a:xfrm>
              <a:off x="8564880" y="2279174"/>
              <a:ext cx="345440" cy="345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27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4B0D6FC-BD70-0BF9-E2C6-D66AD3843798}"/>
                </a:ext>
              </a:extLst>
            </p:cNvPr>
            <p:cNvSpPr/>
            <p:nvPr/>
          </p:nvSpPr>
          <p:spPr>
            <a:xfrm>
              <a:off x="8910320" y="2279174"/>
              <a:ext cx="132080" cy="3454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E6CF33-5823-B9E0-2BE6-4F92660F5187}"/>
              </a:ext>
            </a:extLst>
          </p:cNvPr>
          <p:cNvGrpSpPr/>
          <p:nvPr/>
        </p:nvGrpSpPr>
        <p:grpSpPr>
          <a:xfrm>
            <a:off x="7696844" y="3536505"/>
            <a:ext cx="1900812" cy="419660"/>
            <a:chOff x="7477760" y="2279174"/>
            <a:chExt cx="1564640" cy="34544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0964B89-FB4A-A14A-0C6E-4A129AF1C2FA}"/>
                </a:ext>
              </a:extLst>
            </p:cNvPr>
            <p:cNvSpPr/>
            <p:nvPr/>
          </p:nvSpPr>
          <p:spPr>
            <a:xfrm>
              <a:off x="7609840" y="2279174"/>
              <a:ext cx="345440" cy="345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55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FBEED5F-9C15-F31D-FC57-F09BC49538BA}"/>
                </a:ext>
              </a:extLst>
            </p:cNvPr>
            <p:cNvSpPr/>
            <p:nvPr/>
          </p:nvSpPr>
          <p:spPr>
            <a:xfrm>
              <a:off x="8087360" y="2279174"/>
              <a:ext cx="345440" cy="345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5B7301A-984C-ADA6-872D-E72EBE9D3414}"/>
                </a:ext>
              </a:extLst>
            </p:cNvPr>
            <p:cNvSpPr/>
            <p:nvPr/>
          </p:nvSpPr>
          <p:spPr>
            <a:xfrm>
              <a:off x="7955280" y="2279174"/>
              <a:ext cx="132080" cy="3454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D73CD77-050F-FC3B-B086-88D09840EDC5}"/>
                </a:ext>
              </a:extLst>
            </p:cNvPr>
            <p:cNvSpPr/>
            <p:nvPr/>
          </p:nvSpPr>
          <p:spPr>
            <a:xfrm>
              <a:off x="7477760" y="2279174"/>
              <a:ext cx="132080" cy="3454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C996DE6-61DD-9A9D-B0B7-335B8CCDE67C}"/>
                </a:ext>
              </a:extLst>
            </p:cNvPr>
            <p:cNvSpPr/>
            <p:nvPr/>
          </p:nvSpPr>
          <p:spPr>
            <a:xfrm>
              <a:off x="8432800" y="2279174"/>
              <a:ext cx="132080" cy="3454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7780C49-CC3B-90DF-58F4-42550C4EEECB}"/>
                </a:ext>
              </a:extLst>
            </p:cNvPr>
            <p:cNvSpPr/>
            <p:nvPr/>
          </p:nvSpPr>
          <p:spPr>
            <a:xfrm>
              <a:off x="8564880" y="2279174"/>
              <a:ext cx="345440" cy="345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8B6BD22-23AB-6413-4342-626FCB3A3804}"/>
                </a:ext>
              </a:extLst>
            </p:cNvPr>
            <p:cNvSpPr/>
            <p:nvPr/>
          </p:nvSpPr>
          <p:spPr>
            <a:xfrm>
              <a:off x="8910320" y="2279174"/>
              <a:ext cx="132080" cy="3454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F7BE8C-E57F-C6FA-A304-AB7EF62B0778}"/>
              </a:ext>
            </a:extLst>
          </p:cNvPr>
          <p:cNvGrpSpPr/>
          <p:nvPr/>
        </p:nvGrpSpPr>
        <p:grpSpPr>
          <a:xfrm>
            <a:off x="3935332" y="4369653"/>
            <a:ext cx="419660" cy="1258979"/>
            <a:chOff x="1605280" y="3083560"/>
            <a:chExt cx="345440" cy="103632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FA0D737-B7A8-0EEB-629B-A8C7E96540B7}"/>
                </a:ext>
              </a:extLst>
            </p:cNvPr>
            <p:cNvSpPr/>
            <p:nvPr/>
          </p:nvSpPr>
          <p:spPr>
            <a:xfrm>
              <a:off x="1605280" y="3083560"/>
              <a:ext cx="345440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3E529A6-7AD5-949D-8135-B05C5927A70E}"/>
                </a:ext>
              </a:extLst>
            </p:cNvPr>
            <p:cNvSpPr/>
            <p:nvPr/>
          </p:nvSpPr>
          <p:spPr>
            <a:xfrm>
              <a:off x="1605280" y="3429000"/>
              <a:ext cx="345440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72DCBF4-B00C-763E-85E5-6073483C580C}"/>
                </a:ext>
              </a:extLst>
            </p:cNvPr>
            <p:cNvSpPr/>
            <p:nvPr/>
          </p:nvSpPr>
          <p:spPr>
            <a:xfrm>
              <a:off x="1605280" y="3774440"/>
              <a:ext cx="345440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B545E5-E32C-4852-3E01-9145083E65E1}"/>
              </a:ext>
            </a:extLst>
          </p:cNvPr>
          <p:cNvGrpSpPr/>
          <p:nvPr/>
        </p:nvGrpSpPr>
        <p:grpSpPr>
          <a:xfrm>
            <a:off x="4510825" y="4369653"/>
            <a:ext cx="418115" cy="1258979"/>
            <a:chOff x="1602743" y="3083560"/>
            <a:chExt cx="344168" cy="103632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ED3BABA-28F3-3C20-728B-AC87180E2065}"/>
                </a:ext>
              </a:extLst>
            </p:cNvPr>
            <p:cNvSpPr/>
            <p:nvPr/>
          </p:nvSpPr>
          <p:spPr>
            <a:xfrm>
              <a:off x="1602743" y="3083560"/>
              <a:ext cx="344168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74A2125-8400-D308-A6F8-C6FC02280695}"/>
                </a:ext>
              </a:extLst>
            </p:cNvPr>
            <p:cNvSpPr/>
            <p:nvPr/>
          </p:nvSpPr>
          <p:spPr>
            <a:xfrm>
              <a:off x="1605280" y="3429000"/>
              <a:ext cx="341631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0255D60-189E-C6C3-5782-5A3A22CB8B55}"/>
                </a:ext>
              </a:extLst>
            </p:cNvPr>
            <p:cNvSpPr/>
            <p:nvPr/>
          </p:nvSpPr>
          <p:spPr>
            <a:xfrm>
              <a:off x="1605280" y="3774440"/>
              <a:ext cx="341631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D9B0165-7471-98AF-D4E2-B09E93A81860}"/>
              </a:ext>
            </a:extLst>
          </p:cNvPr>
          <p:cNvCxnSpPr>
            <a:cxnSpLocks/>
            <a:stCxn id="82" idx="2"/>
            <a:endCxn id="55" idx="0"/>
          </p:cNvCxnSpPr>
          <p:nvPr/>
        </p:nvCxnSpPr>
        <p:spPr>
          <a:xfrm flipH="1">
            <a:off x="4145163" y="3956165"/>
            <a:ext cx="1" cy="4134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13A0378-BE47-4277-C998-3F16205EA418}"/>
              </a:ext>
            </a:extLst>
          </p:cNvPr>
          <p:cNvCxnSpPr>
            <a:cxnSpLocks/>
            <a:stCxn id="84" idx="2"/>
            <a:endCxn id="52" idx="0"/>
          </p:cNvCxnSpPr>
          <p:nvPr/>
        </p:nvCxnSpPr>
        <p:spPr>
          <a:xfrm flipH="1">
            <a:off x="4719883" y="3956165"/>
            <a:ext cx="5399" cy="4134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9A9F9E-B682-2A96-59AE-4D16D13FF6B2}"/>
              </a:ext>
            </a:extLst>
          </p:cNvPr>
          <p:cNvGrpSpPr/>
          <p:nvPr/>
        </p:nvGrpSpPr>
        <p:grpSpPr>
          <a:xfrm>
            <a:off x="5172712" y="4369653"/>
            <a:ext cx="419660" cy="1258979"/>
            <a:chOff x="1605280" y="3083560"/>
            <a:chExt cx="345440" cy="103632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39DAD64-E709-244F-1D10-A50A9F47778A}"/>
                </a:ext>
              </a:extLst>
            </p:cNvPr>
            <p:cNvSpPr/>
            <p:nvPr/>
          </p:nvSpPr>
          <p:spPr>
            <a:xfrm>
              <a:off x="1605280" y="3083560"/>
              <a:ext cx="345440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D08C036-5D3E-D7BD-2898-84609248BFCA}"/>
                </a:ext>
              </a:extLst>
            </p:cNvPr>
            <p:cNvSpPr/>
            <p:nvPr/>
          </p:nvSpPr>
          <p:spPr>
            <a:xfrm>
              <a:off x="1605280" y="3429000"/>
              <a:ext cx="345440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AB19CBD-D848-2D43-290A-E2766C2DAE25}"/>
                </a:ext>
              </a:extLst>
            </p:cNvPr>
            <p:cNvSpPr/>
            <p:nvPr/>
          </p:nvSpPr>
          <p:spPr>
            <a:xfrm>
              <a:off x="1605280" y="3774440"/>
              <a:ext cx="345440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17</a:t>
              </a:r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E58BDEB-CC16-2200-D6A9-500F0040B8B6}"/>
              </a:ext>
            </a:extLst>
          </p:cNvPr>
          <p:cNvCxnSpPr>
            <a:cxnSpLocks/>
            <a:stCxn id="68" idx="2"/>
            <a:endCxn id="49" idx="0"/>
          </p:cNvCxnSpPr>
          <p:nvPr/>
        </p:nvCxnSpPr>
        <p:spPr>
          <a:xfrm flipH="1">
            <a:off x="5382542" y="3970823"/>
            <a:ext cx="1" cy="3988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6E37063-8169-4301-C769-7D4977EDF08D}"/>
              </a:ext>
            </a:extLst>
          </p:cNvPr>
          <p:cNvGrpSpPr/>
          <p:nvPr/>
        </p:nvGrpSpPr>
        <p:grpSpPr>
          <a:xfrm>
            <a:off x="5748202" y="4369653"/>
            <a:ext cx="419660" cy="1258979"/>
            <a:chOff x="1605280" y="3083560"/>
            <a:chExt cx="345440" cy="103632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3122059-B8DF-7824-9ED7-047B57A2CC30}"/>
                </a:ext>
              </a:extLst>
            </p:cNvPr>
            <p:cNvSpPr/>
            <p:nvPr/>
          </p:nvSpPr>
          <p:spPr>
            <a:xfrm>
              <a:off x="1605280" y="3083560"/>
              <a:ext cx="345440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1B06B60-046B-8E5B-7C5D-0C7A6D334477}"/>
                </a:ext>
              </a:extLst>
            </p:cNvPr>
            <p:cNvSpPr/>
            <p:nvPr/>
          </p:nvSpPr>
          <p:spPr>
            <a:xfrm>
              <a:off x="1605280" y="3429000"/>
              <a:ext cx="345440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24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1A0DF07-28B4-C79D-76E1-3B86B72F6DC4}"/>
                </a:ext>
              </a:extLst>
            </p:cNvPr>
            <p:cNvSpPr/>
            <p:nvPr/>
          </p:nvSpPr>
          <p:spPr>
            <a:xfrm>
              <a:off x="1605280" y="3774440"/>
              <a:ext cx="345440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B4C5536-999A-1F1B-B1C2-A2DE899FE36F}"/>
              </a:ext>
            </a:extLst>
          </p:cNvPr>
          <p:cNvCxnSpPr>
            <a:cxnSpLocks/>
            <a:endCxn id="46" idx="0"/>
          </p:cNvCxnSpPr>
          <p:nvPr/>
        </p:nvCxnSpPr>
        <p:spPr>
          <a:xfrm flipH="1">
            <a:off x="5958032" y="3956165"/>
            <a:ext cx="1544" cy="4134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BF2AEC2-B1BE-4491-A438-374F8201CC40}"/>
              </a:ext>
            </a:extLst>
          </p:cNvPr>
          <p:cNvGrpSpPr/>
          <p:nvPr/>
        </p:nvGrpSpPr>
        <p:grpSpPr>
          <a:xfrm>
            <a:off x="6336034" y="4369653"/>
            <a:ext cx="419660" cy="1258979"/>
            <a:chOff x="1605280" y="3083560"/>
            <a:chExt cx="345440" cy="103632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333BDFF-902E-5563-FD5A-F8B729294844}"/>
                </a:ext>
              </a:extLst>
            </p:cNvPr>
            <p:cNvSpPr/>
            <p:nvPr/>
          </p:nvSpPr>
          <p:spPr>
            <a:xfrm>
              <a:off x="1605280" y="3083560"/>
              <a:ext cx="345440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25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C3C8E63-B5EB-5603-A977-464BEBE2531E}"/>
                </a:ext>
              </a:extLst>
            </p:cNvPr>
            <p:cNvSpPr/>
            <p:nvPr/>
          </p:nvSpPr>
          <p:spPr>
            <a:xfrm>
              <a:off x="1605280" y="3429000"/>
              <a:ext cx="345440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26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1E9E741-532E-5ACF-3E2A-A1BA75FA6344}"/>
                </a:ext>
              </a:extLst>
            </p:cNvPr>
            <p:cNvSpPr/>
            <p:nvPr/>
          </p:nvSpPr>
          <p:spPr>
            <a:xfrm>
              <a:off x="1605280" y="3774440"/>
              <a:ext cx="345440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9F576B5-CEFA-4086-5463-C4C4AFC7605B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6545863" y="3956165"/>
            <a:ext cx="1544" cy="4134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47D7A8-DAEC-260E-BD82-6C0AB2628E3B}"/>
              </a:ext>
            </a:extLst>
          </p:cNvPr>
          <p:cNvGrpSpPr/>
          <p:nvPr/>
        </p:nvGrpSpPr>
        <p:grpSpPr>
          <a:xfrm>
            <a:off x="7567244" y="4369653"/>
            <a:ext cx="419660" cy="1258979"/>
            <a:chOff x="1605280" y="3083560"/>
            <a:chExt cx="345440" cy="103632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D28E687-5E0A-29BD-C216-D124E7A496D9}"/>
                </a:ext>
              </a:extLst>
            </p:cNvPr>
            <p:cNvSpPr/>
            <p:nvPr/>
          </p:nvSpPr>
          <p:spPr>
            <a:xfrm>
              <a:off x="1605280" y="3083560"/>
              <a:ext cx="345440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38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15E4072-BDA7-4AE6-11CD-0F4373ABB33D}"/>
                </a:ext>
              </a:extLst>
            </p:cNvPr>
            <p:cNvSpPr/>
            <p:nvPr/>
          </p:nvSpPr>
          <p:spPr>
            <a:xfrm>
              <a:off x="1605280" y="3429000"/>
              <a:ext cx="345440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40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1127B25-B0C5-0A0B-CF08-F656592258C9}"/>
                </a:ext>
              </a:extLst>
            </p:cNvPr>
            <p:cNvSpPr/>
            <p:nvPr/>
          </p:nvSpPr>
          <p:spPr>
            <a:xfrm>
              <a:off x="1605280" y="3774440"/>
              <a:ext cx="345440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50</a:t>
              </a: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E0E524C-8B4D-56E8-4228-1365A476FB04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7777073" y="3956165"/>
            <a:ext cx="1544" cy="4134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1AFCD3B-DABD-5DB4-E2CE-8BFBFA02E624}"/>
              </a:ext>
            </a:extLst>
          </p:cNvPr>
          <p:cNvGrpSpPr/>
          <p:nvPr/>
        </p:nvGrpSpPr>
        <p:grpSpPr>
          <a:xfrm>
            <a:off x="8155076" y="4369653"/>
            <a:ext cx="419660" cy="1258979"/>
            <a:chOff x="1605280" y="3083560"/>
            <a:chExt cx="345440" cy="103632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1F01BCD-AE0D-2140-0F4A-FB1F0AB72140}"/>
                </a:ext>
              </a:extLst>
            </p:cNvPr>
            <p:cNvSpPr/>
            <p:nvPr/>
          </p:nvSpPr>
          <p:spPr>
            <a:xfrm>
              <a:off x="1605280" y="3083560"/>
              <a:ext cx="345440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55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E9284DF-B7FF-0B8C-1B79-8D3704F278BB}"/>
                </a:ext>
              </a:extLst>
            </p:cNvPr>
            <p:cNvSpPr/>
            <p:nvPr/>
          </p:nvSpPr>
          <p:spPr>
            <a:xfrm>
              <a:off x="1605280" y="3429000"/>
              <a:ext cx="345440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53C01FD-59E6-EE0B-7728-07E8154A864B}"/>
                </a:ext>
              </a:extLst>
            </p:cNvPr>
            <p:cNvSpPr/>
            <p:nvPr/>
          </p:nvSpPr>
          <p:spPr>
            <a:xfrm>
              <a:off x="1605280" y="3774440"/>
              <a:ext cx="345440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0E1232A-BE70-BFD4-07F8-BFA6AD85E3D5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8364905" y="3956165"/>
            <a:ext cx="1544" cy="4134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643D849-F1CB-AD54-BCF8-D1C8F1E6DB11}"/>
              </a:ext>
            </a:extLst>
          </p:cNvPr>
          <p:cNvGrpSpPr/>
          <p:nvPr/>
        </p:nvGrpSpPr>
        <p:grpSpPr>
          <a:xfrm>
            <a:off x="5302313" y="2373956"/>
            <a:ext cx="1900812" cy="419660"/>
            <a:chOff x="7477760" y="2279174"/>
            <a:chExt cx="1564640" cy="34544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0A15E0C-2288-D42A-3C15-C6438A5B4EFB}"/>
                </a:ext>
              </a:extLst>
            </p:cNvPr>
            <p:cNvSpPr/>
            <p:nvPr/>
          </p:nvSpPr>
          <p:spPr>
            <a:xfrm>
              <a:off x="7609840" y="2279174"/>
              <a:ext cx="345440" cy="345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A3EE490-1D53-2EA7-CC3B-53F15077DBA1}"/>
                </a:ext>
              </a:extLst>
            </p:cNvPr>
            <p:cNvSpPr/>
            <p:nvPr/>
          </p:nvSpPr>
          <p:spPr>
            <a:xfrm>
              <a:off x="8087360" y="2279174"/>
              <a:ext cx="345440" cy="345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38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8CF0D58-8658-C7F8-2F81-26D0512FC933}"/>
                </a:ext>
              </a:extLst>
            </p:cNvPr>
            <p:cNvSpPr/>
            <p:nvPr/>
          </p:nvSpPr>
          <p:spPr>
            <a:xfrm>
              <a:off x="7955280" y="2279174"/>
              <a:ext cx="132080" cy="3454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1B694C-8FC5-59E5-1952-A169BFBE5F00}"/>
                </a:ext>
              </a:extLst>
            </p:cNvPr>
            <p:cNvSpPr/>
            <p:nvPr/>
          </p:nvSpPr>
          <p:spPr>
            <a:xfrm>
              <a:off x="7477760" y="2279174"/>
              <a:ext cx="132080" cy="3454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14C51FF-EDE6-B4B6-27B5-EB19F27AFC82}"/>
                </a:ext>
              </a:extLst>
            </p:cNvPr>
            <p:cNvSpPr/>
            <p:nvPr/>
          </p:nvSpPr>
          <p:spPr>
            <a:xfrm>
              <a:off x="8432800" y="2279174"/>
              <a:ext cx="132080" cy="3454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9884A66-8706-8ACF-4D1C-41DEB455B19A}"/>
                </a:ext>
              </a:extLst>
            </p:cNvPr>
            <p:cNvSpPr/>
            <p:nvPr/>
          </p:nvSpPr>
          <p:spPr>
            <a:xfrm>
              <a:off x="8564880" y="2279174"/>
              <a:ext cx="345440" cy="345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3B857B8-65A4-F8C0-0B9F-E576D82A901B}"/>
                </a:ext>
              </a:extLst>
            </p:cNvPr>
            <p:cNvSpPr/>
            <p:nvPr/>
          </p:nvSpPr>
          <p:spPr>
            <a:xfrm>
              <a:off x="8910320" y="2279174"/>
              <a:ext cx="132080" cy="3454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0FB6C78-F8CF-854F-30BB-E721BC9AB6F2}"/>
              </a:ext>
            </a:extLst>
          </p:cNvPr>
          <p:cNvCxnSpPr>
            <a:cxnSpLocks/>
            <a:stCxn id="33" idx="2"/>
            <a:endCxn id="79" idx="0"/>
          </p:cNvCxnSpPr>
          <p:nvPr/>
        </p:nvCxnSpPr>
        <p:spPr>
          <a:xfrm flipH="1">
            <a:off x="3855105" y="2793616"/>
            <a:ext cx="1527438" cy="7428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805B8CC-9304-DCDE-8650-6CB0E7D8E3DF}"/>
              </a:ext>
            </a:extLst>
          </p:cNvPr>
          <p:cNvCxnSpPr>
            <a:cxnSpLocks/>
            <a:stCxn id="32" idx="2"/>
            <a:endCxn id="66" idx="0"/>
          </p:cNvCxnSpPr>
          <p:nvPr/>
        </p:nvCxnSpPr>
        <p:spPr>
          <a:xfrm>
            <a:off x="5962660" y="2793616"/>
            <a:ext cx="290060" cy="7575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0F5BD04-597D-C322-A7AE-8784BBD3228A}"/>
              </a:ext>
            </a:extLst>
          </p:cNvPr>
          <p:cNvCxnSpPr>
            <a:cxnSpLocks/>
            <a:stCxn id="34" idx="2"/>
            <a:endCxn id="59" idx="0"/>
          </p:cNvCxnSpPr>
          <p:nvPr/>
        </p:nvCxnSpPr>
        <p:spPr>
          <a:xfrm>
            <a:off x="6542779" y="2793616"/>
            <a:ext cx="2104472" cy="7428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17E42F6-A825-D68F-EF87-78414DA0A589}"/>
              </a:ext>
            </a:extLst>
          </p:cNvPr>
          <p:cNvGrpSpPr/>
          <p:nvPr/>
        </p:nvGrpSpPr>
        <p:grpSpPr>
          <a:xfrm>
            <a:off x="6903812" y="4373903"/>
            <a:ext cx="419660" cy="1258979"/>
            <a:chOff x="1605280" y="3083560"/>
            <a:chExt cx="345440" cy="1036320"/>
          </a:xfrm>
          <a:solidFill>
            <a:srgbClr val="FF9797"/>
          </a:solidFill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C90FCBE-6DCC-A15F-EF4C-BE18F4B55F75}"/>
                </a:ext>
              </a:extLst>
            </p:cNvPr>
            <p:cNvSpPr/>
            <p:nvPr/>
          </p:nvSpPr>
          <p:spPr>
            <a:xfrm>
              <a:off x="1605280" y="3083560"/>
              <a:ext cx="345440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27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314A54A-AD16-197A-1E6E-9EE3BBD6A214}"/>
                </a:ext>
              </a:extLst>
            </p:cNvPr>
            <p:cNvSpPr/>
            <p:nvPr/>
          </p:nvSpPr>
          <p:spPr>
            <a:xfrm>
              <a:off x="1605280" y="3429000"/>
              <a:ext cx="345440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9E212000-1FC6-4766-6264-0CEF8A70556E}"/>
                </a:ext>
              </a:extLst>
            </p:cNvPr>
            <p:cNvSpPr/>
            <p:nvPr/>
          </p:nvSpPr>
          <p:spPr>
            <a:xfrm>
              <a:off x="1605280" y="3774440"/>
              <a:ext cx="345440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BEFC6BD-1F1D-4D73-7A9F-B699D81D3287}"/>
              </a:ext>
            </a:extLst>
          </p:cNvPr>
          <p:cNvCxnSpPr>
            <a:cxnSpLocks/>
            <a:endCxn id="86" idx="0"/>
          </p:cNvCxnSpPr>
          <p:nvPr/>
        </p:nvCxnSpPr>
        <p:spPr>
          <a:xfrm flipH="1">
            <a:off x="7113641" y="3960415"/>
            <a:ext cx="1544" cy="4134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21233-C2F5-1D1B-0890-1AE789CAD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A7249-DCCA-FC90-FB44-0FF2BA926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Insert 8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E1748A-D865-A32F-7BD4-45630C37DB4B}"/>
              </a:ext>
            </a:extLst>
          </p:cNvPr>
          <p:cNvGrpSpPr/>
          <p:nvPr/>
        </p:nvGrpSpPr>
        <p:grpSpPr>
          <a:xfrm>
            <a:off x="2775098" y="2373956"/>
            <a:ext cx="6822558" cy="3254676"/>
            <a:chOff x="4823795" y="3256535"/>
            <a:chExt cx="7155554" cy="341353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04A64F4-4BDA-D997-1453-7A646F873964}"/>
                </a:ext>
              </a:extLst>
            </p:cNvPr>
            <p:cNvGrpSpPr/>
            <p:nvPr/>
          </p:nvGrpSpPr>
          <p:grpSpPr>
            <a:xfrm>
              <a:off x="4959721" y="4475826"/>
              <a:ext cx="1993587" cy="440143"/>
              <a:chOff x="7477760" y="2279174"/>
              <a:chExt cx="1564640" cy="34544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C76C8E6-223B-7E5D-A447-4A2668715879}"/>
                  </a:ext>
                </a:extLst>
              </p:cNvPr>
              <p:cNvSpPr/>
              <p:nvPr/>
            </p:nvSpPr>
            <p:spPr>
              <a:xfrm>
                <a:off x="760984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F32FCD1E-9809-8E7E-E6CF-5A79168B3688}"/>
                  </a:ext>
                </a:extLst>
              </p:cNvPr>
              <p:cNvSpPr/>
              <p:nvPr/>
            </p:nvSpPr>
            <p:spPr>
              <a:xfrm>
                <a:off x="808736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77F5F82-72B9-C7E9-E813-461DE39D2F4C}"/>
                  </a:ext>
                </a:extLst>
              </p:cNvPr>
              <p:cNvSpPr/>
              <p:nvPr/>
            </p:nvSpPr>
            <p:spPr>
              <a:xfrm>
                <a:off x="795528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C993D32-8AC7-7186-BF0E-258E25B4C61C}"/>
                  </a:ext>
                </a:extLst>
              </p:cNvPr>
              <p:cNvSpPr/>
              <p:nvPr/>
            </p:nvSpPr>
            <p:spPr>
              <a:xfrm>
                <a:off x="747776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E134846-0A75-00A0-4FAF-D863776D2181}"/>
                  </a:ext>
                </a:extLst>
              </p:cNvPr>
              <p:cNvSpPr/>
              <p:nvPr/>
            </p:nvSpPr>
            <p:spPr>
              <a:xfrm>
                <a:off x="843280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218FEA7-8787-3327-9A66-581FCDA10DAE}"/>
                  </a:ext>
                </a:extLst>
              </p:cNvPr>
              <p:cNvSpPr/>
              <p:nvPr/>
            </p:nvSpPr>
            <p:spPr>
              <a:xfrm>
                <a:off x="856488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D51571D-8B6B-9A6C-4F9F-B4EEF32C718C}"/>
                  </a:ext>
                </a:extLst>
              </p:cNvPr>
              <p:cNvSpPr/>
              <p:nvPr/>
            </p:nvSpPr>
            <p:spPr>
              <a:xfrm>
                <a:off x="891032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505904F-E936-DD64-37EB-418E8874A507}"/>
                </a:ext>
              </a:extLst>
            </p:cNvPr>
            <p:cNvGrpSpPr/>
            <p:nvPr/>
          </p:nvGrpSpPr>
          <p:grpSpPr>
            <a:xfrm>
              <a:off x="4823795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2CF5B53-4B99-F999-5E2F-658F26223681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4EAEFB12-002F-6E00-3847-76760AB82C0F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7EECCD30-9A75-85C9-1EB9-3F69BD8BD8D4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217776-58D9-9CB3-CA76-69ECE5DECAAC}"/>
                </a:ext>
              </a:extLst>
            </p:cNvPr>
            <p:cNvGrpSpPr/>
            <p:nvPr/>
          </p:nvGrpSpPr>
          <p:grpSpPr>
            <a:xfrm>
              <a:off x="5432227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61ABBBC-D9CA-C96E-3641-21576E80E60A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DF36D45C-EC72-B3A8-1D5D-05BD2AA20C6B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4B9CDFD-A07A-0970-EC32-C20AD118DB51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C72E072-A221-C92A-9257-39BA09B789F4}"/>
                </a:ext>
              </a:extLst>
            </p:cNvPr>
            <p:cNvCxnSpPr>
              <a:cxnSpLocks/>
              <a:stCxn id="81" idx="2"/>
              <a:endCxn id="75" idx="0"/>
            </p:cNvCxnSpPr>
            <p:nvPr/>
          </p:nvCxnSpPr>
          <p:spPr>
            <a:xfrm>
              <a:off x="5043866" y="4915969"/>
              <a:ext cx="0" cy="433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76045D5-C04A-B6FF-5A73-ABD16814C5FA}"/>
                </a:ext>
              </a:extLst>
            </p:cNvPr>
            <p:cNvCxnSpPr>
              <a:cxnSpLocks/>
              <a:stCxn id="80" idx="2"/>
              <a:endCxn id="72" idx="0"/>
            </p:cNvCxnSpPr>
            <p:nvPr/>
          </p:nvCxnSpPr>
          <p:spPr>
            <a:xfrm>
              <a:off x="5652299" y="4915969"/>
              <a:ext cx="0" cy="433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130AFC6-338C-3D6D-790B-A7D4B46F09EF}"/>
                </a:ext>
              </a:extLst>
            </p:cNvPr>
            <p:cNvGrpSpPr/>
            <p:nvPr/>
          </p:nvGrpSpPr>
          <p:grpSpPr>
            <a:xfrm>
              <a:off x="7474359" y="4491200"/>
              <a:ext cx="1993587" cy="440143"/>
              <a:chOff x="7477760" y="2279174"/>
              <a:chExt cx="1564640" cy="345440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F2CD3B4-C0EA-37B7-B140-2C01F222E313}"/>
                  </a:ext>
                </a:extLst>
              </p:cNvPr>
              <p:cNvSpPr/>
              <p:nvPr/>
            </p:nvSpPr>
            <p:spPr>
              <a:xfrm>
                <a:off x="760984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20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83A8B4B-BCAE-E6CF-EE41-27DCF04B8793}"/>
                  </a:ext>
                </a:extLst>
              </p:cNvPr>
              <p:cNvSpPr/>
              <p:nvPr/>
            </p:nvSpPr>
            <p:spPr>
              <a:xfrm>
                <a:off x="808736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9AA85B73-6349-FF33-C0D3-F9D01E34A56D}"/>
                  </a:ext>
                </a:extLst>
              </p:cNvPr>
              <p:cNvSpPr/>
              <p:nvPr/>
            </p:nvSpPr>
            <p:spPr>
              <a:xfrm>
                <a:off x="795528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4C55773-CEF4-0972-4042-A93DD015526A}"/>
                  </a:ext>
                </a:extLst>
              </p:cNvPr>
              <p:cNvSpPr/>
              <p:nvPr/>
            </p:nvSpPr>
            <p:spPr>
              <a:xfrm>
                <a:off x="747776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8923451-A627-27E0-0C53-1C9658D02C25}"/>
                  </a:ext>
                </a:extLst>
              </p:cNvPr>
              <p:cNvSpPr/>
              <p:nvPr/>
            </p:nvSpPr>
            <p:spPr>
              <a:xfrm>
                <a:off x="843280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FF9F0DC-2483-721C-1142-3C8602B0DF25}"/>
                  </a:ext>
                </a:extLst>
              </p:cNvPr>
              <p:cNvSpPr/>
              <p:nvPr/>
            </p:nvSpPr>
            <p:spPr>
              <a:xfrm>
                <a:off x="856488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4B0D6FC-BD70-0BF9-E2C6-D66AD3843798}"/>
                  </a:ext>
                </a:extLst>
              </p:cNvPr>
              <p:cNvSpPr/>
              <p:nvPr/>
            </p:nvSpPr>
            <p:spPr>
              <a:xfrm>
                <a:off x="891032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EE6CF33-5823-B9E0-2BE6-4F92660F5187}"/>
                </a:ext>
              </a:extLst>
            </p:cNvPr>
            <p:cNvGrpSpPr/>
            <p:nvPr/>
          </p:nvGrpSpPr>
          <p:grpSpPr>
            <a:xfrm>
              <a:off x="9985762" y="4475826"/>
              <a:ext cx="1993587" cy="440143"/>
              <a:chOff x="7477760" y="2279174"/>
              <a:chExt cx="1564640" cy="34544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0964B89-FB4A-A14A-0C6E-4A129AF1C2FA}"/>
                  </a:ext>
                </a:extLst>
              </p:cNvPr>
              <p:cNvSpPr/>
              <p:nvPr/>
            </p:nvSpPr>
            <p:spPr>
              <a:xfrm>
                <a:off x="760984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55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FBEED5F-9C15-F31D-FC57-F09BC49538BA}"/>
                  </a:ext>
                </a:extLst>
              </p:cNvPr>
              <p:cNvSpPr/>
              <p:nvPr/>
            </p:nvSpPr>
            <p:spPr>
              <a:xfrm>
                <a:off x="808736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5B7301A-984C-ADA6-872D-E72EBE9D3414}"/>
                  </a:ext>
                </a:extLst>
              </p:cNvPr>
              <p:cNvSpPr/>
              <p:nvPr/>
            </p:nvSpPr>
            <p:spPr>
              <a:xfrm>
                <a:off x="795528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D73CD77-050F-FC3B-B086-88D09840EDC5}"/>
                  </a:ext>
                </a:extLst>
              </p:cNvPr>
              <p:cNvSpPr/>
              <p:nvPr/>
            </p:nvSpPr>
            <p:spPr>
              <a:xfrm>
                <a:off x="747776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C996DE6-61DD-9A9D-B0B7-335B8CCDE67C}"/>
                  </a:ext>
                </a:extLst>
              </p:cNvPr>
              <p:cNvSpPr/>
              <p:nvPr/>
            </p:nvSpPr>
            <p:spPr>
              <a:xfrm>
                <a:off x="843280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7780C49-CC3B-90DF-58F4-42550C4EEECB}"/>
                  </a:ext>
                </a:extLst>
              </p:cNvPr>
              <p:cNvSpPr/>
              <p:nvPr/>
            </p:nvSpPr>
            <p:spPr>
              <a:xfrm>
                <a:off x="856488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8B6BD22-23AB-6413-4342-626FCB3A3804}"/>
                  </a:ext>
                </a:extLst>
              </p:cNvPr>
              <p:cNvSpPr/>
              <p:nvPr/>
            </p:nvSpPr>
            <p:spPr>
              <a:xfrm>
                <a:off x="891032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3F7BE8C-E57F-C6FA-A304-AB7EF62B0778}"/>
                </a:ext>
              </a:extLst>
            </p:cNvPr>
            <p:cNvGrpSpPr/>
            <p:nvPr/>
          </p:nvGrpSpPr>
          <p:grpSpPr>
            <a:xfrm>
              <a:off x="6040658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FA0D737-B7A8-0EEB-629B-A8C7E96540B7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3E529A6-7AD5-949D-8135-B05C5927A70E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72DCBF4-B00C-763E-85E5-6073483C580C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EB545E5-E32C-4852-3E01-9145083E65E1}"/>
                </a:ext>
              </a:extLst>
            </p:cNvPr>
            <p:cNvGrpSpPr/>
            <p:nvPr/>
          </p:nvGrpSpPr>
          <p:grpSpPr>
            <a:xfrm>
              <a:off x="6644240" y="5349638"/>
              <a:ext cx="438522" cy="1320428"/>
              <a:chOff x="1602743" y="3083560"/>
              <a:chExt cx="344168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ED3BABA-28F3-3C20-728B-AC87180E2065}"/>
                  </a:ext>
                </a:extLst>
              </p:cNvPr>
              <p:cNvSpPr/>
              <p:nvPr/>
            </p:nvSpPr>
            <p:spPr>
              <a:xfrm>
                <a:off x="1602743" y="3083560"/>
                <a:ext cx="344168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74A2125-8400-D308-A6F8-C6FC02280695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1631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0255D60-189E-C6C3-5782-5A3A22CB8B55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1631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D9B0165-7471-98AF-D4E2-B09E93A81860}"/>
                </a:ext>
              </a:extLst>
            </p:cNvPr>
            <p:cNvCxnSpPr>
              <a:cxnSpLocks/>
              <a:stCxn id="82" idx="2"/>
              <a:endCxn id="55" idx="0"/>
            </p:cNvCxnSpPr>
            <p:nvPr/>
          </p:nvCxnSpPr>
          <p:spPr>
            <a:xfrm flipH="1">
              <a:off x="6260730" y="4915969"/>
              <a:ext cx="1" cy="433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13A0378-BE47-4277-C998-3F16205EA418}"/>
                </a:ext>
              </a:extLst>
            </p:cNvPr>
            <p:cNvCxnSpPr>
              <a:cxnSpLocks/>
              <a:stCxn id="84" idx="2"/>
              <a:endCxn id="52" idx="0"/>
            </p:cNvCxnSpPr>
            <p:nvPr/>
          </p:nvCxnSpPr>
          <p:spPr>
            <a:xfrm flipH="1">
              <a:off x="6863501" y="4915969"/>
              <a:ext cx="5662" cy="4336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19A9F9E-B682-2A96-59AE-4D16D13FF6B2}"/>
                </a:ext>
              </a:extLst>
            </p:cNvPr>
            <p:cNvGrpSpPr/>
            <p:nvPr/>
          </p:nvGrpSpPr>
          <p:grpSpPr>
            <a:xfrm>
              <a:off x="7338432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39DAD64-E709-244F-1D10-A50A9F47778A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D08C036-5D3E-D7BD-2898-84609248BFCA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AB19CBD-D848-2D43-290A-E2766C2DAE25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17</a:t>
                </a:r>
              </a:p>
            </p:txBody>
          </p:sp>
        </p:grp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E58BDEB-CC16-2200-D6A9-500F0040B8B6}"/>
                </a:ext>
              </a:extLst>
            </p:cNvPr>
            <p:cNvCxnSpPr>
              <a:cxnSpLocks/>
              <a:stCxn id="68" idx="2"/>
              <a:endCxn id="49" idx="0"/>
            </p:cNvCxnSpPr>
            <p:nvPr/>
          </p:nvCxnSpPr>
          <p:spPr>
            <a:xfrm flipH="1">
              <a:off x="7558503" y="4931342"/>
              <a:ext cx="1" cy="4182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6E37063-8169-4301-C769-7D4977EDF08D}"/>
                </a:ext>
              </a:extLst>
            </p:cNvPr>
            <p:cNvGrpSpPr/>
            <p:nvPr/>
          </p:nvGrpSpPr>
          <p:grpSpPr>
            <a:xfrm>
              <a:off x="7942011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3122059-B8DF-7824-9ED7-047B57A2CC30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20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1B06B60-046B-8E5B-7C5D-0C7A6D334477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24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1A0DF07-28B4-C79D-76E1-3B86B72F6DC4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B4C5536-999A-1F1B-B1C2-A2DE899FE36F}"/>
                </a:ext>
              </a:extLst>
            </p:cNvPr>
            <p:cNvCxnSpPr>
              <a:cxnSpLocks/>
              <a:endCxn id="46" idx="0"/>
            </p:cNvCxnSpPr>
            <p:nvPr/>
          </p:nvCxnSpPr>
          <p:spPr>
            <a:xfrm flipH="1">
              <a:off x="8162082" y="4915969"/>
              <a:ext cx="1619" cy="433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BF2AEC2-B1BE-4491-A438-374F8201CC40}"/>
                </a:ext>
              </a:extLst>
            </p:cNvPr>
            <p:cNvGrpSpPr/>
            <p:nvPr/>
          </p:nvGrpSpPr>
          <p:grpSpPr>
            <a:xfrm>
              <a:off x="8558533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333BDFF-902E-5563-FD5A-F8B729294844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C3C8E63-B5EB-5603-A977-464BEBE2531E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27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1E9E741-532E-5ACF-3E2A-A1BA75FA6344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30</a:t>
                </a:r>
              </a:p>
            </p:txBody>
          </p:sp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9F576B5-CEFA-4086-5463-C4C4AFC7605B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H="1">
              <a:off x="8778604" y="4915969"/>
              <a:ext cx="1619" cy="433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A47D7A8-DAEC-260E-BD82-6C0AB2628E3B}"/>
                </a:ext>
              </a:extLst>
            </p:cNvPr>
            <p:cNvGrpSpPr/>
            <p:nvPr/>
          </p:nvGrpSpPr>
          <p:grpSpPr>
            <a:xfrm>
              <a:off x="9849836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D28E687-5E0A-29BD-C216-D124E7A496D9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38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15E4072-BDA7-4AE6-11CD-0F4373ABB33D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40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1127B25-B0C5-0A0B-CF08-F656592258C9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50</a:t>
                </a:r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E0E524C-8B4D-56E8-4228-1365A476FB04}"/>
                </a:ext>
              </a:extLst>
            </p:cNvPr>
            <p:cNvCxnSpPr>
              <a:cxnSpLocks/>
              <a:endCxn id="40" idx="0"/>
            </p:cNvCxnSpPr>
            <p:nvPr/>
          </p:nvCxnSpPr>
          <p:spPr>
            <a:xfrm flipH="1">
              <a:off x="10069907" y="4915969"/>
              <a:ext cx="1619" cy="433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1AFCD3B-DABD-5DB4-E2CE-8BFBFA02E624}"/>
                </a:ext>
              </a:extLst>
            </p:cNvPr>
            <p:cNvGrpSpPr/>
            <p:nvPr/>
          </p:nvGrpSpPr>
          <p:grpSpPr>
            <a:xfrm>
              <a:off x="10466359" y="5349638"/>
              <a:ext cx="440143" cy="1320428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1F01BCD-AE0D-2140-0F4A-FB1F0AB72140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55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E9284DF-B7FF-0B8C-1B79-8D3704F278BB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90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53C01FD-59E6-EE0B-7728-07E8154A864B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0E1232A-BE70-BFD4-07F8-BFA6AD85E3D5}"/>
                </a:ext>
              </a:extLst>
            </p:cNvPr>
            <p:cNvCxnSpPr>
              <a:cxnSpLocks/>
              <a:endCxn id="37" idx="0"/>
            </p:cNvCxnSpPr>
            <p:nvPr/>
          </p:nvCxnSpPr>
          <p:spPr>
            <a:xfrm flipH="1">
              <a:off x="10686430" y="4915969"/>
              <a:ext cx="1619" cy="433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643D849-F1CB-AD54-BCF8-D1C8F1E6DB11}"/>
                </a:ext>
              </a:extLst>
            </p:cNvPr>
            <p:cNvGrpSpPr/>
            <p:nvPr/>
          </p:nvGrpSpPr>
          <p:grpSpPr>
            <a:xfrm>
              <a:off x="7474359" y="3256535"/>
              <a:ext cx="1993587" cy="440143"/>
              <a:chOff x="7477760" y="2279174"/>
              <a:chExt cx="1564640" cy="34544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0A15E0C-2288-D42A-3C15-C6438A5B4EFB}"/>
                  </a:ext>
                </a:extLst>
              </p:cNvPr>
              <p:cNvSpPr/>
              <p:nvPr/>
            </p:nvSpPr>
            <p:spPr>
              <a:xfrm>
                <a:off x="760984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A3EE490-1D53-2EA7-CC3B-53F15077DBA1}"/>
                  </a:ext>
                </a:extLst>
              </p:cNvPr>
              <p:cNvSpPr/>
              <p:nvPr/>
            </p:nvSpPr>
            <p:spPr>
              <a:xfrm>
                <a:off x="808736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38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8CF0D58-8658-C7F8-2F81-26D0512FC933}"/>
                  </a:ext>
                </a:extLst>
              </p:cNvPr>
              <p:cNvSpPr/>
              <p:nvPr/>
            </p:nvSpPr>
            <p:spPr>
              <a:xfrm>
                <a:off x="795528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31B694C-8FC5-59E5-1952-A169BFBE5F00}"/>
                  </a:ext>
                </a:extLst>
              </p:cNvPr>
              <p:cNvSpPr/>
              <p:nvPr/>
            </p:nvSpPr>
            <p:spPr>
              <a:xfrm>
                <a:off x="747776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14C51FF-EDE6-B4B6-27B5-EB19F27AFC82}"/>
                  </a:ext>
                </a:extLst>
              </p:cNvPr>
              <p:cNvSpPr/>
              <p:nvPr/>
            </p:nvSpPr>
            <p:spPr>
              <a:xfrm>
                <a:off x="843280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9884A66-8706-8ACF-4D1C-41DEB455B19A}"/>
                  </a:ext>
                </a:extLst>
              </p:cNvPr>
              <p:cNvSpPr/>
              <p:nvPr/>
            </p:nvSpPr>
            <p:spPr>
              <a:xfrm>
                <a:off x="856488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3B857B8-65A4-F8C0-0B9F-E576D82A901B}"/>
                  </a:ext>
                </a:extLst>
              </p:cNvPr>
              <p:cNvSpPr/>
              <p:nvPr/>
            </p:nvSpPr>
            <p:spPr>
              <a:xfrm>
                <a:off x="891032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0FB6C78-F8CF-854F-30BB-E721BC9AB6F2}"/>
                </a:ext>
              </a:extLst>
            </p:cNvPr>
            <p:cNvCxnSpPr>
              <a:cxnSpLocks/>
              <a:stCxn id="33" idx="2"/>
              <a:endCxn id="79" idx="0"/>
            </p:cNvCxnSpPr>
            <p:nvPr/>
          </p:nvCxnSpPr>
          <p:spPr>
            <a:xfrm flipH="1">
              <a:off x="5956515" y="3696678"/>
              <a:ext cx="1601989" cy="7791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805B8CC-9304-DCDE-8650-6CB0E7D8E3DF}"/>
                </a:ext>
              </a:extLst>
            </p:cNvPr>
            <p:cNvCxnSpPr>
              <a:cxnSpLocks/>
              <a:stCxn id="32" idx="2"/>
              <a:endCxn id="66" idx="0"/>
            </p:cNvCxnSpPr>
            <p:nvPr/>
          </p:nvCxnSpPr>
          <p:spPr>
            <a:xfrm>
              <a:off x="8166936" y="3696678"/>
              <a:ext cx="304217" cy="7945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0F5BD04-597D-C322-A7AE-8784BBD3228A}"/>
                </a:ext>
              </a:extLst>
            </p:cNvPr>
            <p:cNvCxnSpPr>
              <a:cxnSpLocks/>
              <a:stCxn id="34" idx="2"/>
              <a:endCxn id="59" idx="0"/>
            </p:cNvCxnSpPr>
            <p:nvPr/>
          </p:nvCxnSpPr>
          <p:spPr>
            <a:xfrm>
              <a:off x="8775369" y="3696678"/>
              <a:ext cx="2207187" cy="7791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60703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21233-C2F5-1D1B-0890-1AE789CAD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A7249-DCCA-FC90-FB44-0FF2BA926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Insert 8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4A64F4-4BDA-D997-1453-7A646F873964}"/>
              </a:ext>
            </a:extLst>
          </p:cNvPr>
          <p:cNvGrpSpPr/>
          <p:nvPr/>
        </p:nvGrpSpPr>
        <p:grpSpPr>
          <a:xfrm>
            <a:off x="399293" y="4084836"/>
            <a:ext cx="1900812" cy="419660"/>
            <a:chOff x="7477760" y="2279174"/>
            <a:chExt cx="1564640" cy="345440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C76C8E6-223B-7E5D-A447-4A2668715879}"/>
                </a:ext>
              </a:extLst>
            </p:cNvPr>
            <p:cNvSpPr/>
            <p:nvPr/>
          </p:nvSpPr>
          <p:spPr>
            <a:xfrm>
              <a:off x="7609840" y="2279174"/>
              <a:ext cx="345440" cy="345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32FCD1E-9809-8E7E-E6CF-5A79168B3688}"/>
                </a:ext>
              </a:extLst>
            </p:cNvPr>
            <p:cNvSpPr/>
            <p:nvPr/>
          </p:nvSpPr>
          <p:spPr>
            <a:xfrm>
              <a:off x="8087360" y="2279174"/>
              <a:ext cx="345440" cy="345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77F5F82-72B9-C7E9-E813-461DE39D2F4C}"/>
                </a:ext>
              </a:extLst>
            </p:cNvPr>
            <p:cNvSpPr/>
            <p:nvPr/>
          </p:nvSpPr>
          <p:spPr>
            <a:xfrm>
              <a:off x="7955280" y="2279174"/>
              <a:ext cx="132080" cy="3454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C993D32-8AC7-7186-BF0E-258E25B4C61C}"/>
                </a:ext>
              </a:extLst>
            </p:cNvPr>
            <p:cNvSpPr/>
            <p:nvPr/>
          </p:nvSpPr>
          <p:spPr>
            <a:xfrm>
              <a:off x="7477760" y="2279174"/>
              <a:ext cx="132080" cy="3454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E134846-0A75-00A0-4FAF-D863776D2181}"/>
                </a:ext>
              </a:extLst>
            </p:cNvPr>
            <p:cNvSpPr/>
            <p:nvPr/>
          </p:nvSpPr>
          <p:spPr>
            <a:xfrm>
              <a:off x="8432800" y="2279174"/>
              <a:ext cx="132080" cy="3454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218FEA7-8787-3327-9A66-581FCDA10DAE}"/>
                </a:ext>
              </a:extLst>
            </p:cNvPr>
            <p:cNvSpPr/>
            <p:nvPr/>
          </p:nvSpPr>
          <p:spPr>
            <a:xfrm>
              <a:off x="8564880" y="2279174"/>
              <a:ext cx="345440" cy="345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D51571D-8B6B-9A6C-4F9F-B4EEF32C718C}"/>
                </a:ext>
              </a:extLst>
            </p:cNvPr>
            <p:cNvSpPr/>
            <p:nvPr/>
          </p:nvSpPr>
          <p:spPr>
            <a:xfrm>
              <a:off x="8910320" y="2279174"/>
              <a:ext cx="132080" cy="3454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505904F-E936-DD64-37EB-418E8874A507}"/>
              </a:ext>
            </a:extLst>
          </p:cNvPr>
          <p:cNvGrpSpPr/>
          <p:nvPr/>
        </p:nvGrpSpPr>
        <p:grpSpPr>
          <a:xfrm>
            <a:off x="269693" y="4917984"/>
            <a:ext cx="419660" cy="1258979"/>
            <a:chOff x="1605280" y="3083560"/>
            <a:chExt cx="345440" cy="103632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2CF5B53-4B99-F999-5E2F-658F26223681}"/>
                </a:ext>
              </a:extLst>
            </p:cNvPr>
            <p:cNvSpPr/>
            <p:nvPr/>
          </p:nvSpPr>
          <p:spPr>
            <a:xfrm>
              <a:off x="1605280" y="3083560"/>
              <a:ext cx="345440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EAEFB12-002F-6E00-3847-76760AB82C0F}"/>
                </a:ext>
              </a:extLst>
            </p:cNvPr>
            <p:cNvSpPr/>
            <p:nvPr/>
          </p:nvSpPr>
          <p:spPr>
            <a:xfrm>
              <a:off x="1605280" y="3429000"/>
              <a:ext cx="345440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EECCD30-9A75-85C9-1EB9-3F69BD8BD8D4}"/>
                </a:ext>
              </a:extLst>
            </p:cNvPr>
            <p:cNvSpPr/>
            <p:nvPr/>
          </p:nvSpPr>
          <p:spPr>
            <a:xfrm>
              <a:off x="1605280" y="3774440"/>
              <a:ext cx="345440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6217776-58D9-9CB3-CA76-69ECE5DECAAC}"/>
              </a:ext>
            </a:extLst>
          </p:cNvPr>
          <p:cNvGrpSpPr/>
          <p:nvPr/>
        </p:nvGrpSpPr>
        <p:grpSpPr>
          <a:xfrm>
            <a:off x="849811" y="4917984"/>
            <a:ext cx="419660" cy="1258979"/>
            <a:chOff x="1605280" y="3083560"/>
            <a:chExt cx="345440" cy="103632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61ABBBC-D9CA-C96E-3641-21576E80E60A}"/>
                </a:ext>
              </a:extLst>
            </p:cNvPr>
            <p:cNvSpPr/>
            <p:nvPr/>
          </p:nvSpPr>
          <p:spPr>
            <a:xfrm>
              <a:off x="1605280" y="3083560"/>
              <a:ext cx="345440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F36D45C-EC72-B3A8-1D5D-05BD2AA20C6B}"/>
                </a:ext>
              </a:extLst>
            </p:cNvPr>
            <p:cNvSpPr/>
            <p:nvPr/>
          </p:nvSpPr>
          <p:spPr>
            <a:xfrm>
              <a:off x="1605280" y="3429000"/>
              <a:ext cx="345440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4B9CDFD-A07A-0970-EC32-C20AD118DB51}"/>
                </a:ext>
              </a:extLst>
            </p:cNvPr>
            <p:cNvSpPr/>
            <p:nvPr/>
          </p:nvSpPr>
          <p:spPr>
            <a:xfrm>
              <a:off x="1605280" y="3774440"/>
              <a:ext cx="345440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72E072-A221-C92A-9257-39BA09B789F4}"/>
              </a:ext>
            </a:extLst>
          </p:cNvPr>
          <p:cNvCxnSpPr>
            <a:cxnSpLocks/>
            <a:stCxn id="81" idx="2"/>
            <a:endCxn id="75" idx="0"/>
          </p:cNvCxnSpPr>
          <p:nvPr/>
        </p:nvCxnSpPr>
        <p:spPr>
          <a:xfrm>
            <a:off x="479523" y="4504496"/>
            <a:ext cx="0" cy="4134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76045D5-C04A-B6FF-5A73-ABD16814C5FA}"/>
              </a:ext>
            </a:extLst>
          </p:cNvPr>
          <p:cNvCxnSpPr>
            <a:cxnSpLocks/>
            <a:stCxn id="80" idx="2"/>
            <a:endCxn id="72" idx="0"/>
          </p:cNvCxnSpPr>
          <p:nvPr/>
        </p:nvCxnSpPr>
        <p:spPr>
          <a:xfrm>
            <a:off x="1059641" y="4504496"/>
            <a:ext cx="0" cy="4134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F7BE8C-E57F-C6FA-A304-AB7EF62B0778}"/>
              </a:ext>
            </a:extLst>
          </p:cNvPr>
          <p:cNvGrpSpPr/>
          <p:nvPr/>
        </p:nvGrpSpPr>
        <p:grpSpPr>
          <a:xfrm>
            <a:off x="1429927" y="4917984"/>
            <a:ext cx="419660" cy="1258979"/>
            <a:chOff x="1605280" y="3083560"/>
            <a:chExt cx="345440" cy="103632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FA0D737-B7A8-0EEB-629B-A8C7E96540B7}"/>
                </a:ext>
              </a:extLst>
            </p:cNvPr>
            <p:cNvSpPr/>
            <p:nvPr/>
          </p:nvSpPr>
          <p:spPr>
            <a:xfrm>
              <a:off x="1605280" y="3083560"/>
              <a:ext cx="345440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3E529A6-7AD5-949D-8135-B05C5927A70E}"/>
                </a:ext>
              </a:extLst>
            </p:cNvPr>
            <p:cNvSpPr/>
            <p:nvPr/>
          </p:nvSpPr>
          <p:spPr>
            <a:xfrm>
              <a:off x="1605280" y="3429000"/>
              <a:ext cx="345440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72DCBF4-B00C-763E-85E5-6073483C580C}"/>
                </a:ext>
              </a:extLst>
            </p:cNvPr>
            <p:cNvSpPr/>
            <p:nvPr/>
          </p:nvSpPr>
          <p:spPr>
            <a:xfrm>
              <a:off x="1605280" y="3774440"/>
              <a:ext cx="345440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B545E5-E32C-4852-3E01-9145083E65E1}"/>
              </a:ext>
            </a:extLst>
          </p:cNvPr>
          <p:cNvGrpSpPr/>
          <p:nvPr/>
        </p:nvGrpSpPr>
        <p:grpSpPr>
          <a:xfrm>
            <a:off x="2005420" y="4917984"/>
            <a:ext cx="418115" cy="1258979"/>
            <a:chOff x="1602743" y="3083560"/>
            <a:chExt cx="344168" cy="103632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ED3BABA-28F3-3C20-728B-AC87180E2065}"/>
                </a:ext>
              </a:extLst>
            </p:cNvPr>
            <p:cNvSpPr/>
            <p:nvPr/>
          </p:nvSpPr>
          <p:spPr>
            <a:xfrm>
              <a:off x="1602743" y="3083560"/>
              <a:ext cx="344168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74A2125-8400-D308-A6F8-C6FC02280695}"/>
                </a:ext>
              </a:extLst>
            </p:cNvPr>
            <p:cNvSpPr/>
            <p:nvPr/>
          </p:nvSpPr>
          <p:spPr>
            <a:xfrm>
              <a:off x="1605280" y="3429000"/>
              <a:ext cx="341631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0255D60-189E-C6C3-5782-5A3A22CB8B55}"/>
                </a:ext>
              </a:extLst>
            </p:cNvPr>
            <p:cNvSpPr/>
            <p:nvPr/>
          </p:nvSpPr>
          <p:spPr>
            <a:xfrm>
              <a:off x="1605280" y="3774440"/>
              <a:ext cx="341631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D9B0165-7471-98AF-D4E2-B09E93A81860}"/>
              </a:ext>
            </a:extLst>
          </p:cNvPr>
          <p:cNvCxnSpPr>
            <a:cxnSpLocks/>
            <a:stCxn id="82" idx="2"/>
            <a:endCxn id="55" idx="0"/>
          </p:cNvCxnSpPr>
          <p:nvPr/>
        </p:nvCxnSpPr>
        <p:spPr>
          <a:xfrm flipH="1">
            <a:off x="1639758" y="4504496"/>
            <a:ext cx="1" cy="4134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13A0378-BE47-4277-C998-3F16205EA418}"/>
              </a:ext>
            </a:extLst>
          </p:cNvPr>
          <p:cNvCxnSpPr>
            <a:cxnSpLocks/>
            <a:stCxn id="84" idx="2"/>
            <a:endCxn id="52" idx="0"/>
          </p:cNvCxnSpPr>
          <p:nvPr/>
        </p:nvCxnSpPr>
        <p:spPr>
          <a:xfrm flipH="1">
            <a:off x="2214478" y="4504496"/>
            <a:ext cx="5399" cy="4134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92A964E-4062-8A36-2186-E5C6AEC1EA3A}"/>
              </a:ext>
            </a:extLst>
          </p:cNvPr>
          <p:cNvGrpSpPr/>
          <p:nvPr/>
        </p:nvGrpSpPr>
        <p:grpSpPr>
          <a:xfrm>
            <a:off x="2691778" y="1520624"/>
            <a:ext cx="419660" cy="1258979"/>
            <a:chOff x="1605280" y="3083560"/>
            <a:chExt cx="345440" cy="103632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0896A0AD-4055-8D1F-C72F-661D1574B011}"/>
                </a:ext>
              </a:extLst>
            </p:cNvPr>
            <p:cNvSpPr/>
            <p:nvPr/>
          </p:nvSpPr>
          <p:spPr>
            <a:xfrm>
              <a:off x="1605280" y="3083560"/>
              <a:ext cx="345440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B7C70AC-082F-CF3C-5ACC-3C3D987BADF5}"/>
                </a:ext>
              </a:extLst>
            </p:cNvPr>
            <p:cNvSpPr/>
            <p:nvPr/>
          </p:nvSpPr>
          <p:spPr>
            <a:xfrm>
              <a:off x="1605280" y="3429000"/>
              <a:ext cx="345440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2D9566B2-E5B7-EDD2-A357-0ACE6D36CA99}"/>
                </a:ext>
              </a:extLst>
            </p:cNvPr>
            <p:cNvSpPr/>
            <p:nvPr/>
          </p:nvSpPr>
          <p:spPr>
            <a:xfrm>
              <a:off x="1605280" y="3774440"/>
              <a:ext cx="345440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AB6870B-960C-28F5-D75D-384EC0D348C3}"/>
              </a:ext>
            </a:extLst>
          </p:cNvPr>
          <p:cNvGrpSpPr/>
          <p:nvPr/>
        </p:nvGrpSpPr>
        <p:grpSpPr>
          <a:xfrm>
            <a:off x="4866296" y="1730453"/>
            <a:ext cx="419660" cy="1258979"/>
            <a:chOff x="1605280" y="3083560"/>
            <a:chExt cx="345440" cy="103632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B4FC5B46-2993-0D4B-7BED-9C1BB5F08C83}"/>
                </a:ext>
              </a:extLst>
            </p:cNvPr>
            <p:cNvSpPr/>
            <p:nvPr/>
          </p:nvSpPr>
          <p:spPr>
            <a:xfrm>
              <a:off x="1605280" y="3083560"/>
              <a:ext cx="345440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2F8E10E-2A18-3E98-C611-D23C30D35D04}"/>
                </a:ext>
              </a:extLst>
            </p:cNvPr>
            <p:cNvSpPr/>
            <p:nvPr/>
          </p:nvSpPr>
          <p:spPr>
            <a:xfrm>
              <a:off x="1605280" y="3429000"/>
              <a:ext cx="345440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2EC875F0-9F94-7CC4-008C-48B04E3C8B24}"/>
                </a:ext>
              </a:extLst>
            </p:cNvPr>
            <p:cNvSpPr/>
            <p:nvPr/>
          </p:nvSpPr>
          <p:spPr>
            <a:xfrm>
              <a:off x="1605280" y="3774440"/>
              <a:ext cx="345440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F2E31C71-65A6-64A1-5BDE-1B47C777C471}"/>
              </a:ext>
            </a:extLst>
          </p:cNvPr>
          <p:cNvSpPr/>
          <p:nvPr/>
        </p:nvSpPr>
        <p:spPr>
          <a:xfrm>
            <a:off x="2691778" y="2773432"/>
            <a:ext cx="419660" cy="4196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8767A87-6E27-8F1F-3434-976C62D252FA}"/>
              </a:ext>
            </a:extLst>
          </p:cNvPr>
          <p:cNvGrpSpPr/>
          <p:nvPr/>
        </p:nvGrpSpPr>
        <p:grpSpPr>
          <a:xfrm>
            <a:off x="5569842" y="1730453"/>
            <a:ext cx="419660" cy="1258979"/>
            <a:chOff x="1605280" y="3083560"/>
            <a:chExt cx="345440" cy="103632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0BCDC70-4A5E-C199-AF2D-147C3F993159}"/>
                </a:ext>
              </a:extLst>
            </p:cNvPr>
            <p:cNvSpPr/>
            <p:nvPr/>
          </p:nvSpPr>
          <p:spPr>
            <a:xfrm>
              <a:off x="1605280" y="3083560"/>
              <a:ext cx="345440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5F1BCF8-92F4-6091-40C8-5D67D78D1D46}"/>
                </a:ext>
              </a:extLst>
            </p:cNvPr>
            <p:cNvSpPr/>
            <p:nvPr/>
          </p:nvSpPr>
          <p:spPr>
            <a:xfrm>
              <a:off x="1605280" y="3429000"/>
              <a:ext cx="345440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084C908-9652-9A2F-5D13-A32AECA3718D}"/>
                </a:ext>
              </a:extLst>
            </p:cNvPr>
            <p:cNvSpPr/>
            <p:nvPr/>
          </p:nvSpPr>
          <p:spPr>
            <a:xfrm>
              <a:off x="1605280" y="3774440"/>
              <a:ext cx="345440" cy="3454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02" name="Arrow: Right 101">
            <a:extLst>
              <a:ext uri="{FF2B5EF4-FFF2-40B4-BE49-F238E27FC236}">
                <a16:creationId xmlns:a16="http://schemas.microsoft.com/office/drawing/2014/main" id="{DDC12033-E15B-9BBF-1430-93CDFDA9F2FD}"/>
              </a:ext>
            </a:extLst>
          </p:cNvPr>
          <p:cNvSpPr/>
          <p:nvPr/>
        </p:nvSpPr>
        <p:spPr>
          <a:xfrm>
            <a:off x="3476329" y="1730453"/>
            <a:ext cx="1093594" cy="83314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Split!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E3B9297-A5A8-B8E9-94B9-DF46AD4A5285}"/>
              </a:ext>
            </a:extLst>
          </p:cNvPr>
          <p:cNvGrpSpPr/>
          <p:nvPr/>
        </p:nvGrpSpPr>
        <p:grpSpPr>
          <a:xfrm>
            <a:off x="1716133" y="5106023"/>
            <a:ext cx="419660" cy="1258979"/>
            <a:chOff x="1605280" y="3083560"/>
            <a:chExt cx="345440" cy="1036320"/>
          </a:xfrm>
          <a:solidFill>
            <a:schemeClr val="bg2">
              <a:lumMod val="90000"/>
            </a:schemeClr>
          </a:solidFill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5080B794-FD1B-F190-0617-A02ABF84CEDA}"/>
                </a:ext>
              </a:extLst>
            </p:cNvPr>
            <p:cNvSpPr/>
            <p:nvPr/>
          </p:nvSpPr>
          <p:spPr>
            <a:xfrm>
              <a:off x="1605280" y="3083560"/>
              <a:ext cx="345440" cy="345440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>
                      <a:lumMod val="50000"/>
                    </a:schemeClr>
                  </a:solidFill>
                </a:rPr>
                <a:t>7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FDC5ACD2-3D4E-E262-D4E3-C8FE0C27707B}"/>
                </a:ext>
              </a:extLst>
            </p:cNvPr>
            <p:cNvSpPr/>
            <p:nvPr/>
          </p:nvSpPr>
          <p:spPr>
            <a:xfrm>
              <a:off x="1605280" y="3429000"/>
              <a:ext cx="345440" cy="345440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>
                      <a:lumMod val="50000"/>
                    </a:schemeClr>
                  </a:solidFill>
                </a:rPr>
                <a:t>8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AAA0A3B-EEC2-ECA6-B3F4-C814ABF2188F}"/>
                </a:ext>
              </a:extLst>
            </p:cNvPr>
            <p:cNvSpPr/>
            <p:nvPr/>
          </p:nvSpPr>
          <p:spPr>
            <a:xfrm>
              <a:off x="1605280" y="3774440"/>
              <a:ext cx="345440" cy="345440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07" name="Arrow: Right 106">
            <a:extLst>
              <a:ext uri="{FF2B5EF4-FFF2-40B4-BE49-F238E27FC236}">
                <a16:creationId xmlns:a16="http://schemas.microsoft.com/office/drawing/2014/main" id="{0AC41E0D-207A-4E01-A37E-0871235941DA}"/>
              </a:ext>
            </a:extLst>
          </p:cNvPr>
          <p:cNvSpPr/>
          <p:nvPr/>
        </p:nvSpPr>
        <p:spPr>
          <a:xfrm>
            <a:off x="3304265" y="4482706"/>
            <a:ext cx="1093594" cy="83314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Split!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36ABD0FC-D2E4-3937-1BE3-1A2B9C746A75}"/>
              </a:ext>
            </a:extLst>
          </p:cNvPr>
          <p:cNvGrpSpPr/>
          <p:nvPr/>
        </p:nvGrpSpPr>
        <p:grpSpPr>
          <a:xfrm>
            <a:off x="7666310" y="4384740"/>
            <a:ext cx="2030412" cy="2092127"/>
            <a:chOff x="7418354" y="3953707"/>
            <a:chExt cx="2030412" cy="2092127"/>
          </a:xfrm>
        </p:grpSpPr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EF237C6A-FB59-AF5E-D366-CE66E277E07E}"/>
                </a:ext>
              </a:extLst>
            </p:cNvPr>
            <p:cNvGrpSpPr/>
            <p:nvPr/>
          </p:nvGrpSpPr>
          <p:grpSpPr>
            <a:xfrm>
              <a:off x="7547954" y="3953707"/>
              <a:ext cx="1900812" cy="419660"/>
              <a:chOff x="7477760" y="2279174"/>
              <a:chExt cx="1564640" cy="345440"/>
            </a:xfrm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7B2AC9BE-CFC0-1B43-388B-77C28480901E}"/>
                  </a:ext>
                </a:extLst>
              </p:cNvPr>
              <p:cNvSpPr/>
              <p:nvPr/>
            </p:nvSpPr>
            <p:spPr>
              <a:xfrm>
                <a:off x="760984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078F263D-EC2F-3C8D-AEC0-102478098135}"/>
                  </a:ext>
                </a:extLst>
              </p:cNvPr>
              <p:cNvSpPr/>
              <p:nvPr/>
            </p:nvSpPr>
            <p:spPr>
              <a:xfrm>
                <a:off x="808736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CAB9FF82-00B8-2213-3995-302D5333583D}"/>
                  </a:ext>
                </a:extLst>
              </p:cNvPr>
              <p:cNvSpPr/>
              <p:nvPr/>
            </p:nvSpPr>
            <p:spPr>
              <a:xfrm>
                <a:off x="795528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7303AE73-E35B-6C3A-3D01-94ADB064B8D1}"/>
                  </a:ext>
                </a:extLst>
              </p:cNvPr>
              <p:cNvSpPr/>
              <p:nvPr/>
            </p:nvSpPr>
            <p:spPr>
              <a:xfrm>
                <a:off x="747776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4BF93CE1-5A28-1480-2AE0-5F4213F58E84}"/>
                  </a:ext>
                </a:extLst>
              </p:cNvPr>
              <p:cNvSpPr/>
              <p:nvPr/>
            </p:nvSpPr>
            <p:spPr>
              <a:xfrm>
                <a:off x="843280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D1A714A7-84B4-7CA6-00FA-250B86B14066}"/>
                  </a:ext>
                </a:extLst>
              </p:cNvPr>
              <p:cNvSpPr/>
              <p:nvPr/>
            </p:nvSpPr>
            <p:spPr>
              <a:xfrm>
                <a:off x="856488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FCE2D0DA-2D1D-D18F-FE2C-F1E4BDD8CD13}"/>
                  </a:ext>
                </a:extLst>
              </p:cNvPr>
              <p:cNvSpPr/>
              <p:nvPr/>
            </p:nvSpPr>
            <p:spPr>
              <a:xfrm>
                <a:off x="891032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A61171AC-295B-4AE1-E4F3-ABC107CAFEF0}"/>
                </a:ext>
              </a:extLst>
            </p:cNvPr>
            <p:cNvGrpSpPr/>
            <p:nvPr/>
          </p:nvGrpSpPr>
          <p:grpSpPr>
            <a:xfrm>
              <a:off x="7418354" y="4786855"/>
              <a:ext cx="419660" cy="1258979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D754A61D-39B1-81C3-3AE8-1EE0730DDF17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943467FE-8EAE-445D-030F-A53A71666FF6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411DD67D-29B7-225E-213E-28027D36DD2B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041D143F-5F52-654A-1F29-66BF0AD34037}"/>
                </a:ext>
              </a:extLst>
            </p:cNvPr>
            <p:cNvGrpSpPr/>
            <p:nvPr/>
          </p:nvGrpSpPr>
          <p:grpSpPr>
            <a:xfrm>
              <a:off x="7998472" y="4786855"/>
              <a:ext cx="419660" cy="1258979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2929925D-1BE0-4660-607B-E828BB35AB4E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85411EF9-F2F4-19CA-AA3C-905A0DAA2A81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ED3A98D5-ED7A-0500-8237-BDDD8C2CE1C7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B8367F76-DDA5-E6A2-E170-A84B91CDDA45}"/>
                </a:ext>
              </a:extLst>
            </p:cNvPr>
            <p:cNvCxnSpPr>
              <a:cxnSpLocks/>
              <a:stCxn id="158" idx="2"/>
              <a:endCxn id="152" idx="0"/>
            </p:cNvCxnSpPr>
            <p:nvPr/>
          </p:nvCxnSpPr>
          <p:spPr>
            <a:xfrm>
              <a:off x="7628184" y="4373367"/>
              <a:ext cx="0" cy="4134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7B056D7F-0119-7C89-6C5D-7236FCE686ED}"/>
                </a:ext>
              </a:extLst>
            </p:cNvPr>
            <p:cNvCxnSpPr>
              <a:cxnSpLocks/>
              <a:stCxn id="157" idx="2"/>
              <a:endCxn id="149" idx="0"/>
            </p:cNvCxnSpPr>
            <p:nvPr/>
          </p:nvCxnSpPr>
          <p:spPr>
            <a:xfrm>
              <a:off x="8208302" y="4373367"/>
              <a:ext cx="0" cy="4134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B68232D5-8D32-E7E0-80C1-2CFE02E970EF}"/>
              </a:ext>
            </a:extLst>
          </p:cNvPr>
          <p:cNvGrpSpPr/>
          <p:nvPr/>
        </p:nvGrpSpPr>
        <p:grpSpPr>
          <a:xfrm>
            <a:off x="5009455" y="4409324"/>
            <a:ext cx="2030412" cy="2092127"/>
            <a:chOff x="5009455" y="4409324"/>
            <a:chExt cx="2030412" cy="2092127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A2000507-9AA4-3075-A178-C8EAC948B8EF}"/>
                </a:ext>
              </a:extLst>
            </p:cNvPr>
            <p:cNvGrpSpPr/>
            <p:nvPr/>
          </p:nvGrpSpPr>
          <p:grpSpPr>
            <a:xfrm>
              <a:off x="5009455" y="4409324"/>
              <a:ext cx="2030412" cy="2092127"/>
              <a:chOff x="7418354" y="3953707"/>
              <a:chExt cx="2030412" cy="2092127"/>
            </a:xfrm>
          </p:grpSpPr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D7E15E00-A3C9-EFA5-5E74-3E6B6F193931}"/>
                  </a:ext>
                </a:extLst>
              </p:cNvPr>
              <p:cNvGrpSpPr/>
              <p:nvPr/>
            </p:nvGrpSpPr>
            <p:grpSpPr>
              <a:xfrm>
                <a:off x="7547954" y="3953707"/>
                <a:ext cx="1900812" cy="419660"/>
                <a:chOff x="7477760" y="2279174"/>
                <a:chExt cx="1564640" cy="345440"/>
              </a:xfrm>
            </p:grpSpPr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5ED1C291-32FE-B7F2-3A5E-B36D0900F617}"/>
                    </a:ext>
                  </a:extLst>
                </p:cNvPr>
                <p:cNvSpPr/>
                <p:nvPr/>
              </p:nvSpPr>
              <p:spPr>
                <a:xfrm>
                  <a:off x="7609840" y="2279174"/>
                  <a:ext cx="345440" cy="345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DBEDC8B2-BE88-AFF0-3D82-57BDBFEFE226}"/>
                    </a:ext>
                  </a:extLst>
                </p:cNvPr>
                <p:cNvSpPr/>
                <p:nvPr/>
              </p:nvSpPr>
              <p:spPr>
                <a:xfrm>
                  <a:off x="8087360" y="2279174"/>
                  <a:ext cx="345440" cy="345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748614DA-2AE9-C6E0-C979-0FFCF559D332}"/>
                    </a:ext>
                  </a:extLst>
                </p:cNvPr>
                <p:cNvSpPr/>
                <p:nvPr/>
              </p:nvSpPr>
              <p:spPr>
                <a:xfrm>
                  <a:off x="7955280" y="2279174"/>
                  <a:ext cx="132080" cy="34544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83F55893-86F8-D65E-F629-14F20C665F00}"/>
                    </a:ext>
                  </a:extLst>
                </p:cNvPr>
                <p:cNvSpPr/>
                <p:nvPr/>
              </p:nvSpPr>
              <p:spPr>
                <a:xfrm>
                  <a:off x="7477760" y="2279174"/>
                  <a:ext cx="132080" cy="34544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630BB48E-A852-6157-F5D8-B729F1840521}"/>
                    </a:ext>
                  </a:extLst>
                </p:cNvPr>
                <p:cNvSpPr/>
                <p:nvPr/>
              </p:nvSpPr>
              <p:spPr>
                <a:xfrm>
                  <a:off x="8432800" y="2279174"/>
                  <a:ext cx="132080" cy="34544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71F96650-FB52-A464-92F2-518193EA8DF2}"/>
                    </a:ext>
                  </a:extLst>
                </p:cNvPr>
                <p:cNvSpPr/>
                <p:nvPr/>
              </p:nvSpPr>
              <p:spPr>
                <a:xfrm>
                  <a:off x="8564880" y="2279174"/>
                  <a:ext cx="345440" cy="345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8E5FA454-158B-6527-0104-266C5C5FBC86}"/>
                    </a:ext>
                  </a:extLst>
                </p:cNvPr>
                <p:cNvSpPr/>
                <p:nvPr/>
              </p:nvSpPr>
              <p:spPr>
                <a:xfrm>
                  <a:off x="8910320" y="2279174"/>
                  <a:ext cx="132080" cy="34544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88E9D411-EC84-17EB-3FB3-73293EA3BEE0}"/>
                  </a:ext>
                </a:extLst>
              </p:cNvPr>
              <p:cNvGrpSpPr/>
              <p:nvPr/>
            </p:nvGrpSpPr>
            <p:grpSpPr>
              <a:xfrm>
                <a:off x="7418354" y="4786855"/>
                <a:ext cx="419660" cy="1258979"/>
                <a:chOff x="1605280" y="3083560"/>
                <a:chExt cx="345440" cy="1036320"/>
              </a:xfrm>
              <a:solidFill>
                <a:schemeClr val="accent6">
                  <a:lumMod val="20000"/>
                  <a:lumOff val="80000"/>
                </a:schemeClr>
              </a:solidFill>
            </p:grpSpPr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0222F821-73FB-E220-D018-44AF90955805}"/>
                    </a:ext>
                  </a:extLst>
                </p:cNvPr>
                <p:cNvSpPr/>
                <p:nvPr/>
              </p:nvSpPr>
              <p:spPr>
                <a:xfrm>
                  <a:off x="1605280" y="3083560"/>
                  <a:ext cx="345440" cy="34544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C46E3A23-BB3E-D1D4-5B40-3C06A7AD5CB0}"/>
                    </a:ext>
                  </a:extLst>
                </p:cNvPr>
                <p:cNvSpPr/>
                <p:nvPr/>
              </p:nvSpPr>
              <p:spPr>
                <a:xfrm>
                  <a:off x="1605280" y="3429000"/>
                  <a:ext cx="345440" cy="34544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5A2DF4C1-5E9A-57A1-40DD-CB9CA7A6398B}"/>
                    </a:ext>
                  </a:extLst>
                </p:cNvPr>
                <p:cNvSpPr/>
                <p:nvPr/>
              </p:nvSpPr>
              <p:spPr>
                <a:xfrm>
                  <a:off x="1605280" y="3774440"/>
                  <a:ext cx="345440" cy="34544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78DE078A-5E45-9741-7234-76A325B5DFDB}"/>
                  </a:ext>
                </a:extLst>
              </p:cNvPr>
              <p:cNvGrpSpPr/>
              <p:nvPr/>
            </p:nvGrpSpPr>
            <p:grpSpPr>
              <a:xfrm>
                <a:off x="7998472" y="4786855"/>
                <a:ext cx="419660" cy="1258979"/>
                <a:chOff x="1605280" y="3083560"/>
                <a:chExt cx="345440" cy="1036320"/>
              </a:xfrm>
              <a:solidFill>
                <a:schemeClr val="accent6">
                  <a:lumMod val="20000"/>
                  <a:lumOff val="80000"/>
                </a:schemeClr>
              </a:solidFill>
            </p:grpSpPr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518D65E0-4C95-D198-3509-1BE754CA7A81}"/>
                    </a:ext>
                  </a:extLst>
                </p:cNvPr>
                <p:cNvSpPr/>
                <p:nvPr/>
              </p:nvSpPr>
              <p:spPr>
                <a:xfrm>
                  <a:off x="1605280" y="3083560"/>
                  <a:ext cx="345440" cy="34544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69E2F506-DEB8-6E19-A87D-164652C2C28B}"/>
                    </a:ext>
                  </a:extLst>
                </p:cNvPr>
                <p:cNvSpPr/>
                <p:nvPr/>
              </p:nvSpPr>
              <p:spPr>
                <a:xfrm>
                  <a:off x="1605280" y="3429000"/>
                  <a:ext cx="345440" cy="34544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A88EE712-3C88-8F5C-737D-FE31FA953F72}"/>
                    </a:ext>
                  </a:extLst>
                </p:cNvPr>
                <p:cNvSpPr/>
                <p:nvPr/>
              </p:nvSpPr>
              <p:spPr>
                <a:xfrm>
                  <a:off x="1605280" y="3774440"/>
                  <a:ext cx="345440" cy="34544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140" name="Straight Arrow Connector 139">
                <a:extLst>
                  <a:ext uri="{FF2B5EF4-FFF2-40B4-BE49-F238E27FC236}">
                    <a16:creationId xmlns:a16="http://schemas.microsoft.com/office/drawing/2014/main" id="{6C24DF1E-4CF5-2898-A2AB-23666DC5EE49}"/>
                  </a:ext>
                </a:extLst>
              </p:cNvPr>
              <p:cNvCxnSpPr>
                <a:cxnSpLocks/>
                <a:stCxn id="128" idx="2"/>
                <a:endCxn id="133" idx="0"/>
              </p:cNvCxnSpPr>
              <p:nvPr/>
            </p:nvCxnSpPr>
            <p:spPr>
              <a:xfrm>
                <a:off x="7628184" y="4373367"/>
                <a:ext cx="0" cy="4134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>
                <a:extLst>
                  <a:ext uri="{FF2B5EF4-FFF2-40B4-BE49-F238E27FC236}">
                    <a16:creationId xmlns:a16="http://schemas.microsoft.com/office/drawing/2014/main" id="{E1E88E3E-E83C-618A-F53E-CFFBDE128302}"/>
                  </a:ext>
                </a:extLst>
              </p:cNvPr>
              <p:cNvCxnSpPr>
                <a:cxnSpLocks/>
                <a:stCxn id="127" idx="2"/>
                <a:endCxn id="137" idx="0"/>
              </p:cNvCxnSpPr>
              <p:nvPr/>
            </p:nvCxnSpPr>
            <p:spPr>
              <a:xfrm>
                <a:off x="8208302" y="4373367"/>
                <a:ext cx="0" cy="4134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E88712AD-8D57-5FBC-6132-CA2BE9E5ACF5}"/>
                </a:ext>
              </a:extLst>
            </p:cNvPr>
            <p:cNvGrpSpPr/>
            <p:nvPr/>
          </p:nvGrpSpPr>
          <p:grpSpPr>
            <a:xfrm>
              <a:off x="6166645" y="5241393"/>
              <a:ext cx="419660" cy="1258979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837916A1-7C5C-3ECC-9E19-B631F4E75E40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644D8D6E-4BAE-938F-F4A6-59CAA4C900CF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FF6DB41F-6FAE-5A40-0155-5E71D93742AE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3E227CD4-A7CF-C97E-E8DB-3B25DC38D496}"/>
                </a:ext>
              </a:extLst>
            </p:cNvPr>
            <p:cNvCxnSpPr>
              <a:cxnSpLocks/>
              <a:endCxn id="163" idx="0"/>
            </p:cNvCxnSpPr>
            <p:nvPr/>
          </p:nvCxnSpPr>
          <p:spPr>
            <a:xfrm flipH="1">
              <a:off x="6376476" y="4827905"/>
              <a:ext cx="1" cy="4134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282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21233-C2F5-1D1B-0890-1AE789CAD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A7249-DCCA-FC90-FB44-0FF2BA926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Insert 8</a:t>
            </a:r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0BEC52AF-0E65-6F7C-65F8-32D2A00BD556}"/>
              </a:ext>
            </a:extLst>
          </p:cNvPr>
          <p:cNvGrpSpPr/>
          <p:nvPr/>
        </p:nvGrpSpPr>
        <p:grpSpPr>
          <a:xfrm>
            <a:off x="5611249" y="1609516"/>
            <a:ext cx="5742551" cy="3254676"/>
            <a:chOff x="6574616" y="681037"/>
            <a:chExt cx="5742551" cy="325467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B8AFA37-FA93-96FB-F91C-5239E3DEBF94}"/>
                </a:ext>
              </a:extLst>
            </p:cNvPr>
            <p:cNvGrpSpPr/>
            <p:nvPr/>
          </p:nvGrpSpPr>
          <p:grpSpPr>
            <a:xfrm>
              <a:off x="8021824" y="1858245"/>
              <a:ext cx="1900812" cy="419660"/>
              <a:chOff x="7477760" y="2279174"/>
              <a:chExt cx="1564640" cy="345440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ED975966-C5CD-1B05-96B4-E77FC254D077}"/>
                  </a:ext>
                </a:extLst>
              </p:cNvPr>
              <p:cNvSpPr/>
              <p:nvPr/>
            </p:nvSpPr>
            <p:spPr>
              <a:xfrm>
                <a:off x="760984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20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CED34E7B-1760-32BE-6581-4ABE1725EDBB}"/>
                  </a:ext>
                </a:extLst>
              </p:cNvPr>
              <p:cNvSpPr/>
              <p:nvPr/>
            </p:nvSpPr>
            <p:spPr>
              <a:xfrm>
                <a:off x="808736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7FDA321C-1BF4-6B6B-C9C5-57991DB5F7D8}"/>
                  </a:ext>
                </a:extLst>
              </p:cNvPr>
              <p:cNvSpPr/>
              <p:nvPr/>
            </p:nvSpPr>
            <p:spPr>
              <a:xfrm>
                <a:off x="795528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C6D1ACF0-8FE4-1318-E1B4-41E0A8AB0485}"/>
                  </a:ext>
                </a:extLst>
              </p:cNvPr>
              <p:cNvSpPr/>
              <p:nvPr/>
            </p:nvSpPr>
            <p:spPr>
              <a:xfrm>
                <a:off x="747776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494A86C3-A9A0-3506-876B-591F06765CB6}"/>
                  </a:ext>
                </a:extLst>
              </p:cNvPr>
              <p:cNvSpPr/>
              <p:nvPr/>
            </p:nvSpPr>
            <p:spPr>
              <a:xfrm>
                <a:off x="843280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C77F80BE-566F-5C05-7AD5-24034DBDB595}"/>
                  </a:ext>
                </a:extLst>
              </p:cNvPr>
              <p:cNvSpPr/>
              <p:nvPr/>
            </p:nvSpPr>
            <p:spPr>
              <a:xfrm>
                <a:off x="856488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FEE4C32D-49F8-E606-2CBF-B31D8C589F96}"/>
                  </a:ext>
                </a:extLst>
              </p:cNvPr>
              <p:cNvSpPr/>
              <p:nvPr/>
            </p:nvSpPr>
            <p:spPr>
              <a:xfrm>
                <a:off x="891032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0AACA9D-6491-68B3-C8A7-616C6E8C6187}"/>
                </a:ext>
              </a:extLst>
            </p:cNvPr>
            <p:cNvGrpSpPr/>
            <p:nvPr/>
          </p:nvGrpSpPr>
          <p:grpSpPr>
            <a:xfrm>
              <a:off x="10416355" y="1843586"/>
              <a:ext cx="1900812" cy="419660"/>
              <a:chOff x="7477760" y="2279174"/>
              <a:chExt cx="1564640" cy="345440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CB235B8-F9C2-999C-FA34-7E5B80B78651}"/>
                  </a:ext>
                </a:extLst>
              </p:cNvPr>
              <p:cNvSpPr/>
              <p:nvPr/>
            </p:nvSpPr>
            <p:spPr>
              <a:xfrm>
                <a:off x="760984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55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7B7A401-5A1B-A384-1B7A-8848C9BF33C2}"/>
                  </a:ext>
                </a:extLst>
              </p:cNvPr>
              <p:cNvSpPr/>
              <p:nvPr/>
            </p:nvSpPr>
            <p:spPr>
              <a:xfrm>
                <a:off x="808736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FD079D0-8FE3-C4C3-B444-1BBC8CF825B0}"/>
                  </a:ext>
                </a:extLst>
              </p:cNvPr>
              <p:cNvSpPr/>
              <p:nvPr/>
            </p:nvSpPr>
            <p:spPr>
              <a:xfrm>
                <a:off x="795528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191C0328-C998-F00E-9983-DBE4A57A1674}"/>
                  </a:ext>
                </a:extLst>
              </p:cNvPr>
              <p:cNvSpPr/>
              <p:nvPr/>
            </p:nvSpPr>
            <p:spPr>
              <a:xfrm>
                <a:off x="747776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1589AF64-46BF-C89C-F327-9F66C0EFDAB8}"/>
                  </a:ext>
                </a:extLst>
              </p:cNvPr>
              <p:cNvSpPr/>
              <p:nvPr/>
            </p:nvSpPr>
            <p:spPr>
              <a:xfrm>
                <a:off x="843280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4E3F4BB1-DB1B-C7A9-5BAE-1EA6DD5D49F6}"/>
                  </a:ext>
                </a:extLst>
              </p:cNvPr>
              <p:cNvSpPr/>
              <p:nvPr/>
            </p:nvSpPr>
            <p:spPr>
              <a:xfrm>
                <a:off x="856488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6A65E07-90F7-D007-E911-F0C9BE29CD7B}"/>
                  </a:ext>
                </a:extLst>
              </p:cNvPr>
              <p:cNvSpPr/>
              <p:nvPr/>
            </p:nvSpPr>
            <p:spPr>
              <a:xfrm>
                <a:off x="891032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D45FCAE-09DC-DD4A-57B6-6A7385D7051A}"/>
                </a:ext>
              </a:extLst>
            </p:cNvPr>
            <p:cNvGrpSpPr/>
            <p:nvPr/>
          </p:nvGrpSpPr>
          <p:grpSpPr>
            <a:xfrm>
              <a:off x="7892223" y="2676734"/>
              <a:ext cx="419660" cy="1258979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A1E6F99-5252-A4CB-310B-477F9D414DE8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FB849B7-931F-3998-3D3F-8B3113996B71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04CF3D8-6B06-2B36-240C-EFA929292165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17</a:t>
                </a:r>
              </a:p>
            </p:txBody>
          </p:sp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FC53779-D14F-CD49-A6F5-4B408B221E75}"/>
                </a:ext>
              </a:extLst>
            </p:cNvPr>
            <p:cNvCxnSpPr>
              <a:cxnSpLocks/>
              <a:stCxn id="115" idx="2"/>
              <a:endCxn id="64" idx="0"/>
            </p:cNvCxnSpPr>
            <p:nvPr/>
          </p:nvCxnSpPr>
          <p:spPr>
            <a:xfrm flipH="1">
              <a:off x="8102053" y="2277904"/>
              <a:ext cx="1" cy="3988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4227962-4735-93F4-D0ED-33733DF1F128}"/>
                </a:ext>
              </a:extLst>
            </p:cNvPr>
            <p:cNvGrpSpPr/>
            <p:nvPr/>
          </p:nvGrpSpPr>
          <p:grpSpPr>
            <a:xfrm>
              <a:off x="8467713" y="2676734"/>
              <a:ext cx="419660" cy="1258979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B95FB7A-ACDA-2E82-9363-0FB830F4FA9B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20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FF111473-028A-61A4-A48F-EA7092FC87D0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24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6AA6CC9-3B9E-DBFE-FAB5-9CC51F6B8E50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B44D534-0765-2679-CFDC-2D69CE77F611}"/>
                </a:ext>
              </a:extLst>
            </p:cNvPr>
            <p:cNvCxnSpPr>
              <a:cxnSpLocks/>
              <a:endCxn id="61" idx="0"/>
            </p:cNvCxnSpPr>
            <p:nvPr/>
          </p:nvCxnSpPr>
          <p:spPr>
            <a:xfrm flipH="1">
              <a:off x="8677543" y="2263246"/>
              <a:ext cx="1544" cy="4134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4159831-A4FE-D55E-5410-00DCB17DBEFE}"/>
                </a:ext>
              </a:extLst>
            </p:cNvPr>
            <p:cNvGrpSpPr/>
            <p:nvPr/>
          </p:nvGrpSpPr>
          <p:grpSpPr>
            <a:xfrm>
              <a:off x="9055545" y="2676734"/>
              <a:ext cx="419660" cy="1258979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46A7D42-224E-7399-C684-E36C4F82E1EC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5C28994-4FFE-D71C-7F3C-321C29479C6F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27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5C11C12-6831-55DC-AA50-71243FD0EFDD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30</a:t>
                </a:r>
              </a:p>
            </p:txBody>
          </p: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02F9A14-7E9C-A36C-0E5E-399BCF891832}"/>
                </a:ext>
              </a:extLst>
            </p:cNvPr>
            <p:cNvCxnSpPr>
              <a:cxnSpLocks/>
              <a:endCxn id="58" idx="0"/>
            </p:cNvCxnSpPr>
            <p:nvPr/>
          </p:nvCxnSpPr>
          <p:spPr>
            <a:xfrm flipH="1">
              <a:off x="9265374" y="2263246"/>
              <a:ext cx="1544" cy="4134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826A9DB-A62A-DA31-6D6A-100A47DB419A}"/>
                </a:ext>
              </a:extLst>
            </p:cNvPr>
            <p:cNvGrpSpPr/>
            <p:nvPr/>
          </p:nvGrpSpPr>
          <p:grpSpPr>
            <a:xfrm>
              <a:off x="10286755" y="2676734"/>
              <a:ext cx="419660" cy="1258979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A4DC3FC-BF00-6CC6-8D39-5724C5AF6ADA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38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D470F09-4FEA-2283-E278-B9EBADE844FE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40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8AD99BA-966B-5CE0-FC26-9A25AC14FFAD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50</a:t>
                </a:r>
              </a:p>
            </p:txBody>
          </p:sp>
        </p:grp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466B3AB-B316-9B43-9066-21AB67C404AC}"/>
                </a:ext>
              </a:extLst>
            </p:cNvPr>
            <p:cNvCxnSpPr>
              <a:cxnSpLocks/>
              <a:endCxn id="49" idx="0"/>
            </p:cNvCxnSpPr>
            <p:nvPr/>
          </p:nvCxnSpPr>
          <p:spPr>
            <a:xfrm flipH="1">
              <a:off x="10496584" y="2263246"/>
              <a:ext cx="1544" cy="4134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7E596C4-21CB-DE94-C1B7-D529956D582D}"/>
                </a:ext>
              </a:extLst>
            </p:cNvPr>
            <p:cNvGrpSpPr/>
            <p:nvPr/>
          </p:nvGrpSpPr>
          <p:grpSpPr>
            <a:xfrm>
              <a:off x="10874587" y="2676734"/>
              <a:ext cx="419660" cy="1258979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089BBF5-C9D8-42F5-72CA-23CDC1733990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55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1196636-F984-CDC7-BA40-B021BCCF5C6F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90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447AD8D-15DA-5A3A-A804-48F5274CE462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BA95E60-75E3-ADBF-8104-BC1E2AAD107D}"/>
                </a:ext>
              </a:extLst>
            </p:cNvPr>
            <p:cNvCxnSpPr>
              <a:cxnSpLocks/>
              <a:endCxn id="46" idx="0"/>
            </p:cNvCxnSpPr>
            <p:nvPr/>
          </p:nvCxnSpPr>
          <p:spPr>
            <a:xfrm flipH="1">
              <a:off x="11084416" y="2263246"/>
              <a:ext cx="1544" cy="4134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4E803D3-A2C2-6AFE-56B3-98A99F814ADE}"/>
                </a:ext>
              </a:extLst>
            </p:cNvPr>
            <p:cNvGrpSpPr/>
            <p:nvPr/>
          </p:nvGrpSpPr>
          <p:grpSpPr>
            <a:xfrm>
              <a:off x="8021824" y="681037"/>
              <a:ext cx="1900812" cy="419660"/>
              <a:chOff x="7477760" y="2279174"/>
              <a:chExt cx="1564640" cy="345440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BC68980-96C2-0282-A2DE-E48A434B648B}"/>
                  </a:ext>
                </a:extLst>
              </p:cNvPr>
              <p:cNvSpPr/>
              <p:nvPr/>
            </p:nvSpPr>
            <p:spPr>
              <a:xfrm>
                <a:off x="760984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615A2DD-C23B-F860-8CCC-28FAEFD5D910}"/>
                  </a:ext>
                </a:extLst>
              </p:cNvPr>
              <p:cNvSpPr/>
              <p:nvPr/>
            </p:nvSpPr>
            <p:spPr>
              <a:xfrm>
                <a:off x="808736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38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C14B642-7085-EBF0-E556-C20BDE5D1E61}"/>
                  </a:ext>
                </a:extLst>
              </p:cNvPr>
              <p:cNvSpPr/>
              <p:nvPr/>
            </p:nvSpPr>
            <p:spPr>
              <a:xfrm>
                <a:off x="795528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20A7F5C-699A-91A7-4C8E-14E74979B0D5}"/>
                  </a:ext>
                </a:extLst>
              </p:cNvPr>
              <p:cNvSpPr/>
              <p:nvPr/>
            </p:nvSpPr>
            <p:spPr>
              <a:xfrm>
                <a:off x="747776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81E76DD-5E31-BD21-FEE5-2A8732EA68AC}"/>
                  </a:ext>
                </a:extLst>
              </p:cNvPr>
              <p:cNvSpPr/>
              <p:nvPr/>
            </p:nvSpPr>
            <p:spPr>
              <a:xfrm>
                <a:off x="843280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F2EE7EF-36B3-6C3B-D9FA-40AAA736DE27}"/>
                  </a:ext>
                </a:extLst>
              </p:cNvPr>
              <p:cNvSpPr/>
              <p:nvPr/>
            </p:nvSpPr>
            <p:spPr>
              <a:xfrm>
                <a:off x="856488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41CB82B-BDD8-1F90-BAAE-30396F062814}"/>
                  </a:ext>
                </a:extLst>
              </p:cNvPr>
              <p:cNvSpPr/>
              <p:nvPr/>
            </p:nvSpPr>
            <p:spPr>
              <a:xfrm>
                <a:off x="891032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1FB28A1-3DCF-3FF5-FB05-24AF26908798}"/>
                </a:ext>
              </a:extLst>
            </p:cNvPr>
            <p:cNvCxnSpPr>
              <a:cxnSpLocks/>
              <a:stCxn id="42" idx="2"/>
            </p:cNvCxnSpPr>
            <p:nvPr/>
          </p:nvCxnSpPr>
          <p:spPr>
            <a:xfrm flipH="1">
              <a:off x="6574616" y="1100697"/>
              <a:ext cx="1527438" cy="7428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C172EE2-CDA2-9AE7-1805-825C7FF7D3FD}"/>
                </a:ext>
              </a:extLst>
            </p:cNvPr>
            <p:cNvCxnSpPr>
              <a:cxnSpLocks/>
              <a:stCxn id="41" idx="2"/>
              <a:endCxn id="113" idx="0"/>
            </p:cNvCxnSpPr>
            <p:nvPr/>
          </p:nvCxnSpPr>
          <p:spPr>
            <a:xfrm>
              <a:off x="8682171" y="1100697"/>
              <a:ext cx="290060" cy="7575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7D6FAF3-B427-D251-B0BE-98CE05CCD325}"/>
                </a:ext>
              </a:extLst>
            </p:cNvPr>
            <p:cNvCxnSpPr>
              <a:cxnSpLocks/>
              <a:stCxn id="43" idx="2"/>
              <a:endCxn id="87" idx="0"/>
            </p:cNvCxnSpPr>
            <p:nvPr/>
          </p:nvCxnSpPr>
          <p:spPr>
            <a:xfrm>
              <a:off x="9262290" y="1100697"/>
              <a:ext cx="2104472" cy="7428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15508FD2-A024-8568-D980-F8547BAFF207}"/>
              </a:ext>
            </a:extLst>
          </p:cNvPr>
          <p:cNvGrpSpPr/>
          <p:nvPr/>
        </p:nvGrpSpPr>
        <p:grpSpPr>
          <a:xfrm>
            <a:off x="604195" y="3154766"/>
            <a:ext cx="5241419" cy="2571750"/>
            <a:chOff x="616688" y="3605213"/>
            <a:chExt cx="5241419" cy="2571750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36ABD0FC-D2E4-3937-1BE3-1A2B9C746A75}"/>
                </a:ext>
              </a:extLst>
            </p:cNvPr>
            <p:cNvGrpSpPr/>
            <p:nvPr/>
          </p:nvGrpSpPr>
          <p:grpSpPr>
            <a:xfrm>
              <a:off x="3495055" y="3821214"/>
              <a:ext cx="2030412" cy="2092127"/>
              <a:chOff x="7418354" y="3953707"/>
              <a:chExt cx="2030412" cy="2092127"/>
            </a:xfrm>
          </p:grpSpPr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EF237C6A-FB59-AF5E-D366-CE66E277E07E}"/>
                  </a:ext>
                </a:extLst>
              </p:cNvPr>
              <p:cNvGrpSpPr/>
              <p:nvPr/>
            </p:nvGrpSpPr>
            <p:grpSpPr>
              <a:xfrm>
                <a:off x="7547954" y="3953707"/>
                <a:ext cx="1900812" cy="419660"/>
                <a:chOff x="7477760" y="2279174"/>
                <a:chExt cx="1564640" cy="345440"/>
              </a:xfrm>
            </p:grpSpPr>
            <p:sp>
              <p:nvSpPr>
                <p:cNvPr id="155" name="Rectangle 154">
                  <a:extLst>
                    <a:ext uri="{FF2B5EF4-FFF2-40B4-BE49-F238E27FC236}">
                      <a16:creationId xmlns:a16="http://schemas.microsoft.com/office/drawing/2014/main" id="{7B2AC9BE-CFC0-1B43-388B-77C28480901E}"/>
                    </a:ext>
                  </a:extLst>
                </p:cNvPr>
                <p:cNvSpPr/>
                <p:nvPr/>
              </p:nvSpPr>
              <p:spPr>
                <a:xfrm>
                  <a:off x="7609840" y="2279174"/>
                  <a:ext cx="345440" cy="345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</a:t>
                  </a:r>
                </a:p>
              </p:txBody>
            </p:sp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078F263D-EC2F-3C8D-AEC0-102478098135}"/>
                    </a:ext>
                  </a:extLst>
                </p:cNvPr>
                <p:cNvSpPr/>
                <p:nvPr/>
              </p:nvSpPr>
              <p:spPr>
                <a:xfrm>
                  <a:off x="8087360" y="2279174"/>
                  <a:ext cx="345440" cy="345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CAB9FF82-00B8-2213-3995-302D5333583D}"/>
                    </a:ext>
                  </a:extLst>
                </p:cNvPr>
                <p:cNvSpPr/>
                <p:nvPr/>
              </p:nvSpPr>
              <p:spPr>
                <a:xfrm>
                  <a:off x="7955280" y="2279174"/>
                  <a:ext cx="132080" cy="34544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7303AE73-E35B-6C3A-3D01-94ADB064B8D1}"/>
                    </a:ext>
                  </a:extLst>
                </p:cNvPr>
                <p:cNvSpPr/>
                <p:nvPr/>
              </p:nvSpPr>
              <p:spPr>
                <a:xfrm>
                  <a:off x="7477760" y="2279174"/>
                  <a:ext cx="132080" cy="34544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4BF93CE1-5A28-1480-2AE0-5F4213F58E84}"/>
                    </a:ext>
                  </a:extLst>
                </p:cNvPr>
                <p:cNvSpPr/>
                <p:nvPr/>
              </p:nvSpPr>
              <p:spPr>
                <a:xfrm>
                  <a:off x="8432800" y="2279174"/>
                  <a:ext cx="132080" cy="34544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D1A714A7-84B4-7CA6-00FA-250B86B14066}"/>
                    </a:ext>
                  </a:extLst>
                </p:cNvPr>
                <p:cNvSpPr/>
                <p:nvPr/>
              </p:nvSpPr>
              <p:spPr>
                <a:xfrm>
                  <a:off x="8564880" y="2279174"/>
                  <a:ext cx="345440" cy="345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FCE2D0DA-2D1D-D18F-FE2C-F1E4BDD8CD13}"/>
                    </a:ext>
                  </a:extLst>
                </p:cNvPr>
                <p:cNvSpPr/>
                <p:nvPr/>
              </p:nvSpPr>
              <p:spPr>
                <a:xfrm>
                  <a:off x="8910320" y="2279174"/>
                  <a:ext cx="132080" cy="34544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A61171AC-295B-4AE1-E4F3-ABC107CAFEF0}"/>
                  </a:ext>
                </a:extLst>
              </p:cNvPr>
              <p:cNvGrpSpPr/>
              <p:nvPr/>
            </p:nvGrpSpPr>
            <p:grpSpPr>
              <a:xfrm>
                <a:off x="7418354" y="4786855"/>
                <a:ext cx="419660" cy="1258979"/>
                <a:chOff x="1605280" y="3083560"/>
                <a:chExt cx="345440" cy="1036320"/>
              </a:xfrm>
              <a:solidFill>
                <a:schemeClr val="accent6">
                  <a:lumMod val="20000"/>
                  <a:lumOff val="80000"/>
                </a:schemeClr>
              </a:solidFill>
            </p:grpSpPr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D754A61D-39B1-81C3-3AE8-1EE0730DDF17}"/>
                    </a:ext>
                  </a:extLst>
                </p:cNvPr>
                <p:cNvSpPr/>
                <p:nvPr/>
              </p:nvSpPr>
              <p:spPr>
                <a:xfrm>
                  <a:off x="1605280" y="3083560"/>
                  <a:ext cx="345440" cy="34544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943467FE-8EAE-445D-030F-A53A71666FF6}"/>
                    </a:ext>
                  </a:extLst>
                </p:cNvPr>
                <p:cNvSpPr/>
                <p:nvPr/>
              </p:nvSpPr>
              <p:spPr>
                <a:xfrm>
                  <a:off x="1605280" y="3429000"/>
                  <a:ext cx="345440" cy="34544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  <p:sp>
              <p:nvSpPr>
                <p:cNvPr id="154" name="Rectangle 153">
                  <a:extLst>
                    <a:ext uri="{FF2B5EF4-FFF2-40B4-BE49-F238E27FC236}">
                      <a16:creationId xmlns:a16="http://schemas.microsoft.com/office/drawing/2014/main" id="{411DD67D-29B7-225E-213E-28027D36DD2B}"/>
                    </a:ext>
                  </a:extLst>
                </p:cNvPr>
                <p:cNvSpPr/>
                <p:nvPr/>
              </p:nvSpPr>
              <p:spPr>
                <a:xfrm>
                  <a:off x="1605280" y="3774440"/>
                  <a:ext cx="345440" cy="34544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041D143F-5F52-654A-1F29-66BF0AD34037}"/>
                  </a:ext>
                </a:extLst>
              </p:cNvPr>
              <p:cNvGrpSpPr/>
              <p:nvPr/>
            </p:nvGrpSpPr>
            <p:grpSpPr>
              <a:xfrm>
                <a:off x="7998472" y="4786855"/>
                <a:ext cx="419660" cy="1258979"/>
                <a:chOff x="1605280" y="3083560"/>
                <a:chExt cx="345440" cy="1036320"/>
              </a:xfrm>
              <a:solidFill>
                <a:schemeClr val="accent6">
                  <a:lumMod val="20000"/>
                  <a:lumOff val="80000"/>
                </a:schemeClr>
              </a:solidFill>
            </p:grpSpPr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2929925D-1BE0-4660-607B-E828BB35AB4E}"/>
                    </a:ext>
                  </a:extLst>
                </p:cNvPr>
                <p:cNvSpPr/>
                <p:nvPr/>
              </p:nvSpPr>
              <p:spPr>
                <a:xfrm>
                  <a:off x="1605280" y="3083560"/>
                  <a:ext cx="345440" cy="34544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</a:t>
                  </a:r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85411EF9-F2F4-19CA-AA3C-905A0DAA2A81}"/>
                    </a:ext>
                  </a:extLst>
                </p:cNvPr>
                <p:cNvSpPr/>
                <p:nvPr/>
              </p:nvSpPr>
              <p:spPr>
                <a:xfrm>
                  <a:off x="1605280" y="3429000"/>
                  <a:ext cx="345440" cy="34544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</a:t>
                  </a: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ED3A98D5-ED7A-0500-8237-BDDD8C2CE1C7}"/>
                    </a:ext>
                  </a:extLst>
                </p:cNvPr>
                <p:cNvSpPr/>
                <p:nvPr/>
              </p:nvSpPr>
              <p:spPr>
                <a:xfrm>
                  <a:off x="1605280" y="3774440"/>
                  <a:ext cx="345440" cy="34544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147" name="Straight Arrow Connector 146">
                <a:extLst>
                  <a:ext uri="{FF2B5EF4-FFF2-40B4-BE49-F238E27FC236}">
                    <a16:creationId xmlns:a16="http://schemas.microsoft.com/office/drawing/2014/main" id="{B8367F76-DDA5-E6A2-E170-A84B91CDDA45}"/>
                  </a:ext>
                </a:extLst>
              </p:cNvPr>
              <p:cNvCxnSpPr>
                <a:cxnSpLocks/>
                <a:stCxn id="158" idx="2"/>
                <a:endCxn id="152" idx="0"/>
              </p:cNvCxnSpPr>
              <p:nvPr/>
            </p:nvCxnSpPr>
            <p:spPr>
              <a:xfrm>
                <a:off x="7628184" y="4373367"/>
                <a:ext cx="0" cy="4134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>
                <a:extLst>
                  <a:ext uri="{FF2B5EF4-FFF2-40B4-BE49-F238E27FC236}">
                    <a16:creationId xmlns:a16="http://schemas.microsoft.com/office/drawing/2014/main" id="{7B056D7F-0119-7C89-6C5D-7236FCE686ED}"/>
                  </a:ext>
                </a:extLst>
              </p:cNvPr>
              <p:cNvCxnSpPr>
                <a:cxnSpLocks/>
                <a:stCxn id="157" idx="2"/>
                <a:endCxn id="149" idx="0"/>
              </p:cNvCxnSpPr>
              <p:nvPr/>
            </p:nvCxnSpPr>
            <p:spPr>
              <a:xfrm>
                <a:off x="8208302" y="4373367"/>
                <a:ext cx="0" cy="4134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B68232D5-8D32-E7E0-80C1-2CFE02E970EF}"/>
                </a:ext>
              </a:extLst>
            </p:cNvPr>
            <p:cNvGrpSpPr/>
            <p:nvPr/>
          </p:nvGrpSpPr>
          <p:grpSpPr>
            <a:xfrm>
              <a:off x="838200" y="3845798"/>
              <a:ext cx="2030412" cy="2092127"/>
              <a:chOff x="5009455" y="4409324"/>
              <a:chExt cx="2030412" cy="2092127"/>
            </a:xfrm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A2000507-9AA4-3075-A178-C8EAC948B8EF}"/>
                  </a:ext>
                </a:extLst>
              </p:cNvPr>
              <p:cNvGrpSpPr/>
              <p:nvPr/>
            </p:nvGrpSpPr>
            <p:grpSpPr>
              <a:xfrm>
                <a:off x="5009455" y="4409324"/>
                <a:ext cx="2030412" cy="2092127"/>
                <a:chOff x="7418354" y="3953707"/>
                <a:chExt cx="2030412" cy="2092127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D7E15E00-A3C9-EFA5-5E74-3E6B6F193931}"/>
                    </a:ext>
                  </a:extLst>
                </p:cNvPr>
                <p:cNvGrpSpPr/>
                <p:nvPr/>
              </p:nvGrpSpPr>
              <p:grpSpPr>
                <a:xfrm>
                  <a:off x="7547954" y="3953707"/>
                  <a:ext cx="1900812" cy="419660"/>
                  <a:chOff x="7477760" y="2279174"/>
                  <a:chExt cx="1564640" cy="345440"/>
                </a:xfrm>
              </p:grpSpPr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5ED1C291-32FE-B7F2-3A5E-B36D0900F617}"/>
                      </a:ext>
                    </a:extLst>
                  </p:cNvPr>
                  <p:cNvSpPr/>
                  <p:nvPr/>
                </p:nvSpPr>
                <p:spPr>
                  <a:xfrm>
                    <a:off x="7609840" y="2279174"/>
                    <a:ext cx="345440" cy="3454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DBEDC8B2-BE88-AFF0-3D82-57BDBFEFE226}"/>
                      </a:ext>
                    </a:extLst>
                  </p:cNvPr>
                  <p:cNvSpPr/>
                  <p:nvPr/>
                </p:nvSpPr>
                <p:spPr>
                  <a:xfrm>
                    <a:off x="8087360" y="2279174"/>
                    <a:ext cx="345440" cy="3454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5</a:t>
                    </a:r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748614DA-2AE9-C6E0-C979-0FFCF559D332}"/>
                      </a:ext>
                    </a:extLst>
                  </p:cNvPr>
                  <p:cNvSpPr/>
                  <p:nvPr/>
                </p:nvSpPr>
                <p:spPr>
                  <a:xfrm>
                    <a:off x="7955280" y="2279174"/>
                    <a:ext cx="132080" cy="34544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83F55893-86F8-D65E-F629-14F20C665F00}"/>
                      </a:ext>
                    </a:extLst>
                  </p:cNvPr>
                  <p:cNvSpPr/>
                  <p:nvPr/>
                </p:nvSpPr>
                <p:spPr>
                  <a:xfrm>
                    <a:off x="7477760" y="2279174"/>
                    <a:ext cx="132080" cy="34544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630BB48E-A852-6157-F5D8-B729F1840521}"/>
                      </a:ext>
                    </a:extLst>
                  </p:cNvPr>
                  <p:cNvSpPr/>
                  <p:nvPr/>
                </p:nvSpPr>
                <p:spPr>
                  <a:xfrm>
                    <a:off x="8432800" y="2279174"/>
                    <a:ext cx="132080" cy="34544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71F96650-FB52-A464-92F2-518193EA8DF2}"/>
                      </a:ext>
                    </a:extLst>
                  </p:cNvPr>
                  <p:cNvSpPr/>
                  <p:nvPr/>
                </p:nvSpPr>
                <p:spPr>
                  <a:xfrm>
                    <a:off x="8564880" y="2279174"/>
                    <a:ext cx="345440" cy="3454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1" name="Rectangle 130">
                    <a:extLst>
                      <a:ext uri="{FF2B5EF4-FFF2-40B4-BE49-F238E27FC236}">
                        <a16:creationId xmlns:a16="http://schemas.microsoft.com/office/drawing/2014/main" id="{8E5FA454-158B-6527-0104-266C5C5FBC86}"/>
                      </a:ext>
                    </a:extLst>
                  </p:cNvPr>
                  <p:cNvSpPr/>
                  <p:nvPr/>
                </p:nvSpPr>
                <p:spPr>
                  <a:xfrm>
                    <a:off x="8910320" y="2279174"/>
                    <a:ext cx="132080" cy="34544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32" name="Group 131">
                  <a:extLst>
                    <a:ext uri="{FF2B5EF4-FFF2-40B4-BE49-F238E27FC236}">
                      <a16:creationId xmlns:a16="http://schemas.microsoft.com/office/drawing/2014/main" id="{88E9D411-EC84-17EB-3FB3-73293EA3BEE0}"/>
                    </a:ext>
                  </a:extLst>
                </p:cNvPr>
                <p:cNvGrpSpPr/>
                <p:nvPr/>
              </p:nvGrpSpPr>
              <p:grpSpPr>
                <a:xfrm>
                  <a:off x="7418354" y="4786855"/>
                  <a:ext cx="419660" cy="1258979"/>
                  <a:chOff x="1605280" y="3083560"/>
                  <a:chExt cx="345440" cy="1036320"/>
                </a:xfrm>
                <a:solidFill>
                  <a:schemeClr val="accent6">
                    <a:lumMod val="20000"/>
                    <a:lumOff val="80000"/>
                  </a:schemeClr>
                </a:solidFill>
              </p:grpSpPr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0222F821-73FB-E220-D018-44AF90955805}"/>
                      </a:ext>
                    </a:extLst>
                  </p:cNvPr>
                  <p:cNvSpPr/>
                  <p:nvPr/>
                </p:nvSpPr>
                <p:spPr>
                  <a:xfrm>
                    <a:off x="1605280" y="3083560"/>
                    <a:ext cx="345440" cy="345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C46E3A23-BB3E-D1D4-5B40-3C06A7AD5CB0}"/>
                      </a:ext>
                    </a:extLst>
                  </p:cNvPr>
                  <p:cNvSpPr/>
                  <p:nvPr/>
                </p:nvSpPr>
                <p:spPr>
                  <a:xfrm>
                    <a:off x="1605280" y="3429000"/>
                    <a:ext cx="345440" cy="345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5A2DF4C1-5E9A-57A1-40DD-CB9CA7A6398B}"/>
                      </a:ext>
                    </a:extLst>
                  </p:cNvPr>
                  <p:cNvSpPr/>
                  <p:nvPr/>
                </p:nvSpPr>
                <p:spPr>
                  <a:xfrm>
                    <a:off x="1605280" y="3774440"/>
                    <a:ext cx="345440" cy="345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78DE078A-5E45-9741-7234-76A325B5DFDB}"/>
                    </a:ext>
                  </a:extLst>
                </p:cNvPr>
                <p:cNvGrpSpPr/>
                <p:nvPr/>
              </p:nvGrpSpPr>
              <p:grpSpPr>
                <a:xfrm>
                  <a:off x="7998472" y="4786855"/>
                  <a:ext cx="419660" cy="1258979"/>
                  <a:chOff x="1605280" y="3083560"/>
                  <a:chExt cx="345440" cy="1036320"/>
                </a:xfrm>
                <a:solidFill>
                  <a:schemeClr val="accent6">
                    <a:lumMod val="20000"/>
                    <a:lumOff val="80000"/>
                  </a:schemeClr>
                </a:solidFill>
              </p:grpSpPr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518D65E0-4C95-D198-3509-1BE754CA7A81}"/>
                      </a:ext>
                    </a:extLst>
                  </p:cNvPr>
                  <p:cNvSpPr/>
                  <p:nvPr/>
                </p:nvSpPr>
                <p:spPr>
                  <a:xfrm>
                    <a:off x="1605280" y="3083560"/>
                    <a:ext cx="345440" cy="345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69E2F506-DEB8-6E19-A87D-164652C2C28B}"/>
                      </a:ext>
                    </a:extLst>
                  </p:cNvPr>
                  <p:cNvSpPr/>
                  <p:nvPr/>
                </p:nvSpPr>
                <p:spPr>
                  <a:xfrm>
                    <a:off x="1605280" y="3429000"/>
                    <a:ext cx="345440" cy="345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A88EE712-3C88-8F5C-737D-FE31FA953F72}"/>
                      </a:ext>
                    </a:extLst>
                  </p:cNvPr>
                  <p:cNvSpPr/>
                  <p:nvPr/>
                </p:nvSpPr>
                <p:spPr>
                  <a:xfrm>
                    <a:off x="1605280" y="3774440"/>
                    <a:ext cx="345440" cy="34544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140" name="Straight Arrow Connector 139">
                  <a:extLst>
                    <a:ext uri="{FF2B5EF4-FFF2-40B4-BE49-F238E27FC236}">
                      <a16:creationId xmlns:a16="http://schemas.microsoft.com/office/drawing/2014/main" id="{6C24DF1E-4CF5-2898-A2AB-23666DC5EE49}"/>
                    </a:ext>
                  </a:extLst>
                </p:cNvPr>
                <p:cNvCxnSpPr>
                  <a:cxnSpLocks/>
                  <a:stCxn id="128" idx="2"/>
                  <a:endCxn id="133" idx="0"/>
                </p:cNvCxnSpPr>
                <p:nvPr/>
              </p:nvCxnSpPr>
              <p:spPr>
                <a:xfrm>
                  <a:off x="7628184" y="4373367"/>
                  <a:ext cx="0" cy="4134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Arrow Connector 140">
                  <a:extLst>
                    <a:ext uri="{FF2B5EF4-FFF2-40B4-BE49-F238E27FC236}">
                      <a16:creationId xmlns:a16="http://schemas.microsoft.com/office/drawing/2014/main" id="{E1E88E3E-E83C-618A-F53E-CFFBDE128302}"/>
                    </a:ext>
                  </a:extLst>
                </p:cNvPr>
                <p:cNvCxnSpPr>
                  <a:cxnSpLocks/>
                  <a:stCxn id="127" idx="2"/>
                  <a:endCxn id="137" idx="0"/>
                </p:cNvCxnSpPr>
                <p:nvPr/>
              </p:nvCxnSpPr>
              <p:spPr>
                <a:xfrm>
                  <a:off x="8208302" y="4373367"/>
                  <a:ext cx="0" cy="4134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E88712AD-8D57-5FBC-6132-CA2BE9E5ACF5}"/>
                  </a:ext>
                </a:extLst>
              </p:cNvPr>
              <p:cNvGrpSpPr/>
              <p:nvPr/>
            </p:nvGrpSpPr>
            <p:grpSpPr>
              <a:xfrm>
                <a:off x="6166645" y="5241393"/>
                <a:ext cx="419660" cy="1258979"/>
                <a:chOff x="1605280" y="3083560"/>
                <a:chExt cx="345440" cy="1036320"/>
              </a:xfrm>
              <a:solidFill>
                <a:schemeClr val="accent6">
                  <a:lumMod val="20000"/>
                  <a:lumOff val="80000"/>
                </a:schemeClr>
              </a:solidFill>
            </p:grpSpPr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837916A1-7C5C-3ECC-9E19-B631F4E75E40}"/>
                    </a:ext>
                  </a:extLst>
                </p:cNvPr>
                <p:cNvSpPr/>
                <p:nvPr/>
              </p:nvSpPr>
              <p:spPr>
                <a:xfrm>
                  <a:off x="1605280" y="3083560"/>
                  <a:ext cx="345440" cy="34544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644D8D6E-4BAE-938F-F4A6-59CAA4C900CF}"/>
                    </a:ext>
                  </a:extLst>
                </p:cNvPr>
                <p:cNvSpPr/>
                <p:nvPr/>
              </p:nvSpPr>
              <p:spPr>
                <a:xfrm>
                  <a:off x="1605280" y="3429000"/>
                  <a:ext cx="345440" cy="34544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FF6DB41F-6FAE-5A40-0155-5E71D93742AE}"/>
                    </a:ext>
                  </a:extLst>
                </p:cNvPr>
                <p:cNvSpPr/>
                <p:nvPr/>
              </p:nvSpPr>
              <p:spPr>
                <a:xfrm>
                  <a:off x="1605280" y="3774440"/>
                  <a:ext cx="345440" cy="34544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166" name="Straight Arrow Connector 165">
                <a:extLst>
                  <a:ext uri="{FF2B5EF4-FFF2-40B4-BE49-F238E27FC236}">
                    <a16:creationId xmlns:a16="http://schemas.microsoft.com/office/drawing/2014/main" id="{3E227CD4-A7CF-C97E-E8DB-3B25DC38D496}"/>
                  </a:ext>
                </a:extLst>
              </p:cNvPr>
              <p:cNvCxnSpPr>
                <a:cxnSpLocks/>
                <a:endCxn id="163" idx="0"/>
              </p:cNvCxnSpPr>
              <p:nvPr/>
            </p:nvCxnSpPr>
            <p:spPr>
              <a:xfrm flipH="1">
                <a:off x="6376476" y="4827905"/>
                <a:ext cx="1" cy="4134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10BDE6A2-259A-FC0E-ED62-C4344909A4E3}"/>
                </a:ext>
              </a:extLst>
            </p:cNvPr>
            <p:cNvSpPr/>
            <p:nvPr/>
          </p:nvSpPr>
          <p:spPr>
            <a:xfrm>
              <a:off x="616688" y="3605213"/>
              <a:ext cx="5241419" cy="2571750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3978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21233-C2F5-1D1B-0890-1AE789CAD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A7249-DCCA-FC90-FB44-0FF2BA926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Insert 8</a:t>
            </a:r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0BEC52AF-0E65-6F7C-65F8-32D2A00BD556}"/>
              </a:ext>
            </a:extLst>
          </p:cNvPr>
          <p:cNvGrpSpPr/>
          <p:nvPr/>
        </p:nvGrpSpPr>
        <p:grpSpPr>
          <a:xfrm>
            <a:off x="1905713" y="2212179"/>
            <a:ext cx="7885378" cy="3254676"/>
            <a:chOff x="4431789" y="681037"/>
            <a:chExt cx="7885378" cy="325467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B8AFA37-FA93-96FB-F91C-5239E3DEBF94}"/>
                </a:ext>
              </a:extLst>
            </p:cNvPr>
            <p:cNvGrpSpPr/>
            <p:nvPr/>
          </p:nvGrpSpPr>
          <p:grpSpPr>
            <a:xfrm>
              <a:off x="8021824" y="1858245"/>
              <a:ext cx="1900812" cy="419660"/>
              <a:chOff x="7477760" y="2279174"/>
              <a:chExt cx="1564640" cy="345440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ED975966-C5CD-1B05-96B4-E77FC254D077}"/>
                  </a:ext>
                </a:extLst>
              </p:cNvPr>
              <p:cNvSpPr/>
              <p:nvPr/>
            </p:nvSpPr>
            <p:spPr>
              <a:xfrm>
                <a:off x="760984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20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CED34E7B-1760-32BE-6581-4ABE1725EDBB}"/>
                  </a:ext>
                </a:extLst>
              </p:cNvPr>
              <p:cNvSpPr/>
              <p:nvPr/>
            </p:nvSpPr>
            <p:spPr>
              <a:xfrm>
                <a:off x="808736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7FDA321C-1BF4-6B6B-C9C5-57991DB5F7D8}"/>
                  </a:ext>
                </a:extLst>
              </p:cNvPr>
              <p:cNvSpPr/>
              <p:nvPr/>
            </p:nvSpPr>
            <p:spPr>
              <a:xfrm>
                <a:off x="795528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C6D1ACF0-8FE4-1318-E1B4-41E0A8AB0485}"/>
                  </a:ext>
                </a:extLst>
              </p:cNvPr>
              <p:cNvSpPr/>
              <p:nvPr/>
            </p:nvSpPr>
            <p:spPr>
              <a:xfrm>
                <a:off x="747776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494A86C3-A9A0-3506-876B-591F06765CB6}"/>
                  </a:ext>
                </a:extLst>
              </p:cNvPr>
              <p:cNvSpPr/>
              <p:nvPr/>
            </p:nvSpPr>
            <p:spPr>
              <a:xfrm>
                <a:off x="843280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C77F80BE-566F-5C05-7AD5-24034DBDB595}"/>
                  </a:ext>
                </a:extLst>
              </p:cNvPr>
              <p:cNvSpPr/>
              <p:nvPr/>
            </p:nvSpPr>
            <p:spPr>
              <a:xfrm>
                <a:off x="856488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FEE4C32D-49F8-E606-2CBF-B31D8C589F96}"/>
                  </a:ext>
                </a:extLst>
              </p:cNvPr>
              <p:cNvSpPr/>
              <p:nvPr/>
            </p:nvSpPr>
            <p:spPr>
              <a:xfrm>
                <a:off x="891032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0AACA9D-6491-68B3-C8A7-616C6E8C6187}"/>
                </a:ext>
              </a:extLst>
            </p:cNvPr>
            <p:cNvGrpSpPr/>
            <p:nvPr/>
          </p:nvGrpSpPr>
          <p:grpSpPr>
            <a:xfrm>
              <a:off x="10416355" y="1843586"/>
              <a:ext cx="1900812" cy="419660"/>
              <a:chOff x="7477760" y="2279174"/>
              <a:chExt cx="1564640" cy="345440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CB235B8-F9C2-999C-FA34-7E5B80B78651}"/>
                  </a:ext>
                </a:extLst>
              </p:cNvPr>
              <p:cNvSpPr/>
              <p:nvPr/>
            </p:nvSpPr>
            <p:spPr>
              <a:xfrm>
                <a:off x="760984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55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7B7A401-5A1B-A384-1B7A-8848C9BF33C2}"/>
                  </a:ext>
                </a:extLst>
              </p:cNvPr>
              <p:cNvSpPr/>
              <p:nvPr/>
            </p:nvSpPr>
            <p:spPr>
              <a:xfrm>
                <a:off x="808736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FD079D0-8FE3-C4C3-B444-1BBC8CF825B0}"/>
                  </a:ext>
                </a:extLst>
              </p:cNvPr>
              <p:cNvSpPr/>
              <p:nvPr/>
            </p:nvSpPr>
            <p:spPr>
              <a:xfrm>
                <a:off x="795528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191C0328-C998-F00E-9983-DBE4A57A1674}"/>
                  </a:ext>
                </a:extLst>
              </p:cNvPr>
              <p:cNvSpPr/>
              <p:nvPr/>
            </p:nvSpPr>
            <p:spPr>
              <a:xfrm>
                <a:off x="747776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1589AF64-46BF-C89C-F327-9F66C0EFDAB8}"/>
                  </a:ext>
                </a:extLst>
              </p:cNvPr>
              <p:cNvSpPr/>
              <p:nvPr/>
            </p:nvSpPr>
            <p:spPr>
              <a:xfrm>
                <a:off x="843280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4E3F4BB1-DB1B-C7A9-5BAE-1EA6DD5D49F6}"/>
                  </a:ext>
                </a:extLst>
              </p:cNvPr>
              <p:cNvSpPr/>
              <p:nvPr/>
            </p:nvSpPr>
            <p:spPr>
              <a:xfrm>
                <a:off x="856488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6A65E07-90F7-D007-E911-F0C9BE29CD7B}"/>
                  </a:ext>
                </a:extLst>
              </p:cNvPr>
              <p:cNvSpPr/>
              <p:nvPr/>
            </p:nvSpPr>
            <p:spPr>
              <a:xfrm>
                <a:off x="891032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D45FCAE-09DC-DD4A-57B6-6A7385D7051A}"/>
                </a:ext>
              </a:extLst>
            </p:cNvPr>
            <p:cNvGrpSpPr/>
            <p:nvPr/>
          </p:nvGrpSpPr>
          <p:grpSpPr>
            <a:xfrm>
              <a:off x="7892223" y="2676734"/>
              <a:ext cx="419660" cy="1258979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A1E6F99-5252-A4CB-310B-477F9D414DE8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FB849B7-931F-3998-3D3F-8B3113996B71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04CF3D8-6B06-2B36-240C-EFA929292165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17</a:t>
                </a:r>
              </a:p>
            </p:txBody>
          </p:sp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FC53779-D14F-CD49-A6F5-4B408B221E75}"/>
                </a:ext>
              </a:extLst>
            </p:cNvPr>
            <p:cNvCxnSpPr>
              <a:cxnSpLocks/>
              <a:stCxn id="115" idx="2"/>
              <a:endCxn id="64" idx="0"/>
            </p:cNvCxnSpPr>
            <p:nvPr/>
          </p:nvCxnSpPr>
          <p:spPr>
            <a:xfrm flipH="1">
              <a:off x="8102053" y="2277904"/>
              <a:ext cx="1" cy="3988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4227962-4735-93F4-D0ED-33733DF1F128}"/>
                </a:ext>
              </a:extLst>
            </p:cNvPr>
            <p:cNvGrpSpPr/>
            <p:nvPr/>
          </p:nvGrpSpPr>
          <p:grpSpPr>
            <a:xfrm>
              <a:off x="8467713" y="2676734"/>
              <a:ext cx="419660" cy="1258979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B95FB7A-ACDA-2E82-9363-0FB830F4FA9B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20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FF111473-028A-61A4-A48F-EA7092FC87D0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24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6AA6CC9-3B9E-DBFE-FAB5-9CC51F6B8E50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B44D534-0765-2679-CFDC-2D69CE77F611}"/>
                </a:ext>
              </a:extLst>
            </p:cNvPr>
            <p:cNvCxnSpPr>
              <a:cxnSpLocks/>
              <a:endCxn id="61" idx="0"/>
            </p:cNvCxnSpPr>
            <p:nvPr/>
          </p:nvCxnSpPr>
          <p:spPr>
            <a:xfrm flipH="1">
              <a:off x="8677543" y="2263246"/>
              <a:ext cx="1544" cy="4134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4159831-A4FE-D55E-5410-00DCB17DBEFE}"/>
                </a:ext>
              </a:extLst>
            </p:cNvPr>
            <p:cNvGrpSpPr/>
            <p:nvPr/>
          </p:nvGrpSpPr>
          <p:grpSpPr>
            <a:xfrm>
              <a:off x="9055545" y="2676734"/>
              <a:ext cx="419660" cy="1258979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46A7D42-224E-7399-C684-E36C4F82E1EC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5C28994-4FFE-D71C-7F3C-321C29479C6F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27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5C11C12-6831-55DC-AA50-71243FD0EFDD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30</a:t>
                </a:r>
              </a:p>
            </p:txBody>
          </p: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02F9A14-7E9C-A36C-0E5E-399BCF891832}"/>
                </a:ext>
              </a:extLst>
            </p:cNvPr>
            <p:cNvCxnSpPr>
              <a:cxnSpLocks/>
              <a:endCxn id="58" idx="0"/>
            </p:cNvCxnSpPr>
            <p:nvPr/>
          </p:nvCxnSpPr>
          <p:spPr>
            <a:xfrm flipH="1">
              <a:off x="9265374" y="2263246"/>
              <a:ext cx="1544" cy="4134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826A9DB-A62A-DA31-6D6A-100A47DB419A}"/>
                </a:ext>
              </a:extLst>
            </p:cNvPr>
            <p:cNvGrpSpPr/>
            <p:nvPr/>
          </p:nvGrpSpPr>
          <p:grpSpPr>
            <a:xfrm>
              <a:off x="10286755" y="2676734"/>
              <a:ext cx="419660" cy="1258979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A4DC3FC-BF00-6CC6-8D39-5724C5AF6ADA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38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D470F09-4FEA-2283-E278-B9EBADE844FE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40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8AD99BA-966B-5CE0-FC26-9A25AC14FFAD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50</a:t>
                </a:r>
              </a:p>
            </p:txBody>
          </p:sp>
        </p:grp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466B3AB-B316-9B43-9066-21AB67C404AC}"/>
                </a:ext>
              </a:extLst>
            </p:cNvPr>
            <p:cNvCxnSpPr>
              <a:cxnSpLocks/>
              <a:endCxn id="49" idx="0"/>
            </p:cNvCxnSpPr>
            <p:nvPr/>
          </p:nvCxnSpPr>
          <p:spPr>
            <a:xfrm flipH="1">
              <a:off x="10496584" y="2263246"/>
              <a:ext cx="1544" cy="4134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7E596C4-21CB-DE94-C1B7-D529956D582D}"/>
                </a:ext>
              </a:extLst>
            </p:cNvPr>
            <p:cNvGrpSpPr/>
            <p:nvPr/>
          </p:nvGrpSpPr>
          <p:grpSpPr>
            <a:xfrm>
              <a:off x="10874587" y="2676734"/>
              <a:ext cx="419660" cy="1258979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089BBF5-C9D8-42F5-72CA-23CDC1733990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55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1196636-F984-CDC7-BA40-B021BCCF5C6F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90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447AD8D-15DA-5A3A-A804-48F5274CE462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BA95E60-75E3-ADBF-8104-BC1E2AAD107D}"/>
                </a:ext>
              </a:extLst>
            </p:cNvPr>
            <p:cNvCxnSpPr>
              <a:cxnSpLocks/>
              <a:endCxn id="46" idx="0"/>
            </p:cNvCxnSpPr>
            <p:nvPr/>
          </p:nvCxnSpPr>
          <p:spPr>
            <a:xfrm flipH="1">
              <a:off x="11084416" y="2263246"/>
              <a:ext cx="1544" cy="4134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4E803D3-A2C2-6AFE-56B3-98A99F814ADE}"/>
                </a:ext>
              </a:extLst>
            </p:cNvPr>
            <p:cNvGrpSpPr/>
            <p:nvPr/>
          </p:nvGrpSpPr>
          <p:grpSpPr>
            <a:xfrm>
              <a:off x="8021824" y="681037"/>
              <a:ext cx="1900812" cy="419660"/>
              <a:chOff x="7477760" y="2279174"/>
              <a:chExt cx="1564640" cy="345440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BC68980-96C2-0282-A2DE-E48A434B648B}"/>
                  </a:ext>
                </a:extLst>
              </p:cNvPr>
              <p:cNvSpPr/>
              <p:nvPr/>
            </p:nvSpPr>
            <p:spPr>
              <a:xfrm>
                <a:off x="760984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615A2DD-C23B-F860-8CCC-28FAEFD5D910}"/>
                  </a:ext>
                </a:extLst>
              </p:cNvPr>
              <p:cNvSpPr/>
              <p:nvPr/>
            </p:nvSpPr>
            <p:spPr>
              <a:xfrm>
                <a:off x="808736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C14B642-7085-EBF0-E556-C20BDE5D1E61}"/>
                  </a:ext>
                </a:extLst>
              </p:cNvPr>
              <p:cNvSpPr/>
              <p:nvPr/>
            </p:nvSpPr>
            <p:spPr>
              <a:xfrm>
                <a:off x="795528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20A7F5C-699A-91A7-4C8E-14E74979B0D5}"/>
                  </a:ext>
                </a:extLst>
              </p:cNvPr>
              <p:cNvSpPr/>
              <p:nvPr/>
            </p:nvSpPr>
            <p:spPr>
              <a:xfrm>
                <a:off x="747776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81E76DD-5E31-BD21-FEE5-2A8732EA68AC}"/>
                  </a:ext>
                </a:extLst>
              </p:cNvPr>
              <p:cNvSpPr/>
              <p:nvPr/>
            </p:nvSpPr>
            <p:spPr>
              <a:xfrm>
                <a:off x="843280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F2EE7EF-36B3-6C3B-D9FA-40AAA736DE27}"/>
                  </a:ext>
                </a:extLst>
              </p:cNvPr>
              <p:cNvSpPr/>
              <p:nvPr/>
            </p:nvSpPr>
            <p:spPr>
              <a:xfrm>
                <a:off x="856488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38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41CB82B-BDD8-1F90-BAAE-30396F062814}"/>
                  </a:ext>
                </a:extLst>
              </p:cNvPr>
              <p:cNvSpPr/>
              <p:nvPr/>
            </p:nvSpPr>
            <p:spPr>
              <a:xfrm>
                <a:off x="891032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1FB28A1-3DCF-3FF5-FB05-24AF26908798}"/>
                </a:ext>
              </a:extLst>
            </p:cNvPr>
            <p:cNvCxnSpPr>
              <a:cxnSpLocks/>
              <a:stCxn id="42" idx="2"/>
              <a:endCxn id="126" idx="0"/>
            </p:cNvCxnSpPr>
            <p:nvPr/>
          </p:nvCxnSpPr>
          <p:spPr>
            <a:xfrm flipH="1">
              <a:off x="4431789" y="1100697"/>
              <a:ext cx="3670264" cy="7635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C172EE2-CDA2-9AE7-1805-825C7FF7D3FD}"/>
                </a:ext>
              </a:extLst>
            </p:cNvPr>
            <p:cNvCxnSpPr>
              <a:cxnSpLocks/>
              <a:stCxn id="41" idx="2"/>
              <a:endCxn id="156" idx="0"/>
            </p:cNvCxnSpPr>
            <p:nvPr/>
          </p:nvCxnSpPr>
          <p:spPr>
            <a:xfrm flipH="1">
              <a:off x="6672030" y="1100697"/>
              <a:ext cx="2010141" cy="7593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7D6FAF3-B427-D251-B0BE-98CE05CCD325}"/>
                </a:ext>
              </a:extLst>
            </p:cNvPr>
            <p:cNvCxnSpPr>
              <a:cxnSpLocks/>
              <a:stCxn id="43" idx="2"/>
              <a:endCxn id="113" idx="0"/>
            </p:cNvCxnSpPr>
            <p:nvPr/>
          </p:nvCxnSpPr>
          <p:spPr>
            <a:xfrm flipH="1">
              <a:off x="8972230" y="1100697"/>
              <a:ext cx="290059" cy="7575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36ABD0FC-D2E4-3937-1BE3-1A2B9C746A75}"/>
              </a:ext>
            </a:extLst>
          </p:cNvPr>
          <p:cNvGrpSpPr/>
          <p:nvPr/>
        </p:nvGrpSpPr>
        <p:grpSpPr>
          <a:xfrm>
            <a:off x="3065948" y="3391186"/>
            <a:ext cx="2030412" cy="2092127"/>
            <a:chOff x="7418354" y="3953707"/>
            <a:chExt cx="2030412" cy="2092127"/>
          </a:xfrm>
        </p:grpSpPr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EF237C6A-FB59-AF5E-D366-CE66E277E07E}"/>
                </a:ext>
              </a:extLst>
            </p:cNvPr>
            <p:cNvGrpSpPr/>
            <p:nvPr/>
          </p:nvGrpSpPr>
          <p:grpSpPr>
            <a:xfrm>
              <a:off x="7547954" y="3953707"/>
              <a:ext cx="1900812" cy="419660"/>
              <a:chOff x="7477760" y="2279174"/>
              <a:chExt cx="1564640" cy="345440"/>
            </a:xfrm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7B2AC9BE-CFC0-1B43-388B-77C28480901E}"/>
                  </a:ext>
                </a:extLst>
              </p:cNvPr>
              <p:cNvSpPr/>
              <p:nvPr/>
            </p:nvSpPr>
            <p:spPr>
              <a:xfrm>
                <a:off x="760984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078F263D-EC2F-3C8D-AEC0-102478098135}"/>
                  </a:ext>
                </a:extLst>
              </p:cNvPr>
              <p:cNvSpPr/>
              <p:nvPr/>
            </p:nvSpPr>
            <p:spPr>
              <a:xfrm>
                <a:off x="808736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CAB9FF82-00B8-2213-3995-302D5333583D}"/>
                  </a:ext>
                </a:extLst>
              </p:cNvPr>
              <p:cNvSpPr/>
              <p:nvPr/>
            </p:nvSpPr>
            <p:spPr>
              <a:xfrm>
                <a:off x="795528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7303AE73-E35B-6C3A-3D01-94ADB064B8D1}"/>
                  </a:ext>
                </a:extLst>
              </p:cNvPr>
              <p:cNvSpPr/>
              <p:nvPr/>
            </p:nvSpPr>
            <p:spPr>
              <a:xfrm>
                <a:off x="747776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4BF93CE1-5A28-1480-2AE0-5F4213F58E84}"/>
                  </a:ext>
                </a:extLst>
              </p:cNvPr>
              <p:cNvSpPr/>
              <p:nvPr/>
            </p:nvSpPr>
            <p:spPr>
              <a:xfrm>
                <a:off x="843280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D1A714A7-84B4-7CA6-00FA-250B86B14066}"/>
                  </a:ext>
                </a:extLst>
              </p:cNvPr>
              <p:cNvSpPr/>
              <p:nvPr/>
            </p:nvSpPr>
            <p:spPr>
              <a:xfrm>
                <a:off x="8564880" y="2279174"/>
                <a:ext cx="34544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FCE2D0DA-2D1D-D18F-FE2C-F1E4BDD8CD13}"/>
                  </a:ext>
                </a:extLst>
              </p:cNvPr>
              <p:cNvSpPr/>
              <p:nvPr/>
            </p:nvSpPr>
            <p:spPr>
              <a:xfrm>
                <a:off x="8910320" y="2279174"/>
                <a:ext cx="132080" cy="345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A61171AC-295B-4AE1-E4F3-ABC107CAFEF0}"/>
                </a:ext>
              </a:extLst>
            </p:cNvPr>
            <p:cNvGrpSpPr/>
            <p:nvPr/>
          </p:nvGrpSpPr>
          <p:grpSpPr>
            <a:xfrm>
              <a:off x="7418354" y="4786855"/>
              <a:ext cx="419660" cy="1258979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D754A61D-39B1-81C3-3AE8-1EE0730DDF17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943467FE-8EAE-445D-030F-A53A71666FF6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411DD67D-29B7-225E-213E-28027D36DD2B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041D143F-5F52-654A-1F29-66BF0AD34037}"/>
                </a:ext>
              </a:extLst>
            </p:cNvPr>
            <p:cNvGrpSpPr/>
            <p:nvPr/>
          </p:nvGrpSpPr>
          <p:grpSpPr>
            <a:xfrm>
              <a:off x="7998472" y="4786855"/>
              <a:ext cx="419660" cy="1258979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2929925D-1BE0-4660-607B-E828BB35AB4E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85411EF9-F2F4-19CA-AA3C-905A0DAA2A81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ED3A98D5-ED7A-0500-8237-BDDD8C2CE1C7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B8367F76-DDA5-E6A2-E170-A84B91CDDA45}"/>
                </a:ext>
              </a:extLst>
            </p:cNvPr>
            <p:cNvCxnSpPr>
              <a:cxnSpLocks/>
              <a:stCxn id="158" idx="2"/>
              <a:endCxn id="152" idx="0"/>
            </p:cNvCxnSpPr>
            <p:nvPr/>
          </p:nvCxnSpPr>
          <p:spPr>
            <a:xfrm>
              <a:off x="7628184" y="4373367"/>
              <a:ext cx="0" cy="4134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7B056D7F-0119-7C89-6C5D-7236FCE686ED}"/>
                </a:ext>
              </a:extLst>
            </p:cNvPr>
            <p:cNvCxnSpPr>
              <a:cxnSpLocks/>
              <a:stCxn id="157" idx="2"/>
              <a:endCxn id="149" idx="0"/>
            </p:cNvCxnSpPr>
            <p:nvPr/>
          </p:nvCxnSpPr>
          <p:spPr>
            <a:xfrm>
              <a:off x="8208302" y="4373367"/>
              <a:ext cx="0" cy="4134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B68232D5-8D32-E7E0-80C1-2CFE02E970EF}"/>
              </a:ext>
            </a:extLst>
          </p:cNvPr>
          <p:cNvGrpSpPr/>
          <p:nvPr/>
        </p:nvGrpSpPr>
        <p:grpSpPr>
          <a:xfrm>
            <a:off x="825707" y="3395351"/>
            <a:ext cx="2030412" cy="2092127"/>
            <a:chOff x="5009455" y="4409324"/>
            <a:chExt cx="2030412" cy="2092127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A2000507-9AA4-3075-A178-C8EAC948B8EF}"/>
                </a:ext>
              </a:extLst>
            </p:cNvPr>
            <p:cNvGrpSpPr/>
            <p:nvPr/>
          </p:nvGrpSpPr>
          <p:grpSpPr>
            <a:xfrm>
              <a:off x="5009455" y="4409324"/>
              <a:ext cx="2030412" cy="2092127"/>
              <a:chOff x="7418354" y="3953707"/>
              <a:chExt cx="2030412" cy="2092127"/>
            </a:xfrm>
          </p:grpSpPr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D7E15E00-A3C9-EFA5-5E74-3E6B6F193931}"/>
                  </a:ext>
                </a:extLst>
              </p:cNvPr>
              <p:cNvGrpSpPr/>
              <p:nvPr/>
            </p:nvGrpSpPr>
            <p:grpSpPr>
              <a:xfrm>
                <a:off x="7547954" y="3953707"/>
                <a:ext cx="1900812" cy="419660"/>
                <a:chOff x="7477760" y="2279174"/>
                <a:chExt cx="1564640" cy="345440"/>
              </a:xfrm>
            </p:grpSpPr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5ED1C291-32FE-B7F2-3A5E-B36D0900F617}"/>
                    </a:ext>
                  </a:extLst>
                </p:cNvPr>
                <p:cNvSpPr/>
                <p:nvPr/>
              </p:nvSpPr>
              <p:spPr>
                <a:xfrm>
                  <a:off x="7609840" y="2279174"/>
                  <a:ext cx="345440" cy="345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DBEDC8B2-BE88-AFF0-3D82-57BDBFEFE226}"/>
                    </a:ext>
                  </a:extLst>
                </p:cNvPr>
                <p:cNvSpPr/>
                <p:nvPr/>
              </p:nvSpPr>
              <p:spPr>
                <a:xfrm>
                  <a:off x="8087360" y="2279174"/>
                  <a:ext cx="345440" cy="345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748614DA-2AE9-C6E0-C979-0FFCF559D332}"/>
                    </a:ext>
                  </a:extLst>
                </p:cNvPr>
                <p:cNvSpPr/>
                <p:nvPr/>
              </p:nvSpPr>
              <p:spPr>
                <a:xfrm>
                  <a:off x="7955280" y="2279174"/>
                  <a:ext cx="132080" cy="34544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83F55893-86F8-D65E-F629-14F20C665F00}"/>
                    </a:ext>
                  </a:extLst>
                </p:cNvPr>
                <p:cNvSpPr/>
                <p:nvPr/>
              </p:nvSpPr>
              <p:spPr>
                <a:xfrm>
                  <a:off x="7477760" y="2279174"/>
                  <a:ext cx="132080" cy="34544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630BB48E-A852-6157-F5D8-B729F1840521}"/>
                    </a:ext>
                  </a:extLst>
                </p:cNvPr>
                <p:cNvSpPr/>
                <p:nvPr/>
              </p:nvSpPr>
              <p:spPr>
                <a:xfrm>
                  <a:off x="8432800" y="2279174"/>
                  <a:ext cx="132080" cy="34544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71F96650-FB52-A464-92F2-518193EA8DF2}"/>
                    </a:ext>
                  </a:extLst>
                </p:cNvPr>
                <p:cNvSpPr/>
                <p:nvPr/>
              </p:nvSpPr>
              <p:spPr>
                <a:xfrm>
                  <a:off x="8564880" y="2279174"/>
                  <a:ext cx="345440" cy="345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8E5FA454-158B-6527-0104-266C5C5FBC86}"/>
                    </a:ext>
                  </a:extLst>
                </p:cNvPr>
                <p:cNvSpPr/>
                <p:nvPr/>
              </p:nvSpPr>
              <p:spPr>
                <a:xfrm>
                  <a:off x="8910320" y="2279174"/>
                  <a:ext cx="132080" cy="34544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88E9D411-EC84-17EB-3FB3-73293EA3BEE0}"/>
                  </a:ext>
                </a:extLst>
              </p:cNvPr>
              <p:cNvGrpSpPr/>
              <p:nvPr/>
            </p:nvGrpSpPr>
            <p:grpSpPr>
              <a:xfrm>
                <a:off x="7418354" y="4786855"/>
                <a:ext cx="419660" cy="1258979"/>
                <a:chOff x="1605280" y="3083560"/>
                <a:chExt cx="345440" cy="1036320"/>
              </a:xfrm>
              <a:solidFill>
                <a:schemeClr val="accent6">
                  <a:lumMod val="20000"/>
                  <a:lumOff val="80000"/>
                </a:schemeClr>
              </a:solidFill>
            </p:grpSpPr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0222F821-73FB-E220-D018-44AF90955805}"/>
                    </a:ext>
                  </a:extLst>
                </p:cNvPr>
                <p:cNvSpPr/>
                <p:nvPr/>
              </p:nvSpPr>
              <p:spPr>
                <a:xfrm>
                  <a:off x="1605280" y="3083560"/>
                  <a:ext cx="345440" cy="34544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C46E3A23-BB3E-D1D4-5B40-3C06A7AD5CB0}"/>
                    </a:ext>
                  </a:extLst>
                </p:cNvPr>
                <p:cNvSpPr/>
                <p:nvPr/>
              </p:nvSpPr>
              <p:spPr>
                <a:xfrm>
                  <a:off x="1605280" y="3429000"/>
                  <a:ext cx="345440" cy="34544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5A2DF4C1-5E9A-57A1-40DD-CB9CA7A6398B}"/>
                    </a:ext>
                  </a:extLst>
                </p:cNvPr>
                <p:cNvSpPr/>
                <p:nvPr/>
              </p:nvSpPr>
              <p:spPr>
                <a:xfrm>
                  <a:off x="1605280" y="3774440"/>
                  <a:ext cx="345440" cy="34544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78DE078A-5E45-9741-7234-76A325B5DFDB}"/>
                  </a:ext>
                </a:extLst>
              </p:cNvPr>
              <p:cNvGrpSpPr/>
              <p:nvPr/>
            </p:nvGrpSpPr>
            <p:grpSpPr>
              <a:xfrm>
                <a:off x="7998472" y="4786855"/>
                <a:ext cx="419660" cy="1258979"/>
                <a:chOff x="1605280" y="3083560"/>
                <a:chExt cx="345440" cy="1036320"/>
              </a:xfrm>
              <a:solidFill>
                <a:schemeClr val="accent6">
                  <a:lumMod val="20000"/>
                  <a:lumOff val="80000"/>
                </a:schemeClr>
              </a:solidFill>
            </p:grpSpPr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518D65E0-4C95-D198-3509-1BE754CA7A81}"/>
                    </a:ext>
                  </a:extLst>
                </p:cNvPr>
                <p:cNvSpPr/>
                <p:nvPr/>
              </p:nvSpPr>
              <p:spPr>
                <a:xfrm>
                  <a:off x="1605280" y="3083560"/>
                  <a:ext cx="345440" cy="34544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69E2F506-DEB8-6E19-A87D-164652C2C28B}"/>
                    </a:ext>
                  </a:extLst>
                </p:cNvPr>
                <p:cNvSpPr/>
                <p:nvPr/>
              </p:nvSpPr>
              <p:spPr>
                <a:xfrm>
                  <a:off x="1605280" y="3429000"/>
                  <a:ext cx="345440" cy="34544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A88EE712-3C88-8F5C-737D-FE31FA953F72}"/>
                    </a:ext>
                  </a:extLst>
                </p:cNvPr>
                <p:cNvSpPr/>
                <p:nvPr/>
              </p:nvSpPr>
              <p:spPr>
                <a:xfrm>
                  <a:off x="1605280" y="3774440"/>
                  <a:ext cx="345440" cy="34544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140" name="Straight Arrow Connector 139">
                <a:extLst>
                  <a:ext uri="{FF2B5EF4-FFF2-40B4-BE49-F238E27FC236}">
                    <a16:creationId xmlns:a16="http://schemas.microsoft.com/office/drawing/2014/main" id="{6C24DF1E-4CF5-2898-A2AB-23666DC5EE49}"/>
                  </a:ext>
                </a:extLst>
              </p:cNvPr>
              <p:cNvCxnSpPr>
                <a:cxnSpLocks/>
                <a:stCxn id="128" idx="2"/>
                <a:endCxn id="133" idx="0"/>
              </p:cNvCxnSpPr>
              <p:nvPr/>
            </p:nvCxnSpPr>
            <p:spPr>
              <a:xfrm>
                <a:off x="7628184" y="4373367"/>
                <a:ext cx="0" cy="4134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>
                <a:extLst>
                  <a:ext uri="{FF2B5EF4-FFF2-40B4-BE49-F238E27FC236}">
                    <a16:creationId xmlns:a16="http://schemas.microsoft.com/office/drawing/2014/main" id="{E1E88E3E-E83C-618A-F53E-CFFBDE128302}"/>
                  </a:ext>
                </a:extLst>
              </p:cNvPr>
              <p:cNvCxnSpPr>
                <a:cxnSpLocks/>
                <a:stCxn id="127" idx="2"/>
                <a:endCxn id="137" idx="0"/>
              </p:cNvCxnSpPr>
              <p:nvPr/>
            </p:nvCxnSpPr>
            <p:spPr>
              <a:xfrm>
                <a:off x="8208302" y="4373367"/>
                <a:ext cx="0" cy="4134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E88712AD-8D57-5FBC-6132-CA2BE9E5ACF5}"/>
                </a:ext>
              </a:extLst>
            </p:cNvPr>
            <p:cNvGrpSpPr/>
            <p:nvPr/>
          </p:nvGrpSpPr>
          <p:grpSpPr>
            <a:xfrm>
              <a:off x="6166645" y="5241393"/>
              <a:ext cx="419660" cy="1258979"/>
              <a:chOff x="1605280" y="3083560"/>
              <a:chExt cx="345440" cy="103632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837916A1-7C5C-3ECC-9E19-B631F4E75E40}"/>
                  </a:ext>
                </a:extLst>
              </p:cNvPr>
              <p:cNvSpPr/>
              <p:nvPr/>
            </p:nvSpPr>
            <p:spPr>
              <a:xfrm>
                <a:off x="1605280" y="308356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644D8D6E-4BAE-938F-F4A6-59CAA4C900CF}"/>
                  </a:ext>
                </a:extLst>
              </p:cNvPr>
              <p:cNvSpPr/>
              <p:nvPr/>
            </p:nvSpPr>
            <p:spPr>
              <a:xfrm>
                <a:off x="1605280" y="342900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FF6DB41F-6FAE-5A40-0155-5E71D93742AE}"/>
                  </a:ext>
                </a:extLst>
              </p:cNvPr>
              <p:cNvSpPr/>
              <p:nvPr/>
            </p:nvSpPr>
            <p:spPr>
              <a:xfrm>
                <a:off x="1605280" y="3774440"/>
                <a:ext cx="345440" cy="3454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3E227CD4-A7CF-C97E-E8DB-3B25DC38D496}"/>
                </a:ext>
              </a:extLst>
            </p:cNvPr>
            <p:cNvCxnSpPr>
              <a:cxnSpLocks/>
              <a:endCxn id="163" idx="0"/>
            </p:cNvCxnSpPr>
            <p:nvPr/>
          </p:nvCxnSpPr>
          <p:spPr>
            <a:xfrm flipH="1">
              <a:off x="6376476" y="4827905"/>
              <a:ext cx="1" cy="4134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A9151F1-B593-E5F6-524A-B32898CA8E43}"/>
              </a:ext>
            </a:extLst>
          </p:cNvPr>
          <p:cNvCxnSpPr>
            <a:cxnSpLocks/>
            <a:stCxn id="45" idx="2"/>
            <a:endCxn id="87" idx="0"/>
          </p:cNvCxnSpPr>
          <p:nvPr/>
        </p:nvCxnSpPr>
        <p:spPr>
          <a:xfrm>
            <a:off x="7316331" y="2631839"/>
            <a:ext cx="1524354" cy="7428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985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4F648-E67F-3270-9ABE-65A95085E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into an AVL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DC7C8-A176-31A9-28EA-8DF97A719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Starts out the same way as BST:</a:t>
            </a:r>
          </a:p>
          <a:p>
            <a:pPr lvl="1"/>
            <a:r>
              <a:rPr lang="en-US" dirty="0"/>
              <a:t>“Find” where the new node should go</a:t>
            </a:r>
          </a:p>
          <a:p>
            <a:pPr lvl="1"/>
            <a:r>
              <a:rPr lang="en-US" dirty="0"/>
              <a:t>Put it in the right place (it will be a leaf)</a:t>
            </a:r>
          </a:p>
          <a:p>
            <a:r>
              <a:rPr lang="en-US" dirty="0"/>
              <a:t>Next check the balance</a:t>
            </a:r>
          </a:p>
          <a:p>
            <a:pPr lvl="1"/>
            <a:r>
              <a:rPr lang="en-US" dirty="0"/>
              <a:t>If the tree is still balanced, you’re done!</a:t>
            </a:r>
          </a:p>
          <a:p>
            <a:pPr lvl="1"/>
            <a:r>
              <a:rPr lang="en-US" dirty="0"/>
              <a:t>Otherwise we need to do rotations</a:t>
            </a:r>
          </a:p>
        </p:txBody>
      </p:sp>
    </p:spTree>
    <p:extLst>
      <p:ext uri="{BB962C8B-B14F-4D97-AF65-F5344CB8AC3E}">
        <p14:creationId xmlns:p14="http://schemas.microsoft.com/office/powerpoint/2010/main" val="2248741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7B19-4175-0B62-7DF1-3B6AEAC37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Example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A20C27-94E3-EF82-B066-C6C9318383F2}"/>
              </a:ext>
            </a:extLst>
          </p:cNvPr>
          <p:cNvGrpSpPr/>
          <p:nvPr/>
        </p:nvGrpSpPr>
        <p:grpSpPr>
          <a:xfrm>
            <a:off x="4342023" y="2047599"/>
            <a:ext cx="4036614" cy="2762801"/>
            <a:chOff x="8079280" y="365125"/>
            <a:chExt cx="4036614" cy="27628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B51145B-4143-BFCB-7640-8FD8DDFF7D48}"/>
                </a:ext>
              </a:extLst>
            </p:cNvPr>
            <p:cNvGrpSpPr/>
            <p:nvPr/>
          </p:nvGrpSpPr>
          <p:grpSpPr>
            <a:xfrm>
              <a:off x="8079280" y="365125"/>
              <a:ext cx="4036614" cy="2762801"/>
              <a:chOff x="5413263" y="1203158"/>
              <a:chExt cx="4036614" cy="2762801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92A3938F-B46C-93BC-ED09-2F255984F827}"/>
                  </a:ext>
                </a:extLst>
              </p:cNvPr>
              <p:cNvGrpSpPr/>
              <p:nvPr/>
            </p:nvGrpSpPr>
            <p:grpSpPr>
              <a:xfrm>
                <a:off x="5413263" y="1203158"/>
                <a:ext cx="4036614" cy="2762801"/>
                <a:chOff x="131609" y="2379747"/>
                <a:chExt cx="4036614" cy="2762801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B7675288-6037-34B7-9E5C-D6D7949784B4}"/>
                    </a:ext>
                  </a:extLst>
                </p:cNvPr>
                <p:cNvSpPr/>
                <p:nvPr/>
              </p:nvSpPr>
              <p:spPr>
                <a:xfrm>
                  <a:off x="2259363" y="2379747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</a:t>
                  </a:r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B704ECC7-9CA7-1E83-E3A9-2656F12C935F}"/>
                    </a:ext>
                  </a:extLst>
                </p:cNvPr>
                <p:cNvSpPr/>
                <p:nvPr/>
              </p:nvSpPr>
              <p:spPr>
                <a:xfrm>
                  <a:off x="1556072" y="3043035"/>
                  <a:ext cx="612511" cy="612511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B20E0282-7434-FCEC-F4C6-75332C51EE8D}"/>
                    </a:ext>
                  </a:extLst>
                </p:cNvPr>
                <p:cNvSpPr/>
                <p:nvPr/>
              </p:nvSpPr>
              <p:spPr>
                <a:xfrm>
                  <a:off x="2943201" y="3007475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</a:t>
                  </a:r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06EAA6EF-5E4C-14CF-6468-FF1412C45416}"/>
                    </a:ext>
                  </a:extLst>
                </p:cNvPr>
                <p:cNvSpPr/>
                <p:nvPr/>
              </p:nvSpPr>
              <p:spPr>
                <a:xfrm>
                  <a:off x="820352" y="3799360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8648D38D-39F5-CD24-C125-A3F92C192133}"/>
                    </a:ext>
                  </a:extLst>
                </p:cNvPr>
                <p:cNvSpPr/>
                <p:nvPr/>
              </p:nvSpPr>
              <p:spPr>
                <a:xfrm>
                  <a:off x="3555712" y="3697555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16</a:t>
                  </a:r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9B5CC251-E35B-0E4A-E608-C8D59CFA39BA}"/>
                    </a:ext>
                  </a:extLst>
                </p:cNvPr>
                <p:cNvSpPr/>
                <p:nvPr/>
              </p:nvSpPr>
              <p:spPr>
                <a:xfrm>
                  <a:off x="131609" y="4530037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257813C4-9171-1F70-AB27-FB5B3EBADCFE}"/>
                    </a:ext>
                  </a:extLst>
                </p:cNvPr>
                <p:cNvCxnSpPr>
                  <a:cxnSpLocks/>
                  <a:stCxn id="13" idx="3"/>
                  <a:endCxn id="14" idx="7"/>
                </p:cNvCxnSpPr>
                <p:nvPr/>
              </p:nvCxnSpPr>
              <p:spPr>
                <a:xfrm flipH="1">
                  <a:off x="2078883" y="2902558"/>
                  <a:ext cx="270180" cy="2301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381CB6E9-1646-FA1B-F36F-61E19B529632}"/>
                    </a:ext>
                  </a:extLst>
                </p:cNvPr>
                <p:cNvCxnSpPr>
                  <a:cxnSpLocks/>
                  <a:stCxn id="13" idx="5"/>
                  <a:endCxn id="15" idx="1"/>
                </p:cNvCxnSpPr>
                <p:nvPr/>
              </p:nvCxnSpPr>
              <p:spPr>
                <a:xfrm>
                  <a:off x="2782174" y="2902558"/>
                  <a:ext cx="250727" cy="19461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64BECAB9-FB3B-AF93-8D29-10B949671677}"/>
                    </a:ext>
                  </a:extLst>
                </p:cNvPr>
                <p:cNvCxnSpPr>
                  <a:stCxn id="16" idx="7"/>
                  <a:endCxn id="14" idx="3"/>
                </p:cNvCxnSpPr>
                <p:nvPr/>
              </p:nvCxnSpPr>
              <p:spPr>
                <a:xfrm flipV="1">
                  <a:off x="1343163" y="3565846"/>
                  <a:ext cx="302609" cy="323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FFE59C21-08AC-00A0-4ADA-A7361360A9F3}"/>
                    </a:ext>
                  </a:extLst>
                </p:cNvPr>
                <p:cNvCxnSpPr>
                  <a:cxnSpLocks/>
                  <a:stCxn id="18" idx="7"/>
                  <a:endCxn id="16" idx="3"/>
                </p:cNvCxnSpPr>
                <p:nvPr/>
              </p:nvCxnSpPr>
              <p:spPr>
                <a:xfrm flipV="1">
                  <a:off x="654420" y="4322171"/>
                  <a:ext cx="255632" cy="29756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72642F43-8430-EC8F-D864-873EE7842B1A}"/>
                    </a:ext>
                  </a:extLst>
                </p:cNvPr>
                <p:cNvCxnSpPr>
                  <a:stCxn id="17" idx="1"/>
                  <a:endCxn id="15" idx="5"/>
                </p:cNvCxnSpPr>
                <p:nvPr/>
              </p:nvCxnSpPr>
              <p:spPr>
                <a:xfrm flipH="1" flipV="1">
                  <a:off x="3466012" y="3530286"/>
                  <a:ext cx="179400" cy="25696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9DD00EA-A418-BE18-C681-27FFFB3C4A1E}"/>
                  </a:ext>
                </a:extLst>
              </p:cNvPr>
              <p:cNvSpPr/>
              <p:nvPr/>
            </p:nvSpPr>
            <p:spPr>
              <a:xfrm>
                <a:off x="7531290" y="2520224"/>
                <a:ext cx="612511" cy="6125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A12A2BC-B31E-4941-BFBF-ADA0D02D45AF}"/>
                  </a:ext>
                </a:extLst>
              </p:cNvPr>
              <p:cNvCxnSpPr>
                <a:cxnSpLocks/>
                <a:stCxn id="11" idx="1"/>
                <a:endCxn id="14" idx="5"/>
              </p:cNvCxnSpPr>
              <p:nvPr/>
            </p:nvCxnSpPr>
            <p:spPr>
              <a:xfrm flipH="1" flipV="1">
                <a:off x="7360537" y="2389257"/>
                <a:ext cx="260453" cy="2206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A19C799-DA8A-2F26-DC27-7578D35C4651}"/>
                </a:ext>
              </a:extLst>
            </p:cNvPr>
            <p:cNvSpPr/>
            <p:nvPr/>
          </p:nvSpPr>
          <p:spPr>
            <a:xfrm>
              <a:off x="9456477" y="2510120"/>
              <a:ext cx="612511" cy="6125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328692A-BCEB-ADDA-8859-370CE004120D}"/>
                </a:ext>
              </a:extLst>
            </p:cNvPr>
            <p:cNvSpPr/>
            <p:nvPr/>
          </p:nvSpPr>
          <p:spPr>
            <a:xfrm>
              <a:off x="10876335" y="2510119"/>
              <a:ext cx="612511" cy="6125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C1A7374-71FD-FD69-A95F-94455213B14E}"/>
                </a:ext>
              </a:extLst>
            </p:cNvPr>
            <p:cNvCxnSpPr>
              <a:cxnSpLocks/>
              <a:stCxn id="6" idx="1"/>
              <a:endCxn id="16" idx="5"/>
            </p:cNvCxnSpPr>
            <p:nvPr/>
          </p:nvCxnSpPr>
          <p:spPr>
            <a:xfrm flipH="1" flipV="1">
              <a:off x="9290834" y="2307549"/>
              <a:ext cx="255343" cy="2922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FA6DE27-BF70-6AE9-235C-E0A675DF8B03}"/>
                </a:ext>
              </a:extLst>
            </p:cNvPr>
            <p:cNvCxnSpPr>
              <a:cxnSpLocks/>
              <a:stCxn id="7" idx="1"/>
              <a:endCxn id="11" idx="5"/>
            </p:cNvCxnSpPr>
            <p:nvPr/>
          </p:nvCxnSpPr>
          <p:spPr>
            <a:xfrm flipH="1" flipV="1">
              <a:off x="10720118" y="2205002"/>
              <a:ext cx="245917" cy="3948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343823FD-4399-AFC7-649D-4594D6C04EC3}"/>
              </a:ext>
            </a:extLst>
          </p:cNvPr>
          <p:cNvSpPr/>
          <p:nvPr/>
        </p:nvSpPr>
        <p:spPr>
          <a:xfrm>
            <a:off x="4724510" y="721650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4281515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7B19-4175-0B62-7DF1-3B6AEAC37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Balanced!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186EDC3-E416-05CF-9067-F30AA73EF314}"/>
              </a:ext>
            </a:extLst>
          </p:cNvPr>
          <p:cNvSpPr/>
          <p:nvPr/>
        </p:nvSpPr>
        <p:spPr>
          <a:xfrm>
            <a:off x="3634272" y="4929409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-1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5DDBCDF-B0E8-9E3D-618B-C5949394660A}"/>
              </a:ext>
            </a:extLst>
          </p:cNvPr>
          <p:cNvCxnSpPr>
            <a:cxnSpLocks/>
            <a:stCxn id="3" idx="7"/>
            <a:endCxn id="45" idx="3"/>
          </p:cNvCxnSpPr>
          <p:nvPr/>
        </p:nvCxnSpPr>
        <p:spPr>
          <a:xfrm flipV="1">
            <a:off x="4157083" y="4720700"/>
            <a:ext cx="274640" cy="2984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926A37C-DC4E-1DF1-E0A9-8D20590D823C}"/>
              </a:ext>
            </a:extLst>
          </p:cNvPr>
          <p:cNvSpPr txBox="1"/>
          <p:nvPr/>
        </p:nvSpPr>
        <p:spPr>
          <a:xfrm>
            <a:off x="4954854" y="2433907"/>
            <a:ext cx="11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Height = 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235826-B7EF-1706-1639-379D27BA4AB3}"/>
              </a:ext>
            </a:extLst>
          </p:cNvPr>
          <p:cNvSpPr txBox="1"/>
          <p:nvPr/>
        </p:nvSpPr>
        <p:spPr>
          <a:xfrm>
            <a:off x="7527071" y="2442666"/>
            <a:ext cx="11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Height = 1</a:t>
            </a:r>
          </a:p>
        </p:txBody>
      </p:sp>
      <p:sp>
        <p:nvSpPr>
          <p:cNvPr id="29" name="Arrow: Circular 28">
            <a:extLst>
              <a:ext uri="{FF2B5EF4-FFF2-40B4-BE49-F238E27FC236}">
                <a16:creationId xmlns:a16="http://schemas.microsoft.com/office/drawing/2014/main" id="{2DFE5A13-2615-2C1A-4922-C60FF284B30E}"/>
              </a:ext>
            </a:extLst>
          </p:cNvPr>
          <p:cNvSpPr/>
          <p:nvPr/>
        </p:nvSpPr>
        <p:spPr>
          <a:xfrm>
            <a:off x="5691768" y="1025131"/>
            <a:ext cx="1919157" cy="1919157"/>
          </a:xfrm>
          <a:prstGeom prst="circular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48F3C6-8527-ECD6-3799-58D47DA49C8A}"/>
              </a:ext>
            </a:extLst>
          </p:cNvPr>
          <p:cNvSpPr txBox="1"/>
          <p:nvPr/>
        </p:nvSpPr>
        <p:spPr>
          <a:xfrm>
            <a:off x="6940728" y="940781"/>
            <a:ext cx="4189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Solution: rotate the whole tree to the right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6733F92-11CD-5111-7D00-6232BBC3E73A}"/>
              </a:ext>
            </a:extLst>
          </p:cNvPr>
          <p:cNvGrpSpPr/>
          <p:nvPr/>
        </p:nvGrpSpPr>
        <p:grpSpPr>
          <a:xfrm>
            <a:off x="4342023" y="2047599"/>
            <a:ext cx="4036614" cy="2762801"/>
            <a:chOff x="8079280" y="365125"/>
            <a:chExt cx="4036614" cy="276280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D2AF4A6-4D89-1783-6181-E32934CFF5AC}"/>
                </a:ext>
              </a:extLst>
            </p:cNvPr>
            <p:cNvGrpSpPr/>
            <p:nvPr/>
          </p:nvGrpSpPr>
          <p:grpSpPr>
            <a:xfrm>
              <a:off x="8079280" y="365125"/>
              <a:ext cx="4036614" cy="2762801"/>
              <a:chOff x="5413263" y="1203158"/>
              <a:chExt cx="4036614" cy="2762801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33C35221-1551-0D95-4C4E-31EB65B01FA1}"/>
                  </a:ext>
                </a:extLst>
              </p:cNvPr>
              <p:cNvGrpSpPr/>
              <p:nvPr/>
            </p:nvGrpSpPr>
            <p:grpSpPr>
              <a:xfrm>
                <a:off x="5413263" y="1203158"/>
                <a:ext cx="4036614" cy="2762801"/>
                <a:chOff x="131609" y="2379747"/>
                <a:chExt cx="4036614" cy="2762801"/>
              </a:xfrm>
            </p:grpSpPr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14D850BE-CEF1-9E8A-F61D-6A75E110BF83}"/>
                    </a:ext>
                  </a:extLst>
                </p:cNvPr>
                <p:cNvSpPr/>
                <p:nvPr/>
              </p:nvSpPr>
              <p:spPr>
                <a:xfrm>
                  <a:off x="2259363" y="2379747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</a:t>
                  </a:r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BC64D0A1-366D-B24D-FF5C-8FCE0550DE07}"/>
                    </a:ext>
                  </a:extLst>
                </p:cNvPr>
                <p:cNvSpPr/>
                <p:nvPr/>
              </p:nvSpPr>
              <p:spPr>
                <a:xfrm>
                  <a:off x="1556072" y="3043035"/>
                  <a:ext cx="612511" cy="612511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D267B3C8-CF39-D972-D499-9B466E3823DE}"/>
                    </a:ext>
                  </a:extLst>
                </p:cNvPr>
                <p:cNvSpPr/>
                <p:nvPr/>
              </p:nvSpPr>
              <p:spPr>
                <a:xfrm>
                  <a:off x="2943201" y="3007475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</a:t>
                  </a: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BC524C98-F5EC-5235-543A-3DE282D01080}"/>
                    </a:ext>
                  </a:extLst>
                </p:cNvPr>
                <p:cNvSpPr/>
                <p:nvPr/>
              </p:nvSpPr>
              <p:spPr>
                <a:xfrm>
                  <a:off x="820352" y="3799360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6627DA89-CC89-5735-2F3D-1D6FDB0871B1}"/>
                    </a:ext>
                  </a:extLst>
                </p:cNvPr>
                <p:cNvSpPr/>
                <p:nvPr/>
              </p:nvSpPr>
              <p:spPr>
                <a:xfrm>
                  <a:off x="3555712" y="3697555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16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6D11AC06-F107-E470-6719-E5EF9432BECC}"/>
                    </a:ext>
                  </a:extLst>
                </p:cNvPr>
                <p:cNvSpPr/>
                <p:nvPr/>
              </p:nvSpPr>
              <p:spPr>
                <a:xfrm>
                  <a:off x="131609" y="4530037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194ECF9E-B94A-29E8-FF3E-B4E8FB25E852}"/>
                    </a:ext>
                  </a:extLst>
                </p:cNvPr>
                <p:cNvCxnSpPr>
                  <a:cxnSpLocks/>
                  <a:stCxn id="40" idx="3"/>
                  <a:endCxn id="41" idx="7"/>
                </p:cNvCxnSpPr>
                <p:nvPr/>
              </p:nvCxnSpPr>
              <p:spPr>
                <a:xfrm flipH="1">
                  <a:off x="2078883" y="2902558"/>
                  <a:ext cx="270180" cy="2301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786165BC-A4F3-4267-136E-7BD1A73A2C6D}"/>
                    </a:ext>
                  </a:extLst>
                </p:cNvPr>
                <p:cNvCxnSpPr>
                  <a:cxnSpLocks/>
                  <a:stCxn id="40" idx="5"/>
                  <a:endCxn id="42" idx="1"/>
                </p:cNvCxnSpPr>
                <p:nvPr/>
              </p:nvCxnSpPr>
              <p:spPr>
                <a:xfrm>
                  <a:off x="2782174" y="2902558"/>
                  <a:ext cx="250727" cy="19461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26B6B665-BDEE-47DB-3C75-935F780313D8}"/>
                    </a:ext>
                  </a:extLst>
                </p:cNvPr>
                <p:cNvCxnSpPr>
                  <a:stCxn id="43" idx="7"/>
                  <a:endCxn id="41" idx="3"/>
                </p:cNvCxnSpPr>
                <p:nvPr/>
              </p:nvCxnSpPr>
              <p:spPr>
                <a:xfrm flipV="1">
                  <a:off x="1343163" y="3565846"/>
                  <a:ext cx="302609" cy="323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9D852F46-B979-52F6-E71D-FAF66FE1C2D6}"/>
                    </a:ext>
                  </a:extLst>
                </p:cNvPr>
                <p:cNvCxnSpPr>
                  <a:cxnSpLocks/>
                  <a:stCxn id="45" idx="7"/>
                  <a:endCxn id="43" idx="3"/>
                </p:cNvCxnSpPr>
                <p:nvPr/>
              </p:nvCxnSpPr>
              <p:spPr>
                <a:xfrm flipV="1">
                  <a:off x="654420" y="4322171"/>
                  <a:ext cx="255632" cy="29756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C5382030-36B7-D8B2-23CF-5E65197EE9CC}"/>
                    </a:ext>
                  </a:extLst>
                </p:cNvPr>
                <p:cNvCxnSpPr>
                  <a:stCxn id="44" idx="1"/>
                  <a:endCxn id="42" idx="5"/>
                </p:cNvCxnSpPr>
                <p:nvPr/>
              </p:nvCxnSpPr>
              <p:spPr>
                <a:xfrm flipH="1" flipV="1">
                  <a:off x="3466012" y="3530286"/>
                  <a:ext cx="179400" cy="25696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DC1F8CA-D134-02B9-8C5E-5669AEFDE40A}"/>
                  </a:ext>
                </a:extLst>
              </p:cNvPr>
              <p:cNvSpPr/>
              <p:nvPr/>
            </p:nvSpPr>
            <p:spPr>
              <a:xfrm>
                <a:off x="7531290" y="2520224"/>
                <a:ext cx="612511" cy="6125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ED3D65B-D98F-3587-4AE2-40AAC38105E7}"/>
                  </a:ext>
                </a:extLst>
              </p:cNvPr>
              <p:cNvCxnSpPr>
                <a:cxnSpLocks/>
                <a:stCxn id="38" idx="1"/>
                <a:endCxn id="41" idx="5"/>
              </p:cNvCxnSpPr>
              <p:nvPr/>
            </p:nvCxnSpPr>
            <p:spPr>
              <a:xfrm flipH="1" flipV="1">
                <a:off x="7360537" y="2389257"/>
                <a:ext cx="260453" cy="2206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A47DF7D-077F-F394-C67E-662BC972EC19}"/>
                </a:ext>
              </a:extLst>
            </p:cNvPr>
            <p:cNvSpPr/>
            <p:nvPr/>
          </p:nvSpPr>
          <p:spPr>
            <a:xfrm>
              <a:off x="9456477" y="2510120"/>
              <a:ext cx="612511" cy="6125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92400DA-713E-E427-658F-8DA98C8225CE}"/>
                </a:ext>
              </a:extLst>
            </p:cNvPr>
            <p:cNvSpPr/>
            <p:nvPr/>
          </p:nvSpPr>
          <p:spPr>
            <a:xfrm>
              <a:off x="10876335" y="2510119"/>
              <a:ext cx="612511" cy="6125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CB30EAD-7061-219B-8773-2928FEFF31F6}"/>
                </a:ext>
              </a:extLst>
            </p:cNvPr>
            <p:cNvCxnSpPr>
              <a:cxnSpLocks/>
              <a:stCxn id="33" idx="1"/>
              <a:endCxn id="43" idx="5"/>
            </p:cNvCxnSpPr>
            <p:nvPr/>
          </p:nvCxnSpPr>
          <p:spPr>
            <a:xfrm flipH="1" flipV="1">
              <a:off x="9290834" y="2307549"/>
              <a:ext cx="255343" cy="2922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8AFBD25-F6C3-4DFD-B3CE-0BF40BF4A6B2}"/>
                </a:ext>
              </a:extLst>
            </p:cNvPr>
            <p:cNvCxnSpPr>
              <a:cxnSpLocks/>
              <a:stCxn id="34" idx="1"/>
              <a:endCxn id="38" idx="5"/>
            </p:cNvCxnSpPr>
            <p:nvPr/>
          </p:nvCxnSpPr>
          <p:spPr>
            <a:xfrm flipH="1" flipV="1">
              <a:off x="10720118" y="2205002"/>
              <a:ext cx="245917" cy="3948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9924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7B19-4175-0B62-7DF1-3B6AEAC37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Balanced!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A20C27-94E3-EF82-B066-C6C9318383F2}"/>
              </a:ext>
            </a:extLst>
          </p:cNvPr>
          <p:cNvGrpSpPr/>
          <p:nvPr/>
        </p:nvGrpSpPr>
        <p:grpSpPr>
          <a:xfrm>
            <a:off x="4342023" y="2047599"/>
            <a:ext cx="4036614" cy="2762801"/>
            <a:chOff x="8079280" y="365125"/>
            <a:chExt cx="4036614" cy="27628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B51145B-4143-BFCB-7640-8FD8DDFF7D48}"/>
                </a:ext>
              </a:extLst>
            </p:cNvPr>
            <p:cNvGrpSpPr/>
            <p:nvPr/>
          </p:nvGrpSpPr>
          <p:grpSpPr>
            <a:xfrm>
              <a:off x="8079280" y="365125"/>
              <a:ext cx="4036614" cy="2762801"/>
              <a:chOff x="5413263" y="1203158"/>
              <a:chExt cx="4036614" cy="2762801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92A3938F-B46C-93BC-ED09-2F255984F827}"/>
                  </a:ext>
                </a:extLst>
              </p:cNvPr>
              <p:cNvGrpSpPr/>
              <p:nvPr/>
            </p:nvGrpSpPr>
            <p:grpSpPr>
              <a:xfrm>
                <a:off x="5413263" y="1203158"/>
                <a:ext cx="4036614" cy="2762801"/>
                <a:chOff x="131609" y="2379747"/>
                <a:chExt cx="4036614" cy="2762801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B7675288-6037-34B7-9E5C-D6D7949784B4}"/>
                    </a:ext>
                  </a:extLst>
                </p:cNvPr>
                <p:cNvSpPr/>
                <p:nvPr/>
              </p:nvSpPr>
              <p:spPr>
                <a:xfrm>
                  <a:off x="2259363" y="2379747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B704ECC7-9CA7-1E83-E3A9-2656F12C935F}"/>
                    </a:ext>
                  </a:extLst>
                </p:cNvPr>
                <p:cNvSpPr/>
                <p:nvPr/>
              </p:nvSpPr>
              <p:spPr>
                <a:xfrm>
                  <a:off x="1556072" y="3043035"/>
                  <a:ext cx="612511" cy="612511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B20E0282-7434-FCEC-F4C6-75332C51EE8D}"/>
                    </a:ext>
                  </a:extLst>
                </p:cNvPr>
                <p:cNvSpPr/>
                <p:nvPr/>
              </p:nvSpPr>
              <p:spPr>
                <a:xfrm>
                  <a:off x="2943201" y="3007475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</a:t>
                  </a:r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06EAA6EF-5E4C-14CF-6468-FF1412C45416}"/>
                    </a:ext>
                  </a:extLst>
                </p:cNvPr>
                <p:cNvSpPr/>
                <p:nvPr/>
              </p:nvSpPr>
              <p:spPr>
                <a:xfrm>
                  <a:off x="820352" y="3799360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>
                      <a:solidFill>
                        <a:schemeClr val="tx1"/>
                      </a:solidFill>
                    </a:rPr>
                    <a:t>0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8648D38D-39F5-CD24-C125-A3F92C192133}"/>
                    </a:ext>
                  </a:extLst>
                </p:cNvPr>
                <p:cNvSpPr/>
                <p:nvPr/>
              </p:nvSpPr>
              <p:spPr>
                <a:xfrm>
                  <a:off x="3555712" y="3697555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</a:t>
                  </a:r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9B5CC251-E35B-0E4A-E608-C8D59CFA39BA}"/>
                    </a:ext>
                  </a:extLst>
                </p:cNvPr>
                <p:cNvSpPr/>
                <p:nvPr/>
              </p:nvSpPr>
              <p:spPr>
                <a:xfrm>
                  <a:off x="131609" y="4530037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-1</a:t>
                  </a:r>
                </a:p>
              </p:txBody>
            </p: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257813C4-9171-1F70-AB27-FB5B3EBADCFE}"/>
                    </a:ext>
                  </a:extLst>
                </p:cNvPr>
                <p:cNvCxnSpPr>
                  <a:cxnSpLocks/>
                  <a:stCxn id="13" idx="3"/>
                  <a:endCxn id="14" idx="7"/>
                </p:cNvCxnSpPr>
                <p:nvPr/>
              </p:nvCxnSpPr>
              <p:spPr>
                <a:xfrm flipH="1">
                  <a:off x="2078883" y="2902558"/>
                  <a:ext cx="270180" cy="2301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381CB6E9-1646-FA1B-F36F-61E19B529632}"/>
                    </a:ext>
                  </a:extLst>
                </p:cNvPr>
                <p:cNvCxnSpPr>
                  <a:cxnSpLocks/>
                  <a:stCxn id="13" idx="5"/>
                  <a:endCxn id="15" idx="1"/>
                </p:cNvCxnSpPr>
                <p:nvPr/>
              </p:nvCxnSpPr>
              <p:spPr>
                <a:xfrm>
                  <a:off x="2782174" y="2902558"/>
                  <a:ext cx="250727" cy="19461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64BECAB9-FB3B-AF93-8D29-10B949671677}"/>
                    </a:ext>
                  </a:extLst>
                </p:cNvPr>
                <p:cNvCxnSpPr>
                  <a:stCxn id="16" idx="7"/>
                  <a:endCxn id="14" idx="3"/>
                </p:cNvCxnSpPr>
                <p:nvPr/>
              </p:nvCxnSpPr>
              <p:spPr>
                <a:xfrm flipV="1">
                  <a:off x="1343163" y="3565846"/>
                  <a:ext cx="302609" cy="323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FFE59C21-08AC-00A0-4ADA-A7361360A9F3}"/>
                    </a:ext>
                  </a:extLst>
                </p:cNvPr>
                <p:cNvCxnSpPr>
                  <a:cxnSpLocks/>
                  <a:stCxn id="18" idx="7"/>
                  <a:endCxn id="16" idx="3"/>
                </p:cNvCxnSpPr>
                <p:nvPr/>
              </p:nvCxnSpPr>
              <p:spPr>
                <a:xfrm flipV="1">
                  <a:off x="654420" y="4322171"/>
                  <a:ext cx="255632" cy="29756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72642F43-8430-EC8F-D864-873EE7842B1A}"/>
                    </a:ext>
                  </a:extLst>
                </p:cNvPr>
                <p:cNvCxnSpPr>
                  <a:stCxn id="17" idx="1"/>
                  <a:endCxn id="15" idx="5"/>
                </p:cNvCxnSpPr>
                <p:nvPr/>
              </p:nvCxnSpPr>
              <p:spPr>
                <a:xfrm flipH="1" flipV="1">
                  <a:off x="3466012" y="3530286"/>
                  <a:ext cx="179400" cy="25696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9DD00EA-A418-BE18-C681-27FFFB3C4A1E}"/>
                  </a:ext>
                </a:extLst>
              </p:cNvPr>
              <p:cNvSpPr/>
              <p:nvPr/>
            </p:nvSpPr>
            <p:spPr>
              <a:xfrm>
                <a:off x="7846250" y="2571024"/>
                <a:ext cx="612511" cy="6125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A12A2BC-B31E-4941-BFBF-ADA0D02D45AF}"/>
                  </a:ext>
                </a:extLst>
              </p:cNvPr>
              <p:cNvCxnSpPr>
                <a:cxnSpLocks/>
                <a:stCxn id="11" idx="0"/>
                <a:endCxn id="15" idx="3"/>
              </p:cNvCxnSpPr>
              <p:nvPr/>
            </p:nvCxnSpPr>
            <p:spPr>
              <a:xfrm flipV="1">
                <a:off x="8152506" y="2353697"/>
                <a:ext cx="162049" cy="2173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A19C799-DA8A-2F26-DC27-7578D35C4651}"/>
                </a:ext>
              </a:extLst>
            </p:cNvPr>
            <p:cNvSpPr/>
            <p:nvPr/>
          </p:nvSpPr>
          <p:spPr>
            <a:xfrm>
              <a:off x="9852327" y="1731966"/>
              <a:ext cx="612511" cy="6125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328692A-BCEB-ADDA-8859-370CE004120D}"/>
                </a:ext>
              </a:extLst>
            </p:cNvPr>
            <p:cNvSpPr/>
            <p:nvPr/>
          </p:nvSpPr>
          <p:spPr>
            <a:xfrm>
              <a:off x="10957615" y="2510119"/>
              <a:ext cx="612511" cy="6125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C1A7374-71FD-FD69-A95F-94455213B14E}"/>
                </a:ext>
              </a:extLst>
            </p:cNvPr>
            <p:cNvCxnSpPr>
              <a:cxnSpLocks/>
              <a:stCxn id="6" idx="0"/>
              <a:endCxn id="14" idx="5"/>
            </p:cNvCxnSpPr>
            <p:nvPr/>
          </p:nvCxnSpPr>
          <p:spPr>
            <a:xfrm flipH="1" flipV="1">
              <a:off x="10026554" y="1551224"/>
              <a:ext cx="132029" cy="1807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FA6DE27-BF70-6AE9-235C-E0A675DF8B03}"/>
                </a:ext>
              </a:extLst>
            </p:cNvPr>
            <p:cNvCxnSpPr>
              <a:cxnSpLocks/>
              <a:stCxn id="7" idx="0"/>
              <a:endCxn id="11" idx="5"/>
            </p:cNvCxnSpPr>
            <p:nvPr/>
          </p:nvCxnSpPr>
          <p:spPr>
            <a:xfrm flipH="1" flipV="1">
              <a:off x="11035078" y="2255802"/>
              <a:ext cx="228793" cy="2543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F186EDC3-E416-05CF-9067-F30AA73EF314}"/>
              </a:ext>
            </a:extLst>
          </p:cNvPr>
          <p:cNvSpPr/>
          <p:nvPr/>
        </p:nvSpPr>
        <p:spPr>
          <a:xfrm>
            <a:off x="8447176" y="4079723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16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5DDBCDF-B0E8-9E3D-618B-C5949394660A}"/>
              </a:ext>
            </a:extLst>
          </p:cNvPr>
          <p:cNvCxnSpPr>
            <a:cxnSpLocks/>
            <a:stCxn id="3" idx="1"/>
            <a:endCxn id="17" idx="5"/>
          </p:cNvCxnSpPr>
          <p:nvPr/>
        </p:nvCxnSpPr>
        <p:spPr>
          <a:xfrm flipH="1" flipV="1">
            <a:off x="8288937" y="3888218"/>
            <a:ext cx="247939" cy="2812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65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049B8-F2AC-70F1-15D5-9EA626BAF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Rotation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9795C-1329-ACD8-8C3E-651F647C0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the left child the new root</a:t>
            </a:r>
          </a:p>
          <a:p>
            <a:r>
              <a:rPr lang="en-US" dirty="0"/>
              <a:t>Make the old root the right child of the new</a:t>
            </a:r>
          </a:p>
          <a:p>
            <a:r>
              <a:rPr lang="en-US" dirty="0"/>
              <a:t>Make the new root’s right subtree the old root’s left subtree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7EE3BEE-6549-5A90-A178-CB843F41D093}"/>
              </a:ext>
            </a:extLst>
          </p:cNvPr>
          <p:cNvGrpSpPr/>
          <p:nvPr/>
        </p:nvGrpSpPr>
        <p:grpSpPr>
          <a:xfrm>
            <a:off x="7578756" y="3338586"/>
            <a:ext cx="3385877" cy="2496093"/>
            <a:chOff x="7175930" y="136853"/>
            <a:chExt cx="3385877" cy="24960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45E7A0E4-A69B-B4AE-ACE7-EB5C89E52040}"/>
                    </a:ext>
                  </a:extLst>
                </p:cNvPr>
                <p:cNvSpPr/>
                <p:nvPr/>
              </p:nvSpPr>
              <p:spPr>
                <a:xfrm>
                  <a:off x="9124241" y="772395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45E7A0E4-A69B-B4AE-ACE7-EB5C89E520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4241" y="772395"/>
                  <a:ext cx="612511" cy="612511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Isosceles Triangle 34">
                  <a:extLst>
                    <a:ext uri="{FF2B5EF4-FFF2-40B4-BE49-F238E27FC236}">
                      <a16:creationId xmlns:a16="http://schemas.microsoft.com/office/drawing/2014/main" id="{EF1554DF-5FD8-FE91-0B86-80799DED6758}"/>
                    </a:ext>
                  </a:extLst>
                </p:cNvPr>
                <p:cNvSpPr/>
                <p:nvPr/>
              </p:nvSpPr>
              <p:spPr>
                <a:xfrm>
                  <a:off x="7342089" y="772395"/>
                  <a:ext cx="1084977" cy="979594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Isosceles Triangle 34">
                  <a:extLst>
                    <a:ext uri="{FF2B5EF4-FFF2-40B4-BE49-F238E27FC236}">
                      <a16:creationId xmlns:a16="http://schemas.microsoft.com/office/drawing/2014/main" id="{EF1554DF-5FD8-FE91-0B86-80799DED67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2089" y="772395"/>
                  <a:ext cx="1084977" cy="979594"/>
                </a:xfrm>
                <a:prstGeom prst="triangl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21653A17-97F6-3907-7154-1E08B77D7E3B}"/>
                    </a:ext>
                  </a:extLst>
                </p:cNvPr>
                <p:cNvSpPr/>
                <p:nvPr/>
              </p:nvSpPr>
              <p:spPr>
                <a:xfrm>
                  <a:off x="8428629" y="136853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21653A17-97F6-3907-7154-1E08B77D7E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8629" y="136853"/>
                  <a:ext cx="612511" cy="612511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Isosceles Triangle 36">
                  <a:extLst>
                    <a:ext uri="{FF2B5EF4-FFF2-40B4-BE49-F238E27FC236}">
                      <a16:creationId xmlns:a16="http://schemas.microsoft.com/office/drawing/2014/main" id="{99A0256F-8391-2976-BCFB-9053B00E322A}"/>
                    </a:ext>
                  </a:extLst>
                </p:cNvPr>
                <p:cNvSpPr/>
                <p:nvPr/>
              </p:nvSpPr>
              <p:spPr>
                <a:xfrm>
                  <a:off x="8345520" y="1578929"/>
                  <a:ext cx="1084977" cy="979594"/>
                </a:xfrm>
                <a:prstGeom prst="triangl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Isosceles Triangle 36">
                  <a:extLst>
                    <a:ext uri="{FF2B5EF4-FFF2-40B4-BE49-F238E27FC236}">
                      <a16:creationId xmlns:a16="http://schemas.microsoft.com/office/drawing/2014/main" id="{99A0256F-8391-2976-BCFB-9053B00E32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520" y="1578929"/>
                  <a:ext cx="1084977" cy="979594"/>
                </a:xfrm>
                <a:prstGeom prst="triangl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Isosceles Triangle 37">
                  <a:extLst>
                    <a:ext uri="{FF2B5EF4-FFF2-40B4-BE49-F238E27FC236}">
                      <a16:creationId xmlns:a16="http://schemas.microsoft.com/office/drawing/2014/main" id="{C8ABD725-951D-1EF5-BC3F-7698AB03ED12}"/>
                    </a:ext>
                  </a:extLst>
                </p:cNvPr>
                <p:cNvSpPr/>
                <p:nvPr/>
              </p:nvSpPr>
              <p:spPr>
                <a:xfrm>
                  <a:off x="9476830" y="1586367"/>
                  <a:ext cx="1084977" cy="979594"/>
                </a:xfrm>
                <a:prstGeom prst="triangl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Isosceles Triangle 37">
                  <a:extLst>
                    <a:ext uri="{FF2B5EF4-FFF2-40B4-BE49-F238E27FC236}">
                      <a16:creationId xmlns:a16="http://schemas.microsoft.com/office/drawing/2014/main" id="{C8ABD725-951D-1EF5-BC3F-7698AB03ED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6830" y="1586367"/>
                  <a:ext cx="1084977" cy="979594"/>
                </a:xfrm>
                <a:prstGeom prst="triangl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962564D-E372-F50C-5980-C112EF7ECA4D}"/>
                </a:ext>
              </a:extLst>
            </p:cNvPr>
            <p:cNvCxnSpPr>
              <a:cxnSpLocks/>
              <a:stCxn id="36" idx="3"/>
              <a:endCxn id="35" idx="0"/>
            </p:cNvCxnSpPr>
            <p:nvPr/>
          </p:nvCxnSpPr>
          <p:spPr>
            <a:xfrm flipH="1">
              <a:off x="7884578" y="659664"/>
              <a:ext cx="633751" cy="1127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9A738FD-1682-5EB7-685E-AE958F861694}"/>
                </a:ext>
              </a:extLst>
            </p:cNvPr>
            <p:cNvCxnSpPr>
              <a:cxnSpLocks/>
              <a:stCxn id="34" idx="3"/>
              <a:endCxn id="37" idx="0"/>
            </p:cNvCxnSpPr>
            <p:nvPr/>
          </p:nvCxnSpPr>
          <p:spPr>
            <a:xfrm flipH="1">
              <a:off x="8888009" y="1295206"/>
              <a:ext cx="325932" cy="2837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69BC999-CE86-9682-91DC-E9C0F86021D7}"/>
                </a:ext>
              </a:extLst>
            </p:cNvPr>
            <p:cNvCxnSpPr>
              <a:cxnSpLocks/>
              <a:stCxn id="36" idx="5"/>
              <a:endCxn id="34" idx="1"/>
            </p:cNvCxnSpPr>
            <p:nvPr/>
          </p:nvCxnSpPr>
          <p:spPr>
            <a:xfrm>
              <a:off x="8951440" y="659664"/>
              <a:ext cx="262501" cy="2024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1A19D79-2582-DF96-4EE4-A322DE8F4EFA}"/>
                </a:ext>
              </a:extLst>
            </p:cNvPr>
            <p:cNvCxnSpPr>
              <a:cxnSpLocks/>
              <a:stCxn id="38" idx="0"/>
              <a:endCxn id="34" idx="5"/>
            </p:cNvCxnSpPr>
            <p:nvPr/>
          </p:nvCxnSpPr>
          <p:spPr>
            <a:xfrm flipH="1" flipV="1">
              <a:off x="9647052" y="1295206"/>
              <a:ext cx="372267" cy="2911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0CFD8699-FE14-3065-4767-9AEE33B862FF}"/>
                    </a:ext>
                  </a:extLst>
                </p:cNvPr>
                <p:cNvSpPr/>
                <p:nvPr/>
              </p:nvSpPr>
              <p:spPr>
                <a:xfrm>
                  <a:off x="7175930" y="2020435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0CFD8699-FE14-3065-4767-9AEE33B862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5930" y="2020435"/>
                  <a:ext cx="612511" cy="612511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946C4ED-4422-1E95-01CC-240395B3A549}"/>
                </a:ext>
              </a:extLst>
            </p:cNvPr>
            <p:cNvCxnSpPr>
              <a:cxnSpLocks/>
              <a:stCxn id="43" idx="0"/>
            </p:cNvCxnSpPr>
            <p:nvPr/>
          </p:nvCxnSpPr>
          <p:spPr>
            <a:xfrm flipH="1" flipV="1">
              <a:off x="7482185" y="1751989"/>
              <a:ext cx="1" cy="2684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88549AC5-13F6-C0FF-FEBC-7A399516549C}"/>
              </a:ext>
            </a:extLst>
          </p:cNvPr>
          <p:cNvSpPr/>
          <p:nvPr/>
        </p:nvSpPr>
        <p:spPr>
          <a:xfrm>
            <a:off x="5315019" y="4291198"/>
            <a:ext cx="1531002" cy="11055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Right Rotation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ECBA3C8-A102-5ECE-C2C8-45E18D336C3D}"/>
              </a:ext>
            </a:extLst>
          </p:cNvPr>
          <p:cNvGrpSpPr/>
          <p:nvPr/>
        </p:nvGrpSpPr>
        <p:grpSpPr>
          <a:xfrm>
            <a:off x="726067" y="3227705"/>
            <a:ext cx="3585521" cy="3413842"/>
            <a:chOff x="726067" y="3227705"/>
            <a:chExt cx="3585521" cy="341384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FDCD005-FB82-BD66-A847-A2A9C4AA4C48}"/>
                </a:ext>
              </a:extLst>
            </p:cNvPr>
            <p:cNvGrpSpPr/>
            <p:nvPr/>
          </p:nvGrpSpPr>
          <p:grpSpPr>
            <a:xfrm>
              <a:off x="726067" y="3344160"/>
              <a:ext cx="3585521" cy="3297387"/>
              <a:chOff x="7048051" y="131613"/>
              <a:chExt cx="3585521" cy="329738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C1579C2A-B914-DA18-E033-AA17F1B05F5E}"/>
                      </a:ext>
                    </a:extLst>
                  </p:cNvPr>
                  <p:cNvSpPr/>
                  <p:nvPr/>
                </p:nvSpPr>
                <p:spPr>
                  <a:xfrm>
                    <a:off x="8817298" y="131613"/>
                    <a:ext cx="612511" cy="61251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C1579C2A-B914-DA18-E033-AA17F1B05F5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17298" y="131613"/>
                    <a:ext cx="612511" cy="612511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3C646EC5-C30F-BAB9-3C02-53BCFBF85885}"/>
                      </a:ext>
                    </a:extLst>
                  </p:cNvPr>
                  <p:cNvSpPr/>
                  <p:nvPr/>
                </p:nvSpPr>
                <p:spPr>
                  <a:xfrm>
                    <a:off x="7214210" y="1568449"/>
                    <a:ext cx="1084977" cy="979594"/>
                  </a:xfrm>
                  <a:prstGeom prst="triangl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3C646EC5-C30F-BAB9-3C02-53BCFBF8588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14210" y="1568449"/>
                    <a:ext cx="1084977" cy="979594"/>
                  </a:xfrm>
                  <a:prstGeom prst="triangl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4FE3B610-E75F-1020-CCA6-40C1B56408F0}"/>
                      </a:ext>
                    </a:extLst>
                  </p:cNvPr>
                  <p:cNvSpPr/>
                  <p:nvPr/>
                </p:nvSpPr>
                <p:spPr>
                  <a:xfrm>
                    <a:off x="7992931" y="772396"/>
                    <a:ext cx="612511" cy="61251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4FE3B610-E75F-1020-CCA6-40C1B56408F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92931" y="772396"/>
                    <a:ext cx="612511" cy="612511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Isosceles Triangle 6">
                    <a:extLst>
                      <a:ext uri="{FF2B5EF4-FFF2-40B4-BE49-F238E27FC236}">
                        <a16:creationId xmlns:a16="http://schemas.microsoft.com/office/drawing/2014/main" id="{3626D707-C34E-9327-B26E-2872891541EE}"/>
                      </a:ext>
                    </a:extLst>
                  </p:cNvPr>
                  <p:cNvSpPr/>
                  <p:nvPr/>
                </p:nvSpPr>
                <p:spPr>
                  <a:xfrm>
                    <a:off x="8345520" y="1568449"/>
                    <a:ext cx="1084977" cy="979594"/>
                  </a:xfrm>
                  <a:prstGeom prst="triangl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Isosceles Triangle 6">
                    <a:extLst>
                      <a:ext uri="{FF2B5EF4-FFF2-40B4-BE49-F238E27FC236}">
                        <a16:creationId xmlns:a16="http://schemas.microsoft.com/office/drawing/2014/main" id="{3626D707-C34E-9327-B26E-2872891541E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45520" y="1568449"/>
                    <a:ext cx="1084977" cy="979594"/>
                  </a:xfrm>
                  <a:prstGeom prst="triangl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1F4E81E5-66F7-19E2-D095-BE6AA12C1AC1}"/>
                      </a:ext>
                    </a:extLst>
                  </p:cNvPr>
                  <p:cNvSpPr/>
                  <p:nvPr/>
                </p:nvSpPr>
                <p:spPr>
                  <a:xfrm>
                    <a:off x="9548595" y="758260"/>
                    <a:ext cx="1084977" cy="979594"/>
                  </a:xfrm>
                  <a:prstGeom prst="triangle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1F4E81E5-66F7-19E2-D095-BE6AA12C1AC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48595" y="758260"/>
                    <a:ext cx="1084977" cy="979594"/>
                  </a:xfrm>
                  <a:prstGeom prst="triangle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7B7B1586-83AD-014F-F29B-ED7281AEF95D}"/>
                  </a:ext>
                </a:extLst>
              </p:cNvPr>
              <p:cNvCxnSpPr>
                <a:cxnSpLocks/>
                <a:stCxn id="6" idx="3"/>
                <a:endCxn id="5" idx="0"/>
              </p:cNvCxnSpPr>
              <p:nvPr/>
            </p:nvCxnSpPr>
            <p:spPr>
              <a:xfrm flipH="1">
                <a:off x="7756699" y="1295207"/>
                <a:ext cx="325932" cy="2732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1A6ADD7-48CD-EBB0-0667-39AD6203B8F4}"/>
                  </a:ext>
                </a:extLst>
              </p:cNvPr>
              <p:cNvCxnSpPr>
                <a:cxnSpLocks/>
                <a:stCxn id="6" idx="5"/>
                <a:endCxn id="7" idx="0"/>
              </p:cNvCxnSpPr>
              <p:nvPr/>
            </p:nvCxnSpPr>
            <p:spPr>
              <a:xfrm>
                <a:off x="8515742" y="1295207"/>
                <a:ext cx="372267" cy="2732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A816D49-A49E-3DD3-C079-EE0D995FB3A7}"/>
                  </a:ext>
                </a:extLst>
              </p:cNvPr>
              <p:cNvCxnSpPr>
                <a:cxnSpLocks/>
                <a:stCxn id="6" idx="7"/>
                <a:endCxn id="4" idx="3"/>
              </p:cNvCxnSpPr>
              <p:nvPr/>
            </p:nvCxnSpPr>
            <p:spPr>
              <a:xfrm flipV="1">
                <a:off x="8515742" y="654424"/>
                <a:ext cx="391256" cy="2076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B6498DDE-3587-8F96-6A1C-4AB53C4EC313}"/>
                  </a:ext>
                </a:extLst>
              </p:cNvPr>
              <p:cNvCxnSpPr>
                <a:cxnSpLocks/>
                <a:stCxn id="8" idx="0"/>
                <a:endCxn id="4" idx="5"/>
              </p:cNvCxnSpPr>
              <p:nvPr/>
            </p:nvCxnSpPr>
            <p:spPr>
              <a:xfrm flipH="1" flipV="1">
                <a:off x="9340109" y="654424"/>
                <a:ext cx="750975" cy="1038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239CFFC8-CF26-D2AD-E672-09061A5048B0}"/>
                      </a:ext>
                    </a:extLst>
                  </p:cNvPr>
                  <p:cNvSpPr/>
                  <p:nvPr/>
                </p:nvSpPr>
                <p:spPr>
                  <a:xfrm>
                    <a:off x="7048051" y="2816489"/>
                    <a:ext cx="612511" cy="61251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239CFFC8-CF26-D2AD-E672-09061A5048B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48051" y="2816489"/>
                    <a:ext cx="612511" cy="612511"/>
                  </a:xfrm>
                  <a:prstGeom prst="ellipse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E83608A-477E-6324-E54F-86966C47F633}"/>
                  </a:ext>
                </a:extLst>
              </p:cNvPr>
              <p:cNvCxnSpPr>
                <a:cxnSpLocks/>
                <a:stCxn id="27" idx="0"/>
              </p:cNvCxnSpPr>
              <p:nvPr/>
            </p:nvCxnSpPr>
            <p:spPr>
              <a:xfrm flipH="1" flipV="1">
                <a:off x="7354306" y="2548043"/>
                <a:ext cx="1" cy="2684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3150729F-C8ED-BB5F-9CEB-CF399CB6A872}"/>
                    </a:ext>
                  </a:extLst>
                </p:cNvPr>
                <p:cNvSpPr txBox="1"/>
                <p:nvPr/>
              </p:nvSpPr>
              <p:spPr>
                <a:xfrm>
                  <a:off x="735435" y="4595206"/>
                  <a:ext cx="773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3150729F-C8ED-BB5F-9CEB-CF399CB6A8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435" y="4595206"/>
                  <a:ext cx="773738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18CD5917-6748-AFE6-4CA8-6A26740C5DD1}"/>
                    </a:ext>
                  </a:extLst>
                </p:cNvPr>
                <p:cNvSpPr txBox="1"/>
                <p:nvPr/>
              </p:nvSpPr>
              <p:spPr>
                <a:xfrm>
                  <a:off x="2172271" y="4638800"/>
                  <a:ext cx="3697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18CD5917-6748-AFE6-4CA8-6A26740C5D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271" y="4638800"/>
                  <a:ext cx="369781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6FFBE299-FED8-D1B2-BD66-101DA35B695A}"/>
                    </a:ext>
                  </a:extLst>
                </p:cNvPr>
                <p:cNvSpPr txBox="1"/>
                <p:nvPr/>
              </p:nvSpPr>
              <p:spPr>
                <a:xfrm>
                  <a:off x="1157833" y="3786141"/>
                  <a:ext cx="773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6FFBE299-FED8-D1B2-BD66-101DA35B69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7833" y="3786141"/>
                  <a:ext cx="773738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113857C4-4F9F-E95E-044D-F1A4FA7A55E8}"/>
                    </a:ext>
                  </a:extLst>
                </p:cNvPr>
                <p:cNvSpPr txBox="1"/>
                <p:nvPr/>
              </p:nvSpPr>
              <p:spPr>
                <a:xfrm>
                  <a:off x="1835210" y="3227705"/>
                  <a:ext cx="773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113857C4-4F9F-E95E-044D-F1A4FA7A55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5210" y="3227705"/>
                  <a:ext cx="773738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3305BF72-9FFD-DF53-8C7C-A4B213E38B05}"/>
                    </a:ext>
                  </a:extLst>
                </p:cNvPr>
                <p:cNvSpPr txBox="1"/>
                <p:nvPr/>
              </p:nvSpPr>
              <p:spPr>
                <a:xfrm>
                  <a:off x="3343276" y="3879162"/>
                  <a:ext cx="3697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3305BF72-9FFD-DF53-8C7C-A4B213E38B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3276" y="3879162"/>
                  <a:ext cx="369781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FB41DCC-41DB-D581-B281-F635D03CF8ED}"/>
                  </a:ext>
                </a:extLst>
              </p:cNvPr>
              <p:cNvSpPr txBox="1"/>
              <p:nvPr/>
            </p:nvSpPr>
            <p:spPr>
              <a:xfrm>
                <a:off x="7493545" y="3883834"/>
                <a:ext cx="7737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FB41DCC-41DB-D581-B281-F635D03CF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545" y="3883834"/>
                <a:ext cx="773738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D7BB27A-42A5-BE9A-F1FF-42EABAE1A987}"/>
                  </a:ext>
                </a:extLst>
              </p:cNvPr>
              <p:cNvSpPr txBox="1"/>
              <p:nvPr/>
            </p:nvSpPr>
            <p:spPr>
              <a:xfrm>
                <a:off x="8903142" y="4006017"/>
                <a:ext cx="7737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D7BB27A-42A5-BE9A-F1FF-42EABAE1A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3142" y="4006017"/>
                <a:ext cx="773738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62FD0DC-BCE5-FBBA-1AFF-5D9EBF1AE5F1}"/>
                  </a:ext>
                </a:extLst>
              </p:cNvPr>
              <p:cNvSpPr txBox="1"/>
              <p:nvPr/>
            </p:nvSpPr>
            <p:spPr>
              <a:xfrm>
                <a:off x="8197681" y="3203649"/>
                <a:ext cx="7737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62FD0DC-BCE5-FBBA-1AFF-5D9EBF1AE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681" y="3203649"/>
                <a:ext cx="773737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14EBFC5-1ACD-0DA1-DFC1-D0673D9497BA}"/>
                  </a:ext>
                </a:extLst>
              </p:cNvPr>
              <p:cNvSpPr txBox="1"/>
              <p:nvPr/>
            </p:nvSpPr>
            <p:spPr>
              <a:xfrm>
                <a:off x="8967387" y="4619683"/>
                <a:ext cx="369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14EBFC5-1ACD-0DA1-DFC1-D0673D949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387" y="4619683"/>
                <a:ext cx="369781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7634E40-271E-6922-B9EA-EFC82ADE55EC}"/>
                  </a:ext>
                </a:extLst>
              </p:cNvPr>
              <p:cNvSpPr txBox="1"/>
              <p:nvPr/>
            </p:nvSpPr>
            <p:spPr>
              <a:xfrm>
                <a:off x="10038951" y="4619683"/>
                <a:ext cx="369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7634E40-271E-6922-B9EA-EFC82ADE5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951" y="4619683"/>
                <a:ext cx="369781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19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7B19-4175-0B62-7DF1-3B6AEAC37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Example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43823FD-4399-AFC7-649D-4594D6C04EC3}"/>
              </a:ext>
            </a:extLst>
          </p:cNvPr>
          <p:cNvSpPr/>
          <p:nvPr/>
        </p:nvSpPr>
        <p:spPr>
          <a:xfrm>
            <a:off x="4724510" y="721650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32446E4-9138-A2A4-E19E-29B53DF03839}"/>
              </a:ext>
            </a:extLst>
          </p:cNvPr>
          <p:cNvGrpSpPr/>
          <p:nvPr/>
        </p:nvGrpSpPr>
        <p:grpSpPr>
          <a:xfrm>
            <a:off x="4230263" y="2047599"/>
            <a:ext cx="4670290" cy="2762801"/>
            <a:chOff x="4230263" y="2047599"/>
            <a:chExt cx="4670290" cy="2762801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CBD8AE1-725E-4680-44A4-75821DD1C63E}"/>
                </a:ext>
              </a:extLst>
            </p:cNvPr>
            <p:cNvGrpSpPr/>
            <p:nvPr/>
          </p:nvGrpSpPr>
          <p:grpSpPr>
            <a:xfrm>
              <a:off x="4230263" y="2047599"/>
              <a:ext cx="4670290" cy="2762801"/>
              <a:chOff x="4342023" y="2047599"/>
              <a:chExt cx="4670290" cy="2762801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6EA20C27-94E3-EF82-B066-C6C9318383F2}"/>
                  </a:ext>
                </a:extLst>
              </p:cNvPr>
              <p:cNvGrpSpPr/>
              <p:nvPr/>
            </p:nvGrpSpPr>
            <p:grpSpPr>
              <a:xfrm>
                <a:off x="4342023" y="2047599"/>
                <a:ext cx="4036614" cy="2762801"/>
                <a:chOff x="8079280" y="365125"/>
                <a:chExt cx="4036614" cy="2762801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8B51145B-4143-BFCB-7640-8FD8DDFF7D48}"/>
                    </a:ext>
                  </a:extLst>
                </p:cNvPr>
                <p:cNvGrpSpPr/>
                <p:nvPr/>
              </p:nvGrpSpPr>
              <p:grpSpPr>
                <a:xfrm>
                  <a:off x="8079280" y="365125"/>
                  <a:ext cx="4036614" cy="2762801"/>
                  <a:chOff x="5413263" y="1203158"/>
                  <a:chExt cx="4036614" cy="2762801"/>
                </a:xfrm>
              </p:grpSpPr>
              <p:grpSp>
                <p:nvGrpSpPr>
                  <p:cNvPr id="10" name="Group 9">
                    <a:extLst>
                      <a:ext uri="{FF2B5EF4-FFF2-40B4-BE49-F238E27FC236}">
                        <a16:creationId xmlns:a16="http://schemas.microsoft.com/office/drawing/2014/main" id="{92A3938F-B46C-93BC-ED09-2F255984F827}"/>
                      </a:ext>
                    </a:extLst>
                  </p:cNvPr>
                  <p:cNvGrpSpPr/>
                  <p:nvPr/>
                </p:nvGrpSpPr>
                <p:grpSpPr>
                  <a:xfrm>
                    <a:off x="5413263" y="1203158"/>
                    <a:ext cx="4036614" cy="2762801"/>
                    <a:chOff x="131609" y="2379747"/>
                    <a:chExt cx="4036614" cy="2762801"/>
                  </a:xfrm>
                </p:grpSpPr>
                <p:sp>
                  <p:nvSpPr>
                    <p:cNvPr id="13" name="Oval 12">
                      <a:extLst>
                        <a:ext uri="{FF2B5EF4-FFF2-40B4-BE49-F238E27FC236}">
                          <a16:creationId xmlns:a16="http://schemas.microsoft.com/office/drawing/2014/main" id="{B7675288-6037-34B7-9E5C-D6D7949784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59363" y="2379747"/>
                      <a:ext cx="612511" cy="61251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p:txBody>
                </p:sp>
                <p:sp>
                  <p:nvSpPr>
                    <p:cNvPr id="14" name="Oval 13">
                      <a:extLst>
                        <a:ext uri="{FF2B5EF4-FFF2-40B4-BE49-F238E27FC236}">
                          <a16:creationId xmlns:a16="http://schemas.microsoft.com/office/drawing/2014/main" id="{B704ECC7-9CA7-1E83-E3A9-2656F12C93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6072" y="3043035"/>
                      <a:ext cx="612511" cy="612511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p:txBody>
                </p:sp>
                <p:sp>
                  <p:nvSpPr>
                    <p:cNvPr id="15" name="Oval 14">
                      <a:extLst>
                        <a:ext uri="{FF2B5EF4-FFF2-40B4-BE49-F238E27FC236}">
                          <a16:creationId xmlns:a16="http://schemas.microsoft.com/office/drawing/2014/main" id="{B20E0282-7434-FCEC-F4C6-75332C51EE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43201" y="3007475"/>
                      <a:ext cx="612511" cy="61251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p:txBody>
                </p:sp>
                <p:sp>
                  <p:nvSpPr>
                    <p:cNvPr id="16" name="Oval 15">
                      <a:extLst>
                        <a:ext uri="{FF2B5EF4-FFF2-40B4-BE49-F238E27FC236}">
                          <a16:creationId xmlns:a16="http://schemas.microsoft.com/office/drawing/2014/main" id="{06EAA6EF-5E4C-14CF-6468-FF1412C454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0352" y="3799360"/>
                      <a:ext cx="612511" cy="61251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17" name="Oval 16">
                      <a:extLst>
                        <a:ext uri="{FF2B5EF4-FFF2-40B4-BE49-F238E27FC236}">
                          <a16:creationId xmlns:a16="http://schemas.microsoft.com/office/drawing/2014/main" id="{8648D38D-39F5-CD24-C125-A3F92C1921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55712" y="3697555"/>
                      <a:ext cx="612511" cy="61251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p:txBody>
                </p:sp>
                <p:sp>
                  <p:nvSpPr>
                    <p:cNvPr id="18" name="Oval 17">
                      <a:extLst>
                        <a:ext uri="{FF2B5EF4-FFF2-40B4-BE49-F238E27FC236}">
                          <a16:creationId xmlns:a16="http://schemas.microsoft.com/office/drawing/2014/main" id="{9B5CC251-E35B-0E4A-E608-C8D59CFA39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609" y="4530037"/>
                      <a:ext cx="612511" cy="61251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p:txBody>
                </p:sp>
                <p:cxnSp>
                  <p:nvCxnSpPr>
                    <p:cNvPr id="19" name="Straight Connector 18">
                      <a:extLst>
                        <a:ext uri="{FF2B5EF4-FFF2-40B4-BE49-F238E27FC236}">
                          <a16:creationId xmlns:a16="http://schemas.microsoft.com/office/drawing/2014/main" id="{257813C4-9171-1F70-AB27-FB5B3EBADCFE}"/>
                        </a:ext>
                      </a:extLst>
                    </p:cNvPr>
                    <p:cNvCxnSpPr>
                      <a:cxnSpLocks/>
                      <a:stCxn id="13" idx="3"/>
                      <a:endCxn id="14" idx="7"/>
                    </p:cNvCxnSpPr>
                    <p:nvPr/>
                  </p:nvCxnSpPr>
                  <p:spPr>
                    <a:xfrm flipH="1">
                      <a:off x="2078883" y="2902558"/>
                      <a:ext cx="270180" cy="23017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Straight Connector 19">
                      <a:extLst>
                        <a:ext uri="{FF2B5EF4-FFF2-40B4-BE49-F238E27FC236}">
                          <a16:creationId xmlns:a16="http://schemas.microsoft.com/office/drawing/2014/main" id="{381CB6E9-1646-FA1B-F36F-61E19B529632}"/>
                        </a:ext>
                      </a:extLst>
                    </p:cNvPr>
                    <p:cNvCxnSpPr>
                      <a:cxnSpLocks/>
                      <a:stCxn id="13" idx="5"/>
                      <a:endCxn id="15" idx="1"/>
                    </p:cNvCxnSpPr>
                    <p:nvPr/>
                  </p:nvCxnSpPr>
                  <p:spPr>
                    <a:xfrm>
                      <a:off x="2782174" y="2902558"/>
                      <a:ext cx="250727" cy="19461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Straight Connector 20">
                      <a:extLst>
                        <a:ext uri="{FF2B5EF4-FFF2-40B4-BE49-F238E27FC236}">
                          <a16:creationId xmlns:a16="http://schemas.microsoft.com/office/drawing/2014/main" id="{64BECAB9-FB3B-AF93-8D29-10B949671677}"/>
                        </a:ext>
                      </a:extLst>
                    </p:cNvPr>
                    <p:cNvCxnSpPr>
                      <a:stCxn id="16" idx="7"/>
                      <a:endCxn id="14" idx="3"/>
                    </p:cNvCxnSpPr>
                    <p:nvPr/>
                  </p:nvCxnSpPr>
                  <p:spPr>
                    <a:xfrm flipV="1">
                      <a:off x="1343163" y="3565846"/>
                      <a:ext cx="302609" cy="32321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Straight Connector 21">
                      <a:extLst>
                        <a:ext uri="{FF2B5EF4-FFF2-40B4-BE49-F238E27FC236}">
                          <a16:creationId xmlns:a16="http://schemas.microsoft.com/office/drawing/2014/main" id="{FFE59C21-08AC-00A0-4ADA-A7361360A9F3}"/>
                        </a:ext>
                      </a:extLst>
                    </p:cNvPr>
                    <p:cNvCxnSpPr>
                      <a:cxnSpLocks/>
                      <a:stCxn id="18" idx="7"/>
                      <a:endCxn id="16" idx="3"/>
                    </p:cNvCxnSpPr>
                    <p:nvPr/>
                  </p:nvCxnSpPr>
                  <p:spPr>
                    <a:xfrm flipV="1">
                      <a:off x="654420" y="4322171"/>
                      <a:ext cx="255632" cy="29756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Straight Connector 22">
                      <a:extLst>
                        <a:ext uri="{FF2B5EF4-FFF2-40B4-BE49-F238E27FC236}">
                          <a16:creationId xmlns:a16="http://schemas.microsoft.com/office/drawing/2014/main" id="{72642F43-8430-EC8F-D864-873EE7842B1A}"/>
                        </a:ext>
                      </a:extLst>
                    </p:cNvPr>
                    <p:cNvCxnSpPr>
                      <a:stCxn id="17" idx="1"/>
                      <a:endCxn id="15" idx="5"/>
                    </p:cNvCxnSpPr>
                    <p:nvPr/>
                  </p:nvCxnSpPr>
                  <p:spPr>
                    <a:xfrm flipH="1" flipV="1">
                      <a:off x="3466012" y="3530286"/>
                      <a:ext cx="179400" cy="25696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79DD00EA-A418-BE18-C681-27FFFB3C4A1E}"/>
                      </a:ext>
                    </a:extLst>
                  </p:cNvPr>
                  <p:cNvSpPr/>
                  <p:nvPr/>
                </p:nvSpPr>
                <p:spPr>
                  <a:xfrm>
                    <a:off x="7232429" y="2607299"/>
                    <a:ext cx="612511" cy="612511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6</a:t>
                    </a:r>
                  </a:p>
                </p:txBody>
              </p:sp>
              <p:cxnSp>
                <p:nvCxnSpPr>
                  <p:cNvPr id="12" name="Straight Connector 11">
                    <a:extLst>
                      <a:ext uri="{FF2B5EF4-FFF2-40B4-BE49-F238E27FC236}">
                        <a16:creationId xmlns:a16="http://schemas.microsoft.com/office/drawing/2014/main" id="{0A12A2BC-B31E-4941-BFBF-ADA0D02D45AF}"/>
                      </a:ext>
                    </a:extLst>
                  </p:cNvPr>
                  <p:cNvCxnSpPr>
                    <a:cxnSpLocks/>
                    <a:stCxn id="11" idx="0"/>
                    <a:endCxn id="14" idx="5"/>
                  </p:cNvCxnSpPr>
                  <p:nvPr/>
                </p:nvCxnSpPr>
                <p:spPr>
                  <a:xfrm flipH="1" flipV="1">
                    <a:off x="7360537" y="2389257"/>
                    <a:ext cx="178148" cy="21804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1A19C799-DA8A-2F26-DC27-7578D35C4651}"/>
                    </a:ext>
                  </a:extLst>
                </p:cNvPr>
                <p:cNvSpPr/>
                <p:nvPr/>
              </p:nvSpPr>
              <p:spPr>
                <a:xfrm>
                  <a:off x="9507277" y="2510120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FC1A7374-71FD-FD69-A95F-94455213B14E}"/>
                    </a:ext>
                  </a:extLst>
                </p:cNvPr>
                <p:cNvCxnSpPr>
                  <a:cxnSpLocks/>
                  <a:stCxn id="6" idx="1"/>
                  <a:endCxn id="16" idx="5"/>
                </p:cNvCxnSpPr>
                <p:nvPr/>
              </p:nvCxnSpPr>
              <p:spPr>
                <a:xfrm flipH="1" flipV="1">
                  <a:off x="9290834" y="2307549"/>
                  <a:ext cx="306143" cy="2922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6493EE81-79AC-DE68-9A1F-CDA7EA42D76A}"/>
                  </a:ext>
                </a:extLst>
              </p:cNvPr>
              <p:cNvSpPr/>
              <p:nvPr/>
            </p:nvSpPr>
            <p:spPr>
              <a:xfrm>
                <a:off x="8399802" y="4192593"/>
                <a:ext cx="612511" cy="6125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18</a:t>
                </a: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A6F75729-F65E-C4F4-74CB-2513D6DBF1FD}"/>
                  </a:ext>
                </a:extLst>
              </p:cNvPr>
              <p:cNvCxnSpPr>
                <a:cxnSpLocks/>
                <a:stCxn id="3" idx="1"/>
                <a:endCxn id="17" idx="5"/>
              </p:cNvCxnSpPr>
              <p:nvPr/>
            </p:nvCxnSpPr>
            <p:spPr>
              <a:xfrm flipH="1" flipV="1">
                <a:off x="8288937" y="3888218"/>
                <a:ext cx="200565" cy="3940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FBF94FE-1225-CB32-42BB-5EC453023FB8}"/>
                </a:ext>
              </a:extLst>
            </p:cNvPr>
            <p:cNvSpPr/>
            <p:nvPr/>
          </p:nvSpPr>
          <p:spPr>
            <a:xfrm>
              <a:off x="6703340" y="3467212"/>
              <a:ext cx="612511" cy="6125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A5FFC1A-2EDE-F427-E8D4-554C6D0317D9}"/>
                </a:ext>
              </a:extLst>
            </p:cNvPr>
            <p:cNvCxnSpPr>
              <a:cxnSpLocks/>
              <a:stCxn id="40" idx="0"/>
              <a:endCxn id="15" idx="3"/>
            </p:cNvCxnSpPr>
            <p:nvPr/>
          </p:nvCxnSpPr>
          <p:spPr>
            <a:xfrm flipV="1">
              <a:off x="7009596" y="3198138"/>
              <a:ext cx="121959" cy="2690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9188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7329</TotalTime>
  <Words>1951</Words>
  <Application>Microsoft Office PowerPoint</Application>
  <PresentationFormat>Widescreen</PresentationFormat>
  <Paragraphs>739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Calibri Light</vt:lpstr>
      <vt:lpstr>Calibri</vt:lpstr>
      <vt:lpstr>Arial</vt:lpstr>
      <vt:lpstr>Cambria Math</vt:lpstr>
      <vt:lpstr>Office Theme</vt:lpstr>
      <vt:lpstr>CSE 332 Autumn 2023 Lecture 10: AVL and B Trees</vt:lpstr>
      <vt:lpstr>AVL Tree</vt:lpstr>
      <vt:lpstr>Using AVL Trees</vt:lpstr>
      <vt:lpstr>Inserting into an AVL Tree</vt:lpstr>
      <vt:lpstr>Insert Example</vt:lpstr>
      <vt:lpstr>Not Balanced!</vt:lpstr>
      <vt:lpstr>Balanced!</vt:lpstr>
      <vt:lpstr>Right Rotation</vt:lpstr>
      <vt:lpstr>Insert Example</vt:lpstr>
      <vt:lpstr>Not Balanced!</vt:lpstr>
      <vt:lpstr>Balanced!</vt:lpstr>
      <vt:lpstr>Left Rotation</vt:lpstr>
      <vt:lpstr>Insertion Story So Far</vt:lpstr>
      <vt:lpstr>Insertion Story So Far</vt:lpstr>
      <vt:lpstr>Case LR </vt:lpstr>
      <vt:lpstr>Case LR in General</vt:lpstr>
      <vt:lpstr>Case RL in General</vt:lpstr>
      <vt:lpstr>Insert Summary</vt:lpstr>
      <vt:lpstr>Memory Hierarchy</vt:lpstr>
      <vt:lpstr>B Trees Motivation</vt:lpstr>
      <vt:lpstr>First Idea</vt:lpstr>
      <vt:lpstr>Second Idea</vt:lpstr>
      <vt:lpstr>B Trees (aka B+ Trees)</vt:lpstr>
      <vt:lpstr>Find</vt:lpstr>
      <vt:lpstr>B Tree Structure Requirements</vt:lpstr>
      <vt:lpstr>Insertion Summary</vt:lpstr>
      <vt:lpstr>Insertion TLDR</vt:lpstr>
      <vt:lpstr>Insert Example</vt:lpstr>
      <vt:lpstr>Insert Example</vt:lpstr>
      <vt:lpstr>Insert Example</vt:lpstr>
      <vt:lpstr>Insert Example</vt:lpstr>
      <vt:lpstr>Insert Example</vt:lpstr>
      <vt:lpstr>Insert Example</vt:lpstr>
      <vt:lpstr>Insert Example</vt:lpstr>
      <vt:lpstr>Insert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332 Autumn 2023 Lecture 8: Dictionaries, BSTs</dc:title>
  <dc:creator>Nathan Brunelle</dc:creator>
  <cp:lastModifiedBy>Nathan Brunelle</cp:lastModifiedBy>
  <cp:revision>109</cp:revision>
  <dcterms:created xsi:type="dcterms:W3CDTF">2023-10-13T16:06:42Z</dcterms:created>
  <dcterms:modified xsi:type="dcterms:W3CDTF">2023-10-18T18:17:54Z</dcterms:modified>
</cp:coreProperties>
</file>