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68" r:id="rId3"/>
    <p:sldId id="475" r:id="rId4"/>
    <p:sldId id="348" r:id="rId5"/>
    <p:sldId id="349" r:id="rId6"/>
    <p:sldId id="350" r:id="rId7"/>
    <p:sldId id="4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3EA"/>
    <a:srgbClr val="FFFF9A"/>
    <a:srgbClr val="CBCCFF"/>
    <a:srgbClr val="9ACDFF"/>
    <a:srgbClr val="84B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6DF7E3-9BFF-EA44-9CD5-5AD79F3FBCE4}" v="6" dt="2022-08-17T00:58:53.7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6"/>
    <p:restoredTop sz="79932"/>
  </p:normalViewPr>
  <p:slideViewPr>
    <p:cSldViewPr snapToGrid="0">
      <p:cViewPr varScale="1">
        <p:scale>
          <a:sx n="101" d="100"/>
          <a:sy n="101" d="100"/>
        </p:scale>
        <p:origin x="13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hur Liu" userId="57266d67-1d41-4103-859a-8797e8098ce0" providerId="ADAL" clId="{4A25C559-8B85-4698-A85A-80139EDD4697}"/>
    <pc:docChg chg="custSel addSld modSld">
      <pc:chgData name="Arthur Liu" userId="57266d67-1d41-4103-859a-8797e8098ce0" providerId="ADAL" clId="{4A25C559-8B85-4698-A85A-80139EDD4697}" dt="2022-07-01T17:43:34.052" v="181"/>
      <pc:docMkLst>
        <pc:docMk/>
      </pc:docMkLst>
    </pc:docChg>
  </pc:docChgLst>
  <pc:docChgLst>
    <pc:chgData name="Arthur Liu" userId="57266d67-1d41-4103-859a-8797e8098ce0" providerId="ADAL" clId="{E7480EF7-35B6-6948-8A4D-4ACA8A7451F0}"/>
    <pc:docChg chg="undo redo custSel addSld delSld modSld sldOrd">
      <pc:chgData name="Arthur Liu" userId="57266d67-1d41-4103-859a-8797e8098ce0" providerId="ADAL" clId="{E7480EF7-35B6-6948-8A4D-4ACA8A7451F0}" dt="2022-07-25T08:40:37.246" v="2617" actId="20577"/>
      <pc:docMkLst>
        <pc:docMk/>
      </pc:docMkLst>
      <pc:sldChg chg="addSp delSp modSp mod">
        <pc:chgData name="Arthur Liu" userId="57266d67-1d41-4103-859a-8797e8098ce0" providerId="ADAL" clId="{E7480EF7-35B6-6948-8A4D-4ACA8A7451F0}" dt="2022-07-25T08:14:47.418" v="2442" actId="20577"/>
        <pc:sldMkLst>
          <pc:docMk/>
          <pc:sldMk cId="778929904" sldId="256"/>
        </pc:sldMkLst>
        <pc:spChg chg="mod">
          <ac:chgData name="Arthur Liu" userId="57266d67-1d41-4103-859a-8797e8098ce0" providerId="ADAL" clId="{E7480EF7-35B6-6948-8A4D-4ACA8A7451F0}" dt="2022-07-25T08:14:47.418" v="2442" actId="20577"/>
          <ac:spMkLst>
            <pc:docMk/>
            <pc:sldMk cId="778929904" sldId="256"/>
            <ac:spMk id="2" creationId="{25D024DE-D48D-460C-916B-2450517893F2}"/>
          </ac:spMkLst>
        </pc:spChg>
        <pc:spChg chg="del">
          <ac:chgData name="Arthur Liu" userId="57266d67-1d41-4103-859a-8797e8098ce0" providerId="ADAL" clId="{E7480EF7-35B6-6948-8A4D-4ACA8A7451F0}" dt="2022-07-25T06:17:52.822" v="1826"/>
          <ac:spMkLst>
            <pc:docMk/>
            <pc:sldMk cId="778929904" sldId="256"/>
            <ac:spMk id="4" creationId="{E693977F-57F8-6846-82D4-AED090C4B12C}"/>
          </ac:spMkLst>
        </pc:spChg>
        <pc:spChg chg="del">
          <ac:chgData name="Arthur Liu" userId="57266d67-1d41-4103-859a-8797e8098ce0" providerId="ADAL" clId="{E7480EF7-35B6-6948-8A4D-4ACA8A7451F0}" dt="2022-07-25T06:17:52.822" v="1826"/>
          <ac:spMkLst>
            <pc:docMk/>
            <pc:sldMk cId="778929904" sldId="256"/>
            <ac:spMk id="5" creationId="{AB09A21A-A4A7-4445-8165-D92AB7AC2D1D}"/>
          </ac:spMkLst>
        </pc:spChg>
        <pc:spChg chg="add mod">
          <ac:chgData name="Arthur Liu" userId="57266d67-1d41-4103-859a-8797e8098ce0" providerId="ADAL" clId="{E7480EF7-35B6-6948-8A4D-4ACA8A7451F0}" dt="2022-07-25T06:17:59.632" v="1827"/>
          <ac:spMkLst>
            <pc:docMk/>
            <pc:sldMk cId="778929904" sldId="256"/>
            <ac:spMk id="6" creationId="{B1847AB2-E715-C64B-8D09-0CE7F2CC95AC}"/>
          </ac:spMkLst>
        </pc:spChg>
        <pc:spChg chg="add mod">
          <ac:chgData name="Arthur Liu" userId="57266d67-1d41-4103-859a-8797e8098ce0" providerId="ADAL" clId="{E7480EF7-35B6-6948-8A4D-4ACA8A7451F0}" dt="2022-07-25T06:17:59.632" v="1827"/>
          <ac:spMkLst>
            <pc:docMk/>
            <pc:sldMk cId="778929904" sldId="256"/>
            <ac:spMk id="7" creationId="{A6B37C0E-54C4-3144-A982-89258933E99D}"/>
          </ac:spMkLst>
        </pc:spChg>
        <pc:picChg chg="add mod">
          <ac:chgData name="Arthur Liu" userId="57266d67-1d41-4103-859a-8797e8098ce0" providerId="ADAL" clId="{E7480EF7-35B6-6948-8A4D-4ACA8A7451F0}" dt="2022-07-25T07:11:28.520" v="1995" actId="1076"/>
          <ac:picMkLst>
            <pc:docMk/>
            <pc:sldMk cId="778929904" sldId="256"/>
            <ac:picMk id="1026" creationId="{555D666A-0881-A24F-81C1-E0B6ACADF552}"/>
          </ac:picMkLst>
        </pc:picChg>
        <pc:picChg chg="add del mod">
          <ac:chgData name="Arthur Liu" userId="57266d67-1d41-4103-859a-8797e8098ce0" providerId="ADAL" clId="{E7480EF7-35B6-6948-8A4D-4ACA8A7451F0}" dt="2022-07-25T07:10:47.665" v="1990" actId="478"/>
          <ac:picMkLst>
            <pc:docMk/>
            <pc:sldMk cId="778929904" sldId="256"/>
            <ac:picMk id="5122" creationId="{25E5888D-5FB7-E944-8838-BEDEA47C0CAB}"/>
          </ac:picMkLst>
        </pc:picChg>
        <pc:picChg chg="del">
          <ac:chgData name="Arthur Liu" userId="57266d67-1d41-4103-859a-8797e8098ce0" providerId="ADAL" clId="{E7480EF7-35B6-6948-8A4D-4ACA8A7451F0}" dt="2022-07-25T04:16:08.467" v="686" actId="478"/>
          <ac:picMkLst>
            <pc:docMk/>
            <pc:sldMk cId="778929904" sldId="256"/>
            <ac:picMk id="5122" creationId="{91025BE8-7CFD-6B4B-B350-4A6F1CEC2D17}"/>
          </ac:picMkLst>
        </pc:picChg>
      </pc:sldChg>
    </pc:docChg>
  </pc:docChgLst>
  <pc:docChgLst>
    <pc:chgData name="Arthur Liu" userId="57266d67-1d41-4103-859a-8797e8098ce0" providerId="ADAL" clId="{0AC7AF0B-6D0A-9E42-9DF3-2876C57B9D66}"/>
    <pc:docChg chg="undo redo custSel addSld delSld modSld sldOrd modNotesMaster modHandout">
      <pc:chgData name="Arthur Liu" userId="57266d67-1d41-4103-859a-8797e8098ce0" providerId="ADAL" clId="{0AC7AF0B-6D0A-9E42-9DF3-2876C57B9D66}" dt="2022-06-29T08:06:36.033" v="5025"/>
      <pc:docMkLst>
        <pc:docMk/>
      </pc:docMkLst>
      <pc:sldChg chg="addSp delSp modSp mod">
        <pc:chgData name="Arthur Liu" userId="57266d67-1d41-4103-859a-8797e8098ce0" providerId="ADAL" clId="{0AC7AF0B-6D0A-9E42-9DF3-2876C57B9D66}" dt="2022-06-29T01:57:29.059" v="1617"/>
        <pc:sldMkLst>
          <pc:docMk/>
          <pc:sldMk cId="778929904" sldId="256"/>
        </pc:sldMkLst>
        <pc:spChg chg="mod">
          <ac:chgData name="Arthur Liu" userId="57266d67-1d41-4103-859a-8797e8098ce0" providerId="ADAL" clId="{0AC7AF0B-6D0A-9E42-9DF3-2876C57B9D66}" dt="2022-06-28T21:41:55.161" v="36" actId="20577"/>
          <ac:spMkLst>
            <pc:docMk/>
            <pc:sldMk cId="778929904" sldId="256"/>
            <ac:spMk id="2" creationId="{25D024DE-D48D-460C-916B-2450517893F2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778929904" sldId="256"/>
            <ac:spMk id="4" creationId="{CD0DA786-A5A7-A243-B636-0A58627F1F84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778929904" sldId="256"/>
            <ac:spMk id="5" creationId="{C336AAF7-5B7A-6A4D-AFA0-573E236FF77D}"/>
          </ac:spMkLst>
        </pc:spChg>
      </pc:sldChg>
    </pc:docChg>
  </pc:docChgLst>
  <pc:docChgLst>
    <pc:chgData name="Arthur Liu" userId="57266d67-1d41-4103-859a-8797e8098ce0" providerId="ADAL" clId="{89194484-1D94-4FEF-8EC2-8DB9A3E7EE66}"/>
    <pc:docChg chg="custSel addSld modSld">
      <pc:chgData name="Arthur Liu" userId="57266d67-1d41-4103-859a-8797e8098ce0" providerId="ADAL" clId="{89194484-1D94-4FEF-8EC2-8DB9A3E7EE66}" dt="2022-07-08T17:40:51.435" v="188"/>
      <pc:docMkLst>
        <pc:docMk/>
      </pc:docMkLst>
      <pc:sldChg chg="addSp">
        <pc:chgData name="Arthur Liu" userId="57266d67-1d41-4103-859a-8797e8098ce0" providerId="ADAL" clId="{89194484-1D94-4FEF-8EC2-8DB9A3E7EE66}" dt="2022-07-08T16:41:07.066" v="187"/>
        <pc:sldMkLst>
          <pc:docMk/>
          <pc:sldMk cId="778929904" sldId="256"/>
        </pc:sldMkLst>
        <pc:inkChg chg="add">
          <ac:chgData name="Arthur Liu" userId="57266d67-1d41-4103-859a-8797e8098ce0" providerId="ADAL" clId="{89194484-1D94-4FEF-8EC2-8DB9A3E7EE66}" dt="2022-07-08T16:41:07.066" v="187"/>
          <ac:inkMkLst>
            <pc:docMk/>
            <pc:sldMk cId="778929904" sldId="256"/>
            <ac:inkMk id="4" creationId="{9F2AED4D-A392-4A13-BA5E-9C06308E973F}"/>
          </ac:inkMkLst>
        </pc:inkChg>
      </pc:sldChg>
    </pc:docChg>
  </pc:docChgLst>
  <pc:docChgLst>
    <pc:chgData name="Arthur Liu" userId="57266d67-1d41-4103-859a-8797e8098ce0" providerId="ADAL" clId="{07A3230C-445A-4B01-A8F5-A99BCDE980E8}"/>
    <pc:docChg chg="modSld">
      <pc:chgData name="Arthur Liu" userId="57266d67-1d41-4103-859a-8797e8098ce0" providerId="ADAL" clId="{07A3230C-445A-4B01-A8F5-A99BCDE980E8}" dt="2022-07-06T17:39:32.181" v="1"/>
      <pc:docMkLst>
        <pc:docMk/>
      </pc:docMkLst>
    </pc:docChg>
  </pc:docChgLst>
  <pc:docChgLst>
    <pc:chgData name="Arthur Liu" userId="57266d67-1d41-4103-859a-8797e8098ce0" providerId="ADAL" clId="{B0C41F1F-8770-FB4B-B803-F03DED86A986}"/>
    <pc:docChg chg="undo custSel addSld delSld modSld">
      <pc:chgData name="Arthur Liu" userId="57266d67-1d41-4103-859a-8797e8098ce0" providerId="ADAL" clId="{B0C41F1F-8770-FB4B-B803-F03DED86A986}" dt="2022-07-06T08:48:16.001" v="3646" actId="1076"/>
      <pc:docMkLst>
        <pc:docMk/>
      </pc:docMkLst>
      <pc:sldChg chg="addSp delSp modSp mod">
        <pc:chgData name="Arthur Liu" userId="57266d67-1d41-4103-859a-8797e8098ce0" providerId="ADAL" clId="{B0C41F1F-8770-FB4B-B803-F03DED86A986}" dt="2022-07-06T08:44:34.518" v="3644"/>
        <pc:sldMkLst>
          <pc:docMk/>
          <pc:sldMk cId="778929904" sldId="256"/>
        </pc:sldMkLst>
        <pc:spChg chg="mod">
          <ac:chgData name="Arthur Liu" userId="57266d67-1d41-4103-859a-8797e8098ce0" providerId="ADAL" clId="{B0C41F1F-8770-FB4B-B803-F03DED86A986}" dt="2022-07-05T22:44:46.164" v="39" actId="1076"/>
          <ac:spMkLst>
            <pc:docMk/>
            <pc:sldMk cId="778929904" sldId="256"/>
            <ac:spMk id="2" creationId="{25D024DE-D48D-460C-916B-2450517893F2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778929904" sldId="256"/>
            <ac:spMk id="4" creationId="{CD0DA786-A5A7-A243-B636-0A58627F1F84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778929904" sldId="256"/>
            <ac:spMk id="5" creationId="{F39642EC-19F7-804B-B97A-C4759BCC2B3F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778929904" sldId="256"/>
            <ac:spMk id="6" creationId="{B8379F65-4AF1-77EC-99B7-4DEAB3896243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778929904" sldId="256"/>
            <ac:spMk id="7" creationId="{048D10A0-3361-7045-989D-EE595C6C9D2C}"/>
          </ac:spMkLst>
        </pc:spChg>
        <pc:picChg chg="del">
          <ac:chgData name="Arthur Liu" userId="57266d67-1d41-4103-859a-8797e8098ce0" providerId="ADAL" clId="{B0C41F1F-8770-FB4B-B803-F03DED86A986}" dt="2022-07-05T22:44:44.094" v="38" actId="478"/>
          <ac:picMkLst>
            <pc:docMk/>
            <pc:sldMk cId="778929904" sldId="256"/>
            <ac:picMk id="5" creationId="{1D1B322D-FEDC-484E-9F94-046269B9BF11}"/>
          </ac:picMkLst>
        </pc:picChg>
      </pc:sldChg>
    </pc:docChg>
  </pc:docChgLst>
  <pc:docChgLst>
    <pc:chgData name="Arthur Liu" userId="57266d67-1d41-4103-859a-8797e8098ce0" providerId="ADAL" clId="{3AEB7901-0369-4E0E-B27B-6F86273AD5C6}"/>
    <pc:docChg chg="custSel addSld modSld">
      <pc:chgData name="Arthur Liu" userId="57266d67-1d41-4103-859a-8797e8098ce0" providerId="ADAL" clId="{3AEB7901-0369-4E0E-B27B-6F86273AD5C6}" dt="2022-07-20T17:41:59.097" v="529"/>
      <pc:docMkLst>
        <pc:docMk/>
      </pc:docMkLst>
      <pc:sldChg chg="addSp modSp">
        <pc:chgData name="Arthur Liu" userId="57266d67-1d41-4103-859a-8797e8098ce0" providerId="ADAL" clId="{3AEB7901-0369-4E0E-B27B-6F86273AD5C6}" dt="2022-07-20T07:00:15.343" v="2" actId="1076"/>
        <pc:sldMkLst>
          <pc:docMk/>
          <pc:sldMk cId="778929904" sldId="256"/>
        </pc:sldMkLst>
        <pc:picChg chg="add mod">
          <ac:chgData name="Arthur Liu" userId="57266d67-1d41-4103-859a-8797e8098ce0" providerId="ADAL" clId="{3AEB7901-0369-4E0E-B27B-6F86273AD5C6}" dt="2022-07-20T07:00:15.343" v="2" actId="1076"/>
          <ac:picMkLst>
            <pc:docMk/>
            <pc:sldMk cId="778929904" sldId="256"/>
            <ac:picMk id="1026" creationId="{F9340E95-AEC2-4A43-BD44-C13D91DE4F7E}"/>
          </ac:picMkLst>
        </pc:picChg>
      </pc:sldChg>
    </pc:docChg>
  </pc:docChgLst>
  <pc:docChgLst>
    <pc:chgData name="Arthur Liu" userId="57266d67-1d41-4103-859a-8797e8098ce0" providerId="ADAL" clId="{BC146EA3-AF48-440C-883D-3958AAC16CAF}"/>
    <pc:docChg chg="modSld">
      <pc:chgData name="Arthur Liu" userId="57266d67-1d41-4103-859a-8797e8098ce0" providerId="ADAL" clId="{BC146EA3-AF48-440C-883D-3958AAC16CAF}" dt="2022-07-11T17:41:07.002" v="1"/>
      <pc:docMkLst>
        <pc:docMk/>
      </pc:docMkLst>
    </pc:docChg>
  </pc:docChgLst>
  <pc:docChgLst>
    <pc:chgData name="Arthur Liu" userId="57266d67-1d41-4103-859a-8797e8098ce0" providerId="ADAL" clId="{F477142E-8D9E-4CDA-96CB-93ED7C3679BD}"/>
    <pc:docChg chg="modSld">
      <pc:chgData name="Arthur Liu" userId="57266d67-1d41-4103-859a-8797e8098ce0" providerId="ADAL" clId="{F477142E-8D9E-4CDA-96CB-93ED7C3679BD}" dt="2022-08-05T17:41:21.008" v="17"/>
      <pc:docMkLst>
        <pc:docMk/>
      </pc:docMkLst>
      <pc:sldChg chg="modSp">
        <pc:chgData name="Arthur Liu" userId="57266d67-1d41-4103-859a-8797e8098ce0" providerId="ADAL" clId="{F477142E-8D9E-4CDA-96CB-93ED7C3679BD}" dt="2022-08-05T09:13:36.168" v="16" actId="20577"/>
        <pc:sldMkLst>
          <pc:docMk/>
          <pc:sldMk cId="2569339130" sldId="312"/>
        </pc:sldMkLst>
        <pc:spChg chg="mod">
          <ac:chgData name="Arthur Liu" userId="57266d67-1d41-4103-859a-8797e8098ce0" providerId="ADAL" clId="{F477142E-8D9E-4CDA-96CB-93ED7C3679BD}" dt="2022-08-05T09:13:36.168" v="16" actId="20577"/>
          <ac:spMkLst>
            <pc:docMk/>
            <pc:sldMk cId="2569339130" sldId="312"/>
            <ac:spMk id="3" creationId="{9105816C-FC39-3D49-AC67-C068B8D208A0}"/>
          </ac:spMkLst>
        </pc:spChg>
      </pc:sldChg>
    </pc:docChg>
  </pc:docChgLst>
  <pc:docChgLst>
    <pc:chgData name="Arthur Liu" userId="57266d67-1d41-4103-859a-8797e8098ce0" providerId="ADAL" clId="{949B83B5-6337-DE44-9AC8-1768B1F3713E}"/>
    <pc:docChg chg="undo redo custSel addSld delSld modSld sldOrd modNotesMaster modHandout">
      <pc:chgData name="Arthur Liu" userId="57266d67-1d41-4103-859a-8797e8098ce0" providerId="ADAL" clId="{949B83B5-6337-DE44-9AC8-1768B1F3713E}" dt="2022-06-24T06:42:38.964" v="10678" actId="207"/>
      <pc:docMkLst>
        <pc:docMk/>
      </pc:docMkLst>
      <pc:sldChg chg="addSp delSp modSp mod modNotes">
        <pc:chgData name="Arthur Liu" userId="57266d67-1d41-4103-859a-8797e8098ce0" providerId="ADAL" clId="{949B83B5-6337-DE44-9AC8-1768B1F3713E}" dt="2022-06-24T06:34:09.037" v="10488"/>
        <pc:sldMkLst>
          <pc:docMk/>
          <pc:sldMk cId="778929904" sldId="256"/>
        </pc:sldMkLst>
        <pc:spChg chg="mod">
          <ac:chgData name="Arthur Liu" userId="57266d67-1d41-4103-859a-8797e8098ce0" providerId="ADAL" clId="{949B83B5-6337-DE44-9AC8-1768B1F3713E}" dt="2022-06-23T20:01:07.543" v="38" actId="20577"/>
          <ac:spMkLst>
            <pc:docMk/>
            <pc:sldMk cId="778929904" sldId="256"/>
            <ac:spMk id="2" creationId="{25D024DE-D48D-460C-916B-2450517893F2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778929904" sldId="256"/>
            <ac:spMk id="4" creationId="{A0EBA44F-3AAD-44D5-B3EF-4D0C23BD859B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778929904" sldId="256"/>
            <ac:spMk id="5" creationId="{C336AAF7-5B7A-6A4D-AFA0-573E236FF77D}"/>
          </ac:spMkLst>
        </pc:spChg>
        <pc:picChg chg="del">
          <ac:chgData name="Arthur Liu" userId="57266d67-1d41-4103-859a-8797e8098ce0" providerId="ADAL" clId="{949B83B5-6337-DE44-9AC8-1768B1F3713E}" dt="2022-06-23T20:01:15.049" v="40" actId="478"/>
          <ac:picMkLst>
            <pc:docMk/>
            <pc:sldMk cId="778929904" sldId="256"/>
            <ac:picMk id="2052" creationId="{EC00EFB4-FC38-5B49-9819-724028E4AB6F}"/>
          </ac:picMkLst>
        </pc:picChg>
        <pc:inkChg chg="del">
          <ac:chgData name="Arthur Liu" userId="57266d67-1d41-4103-859a-8797e8098ce0" providerId="ADAL" clId="{949B83B5-6337-DE44-9AC8-1768B1F3713E}" dt="2022-06-23T20:01:11.884" v="39" actId="478"/>
          <ac:inkMkLst>
            <pc:docMk/>
            <pc:sldMk cId="778929904" sldId="256"/>
            <ac:inkMk id="5" creationId="{61E1A004-219C-4D9D-A2C9-BDB9105ED4AF}"/>
          </ac:inkMkLst>
        </pc:inkChg>
      </pc:sldChg>
    </pc:docChg>
  </pc:docChgLst>
  <pc:docChgLst>
    <pc:chgData name="Arthur Liu" userId="57266d67-1d41-4103-859a-8797e8098ce0" providerId="ADAL" clId="{3CCCAEB6-97D6-4D7C-A1D1-05D6A9AD3DAF}"/>
    <pc:docChg chg="modSld">
      <pc:chgData name="Arthur Liu" userId="57266d67-1d41-4103-859a-8797e8098ce0" providerId="ADAL" clId="{3CCCAEB6-97D6-4D7C-A1D1-05D6A9AD3DAF}" dt="2022-08-15T17:36:21.674" v="0"/>
      <pc:docMkLst>
        <pc:docMk/>
      </pc:docMkLst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1730891573" sldId="284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1730891573" sldId="284"/>
            <ac:inkMk id="7" creationId="{1F606015-8E41-4129-9FDF-BC38475DC93D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955941907" sldId="300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955941907" sldId="300"/>
            <ac:inkMk id="5" creationId="{93A7B88C-A324-4006-82FE-1101CA7150D6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352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3" creationId="{609A06F4-BBD3-4783-8F6B-39CE7A7C21BE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4" creationId="{E5AB5ACC-B002-48B3-A961-9FEC5318DFCE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5" creationId="{E07CE2C6-57E4-4D53-9798-1E02407F2933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6" creationId="{89A14928-F3DC-4B21-B23C-FAEA22A3AB53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7" creationId="{5A688BE0-D175-4D96-8073-165850272A8B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8" creationId="{63D0AFFD-A25B-4F9A-958B-C8490C7888B8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9" creationId="{9E92841B-3F12-4A40-AA81-C2F0943E041F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10" creationId="{EC6057C7-BD76-49DF-97A4-FDF7AAEECBC5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11" creationId="{6D8E2138-6596-4FEA-884D-F543409AA516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12" creationId="{E4A5F49A-A58F-4AE3-BDDE-3F106DC0DD51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13" creationId="{548686C6-77AC-46D4-8448-B3A7C62BFAFC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14" creationId="{B1B3DBCA-CF22-4278-8E13-F81F1A3C8627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15" creationId="{62F4C8CE-219F-4EB0-B665-434D6FF7A4DA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16" creationId="{9DB88C43-F859-4E7A-A949-F6CFCDD6AC78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17" creationId="{DC80B9E2-DBBA-489E-B396-567F09219F31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18" creationId="{A805F722-096D-477B-812B-001697AAC5B3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19" creationId="{09DF5CFD-1B4E-40FF-8079-CE5C32D1DB5B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20" creationId="{E048534E-1695-4DD0-A1B4-EE05EB53680A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21" creationId="{7A1851EE-2D80-441A-BB08-0407ECDC6C73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2"/>
            <ac:inkMk id="22" creationId="{9131370A-5D72-4049-9FE1-25135B3B4E45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355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5"/>
            <ac:inkMk id="2" creationId="{A9FA45C2-190E-4A43-ACED-CF799380D91E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357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7"/>
            <ac:inkMk id="2" creationId="{2983C69B-4D92-42F6-AF8D-8CBE57B1954B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358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58"/>
            <ac:inkMk id="2" creationId="{D0DA63D6-627B-46A4-A127-8702EA9167C8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362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62"/>
            <ac:inkMk id="2" creationId="{B8746771-0ED6-4EC3-90ED-671361E1B917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364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64"/>
            <ac:inkMk id="2" creationId="{0A832DA4-62D5-40E9-92E2-54B22B90C608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365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65"/>
            <ac:inkMk id="2" creationId="{671B9AF3-9AC3-4770-B7D4-0C3904399551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366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66"/>
            <ac:inkMk id="3" creationId="{2EB7A3FE-EDE4-4C32-AB65-E5671F0ECC1F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181733733" sldId="368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181733733" sldId="368"/>
            <ac:inkMk id="6" creationId="{53124479-050E-4A53-9096-85AA56F39403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373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73"/>
            <ac:inkMk id="4" creationId="{963BF915-9903-42E8-824D-785BCF03006F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380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80"/>
            <ac:inkMk id="2" creationId="{3A219C95-3B6C-40BD-929C-62994A57221B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388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88"/>
            <ac:inkMk id="2" creationId="{015FC2A7-38C7-4292-A70E-F6C2555DC7FF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390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390"/>
            <ac:inkMk id="4" creationId="{30E4668B-93B8-4BBB-9D1D-E0D1867783D4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416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16"/>
            <ac:inkMk id="3" creationId="{848A1B00-9A57-4747-A318-047D10ABA953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426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26"/>
            <ac:inkMk id="2" creationId="{A1824F8F-F040-4288-9672-8DE64AFB8CA5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444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44"/>
            <ac:inkMk id="2" creationId="{A4210B71-3449-46E3-A958-C875E5036A08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454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54"/>
            <ac:inkMk id="3" creationId="{0F3A14A2-374E-47A8-AFB4-B426DE1585BB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456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56"/>
            <ac:inkMk id="3" creationId="{091A4B1D-1B2A-4620-80D8-3153B9167426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457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57"/>
            <ac:inkMk id="3" creationId="{1C98EF6A-FBC4-42FC-AB92-27785D6ABB97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458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58"/>
            <ac:inkMk id="3" creationId="{C42658B9-178E-451E-856D-FD89B2E70ADB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58"/>
            <ac:inkMk id="4" creationId="{2617CAC6-5A2F-4B6B-842F-43F06B9135D7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58"/>
            <ac:inkMk id="5" creationId="{8C80C486-C469-4C73-8FC3-E7499EAF6DA7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58"/>
            <ac:inkMk id="6" creationId="{CCD74C5F-8D2A-4F6B-A2EC-71582E5C3CE9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58"/>
            <ac:inkMk id="7" creationId="{7705A7C2-7D9B-428C-BD5D-203D231C7CD5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58"/>
            <ac:inkMk id="8" creationId="{E5EA1BF9-65AA-45C7-99F0-DBD7BCDA8499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58"/>
            <ac:inkMk id="9" creationId="{094AEB2D-E33C-4826-928A-A486BB011FA7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58"/>
            <ac:inkMk id="10" creationId="{6CAC44E0-6E11-4992-8352-A2B1D08FB428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58"/>
            <ac:inkMk id="11" creationId="{DF8E089D-1D81-458B-BABF-E59463D3C55E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58"/>
            <ac:inkMk id="12" creationId="{D9FE3179-24E8-44D2-9057-98AD47988929}"/>
          </ac:inkMkLst>
        </pc:inkChg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58"/>
            <ac:inkMk id="13" creationId="{21703AFB-5461-44D0-8C73-25D844B6575F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459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59"/>
            <ac:inkMk id="3" creationId="{A7F0B402-D773-443D-8FD2-C46D99791CE7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465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65"/>
            <ac:inkMk id="2" creationId="{55B6C99B-C3B3-42ED-972C-C175E9AEE58D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466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66"/>
            <ac:inkMk id="2" creationId="{57E604C7-D506-4624-8F56-7693A187E1A8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0" sldId="467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0" sldId="467"/>
            <ac:inkMk id="3" creationId="{1DC6DB91-EAD5-406E-AD18-E78D8934B800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1796677083" sldId="469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1796677083" sldId="469"/>
            <ac:inkMk id="8" creationId="{D4E04126-8D1B-49DA-9B47-51BBDDD8FDBE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2530386591" sldId="471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2530386591" sldId="471"/>
            <ac:inkMk id="3" creationId="{FA6CAF92-0B1E-47AF-B268-398FC48DE622}"/>
          </ac:inkMkLst>
        </pc:inkChg>
      </pc:sldChg>
      <pc:sldChg chg="addSp">
        <pc:chgData name="Arthur Liu" userId="57266d67-1d41-4103-859a-8797e8098ce0" providerId="ADAL" clId="{3CCCAEB6-97D6-4D7C-A1D1-05D6A9AD3DAF}" dt="2022-08-15T17:36:21.674" v="0"/>
        <pc:sldMkLst>
          <pc:docMk/>
          <pc:sldMk cId="2493274669" sldId="474"/>
        </pc:sldMkLst>
        <pc:inkChg chg="add">
          <ac:chgData name="Arthur Liu" userId="57266d67-1d41-4103-859a-8797e8098ce0" providerId="ADAL" clId="{3CCCAEB6-97D6-4D7C-A1D1-05D6A9AD3DAF}" dt="2022-08-15T17:36:21.674" v="0"/>
          <ac:inkMkLst>
            <pc:docMk/>
            <pc:sldMk cId="2493274669" sldId="474"/>
            <ac:inkMk id="3" creationId="{AE176C59-DA72-4EE3-8746-250120BE76CA}"/>
          </ac:inkMkLst>
        </pc:inkChg>
      </pc:sldChg>
    </pc:docChg>
  </pc:docChgLst>
  <pc:docChgLst>
    <pc:chgData name="Arthur Liu" userId="57266d67-1d41-4103-859a-8797e8098ce0" providerId="ADAL" clId="{CE99DE6D-05BA-9347-A71B-F67D3CD14F53}"/>
    <pc:docChg chg="undo redo custSel addSld delSld modSld sldOrd modNotesMaster modHandout">
      <pc:chgData name="Arthur Liu" userId="57266d67-1d41-4103-859a-8797e8098ce0" providerId="ADAL" clId="{CE99DE6D-05BA-9347-A71B-F67D3CD14F53}" dt="2022-08-01T16:22:45.551" v="2387"/>
      <pc:docMkLst>
        <pc:docMk/>
      </pc:docMkLst>
      <pc:sldChg chg="addSp delSp modSp mod">
        <pc:chgData name="Arthur Liu" userId="57266d67-1d41-4103-859a-8797e8098ce0" providerId="ADAL" clId="{CE99DE6D-05BA-9347-A71B-F67D3CD14F53}" dt="2022-08-01T16:20:29.433" v="2386" actId="1076"/>
        <pc:sldMkLst>
          <pc:docMk/>
          <pc:sldMk cId="778929904" sldId="256"/>
        </pc:sldMkLst>
        <pc:spChg chg="mod">
          <ac:chgData name="Arthur Liu" userId="57266d67-1d41-4103-859a-8797e8098ce0" providerId="ADAL" clId="{CE99DE6D-05BA-9347-A71B-F67D3CD14F53}" dt="2022-07-31T20:14:50.264" v="2" actId="20577"/>
          <ac:spMkLst>
            <pc:docMk/>
            <pc:sldMk cId="778929904" sldId="256"/>
            <ac:spMk id="2" creationId="{25D024DE-D48D-460C-916B-2450517893F2}"/>
          </ac:spMkLst>
        </pc:spChg>
        <pc:spChg chg="del">
          <ac:chgData name="Arthur Liu" userId="57266d67-1d41-4103-859a-8797e8098ce0" providerId="ADAL" clId="{CE99DE6D-05BA-9347-A71B-F67D3CD14F53}" dt="2022-08-01T05:47:51.666" v="1961"/>
          <ac:spMkLst>
            <pc:docMk/>
            <pc:sldMk cId="778929904" sldId="256"/>
            <ac:spMk id="5" creationId="{CD7645A9-210D-564B-BED0-10795C5C040D}"/>
          </ac:spMkLst>
        </pc:spChg>
        <pc:spChg chg="add mod">
          <ac:chgData name="Arthur Liu" userId="57266d67-1d41-4103-859a-8797e8098ce0" providerId="ADAL" clId="{CE99DE6D-05BA-9347-A71B-F67D3CD14F53}" dt="2022-08-01T05:47:55.223" v="1962"/>
          <ac:spMkLst>
            <pc:docMk/>
            <pc:sldMk cId="778929904" sldId="256"/>
            <ac:spMk id="6" creationId="{E6443F32-7684-EB4C-ABAC-18DFF12ABAC5}"/>
          </ac:spMkLst>
        </pc:spChg>
        <pc:picChg chg="add mod">
          <ac:chgData name="Arthur Liu" userId="57266d67-1d41-4103-859a-8797e8098ce0" providerId="ADAL" clId="{CE99DE6D-05BA-9347-A71B-F67D3CD14F53}" dt="2022-08-01T16:20:29.433" v="2386" actId="1076"/>
          <ac:picMkLst>
            <pc:docMk/>
            <pc:sldMk cId="778929904" sldId="256"/>
            <ac:picMk id="1026" creationId="{E0A0013B-7A5E-544E-9FCC-472C1A448D10}"/>
          </ac:picMkLst>
        </pc:picChg>
        <pc:picChg chg="del">
          <ac:chgData name="Arthur Liu" userId="57266d67-1d41-4103-859a-8797e8098ce0" providerId="ADAL" clId="{CE99DE6D-05BA-9347-A71B-F67D3CD14F53}" dt="2022-07-31T20:14:45.615" v="0" actId="478"/>
          <ac:picMkLst>
            <pc:docMk/>
            <pc:sldMk cId="778929904" sldId="256"/>
            <ac:picMk id="2050" creationId="{CEDCF5C2-B8F0-9C4D-A95E-6FC701BF741A}"/>
          </ac:picMkLst>
        </pc:picChg>
        <pc:inkChg chg="del">
          <ac:chgData name="Arthur Liu" userId="57266d67-1d41-4103-859a-8797e8098ce0" providerId="ADAL" clId="{CE99DE6D-05BA-9347-A71B-F67D3CD14F53}" dt="2022-07-31T20:14:47.171" v="1" actId="478"/>
          <ac:inkMkLst>
            <pc:docMk/>
            <pc:sldMk cId="778929904" sldId="256"/>
            <ac:inkMk id="6" creationId="{9127C0C6-854B-4B0E-9E8F-81A986E48DC8}"/>
          </ac:inkMkLst>
        </pc:inkChg>
      </pc:sldChg>
      <pc:sldMasterChg chg="delSldLayout">
        <pc:chgData name="Arthur Liu" userId="57266d67-1d41-4103-859a-8797e8098ce0" providerId="ADAL" clId="{CE99DE6D-05BA-9347-A71B-F67D3CD14F53}" dt="2022-07-31T23:16:52.593" v="1914" actId="2696"/>
        <pc:sldMasterMkLst>
          <pc:docMk/>
          <pc:sldMasterMk cId="3568364135" sldId="2147483648"/>
        </pc:sldMasterMkLst>
      </pc:sldMasterChg>
    </pc:docChg>
  </pc:docChgLst>
  <pc:docChgLst>
    <pc:chgData name="Arthur Liu" userId="57266d67-1d41-4103-859a-8797e8098ce0" providerId="ADAL" clId="{988FC269-EDA9-CD45-8B5E-027F60D40B39}"/>
    <pc:docChg chg="undo custSel addSld delSld modSld sldOrd modNotesMaster modHandout">
      <pc:chgData name="Arthur Liu" userId="57266d67-1d41-4103-859a-8797e8098ce0" providerId="ADAL" clId="{988FC269-EDA9-CD45-8B5E-027F60D40B39}" dt="2022-07-15T07:02:27.733" v="4085" actId="20577"/>
      <pc:docMkLst>
        <pc:docMk/>
      </pc:docMkLst>
      <pc:sldChg chg="addSp delSp modSp mod modAnim">
        <pc:chgData name="Arthur Liu" userId="57266d67-1d41-4103-859a-8797e8098ce0" providerId="ADAL" clId="{988FC269-EDA9-CD45-8B5E-027F60D40B39}" dt="2022-07-15T06:27:34.103" v="3645"/>
        <pc:sldMkLst>
          <pc:docMk/>
          <pc:sldMk cId="778929904" sldId="256"/>
        </pc:sldMkLst>
        <pc:spChg chg="mod">
          <ac:chgData name="Arthur Liu" userId="57266d67-1d41-4103-859a-8797e8098ce0" providerId="ADAL" clId="{988FC269-EDA9-CD45-8B5E-027F60D40B39}" dt="2022-07-15T05:05:43.910" v="3518" actId="404"/>
          <ac:spMkLst>
            <pc:docMk/>
            <pc:sldMk cId="778929904" sldId="256"/>
            <ac:spMk id="2" creationId="{25D024DE-D48D-460C-916B-2450517893F2}"/>
          </ac:spMkLst>
        </pc:spChg>
        <pc:picChg chg="add mod">
          <ac:chgData name="Arthur Liu" userId="57266d67-1d41-4103-859a-8797e8098ce0" providerId="ADAL" clId="{988FC269-EDA9-CD45-8B5E-027F60D40B39}" dt="2022-07-15T05:07:38.250" v="3523" actId="1076"/>
          <ac:picMkLst>
            <pc:docMk/>
            <pc:sldMk cId="778929904" sldId="256"/>
            <ac:picMk id="5" creationId="{5831C560-BE76-D249-8632-AD9999E16F9E}"/>
          </ac:picMkLst>
        </pc:picChg>
        <pc:picChg chg="add del mod">
          <ac:chgData name="Arthur Liu" userId="57266d67-1d41-4103-859a-8797e8098ce0" providerId="ADAL" clId="{988FC269-EDA9-CD45-8B5E-027F60D40B39}" dt="2022-07-15T05:05:48.073" v="3519" actId="478"/>
          <ac:picMkLst>
            <pc:docMk/>
            <pc:sldMk cId="778929904" sldId="256"/>
            <ac:picMk id="1026" creationId="{9C62835A-55D0-5D4E-8DAD-40167389C3CF}"/>
          </ac:picMkLst>
        </pc:picChg>
        <pc:picChg chg="del">
          <ac:chgData name="Arthur Liu" userId="57266d67-1d41-4103-859a-8797e8098ce0" providerId="ADAL" clId="{988FC269-EDA9-CD45-8B5E-027F60D40B39}" dt="2022-07-12T22:50:31.066" v="13" actId="478"/>
          <ac:picMkLst>
            <pc:docMk/>
            <pc:sldMk cId="778929904" sldId="256"/>
            <ac:picMk id="1026" creationId="{D1FA5324-10D0-514F-A22E-5BB0A0630292}"/>
          </ac:picMkLst>
        </pc:picChg>
      </pc:sldChg>
    </pc:docChg>
  </pc:docChgLst>
  <pc:docChgLst>
    <pc:chgData name="Arthur Liu" userId="57266d67-1d41-4103-859a-8797e8098ce0" providerId="ADAL" clId="{0810FF67-0BBF-A940-8810-4BAB564814B2}"/>
    <pc:docChg chg="undo redo custSel addSld delSld modSld modNotesMaster modHandout">
      <pc:chgData name="Arthur Liu" userId="57266d67-1d41-4103-859a-8797e8098ce0" providerId="ADAL" clId="{0810FF67-0BBF-A940-8810-4BAB564814B2}" dt="2022-07-20T07:52:42.838" v="906"/>
      <pc:docMkLst>
        <pc:docMk/>
      </pc:docMkLst>
      <pc:sldChg chg="delSp modSp mod delAnim">
        <pc:chgData name="Arthur Liu" userId="57266d67-1d41-4103-859a-8797e8098ce0" providerId="ADAL" clId="{0810FF67-0BBF-A940-8810-4BAB564814B2}" dt="2022-07-20T04:47:34.226" v="279" actId="6549"/>
        <pc:sldMkLst>
          <pc:docMk/>
          <pc:sldMk cId="778929904" sldId="256"/>
        </pc:sldMkLst>
        <pc:spChg chg="mod">
          <ac:chgData name="Arthur Liu" userId="57266d67-1d41-4103-859a-8797e8098ce0" providerId="ADAL" clId="{0810FF67-0BBF-A940-8810-4BAB564814B2}" dt="2022-07-20T04:47:34.226" v="279" actId="6549"/>
          <ac:spMkLst>
            <pc:docMk/>
            <pc:sldMk cId="778929904" sldId="256"/>
            <ac:spMk id="2" creationId="{25D024DE-D48D-460C-916B-2450517893F2}"/>
          </ac:spMkLst>
        </pc:spChg>
        <pc:picChg chg="del">
          <ac:chgData name="Arthur Liu" userId="57266d67-1d41-4103-859a-8797e8098ce0" providerId="ADAL" clId="{0810FF67-0BBF-A940-8810-4BAB564814B2}" dt="2022-07-19T22:42:27.216" v="4" actId="478"/>
          <ac:picMkLst>
            <pc:docMk/>
            <pc:sldMk cId="778929904" sldId="256"/>
            <ac:picMk id="5" creationId="{5831C560-BE76-D249-8632-AD9999E16F9E}"/>
          </ac:picMkLst>
        </pc:picChg>
      </pc:sldChg>
    </pc:docChg>
  </pc:docChgLst>
  <pc:docChgLst>
    <pc:chgData name="Arthur Liu" userId="57266d67-1d41-4103-859a-8797e8098ce0" providerId="ADAL" clId="{8BDA04B9-9D38-44F8-8F42-3902698F4D31}"/>
    <pc:docChg chg="undo custSel modSld">
      <pc:chgData name="Arthur Liu" userId="57266d67-1d41-4103-859a-8797e8098ce0" providerId="ADAL" clId="{8BDA04B9-9D38-44F8-8F42-3902698F4D31}" dt="2022-08-08T17:43:05.381" v="32"/>
      <pc:docMkLst>
        <pc:docMk/>
      </pc:docMkLst>
      <pc:sldChg chg="addSp modSp">
        <pc:chgData name="Arthur Liu" userId="57266d67-1d41-4103-859a-8797e8098ce0" providerId="ADAL" clId="{8BDA04B9-9D38-44F8-8F42-3902698F4D31}" dt="2022-08-08T02:21:21.322" v="3" actId="1076"/>
        <pc:sldMkLst>
          <pc:docMk/>
          <pc:sldMk cId="778929904" sldId="256"/>
        </pc:sldMkLst>
        <pc:picChg chg="add mod">
          <ac:chgData name="Arthur Liu" userId="57266d67-1d41-4103-859a-8797e8098ce0" providerId="ADAL" clId="{8BDA04B9-9D38-44F8-8F42-3902698F4D31}" dt="2022-08-08T02:21:21.322" v="3" actId="1076"/>
          <ac:picMkLst>
            <pc:docMk/>
            <pc:sldMk cId="778929904" sldId="256"/>
            <ac:picMk id="1026" creationId="{7419336E-6526-4B2F-9848-2E4ECFE8ADD6}"/>
          </ac:picMkLst>
        </pc:picChg>
      </pc:sldChg>
    </pc:docChg>
  </pc:docChgLst>
  <pc:docChgLst>
    <pc:chgData name="Arthur Liu" userId="57266d67-1d41-4103-859a-8797e8098ce0" providerId="ADAL" clId="{64F5F552-8315-438A-B62B-ACE4FC77B5D0}"/>
    <pc:docChg chg="modSld">
      <pc:chgData name="Arthur Liu" userId="57266d67-1d41-4103-859a-8797e8098ce0" providerId="ADAL" clId="{64F5F552-8315-438A-B62B-ACE4FC77B5D0}" dt="2022-08-03T17:42:02.726" v="0"/>
      <pc:docMkLst>
        <pc:docMk/>
      </pc:docMkLst>
    </pc:docChg>
  </pc:docChgLst>
  <pc:docChgLst>
    <pc:chgData name="Arthur Liu" userId="57266d67-1d41-4103-859a-8797e8098ce0" providerId="ADAL" clId="{803A8129-2C0A-4602-A7AD-53828E814FF1}"/>
    <pc:docChg chg="custSel modSld">
      <pc:chgData name="Arthur Liu" userId="57266d67-1d41-4103-859a-8797e8098ce0" providerId="ADAL" clId="{803A8129-2C0A-4602-A7AD-53828E814FF1}" dt="2022-06-24T17:42:13.421" v="273"/>
      <pc:docMkLst>
        <pc:docMk/>
      </pc:docMkLst>
    </pc:docChg>
  </pc:docChgLst>
  <pc:docChgLst>
    <pc:chgData name="Arthur Liu" userId="57266d67-1d41-4103-859a-8797e8098ce0" providerId="ADAL" clId="{2DC004E5-BEA6-C042-93B8-EAD636703E36}"/>
    <pc:docChg chg="undo redo custSel addSld delSld modSld sldOrd">
      <pc:chgData name="Arthur Liu" userId="57266d67-1d41-4103-859a-8797e8098ce0" providerId="ADAL" clId="{2DC004E5-BEA6-C042-93B8-EAD636703E36}" dt="2022-07-27T05:14:47.397" v="1904" actId="20577"/>
      <pc:docMkLst>
        <pc:docMk/>
      </pc:docMkLst>
      <pc:sldChg chg="addSp delSp modSp mod">
        <pc:chgData name="Arthur Liu" userId="57266d67-1d41-4103-859a-8797e8098ce0" providerId="ADAL" clId="{2DC004E5-BEA6-C042-93B8-EAD636703E36}" dt="2022-07-27T04:30:51.350" v="812" actId="1076"/>
        <pc:sldMkLst>
          <pc:docMk/>
          <pc:sldMk cId="778929904" sldId="256"/>
        </pc:sldMkLst>
        <pc:spChg chg="mod">
          <ac:chgData name="Arthur Liu" userId="57266d67-1d41-4103-859a-8797e8098ce0" providerId="ADAL" clId="{2DC004E5-BEA6-C042-93B8-EAD636703E36}" dt="2022-07-26T21:51:25.398" v="7"/>
          <ac:spMkLst>
            <pc:docMk/>
            <pc:sldMk cId="778929904" sldId="256"/>
            <ac:spMk id="2" creationId="{25D024DE-D48D-460C-916B-2450517893F2}"/>
          </ac:spMkLst>
        </pc:spChg>
        <pc:spChg chg="del">
          <ac:chgData name="Arthur Liu" userId="57266d67-1d41-4103-859a-8797e8098ce0" providerId="ADAL" clId="{2DC004E5-BEA6-C042-93B8-EAD636703E36}" dt="2022-07-27T04:20:38.751" v="809"/>
          <ac:spMkLst>
            <pc:docMk/>
            <pc:sldMk cId="778929904" sldId="256"/>
            <ac:spMk id="7" creationId="{A6B37C0E-54C4-3144-A982-89258933E99D}"/>
          </ac:spMkLst>
        </pc:spChg>
        <pc:picChg chg="add mod">
          <ac:chgData name="Arthur Liu" userId="57266d67-1d41-4103-859a-8797e8098ce0" providerId="ADAL" clId="{2DC004E5-BEA6-C042-93B8-EAD636703E36}" dt="2022-07-27T04:30:51.350" v="812" actId="1076"/>
          <ac:picMkLst>
            <pc:docMk/>
            <pc:sldMk cId="778929904" sldId="256"/>
            <ac:picMk id="1026" creationId="{27094318-FB68-BD46-8109-29B338B776F0}"/>
          </ac:picMkLst>
        </pc:picChg>
        <pc:picChg chg="del">
          <ac:chgData name="Arthur Liu" userId="57266d67-1d41-4103-859a-8797e8098ce0" providerId="ADAL" clId="{2DC004E5-BEA6-C042-93B8-EAD636703E36}" dt="2022-07-27T00:41:13.632" v="98" actId="478"/>
          <ac:picMkLst>
            <pc:docMk/>
            <pc:sldMk cId="778929904" sldId="256"/>
            <ac:picMk id="1026" creationId="{555D666A-0881-A24F-81C1-E0B6ACADF552}"/>
          </ac:picMkLst>
        </pc:picChg>
      </pc:sldChg>
    </pc:docChg>
  </pc:docChgLst>
  <pc:docChgLst>
    <pc:chgData name="Arthur Liu" userId="57266d67-1d41-4103-859a-8797e8098ce0" providerId="ADAL" clId="{0B65341E-65D3-437C-AC6A-1FE5A36CDEE6}"/>
    <pc:docChg chg="modSld">
      <pc:chgData name="Arthur Liu" userId="57266d67-1d41-4103-859a-8797e8098ce0" providerId="ADAL" clId="{0B65341E-65D3-437C-AC6A-1FE5A36CDEE6}" dt="2022-07-29T17:41:08.474" v="1"/>
      <pc:docMkLst>
        <pc:docMk/>
      </pc:docMkLst>
      <pc:sldChg chg="addSp">
        <pc:chgData name="Arthur Liu" userId="57266d67-1d41-4103-859a-8797e8098ce0" providerId="ADAL" clId="{0B65341E-65D3-437C-AC6A-1FE5A36CDEE6}" dt="2022-07-29T16:40:35.544" v="0"/>
        <pc:sldMkLst>
          <pc:docMk/>
          <pc:sldMk cId="778929904" sldId="256"/>
        </pc:sldMkLst>
        <pc:inkChg chg="add">
          <ac:chgData name="Arthur Liu" userId="57266d67-1d41-4103-859a-8797e8098ce0" providerId="ADAL" clId="{0B65341E-65D3-437C-AC6A-1FE5A36CDEE6}" dt="2022-07-29T16:40:35.544" v="0"/>
          <ac:inkMkLst>
            <pc:docMk/>
            <pc:sldMk cId="778929904" sldId="256"/>
            <ac:inkMk id="6" creationId="{9127C0C6-854B-4B0E-9E8F-81A986E48DC8}"/>
          </ac:inkMkLst>
        </pc:inkChg>
      </pc:sldChg>
    </pc:docChg>
  </pc:docChgLst>
  <pc:docChgLst>
    <pc:chgData name="Arthur Liu" userId="57266d67-1d41-4103-859a-8797e8098ce0" providerId="ADAL" clId="{CCE2A7BE-E500-944F-86C2-06DB2265B782}"/>
    <pc:docChg chg="undo redo custSel addSld delSld modSld sldOrd modNotesMaster modHandout">
      <pc:chgData name="Arthur Liu" userId="57266d67-1d41-4103-859a-8797e8098ce0" providerId="ADAL" clId="{CCE2A7BE-E500-944F-86C2-06DB2265B782}" dt="2022-07-08T08:03:59.159" v="1473"/>
      <pc:docMkLst>
        <pc:docMk/>
      </pc:docMkLst>
      <pc:sldChg chg="modSp mod">
        <pc:chgData name="Arthur Liu" userId="57266d67-1d41-4103-859a-8797e8098ce0" providerId="ADAL" clId="{CCE2A7BE-E500-944F-86C2-06DB2265B782}" dt="2022-07-07T21:43:15.896" v="4" actId="20577"/>
        <pc:sldMkLst>
          <pc:docMk/>
          <pc:sldMk cId="778929904" sldId="256"/>
        </pc:sldMkLst>
        <pc:spChg chg="mod">
          <ac:chgData name="Arthur Liu" userId="57266d67-1d41-4103-859a-8797e8098ce0" providerId="ADAL" clId="{CCE2A7BE-E500-944F-86C2-06DB2265B782}" dt="2022-07-07T21:43:15.896" v="4" actId="20577"/>
          <ac:spMkLst>
            <pc:docMk/>
            <pc:sldMk cId="778929904" sldId="256"/>
            <ac:spMk id="2" creationId="{25D024DE-D48D-460C-916B-2450517893F2}"/>
          </ac:spMkLst>
        </pc:spChg>
      </pc:sldChg>
    </pc:docChg>
  </pc:docChgLst>
  <pc:docChgLst>
    <pc:chgData name="Arthur Liu" userId="57266d67-1d41-4103-859a-8797e8098ce0" providerId="ADAL" clId="{A9CBE241-A4AB-B342-8832-33FB3534918D}"/>
    <pc:docChg chg="undo custSel addSld delSld modSld sldOrd modNotesMaster modHandout">
      <pc:chgData name="Arthur Liu" userId="57266d67-1d41-4103-859a-8797e8098ce0" providerId="ADAL" clId="{A9CBE241-A4AB-B342-8832-33FB3534918D}" dt="2022-08-08T05:21:51.024" v="1075"/>
      <pc:docMkLst>
        <pc:docMk/>
      </pc:docMkLst>
      <pc:sldChg chg="delSp modSp mod">
        <pc:chgData name="Arthur Liu" userId="57266d67-1d41-4103-859a-8797e8098ce0" providerId="ADAL" clId="{A9CBE241-A4AB-B342-8832-33FB3534918D}" dt="2022-08-07T23:25:07.412" v="38" actId="478"/>
        <pc:sldMkLst>
          <pc:docMk/>
          <pc:sldMk cId="778929904" sldId="256"/>
        </pc:sldMkLst>
        <pc:spChg chg="mod">
          <ac:chgData name="Arthur Liu" userId="57266d67-1d41-4103-859a-8797e8098ce0" providerId="ADAL" clId="{A9CBE241-A4AB-B342-8832-33FB3534918D}" dt="2022-08-07T23:25:04.001" v="37" actId="20577"/>
          <ac:spMkLst>
            <pc:docMk/>
            <pc:sldMk cId="778929904" sldId="256"/>
            <ac:spMk id="2" creationId="{25D024DE-D48D-460C-916B-2450517893F2}"/>
          </ac:spMkLst>
        </pc:spChg>
        <pc:picChg chg="del">
          <ac:chgData name="Arthur Liu" userId="57266d67-1d41-4103-859a-8797e8098ce0" providerId="ADAL" clId="{A9CBE241-A4AB-B342-8832-33FB3534918D}" dt="2022-08-07T23:25:07.412" v="38" actId="478"/>
          <ac:picMkLst>
            <pc:docMk/>
            <pc:sldMk cId="778929904" sldId="256"/>
            <ac:picMk id="2050" creationId="{4AF18BAC-1C36-A347-B4C2-6E66186D2236}"/>
          </ac:picMkLst>
        </pc:picChg>
      </pc:sldChg>
      <pc:sldChg chg="modSp add del mod">
        <pc:chgData name="Arthur Liu" userId="57266d67-1d41-4103-859a-8797e8098ce0" providerId="ADAL" clId="{A9CBE241-A4AB-B342-8832-33FB3534918D}" dt="2022-08-07T23:25:38.945" v="77" actId="20577"/>
        <pc:sldMkLst>
          <pc:docMk/>
          <pc:sldMk cId="2569339130" sldId="312"/>
        </pc:sldMkLst>
        <pc:spChg chg="mod">
          <ac:chgData name="Arthur Liu" userId="57266d67-1d41-4103-859a-8797e8098ce0" providerId="ADAL" clId="{A9CBE241-A4AB-B342-8832-33FB3534918D}" dt="2022-08-07T23:25:38.945" v="77" actId="20577"/>
          <ac:spMkLst>
            <pc:docMk/>
            <pc:sldMk cId="2569339130" sldId="312"/>
            <ac:spMk id="3" creationId="{9105816C-FC39-3D49-AC67-C068B8D208A0}"/>
          </ac:spMkLst>
        </pc:spChg>
      </pc:sldChg>
      <pc:sldMasterChg chg="delSldLayout">
        <pc:chgData name="Arthur Liu" userId="57266d67-1d41-4103-859a-8797e8098ce0" providerId="ADAL" clId="{A9CBE241-A4AB-B342-8832-33FB3534918D}" dt="2022-08-08T01:18:54.013" v="285" actId="2696"/>
        <pc:sldMasterMkLst>
          <pc:docMk/>
          <pc:sldMasterMk cId="3568364135" sldId="2147483648"/>
        </pc:sldMasterMkLst>
      </pc:sldMasterChg>
    </pc:docChg>
  </pc:docChgLst>
  <pc:docChgLst>
    <pc:chgData name="Arthur Liu" userId="57266d67-1d41-4103-859a-8797e8098ce0" providerId="ADAL" clId="{80BAFFAC-2C0A-DA48-9C68-E7E03763732B}"/>
    <pc:docChg chg="undo redo custSel addSld delSld modSld sldOrd modNotesMaster modHandout">
      <pc:chgData name="Arthur Liu" userId="57266d67-1d41-4103-859a-8797e8098ce0" providerId="ADAL" clId="{80BAFFAC-2C0A-DA48-9C68-E7E03763732B}" dt="2022-08-03T08:05:32.227" v="2708" actId="20577"/>
      <pc:docMkLst>
        <pc:docMk/>
      </pc:docMkLst>
      <pc:sldChg chg="addSp delSp modSp mod">
        <pc:chgData name="Arthur Liu" userId="57266d67-1d41-4103-859a-8797e8098ce0" providerId="ADAL" clId="{80BAFFAC-2C0A-DA48-9C68-E7E03763732B}" dt="2022-08-03T05:28:32.187" v="875" actId="1076"/>
        <pc:sldMkLst>
          <pc:docMk/>
          <pc:sldMk cId="778929904" sldId="256"/>
        </pc:sldMkLst>
        <pc:spChg chg="mod">
          <ac:chgData name="Arthur Liu" userId="57266d67-1d41-4103-859a-8797e8098ce0" providerId="ADAL" clId="{80BAFFAC-2C0A-DA48-9C68-E7E03763732B}" dt="2022-08-03T04:45:18.310" v="118"/>
          <ac:spMkLst>
            <pc:docMk/>
            <pc:sldMk cId="778929904" sldId="256"/>
            <ac:spMk id="2" creationId="{25D024DE-D48D-460C-916B-2450517893F2}"/>
          </ac:spMkLst>
        </pc:spChg>
        <pc:spChg chg="add mod">
          <ac:chgData name="Arthur Liu" userId="57266d67-1d41-4103-859a-8797e8098ce0" providerId="ADAL" clId="{80BAFFAC-2C0A-DA48-9C68-E7E03763732B}" dt="2022-08-03T04:59:48.961" v="287"/>
          <ac:spMkLst>
            <pc:docMk/>
            <pc:sldMk cId="778929904" sldId="256"/>
            <ac:spMk id="5" creationId="{9BE4462C-F60F-3B49-99AA-9F6FE80E876A}"/>
          </ac:spMkLst>
        </pc:spChg>
        <pc:spChg chg="del">
          <ac:chgData name="Arthur Liu" userId="57266d67-1d41-4103-859a-8797e8098ce0" providerId="ADAL" clId="{80BAFFAC-2C0A-DA48-9C68-E7E03763732B}" dt="2022-08-03T04:59:45.472" v="286"/>
          <ac:spMkLst>
            <pc:docMk/>
            <pc:sldMk cId="778929904" sldId="256"/>
            <ac:spMk id="6" creationId="{E6443F32-7684-EB4C-ABAC-18DFF12ABAC5}"/>
          </ac:spMkLst>
        </pc:spChg>
        <pc:picChg chg="add mod">
          <ac:chgData name="Arthur Liu" userId="57266d67-1d41-4103-859a-8797e8098ce0" providerId="ADAL" clId="{80BAFFAC-2C0A-DA48-9C68-E7E03763732B}" dt="2022-08-03T05:28:32.187" v="875" actId="1076"/>
          <ac:picMkLst>
            <pc:docMk/>
            <pc:sldMk cId="778929904" sldId="256"/>
            <ac:picMk id="7" creationId="{A7A06DB6-79C5-3A46-B46C-1854A5E86EBD}"/>
          </ac:picMkLst>
        </pc:picChg>
        <pc:picChg chg="del">
          <ac:chgData name="Arthur Liu" userId="57266d67-1d41-4103-859a-8797e8098ce0" providerId="ADAL" clId="{80BAFFAC-2C0A-DA48-9C68-E7E03763732B}" dt="2022-08-03T00:16:58.700" v="4" actId="478"/>
          <ac:picMkLst>
            <pc:docMk/>
            <pc:sldMk cId="778929904" sldId="256"/>
            <ac:picMk id="1026" creationId="{E0A0013B-7A5E-544E-9FCC-472C1A448D10}"/>
          </ac:picMkLst>
        </pc:picChg>
      </pc:sldChg>
    </pc:docChg>
  </pc:docChgLst>
  <pc:docChgLst>
    <pc:chgData name="Arthur Liu" userId="57266d67-1d41-4103-859a-8797e8098ce0" providerId="ADAL" clId="{C481C60D-7D72-4B95-83CF-EB5A019D896E}"/>
    <pc:docChg chg="modSld">
      <pc:chgData name="Arthur Liu" userId="57266d67-1d41-4103-859a-8797e8098ce0" providerId="ADAL" clId="{C481C60D-7D72-4B95-83CF-EB5A019D896E}" dt="2022-08-01T17:42:06.716" v="0"/>
      <pc:docMkLst>
        <pc:docMk/>
      </pc:docMkLst>
    </pc:docChg>
  </pc:docChgLst>
  <pc:docChgLst>
    <pc:chgData name="Arthur Liu" userId="57266d67-1d41-4103-859a-8797e8098ce0" providerId="ADAL" clId="{E900D44F-5D69-5640-9385-4F41FC6AEA46}"/>
    <pc:docChg chg="undo redo custSel addSld delSld modSld sldOrd">
      <pc:chgData name="Arthur Liu" userId="57266d67-1d41-4103-859a-8797e8098ce0" providerId="ADAL" clId="{E900D44F-5D69-5640-9385-4F41FC6AEA46}" dt="2022-07-22T16:41:16.579" v="4325" actId="14100"/>
      <pc:docMkLst>
        <pc:docMk/>
      </pc:docMkLst>
      <pc:sldChg chg="addSp delSp modSp mod">
        <pc:chgData name="Arthur Liu" userId="57266d67-1d41-4103-859a-8797e8098ce0" providerId="ADAL" clId="{E900D44F-5D69-5640-9385-4F41FC6AEA46}" dt="2022-07-22T06:29:56.405" v="3676"/>
        <pc:sldMkLst>
          <pc:docMk/>
          <pc:sldMk cId="778929904" sldId="256"/>
        </pc:sldMkLst>
        <pc:spChg chg="mod">
          <ac:chgData name="Arthur Liu" userId="57266d67-1d41-4103-859a-8797e8098ce0" providerId="ADAL" clId="{E900D44F-5D69-5640-9385-4F41FC6AEA46}" dt="2022-07-21T21:10:18.981" v="61" actId="20577"/>
          <ac:spMkLst>
            <pc:docMk/>
            <pc:sldMk cId="778929904" sldId="256"/>
            <ac:spMk id="2" creationId="{25D024DE-D48D-460C-916B-2450517893F2}"/>
          </ac:spMkLst>
        </pc:spChg>
        <pc:spChg chg="add mod">
          <ac:chgData name="Arthur Liu" userId="57266d67-1d41-4103-859a-8797e8098ce0" providerId="ADAL" clId="{E900D44F-5D69-5640-9385-4F41FC6AEA46}" dt="2022-07-22T06:29:56.405" v="3676"/>
          <ac:spMkLst>
            <pc:docMk/>
            <pc:sldMk cId="778929904" sldId="256"/>
            <ac:spMk id="5" creationId="{AB09A21A-A4A7-4445-8165-D92AB7AC2D1D}"/>
          </ac:spMkLst>
        </pc:spChg>
        <pc:spChg chg="del">
          <ac:chgData name="Arthur Liu" userId="57266d67-1d41-4103-859a-8797e8098ce0" providerId="ADAL" clId="{E900D44F-5D69-5640-9385-4F41FC6AEA46}" dt="2022-07-22T06:29:53.135" v="3675"/>
          <ac:spMkLst>
            <pc:docMk/>
            <pc:sldMk cId="778929904" sldId="256"/>
            <ac:spMk id="6" creationId="{70168CF0-87C4-3A4C-9439-E2CC38C76F75}"/>
          </ac:spMkLst>
        </pc:spChg>
        <pc:picChg chg="del">
          <ac:chgData name="Arthur Liu" userId="57266d67-1d41-4103-859a-8797e8098ce0" providerId="ADAL" clId="{E900D44F-5D69-5640-9385-4F41FC6AEA46}" dt="2022-07-21T21:10:07.113" v="2" actId="478"/>
          <ac:picMkLst>
            <pc:docMk/>
            <pc:sldMk cId="778929904" sldId="256"/>
            <ac:picMk id="1026" creationId="{F9340E95-AEC2-4A43-BD44-C13D91DE4F7E}"/>
          </ac:picMkLst>
        </pc:picChg>
        <pc:picChg chg="add mod">
          <ac:chgData name="Arthur Liu" userId="57266d67-1d41-4103-859a-8797e8098ce0" providerId="ADAL" clId="{E900D44F-5D69-5640-9385-4F41FC6AEA46}" dt="2022-07-22T06:19:28.293" v="3169" actId="1076"/>
          <ac:picMkLst>
            <pc:docMk/>
            <pc:sldMk cId="778929904" sldId="256"/>
            <ac:picMk id="5122" creationId="{91025BE8-7CFD-6B4B-B350-4A6F1CEC2D17}"/>
          </ac:picMkLst>
        </pc:picChg>
      </pc:sldChg>
    </pc:docChg>
  </pc:docChgLst>
  <pc:docChgLst>
    <pc:chgData name="Arthur Liu" userId="57266d67-1d41-4103-859a-8797e8098ce0" providerId="ADAL" clId="{5B3D06BC-4D73-3241-9F59-D74440B89CBE}"/>
    <pc:docChg chg="undo redo custSel addSld delSld modSld sldOrd modNotesMaster modHandout">
      <pc:chgData name="Arthur Liu" userId="57266d67-1d41-4103-859a-8797e8098ce0" providerId="ADAL" clId="{5B3D06BC-4D73-3241-9F59-D74440B89CBE}" dt="2022-08-15T08:09:19.182" v="2575"/>
      <pc:docMkLst>
        <pc:docMk/>
      </pc:docMkLst>
      <pc:sldChg chg="addSp delSp modSp mod">
        <pc:chgData name="Arthur Liu" userId="57266d67-1d41-4103-859a-8797e8098ce0" providerId="ADAL" clId="{5B3D06BC-4D73-3241-9F59-D74440B89CBE}" dt="2022-08-15T01:56:20.588" v="1764" actId="1076"/>
        <pc:sldMkLst>
          <pc:docMk/>
          <pc:sldMk cId="778929904" sldId="256"/>
        </pc:sldMkLst>
        <pc:spChg chg="mod">
          <ac:chgData name="Arthur Liu" userId="57266d67-1d41-4103-859a-8797e8098ce0" providerId="ADAL" clId="{5B3D06BC-4D73-3241-9F59-D74440B89CBE}" dt="2022-08-15T01:55:01.716" v="1759" actId="20577"/>
          <ac:spMkLst>
            <pc:docMk/>
            <pc:sldMk cId="778929904" sldId="256"/>
            <ac:spMk id="2" creationId="{25D024DE-D48D-460C-916B-2450517893F2}"/>
          </ac:spMkLst>
        </pc:spChg>
        <pc:picChg chg="del">
          <ac:chgData name="Arthur Liu" userId="57266d67-1d41-4103-859a-8797e8098ce0" providerId="ADAL" clId="{5B3D06BC-4D73-3241-9F59-D74440B89CBE}" dt="2022-08-14T22:45:39.237" v="1" actId="478"/>
          <ac:picMkLst>
            <pc:docMk/>
            <pc:sldMk cId="778929904" sldId="256"/>
            <ac:picMk id="5122" creationId="{6FA832BD-92EA-D642-BB37-8569BFF49631}"/>
          </ac:picMkLst>
        </pc:picChg>
        <pc:picChg chg="add mod">
          <ac:chgData name="Arthur Liu" userId="57266d67-1d41-4103-859a-8797e8098ce0" providerId="ADAL" clId="{5B3D06BC-4D73-3241-9F59-D74440B89CBE}" dt="2022-08-15T01:56:20.588" v="1764" actId="1076"/>
          <ac:picMkLst>
            <pc:docMk/>
            <pc:sldMk cId="778929904" sldId="256"/>
            <ac:picMk id="82946" creationId="{9EC5AC0E-F19C-AC43-B7E8-5C559A660BEB}"/>
          </ac:picMkLst>
        </pc:picChg>
      </pc:sldChg>
      <pc:sldChg chg="addSp delSp modSp add mod delAnim modAnim">
        <pc:chgData name="Arthur Liu" userId="57266d67-1d41-4103-859a-8797e8098ce0" providerId="ADAL" clId="{5B3D06BC-4D73-3241-9F59-D74440B89CBE}" dt="2022-08-15T01:42:48.455" v="1685"/>
        <pc:sldMkLst>
          <pc:docMk/>
          <pc:sldMk cId="2693491799" sldId="279"/>
        </pc:sldMkLst>
        <pc:spChg chg="mod">
          <ac:chgData name="Arthur Liu" userId="57266d67-1d41-4103-859a-8797e8098ce0" providerId="ADAL" clId="{5B3D06BC-4D73-3241-9F59-D74440B89CBE}" dt="2022-08-14T23:40:50.145" v="1114" actId="20577"/>
          <ac:spMkLst>
            <pc:docMk/>
            <pc:sldMk cId="2693491799" sldId="279"/>
            <ac:spMk id="3" creationId="{00000000-0000-0000-0000-000000000000}"/>
          </ac:spMkLst>
        </pc:spChg>
        <pc:spChg chg="mod">
          <ac:chgData name="Arthur Liu" userId="57266d67-1d41-4103-859a-8797e8098ce0" providerId="ADAL" clId="{5B3D06BC-4D73-3241-9F59-D74440B89CBE}" dt="2022-08-14T23:31:49.582" v="368" actId="164"/>
          <ac:spMkLst>
            <pc:docMk/>
            <pc:sldMk cId="2693491799" sldId="279"/>
            <ac:spMk id="4" creationId="{00000000-0000-0000-0000-000000000000}"/>
          </ac:spMkLst>
        </pc:spChg>
        <pc:spChg chg="mod">
          <ac:chgData name="Arthur Liu" userId="57266d67-1d41-4103-859a-8797e8098ce0" providerId="ADAL" clId="{5B3D06BC-4D73-3241-9F59-D74440B89CBE}" dt="2022-08-14T23:31:49.582" v="368" actId="164"/>
          <ac:spMkLst>
            <pc:docMk/>
            <pc:sldMk cId="2693491799" sldId="279"/>
            <ac:spMk id="5" creationId="{00000000-0000-0000-0000-000000000000}"/>
          </ac:spMkLst>
        </pc:spChg>
        <pc:spChg chg="del">
          <ac:chgData name="Arthur Liu" userId="57266d67-1d41-4103-859a-8797e8098ce0" providerId="ADAL" clId="{5B3D06BC-4D73-3241-9F59-D74440B89CBE}" dt="2022-08-14T23:31:53.552" v="370" actId="478"/>
          <ac:spMkLst>
            <pc:docMk/>
            <pc:sldMk cId="2693491799" sldId="279"/>
            <ac:spMk id="6" creationId="{553B74AF-7EF3-4D18-A5D4-E954E144C7A2}"/>
          </ac:spMkLst>
        </pc:spChg>
        <pc:spChg chg="add del mod">
          <ac:chgData name="Arthur Liu" userId="57266d67-1d41-4103-859a-8797e8098ce0" providerId="ADAL" clId="{5B3D06BC-4D73-3241-9F59-D74440B89CBE}" dt="2022-08-14T23:33:27.658" v="512" actId="478"/>
          <ac:spMkLst>
            <pc:docMk/>
            <pc:sldMk cId="2693491799" sldId="279"/>
            <ac:spMk id="8" creationId="{8C64DB5D-7A5D-3C43-BE21-BE5700988C73}"/>
          </ac:spMkLst>
        </pc:spChg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2693491799" sldId="279"/>
            <ac:spMk id="9" creationId="{A89D10A3-ABA4-AD4E-86AB-F751C5D52FD5}"/>
          </ac:spMkLst>
        </pc:spChg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2693491799" sldId="279"/>
            <ac:spMk id="10" creationId="{5C306220-E835-CC46-B944-09AA27D59296}"/>
          </ac:spMkLst>
        </pc:spChg>
        <pc:grpChg chg="add mod">
          <ac:chgData name="Arthur Liu" userId="57266d67-1d41-4103-859a-8797e8098ce0" providerId="ADAL" clId="{5B3D06BC-4D73-3241-9F59-D74440B89CBE}" dt="2022-08-14T23:33:31.239" v="513" actId="1076"/>
          <ac:grpSpMkLst>
            <pc:docMk/>
            <pc:sldMk cId="2693491799" sldId="279"/>
            <ac:grpSpMk id="7" creationId="{9769BD24-0D03-2A49-B0C7-E8BE193B23EA}"/>
          </ac:grpSpMkLst>
        </pc:grpChg>
      </pc:sldChg>
      <pc:sldChg chg="addSp modSp add mod ord modAnim">
        <pc:chgData name="Arthur Liu" userId="57266d67-1d41-4103-859a-8797e8098ce0" providerId="ADAL" clId="{5B3D06BC-4D73-3241-9F59-D74440B89CBE}" dt="2022-08-15T01:45:08.805" v="1714" actId="20577"/>
        <pc:sldMkLst>
          <pc:docMk/>
          <pc:sldMk cId="1730891573" sldId="284"/>
        </pc:sldMkLst>
        <pc:spChg chg="mod">
          <ac:chgData name="Arthur Liu" userId="57266d67-1d41-4103-859a-8797e8098ce0" providerId="ADAL" clId="{5B3D06BC-4D73-3241-9F59-D74440B89CBE}" dt="2022-08-14T23:48:03.192" v="1375" actId="14100"/>
          <ac:spMkLst>
            <pc:docMk/>
            <pc:sldMk cId="1730891573" sldId="284"/>
            <ac:spMk id="3" creationId="{00000000-0000-0000-0000-000000000000}"/>
          </ac:spMkLst>
        </pc:spChg>
        <pc:spChg chg="mod">
          <ac:chgData name="Arthur Liu" userId="57266d67-1d41-4103-859a-8797e8098ce0" providerId="ADAL" clId="{5B3D06BC-4D73-3241-9F59-D74440B89CBE}" dt="2022-08-15T01:45:08.805" v="1714" actId="20577"/>
          <ac:spMkLst>
            <pc:docMk/>
            <pc:sldMk cId="1730891573" sldId="284"/>
            <ac:spMk id="4" creationId="{00000000-0000-0000-0000-000000000000}"/>
          </ac:spMkLst>
        </pc:spChg>
        <pc:spChg chg="mod">
          <ac:chgData name="Arthur Liu" userId="57266d67-1d41-4103-859a-8797e8098ce0" providerId="ADAL" clId="{5B3D06BC-4D73-3241-9F59-D74440B89CBE}" dt="2022-08-14T23:46:32.425" v="1363" actId="13822"/>
          <ac:spMkLst>
            <pc:docMk/>
            <pc:sldMk cId="1730891573" sldId="284"/>
            <ac:spMk id="5" creationId="{00000000-0000-0000-0000-000000000000}"/>
          </ac:spMkLst>
        </pc:spChg>
        <pc:spChg chg="add mod">
          <ac:chgData name="Arthur Liu" userId="57266d67-1d41-4103-859a-8797e8098ce0" providerId="ADAL" clId="{5B3D06BC-4D73-3241-9F59-D74440B89CBE}" dt="2022-08-14T23:48:57.543" v="1470" actId="207"/>
          <ac:spMkLst>
            <pc:docMk/>
            <pc:sldMk cId="1730891573" sldId="284"/>
            <ac:spMk id="8" creationId="{77F52FA3-783C-2D43-8722-24D88C2DEC71}"/>
          </ac:spMkLst>
        </pc:spChg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1730891573" sldId="284"/>
            <ac:spMk id="9" creationId="{884100D2-5808-504F-B9C2-82905B844B4E}"/>
          </ac:spMkLst>
        </pc:spChg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1730891573" sldId="284"/>
            <ac:spMk id="10" creationId="{BAE88CE7-32C4-704D-9226-26F24F0BC0B6}"/>
          </ac:spMkLst>
        </pc:spChg>
        <pc:grpChg chg="add mod">
          <ac:chgData name="Arthur Liu" userId="57266d67-1d41-4103-859a-8797e8098ce0" providerId="ADAL" clId="{5B3D06BC-4D73-3241-9F59-D74440B89CBE}" dt="2022-08-14T23:47:13.544" v="1368" actId="1076"/>
          <ac:grpSpMkLst>
            <pc:docMk/>
            <pc:sldMk cId="1730891573" sldId="284"/>
            <ac:grpSpMk id="6" creationId="{3E90D076-FAB8-2B45-9FA2-A227D6E7CAC1}"/>
          </ac:grpSpMkLst>
        </pc:grpChg>
      </pc:sldChg>
      <pc:sldChg chg="add del">
        <pc:chgData name="Arthur Liu" userId="57266d67-1d41-4103-859a-8797e8098ce0" providerId="ADAL" clId="{5B3D06BC-4D73-3241-9F59-D74440B89CBE}" dt="2022-08-14T23:35:15.731" v="609" actId="2696"/>
        <pc:sldMkLst>
          <pc:docMk/>
          <pc:sldMk cId="545560221" sldId="285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0" sldId="287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0" sldId="289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0" sldId="290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0" sldId="291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0" sldId="296"/>
        </pc:sldMkLst>
      </pc:sldChg>
      <pc:sldChg chg="addSp modSp add mod">
        <pc:chgData name="Arthur Liu" userId="57266d67-1d41-4103-859a-8797e8098ce0" providerId="ADAL" clId="{5B3D06BC-4D73-3241-9F59-D74440B89CBE}" dt="2022-08-15T01:42:48.455" v="1685"/>
        <pc:sldMkLst>
          <pc:docMk/>
          <pc:sldMk cId="955941907" sldId="300"/>
        </pc:sldMkLst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955941907" sldId="300"/>
            <ac:spMk id="3" creationId="{D6EC68FC-6BBA-F044-BCC9-2CB6510F993E}"/>
          </ac:spMkLst>
        </pc:spChg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955941907" sldId="300"/>
            <ac:spMk id="4" creationId="{E2D62E0C-F33F-B64C-BC26-B76AD2B4D17D}"/>
          </ac:spMkLst>
        </pc:spChg>
        <pc:spChg chg="mod">
          <ac:chgData name="Arthur Liu" userId="57266d67-1d41-4103-859a-8797e8098ce0" providerId="ADAL" clId="{5B3D06BC-4D73-3241-9F59-D74440B89CBE}" dt="2022-08-15T00:02:31.389" v="1675" actId="20577"/>
          <ac:spMkLst>
            <pc:docMk/>
            <pc:sldMk cId="955941907" sldId="300"/>
            <ac:spMk id="7" creationId="{00000000-0000-0000-0000-000000000000}"/>
          </ac:spMkLst>
        </pc:spChg>
        <pc:picChg chg="mod">
          <ac:chgData name="Arthur Liu" userId="57266d67-1d41-4103-859a-8797e8098ce0" providerId="ADAL" clId="{5B3D06BC-4D73-3241-9F59-D74440B89CBE}" dt="2022-08-15T00:02:24.513" v="1672" actId="1076"/>
          <ac:picMkLst>
            <pc:docMk/>
            <pc:sldMk cId="955941907" sldId="300"/>
            <ac:picMk id="1026" creationId="{00000000-0000-0000-0000-000000000000}"/>
          </ac:picMkLst>
        </pc:picChg>
      </pc:sldChg>
      <pc:sldChg chg="add del">
        <pc:chgData name="Arthur Liu" userId="57266d67-1d41-4103-859a-8797e8098ce0" providerId="ADAL" clId="{5B3D06BC-4D73-3241-9F59-D74440B89CBE}" dt="2022-08-15T00:04:18.434" v="1677"/>
        <pc:sldMkLst>
          <pc:docMk/>
          <pc:sldMk cId="2101784980" sldId="304"/>
        </pc:sldMkLst>
      </pc:sldChg>
      <pc:sldChg chg="add del">
        <pc:chgData name="Arthur Liu" userId="57266d67-1d41-4103-859a-8797e8098ce0" providerId="ADAL" clId="{5B3D06BC-4D73-3241-9F59-D74440B89CBE}" dt="2022-08-15T00:04:18.434" v="1677"/>
        <pc:sldMkLst>
          <pc:docMk/>
          <pc:sldMk cId="3480354167" sldId="305"/>
        </pc:sldMkLst>
      </pc:sldChg>
      <pc:sldChg chg="add del">
        <pc:chgData name="Arthur Liu" userId="57266d67-1d41-4103-859a-8797e8098ce0" providerId="ADAL" clId="{5B3D06BC-4D73-3241-9F59-D74440B89CBE}" dt="2022-08-15T00:04:18.434" v="1677"/>
        <pc:sldMkLst>
          <pc:docMk/>
          <pc:sldMk cId="2613389712" sldId="306"/>
        </pc:sldMkLst>
      </pc:sldChg>
      <pc:sldChg chg="add del">
        <pc:chgData name="Arthur Liu" userId="57266d67-1d41-4103-859a-8797e8098ce0" providerId="ADAL" clId="{5B3D06BC-4D73-3241-9F59-D74440B89CBE}" dt="2022-08-15T00:04:18.434" v="1677"/>
        <pc:sldMkLst>
          <pc:docMk/>
          <pc:sldMk cId="397591853" sldId="307"/>
        </pc:sldMkLst>
      </pc:sldChg>
      <pc:sldChg chg="add del">
        <pc:chgData name="Arthur Liu" userId="57266d67-1d41-4103-859a-8797e8098ce0" providerId="ADAL" clId="{5B3D06BC-4D73-3241-9F59-D74440B89CBE}" dt="2022-08-15T00:04:18.434" v="1677"/>
        <pc:sldMkLst>
          <pc:docMk/>
          <pc:sldMk cId="963131758" sldId="308"/>
        </pc:sldMkLst>
      </pc:sldChg>
      <pc:sldChg chg="add del">
        <pc:chgData name="Arthur Liu" userId="57266d67-1d41-4103-859a-8797e8098ce0" providerId="ADAL" clId="{5B3D06BC-4D73-3241-9F59-D74440B89CBE}" dt="2022-08-15T00:04:18.434" v="1677"/>
        <pc:sldMkLst>
          <pc:docMk/>
          <pc:sldMk cId="3967389646" sldId="309"/>
        </pc:sldMkLst>
      </pc:sldChg>
      <pc:sldChg chg="addSp modSp mod">
        <pc:chgData name="Arthur Liu" userId="57266d67-1d41-4103-859a-8797e8098ce0" providerId="ADAL" clId="{5B3D06BC-4D73-3241-9F59-D74440B89CBE}" dt="2022-08-15T01:56:37.488" v="1765" actId="20577"/>
        <pc:sldMkLst>
          <pc:docMk/>
          <pc:sldMk cId="2569339130" sldId="312"/>
        </pc:sldMkLst>
        <pc:spChg chg="mod">
          <ac:chgData name="Arthur Liu" userId="57266d67-1d41-4103-859a-8797e8098ce0" providerId="ADAL" clId="{5B3D06BC-4D73-3241-9F59-D74440B89CBE}" dt="2022-08-15T01:56:37.488" v="1765" actId="20577"/>
          <ac:spMkLst>
            <pc:docMk/>
            <pc:sldMk cId="2569339130" sldId="312"/>
            <ac:spMk id="2" creationId="{7487CA62-D945-BF4B-84D6-AEDCB1B32B13}"/>
          </ac:spMkLst>
        </pc:spChg>
        <pc:spChg chg="mod">
          <ac:chgData name="Arthur Liu" userId="57266d67-1d41-4103-859a-8797e8098ce0" providerId="ADAL" clId="{5B3D06BC-4D73-3241-9F59-D74440B89CBE}" dt="2022-08-14T22:47:54.113" v="44" actId="14100"/>
          <ac:spMkLst>
            <pc:docMk/>
            <pc:sldMk cId="2569339130" sldId="312"/>
            <ac:spMk id="3" creationId="{9105816C-FC39-3D49-AC67-C068B8D208A0}"/>
          </ac:spMkLst>
        </pc:spChg>
        <pc:picChg chg="add mod">
          <ac:chgData name="Arthur Liu" userId="57266d67-1d41-4103-859a-8797e8098ce0" providerId="ADAL" clId="{5B3D06BC-4D73-3241-9F59-D74440B89CBE}" dt="2022-08-14T22:47:49.788" v="43" actId="1076"/>
          <ac:picMkLst>
            <pc:docMk/>
            <pc:sldMk cId="2569339130" sldId="312"/>
            <ac:picMk id="1026" creationId="{9EFC2A15-F838-FF48-A109-1021462C6125}"/>
          </ac:picMkLst>
        </pc:picChg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0" sldId="313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0" sldId="314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0" sldId="315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0" sldId="316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0" sldId="317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0" sldId="318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0" sldId="319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0" sldId="320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0" sldId="321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0" sldId="331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0" sldId="332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0" sldId="333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3759611320" sldId="334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2467725420" sldId="335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751906789" sldId="336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3338652647" sldId="337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2839700654" sldId="338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930551174" sldId="339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141460292" sldId="340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2375203117" sldId="341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4244905202" sldId="342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3028324915" sldId="343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2367213463" sldId="344"/>
        </pc:sldMkLst>
      </pc:sldChg>
      <pc:sldChg chg="modSp add del mod">
        <pc:chgData name="Arthur Liu" userId="57266d67-1d41-4103-859a-8797e8098ce0" providerId="ADAL" clId="{5B3D06BC-4D73-3241-9F59-D74440B89CBE}" dt="2022-08-14T23:38:19.566" v="887" actId="2696"/>
        <pc:sldMkLst>
          <pc:docMk/>
          <pc:sldMk cId="2360276896" sldId="345"/>
        </pc:sldMkLst>
        <pc:spChg chg="mod">
          <ac:chgData name="Arthur Liu" userId="57266d67-1d41-4103-859a-8797e8098ce0" providerId="ADAL" clId="{5B3D06BC-4D73-3241-9F59-D74440B89CBE}" dt="2022-08-14T23:37:22.326" v="886" actId="20577"/>
          <ac:spMkLst>
            <pc:docMk/>
            <pc:sldMk cId="2360276896" sldId="345"/>
            <ac:spMk id="2" creationId="{00000000-0000-0000-0000-000000000000}"/>
          </ac:spMkLst>
        </pc:spChg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3614536527" sldId="345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3723549751" sldId="346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2215658787" sldId="347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2733790431" sldId="348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601839967" sldId="349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3477776344" sldId="350"/>
        </pc:sldMkLst>
      </pc:sldChg>
      <pc:sldChg chg="add del">
        <pc:chgData name="Arthur Liu" userId="57266d67-1d41-4103-859a-8797e8098ce0" providerId="ADAL" clId="{5B3D06BC-4D73-3241-9F59-D74440B89CBE}" dt="2022-08-14T22:47:59.512" v="45" actId="2696"/>
        <pc:sldMkLst>
          <pc:docMk/>
          <pc:sldMk cId="0" sldId="351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2084189499" sldId="351"/>
        </pc:sldMkLst>
      </pc:sldChg>
      <pc:sldChg chg="addSp delSp modSp add mod modNotes">
        <pc:chgData name="Arthur Liu" userId="57266d67-1d41-4103-859a-8797e8098ce0" providerId="ADAL" clId="{5B3D06BC-4D73-3241-9F59-D74440B89CBE}" dt="2022-08-15T08:09:19.182" v="2575"/>
        <pc:sldMkLst>
          <pc:docMk/>
          <pc:sldMk cId="0" sldId="352"/>
        </pc:sldMkLst>
        <pc:spChg chg="add mod">
          <ac:chgData name="Arthur Liu" userId="57266d67-1d41-4103-859a-8797e8098ce0" providerId="ADAL" clId="{5B3D06BC-4D73-3241-9F59-D74440B89CBE}" dt="2022-08-14T22:48:11.563" v="54" actId="20577"/>
          <ac:spMkLst>
            <pc:docMk/>
            <pc:sldMk cId="0" sldId="352"/>
            <ac:spMk id="2" creationId="{79073F73-04E7-824A-B56B-4E61444F5D80}"/>
          </ac:spMkLst>
        </pc:spChg>
        <pc:spChg chg="add del mod">
          <ac:chgData name="Arthur Liu" userId="57266d67-1d41-4103-859a-8797e8098ce0" providerId="ADAL" clId="{5B3D06BC-4D73-3241-9F59-D74440B89CBE}" dt="2022-08-14T22:48:10.203" v="48" actId="478"/>
          <ac:spMkLst>
            <pc:docMk/>
            <pc:sldMk cId="0" sldId="352"/>
            <ac:spMk id="22" creationId="{B8CE9C9E-D246-9E49-8DC2-4F3543B504FC}"/>
          </ac:spMkLst>
        </pc:spChg>
        <pc:spChg chg="del">
          <ac:chgData name="Arthur Liu" userId="57266d67-1d41-4103-859a-8797e8098ce0" providerId="ADAL" clId="{5B3D06BC-4D73-3241-9F59-D74440B89CBE}" dt="2022-08-14T22:48:08.038" v="46" actId="478"/>
          <ac:spMkLst>
            <pc:docMk/>
            <pc:sldMk cId="0" sldId="352"/>
            <ac:spMk id="8195" creationId="{2D617D73-D0A1-B542-80EB-1A0B22127C47}"/>
          </ac:spMkLst>
        </pc:spChg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3953116406" sldId="352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802648408" sldId="353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1009781361" sldId="354"/>
        </pc:sldMkLst>
      </pc:sldChg>
      <pc:sldChg chg="modSp add mod modNotes">
        <pc:chgData name="Arthur Liu" userId="57266d67-1d41-4103-859a-8797e8098ce0" providerId="ADAL" clId="{5B3D06BC-4D73-3241-9F59-D74440B89CBE}" dt="2022-08-15T08:09:19.182" v="2575"/>
        <pc:sldMkLst>
          <pc:docMk/>
          <pc:sldMk cId="0" sldId="355"/>
        </pc:sldMkLst>
        <pc:spChg chg="mod">
          <ac:chgData name="Arthur Liu" userId="57266d67-1d41-4103-859a-8797e8098ce0" providerId="ADAL" clId="{5B3D06BC-4D73-3241-9F59-D74440B89CBE}" dt="2022-08-14T22:48:56.200" v="58" actId="14100"/>
          <ac:spMkLst>
            <pc:docMk/>
            <pc:sldMk cId="0" sldId="355"/>
            <ac:spMk id="11267" creationId="{28800468-185D-604B-94F7-4630E9091DB9}"/>
          </ac:spMkLst>
        </pc:spChg>
        <pc:spChg chg="mod">
          <ac:chgData name="Arthur Liu" userId="57266d67-1d41-4103-859a-8797e8098ce0" providerId="ADAL" clId="{5B3D06BC-4D73-3241-9F59-D74440B89CBE}" dt="2022-08-15T01:40:39.101" v="1678" actId="6549"/>
          <ac:spMkLst>
            <pc:docMk/>
            <pc:sldMk cId="0" sldId="355"/>
            <ac:spMk id="11268" creationId="{8BF61C71-DDF4-3546-B84B-C633D4B0D6BD}"/>
          </ac:spMkLst>
        </pc:spChg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1306223717" sldId="355"/>
        </pc:sldMkLst>
      </pc:sldChg>
      <pc:sldChg chg="modSp add mod ord modNotes">
        <pc:chgData name="Arthur Liu" userId="57266d67-1d41-4103-859a-8797e8098ce0" providerId="ADAL" clId="{5B3D06BC-4D73-3241-9F59-D74440B89CBE}" dt="2022-08-15T08:09:19.182" v="2575"/>
        <pc:sldMkLst>
          <pc:docMk/>
          <pc:sldMk cId="0" sldId="357"/>
        </pc:sldMkLst>
        <pc:spChg chg="mod">
          <ac:chgData name="Arthur Liu" userId="57266d67-1d41-4103-859a-8797e8098ce0" providerId="ADAL" clId="{5B3D06BC-4D73-3241-9F59-D74440B89CBE}" dt="2022-08-15T01:41:21.965" v="1684" actId="12"/>
          <ac:spMkLst>
            <pc:docMk/>
            <pc:sldMk cId="0" sldId="357"/>
            <ac:spMk id="8196" creationId="{2C0BF7FB-59F6-294E-BC27-F84415F9FC6A}"/>
          </ac:spMkLst>
        </pc:spChg>
        <pc:spChg chg="mod">
          <ac:chgData name="Arthur Liu" userId="57266d67-1d41-4103-859a-8797e8098ce0" providerId="ADAL" clId="{5B3D06BC-4D73-3241-9F59-D74440B89CBE}" dt="2022-08-14T22:49:06.109" v="61" actId="14100"/>
          <ac:spMkLst>
            <pc:docMk/>
            <pc:sldMk cId="0" sldId="357"/>
            <ac:spMk id="13315" creationId="{F8F8008E-C5EA-BA42-8435-290FBB98AE59}"/>
          </ac:spMkLst>
        </pc:spChg>
        <pc:spChg chg="mod">
          <ac:chgData name="Arthur Liu" userId="57266d67-1d41-4103-859a-8797e8098ce0" providerId="ADAL" clId="{5B3D06BC-4D73-3241-9F59-D74440B89CBE}" dt="2022-08-14T22:49:14.266" v="63" actId="1076"/>
          <ac:spMkLst>
            <pc:docMk/>
            <pc:sldMk cId="0" sldId="357"/>
            <ac:spMk id="13320" creationId="{9E5353DB-AE74-F245-AEF2-1036E4676BFE}"/>
          </ac:spMkLst>
        </pc:spChg>
        <pc:spChg chg="mod">
          <ac:chgData name="Arthur Liu" userId="57266d67-1d41-4103-859a-8797e8098ce0" providerId="ADAL" clId="{5B3D06BC-4D73-3241-9F59-D74440B89CBE}" dt="2022-08-14T22:49:14.266" v="63" actId="1076"/>
          <ac:spMkLst>
            <pc:docMk/>
            <pc:sldMk cId="0" sldId="357"/>
            <ac:spMk id="13321" creationId="{2263D8A3-82DB-2648-92D2-FFEF089785EE}"/>
          </ac:spMkLst>
        </pc:spChg>
        <pc:spChg chg="mod">
          <ac:chgData name="Arthur Liu" userId="57266d67-1d41-4103-859a-8797e8098ce0" providerId="ADAL" clId="{5B3D06BC-4D73-3241-9F59-D74440B89CBE}" dt="2022-08-14T22:49:14.266" v="63" actId="1076"/>
          <ac:spMkLst>
            <pc:docMk/>
            <pc:sldMk cId="0" sldId="357"/>
            <ac:spMk id="13322" creationId="{28198F1E-13A4-1C43-A936-5942B8EE4A78}"/>
          </ac:spMkLst>
        </pc:spChg>
        <pc:spChg chg="mod">
          <ac:chgData name="Arthur Liu" userId="57266d67-1d41-4103-859a-8797e8098ce0" providerId="ADAL" clId="{5B3D06BC-4D73-3241-9F59-D74440B89CBE}" dt="2022-08-14T22:49:14.266" v="63" actId="1076"/>
          <ac:spMkLst>
            <pc:docMk/>
            <pc:sldMk cId="0" sldId="357"/>
            <ac:spMk id="13323" creationId="{579B9DEB-3958-DB43-8D1F-E87DB1C5A891}"/>
          </ac:spMkLst>
        </pc:spChg>
        <pc:spChg chg="mod">
          <ac:chgData name="Arthur Liu" userId="57266d67-1d41-4103-859a-8797e8098ce0" providerId="ADAL" clId="{5B3D06BC-4D73-3241-9F59-D74440B89CBE}" dt="2022-08-14T22:49:14.266" v="63" actId="1076"/>
          <ac:spMkLst>
            <pc:docMk/>
            <pc:sldMk cId="0" sldId="357"/>
            <ac:spMk id="13324" creationId="{90CFB496-C4C1-C545-A832-136C4FA6E835}"/>
          </ac:spMkLst>
        </pc:spChg>
        <pc:spChg chg="mod">
          <ac:chgData name="Arthur Liu" userId="57266d67-1d41-4103-859a-8797e8098ce0" providerId="ADAL" clId="{5B3D06BC-4D73-3241-9F59-D74440B89CBE}" dt="2022-08-14T22:49:14.266" v="63" actId="1076"/>
          <ac:spMkLst>
            <pc:docMk/>
            <pc:sldMk cId="0" sldId="357"/>
            <ac:spMk id="13325" creationId="{C8DAEBE0-3BF0-0644-94A4-C107CF96F66E}"/>
          </ac:spMkLst>
        </pc:spChg>
        <pc:spChg chg="mod">
          <ac:chgData name="Arthur Liu" userId="57266d67-1d41-4103-859a-8797e8098ce0" providerId="ADAL" clId="{5B3D06BC-4D73-3241-9F59-D74440B89CBE}" dt="2022-08-14T22:49:14.266" v="63" actId="1076"/>
          <ac:spMkLst>
            <pc:docMk/>
            <pc:sldMk cId="0" sldId="357"/>
            <ac:spMk id="13326" creationId="{DD59AEB3-85A6-1642-AFC9-D09E6538509D}"/>
          </ac:spMkLst>
        </pc:spChg>
        <pc:spChg chg="mod">
          <ac:chgData name="Arthur Liu" userId="57266d67-1d41-4103-859a-8797e8098ce0" providerId="ADAL" clId="{5B3D06BC-4D73-3241-9F59-D74440B89CBE}" dt="2022-08-14T22:49:14.266" v="63" actId="1076"/>
          <ac:spMkLst>
            <pc:docMk/>
            <pc:sldMk cId="0" sldId="357"/>
            <ac:spMk id="13327" creationId="{A627CF6B-C2C6-7B4F-92D1-20B5393FEBC3}"/>
          </ac:spMkLst>
        </pc:spChg>
        <pc:spChg chg="mod">
          <ac:chgData name="Arthur Liu" userId="57266d67-1d41-4103-859a-8797e8098ce0" providerId="ADAL" clId="{5B3D06BC-4D73-3241-9F59-D74440B89CBE}" dt="2022-08-14T22:49:14.266" v="63" actId="1076"/>
          <ac:spMkLst>
            <pc:docMk/>
            <pc:sldMk cId="0" sldId="357"/>
            <ac:spMk id="13328" creationId="{E6ED4BBB-4DC7-8C4B-A415-540D4EAA03B2}"/>
          </ac:spMkLst>
        </pc:spChg>
        <pc:spChg chg="mod">
          <ac:chgData name="Arthur Liu" userId="57266d67-1d41-4103-859a-8797e8098ce0" providerId="ADAL" clId="{5B3D06BC-4D73-3241-9F59-D74440B89CBE}" dt="2022-08-14T22:49:14.266" v="63" actId="1076"/>
          <ac:spMkLst>
            <pc:docMk/>
            <pc:sldMk cId="0" sldId="357"/>
            <ac:spMk id="13329" creationId="{1282BA6D-5CF1-DB41-9C05-4BD38139E1CC}"/>
          </ac:spMkLst>
        </pc:spChg>
        <pc:spChg chg="mod">
          <ac:chgData name="Arthur Liu" userId="57266d67-1d41-4103-859a-8797e8098ce0" providerId="ADAL" clId="{5B3D06BC-4D73-3241-9F59-D74440B89CBE}" dt="2022-08-14T22:49:14.266" v="63" actId="1076"/>
          <ac:spMkLst>
            <pc:docMk/>
            <pc:sldMk cId="0" sldId="357"/>
            <ac:spMk id="13330" creationId="{C30E4FFB-73CF-DF44-B178-E08611839A59}"/>
          </ac:spMkLst>
        </pc:spChg>
        <pc:spChg chg="mod">
          <ac:chgData name="Arthur Liu" userId="57266d67-1d41-4103-859a-8797e8098ce0" providerId="ADAL" clId="{5B3D06BC-4D73-3241-9F59-D74440B89CBE}" dt="2022-08-14T22:49:14.266" v="63" actId="1076"/>
          <ac:spMkLst>
            <pc:docMk/>
            <pc:sldMk cId="0" sldId="357"/>
            <ac:spMk id="13331" creationId="{874AB371-266C-FB49-AD09-7BC4F9874399}"/>
          </ac:spMkLst>
        </pc:spChg>
        <pc:spChg chg="mod">
          <ac:chgData name="Arthur Liu" userId="57266d67-1d41-4103-859a-8797e8098ce0" providerId="ADAL" clId="{5B3D06BC-4D73-3241-9F59-D74440B89CBE}" dt="2022-08-14T22:49:14.266" v="63" actId="1076"/>
          <ac:spMkLst>
            <pc:docMk/>
            <pc:sldMk cId="0" sldId="357"/>
            <ac:spMk id="13332" creationId="{C18A99F9-27D6-CF41-A566-9270D2E6E4A7}"/>
          </ac:spMkLst>
        </pc:spChg>
        <pc:spChg chg="mod">
          <ac:chgData name="Arthur Liu" userId="57266d67-1d41-4103-859a-8797e8098ce0" providerId="ADAL" clId="{5B3D06BC-4D73-3241-9F59-D74440B89CBE}" dt="2022-08-14T22:49:14.266" v="63" actId="1076"/>
          <ac:spMkLst>
            <pc:docMk/>
            <pc:sldMk cId="0" sldId="357"/>
            <ac:spMk id="13333" creationId="{F31EC53D-3007-254E-8728-544B86201E74}"/>
          </ac:spMkLst>
        </pc:spChg>
        <pc:grpChg chg="mod">
          <ac:chgData name="Arthur Liu" userId="57266d67-1d41-4103-859a-8797e8098ce0" providerId="ADAL" clId="{5B3D06BC-4D73-3241-9F59-D74440B89CBE}" dt="2022-08-14T22:49:14.266" v="63" actId="1076"/>
          <ac:grpSpMkLst>
            <pc:docMk/>
            <pc:sldMk cId="0" sldId="357"/>
            <ac:grpSpMk id="13317" creationId="{41EC1F0F-1373-9F40-A34E-FD6AC328E28F}"/>
          </ac:grpSpMkLst>
        </pc:grpChg>
        <pc:grpChg chg="mod">
          <ac:chgData name="Arthur Liu" userId="57266d67-1d41-4103-859a-8797e8098ce0" providerId="ADAL" clId="{5B3D06BC-4D73-3241-9F59-D74440B89CBE}" dt="2022-08-14T22:49:14.266" v="63" actId="1076"/>
          <ac:grpSpMkLst>
            <pc:docMk/>
            <pc:sldMk cId="0" sldId="357"/>
            <ac:grpSpMk id="13319" creationId="{2B1753AB-6226-F245-87C0-77296214BEDF}"/>
          </ac:grpSpMkLst>
        </pc:grpChg>
      </pc:sldChg>
      <pc:sldChg chg="add modNotes">
        <pc:chgData name="Arthur Liu" userId="57266d67-1d41-4103-859a-8797e8098ce0" providerId="ADAL" clId="{5B3D06BC-4D73-3241-9F59-D74440B89CBE}" dt="2022-08-15T08:09:19.182" v="2575"/>
        <pc:sldMkLst>
          <pc:docMk/>
          <pc:sldMk cId="0" sldId="358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3895133653" sldId="358"/>
        </pc:sldMkLst>
      </pc:sldChg>
      <pc:sldChg chg="add modNotes">
        <pc:chgData name="Arthur Liu" userId="57266d67-1d41-4103-859a-8797e8098ce0" providerId="ADAL" clId="{5B3D06BC-4D73-3241-9F59-D74440B89CBE}" dt="2022-08-15T08:09:19.182" v="2575"/>
        <pc:sldMkLst>
          <pc:docMk/>
          <pc:sldMk cId="0" sldId="359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3880422859" sldId="359"/>
        </pc:sldMkLst>
      </pc:sldChg>
      <pc:sldChg chg="modSp add modNotes">
        <pc:chgData name="Arthur Liu" userId="57266d67-1d41-4103-859a-8797e8098ce0" providerId="ADAL" clId="{5B3D06BC-4D73-3241-9F59-D74440B89CBE}" dt="2022-08-15T08:09:19.182" v="2575"/>
        <pc:sldMkLst>
          <pc:docMk/>
          <pc:sldMk cId="0" sldId="360"/>
        </pc:sldMkLst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08" creationId="{71CB97B8-DB61-D143-9178-8045C034A598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09" creationId="{D537B14F-DD8E-5442-B2BA-7EEB51AB57FC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10" creationId="{5EFBF793-3955-E940-B90F-D1A3AA74E92C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11" creationId="{640B9A60-C989-6947-8472-D30F45499CDC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12" creationId="{546FC698-0B35-6047-8DA9-16A7E0F3EFB3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13" creationId="{2DDCF676-9CDF-DC46-BB6A-64356F62A498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14" creationId="{CD8A7DA7-7409-634B-940D-60734EEAD288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15" creationId="{8424EF17-4C81-7345-A8BD-883245A3C4CB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16" creationId="{80577429-FA9D-124F-9FCA-46EB3BBB241E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17" creationId="{A84907E4-8907-4F42-B2D4-40A9C6023E53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18" creationId="{947FEBCB-FA5E-B34F-A69F-FD59784CFF9B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19" creationId="{E811729D-8FCC-ED4F-8B16-D4929ADB5EF1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20" creationId="{177A472C-DB1E-1745-B425-B6D454171B14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21" creationId="{A8CC31BE-D545-4346-B346-8ABB13BFE60F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22" creationId="{5D8EB5CE-888F-1446-8D5F-483ECC1F6194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23" creationId="{5A713C71-7E93-DE4E-8AF5-6895E7148818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24" creationId="{21F70077-B242-744C-9CEC-C66976D5891B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25" creationId="{50652250-AD9D-CF45-9562-451963A3939C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26" creationId="{CB4AD1CC-15CB-0249-B2FB-D7AFE6EBABF5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27" creationId="{690266ED-4C0D-3542-9D59-5D2A8022CA2C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28" creationId="{D1912FA4-1D54-A547-AD57-C6828669B3CD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29" creationId="{12A1E986-6589-6A4E-8FD7-9843BC4E7E3B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30" creationId="{A451CEEF-96DD-6B40-A57C-480E3269B80F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31" creationId="{EA517890-3FCF-E24B-BFB4-03251FFF8850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32" creationId="{F0AB4923-8BDD-3E49-9FDF-545541272D56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33" creationId="{3EC79A43-7D12-AF49-BA8B-93CBBD6687C7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34" creationId="{197A5A6C-185D-8F49-A17D-8D5C53F6B5D6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35" creationId="{ACCAF13E-CC0A-5948-A982-E86360C69970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36" creationId="{DDE466AF-4209-FB41-ABCD-38D97AF15CDD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37" creationId="{3E11B5F0-1159-9F41-B8F5-789ED6A25414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38" creationId="{E31E1A53-B204-A04C-AE55-342489A57A8A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39" creationId="{77751589-BC20-1A4A-89E4-4BDD13DB4CAC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40" creationId="{76C37F3F-A4EB-9140-8904-77B0E06B54DF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41" creationId="{E15813EC-BB5F-674C-A650-35192FA250FF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42" creationId="{04AC62E0-71EC-C74B-A251-BC489DDB0A54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43" creationId="{5D3061ED-E5F5-6F4D-8432-39706037BF26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44" creationId="{B114FDD4-1004-2B42-91F2-348CB4E6FCE0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45" creationId="{B05CA054-67A2-1349-B237-DC16B8FC094C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46" creationId="{4CD34614-BBDA-B94F-B4EF-BB32BDD10835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47" creationId="{1AC0C6B9-FB98-1A40-8E12-2141048C0C28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48" creationId="{485FE475-1E21-0442-AD19-BA7DA2E66CAC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49" creationId="{7FA453FC-58BC-CE4B-A6EC-C23382177980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50" creationId="{445F3490-52DB-524C-90C6-D6D9042310A4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51" creationId="{EE49A6B8-EAAF-0149-A13C-7F5054063DEE}"/>
          </ac:spMkLst>
        </pc:spChg>
        <pc:spChg chg="mod">
          <ac:chgData name="Arthur Liu" userId="57266d67-1d41-4103-859a-8797e8098ce0" providerId="ADAL" clId="{5B3D06BC-4D73-3241-9F59-D74440B89CBE}" dt="2022-08-14T22:50:45.716" v="106" actId="1036"/>
          <ac:spMkLst>
            <pc:docMk/>
            <pc:sldMk cId="0" sldId="360"/>
            <ac:spMk id="21552" creationId="{110F96B4-F322-BC4C-B0EF-28E19543960B}"/>
          </ac:spMkLst>
        </pc:spChg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959214517" sldId="360"/>
        </pc:sldMkLst>
      </pc:sldChg>
      <pc:sldChg chg="add modNotes">
        <pc:chgData name="Arthur Liu" userId="57266d67-1d41-4103-859a-8797e8098ce0" providerId="ADAL" clId="{5B3D06BC-4D73-3241-9F59-D74440B89CBE}" dt="2022-08-15T08:09:19.182" v="2575"/>
        <pc:sldMkLst>
          <pc:docMk/>
          <pc:sldMk cId="0" sldId="361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2542490983" sldId="361"/>
        </pc:sldMkLst>
      </pc:sldChg>
      <pc:sldChg chg="add modNotes">
        <pc:chgData name="Arthur Liu" userId="57266d67-1d41-4103-859a-8797e8098ce0" providerId="ADAL" clId="{5B3D06BC-4D73-3241-9F59-D74440B89CBE}" dt="2022-08-15T08:09:19.182" v="2575"/>
        <pc:sldMkLst>
          <pc:docMk/>
          <pc:sldMk cId="0" sldId="362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419392178" sldId="362"/>
        </pc:sldMkLst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348099582" sldId="363"/>
        </pc:sldMkLst>
      </pc:sldChg>
      <pc:sldChg chg="modSp add mod modNotes">
        <pc:chgData name="Arthur Liu" userId="57266d67-1d41-4103-859a-8797e8098ce0" providerId="ADAL" clId="{5B3D06BC-4D73-3241-9F59-D74440B89CBE}" dt="2022-08-15T08:09:19.182" v="2575"/>
        <pc:sldMkLst>
          <pc:docMk/>
          <pc:sldMk cId="0" sldId="364"/>
        </pc:sldMkLst>
        <pc:spChg chg="mod">
          <ac:chgData name="Arthur Liu" userId="57266d67-1d41-4103-859a-8797e8098ce0" providerId="ADAL" clId="{5B3D06BC-4D73-3241-9F59-D74440B89CBE}" dt="2022-08-14T22:51:10.544" v="108" actId="27636"/>
          <ac:spMkLst>
            <pc:docMk/>
            <pc:sldMk cId="0" sldId="364"/>
            <ac:spMk id="28676" creationId="{D2E18FA9-C000-3C40-8426-B321ED71E5F6}"/>
          </ac:spMkLst>
        </pc:spChg>
      </pc:sldChg>
      <pc:sldChg chg="modSp add mod modNotes">
        <pc:chgData name="Arthur Liu" userId="57266d67-1d41-4103-859a-8797e8098ce0" providerId="ADAL" clId="{5B3D06BC-4D73-3241-9F59-D74440B89CBE}" dt="2022-08-15T08:09:19.182" v="2575"/>
        <pc:sldMkLst>
          <pc:docMk/>
          <pc:sldMk cId="0" sldId="365"/>
        </pc:sldMkLst>
        <pc:spChg chg="mod">
          <ac:chgData name="Arthur Liu" userId="57266d67-1d41-4103-859a-8797e8098ce0" providerId="ADAL" clId="{5B3D06BC-4D73-3241-9F59-D74440B89CBE}" dt="2022-08-15T02:10:54.576" v="1776" actId="14100"/>
          <ac:spMkLst>
            <pc:docMk/>
            <pc:sldMk cId="0" sldId="365"/>
            <ac:spMk id="30724" creationId="{BE1F86BD-B997-B840-91B7-02131CF88A7F}"/>
          </ac:spMkLst>
        </pc:spChg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3281738755" sldId="365"/>
        </pc:sldMkLst>
      </pc:sldChg>
      <pc:sldChg chg="addSp delSp modSp add mod modNotes">
        <pc:chgData name="Arthur Liu" userId="57266d67-1d41-4103-859a-8797e8098ce0" providerId="ADAL" clId="{5B3D06BC-4D73-3241-9F59-D74440B89CBE}" dt="2022-08-15T08:09:19.182" v="2575"/>
        <pc:sldMkLst>
          <pc:docMk/>
          <pc:sldMk cId="0" sldId="366"/>
        </pc:sldMkLst>
        <pc:spChg chg="add mod">
          <ac:chgData name="Arthur Liu" userId="57266d67-1d41-4103-859a-8797e8098ce0" providerId="ADAL" clId="{5B3D06BC-4D73-3241-9F59-D74440B89CBE}" dt="2022-08-14T22:52:22.386" v="114"/>
          <ac:spMkLst>
            <pc:docMk/>
            <pc:sldMk cId="0" sldId="366"/>
            <ac:spMk id="2" creationId="{CC6BE935-4124-2A4A-BDC7-898BDBCC50E4}"/>
          </ac:spMkLst>
        </pc:spChg>
        <pc:spChg chg="add del mod">
          <ac:chgData name="Arthur Liu" userId="57266d67-1d41-4103-859a-8797e8098ce0" providerId="ADAL" clId="{5B3D06BC-4D73-3241-9F59-D74440B89CBE}" dt="2022-08-14T22:52:21.072" v="113" actId="478"/>
          <ac:spMkLst>
            <pc:docMk/>
            <pc:sldMk cId="0" sldId="366"/>
            <ac:spMk id="32771" creationId="{3032E2D2-E32E-8244-8E7C-147F4FA51246}"/>
          </ac:spMkLst>
        </pc:spChg>
        <pc:spChg chg="mod">
          <ac:chgData name="Arthur Liu" userId="57266d67-1d41-4103-859a-8797e8098ce0" providerId="ADAL" clId="{5B3D06BC-4D73-3241-9F59-D74440B89CBE}" dt="2022-08-14T22:52:33.946" v="118" actId="404"/>
          <ac:spMkLst>
            <pc:docMk/>
            <pc:sldMk cId="0" sldId="366"/>
            <ac:spMk id="32772" creationId="{8E191730-F4A5-5649-BC56-E968D4AE9220}"/>
          </ac:spMkLst>
        </pc:spChg>
        <pc:spChg chg="mod">
          <ac:chgData name="Arthur Liu" userId="57266d67-1d41-4103-859a-8797e8098ce0" providerId="ADAL" clId="{5B3D06BC-4D73-3241-9F59-D74440B89CBE}" dt="2022-08-14T22:52:48.269" v="120" actId="1076"/>
          <ac:spMkLst>
            <pc:docMk/>
            <pc:sldMk cId="0" sldId="366"/>
            <ac:spMk id="32787" creationId="{9EA90141-5599-AC4D-9D60-ACF0F8787CC7}"/>
          </ac:spMkLst>
        </pc:spChg>
        <pc:spChg chg="mod">
          <ac:chgData name="Arthur Liu" userId="57266d67-1d41-4103-859a-8797e8098ce0" providerId="ADAL" clId="{5B3D06BC-4D73-3241-9F59-D74440B89CBE}" dt="2022-08-14T22:52:48.269" v="120" actId="1076"/>
          <ac:spMkLst>
            <pc:docMk/>
            <pc:sldMk cId="0" sldId="366"/>
            <ac:spMk id="32789" creationId="{A7612A75-A3E2-E641-A367-904E269F7D46}"/>
          </ac:spMkLst>
        </pc:spChg>
        <pc:spChg chg="mod">
          <ac:chgData name="Arthur Liu" userId="57266d67-1d41-4103-859a-8797e8098ce0" providerId="ADAL" clId="{5B3D06BC-4D73-3241-9F59-D74440B89CBE}" dt="2022-08-14T22:52:48.269" v="120" actId="1076"/>
          <ac:spMkLst>
            <pc:docMk/>
            <pc:sldMk cId="0" sldId="366"/>
            <ac:spMk id="32790" creationId="{8BDEF48B-3AC9-F54C-8E7A-10FAD53F45C1}"/>
          </ac:spMkLst>
        </pc:spChg>
        <pc:spChg chg="mod">
          <ac:chgData name="Arthur Liu" userId="57266d67-1d41-4103-859a-8797e8098ce0" providerId="ADAL" clId="{5B3D06BC-4D73-3241-9F59-D74440B89CBE}" dt="2022-08-14T22:52:48.269" v="120" actId="1076"/>
          <ac:spMkLst>
            <pc:docMk/>
            <pc:sldMk cId="0" sldId="366"/>
            <ac:spMk id="32791" creationId="{E3F8A3D0-7A14-304F-AC97-49CCBA8CE723}"/>
          </ac:spMkLst>
        </pc:spChg>
        <pc:spChg chg="mod">
          <ac:chgData name="Arthur Liu" userId="57266d67-1d41-4103-859a-8797e8098ce0" providerId="ADAL" clId="{5B3D06BC-4D73-3241-9F59-D74440B89CBE}" dt="2022-08-14T22:52:48.269" v="120" actId="1076"/>
          <ac:spMkLst>
            <pc:docMk/>
            <pc:sldMk cId="0" sldId="366"/>
            <ac:spMk id="32792" creationId="{7FEA35A5-5D16-8040-8475-0D3E29ABF059}"/>
          </ac:spMkLst>
        </pc:spChg>
        <pc:spChg chg="mod">
          <ac:chgData name="Arthur Liu" userId="57266d67-1d41-4103-859a-8797e8098ce0" providerId="ADAL" clId="{5B3D06BC-4D73-3241-9F59-D74440B89CBE}" dt="2022-08-14T22:52:48.269" v="120" actId="1076"/>
          <ac:spMkLst>
            <pc:docMk/>
            <pc:sldMk cId="0" sldId="366"/>
            <ac:spMk id="32793" creationId="{3F1C1D29-B4E6-7E4D-84E4-6830B8191C95}"/>
          </ac:spMkLst>
        </pc:spChg>
        <pc:spChg chg="mod">
          <ac:chgData name="Arthur Liu" userId="57266d67-1d41-4103-859a-8797e8098ce0" providerId="ADAL" clId="{5B3D06BC-4D73-3241-9F59-D74440B89CBE}" dt="2022-08-14T22:52:48.269" v="120" actId="1076"/>
          <ac:spMkLst>
            <pc:docMk/>
            <pc:sldMk cId="0" sldId="366"/>
            <ac:spMk id="32794" creationId="{55815E7D-8028-334B-A29E-FB23F350FE09}"/>
          </ac:spMkLst>
        </pc:spChg>
        <pc:spChg chg="mod">
          <ac:chgData name="Arthur Liu" userId="57266d67-1d41-4103-859a-8797e8098ce0" providerId="ADAL" clId="{5B3D06BC-4D73-3241-9F59-D74440B89CBE}" dt="2022-08-14T22:52:48.269" v="120" actId="1076"/>
          <ac:spMkLst>
            <pc:docMk/>
            <pc:sldMk cId="0" sldId="366"/>
            <ac:spMk id="32795" creationId="{4FDF4FF9-B674-D94A-9065-F6A9FE3BF456}"/>
          </ac:spMkLst>
        </pc:spChg>
        <pc:spChg chg="mod">
          <ac:chgData name="Arthur Liu" userId="57266d67-1d41-4103-859a-8797e8098ce0" providerId="ADAL" clId="{5B3D06BC-4D73-3241-9F59-D74440B89CBE}" dt="2022-08-14T22:52:48.269" v="120" actId="1076"/>
          <ac:spMkLst>
            <pc:docMk/>
            <pc:sldMk cId="0" sldId="366"/>
            <ac:spMk id="32796" creationId="{5B6B0C10-9B16-D24A-8363-81CE3C1FD028}"/>
          </ac:spMkLst>
        </pc:spChg>
        <pc:spChg chg="mod">
          <ac:chgData name="Arthur Liu" userId="57266d67-1d41-4103-859a-8797e8098ce0" providerId="ADAL" clId="{5B3D06BC-4D73-3241-9F59-D74440B89CBE}" dt="2022-08-14T22:52:48.269" v="120" actId="1076"/>
          <ac:spMkLst>
            <pc:docMk/>
            <pc:sldMk cId="0" sldId="366"/>
            <ac:spMk id="32800" creationId="{D318D16C-7C99-7045-8C19-7CD7697816A0}"/>
          </ac:spMkLst>
        </pc:spChg>
        <pc:spChg chg="mod">
          <ac:chgData name="Arthur Liu" userId="57266d67-1d41-4103-859a-8797e8098ce0" providerId="ADAL" clId="{5B3D06BC-4D73-3241-9F59-D74440B89CBE}" dt="2022-08-14T22:52:48.269" v="120" actId="1076"/>
          <ac:spMkLst>
            <pc:docMk/>
            <pc:sldMk cId="0" sldId="366"/>
            <ac:spMk id="32801" creationId="{0245CA40-4A44-5644-BF33-0B3484C77EB2}"/>
          </ac:spMkLst>
        </pc:spChg>
        <pc:spChg chg="mod">
          <ac:chgData name="Arthur Liu" userId="57266d67-1d41-4103-859a-8797e8098ce0" providerId="ADAL" clId="{5B3D06BC-4D73-3241-9F59-D74440B89CBE}" dt="2022-08-14T22:52:48.269" v="120" actId="1076"/>
          <ac:spMkLst>
            <pc:docMk/>
            <pc:sldMk cId="0" sldId="366"/>
            <ac:spMk id="32802" creationId="{8614A6E0-DD02-ED41-9567-AF5EFC16982A}"/>
          </ac:spMkLst>
        </pc:spChg>
        <pc:spChg chg="mod">
          <ac:chgData name="Arthur Liu" userId="57266d67-1d41-4103-859a-8797e8098ce0" providerId="ADAL" clId="{5B3D06BC-4D73-3241-9F59-D74440B89CBE}" dt="2022-08-14T22:52:48.269" v="120" actId="1076"/>
          <ac:spMkLst>
            <pc:docMk/>
            <pc:sldMk cId="0" sldId="366"/>
            <ac:spMk id="32803" creationId="{E3F92D33-1431-3A41-A64B-977BBBD96E99}"/>
          </ac:spMkLst>
        </pc:spChg>
        <pc:spChg chg="mod">
          <ac:chgData name="Arthur Liu" userId="57266d67-1d41-4103-859a-8797e8098ce0" providerId="ADAL" clId="{5B3D06BC-4D73-3241-9F59-D74440B89CBE}" dt="2022-08-14T22:52:48.269" v="120" actId="1076"/>
          <ac:spMkLst>
            <pc:docMk/>
            <pc:sldMk cId="0" sldId="366"/>
            <ac:spMk id="32804" creationId="{15DBDEF5-6143-5745-A790-BC4E9A59470C}"/>
          </ac:spMkLst>
        </pc:spChg>
        <pc:spChg chg="mod">
          <ac:chgData name="Arthur Liu" userId="57266d67-1d41-4103-859a-8797e8098ce0" providerId="ADAL" clId="{5B3D06BC-4D73-3241-9F59-D74440B89CBE}" dt="2022-08-14T22:52:48.269" v="120" actId="1076"/>
          <ac:spMkLst>
            <pc:docMk/>
            <pc:sldMk cId="0" sldId="366"/>
            <ac:spMk id="32805" creationId="{43FDAB78-E048-894C-BD72-F11F8FF1FA58}"/>
          </ac:spMkLst>
        </pc:spChg>
        <pc:spChg chg="mod">
          <ac:chgData name="Arthur Liu" userId="57266d67-1d41-4103-859a-8797e8098ce0" providerId="ADAL" clId="{5B3D06BC-4D73-3241-9F59-D74440B89CBE}" dt="2022-08-14T22:52:48.269" v="120" actId="1076"/>
          <ac:spMkLst>
            <pc:docMk/>
            <pc:sldMk cId="0" sldId="366"/>
            <ac:spMk id="32806" creationId="{D6BAA848-27FD-3A4C-9406-49F5AB67F7D9}"/>
          </ac:spMkLst>
        </pc:spChg>
        <pc:spChg chg="mod">
          <ac:chgData name="Arthur Liu" userId="57266d67-1d41-4103-859a-8797e8098ce0" providerId="ADAL" clId="{5B3D06BC-4D73-3241-9F59-D74440B89CBE}" dt="2022-08-14T22:52:48.269" v="120" actId="1076"/>
          <ac:spMkLst>
            <pc:docMk/>
            <pc:sldMk cId="0" sldId="366"/>
            <ac:spMk id="32807" creationId="{C830BB06-3F76-4F46-915D-4A287C880904}"/>
          </ac:spMkLst>
        </pc:spChg>
        <pc:spChg chg="mod">
          <ac:chgData name="Arthur Liu" userId="57266d67-1d41-4103-859a-8797e8098ce0" providerId="ADAL" clId="{5B3D06BC-4D73-3241-9F59-D74440B89CBE}" dt="2022-08-14T22:52:48.269" v="120" actId="1076"/>
          <ac:spMkLst>
            <pc:docMk/>
            <pc:sldMk cId="0" sldId="366"/>
            <ac:spMk id="32808" creationId="{C2120987-696A-1441-A18B-52B6AE702757}"/>
          </ac:spMkLst>
        </pc:spChg>
        <pc:grpChg chg="mod">
          <ac:chgData name="Arthur Liu" userId="57266d67-1d41-4103-859a-8797e8098ce0" providerId="ADAL" clId="{5B3D06BC-4D73-3241-9F59-D74440B89CBE}" dt="2022-08-14T22:52:48.269" v="120" actId="1076"/>
          <ac:grpSpMkLst>
            <pc:docMk/>
            <pc:sldMk cId="0" sldId="366"/>
            <ac:grpSpMk id="32786" creationId="{B17CD637-207C-B944-AFB3-52F00A621FF0}"/>
          </ac:grpSpMkLst>
        </pc:grpChg>
        <pc:grpChg chg="mod">
          <ac:chgData name="Arthur Liu" userId="57266d67-1d41-4103-859a-8797e8098ce0" providerId="ADAL" clId="{5B3D06BC-4D73-3241-9F59-D74440B89CBE}" dt="2022-08-14T22:52:48.269" v="120" actId="1076"/>
          <ac:grpSpMkLst>
            <pc:docMk/>
            <pc:sldMk cId="0" sldId="366"/>
            <ac:grpSpMk id="32797" creationId="{5311BF4C-05A0-AA42-B3DE-487F0D2C92D1}"/>
          </ac:grpSpMkLst>
        </pc:grpChg>
        <pc:grpChg chg="mod">
          <ac:chgData name="Arthur Liu" userId="57266d67-1d41-4103-859a-8797e8098ce0" providerId="ADAL" clId="{5B3D06BC-4D73-3241-9F59-D74440B89CBE}" dt="2022-08-14T22:52:48.269" v="120" actId="1076"/>
          <ac:grpSpMkLst>
            <pc:docMk/>
            <pc:sldMk cId="0" sldId="366"/>
            <ac:grpSpMk id="32798" creationId="{9E690C92-1A53-B146-BF0C-A95650A759AC}"/>
          </ac:grpSpMkLst>
        </pc:grpChg>
        <pc:grpChg chg="mod">
          <ac:chgData name="Arthur Liu" userId="57266d67-1d41-4103-859a-8797e8098ce0" providerId="ADAL" clId="{5B3D06BC-4D73-3241-9F59-D74440B89CBE}" dt="2022-08-14T22:52:48.269" v="120" actId="1076"/>
          <ac:grpSpMkLst>
            <pc:docMk/>
            <pc:sldMk cId="0" sldId="366"/>
            <ac:grpSpMk id="32799" creationId="{B10B177A-E0C5-9445-AFCE-690DC6553BBF}"/>
          </ac:grpSpMkLst>
        </pc:grpChg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1699298387" sldId="366"/>
        </pc:sldMkLst>
      </pc:sldChg>
      <pc:sldChg chg="del">
        <pc:chgData name="Arthur Liu" userId="57266d67-1d41-4103-859a-8797e8098ce0" providerId="ADAL" clId="{5B3D06BC-4D73-3241-9F59-D74440B89CBE}" dt="2022-08-14T22:45:49.114" v="2" actId="2696"/>
        <pc:sldMkLst>
          <pc:docMk/>
          <pc:sldMk cId="561549986" sldId="367"/>
        </pc:sldMkLst>
      </pc:sldChg>
      <pc:sldChg chg="modSp add mod modNotes">
        <pc:chgData name="Arthur Liu" userId="57266d67-1d41-4103-859a-8797e8098ce0" providerId="ADAL" clId="{5B3D06BC-4D73-3241-9F59-D74440B89CBE}" dt="2022-08-15T08:09:19.182" v="2575"/>
        <pc:sldMkLst>
          <pc:docMk/>
          <pc:sldMk cId="0" sldId="369"/>
        </pc:sldMkLst>
        <pc:spChg chg="mod">
          <ac:chgData name="Arthur Liu" userId="57266d67-1d41-4103-859a-8797e8098ce0" providerId="ADAL" clId="{5B3D06BC-4D73-3241-9F59-D74440B89CBE}" dt="2022-08-14T23:11:03.983" v="262" actId="14100"/>
          <ac:spMkLst>
            <pc:docMk/>
            <pc:sldMk cId="0" sldId="369"/>
            <ac:spMk id="44036" creationId="{91E4DEBD-50F6-0249-9573-2A499C1BA1BA}"/>
          </ac:spMkLst>
        </pc:spChg>
      </pc:sldChg>
      <pc:sldChg chg="del">
        <pc:chgData name="Arthur Liu" userId="57266d67-1d41-4103-859a-8797e8098ce0" providerId="ADAL" clId="{5B3D06BC-4D73-3241-9F59-D74440B89CBE}" dt="2022-08-14T22:46:51.439" v="35" actId="2696"/>
        <pc:sldMkLst>
          <pc:docMk/>
          <pc:sldMk cId="2361363585" sldId="369"/>
        </pc:sldMkLst>
      </pc:sldChg>
      <pc:sldChg chg="addSp modSp add mod modNotes">
        <pc:chgData name="Arthur Liu" userId="57266d67-1d41-4103-859a-8797e8098ce0" providerId="ADAL" clId="{5B3D06BC-4D73-3241-9F59-D74440B89CBE}" dt="2022-08-15T08:09:19.182" v="2575"/>
        <pc:sldMkLst>
          <pc:docMk/>
          <pc:sldMk cId="0" sldId="370"/>
        </pc:sldMkLst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0" sldId="370"/>
            <ac:spMk id="2" creationId="{CAAF9686-FF25-4F47-A20A-8EF2C49BE636}"/>
          </ac:spMkLst>
        </pc:spChg>
        <pc:spChg chg="mod">
          <ac:chgData name="Arthur Liu" userId="57266d67-1d41-4103-859a-8797e8098ce0" providerId="ADAL" clId="{5B3D06BC-4D73-3241-9F59-D74440B89CBE}" dt="2022-08-14T23:11:17.961" v="267" actId="20577"/>
          <ac:spMkLst>
            <pc:docMk/>
            <pc:sldMk cId="0" sldId="370"/>
            <ac:spMk id="12292" creationId="{D01B1702-DB13-B045-B3F8-E3C4AB2171C5}"/>
          </ac:spMkLst>
        </pc:spChg>
      </pc:sldChg>
      <pc:sldChg chg="addSp delSp modSp add mod ord modNotes modNotesTx">
        <pc:chgData name="Arthur Liu" userId="57266d67-1d41-4103-859a-8797e8098ce0" providerId="ADAL" clId="{5B3D06BC-4D73-3241-9F59-D74440B89CBE}" dt="2022-08-15T08:09:19.182" v="2575"/>
        <pc:sldMkLst>
          <pc:docMk/>
          <pc:sldMk cId="0" sldId="373"/>
        </pc:sldMkLst>
        <pc:spChg chg="add mod">
          <ac:chgData name="Arthur Liu" userId="57266d67-1d41-4103-859a-8797e8098ce0" providerId="ADAL" clId="{5B3D06BC-4D73-3241-9F59-D74440B89CBE}" dt="2022-08-14T23:12:42.011" v="331"/>
          <ac:spMkLst>
            <pc:docMk/>
            <pc:sldMk cId="0" sldId="373"/>
            <ac:spMk id="2" creationId="{D20E06D3-BF43-034A-8539-8896E81AA1DB}"/>
          </ac:spMkLst>
        </pc:spChg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0" sldId="373"/>
            <ac:spMk id="3" creationId="{E1892F5E-1577-B04C-8D51-C8D46073E22C}"/>
          </ac:spMkLst>
        </pc:spChg>
        <pc:spChg chg="del">
          <ac:chgData name="Arthur Liu" userId="57266d67-1d41-4103-859a-8797e8098ce0" providerId="ADAL" clId="{5B3D06BC-4D73-3241-9F59-D74440B89CBE}" dt="2022-08-14T23:12:40.992" v="330" actId="478"/>
          <ac:spMkLst>
            <pc:docMk/>
            <pc:sldMk cId="0" sldId="373"/>
            <ac:spMk id="17411" creationId="{B9BA1E59-FDDD-CD44-B55F-E2B37EE350DC}"/>
          </ac:spMkLst>
        </pc:spChg>
        <pc:spChg chg="mod">
          <ac:chgData name="Arthur Liu" userId="57266d67-1d41-4103-859a-8797e8098ce0" providerId="ADAL" clId="{5B3D06BC-4D73-3241-9F59-D74440B89CBE}" dt="2022-08-14T23:59:51.066" v="1663" actId="20577"/>
          <ac:spMkLst>
            <pc:docMk/>
            <pc:sldMk cId="0" sldId="373"/>
            <ac:spMk id="17412" creationId="{4C05E7D8-BAF7-BE49-9B40-44B7A07B0FB3}"/>
          </ac:spMkLst>
        </pc:spChg>
      </pc:sldChg>
      <pc:sldChg chg="addSp delSp modSp add mod modNotes">
        <pc:chgData name="Arthur Liu" userId="57266d67-1d41-4103-859a-8797e8098ce0" providerId="ADAL" clId="{5B3D06BC-4D73-3241-9F59-D74440B89CBE}" dt="2022-08-15T08:09:19.182" v="2575"/>
        <pc:sldMkLst>
          <pc:docMk/>
          <pc:sldMk cId="0" sldId="380"/>
        </pc:sldMkLst>
        <pc:spChg chg="add del">
          <ac:chgData name="Arthur Liu" userId="57266d67-1d41-4103-859a-8797e8098ce0" providerId="ADAL" clId="{5B3D06BC-4D73-3241-9F59-D74440B89CBE}" dt="2022-08-14T22:52:58.410" v="123" actId="478"/>
          <ac:spMkLst>
            <pc:docMk/>
            <pc:sldMk cId="0" sldId="380"/>
            <ac:spMk id="26" creationId="{9DE92451-0B20-FC4D-A3CB-F331FDDF1796}"/>
          </ac:spMkLst>
        </pc:spChg>
        <pc:spChg chg="add mod">
          <ac:chgData name="Arthur Liu" userId="57266d67-1d41-4103-859a-8797e8098ce0" providerId="ADAL" clId="{5B3D06BC-4D73-3241-9F59-D74440B89CBE}" dt="2022-08-14T22:53:00.883" v="124"/>
          <ac:spMkLst>
            <pc:docMk/>
            <pc:sldMk cId="0" sldId="380"/>
            <ac:spMk id="27" creationId="{03057E79-BF6B-9941-9D4B-3A51AA91D6E2}"/>
          </ac:spMkLst>
        </pc:spChg>
        <pc:spChg chg="mod">
          <ac:chgData name="Arthur Liu" userId="57266d67-1d41-4103-859a-8797e8098ce0" providerId="ADAL" clId="{5B3D06BC-4D73-3241-9F59-D74440B89CBE}" dt="2022-08-14T22:53:59.294" v="135" actId="12"/>
          <ac:spMkLst>
            <pc:docMk/>
            <pc:sldMk cId="0" sldId="380"/>
            <ac:spMk id="34819" creationId="{61CD6566-511F-BA40-8163-2E8339232C6F}"/>
          </ac:spMkLst>
        </pc:spChg>
        <pc:spChg chg="mod">
          <ac:chgData name="Arthur Liu" userId="57266d67-1d41-4103-859a-8797e8098ce0" providerId="ADAL" clId="{5B3D06BC-4D73-3241-9F59-D74440B89CBE}" dt="2022-08-14T22:53:27.603" v="128" actId="1076"/>
          <ac:spMkLst>
            <pc:docMk/>
            <pc:sldMk cId="0" sldId="380"/>
            <ac:spMk id="34820" creationId="{4D0E0BB9-4B32-7744-ABD9-FD852C7D8E76}"/>
          </ac:spMkLst>
        </pc:spChg>
        <pc:spChg chg="mod">
          <ac:chgData name="Arthur Liu" userId="57266d67-1d41-4103-859a-8797e8098ce0" providerId="ADAL" clId="{5B3D06BC-4D73-3241-9F59-D74440B89CBE}" dt="2022-08-14T22:53:27.603" v="128" actId="1076"/>
          <ac:spMkLst>
            <pc:docMk/>
            <pc:sldMk cId="0" sldId="380"/>
            <ac:spMk id="34821" creationId="{220C3B55-ED48-D54B-BBD4-066B732A46FB}"/>
          </ac:spMkLst>
        </pc:spChg>
        <pc:spChg chg="mod">
          <ac:chgData name="Arthur Liu" userId="57266d67-1d41-4103-859a-8797e8098ce0" providerId="ADAL" clId="{5B3D06BC-4D73-3241-9F59-D74440B89CBE}" dt="2022-08-14T22:53:27.603" v="128" actId="1076"/>
          <ac:spMkLst>
            <pc:docMk/>
            <pc:sldMk cId="0" sldId="380"/>
            <ac:spMk id="34822" creationId="{95D76195-3383-A247-B03D-A5C866A3CCCF}"/>
          </ac:spMkLst>
        </pc:spChg>
        <pc:spChg chg="mod">
          <ac:chgData name="Arthur Liu" userId="57266d67-1d41-4103-859a-8797e8098ce0" providerId="ADAL" clId="{5B3D06BC-4D73-3241-9F59-D74440B89CBE}" dt="2022-08-14T22:53:27.603" v="128" actId="1076"/>
          <ac:spMkLst>
            <pc:docMk/>
            <pc:sldMk cId="0" sldId="380"/>
            <ac:spMk id="34823" creationId="{7FB5CEDA-15B4-964B-91DF-BB39BE6B0404}"/>
          </ac:spMkLst>
        </pc:spChg>
        <pc:spChg chg="mod">
          <ac:chgData name="Arthur Liu" userId="57266d67-1d41-4103-859a-8797e8098ce0" providerId="ADAL" clId="{5B3D06BC-4D73-3241-9F59-D74440B89CBE}" dt="2022-08-14T22:53:27.603" v="128" actId="1076"/>
          <ac:spMkLst>
            <pc:docMk/>
            <pc:sldMk cId="0" sldId="380"/>
            <ac:spMk id="34824" creationId="{725379D5-821A-FF41-9C9A-E6BFACD9A560}"/>
          </ac:spMkLst>
        </pc:spChg>
        <pc:spChg chg="mod">
          <ac:chgData name="Arthur Liu" userId="57266d67-1d41-4103-859a-8797e8098ce0" providerId="ADAL" clId="{5B3D06BC-4D73-3241-9F59-D74440B89CBE}" dt="2022-08-14T22:53:27.603" v="128" actId="1076"/>
          <ac:spMkLst>
            <pc:docMk/>
            <pc:sldMk cId="0" sldId="380"/>
            <ac:spMk id="34825" creationId="{17D9BEC2-A3FB-7144-83CD-C6BB12D90A6C}"/>
          </ac:spMkLst>
        </pc:spChg>
        <pc:spChg chg="mod">
          <ac:chgData name="Arthur Liu" userId="57266d67-1d41-4103-859a-8797e8098ce0" providerId="ADAL" clId="{5B3D06BC-4D73-3241-9F59-D74440B89CBE}" dt="2022-08-14T22:53:27.603" v="128" actId="1076"/>
          <ac:spMkLst>
            <pc:docMk/>
            <pc:sldMk cId="0" sldId="380"/>
            <ac:spMk id="34826" creationId="{615E4507-30C5-8742-81F5-D5EEC8221392}"/>
          </ac:spMkLst>
        </pc:spChg>
        <pc:spChg chg="mod">
          <ac:chgData name="Arthur Liu" userId="57266d67-1d41-4103-859a-8797e8098ce0" providerId="ADAL" clId="{5B3D06BC-4D73-3241-9F59-D74440B89CBE}" dt="2022-08-14T22:53:27.603" v="128" actId="1076"/>
          <ac:spMkLst>
            <pc:docMk/>
            <pc:sldMk cId="0" sldId="380"/>
            <ac:spMk id="34827" creationId="{808D85E4-DFA1-A94D-9192-80695A82EF89}"/>
          </ac:spMkLst>
        </pc:spChg>
        <pc:spChg chg="mod">
          <ac:chgData name="Arthur Liu" userId="57266d67-1d41-4103-859a-8797e8098ce0" providerId="ADAL" clId="{5B3D06BC-4D73-3241-9F59-D74440B89CBE}" dt="2022-08-14T22:53:27.603" v="128" actId="1076"/>
          <ac:spMkLst>
            <pc:docMk/>
            <pc:sldMk cId="0" sldId="380"/>
            <ac:spMk id="34831" creationId="{6BA31A01-371F-D949-BB56-77BDF862A383}"/>
          </ac:spMkLst>
        </pc:spChg>
        <pc:spChg chg="mod">
          <ac:chgData name="Arthur Liu" userId="57266d67-1d41-4103-859a-8797e8098ce0" providerId="ADAL" clId="{5B3D06BC-4D73-3241-9F59-D74440B89CBE}" dt="2022-08-14T22:53:27.603" v="128" actId="1076"/>
          <ac:spMkLst>
            <pc:docMk/>
            <pc:sldMk cId="0" sldId="380"/>
            <ac:spMk id="34832" creationId="{AF1BB5E5-DF9B-734A-A95A-65F9AF2B83A6}"/>
          </ac:spMkLst>
        </pc:spChg>
        <pc:spChg chg="mod">
          <ac:chgData name="Arthur Liu" userId="57266d67-1d41-4103-859a-8797e8098ce0" providerId="ADAL" clId="{5B3D06BC-4D73-3241-9F59-D74440B89CBE}" dt="2022-08-14T22:53:27.603" v="128" actId="1076"/>
          <ac:spMkLst>
            <pc:docMk/>
            <pc:sldMk cId="0" sldId="380"/>
            <ac:spMk id="34835" creationId="{61C2C3A1-C68E-494D-9230-7895389F2111}"/>
          </ac:spMkLst>
        </pc:spChg>
        <pc:spChg chg="mod">
          <ac:chgData name="Arthur Liu" userId="57266d67-1d41-4103-859a-8797e8098ce0" providerId="ADAL" clId="{5B3D06BC-4D73-3241-9F59-D74440B89CBE}" dt="2022-08-14T22:53:27.603" v="128" actId="1076"/>
          <ac:spMkLst>
            <pc:docMk/>
            <pc:sldMk cId="0" sldId="380"/>
            <ac:spMk id="34836" creationId="{C92E0DB0-BC75-784A-81A7-A0C6EE386376}"/>
          </ac:spMkLst>
        </pc:spChg>
        <pc:spChg chg="mod">
          <ac:chgData name="Arthur Liu" userId="57266d67-1d41-4103-859a-8797e8098ce0" providerId="ADAL" clId="{5B3D06BC-4D73-3241-9F59-D74440B89CBE}" dt="2022-08-14T22:53:27.603" v="128" actId="1076"/>
          <ac:spMkLst>
            <pc:docMk/>
            <pc:sldMk cId="0" sldId="380"/>
            <ac:spMk id="34837" creationId="{5997301C-0F81-7946-9E92-229DF235E165}"/>
          </ac:spMkLst>
        </pc:spChg>
        <pc:spChg chg="mod">
          <ac:chgData name="Arthur Liu" userId="57266d67-1d41-4103-859a-8797e8098ce0" providerId="ADAL" clId="{5B3D06BC-4D73-3241-9F59-D74440B89CBE}" dt="2022-08-14T22:53:27.603" v="128" actId="1076"/>
          <ac:spMkLst>
            <pc:docMk/>
            <pc:sldMk cId="0" sldId="380"/>
            <ac:spMk id="34838" creationId="{74E6C654-A7CA-D849-977F-FA77DDF211D8}"/>
          </ac:spMkLst>
        </pc:spChg>
        <pc:spChg chg="mod">
          <ac:chgData name="Arthur Liu" userId="57266d67-1d41-4103-859a-8797e8098ce0" providerId="ADAL" clId="{5B3D06BC-4D73-3241-9F59-D74440B89CBE}" dt="2022-08-14T22:53:27.603" v="128" actId="1076"/>
          <ac:spMkLst>
            <pc:docMk/>
            <pc:sldMk cId="0" sldId="380"/>
            <ac:spMk id="34839" creationId="{0E44A070-A19F-C346-8233-938DFE5DF0CD}"/>
          </ac:spMkLst>
        </pc:spChg>
        <pc:spChg chg="mod">
          <ac:chgData name="Arthur Liu" userId="57266d67-1d41-4103-859a-8797e8098ce0" providerId="ADAL" clId="{5B3D06BC-4D73-3241-9F59-D74440B89CBE}" dt="2022-08-14T22:53:27.603" v="128" actId="1076"/>
          <ac:spMkLst>
            <pc:docMk/>
            <pc:sldMk cId="0" sldId="380"/>
            <ac:spMk id="34840" creationId="{03999FF7-803C-F24F-A573-AFF7DE3392B5}"/>
          </ac:spMkLst>
        </pc:spChg>
        <pc:spChg chg="mod">
          <ac:chgData name="Arthur Liu" userId="57266d67-1d41-4103-859a-8797e8098ce0" providerId="ADAL" clId="{5B3D06BC-4D73-3241-9F59-D74440B89CBE}" dt="2022-08-14T22:53:27.603" v="128" actId="1076"/>
          <ac:spMkLst>
            <pc:docMk/>
            <pc:sldMk cId="0" sldId="380"/>
            <ac:spMk id="34841" creationId="{243B6AB5-8224-B746-B62C-ABE5A5ED87C0}"/>
          </ac:spMkLst>
        </pc:spChg>
        <pc:spChg chg="mod">
          <ac:chgData name="Arthur Liu" userId="57266d67-1d41-4103-859a-8797e8098ce0" providerId="ADAL" clId="{5B3D06BC-4D73-3241-9F59-D74440B89CBE}" dt="2022-08-14T22:53:27.603" v="128" actId="1076"/>
          <ac:spMkLst>
            <pc:docMk/>
            <pc:sldMk cId="0" sldId="380"/>
            <ac:spMk id="34842" creationId="{16215559-17A6-3E41-934C-79B37CBD27EB}"/>
          </ac:spMkLst>
        </pc:spChg>
        <pc:grpChg chg="mod">
          <ac:chgData name="Arthur Liu" userId="57266d67-1d41-4103-859a-8797e8098ce0" providerId="ADAL" clId="{5B3D06BC-4D73-3241-9F59-D74440B89CBE}" dt="2022-08-14T22:53:27.603" v="128" actId="1076"/>
          <ac:grpSpMkLst>
            <pc:docMk/>
            <pc:sldMk cId="0" sldId="380"/>
            <ac:grpSpMk id="34828" creationId="{5E9D2107-8ADC-C844-B1A5-14CC1769087F}"/>
          </ac:grpSpMkLst>
        </pc:grpChg>
        <pc:grpChg chg="mod">
          <ac:chgData name="Arthur Liu" userId="57266d67-1d41-4103-859a-8797e8098ce0" providerId="ADAL" clId="{5B3D06BC-4D73-3241-9F59-D74440B89CBE}" dt="2022-08-14T22:53:27.603" v="128" actId="1076"/>
          <ac:grpSpMkLst>
            <pc:docMk/>
            <pc:sldMk cId="0" sldId="380"/>
            <ac:grpSpMk id="34829" creationId="{A970F2FA-8E91-D54C-9057-B2C104015379}"/>
          </ac:grpSpMkLst>
        </pc:grpChg>
        <pc:grpChg chg="mod">
          <ac:chgData name="Arthur Liu" userId="57266d67-1d41-4103-859a-8797e8098ce0" providerId="ADAL" clId="{5B3D06BC-4D73-3241-9F59-D74440B89CBE}" dt="2022-08-14T22:53:27.603" v="128" actId="1076"/>
          <ac:grpSpMkLst>
            <pc:docMk/>
            <pc:sldMk cId="0" sldId="380"/>
            <ac:grpSpMk id="34830" creationId="{12B8C717-3AE5-0E41-B545-366D63E6F7AA}"/>
          </ac:grpSpMkLst>
        </pc:grpChg>
      </pc:sldChg>
      <pc:sldChg chg="addSp modSp add mod">
        <pc:chgData name="Arthur Liu" userId="57266d67-1d41-4103-859a-8797e8098ce0" providerId="ADAL" clId="{5B3D06BC-4D73-3241-9F59-D74440B89CBE}" dt="2022-08-15T02:01:41.545" v="1774" actId="1076"/>
        <pc:sldMkLst>
          <pc:docMk/>
          <pc:sldMk cId="0" sldId="387"/>
        </pc:sldMkLst>
        <pc:spChg chg="mod">
          <ac:chgData name="Arthur Liu" userId="57266d67-1d41-4103-859a-8797e8098ce0" providerId="ADAL" clId="{5B3D06BC-4D73-3241-9F59-D74440B89CBE}" dt="2022-08-15T02:01:29.034" v="1770" actId="20577"/>
          <ac:spMkLst>
            <pc:docMk/>
            <pc:sldMk cId="0" sldId="387"/>
            <ac:spMk id="10243" creationId="{2E34BE39-0EE0-194A-BFC5-FF21626B4BE1}"/>
          </ac:spMkLst>
        </pc:spChg>
        <pc:picChg chg="add mod">
          <ac:chgData name="Arthur Liu" userId="57266d67-1d41-4103-859a-8797e8098ce0" providerId="ADAL" clId="{5B3D06BC-4D73-3241-9F59-D74440B89CBE}" dt="2022-08-15T02:01:32.018" v="1771" actId="1076"/>
          <ac:picMkLst>
            <pc:docMk/>
            <pc:sldMk cId="0" sldId="387"/>
            <ac:picMk id="6146" creationId="{C54C602D-27CA-384E-870C-90F691EB8A7B}"/>
          </ac:picMkLst>
        </pc:picChg>
        <pc:picChg chg="add mod">
          <ac:chgData name="Arthur Liu" userId="57266d67-1d41-4103-859a-8797e8098ce0" providerId="ADAL" clId="{5B3D06BC-4D73-3241-9F59-D74440B89CBE}" dt="2022-08-15T02:01:41.545" v="1774" actId="1076"/>
          <ac:picMkLst>
            <pc:docMk/>
            <pc:sldMk cId="0" sldId="387"/>
            <ac:picMk id="6148" creationId="{978C80EC-4940-3C48-871F-31D2B6F98119}"/>
          </ac:picMkLst>
        </pc:picChg>
      </pc:sldChg>
      <pc:sldChg chg="add">
        <pc:chgData name="Arthur Liu" userId="57266d67-1d41-4103-859a-8797e8098ce0" providerId="ADAL" clId="{5B3D06BC-4D73-3241-9F59-D74440B89CBE}" dt="2022-08-14T22:47:29.374" v="36"/>
        <pc:sldMkLst>
          <pc:docMk/>
          <pc:sldMk cId="0" sldId="388"/>
        </pc:sldMkLst>
      </pc:sldChg>
      <pc:sldChg chg="addSp modSp add mod">
        <pc:chgData name="Arthur Liu" userId="57266d67-1d41-4103-859a-8797e8098ce0" providerId="ADAL" clId="{5B3D06BC-4D73-3241-9F59-D74440B89CBE}" dt="2022-08-15T01:42:48.455" v="1685"/>
        <pc:sldMkLst>
          <pc:docMk/>
          <pc:sldMk cId="0" sldId="390"/>
        </pc:sldMkLst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0" sldId="390"/>
            <ac:spMk id="2" creationId="{C70714DE-263C-1B46-927A-736902E1FDD5}"/>
          </ac:spMkLst>
        </pc:spChg>
        <pc:spChg chg="mod">
          <ac:chgData name="Arthur Liu" userId="57266d67-1d41-4103-859a-8797e8098ce0" providerId="ADAL" clId="{5B3D06BC-4D73-3241-9F59-D74440B89CBE}" dt="2022-08-14T23:14:37.474" v="336" actId="20577"/>
          <ac:spMkLst>
            <pc:docMk/>
            <pc:sldMk cId="0" sldId="390"/>
            <ac:spMk id="3" creationId="{98D330EF-F267-AA4B-A29D-CAE62CB723DE}"/>
          </ac:spMkLst>
        </pc:spChg>
      </pc:sldChg>
      <pc:sldChg chg="addSp modSp add mod">
        <pc:chgData name="Arthur Liu" userId="57266d67-1d41-4103-859a-8797e8098ce0" providerId="ADAL" clId="{5B3D06BC-4D73-3241-9F59-D74440B89CBE}" dt="2022-08-15T01:42:48.455" v="1685"/>
        <pc:sldMkLst>
          <pc:docMk/>
          <pc:sldMk cId="0" sldId="411"/>
        </pc:sldMkLst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0" sldId="411"/>
            <ac:spMk id="2" creationId="{319F25DB-6AEA-084D-A4B2-B232ADD21B66}"/>
          </ac:spMkLst>
        </pc:spChg>
        <pc:spChg chg="mod">
          <ac:chgData name="Arthur Liu" userId="57266d67-1d41-4103-859a-8797e8098ce0" providerId="ADAL" clId="{5B3D06BC-4D73-3241-9F59-D74440B89CBE}" dt="2022-08-14T23:10:12.057" v="239" actId="12"/>
          <ac:spMkLst>
            <pc:docMk/>
            <pc:sldMk cId="0" sldId="411"/>
            <ac:spMk id="8195" creationId="{56990A45-9572-E940-9354-EA39A505C159}"/>
          </ac:spMkLst>
        </pc:spChg>
      </pc:sldChg>
      <pc:sldChg chg="addSp modSp add mod ord modAnim modNotes">
        <pc:chgData name="Arthur Liu" userId="57266d67-1d41-4103-859a-8797e8098ce0" providerId="ADAL" clId="{5B3D06BC-4D73-3241-9F59-D74440B89CBE}" dt="2022-08-15T08:09:19.182" v="2575"/>
        <pc:sldMkLst>
          <pc:docMk/>
          <pc:sldMk cId="0" sldId="416"/>
        </pc:sldMkLst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0" sldId="416"/>
            <ac:spMk id="2" creationId="{E260316E-1150-8E4C-93CA-9A3E3EC563BE}"/>
          </ac:spMkLst>
        </pc:spChg>
        <pc:spChg chg="mod">
          <ac:chgData name="Arthur Liu" userId="57266d67-1d41-4103-859a-8797e8098ce0" providerId="ADAL" clId="{5B3D06BC-4D73-3241-9F59-D74440B89CBE}" dt="2022-08-15T03:25:16.166" v="2233" actId="20577"/>
          <ac:spMkLst>
            <pc:docMk/>
            <pc:sldMk cId="0" sldId="416"/>
            <ac:spMk id="15364" creationId="{261A35A3-6FAB-0249-8AEA-1FC22C85D041}"/>
          </ac:spMkLst>
        </pc:spChg>
      </pc:sldChg>
      <pc:sldChg chg="add del">
        <pc:chgData name="Arthur Liu" userId="57266d67-1d41-4103-859a-8797e8098ce0" providerId="ADAL" clId="{5B3D06BC-4D73-3241-9F59-D74440B89CBE}" dt="2022-08-14T22:54:06.463" v="138" actId="2696"/>
        <pc:sldMkLst>
          <pc:docMk/>
          <pc:sldMk cId="0" sldId="425"/>
        </pc:sldMkLst>
      </pc:sldChg>
      <pc:sldChg chg="addSp delSp modSp add mod">
        <pc:chgData name="Arthur Liu" userId="57266d67-1d41-4103-859a-8797e8098ce0" providerId="ADAL" clId="{5B3D06BC-4D73-3241-9F59-D74440B89CBE}" dt="2022-08-14T22:59:04.619" v="192" actId="1076"/>
        <pc:sldMkLst>
          <pc:docMk/>
          <pc:sldMk cId="0" sldId="426"/>
        </pc:sldMkLst>
        <pc:spChg chg="add del mod">
          <ac:chgData name="Arthur Liu" userId="57266d67-1d41-4103-859a-8797e8098ce0" providerId="ADAL" clId="{5B3D06BC-4D73-3241-9F59-D74440B89CBE}" dt="2022-08-14T22:58:23.861" v="176" actId="478"/>
          <ac:spMkLst>
            <pc:docMk/>
            <pc:sldMk cId="0" sldId="426"/>
            <ac:spMk id="3" creationId="{9CCDCA6F-316B-4B4A-BBC9-D0453FA4584A}"/>
          </ac:spMkLst>
        </pc:spChg>
        <pc:spChg chg="add mod">
          <ac:chgData name="Arthur Liu" userId="57266d67-1d41-4103-859a-8797e8098ce0" providerId="ADAL" clId="{5B3D06BC-4D73-3241-9F59-D74440B89CBE}" dt="2022-08-14T22:58:05.124" v="171" actId="207"/>
          <ac:spMkLst>
            <pc:docMk/>
            <pc:sldMk cId="0" sldId="426"/>
            <ac:spMk id="8" creationId="{2F08EB9F-67E8-6741-ACB4-50143D7E055C}"/>
          </ac:spMkLst>
        </pc:spChg>
        <pc:spChg chg="del">
          <ac:chgData name="Arthur Liu" userId="57266d67-1d41-4103-859a-8797e8098ce0" providerId="ADAL" clId="{5B3D06BC-4D73-3241-9F59-D74440B89CBE}" dt="2022-08-14T22:58:08.380" v="173" actId="478"/>
          <ac:spMkLst>
            <pc:docMk/>
            <pc:sldMk cId="0" sldId="426"/>
            <ac:spMk id="38916" creationId="{0C519DB5-A67B-4146-90A7-94CA23CC8C42}"/>
          </ac:spMkLst>
        </pc:spChg>
        <pc:spChg chg="del">
          <ac:chgData name="Arthur Liu" userId="57266d67-1d41-4103-859a-8797e8098ce0" providerId="ADAL" clId="{5B3D06BC-4D73-3241-9F59-D74440B89CBE}" dt="2022-08-14T22:58:07.477" v="172" actId="478"/>
          <ac:spMkLst>
            <pc:docMk/>
            <pc:sldMk cId="0" sldId="426"/>
            <ac:spMk id="38917" creationId="{D39DF874-2209-8C44-93D7-4F4F5AE272DD}"/>
          </ac:spMkLst>
        </pc:spChg>
        <pc:picChg chg="add mod">
          <ac:chgData name="Arthur Liu" userId="57266d67-1d41-4103-859a-8797e8098ce0" providerId="ADAL" clId="{5B3D06BC-4D73-3241-9F59-D74440B89CBE}" dt="2022-08-14T22:59:02.840" v="191" actId="1076"/>
          <ac:picMkLst>
            <pc:docMk/>
            <pc:sldMk cId="0" sldId="426"/>
            <ac:picMk id="4" creationId="{A57D17F5-6A25-0F4E-8D89-25D4C140C10B}"/>
          </ac:picMkLst>
        </pc:picChg>
        <pc:picChg chg="add del mod">
          <ac:chgData name="Arthur Liu" userId="57266d67-1d41-4103-859a-8797e8098ce0" providerId="ADAL" clId="{5B3D06BC-4D73-3241-9F59-D74440B89CBE}" dt="2022-08-14T22:58:33.390" v="179" actId="478"/>
          <ac:picMkLst>
            <pc:docMk/>
            <pc:sldMk cId="0" sldId="426"/>
            <ac:picMk id="34818" creationId="{83F22F5F-5179-CB4B-800E-9DC01FB7420A}"/>
          </ac:picMkLst>
        </pc:picChg>
        <pc:picChg chg="add del mod">
          <ac:chgData name="Arthur Liu" userId="57266d67-1d41-4103-859a-8797e8098ce0" providerId="ADAL" clId="{5B3D06BC-4D73-3241-9F59-D74440B89CBE}" dt="2022-08-14T22:58:45.249" v="184" actId="478"/>
          <ac:picMkLst>
            <pc:docMk/>
            <pc:sldMk cId="0" sldId="426"/>
            <ac:picMk id="34820" creationId="{C1CAFC74-3AB7-514B-B9C2-1A3C543CB278}"/>
          </ac:picMkLst>
        </pc:picChg>
        <pc:picChg chg="add mod">
          <ac:chgData name="Arthur Liu" userId="57266d67-1d41-4103-859a-8797e8098ce0" providerId="ADAL" clId="{5B3D06BC-4D73-3241-9F59-D74440B89CBE}" dt="2022-08-14T22:59:04.619" v="192" actId="1076"/>
          <ac:picMkLst>
            <pc:docMk/>
            <pc:sldMk cId="0" sldId="426"/>
            <ac:picMk id="34822" creationId="{F81DF6BC-7733-F94B-B860-D520C0E157CD}"/>
          </ac:picMkLst>
        </pc:picChg>
      </pc:sldChg>
      <pc:sldChg chg="addSp modSp add">
        <pc:chgData name="Arthur Liu" userId="57266d67-1d41-4103-859a-8797e8098ce0" providerId="ADAL" clId="{5B3D06BC-4D73-3241-9F59-D74440B89CBE}" dt="2022-08-15T01:42:48.455" v="1685"/>
        <pc:sldMkLst>
          <pc:docMk/>
          <pc:sldMk cId="0" sldId="431"/>
        </pc:sldMkLst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0" sldId="431"/>
            <ac:spMk id="2" creationId="{59B943B9-849B-0445-8920-83E5DB10A274}"/>
          </ac:spMkLst>
        </pc:spChg>
      </pc:sldChg>
      <pc:sldChg chg="add">
        <pc:chgData name="Arthur Liu" userId="57266d67-1d41-4103-859a-8797e8098ce0" providerId="ADAL" clId="{5B3D06BC-4D73-3241-9F59-D74440B89CBE}" dt="2022-08-14T22:47:29.374" v="36"/>
        <pc:sldMkLst>
          <pc:docMk/>
          <pc:sldMk cId="0" sldId="441"/>
        </pc:sldMkLst>
      </pc:sldChg>
      <pc:sldChg chg="add">
        <pc:chgData name="Arthur Liu" userId="57266d67-1d41-4103-859a-8797e8098ce0" providerId="ADAL" clId="{5B3D06BC-4D73-3241-9F59-D74440B89CBE}" dt="2022-08-14T22:47:29.374" v="36"/>
        <pc:sldMkLst>
          <pc:docMk/>
          <pc:sldMk cId="0" sldId="442"/>
        </pc:sldMkLst>
      </pc:sldChg>
      <pc:sldChg chg="add">
        <pc:chgData name="Arthur Liu" userId="57266d67-1d41-4103-859a-8797e8098ce0" providerId="ADAL" clId="{5B3D06BC-4D73-3241-9F59-D74440B89CBE}" dt="2022-08-14T22:47:29.374" v="36"/>
        <pc:sldMkLst>
          <pc:docMk/>
          <pc:sldMk cId="0" sldId="443"/>
        </pc:sldMkLst>
      </pc:sldChg>
      <pc:sldChg chg="modSp add mod modNotesTx">
        <pc:chgData name="Arthur Liu" userId="57266d67-1d41-4103-859a-8797e8098ce0" providerId="ADAL" clId="{5B3D06BC-4D73-3241-9F59-D74440B89CBE}" dt="2022-08-15T02:38:25.405" v="2005" actId="20577"/>
        <pc:sldMkLst>
          <pc:docMk/>
          <pc:sldMk cId="0" sldId="444"/>
        </pc:sldMkLst>
        <pc:spChg chg="mod">
          <ac:chgData name="Arthur Liu" userId="57266d67-1d41-4103-859a-8797e8098ce0" providerId="ADAL" clId="{5B3D06BC-4D73-3241-9F59-D74440B89CBE}" dt="2022-08-15T02:19:50.661" v="1778" actId="12"/>
          <ac:spMkLst>
            <pc:docMk/>
            <pc:sldMk cId="0" sldId="444"/>
            <ac:spMk id="49155" creationId="{CBDBF0A0-8471-5749-9C38-A6ED0EC7456A}"/>
          </ac:spMkLst>
        </pc:spChg>
        <pc:picChg chg="mod">
          <ac:chgData name="Arthur Liu" userId="57266d67-1d41-4103-859a-8797e8098ce0" providerId="ADAL" clId="{5B3D06BC-4D73-3241-9F59-D74440B89CBE}" dt="2022-08-14T23:10:02.324" v="238" actId="1076"/>
          <ac:picMkLst>
            <pc:docMk/>
            <pc:sldMk cId="0" sldId="444"/>
            <ac:picMk id="49156" creationId="{39D95805-86F9-CE43-A505-7F59B802B7A7}"/>
          </ac:picMkLst>
        </pc:picChg>
      </pc:sldChg>
      <pc:sldChg chg="addSp delSp modSp add mod modNotesTx">
        <pc:chgData name="Arthur Liu" userId="57266d67-1d41-4103-859a-8797e8098ce0" providerId="ADAL" clId="{5B3D06BC-4D73-3241-9F59-D74440B89CBE}" dt="2022-08-15T02:38:49.366" v="2118" actId="20577"/>
        <pc:sldMkLst>
          <pc:docMk/>
          <pc:sldMk cId="0" sldId="445"/>
        </pc:sldMkLst>
        <pc:spChg chg="add mod">
          <ac:chgData name="Arthur Liu" userId="57266d67-1d41-4103-859a-8797e8098ce0" providerId="ADAL" clId="{5B3D06BC-4D73-3241-9F59-D74440B89CBE}" dt="2022-08-14T23:07:27.501" v="210" actId="20577"/>
          <ac:spMkLst>
            <pc:docMk/>
            <pc:sldMk cId="0" sldId="445"/>
            <ac:spMk id="2" creationId="{259FF224-21CD-C94E-9C8C-6D465226A572}"/>
          </ac:spMkLst>
        </pc:spChg>
        <pc:spChg chg="del">
          <ac:chgData name="Arthur Liu" userId="57266d67-1d41-4103-859a-8797e8098ce0" providerId="ADAL" clId="{5B3D06BC-4D73-3241-9F59-D74440B89CBE}" dt="2022-08-14T23:07:23.424" v="208" actId="478"/>
          <ac:spMkLst>
            <pc:docMk/>
            <pc:sldMk cId="0" sldId="445"/>
            <ac:spMk id="51202" creationId="{D6FCFE86-937C-DD44-9968-74125BFECA72}"/>
          </ac:spMkLst>
        </pc:spChg>
        <pc:spChg chg="mod">
          <ac:chgData name="Arthur Liu" userId="57266d67-1d41-4103-859a-8797e8098ce0" providerId="ADAL" clId="{5B3D06BC-4D73-3241-9F59-D74440B89CBE}" dt="2022-08-14T23:09:40.451" v="232" actId="12"/>
          <ac:spMkLst>
            <pc:docMk/>
            <pc:sldMk cId="0" sldId="445"/>
            <ac:spMk id="51203" creationId="{4D6E4A22-60F8-324D-BA4B-CCC96DC57397}"/>
          </ac:spMkLst>
        </pc:spChg>
        <pc:spChg chg="mod">
          <ac:chgData name="Arthur Liu" userId="57266d67-1d41-4103-859a-8797e8098ce0" providerId="ADAL" clId="{5B3D06BC-4D73-3241-9F59-D74440B89CBE}" dt="2022-08-15T02:35:08.301" v="1799" actId="13822"/>
          <ac:spMkLst>
            <pc:docMk/>
            <pc:sldMk cId="0" sldId="445"/>
            <ac:spMk id="51204" creationId="{80C76CF0-A58A-D64C-B844-4D8DCE99FE09}"/>
          </ac:spMkLst>
        </pc:spChg>
        <pc:spChg chg="mod">
          <ac:chgData name="Arthur Liu" userId="57266d67-1d41-4103-859a-8797e8098ce0" providerId="ADAL" clId="{5B3D06BC-4D73-3241-9F59-D74440B89CBE}" dt="2022-08-14T23:09:19.111" v="224" actId="1076"/>
          <ac:spMkLst>
            <pc:docMk/>
            <pc:sldMk cId="0" sldId="445"/>
            <ac:spMk id="51205" creationId="{87D01B4C-91F9-7348-AB6E-9E611DA0750E}"/>
          </ac:spMkLst>
        </pc:spChg>
        <pc:spChg chg="mod">
          <ac:chgData name="Arthur Liu" userId="57266d67-1d41-4103-859a-8797e8098ce0" providerId="ADAL" clId="{5B3D06BC-4D73-3241-9F59-D74440B89CBE}" dt="2022-08-14T23:09:19.111" v="224" actId="1076"/>
          <ac:spMkLst>
            <pc:docMk/>
            <pc:sldMk cId="0" sldId="445"/>
            <ac:spMk id="51206" creationId="{B2BBFDFB-9AF2-D645-8CA7-5359A0B5AE30}"/>
          </ac:spMkLst>
        </pc:spChg>
        <pc:spChg chg="mod">
          <ac:chgData name="Arthur Liu" userId="57266d67-1d41-4103-859a-8797e8098ce0" providerId="ADAL" clId="{5B3D06BC-4D73-3241-9F59-D74440B89CBE}" dt="2022-08-14T23:09:19.111" v="224" actId="1076"/>
          <ac:spMkLst>
            <pc:docMk/>
            <pc:sldMk cId="0" sldId="445"/>
            <ac:spMk id="51207" creationId="{AB1B71AA-79E2-6544-AF6E-9145C85F570B}"/>
          </ac:spMkLst>
        </pc:spChg>
        <pc:spChg chg="mod">
          <ac:chgData name="Arthur Liu" userId="57266d67-1d41-4103-859a-8797e8098ce0" providerId="ADAL" clId="{5B3D06BC-4D73-3241-9F59-D74440B89CBE}" dt="2022-08-14T23:09:19.111" v="224" actId="1076"/>
          <ac:spMkLst>
            <pc:docMk/>
            <pc:sldMk cId="0" sldId="445"/>
            <ac:spMk id="51208" creationId="{002E8B3A-4A46-C840-9EE5-2DC25ED9F191}"/>
          </ac:spMkLst>
        </pc:spChg>
        <pc:spChg chg="mod">
          <ac:chgData name="Arthur Liu" userId="57266d67-1d41-4103-859a-8797e8098ce0" providerId="ADAL" clId="{5B3D06BC-4D73-3241-9F59-D74440B89CBE}" dt="2022-08-15T02:35:08.301" v="1799" actId="13822"/>
          <ac:spMkLst>
            <pc:docMk/>
            <pc:sldMk cId="0" sldId="445"/>
            <ac:spMk id="51209" creationId="{3C67343C-E36B-9D47-AE91-0046D676D928}"/>
          </ac:spMkLst>
        </pc:spChg>
        <pc:spChg chg="mod">
          <ac:chgData name="Arthur Liu" userId="57266d67-1d41-4103-859a-8797e8098ce0" providerId="ADAL" clId="{5B3D06BC-4D73-3241-9F59-D74440B89CBE}" dt="2022-08-15T02:35:08.301" v="1799" actId="13822"/>
          <ac:spMkLst>
            <pc:docMk/>
            <pc:sldMk cId="0" sldId="445"/>
            <ac:spMk id="51210" creationId="{7262C2DF-C374-BC41-ACA3-136DBC5CCA19}"/>
          </ac:spMkLst>
        </pc:spChg>
        <pc:spChg chg="mod">
          <ac:chgData name="Arthur Liu" userId="57266d67-1d41-4103-859a-8797e8098ce0" providerId="ADAL" clId="{5B3D06BC-4D73-3241-9F59-D74440B89CBE}" dt="2022-08-14T23:09:19.111" v="224" actId="1076"/>
          <ac:spMkLst>
            <pc:docMk/>
            <pc:sldMk cId="0" sldId="445"/>
            <ac:spMk id="51211" creationId="{132C2169-9806-6E42-9985-46B692D616B9}"/>
          </ac:spMkLst>
        </pc:spChg>
        <pc:spChg chg="mod">
          <ac:chgData name="Arthur Liu" userId="57266d67-1d41-4103-859a-8797e8098ce0" providerId="ADAL" clId="{5B3D06BC-4D73-3241-9F59-D74440B89CBE}" dt="2022-08-14T23:09:19.111" v="224" actId="1076"/>
          <ac:spMkLst>
            <pc:docMk/>
            <pc:sldMk cId="0" sldId="445"/>
            <ac:spMk id="51212" creationId="{2BFCF93E-3002-0E48-B2D8-B857BE0F59BD}"/>
          </ac:spMkLst>
        </pc:spChg>
        <pc:spChg chg="mod">
          <ac:chgData name="Arthur Liu" userId="57266d67-1d41-4103-859a-8797e8098ce0" providerId="ADAL" clId="{5B3D06BC-4D73-3241-9F59-D74440B89CBE}" dt="2022-08-14T23:09:19.111" v="224" actId="1076"/>
          <ac:spMkLst>
            <pc:docMk/>
            <pc:sldMk cId="0" sldId="445"/>
            <ac:spMk id="51213" creationId="{A23D818E-6A81-5841-B217-402E60906324}"/>
          </ac:spMkLst>
        </pc:spChg>
        <pc:spChg chg="mod">
          <ac:chgData name="Arthur Liu" userId="57266d67-1d41-4103-859a-8797e8098ce0" providerId="ADAL" clId="{5B3D06BC-4D73-3241-9F59-D74440B89CBE}" dt="2022-08-14T23:09:19.111" v="224" actId="1076"/>
          <ac:spMkLst>
            <pc:docMk/>
            <pc:sldMk cId="0" sldId="445"/>
            <ac:spMk id="51214" creationId="{2D6EB082-3230-FB4B-85F3-2E767B58E7A8}"/>
          </ac:spMkLst>
        </pc:spChg>
        <pc:spChg chg="mod">
          <ac:chgData name="Arthur Liu" userId="57266d67-1d41-4103-859a-8797e8098ce0" providerId="ADAL" clId="{5B3D06BC-4D73-3241-9F59-D74440B89CBE}" dt="2022-08-14T23:09:19.111" v="224" actId="1076"/>
          <ac:spMkLst>
            <pc:docMk/>
            <pc:sldMk cId="0" sldId="445"/>
            <ac:spMk id="51215" creationId="{B3366D95-320A-7B4D-9AA9-E108425F3049}"/>
          </ac:spMkLst>
        </pc:spChg>
        <pc:spChg chg="mod">
          <ac:chgData name="Arthur Liu" userId="57266d67-1d41-4103-859a-8797e8098ce0" providerId="ADAL" clId="{5B3D06BC-4D73-3241-9F59-D74440B89CBE}" dt="2022-08-14T23:09:19.111" v="224" actId="1076"/>
          <ac:spMkLst>
            <pc:docMk/>
            <pc:sldMk cId="0" sldId="445"/>
            <ac:spMk id="51216" creationId="{85F57657-BB42-7C44-AC89-40F5BAE1058F}"/>
          </ac:spMkLst>
        </pc:spChg>
        <pc:spChg chg="mod">
          <ac:chgData name="Arthur Liu" userId="57266d67-1d41-4103-859a-8797e8098ce0" providerId="ADAL" clId="{5B3D06BC-4D73-3241-9F59-D74440B89CBE}" dt="2022-08-14T23:09:19.111" v="224" actId="1076"/>
          <ac:spMkLst>
            <pc:docMk/>
            <pc:sldMk cId="0" sldId="445"/>
            <ac:spMk id="51217" creationId="{58E88D6D-4E97-F54C-A2D4-99444965E67A}"/>
          </ac:spMkLst>
        </pc:spChg>
        <pc:spChg chg="mod">
          <ac:chgData name="Arthur Liu" userId="57266d67-1d41-4103-859a-8797e8098ce0" providerId="ADAL" clId="{5B3D06BC-4D73-3241-9F59-D74440B89CBE}" dt="2022-08-14T23:09:19.111" v="224" actId="1076"/>
          <ac:spMkLst>
            <pc:docMk/>
            <pc:sldMk cId="0" sldId="445"/>
            <ac:spMk id="51218" creationId="{2F8464CC-FDB0-AF40-83BB-2BB543E6058D}"/>
          </ac:spMkLst>
        </pc:spChg>
        <pc:spChg chg="mod">
          <ac:chgData name="Arthur Liu" userId="57266d67-1d41-4103-859a-8797e8098ce0" providerId="ADAL" clId="{5B3D06BC-4D73-3241-9F59-D74440B89CBE}" dt="2022-08-14T23:09:19.111" v="224" actId="1076"/>
          <ac:spMkLst>
            <pc:docMk/>
            <pc:sldMk cId="0" sldId="445"/>
            <ac:spMk id="51219" creationId="{BA96986D-E43F-EE41-A889-ED9036A319D6}"/>
          </ac:spMkLst>
        </pc:spChg>
        <pc:spChg chg="mod">
          <ac:chgData name="Arthur Liu" userId="57266d67-1d41-4103-859a-8797e8098ce0" providerId="ADAL" clId="{5B3D06BC-4D73-3241-9F59-D74440B89CBE}" dt="2022-08-14T23:09:19.111" v="224" actId="1076"/>
          <ac:spMkLst>
            <pc:docMk/>
            <pc:sldMk cId="0" sldId="445"/>
            <ac:spMk id="51220" creationId="{7CB34577-9E69-7F43-AE3F-B022720C218C}"/>
          </ac:spMkLst>
        </pc:spChg>
      </pc:sldChg>
      <pc:sldChg chg="modSp add mod">
        <pc:chgData name="Arthur Liu" userId="57266d67-1d41-4103-859a-8797e8098ce0" providerId="ADAL" clId="{5B3D06BC-4D73-3241-9F59-D74440B89CBE}" dt="2022-08-14T23:09:49.705" v="235" actId="12"/>
        <pc:sldMkLst>
          <pc:docMk/>
          <pc:sldMk cId="0" sldId="446"/>
        </pc:sldMkLst>
        <pc:spChg chg="mod">
          <ac:chgData name="Arthur Liu" userId="57266d67-1d41-4103-859a-8797e8098ce0" providerId="ADAL" clId="{5B3D06BC-4D73-3241-9F59-D74440B89CBE}" dt="2022-08-14T23:09:49.705" v="235" actId="12"/>
          <ac:spMkLst>
            <pc:docMk/>
            <pc:sldMk cId="0" sldId="446"/>
            <ac:spMk id="53251" creationId="{10D20CB7-BC13-E647-B5BA-D5D0B350175D}"/>
          </ac:spMkLst>
        </pc:spChg>
      </pc:sldChg>
      <pc:sldChg chg="addSp modSp add mod modShow">
        <pc:chgData name="Arthur Liu" userId="57266d67-1d41-4103-859a-8797e8098ce0" providerId="ADAL" clId="{5B3D06BC-4D73-3241-9F59-D74440B89CBE}" dt="2022-08-15T01:42:48.455" v="1685"/>
        <pc:sldMkLst>
          <pc:docMk/>
          <pc:sldMk cId="0" sldId="447"/>
        </pc:sldMkLst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0" sldId="447"/>
            <ac:spMk id="2" creationId="{2F4E169C-640B-BC46-8F41-64E305DF2FD3}"/>
          </ac:spMkLst>
        </pc:spChg>
        <pc:spChg chg="mod">
          <ac:chgData name="Arthur Liu" userId="57266d67-1d41-4103-859a-8797e8098ce0" providerId="ADAL" clId="{5B3D06BC-4D73-3241-9F59-D74440B89CBE}" dt="2022-08-14T23:10:34.094" v="244" actId="6549"/>
          <ac:spMkLst>
            <pc:docMk/>
            <pc:sldMk cId="0" sldId="447"/>
            <ac:spMk id="10243" creationId="{9595828A-367C-9E49-810B-A7AF5D0E8A05}"/>
          </ac:spMkLst>
        </pc:spChg>
      </pc:sldChg>
      <pc:sldChg chg="addSp modSp add del">
        <pc:chgData name="Arthur Liu" userId="57266d67-1d41-4103-859a-8797e8098ce0" providerId="ADAL" clId="{5B3D06BC-4D73-3241-9F59-D74440B89CBE}" dt="2022-08-15T02:33:28.887" v="1796" actId="2696"/>
        <pc:sldMkLst>
          <pc:docMk/>
          <pc:sldMk cId="0" sldId="448"/>
        </pc:sldMkLst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0" sldId="448"/>
            <ac:spMk id="2" creationId="{9C141A4C-E540-714B-8882-3C2821CE5B61}"/>
          </ac:spMkLst>
        </pc:spChg>
      </pc:sldChg>
      <pc:sldChg chg="add del ord">
        <pc:chgData name="Arthur Liu" userId="57266d67-1d41-4103-859a-8797e8098ce0" providerId="ADAL" clId="{5B3D06BC-4D73-3241-9F59-D74440B89CBE}" dt="2022-08-14T23:49:02.159" v="1471" actId="2696"/>
        <pc:sldMkLst>
          <pc:docMk/>
          <pc:sldMk cId="0" sldId="452"/>
        </pc:sldMkLst>
      </pc:sldChg>
      <pc:sldChg chg="addSp delSp modSp add del">
        <pc:chgData name="Arthur Liu" userId="57266d67-1d41-4103-859a-8797e8098ce0" providerId="ADAL" clId="{5B3D06BC-4D73-3241-9F59-D74440B89CBE}" dt="2022-08-15T02:33:07.619" v="1794" actId="2696"/>
        <pc:sldMkLst>
          <pc:docMk/>
          <pc:sldMk cId="0" sldId="453"/>
        </pc:sldMkLst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0" sldId="453"/>
            <ac:spMk id="2" creationId="{C4E76FEF-03D0-6A4D-8AC4-E19484BE02D4}"/>
          </ac:spMkLst>
        </pc:spChg>
        <pc:spChg chg="add del mod">
          <ac:chgData name="Arthur Liu" userId="57266d67-1d41-4103-859a-8797e8098ce0" providerId="ADAL" clId="{5B3D06BC-4D73-3241-9F59-D74440B89CBE}" dt="2022-08-15T02:32:31.493" v="1785"/>
          <ac:spMkLst>
            <pc:docMk/>
            <pc:sldMk cId="0" sldId="453"/>
            <ac:spMk id="12" creationId="{5BF9D575-7FD5-E24F-98D9-1FD2653ED423}"/>
          </ac:spMkLst>
        </pc:spChg>
        <pc:spChg chg="mod">
          <ac:chgData name="Arthur Liu" userId="57266d67-1d41-4103-859a-8797e8098ce0" providerId="ADAL" clId="{5B3D06BC-4D73-3241-9F59-D74440B89CBE}" dt="2022-08-14T23:49:23.835" v="1476" actId="14100"/>
          <ac:spMkLst>
            <pc:docMk/>
            <pc:sldMk cId="0" sldId="453"/>
            <ac:spMk id="21511" creationId="{7A603EC3-DBAF-3149-A8FD-55590DF5822A}"/>
          </ac:spMkLst>
        </pc:spChg>
        <pc:spChg chg="mod">
          <ac:chgData name="Arthur Liu" userId="57266d67-1d41-4103-859a-8797e8098ce0" providerId="ADAL" clId="{5B3D06BC-4D73-3241-9F59-D74440B89CBE}" dt="2022-08-14T23:49:28.574" v="1480" actId="1076"/>
          <ac:spMkLst>
            <pc:docMk/>
            <pc:sldMk cId="0" sldId="453"/>
            <ac:spMk id="21513" creationId="{483A4828-FA6F-1540-9A2D-97455FD76827}"/>
          </ac:spMkLst>
        </pc:spChg>
      </pc:sldChg>
      <pc:sldChg chg="addSp modSp add mod">
        <pc:chgData name="Arthur Liu" userId="57266d67-1d41-4103-859a-8797e8098ce0" providerId="ADAL" clId="{5B3D06BC-4D73-3241-9F59-D74440B89CBE}" dt="2022-08-15T01:45:55.281" v="1733" actId="1076"/>
        <pc:sldMkLst>
          <pc:docMk/>
          <pc:sldMk cId="0" sldId="454"/>
        </pc:sldMkLst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0" sldId="454"/>
            <ac:spMk id="2" creationId="{A759669A-E394-314F-8118-C98751089041}"/>
          </ac:spMkLst>
        </pc:spChg>
        <pc:spChg chg="mod">
          <ac:chgData name="Arthur Liu" userId="57266d67-1d41-4103-859a-8797e8098ce0" providerId="ADAL" clId="{5B3D06BC-4D73-3241-9F59-D74440B89CBE}" dt="2022-08-15T01:45:55.281" v="1733" actId="1076"/>
          <ac:spMkLst>
            <pc:docMk/>
            <pc:sldMk cId="0" sldId="454"/>
            <ac:spMk id="24579" creationId="{C41045C2-7A4F-944A-B94F-32AF60972D67}"/>
          </ac:spMkLst>
        </pc:spChg>
      </pc:sldChg>
      <pc:sldChg chg="addSp delSp modSp add mod">
        <pc:chgData name="Arthur Liu" userId="57266d67-1d41-4103-859a-8797e8098ce0" providerId="ADAL" clId="{5B3D06BC-4D73-3241-9F59-D74440B89CBE}" dt="2022-08-15T01:45:50.081" v="1732" actId="404"/>
        <pc:sldMkLst>
          <pc:docMk/>
          <pc:sldMk cId="0" sldId="455"/>
        </pc:sldMkLst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0" sldId="455"/>
            <ac:spMk id="2" creationId="{BE4F7BE5-9250-5F46-BC6B-C697A326475F}"/>
          </ac:spMkLst>
        </pc:spChg>
        <pc:spChg chg="add mod">
          <ac:chgData name="Arthur Liu" userId="57266d67-1d41-4103-859a-8797e8098ce0" providerId="ADAL" clId="{5B3D06BC-4D73-3241-9F59-D74440B89CBE}" dt="2022-08-15T01:45:44.966" v="1731"/>
          <ac:spMkLst>
            <pc:docMk/>
            <pc:sldMk cId="0" sldId="455"/>
            <ac:spMk id="3" creationId="{F8BBA279-F6F1-7749-ACD2-CFA67C114F55}"/>
          </ac:spMkLst>
        </pc:spChg>
        <pc:spChg chg="del mod">
          <ac:chgData name="Arthur Liu" userId="57266d67-1d41-4103-859a-8797e8098ce0" providerId="ADAL" clId="{5B3D06BC-4D73-3241-9F59-D74440B89CBE}" dt="2022-08-15T01:45:43.908" v="1730" actId="478"/>
          <ac:spMkLst>
            <pc:docMk/>
            <pc:sldMk cId="0" sldId="455"/>
            <ac:spMk id="25603" creationId="{3244AC8C-61A0-CA40-BA17-E45E38937B74}"/>
          </ac:spMkLst>
        </pc:spChg>
        <pc:spChg chg="mod">
          <ac:chgData name="Arthur Liu" userId="57266d67-1d41-4103-859a-8797e8098ce0" providerId="ADAL" clId="{5B3D06BC-4D73-3241-9F59-D74440B89CBE}" dt="2022-08-15T01:45:50.081" v="1732" actId="404"/>
          <ac:spMkLst>
            <pc:docMk/>
            <pc:sldMk cId="0" sldId="455"/>
            <ac:spMk id="25604" creationId="{A8C512F4-8581-3140-ADC8-2147547E72AA}"/>
          </ac:spMkLst>
        </pc:spChg>
      </pc:sldChg>
      <pc:sldChg chg="addSp modSp add mod">
        <pc:chgData name="Arthur Liu" userId="57266d67-1d41-4103-859a-8797e8098ce0" providerId="ADAL" clId="{5B3D06BC-4D73-3241-9F59-D74440B89CBE}" dt="2022-08-15T01:42:48.455" v="1685"/>
        <pc:sldMkLst>
          <pc:docMk/>
          <pc:sldMk cId="0" sldId="456"/>
        </pc:sldMkLst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0" sldId="456"/>
            <ac:spMk id="2" creationId="{44A9D554-B01C-604A-9FD7-38185550FBB3}"/>
          </ac:spMkLst>
        </pc:spChg>
        <pc:spChg chg="mod">
          <ac:chgData name="Arthur Liu" userId="57266d67-1d41-4103-859a-8797e8098ce0" providerId="ADAL" clId="{5B3D06BC-4D73-3241-9F59-D74440B89CBE}" dt="2022-08-15T00:00:48.129" v="1666" actId="27636"/>
          <ac:spMkLst>
            <pc:docMk/>
            <pc:sldMk cId="0" sldId="456"/>
            <ac:spMk id="19460" creationId="{FBB4D0E2-5646-C448-ADB4-CE346A7097FA}"/>
          </ac:spMkLst>
        </pc:spChg>
      </pc:sldChg>
      <pc:sldChg chg="addSp modSp add">
        <pc:chgData name="Arthur Liu" userId="57266d67-1d41-4103-859a-8797e8098ce0" providerId="ADAL" clId="{5B3D06BC-4D73-3241-9F59-D74440B89CBE}" dt="2022-08-15T01:42:48.455" v="1685"/>
        <pc:sldMkLst>
          <pc:docMk/>
          <pc:sldMk cId="0" sldId="457"/>
        </pc:sldMkLst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0" sldId="457"/>
            <ac:spMk id="2" creationId="{44941637-0603-EF4F-A359-F6D386FBF89F}"/>
          </ac:spMkLst>
        </pc:spChg>
      </pc:sldChg>
      <pc:sldChg chg="addSp modSp add modNotesTx">
        <pc:chgData name="Arthur Liu" userId="57266d67-1d41-4103-859a-8797e8098ce0" providerId="ADAL" clId="{5B3D06BC-4D73-3241-9F59-D74440B89CBE}" dt="2022-08-15T04:19:02.253" v="2265" actId="20577"/>
        <pc:sldMkLst>
          <pc:docMk/>
          <pc:sldMk cId="0" sldId="458"/>
        </pc:sldMkLst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0" sldId="458"/>
            <ac:spMk id="2" creationId="{2A8373CF-5030-B54F-8997-85887D9C47A1}"/>
          </ac:spMkLst>
        </pc:spChg>
      </pc:sldChg>
      <pc:sldChg chg="addSp modSp add mod">
        <pc:chgData name="Arthur Liu" userId="57266d67-1d41-4103-859a-8797e8098ce0" providerId="ADAL" clId="{5B3D06BC-4D73-3241-9F59-D74440B89CBE}" dt="2022-08-15T01:49:10.450" v="1740" actId="20577"/>
        <pc:sldMkLst>
          <pc:docMk/>
          <pc:sldMk cId="0" sldId="459"/>
        </pc:sldMkLst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0" sldId="459"/>
            <ac:spMk id="2" creationId="{FB4AAE33-6224-4E41-8ACD-44FF13488A8C}"/>
          </ac:spMkLst>
        </pc:spChg>
        <pc:spChg chg="mod">
          <ac:chgData name="Arthur Liu" userId="57266d67-1d41-4103-859a-8797e8098ce0" providerId="ADAL" clId="{5B3D06BC-4D73-3241-9F59-D74440B89CBE}" dt="2022-08-15T01:49:10.450" v="1740" actId="20577"/>
          <ac:spMkLst>
            <pc:docMk/>
            <pc:sldMk cId="0" sldId="459"/>
            <ac:spMk id="30724" creationId="{61FE9674-78ED-AB4F-8CF5-CE83CEE4ABC2}"/>
          </ac:spMkLst>
        </pc:spChg>
      </pc:sldChg>
      <pc:sldChg chg="addSp modSp add mod">
        <pc:chgData name="Arthur Liu" userId="57266d67-1d41-4103-859a-8797e8098ce0" providerId="ADAL" clId="{5B3D06BC-4D73-3241-9F59-D74440B89CBE}" dt="2022-08-15T01:42:48.455" v="1685"/>
        <pc:sldMkLst>
          <pc:docMk/>
          <pc:sldMk cId="0" sldId="460"/>
        </pc:sldMkLst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0" sldId="460"/>
            <ac:spMk id="2" creationId="{2A52665E-94FD-F348-AB90-66C5D77B199F}"/>
          </ac:spMkLst>
        </pc:spChg>
        <pc:spChg chg="mod">
          <ac:chgData name="Arthur Liu" userId="57266d67-1d41-4103-859a-8797e8098ce0" providerId="ADAL" clId="{5B3D06BC-4D73-3241-9F59-D74440B89CBE}" dt="2022-08-14T23:24:16.340" v="341" actId="14100"/>
          <ac:spMkLst>
            <pc:docMk/>
            <pc:sldMk cId="0" sldId="460"/>
            <ac:spMk id="32772" creationId="{69BAE90F-4E38-BD41-AC71-5361FEC68A96}"/>
          </ac:spMkLst>
        </pc:spChg>
      </pc:sldChg>
      <pc:sldChg chg="addSp modSp add del">
        <pc:chgData name="Arthur Liu" userId="57266d67-1d41-4103-859a-8797e8098ce0" providerId="ADAL" clId="{5B3D06BC-4D73-3241-9F59-D74440B89CBE}" dt="2022-08-15T01:49:30.262" v="1741" actId="2696"/>
        <pc:sldMkLst>
          <pc:docMk/>
          <pc:sldMk cId="0" sldId="461"/>
        </pc:sldMkLst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0" sldId="461"/>
            <ac:spMk id="2" creationId="{CA0BCE30-371B-AF4E-B5BD-A71DE596DAC1}"/>
          </ac:spMkLst>
        </pc:spChg>
      </pc:sldChg>
      <pc:sldChg chg="addSp delSp modSp add mod ord modShow modNotes">
        <pc:chgData name="Arthur Liu" userId="57266d67-1d41-4103-859a-8797e8098ce0" providerId="ADAL" clId="{5B3D06BC-4D73-3241-9F59-D74440B89CBE}" dt="2022-08-15T08:09:19.182" v="2575"/>
        <pc:sldMkLst>
          <pc:docMk/>
          <pc:sldMk cId="0" sldId="465"/>
        </pc:sldMkLst>
        <pc:spChg chg="mod">
          <ac:chgData name="Arthur Liu" userId="57266d67-1d41-4103-859a-8797e8098ce0" providerId="ADAL" clId="{5B3D06BC-4D73-3241-9F59-D74440B89CBE}" dt="2022-08-14T22:49:34.477" v="68"/>
          <ac:spMkLst>
            <pc:docMk/>
            <pc:sldMk cId="0" sldId="465"/>
            <ac:spMk id="24" creationId="{8D6E22CF-578F-B646-B1A1-5EF5F1E7CEA6}"/>
          </ac:spMkLst>
        </pc:spChg>
        <pc:spChg chg="mod">
          <ac:chgData name="Arthur Liu" userId="57266d67-1d41-4103-859a-8797e8098ce0" providerId="ADAL" clId="{5B3D06BC-4D73-3241-9F59-D74440B89CBE}" dt="2022-08-14T22:49:34.477" v="68"/>
          <ac:spMkLst>
            <pc:docMk/>
            <pc:sldMk cId="0" sldId="465"/>
            <ac:spMk id="25" creationId="{05F672B6-E474-214D-8B74-B3EB97336CE7}"/>
          </ac:spMkLst>
        </pc:spChg>
        <pc:spChg chg="mod">
          <ac:chgData name="Arthur Liu" userId="57266d67-1d41-4103-859a-8797e8098ce0" providerId="ADAL" clId="{5B3D06BC-4D73-3241-9F59-D74440B89CBE}" dt="2022-08-14T22:49:34.477" v="68"/>
          <ac:spMkLst>
            <pc:docMk/>
            <pc:sldMk cId="0" sldId="465"/>
            <ac:spMk id="26" creationId="{80FE82AB-73DF-024E-9B7E-1027E34D9C9D}"/>
          </ac:spMkLst>
        </pc:spChg>
        <pc:spChg chg="mod">
          <ac:chgData name="Arthur Liu" userId="57266d67-1d41-4103-859a-8797e8098ce0" providerId="ADAL" clId="{5B3D06BC-4D73-3241-9F59-D74440B89CBE}" dt="2022-08-14T22:49:34.477" v="68"/>
          <ac:spMkLst>
            <pc:docMk/>
            <pc:sldMk cId="0" sldId="465"/>
            <ac:spMk id="27" creationId="{8C15FB07-BA43-EA45-8364-071E6B84A2BF}"/>
          </ac:spMkLst>
        </pc:spChg>
        <pc:spChg chg="mod">
          <ac:chgData name="Arthur Liu" userId="57266d67-1d41-4103-859a-8797e8098ce0" providerId="ADAL" clId="{5B3D06BC-4D73-3241-9F59-D74440B89CBE}" dt="2022-08-14T22:49:34.477" v="68"/>
          <ac:spMkLst>
            <pc:docMk/>
            <pc:sldMk cId="0" sldId="465"/>
            <ac:spMk id="28" creationId="{3321994D-2612-F140-B9D4-DAB67AA6AB78}"/>
          </ac:spMkLst>
        </pc:spChg>
        <pc:spChg chg="mod">
          <ac:chgData name="Arthur Liu" userId="57266d67-1d41-4103-859a-8797e8098ce0" providerId="ADAL" clId="{5B3D06BC-4D73-3241-9F59-D74440B89CBE}" dt="2022-08-14T22:49:34.477" v="68"/>
          <ac:spMkLst>
            <pc:docMk/>
            <pc:sldMk cId="0" sldId="465"/>
            <ac:spMk id="29" creationId="{50ED9F6D-F9C9-F245-8CCF-10504C098256}"/>
          </ac:spMkLst>
        </pc:spChg>
        <pc:spChg chg="mod">
          <ac:chgData name="Arthur Liu" userId="57266d67-1d41-4103-859a-8797e8098ce0" providerId="ADAL" clId="{5B3D06BC-4D73-3241-9F59-D74440B89CBE}" dt="2022-08-14T22:49:34.477" v="68"/>
          <ac:spMkLst>
            <pc:docMk/>
            <pc:sldMk cId="0" sldId="465"/>
            <ac:spMk id="30" creationId="{7082655C-E90A-9E44-B762-EE407183DF37}"/>
          </ac:spMkLst>
        </pc:spChg>
        <pc:spChg chg="mod">
          <ac:chgData name="Arthur Liu" userId="57266d67-1d41-4103-859a-8797e8098ce0" providerId="ADAL" clId="{5B3D06BC-4D73-3241-9F59-D74440B89CBE}" dt="2022-08-14T22:49:34.477" v="68"/>
          <ac:spMkLst>
            <pc:docMk/>
            <pc:sldMk cId="0" sldId="465"/>
            <ac:spMk id="31" creationId="{AF266C34-350E-5641-A14B-D52EF3D4033C}"/>
          </ac:spMkLst>
        </pc:spChg>
        <pc:spChg chg="mod">
          <ac:chgData name="Arthur Liu" userId="57266d67-1d41-4103-859a-8797e8098ce0" providerId="ADAL" clId="{5B3D06BC-4D73-3241-9F59-D74440B89CBE}" dt="2022-08-14T22:49:34.477" v="68"/>
          <ac:spMkLst>
            <pc:docMk/>
            <pc:sldMk cId="0" sldId="465"/>
            <ac:spMk id="32" creationId="{F7A50CD0-AFE7-7E48-A4B6-E585ADE7D484}"/>
          </ac:spMkLst>
        </pc:spChg>
        <pc:spChg chg="mod">
          <ac:chgData name="Arthur Liu" userId="57266d67-1d41-4103-859a-8797e8098ce0" providerId="ADAL" clId="{5B3D06BC-4D73-3241-9F59-D74440B89CBE}" dt="2022-08-14T22:49:34.477" v="68"/>
          <ac:spMkLst>
            <pc:docMk/>
            <pc:sldMk cId="0" sldId="465"/>
            <ac:spMk id="33" creationId="{D40E47D1-A40C-E44E-A080-95BC60EAD369}"/>
          </ac:spMkLst>
        </pc:spChg>
        <pc:spChg chg="mod">
          <ac:chgData name="Arthur Liu" userId="57266d67-1d41-4103-859a-8797e8098ce0" providerId="ADAL" clId="{5B3D06BC-4D73-3241-9F59-D74440B89CBE}" dt="2022-08-14T22:49:34.477" v="68"/>
          <ac:spMkLst>
            <pc:docMk/>
            <pc:sldMk cId="0" sldId="465"/>
            <ac:spMk id="34" creationId="{BC824D48-E6A3-C344-B6FE-57912485D507}"/>
          </ac:spMkLst>
        </pc:spChg>
        <pc:spChg chg="mod">
          <ac:chgData name="Arthur Liu" userId="57266d67-1d41-4103-859a-8797e8098ce0" providerId="ADAL" clId="{5B3D06BC-4D73-3241-9F59-D74440B89CBE}" dt="2022-08-14T22:49:34.477" v="68"/>
          <ac:spMkLst>
            <pc:docMk/>
            <pc:sldMk cId="0" sldId="465"/>
            <ac:spMk id="35" creationId="{0C931D89-6F1E-E841-81E1-1F212B389EE5}"/>
          </ac:spMkLst>
        </pc:spChg>
        <pc:spChg chg="mod">
          <ac:chgData name="Arthur Liu" userId="57266d67-1d41-4103-859a-8797e8098ce0" providerId="ADAL" clId="{5B3D06BC-4D73-3241-9F59-D74440B89CBE}" dt="2022-08-14T22:49:34.477" v="68"/>
          <ac:spMkLst>
            <pc:docMk/>
            <pc:sldMk cId="0" sldId="465"/>
            <ac:spMk id="36" creationId="{34F2BA45-279D-3046-9A0E-224733ACD2D0}"/>
          </ac:spMkLst>
        </pc:spChg>
        <pc:spChg chg="mod">
          <ac:chgData name="Arthur Liu" userId="57266d67-1d41-4103-859a-8797e8098ce0" providerId="ADAL" clId="{5B3D06BC-4D73-3241-9F59-D74440B89CBE}" dt="2022-08-14T22:49:34.477" v="68"/>
          <ac:spMkLst>
            <pc:docMk/>
            <pc:sldMk cId="0" sldId="465"/>
            <ac:spMk id="37" creationId="{58562682-4804-9344-96A6-75BD243215C7}"/>
          </ac:spMkLst>
        </pc:spChg>
        <pc:spChg chg="mod">
          <ac:chgData name="Arthur Liu" userId="57266d67-1d41-4103-859a-8797e8098ce0" providerId="ADAL" clId="{5B3D06BC-4D73-3241-9F59-D74440B89CBE}" dt="2022-08-15T01:41:19.366" v="1682" actId="12"/>
          <ac:spMkLst>
            <pc:docMk/>
            <pc:sldMk cId="0" sldId="465"/>
            <ac:spMk id="8196" creationId="{E1FA91C6-C972-6C44-A89F-9E7A07398733}"/>
          </ac:spMkLst>
        </pc:spChg>
        <pc:spChg chg="mod">
          <ac:chgData name="Arthur Liu" userId="57266d67-1d41-4103-859a-8797e8098ce0" providerId="ADAL" clId="{5B3D06BC-4D73-3241-9F59-D74440B89CBE}" dt="2022-08-14T22:49:49.629" v="71" actId="14100"/>
          <ac:spMkLst>
            <pc:docMk/>
            <pc:sldMk cId="0" sldId="465"/>
            <ac:spMk id="15363" creationId="{A797CD26-3DDF-3F41-8E65-806B0C5809A4}"/>
          </ac:spMkLst>
        </pc:spChg>
        <pc:grpChg chg="add mod">
          <ac:chgData name="Arthur Liu" userId="57266d67-1d41-4103-859a-8797e8098ce0" providerId="ADAL" clId="{5B3D06BC-4D73-3241-9F59-D74440B89CBE}" dt="2022-08-14T22:49:34.477" v="68"/>
          <ac:grpSpMkLst>
            <pc:docMk/>
            <pc:sldMk cId="0" sldId="465"/>
            <ac:grpSpMk id="22" creationId="{519D736A-6045-A840-A70E-99BA95EB3C4B}"/>
          </ac:grpSpMkLst>
        </pc:grpChg>
        <pc:grpChg chg="mod">
          <ac:chgData name="Arthur Liu" userId="57266d67-1d41-4103-859a-8797e8098ce0" providerId="ADAL" clId="{5B3D06BC-4D73-3241-9F59-D74440B89CBE}" dt="2022-08-14T22:49:34.477" v="68"/>
          <ac:grpSpMkLst>
            <pc:docMk/>
            <pc:sldMk cId="0" sldId="465"/>
            <ac:grpSpMk id="23" creationId="{9CDDE4FD-4A99-3146-8EF4-97B54FC19987}"/>
          </ac:grpSpMkLst>
        </pc:grpChg>
        <pc:grpChg chg="del">
          <ac:chgData name="Arthur Liu" userId="57266d67-1d41-4103-859a-8797e8098ce0" providerId="ADAL" clId="{5B3D06BC-4D73-3241-9F59-D74440B89CBE}" dt="2022-08-14T22:49:31.360" v="67" actId="478"/>
          <ac:grpSpMkLst>
            <pc:docMk/>
            <pc:sldMk cId="0" sldId="465"/>
            <ac:grpSpMk id="15365" creationId="{B5411BCB-63B9-4240-8A40-FA53C1589063}"/>
          </ac:grpSpMkLst>
        </pc:grpChg>
      </pc:sldChg>
      <pc:sldChg chg="delSp modSp add mod">
        <pc:chgData name="Arthur Liu" userId="57266d67-1d41-4103-859a-8797e8098ce0" providerId="ADAL" clId="{5B3D06BC-4D73-3241-9F59-D74440B89CBE}" dt="2022-08-14T23:06:51.092" v="202" actId="1076"/>
        <pc:sldMkLst>
          <pc:docMk/>
          <pc:sldMk cId="0" sldId="466"/>
        </pc:sldMkLst>
        <pc:spChg chg="del">
          <ac:chgData name="Arthur Liu" userId="57266d67-1d41-4103-859a-8797e8098ce0" providerId="ADAL" clId="{5B3D06BC-4D73-3241-9F59-D74440B89CBE}" dt="2022-08-14T22:59:16.902" v="193" actId="478"/>
          <ac:spMkLst>
            <pc:docMk/>
            <pc:sldMk cId="0" sldId="466"/>
            <ac:spMk id="39939" creationId="{C337D462-CF81-8646-93FA-079D7EE18108}"/>
          </ac:spMkLst>
        </pc:spChg>
        <pc:spChg chg="mod">
          <ac:chgData name="Arthur Liu" userId="57266d67-1d41-4103-859a-8797e8098ce0" providerId="ADAL" clId="{5B3D06BC-4D73-3241-9F59-D74440B89CBE}" dt="2022-08-14T23:06:51.092" v="202" actId="1076"/>
          <ac:spMkLst>
            <pc:docMk/>
            <pc:sldMk cId="0" sldId="466"/>
            <ac:spMk id="39942" creationId="{A60EEECF-DC3F-9E44-85C2-613BF3CACDE4}"/>
          </ac:spMkLst>
        </pc:spChg>
        <pc:picChg chg="mod">
          <ac:chgData name="Arthur Liu" userId="57266d67-1d41-4103-859a-8797e8098ce0" providerId="ADAL" clId="{5B3D06BC-4D73-3241-9F59-D74440B89CBE}" dt="2022-08-14T22:59:20.740" v="195" actId="14100"/>
          <ac:picMkLst>
            <pc:docMk/>
            <pc:sldMk cId="0" sldId="466"/>
            <ac:picMk id="39941" creationId="{02D53116-BA31-7549-8550-11D776235682}"/>
          </ac:picMkLst>
        </pc:picChg>
      </pc:sldChg>
      <pc:sldChg chg="addSp delSp modSp add mod modAnim modNotes modNotesTx">
        <pc:chgData name="Arthur Liu" userId="57266d67-1d41-4103-859a-8797e8098ce0" providerId="ADAL" clId="{5B3D06BC-4D73-3241-9F59-D74440B89CBE}" dt="2022-08-15T08:09:19.182" v="2575"/>
        <pc:sldMkLst>
          <pc:docMk/>
          <pc:sldMk cId="0" sldId="467"/>
        </pc:sldMkLst>
        <pc:spChg chg="add mod">
          <ac:chgData name="Arthur Liu" userId="57266d67-1d41-4103-859a-8797e8098ce0" providerId="ADAL" clId="{5B3D06BC-4D73-3241-9F59-D74440B89CBE}" dt="2022-08-14T22:56:31.279" v="140"/>
          <ac:spMkLst>
            <pc:docMk/>
            <pc:sldMk cId="0" sldId="467"/>
            <ac:spMk id="2" creationId="{CCD87960-6314-3942-A03F-672E6F97FD12}"/>
          </ac:spMkLst>
        </pc:spChg>
        <pc:spChg chg="del">
          <ac:chgData name="Arthur Liu" userId="57266d67-1d41-4103-859a-8797e8098ce0" providerId="ADAL" clId="{5B3D06BC-4D73-3241-9F59-D74440B89CBE}" dt="2022-08-14T22:56:30.316" v="139" actId="478"/>
          <ac:spMkLst>
            <pc:docMk/>
            <pc:sldMk cId="0" sldId="467"/>
            <ac:spMk id="41987" creationId="{895CC36A-AFA5-AD4C-86E1-6FA8CF834515}"/>
          </ac:spMkLst>
        </pc:spChg>
        <pc:spChg chg="mod">
          <ac:chgData name="Arthur Liu" userId="57266d67-1d41-4103-859a-8797e8098ce0" providerId="ADAL" clId="{5B3D06BC-4D73-3241-9F59-D74440B89CBE}" dt="2022-08-15T01:46:11.309" v="1735" actId="14100"/>
          <ac:spMkLst>
            <pc:docMk/>
            <pc:sldMk cId="0" sldId="467"/>
            <ac:spMk id="41988" creationId="{013F535A-6B06-BB46-B9A5-64C92C815226}"/>
          </ac:spMkLst>
        </pc:spChg>
        <pc:picChg chg="add mod">
          <ac:chgData name="Arthur Liu" userId="57266d67-1d41-4103-859a-8797e8098ce0" providerId="ADAL" clId="{5B3D06BC-4D73-3241-9F59-D74440B89CBE}" dt="2022-08-15T02:31:22.643" v="1782" actId="1076"/>
          <ac:picMkLst>
            <pc:docMk/>
            <pc:sldMk cId="0" sldId="467"/>
            <ac:picMk id="38914" creationId="{484B09DF-C300-3145-B01A-E3D78E178A31}"/>
          </ac:picMkLst>
        </pc:picChg>
      </pc:sldChg>
      <pc:sldChg chg="modSp add mod modNotes">
        <pc:chgData name="Arthur Liu" userId="57266d67-1d41-4103-859a-8797e8098ce0" providerId="ADAL" clId="{5B3D06BC-4D73-3241-9F59-D74440B89CBE}" dt="2022-08-15T08:09:19.182" v="2575"/>
        <pc:sldMkLst>
          <pc:docMk/>
          <pc:sldMk cId="1701953027" sldId="468"/>
        </pc:sldMkLst>
        <pc:spChg chg="mod">
          <ac:chgData name="Arthur Liu" userId="57266d67-1d41-4103-859a-8797e8098ce0" providerId="ADAL" clId="{5B3D06BC-4D73-3241-9F59-D74440B89CBE}" dt="2022-08-14T22:54:01.944" v="137" actId="12"/>
          <ac:spMkLst>
            <pc:docMk/>
            <pc:sldMk cId="1701953027" sldId="468"/>
            <ac:spMk id="34819" creationId="{61CD6566-511F-BA40-8163-2E8339232C6F}"/>
          </ac:spMkLst>
        </pc:spChg>
      </pc:sldChg>
      <pc:sldChg chg="addSp delSp modSp new mod">
        <pc:chgData name="Arthur Liu" userId="57266d67-1d41-4103-859a-8797e8098ce0" providerId="ADAL" clId="{5B3D06BC-4D73-3241-9F59-D74440B89CBE}" dt="2022-08-14T23:43:53.822" v="1355" actId="1076"/>
        <pc:sldMkLst>
          <pc:docMk/>
          <pc:sldMk cId="1796677083" sldId="469"/>
        </pc:sldMkLst>
        <pc:spChg chg="mod">
          <ac:chgData name="Arthur Liu" userId="57266d67-1d41-4103-859a-8797e8098ce0" providerId="ADAL" clId="{5B3D06BC-4D73-3241-9F59-D74440B89CBE}" dt="2022-08-14T23:39:52.878" v="923" actId="20577"/>
          <ac:spMkLst>
            <pc:docMk/>
            <pc:sldMk cId="1796677083" sldId="469"/>
            <ac:spMk id="2" creationId="{5FB9BE6A-0195-8A46-92D5-D95FCCC3EE1C}"/>
          </ac:spMkLst>
        </pc:spChg>
        <pc:spChg chg="mod">
          <ac:chgData name="Arthur Liu" userId="57266d67-1d41-4103-859a-8797e8098ce0" providerId="ADAL" clId="{5B3D06BC-4D73-3241-9F59-D74440B89CBE}" dt="2022-08-14T23:43:00.023" v="1341" actId="14100"/>
          <ac:spMkLst>
            <pc:docMk/>
            <pc:sldMk cId="1796677083" sldId="469"/>
            <ac:spMk id="3" creationId="{04F57F1A-7C5E-6045-89E4-3E2DD609E88A}"/>
          </ac:spMkLst>
        </pc:spChg>
        <pc:spChg chg="add mod">
          <ac:chgData name="Arthur Liu" userId="57266d67-1d41-4103-859a-8797e8098ce0" providerId="ADAL" clId="{5B3D06BC-4D73-3241-9F59-D74440B89CBE}" dt="2022-08-14T23:43:32.248" v="1347" actId="1076"/>
          <ac:spMkLst>
            <pc:docMk/>
            <pc:sldMk cId="1796677083" sldId="469"/>
            <ac:spMk id="6" creationId="{04CEBF03-D3F8-9447-96CF-16D69894C70A}"/>
          </ac:spMkLst>
        </pc:spChg>
        <pc:spChg chg="add mod">
          <ac:chgData name="Arthur Liu" userId="57266d67-1d41-4103-859a-8797e8098ce0" providerId="ADAL" clId="{5B3D06BC-4D73-3241-9F59-D74440B89CBE}" dt="2022-08-14T23:43:34.048" v="1348" actId="1076"/>
          <ac:spMkLst>
            <pc:docMk/>
            <pc:sldMk cId="1796677083" sldId="469"/>
            <ac:spMk id="7" creationId="{FE715EE6-25F9-4341-A4DA-2D0E5A6E8A8C}"/>
          </ac:spMkLst>
        </pc:spChg>
        <pc:picChg chg="add mod">
          <ac:chgData name="Arthur Liu" userId="57266d67-1d41-4103-859a-8797e8098ce0" providerId="ADAL" clId="{5B3D06BC-4D73-3241-9F59-D74440B89CBE}" dt="2022-08-14T23:43:32.248" v="1347" actId="1076"/>
          <ac:picMkLst>
            <pc:docMk/>
            <pc:sldMk cId="1796677083" sldId="469"/>
            <ac:picMk id="80898" creationId="{E83A8F0B-299A-0144-A031-C332C8F7D361}"/>
          </ac:picMkLst>
        </pc:picChg>
        <pc:picChg chg="add mod">
          <ac:chgData name="Arthur Liu" userId="57266d67-1d41-4103-859a-8797e8098ce0" providerId="ADAL" clId="{5B3D06BC-4D73-3241-9F59-D74440B89CBE}" dt="2022-08-14T23:43:53.822" v="1355" actId="1076"/>
          <ac:picMkLst>
            <pc:docMk/>
            <pc:sldMk cId="1796677083" sldId="469"/>
            <ac:picMk id="80900" creationId="{534C5D86-0AB2-A444-ADAC-0AC02B0CC8C2}"/>
          </ac:picMkLst>
        </pc:picChg>
        <pc:picChg chg="add del mod">
          <ac:chgData name="Arthur Liu" userId="57266d67-1d41-4103-859a-8797e8098ce0" providerId="ADAL" clId="{5B3D06BC-4D73-3241-9F59-D74440B89CBE}" dt="2022-08-14T23:43:47.642" v="1351"/>
          <ac:picMkLst>
            <pc:docMk/>
            <pc:sldMk cId="1796677083" sldId="469"/>
            <ac:picMk id="80902" creationId="{783CC9DB-3901-6949-82AF-7D4FDB5A4631}"/>
          </ac:picMkLst>
        </pc:picChg>
      </pc:sldChg>
      <pc:sldChg chg="addSp delSp modSp new del mod">
        <pc:chgData name="Arthur Liu" userId="57266d67-1d41-4103-859a-8797e8098ce0" providerId="ADAL" clId="{5B3D06BC-4D73-3241-9F59-D74440B89CBE}" dt="2022-08-14T23:38:19.566" v="887" actId="2696"/>
        <pc:sldMkLst>
          <pc:docMk/>
          <pc:sldMk cId="3711177424" sldId="469"/>
        </pc:sldMkLst>
        <pc:spChg chg="mod">
          <ac:chgData name="Arthur Liu" userId="57266d67-1d41-4103-859a-8797e8098ce0" providerId="ADAL" clId="{5B3D06BC-4D73-3241-9F59-D74440B89CBE}" dt="2022-08-14T23:34:44.286" v="538" actId="20577"/>
          <ac:spMkLst>
            <pc:docMk/>
            <pc:sldMk cId="3711177424" sldId="469"/>
            <ac:spMk id="2" creationId="{A1103E88-D703-8948-B437-80D516C12F85}"/>
          </ac:spMkLst>
        </pc:spChg>
        <pc:spChg chg="del mod">
          <ac:chgData name="Arthur Liu" userId="57266d67-1d41-4103-859a-8797e8098ce0" providerId="ADAL" clId="{5B3D06BC-4D73-3241-9F59-D74440B89CBE}" dt="2022-08-14T23:35:14.145" v="608" actId="478"/>
          <ac:spMkLst>
            <pc:docMk/>
            <pc:sldMk cId="3711177424" sldId="469"/>
            <ac:spMk id="3" creationId="{B5BB204C-D791-C24F-8933-D60197B8E727}"/>
          </ac:spMkLst>
        </pc:spChg>
        <pc:spChg chg="mod">
          <ac:chgData name="Arthur Liu" userId="57266d67-1d41-4103-859a-8797e8098ce0" providerId="ADAL" clId="{5B3D06BC-4D73-3241-9F59-D74440B89CBE}" dt="2022-08-14T23:34:45.997" v="539"/>
          <ac:spMkLst>
            <pc:docMk/>
            <pc:sldMk cId="3711177424" sldId="469"/>
            <ac:spMk id="7" creationId="{2048D0E9-9A53-2049-8E50-778F0DFEA922}"/>
          </ac:spMkLst>
        </pc:spChg>
        <pc:spChg chg="mod">
          <ac:chgData name="Arthur Liu" userId="57266d67-1d41-4103-859a-8797e8098ce0" providerId="ADAL" clId="{5B3D06BC-4D73-3241-9F59-D74440B89CBE}" dt="2022-08-14T23:34:45.997" v="539"/>
          <ac:spMkLst>
            <pc:docMk/>
            <pc:sldMk cId="3711177424" sldId="469"/>
            <ac:spMk id="8" creationId="{769BF43C-46FD-AE48-8830-C08708B57E96}"/>
          </ac:spMkLst>
        </pc:spChg>
        <pc:spChg chg="mod">
          <ac:chgData name="Arthur Liu" userId="57266d67-1d41-4103-859a-8797e8098ce0" providerId="ADAL" clId="{5B3D06BC-4D73-3241-9F59-D74440B89CBE}" dt="2022-08-14T23:34:47.956" v="542"/>
          <ac:spMkLst>
            <pc:docMk/>
            <pc:sldMk cId="3711177424" sldId="469"/>
            <ac:spMk id="10" creationId="{47499ED3-A10E-2640-8258-A6A100AEACE7}"/>
          </ac:spMkLst>
        </pc:spChg>
        <pc:spChg chg="mod">
          <ac:chgData name="Arthur Liu" userId="57266d67-1d41-4103-859a-8797e8098ce0" providerId="ADAL" clId="{5B3D06BC-4D73-3241-9F59-D74440B89CBE}" dt="2022-08-14T23:34:47.956" v="542"/>
          <ac:spMkLst>
            <pc:docMk/>
            <pc:sldMk cId="3711177424" sldId="469"/>
            <ac:spMk id="11" creationId="{521A0D90-55CE-AD48-BED1-912619347444}"/>
          </ac:spMkLst>
        </pc:spChg>
        <pc:spChg chg="add mod">
          <ac:chgData name="Arthur Liu" userId="57266d67-1d41-4103-859a-8797e8098ce0" providerId="ADAL" clId="{5B3D06BC-4D73-3241-9F59-D74440B89CBE}" dt="2022-08-14T23:36:20.473" v="862" actId="20577"/>
          <ac:spMkLst>
            <pc:docMk/>
            <pc:sldMk cId="3711177424" sldId="469"/>
            <ac:spMk id="13" creationId="{B475004D-0BF7-9B43-86B1-B160D9CA0905}"/>
          </ac:spMkLst>
        </pc:spChg>
        <pc:grpChg chg="add del mod">
          <ac:chgData name="Arthur Liu" userId="57266d67-1d41-4103-859a-8797e8098ce0" providerId="ADAL" clId="{5B3D06BC-4D73-3241-9F59-D74440B89CBE}" dt="2022-08-14T23:34:46.483" v="540"/>
          <ac:grpSpMkLst>
            <pc:docMk/>
            <pc:sldMk cId="3711177424" sldId="469"/>
            <ac:grpSpMk id="6" creationId="{9454EF4B-C54C-2647-8B36-A096E70F6BD7}"/>
          </ac:grpSpMkLst>
        </pc:grpChg>
        <pc:grpChg chg="add mod">
          <ac:chgData name="Arthur Liu" userId="57266d67-1d41-4103-859a-8797e8098ce0" providerId="ADAL" clId="{5B3D06BC-4D73-3241-9F59-D74440B89CBE}" dt="2022-08-14T23:34:55.024" v="545" actId="1076"/>
          <ac:grpSpMkLst>
            <pc:docMk/>
            <pc:sldMk cId="3711177424" sldId="469"/>
            <ac:grpSpMk id="9" creationId="{3F2F3114-40A5-554E-A81B-4EF496BB6561}"/>
          </ac:grpSpMkLst>
        </pc:grpChg>
      </pc:sldChg>
      <pc:sldChg chg="new del">
        <pc:chgData name="Arthur Liu" userId="57266d67-1d41-4103-859a-8797e8098ce0" providerId="ADAL" clId="{5B3D06BC-4D73-3241-9F59-D74440B89CBE}" dt="2022-08-14T23:59:17.915" v="1655" actId="2696"/>
        <pc:sldMkLst>
          <pc:docMk/>
          <pc:sldMk cId="1532515148" sldId="470"/>
        </pc:sldMkLst>
      </pc:sldChg>
      <pc:sldChg chg="addSp delSp modSp add mod">
        <pc:chgData name="Arthur Liu" userId="57266d67-1d41-4103-859a-8797e8098ce0" providerId="ADAL" clId="{5B3D06BC-4D73-3241-9F59-D74440B89CBE}" dt="2022-08-15T01:45:31.901" v="1729" actId="478"/>
        <pc:sldMkLst>
          <pc:docMk/>
          <pc:sldMk cId="2530386591" sldId="471"/>
        </pc:sldMkLst>
        <pc:spChg chg="mod">
          <ac:chgData name="Arthur Liu" userId="57266d67-1d41-4103-859a-8797e8098ce0" providerId="ADAL" clId="{5B3D06BC-4D73-3241-9F59-D74440B89CBE}" dt="2022-08-14T23:51:39.334" v="1509" actId="20577"/>
          <ac:spMkLst>
            <pc:docMk/>
            <pc:sldMk cId="2530386591" sldId="471"/>
            <ac:spMk id="2" creationId="{00000000-0000-0000-0000-000000000000}"/>
          </ac:spMkLst>
        </pc:spChg>
        <pc:spChg chg="del">
          <ac:chgData name="Arthur Liu" userId="57266d67-1d41-4103-859a-8797e8098ce0" providerId="ADAL" clId="{5B3D06BC-4D73-3241-9F59-D74440B89CBE}" dt="2022-08-14T23:51:58.069" v="1510" actId="478"/>
          <ac:spMkLst>
            <pc:docMk/>
            <pc:sldMk cId="2530386591" sldId="471"/>
            <ac:spMk id="3" creationId="{00000000-0000-0000-0000-000000000000}"/>
          </ac:spMkLst>
        </pc:spChg>
        <pc:spChg chg="mod">
          <ac:chgData name="Arthur Liu" userId="57266d67-1d41-4103-859a-8797e8098ce0" providerId="ADAL" clId="{5B3D06BC-4D73-3241-9F59-D74440B89CBE}" dt="2022-08-15T01:45:16.303" v="1715"/>
          <ac:spMkLst>
            <pc:docMk/>
            <pc:sldMk cId="2530386591" sldId="471"/>
            <ac:spMk id="4" creationId="{00000000-0000-0000-0000-000000000000}"/>
          </ac:spMkLst>
        </pc:spChg>
        <pc:spChg chg="del mod">
          <ac:chgData name="Arthur Liu" userId="57266d67-1d41-4103-859a-8797e8098ce0" providerId="ADAL" clId="{5B3D06BC-4D73-3241-9F59-D74440B89CBE}" dt="2022-08-15T01:45:31.901" v="1729" actId="478"/>
          <ac:spMkLst>
            <pc:docMk/>
            <pc:sldMk cId="2530386591" sldId="471"/>
            <ac:spMk id="8" creationId="{77F52FA3-783C-2D43-8722-24D88C2DEC71}"/>
          </ac:spMkLst>
        </pc:spChg>
        <pc:spChg chg="add del mod">
          <ac:chgData name="Arthur Liu" userId="57266d67-1d41-4103-859a-8797e8098ce0" providerId="ADAL" clId="{5B3D06BC-4D73-3241-9F59-D74440B89CBE}" dt="2022-08-14T23:52:00.200" v="1511" actId="478"/>
          <ac:spMkLst>
            <pc:docMk/>
            <pc:sldMk cId="2530386591" sldId="471"/>
            <ac:spMk id="9" creationId="{C610A522-3925-9943-B88C-41FF1A3D8A3E}"/>
          </ac:spMkLst>
        </pc:spChg>
        <pc:spChg chg="mod">
          <ac:chgData name="Arthur Liu" userId="57266d67-1d41-4103-859a-8797e8098ce0" providerId="ADAL" clId="{5B3D06BC-4D73-3241-9F59-D74440B89CBE}" dt="2022-08-15T01:45:25.916" v="1728" actId="20577"/>
          <ac:spMkLst>
            <pc:docMk/>
            <pc:sldMk cId="2530386591" sldId="471"/>
            <ac:spMk id="11" creationId="{7DD256F6-89EA-6F48-A063-F139210E143E}"/>
          </ac:spMkLst>
        </pc:spChg>
        <pc:spChg chg="mod">
          <ac:chgData name="Arthur Liu" userId="57266d67-1d41-4103-859a-8797e8098ce0" providerId="ADAL" clId="{5B3D06BC-4D73-3241-9F59-D74440B89CBE}" dt="2022-08-14T23:52:09.504" v="1520" actId="20577"/>
          <ac:spMkLst>
            <pc:docMk/>
            <pc:sldMk cId="2530386591" sldId="471"/>
            <ac:spMk id="12" creationId="{857414E3-D736-C64D-89FD-F1CA9D58EB40}"/>
          </ac:spMkLst>
        </pc:spChg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2530386591" sldId="471"/>
            <ac:spMk id="13" creationId="{29E93081-C1BF-A041-AC68-558E3688B056}"/>
          </ac:spMkLst>
        </pc:spChg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2530386591" sldId="471"/>
            <ac:spMk id="14" creationId="{44076A20-5218-FD47-88EC-E007CBCB5886}"/>
          </ac:spMkLst>
        </pc:spChg>
        <pc:grpChg chg="mod">
          <ac:chgData name="Arthur Liu" userId="57266d67-1d41-4103-859a-8797e8098ce0" providerId="ADAL" clId="{5B3D06BC-4D73-3241-9F59-D74440B89CBE}" dt="2022-08-14T23:52:02.742" v="1512" actId="1076"/>
          <ac:grpSpMkLst>
            <pc:docMk/>
            <pc:sldMk cId="2530386591" sldId="471"/>
            <ac:grpSpMk id="6" creationId="{3E90D076-FAB8-2B45-9FA2-A227D6E7CAC1}"/>
          </ac:grpSpMkLst>
        </pc:grpChg>
        <pc:grpChg chg="add mod">
          <ac:chgData name="Arthur Liu" userId="57266d67-1d41-4103-859a-8797e8098ce0" providerId="ADAL" clId="{5B3D06BC-4D73-3241-9F59-D74440B89CBE}" dt="2022-08-14T23:52:05.600" v="1514" actId="1076"/>
          <ac:grpSpMkLst>
            <pc:docMk/>
            <pc:sldMk cId="2530386591" sldId="471"/>
            <ac:grpSpMk id="10" creationId="{6C38CBC9-71C7-7A42-B6CC-E5B788E3CA04}"/>
          </ac:grpSpMkLst>
        </pc:grpChg>
      </pc:sldChg>
      <pc:sldChg chg="addSp delSp modSp add mod">
        <pc:chgData name="Arthur Liu" userId="57266d67-1d41-4103-859a-8797e8098ce0" providerId="ADAL" clId="{5B3D06BC-4D73-3241-9F59-D74440B89CBE}" dt="2022-08-15T01:42:48.455" v="1685"/>
        <pc:sldMkLst>
          <pc:docMk/>
          <pc:sldMk cId="388105421" sldId="472"/>
        </pc:sldMkLst>
        <pc:spChg chg="add mod">
          <ac:chgData name="Arthur Liu" userId="57266d67-1d41-4103-859a-8797e8098ce0" providerId="ADAL" clId="{5B3D06BC-4D73-3241-9F59-D74440B89CBE}" dt="2022-08-15T01:42:48.455" v="1685"/>
          <ac:spMkLst>
            <pc:docMk/>
            <pc:sldMk cId="388105421" sldId="472"/>
            <ac:spMk id="2" creationId="{13DC4D19-6CFC-914E-A423-A961A4C8ECBE}"/>
          </ac:spMkLst>
        </pc:spChg>
        <pc:spChg chg="add mod">
          <ac:chgData name="Arthur Liu" userId="57266d67-1d41-4103-859a-8797e8098ce0" providerId="ADAL" clId="{5B3D06BC-4D73-3241-9F59-D74440B89CBE}" dt="2022-08-14T23:55:01.247" v="1585" actId="1076"/>
          <ac:spMkLst>
            <pc:docMk/>
            <pc:sldMk cId="388105421" sldId="472"/>
            <ac:spMk id="11" creationId="{A4FB4A45-A01E-0C45-AB4D-33F2A8768C13}"/>
          </ac:spMkLst>
        </pc:spChg>
        <pc:spChg chg="add mod">
          <ac:chgData name="Arthur Liu" userId="57266d67-1d41-4103-859a-8797e8098ce0" providerId="ADAL" clId="{5B3D06BC-4D73-3241-9F59-D74440B89CBE}" dt="2022-08-14T23:56:56.310" v="1652" actId="14100"/>
          <ac:spMkLst>
            <pc:docMk/>
            <pc:sldMk cId="388105421" sldId="472"/>
            <ac:spMk id="12" creationId="{D32AD23F-542E-364D-839E-F3DC1AF562B0}"/>
          </ac:spMkLst>
        </pc:spChg>
        <pc:spChg chg="add mod">
          <ac:chgData name="Arthur Liu" userId="57266d67-1d41-4103-859a-8797e8098ce0" providerId="ADAL" clId="{5B3D06BC-4D73-3241-9F59-D74440B89CBE}" dt="2022-08-14T23:56:53.244" v="1651" actId="1076"/>
          <ac:spMkLst>
            <pc:docMk/>
            <pc:sldMk cId="388105421" sldId="472"/>
            <ac:spMk id="13" creationId="{EAFF06DB-3236-3D47-A404-F2ACFDAC7787}"/>
          </ac:spMkLst>
        </pc:spChg>
        <pc:spChg chg="add mod">
          <ac:chgData name="Arthur Liu" userId="57266d67-1d41-4103-859a-8797e8098ce0" providerId="ADAL" clId="{5B3D06BC-4D73-3241-9F59-D74440B89CBE}" dt="2022-08-14T23:56:53.244" v="1651" actId="1076"/>
          <ac:spMkLst>
            <pc:docMk/>
            <pc:sldMk cId="388105421" sldId="472"/>
            <ac:spMk id="14" creationId="{6E32D4E0-BD43-4B40-B366-BDFB51C332B6}"/>
          </ac:spMkLst>
        </pc:spChg>
        <pc:spChg chg="mod">
          <ac:chgData name="Arthur Liu" userId="57266d67-1d41-4103-859a-8797e8098ce0" providerId="ADAL" clId="{5B3D06BC-4D73-3241-9F59-D74440B89CBE}" dt="2022-08-14T23:56:36.878" v="1646" actId="1076"/>
          <ac:spMkLst>
            <pc:docMk/>
            <pc:sldMk cId="388105421" sldId="472"/>
            <ac:spMk id="21507" creationId="{A0CEB7FD-1D9E-564A-ADBA-09CC7CFB744D}"/>
          </ac:spMkLst>
        </pc:spChg>
        <pc:spChg chg="mod">
          <ac:chgData name="Arthur Liu" userId="57266d67-1d41-4103-859a-8797e8098ce0" providerId="ADAL" clId="{5B3D06BC-4D73-3241-9F59-D74440B89CBE}" dt="2022-08-14T23:56:36.878" v="1646" actId="1076"/>
          <ac:spMkLst>
            <pc:docMk/>
            <pc:sldMk cId="388105421" sldId="472"/>
            <ac:spMk id="21508" creationId="{B47D3B03-6767-FF40-BA99-6DD8318D7A82}"/>
          </ac:spMkLst>
        </pc:spChg>
        <pc:spChg chg="mod">
          <ac:chgData name="Arthur Liu" userId="57266d67-1d41-4103-859a-8797e8098ce0" providerId="ADAL" clId="{5B3D06BC-4D73-3241-9F59-D74440B89CBE}" dt="2022-08-14T23:56:36.878" v="1646" actId="1076"/>
          <ac:spMkLst>
            <pc:docMk/>
            <pc:sldMk cId="388105421" sldId="472"/>
            <ac:spMk id="21509" creationId="{BC1F40F9-63F2-C746-B42F-B9A2A0CF5316}"/>
          </ac:spMkLst>
        </pc:spChg>
        <pc:spChg chg="mod">
          <ac:chgData name="Arthur Liu" userId="57266d67-1d41-4103-859a-8797e8098ce0" providerId="ADAL" clId="{5B3D06BC-4D73-3241-9F59-D74440B89CBE}" dt="2022-08-14T23:56:53.244" v="1651" actId="1076"/>
          <ac:spMkLst>
            <pc:docMk/>
            <pc:sldMk cId="388105421" sldId="472"/>
            <ac:spMk id="21510" creationId="{8E2C24F9-F63A-9D4A-BB6C-E123DF63F3E0}"/>
          </ac:spMkLst>
        </pc:spChg>
        <pc:spChg chg="mod">
          <ac:chgData name="Arthur Liu" userId="57266d67-1d41-4103-859a-8797e8098ce0" providerId="ADAL" clId="{5B3D06BC-4D73-3241-9F59-D74440B89CBE}" dt="2022-08-14T23:56:46.798" v="1650" actId="14100"/>
          <ac:spMkLst>
            <pc:docMk/>
            <pc:sldMk cId="388105421" sldId="472"/>
            <ac:spMk id="21511" creationId="{7A603EC3-DBAF-3149-A8FD-55590DF5822A}"/>
          </ac:spMkLst>
        </pc:spChg>
        <pc:spChg chg="mod">
          <ac:chgData name="Arthur Liu" userId="57266d67-1d41-4103-859a-8797e8098ce0" providerId="ADAL" clId="{5B3D06BC-4D73-3241-9F59-D74440B89CBE}" dt="2022-08-14T23:56:43.126" v="1649" actId="1076"/>
          <ac:spMkLst>
            <pc:docMk/>
            <pc:sldMk cId="388105421" sldId="472"/>
            <ac:spMk id="21512" creationId="{BBD74463-90D8-B646-B6CD-E7163F5358DD}"/>
          </ac:spMkLst>
        </pc:spChg>
        <pc:spChg chg="del">
          <ac:chgData name="Arthur Liu" userId="57266d67-1d41-4103-859a-8797e8098ce0" providerId="ADAL" clId="{5B3D06BC-4D73-3241-9F59-D74440B89CBE}" dt="2022-08-14T23:55:20.083" v="1592" actId="478"/>
          <ac:spMkLst>
            <pc:docMk/>
            <pc:sldMk cId="388105421" sldId="472"/>
            <ac:spMk id="21513" creationId="{483A4828-FA6F-1540-9A2D-97455FD76827}"/>
          </ac:spMkLst>
        </pc:spChg>
        <pc:spChg chg="mod">
          <ac:chgData name="Arthur Liu" userId="57266d67-1d41-4103-859a-8797e8098ce0" providerId="ADAL" clId="{5B3D06BC-4D73-3241-9F59-D74440B89CBE}" dt="2022-08-14T23:56:53.244" v="1651" actId="1076"/>
          <ac:spMkLst>
            <pc:docMk/>
            <pc:sldMk cId="388105421" sldId="472"/>
            <ac:spMk id="21514" creationId="{220F0176-1A9A-B445-ADFC-A4C30FD0189F}"/>
          </ac:spMkLst>
        </pc:spChg>
      </pc:sldChg>
      <pc:sldChg chg="addSp delSp modSp add">
        <pc:chgData name="Arthur Liu" userId="57266d67-1d41-4103-859a-8797e8098ce0" providerId="ADAL" clId="{5B3D06BC-4D73-3241-9F59-D74440B89CBE}" dt="2022-08-15T02:32:53.718" v="1793" actId="1076"/>
        <pc:sldMkLst>
          <pc:docMk/>
          <pc:sldMk cId="3227594531" sldId="473"/>
        </pc:sldMkLst>
        <pc:spChg chg="del">
          <ac:chgData name="Arthur Liu" userId="57266d67-1d41-4103-859a-8797e8098ce0" providerId="ADAL" clId="{5B3D06BC-4D73-3241-9F59-D74440B89CBE}" dt="2022-08-15T02:32:45.243" v="1787" actId="478"/>
          <ac:spMkLst>
            <pc:docMk/>
            <pc:sldMk cId="3227594531" sldId="473"/>
            <ac:spMk id="12" creationId="{D32AD23F-542E-364D-839E-F3DC1AF562B0}"/>
          </ac:spMkLst>
        </pc:spChg>
        <pc:spChg chg="del">
          <ac:chgData name="Arthur Liu" userId="57266d67-1d41-4103-859a-8797e8098ce0" providerId="ADAL" clId="{5B3D06BC-4D73-3241-9F59-D74440B89CBE}" dt="2022-08-15T02:32:46.983" v="1789" actId="478"/>
          <ac:spMkLst>
            <pc:docMk/>
            <pc:sldMk cId="3227594531" sldId="473"/>
            <ac:spMk id="13" creationId="{EAFF06DB-3236-3D47-A404-F2ACFDAC7787}"/>
          </ac:spMkLst>
        </pc:spChg>
        <pc:spChg chg="del">
          <ac:chgData name="Arthur Liu" userId="57266d67-1d41-4103-859a-8797e8098ce0" providerId="ADAL" clId="{5B3D06BC-4D73-3241-9F59-D74440B89CBE}" dt="2022-08-15T02:32:46.047" v="1788" actId="478"/>
          <ac:spMkLst>
            <pc:docMk/>
            <pc:sldMk cId="3227594531" sldId="473"/>
            <ac:spMk id="14" creationId="{6E32D4E0-BD43-4B40-B366-BDFB51C332B6}"/>
          </ac:spMkLst>
        </pc:spChg>
        <pc:spChg chg="add mod">
          <ac:chgData name="Arthur Liu" userId="57266d67-1d41-4103-859a-8797e8098ce0" providerId="ADAL" clId="{5B3D06BC-4D73-3241-9F59-D74440B89CBE}" dt="2022-08-15T02:32:53.718" v="1793" actId="1076"/>
          <ac:spMkLst>
            <pc:docMk/>
            <pc:sldMk cId="3227594531" sldId="473"/>
            <ac:spMk id="15" creationId="{D979A711-D819-934F-9BA8-322F545B932C}"/>
          </ac:spMkLst>
        </pc:spChg>
      </pc:sldChg>
      <pc:sldChg chg="addSp delSp modSp add mod">
        <pc:chgData name="Arthur Liu" userId="57266d67-1d41-4103-859a-8797e8098ce0" providerId="ADAL" clId="{5B3D06BC-4D73-3241-9F59-D74440B89CBE}" dt="2022-08-15T03:13:48.195" v="2205" actId="478"/>
        <pc:sldMkLst>
          <pc:docMk/>
          <pc:sldMk cId="2493274669" sldId="474"/>
        </pc:sldMkLst>
        <pc:spChg chg="add del mod">
          <ac:chgData name="Arthur Liu" userId="57266d67-1d41-4103-859a-8797e8098ce0" providerId="ADAL" clId="{5B3D06BC-4D73-3241-9F59-D74440B89CBE}" dt="2022-08-15T03:13:48.195" v="2205" actId="478"/>
          <ac:spMkLst>
            <pc:docMk/>
            <pc:sldMk cId="2493274669" sldId="474"/>
            <ac:spMk id="4" creationId="{1B11E762-AB9D-0A4F-BDEE-CA79191E02BD}"/>
          </ac:spMkLst>
        </pc:spChg>
        <pc:spChg chg="del">
          <ac:chgData name="Arthur Liu" userId="57266d67-1d41-4103-859a-8797e8098ce0" providerId="ADAL" clId="{5B3D06BC-4D73-3241-9F59-D74440B89CBE}" dt="2022-08-15T03:13:43.134" v="2204" actId="478"/>
          <ac:spMkLst>
            <pc:docMk/>
            <pc:sldMk cId="2493274669" sldId="474"/>
            <ac:spMk id="11" creationId="{A4FB4A45-A01E-0C45-AB4D-33F2A8768C13}"/>
          </ac:spMkLst>
        </pc:spChg>
        <pc:spChg chg="del">
          <ac:chgData name="Arthur Liu" userId="57266d67-1d41-4103-859a-8797e8098ce0" providerId="ADAL" clId="{5B3D06BC-4D73-3241-9F59-D74440B89CBE}" dt="2022-08-15T02:33:30.572" v="1797" actId="478"/>
          <ac:spMkLst>
            <pc:docMk/>
            <pc:sldMk cId="2493274669" sldId="474"/>
            <ac:spMk id="15" creationId="{D979A711-D819-934F-9BA8-322F545B932C}"/>
          </ac:spMkLst>
        </pc:spChg>
        <pc:spChg chg="del">
          <ac:chgData name="Arthur Liu" userId="57266d67-1d41-4103-859a-8797e8098ce0" providerId="ADAL" clId="{5B3D06BC-4D73-3241-9F59-D74440B89CBE}" dt="2022-08-15T02:33:31.255" v="1798" actId="478"/>
          <ac:spMkLst>
            <pc:docMk/>
            <pc:sldMk cId="2493274669" sldId="474"/>
            <ac:spMk id="21514" creationId="{220F0176-1A9A-B445-ADFC-A4C30FD0189F}"/>
          </ac:spMkLst>
        </pc:spChg>
      </pc:sldChg>
      <pc:sldChg chg="modSp new mod">
        <pc:chgData name="Arthur Liu" userId="57266d67-1d41-4103-859a-8797e8098ce0" providerId="ADAL" clId="{5B3D06BC-4D73-3241-9F59-D74440B89CBE}" dt="2022-08-15T04:28:57.530" v="2574" actId="20577"/>
        <pc:sldMkLst>
          <pc:docMk/>
          <pc:sldMk cId="2091015347" sldId="475"/>
        </pc:sldMkLst>
        <pc:spChg chg="mod">
          <ac:chgData name="Arthur Liu" userId="57266d67-1d41-4103-859a-8797e8098ce0" providerId="ADAL" clId="{5B3D06BC-4D73-3241-9F59-D74440B89CBE}" dt="2022-08-15T04:28:57.530" v="2574" actId="20577"/>
          <ac:spMkLst>
            <pc:docMk/>
            <pc:sldMk cId="2091015347" sldId="475"/>
            <ac:spMk id="2" creationId="{61A1A7AA-42DF-C44F-A639-90657A8D54B1}"/>
          </ac:spMkLst>
        </pc:spChg>
        <pc:spChg chg="mod">
          <ac:chgData name="Arthur Liu" userId="57266d67-1d41-4103-859a-8797e8098ce0" providerId="ADAL" clId="{5B3D06BC-4D73-3241-9F59-D74440B89CBE}" dt="2022-08-15T04:28:52.829" v="2568" actId="20577"/>
          <ac:spMkLst>
            <pc:docMk/>
            <pc:sldMk cId="2091015347" sldId="475"/>
            <ac:spMk id="3" creationId="{1A86B662-678E-DE47-AB92-4D7CA01CEAAB}"/>
          </ac:spMkLst>
        </pc:spChg>
      </pc:sldChg>
      <pc:sldMasterChg chg="delSldLayout">
        <pc:chgData name="Arthur Liu" userId="57266d67-1d41-4103-859a-8797e8098ce0" providerId="ADAL" clId="{5B3D06BC-4D73-3241-9F59-D74440B89CBE}" dt="2022-08-14T22:46:51.439" v="35" actId="2696"/>
        <pc:sldMasterMkLst>
          <pc:docMk/>
          <pc:sldMasterMk cId="3568364135" sldId="2147483648"/>
        </pc:sldMasterMkLst>
        <pc:sldLayoutChg chg="del">
          <pc:chgData name="Arthur Liu" userId="57266d67-1d41-4103-859a-8797e8098ce0" providerId="ADAL" clId="{5B3D06BC-4D73-3241-9F59-D74440B89CBE}" dt="2022-08-14T22:46:51.439" v="35" actId="2696"/>
          <pc:sldLayoutMkLst>
            <pc:docMk/>
            <pc:sldMasterMk cId="3568364135" sldId="2147483648"/>
            <pc:sldLayoutMk cId="1933909941" sldId="2147483660"/>
          </pc:sldLayoutMkLst>
        </pc:sldLayoutChg>
      </pc:sldMasterChg>
    </pc:docChg>
  </pc:docChgLst>
  <pc:docChgLst>
    <pc:chgData name="Arthur Liu" userId="57266d67-1d41-4103-859a-8797e8098ce0" providerId="ADAL" clId="{546C0670-0910-4C80-B843-B54F91DCC41D}"/>
    <pc:docChg chg="undo redo custSel addSld delSld modSld sldOrd">
      <pc:chgData name="Arthur Liu" userId="57266d67-1d41-4103-859a-8797e8098ce0" providerId="ADAL" clId="{546C0670-0910-4C80-B843-B54F91DCC41D}" dt="2022-06-29T17:40:53.480" v="1884"/>
      <pc:docMkLst>
        <pc:docMk/>
      </pc:docMkLst>
      <pc:sldChg chg="addSp modSp">
        <pc:chgData name="Arthur Liu" userId="57266d67-1d41-4103-859a-8797e8098ce0" providerId="ADAL" clId="{546C0670-0910-4C80-B843-B54F91DCC41D}" dt="2022-06-29T16:14:33.324" v="1671" actId="1076"/>
        <pc:sldMkLst>
          <pc:docMk/>
          <pc:sldMk cId="778929904" sldId="256"/>
        </pc:sldMkLst>
        <pc:picChg chg="add mod">
          <ac:chgData name="Arthur Liu" userId="57266d67-1d41-4103-859a-8797e8098ce0" providerId="ADAL" clId="{546C0670-0910-4C80-B843-B54F91DCC41D}" dt="2022-06-29T16:14:33.324" v="1671" actId="1076"/>
          <ac:picMkLst>
            <pc:docMk/>
            <pc:sldMk cId="778929904" sldId="256"/>
            <ac:picMk id="1026" creationId="{F6FD2131-D1E9-4A6B-8859-C15C96484B86}"/>
          </ac:picMkLst>
        </pc:picChg>
      </pc:sldChg>
    </pc:docChg>
  </pc:docChgLst>
  <pc:docChgLst>
    <pc:chgData name="Arthur Liu" userId="57266d67-1d41-4103-859a-8797e8098ce0" providerId="ADAL" clId="{645FE0B8-D34A-420A-A00D-8227D77358DD}"/>
    <pc:docChg chg="undo custSel addSld modSld">
      <pc:chgData name="Arthur Liu" userId="57266d67-1d41-4103-859a-8797e8098ce0" providerId="ADAL" clId="{645FE0B8-D34A-420A-A00D-8227D77358DD}" dt="2022-07-15T17:40:13.028" v="708"/>
      <pc:docMkLst>
        <pc:docMk/>
      </pc:docMkLst>
    </pc:docChg>
  </pc:docChgLst>
  <pc:docChgLst>
    <pc:chgData name="Arthur Liu" userId="57266d67-1d41-4103-859a-8797e8098ce0" providerId="ADAL" clId="{73B19A09-9B43-43BE-A7BF-DE82D0CA31C4}"/>
    <pc:docChg chg="custSel modSld">
      <pc:chgData name="Arthur Liu" userId="57266d67-1d41-4103-859a-8797e8098ce0" providerId="ADAL" clId="{73B19A09-9B43-43BE-A7BF-DE82D0CA31C4}" dt="2022-08-10T17:38:24.688" v="130"/>
      <pc:docMkLst>
        <pc:docMk/>
      </pc:docMkLst>
    </pc:docChg>
  </pc:docChgLst>
  <pc:docChgLst>
    <pc:chgData name="Arthur Liu" userId="57266d67-1d41-4103-859a-8797e8098ce0" providerId="ADAL" clId="{A1A6D067-D5D5-4A93-AB65-9C9149705EF4}"/>
    <pc:docChg chg="custSel addSld modSld">
      <pc:chgData name="Arthur Liu" userId="57266d67-1d41-4103-859a-8797e8098ce0" providerId="ADAL" clId="{A1A6D067-D5D5-4A93-AB65-9C9149705EF4}" dt="2022-07-21T23:48:04.714" v="1" actId="27636"/>
      <pc:docMkLst>
        <pc:docMk/>
      </pc:docMkLst>
    </pc:docChg>
  </pc:docChgLst>
  <pc:docChgLst>
    <pc:chgData name="Arthur Liu" userId="57266d67-1d41-4103-859a-8797e8098ce0" providerId="ADAL" clId="{806DF7E3-9BFF-EA44-9CD5-5AD79F3FBCE4}"/>
    <pc:docChg chg="custSel addSld delSld modSld">
      <pc:chgData name="Arthur Liu" userId="57266d67-1d41-4103-859a-8797e8098ce0" providerId="ADAL" clId="{806DF7E3-9BFF-EA44-9CD5-5AD79F3FBCE4}" dt="2022-08-17T01:00:25.270" v="141" actId="20577"/>
      <pc:docMkLst>
        <pc:docMk/>
      </pc:docMkLst>
      <pc:sldChg chg="addSp delSp modSp mod">
        <pc:chgData name="Arthur Liu" userId="57266d67-1d41-4103-859a-8797e8098ce0" providerId="ADAL" clId="{806DF7E3-9BFF-EA44-9CD5-5AD79F3FBCE4}" dt="2022-08-17T00:58:42.678" v="15" actId="14100"/>
        <pc:sldMkLst>
          <pc:docMk/>
          <pc:sldMk cId="778929904" sldId="256"/>
        </pc:sldMkLst>
        <pc:spChg chg="mod">
          <ac:chgData name="Arthur Liu" userId="57266d67-1d41-4103-859a-8797e8098ce0" providerId="ADAL" clId="{806DF7E3-9BFF-EA44-9CD5-5AD79F3FBCE4}" dt="2022-08-17T00:57:15.272" v="7" actId="20577"/>
          <ac:spMkLst>
            <pc:docMk/>
            <pc:sldMk cId="778929904" sldId="256"/>
            <ac:spMk id="2" creationId="{25D024DE-D48D-460C-916B-2450517893F2}"/>
          </ac:spMkLst>
        </pc:spChg>
        <pc:picChg chg="add mod">
          <ac:chgData name="Arthur Liu" userId="57266d67-1d41-4103-859a-8797e8098ce0" providerId="ADAL" clId="{806DF7E3-9BFF-EA44-9CD5-5AD79F3FBCE4}" dt="2022-08-17T00:58:42.678" v="15" actId="14100"/>
          <ac:picMkLst>
            <pc:docMk/>
            <pc:sldMk cId="778929904" sldId="256"/>
            <ac:picMk id="1026" creationId="{33C2CA82-550A-0443-9118-5D6E99080EF7}"/>
          </ac:picMkLst>
        </pc:picChg>
        <pc:picChg chg="del">
          <ac:chgData name="Arthur Liu" userId="57266d67-1d41-4103-859a-8797e8098ce0" providerId="ADAL" clId="{806DF7E3-9BFF-EA44-9CD5-5AD79F3FBCE4}" dt="2022-08-17T00:57:19.260" v="8" actId="478"/>
          <ac:picMkLst>
            <pc:docMk/>
            <pc:sldMk cId="778929904" sldId="256"/>
            <ac:picMk id="82946" creationId="{9EC5AC0E-F19C-AC43-B7E8-5C559A660BEB}"/>
          </ac:picMkLst>
        </pc:picChg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2693491799" sldId="279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1730891573" sldId="284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955941907" sldId="300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2569339130" sldId="312"/>
        </pc:sldMkLst>
      </pc:sldChg>
      <pc:sldChg chg="addSp modSp add">
        <pc:chgData name="Arthur Liu" userId="57266d67-1d41-4103-859a-8797e8098ce0" providerId="ADAL" clId="{806DF7E3-9BFF-EA44-9CD5-5AD79F3FBCE4}" dt="2022-08-17T00:58:53.751" v="16"/>
        <pc:sldMkLst>
          <pc:docMk/>
          <pc:sldMk cId="2568945467" sldId="348"/>
        </pc:sldMkLst>
        <pc:spChg chg="add mod">
          <ac:chgData name="Arthur Liu" userId="57266d67-1d41-4103-859a-8797e8098ce0" providerId="ADAL" clId="{806DF7E3-9BFF-EA44-9CD5-5AD79F3FBCE4}" dt="2022-08-17T00:58:53.751" v="16"/>
          <ac:spMkLst>
            <pc:docMk/>
            <pc:sldMk cId="2568945467" sldId="348"/>
            <ac:spMk id="4" creationId="{0FD8DCE2-DD4C-DA44-AE21-AFF1599CDA24}"/>
          </ac:spMkLst>
        </pc:spChg>
        <pc:spChg chg="add mod">
          <ac:chgData name="Arthur Liu" userId="57266d67-1d41-4103-859a-8797e8098ce0" providerId="ADAL" clId="{806DF7E3-9BFF-EA44-9CD5-5AD79F3FBCE4}" dt="2022-08-17T00:58:53.751" v="16"/>
          <ac:spMkLst>
            <pc:docMk/>
            <pc:sldMk cId="2568945467" sldId="348"/>
            <ac:spMk id="5" creationId="{C870FBAE-8CAA-484C-907A-F7CDE676C893}"/>
          </ac:spMkLst>
        </pc:spChg>
      </pc:sldChg>
      <pc:sldChg chg="addSp modSp add">
        <pc:chgData name="Arthur Liu" userId="57266d67-1d41-4103-859a-8797e8098ce0" providerId="ADAL" clId="{806DF7E3-9BFF-EA44-9CD5-5AD79F3FBCE4}" dt="2022-08-17T00:58:53.751" v="16"/>
        <pc:sldMkLst>
          <pc:docMk/>
          <pc:sldMk cId="1588878922" sldId="349"/>
        </pc:sldMkLst>
        <pc:spChg chg="add mod">
          <ac:chgData name="Arthur Liu" userId="57266d67-1d41-4103-859a-8797e8098ce0" providerId="ADAL" clId="{806DF7E3-9BFF-EA44-9CD5-5AD79F3FBCE4}" dt="2022-08-17T00:58:53.751" v="16"/>
          <ac:spMkLst>
            <pc:docMk/>
            <pc:sldMk cId="1588878922" sldId="349"/>
            <ac:spMk id="4" creationId="{60F19DA9-AA07-9C42-9E1E-6E94B2056F0C}"/>
          </ac:spMkLst>
        </pc:spChg>
        <pc:spChg chg="add mod">
          <ac:chgData name="Arthur Liu" userId="57266d67-1d41-4103-859a-8797e8098ce0" providerId="ADAL" clId="{806DF7E3-9BFF-EA44-9CD5-5AD79F3FBCE4}" dt="2022-08-17T00:58:53.751" v="16"/>
          <ac:spMkLst>
            <pc:docMk/>
            <pc:sldMk cId="1588878922" sldId="349"/>
            <ac:spMk id="5" creationId="{C08468EF-5BD9-F541-88E5-63B5AA1002EE}"/>
          </ac:spMkLst>
        </pc:spChg>
      </pc:sldChg>
      <pc:sldChg chg="addSp modSp add mod">
        <pc:chgData name="Arthur Liu" userId="57266d67-1d41-4103-859a-8797e8098ce0" providerId="ADAL" clId="{806DF7E3-9BFF-EA44-9CD5-5AD79F3FBCE4}" dt="2022-08-17T00:58:53.751" v="16"/>
        <pc:sldMkLst>
          <pc:docMk/>
          <pc:sldMk cId="3545651916" sldId="350"/>
        </pc:sldMkLst>
        <pc:spChg chg="mod">
          <ac:chgData name="Arthur Liu" userId="57266d67-1d41-4103-859a-8797e8098ce0" providerId="ADAL" clId="{806DF7E3-9BFF-EA44-9CD5-5AD79F3FBCE4}" dt="2022-08-17T00:57:30.922" v="10" actId="27636"/>
          <ac:spMkLst>
            <pc:docMk/>
            <pc:sldMk cId="3545651916" sldId="350"/>
            <ac:spMk id="3" creationId="{6BB8AA40-A944-4801-BF38-F15DC1C32FFB}"/>
          </ac:spMkLst>
        </pc:spChg>
        <pc:spChg chg="add mod">
          <ac:chgData name="Arthur Liu" userId="57266d67-1d41-4103-859a-8797e8098ce0" providerId="ADAL" clId="{806DF7E3-9BFF-EA44-9CD5-5AD79F3FBCE4}" dt="2022-08-17T00:58:53.751" v="16"/>
          <ac:spMkLst>
            <pc:docMk/>
            <pc:sldMk cId="3545651916" sldId="350"/>
            <ac:spMk id="4" creationId="{AD5AE179-537E-BB42-A14F-EB8A89B49452}"/>
          </ac:spMkLst>
        </pc:spChg>
        <pc:spChg chg="add mod">
          <ac:chgData name="Arthur Liu" userId="57266d67-1d41-4103-859a-8797e8098ce0" providerId="ADAL" clId="{806DF7E3-9BFF-EA44-9CD5-5AD79F3FBCE4}" dt="2022-08-17T00:58:53.751" v="16"/>
          <ac:spMkLst>
            <pc:docMk/>
            <pc:sldMk cId="3545651916" sldId="350"/>
            <ac:spMk id="5" creationId="{63A79FF9-9492-094D-89C7-19D633A35B1D}"/>
          </ac:spMkLst>
        </pc:spChg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352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355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357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358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359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360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361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362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364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365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366"/>
        </pc:sldMkLst>
      </pc:sldChg>
      <pc:sldChg chg="delSp mod">
        <pc:chgData name="Arthur Liu" userId="57266d67-1d41-4103-859a-8797e8098ce0" providerId="ADAL" clId="{806DF7E3-9BFF-EA44-9CD5-5AD79F3FBCE4}" dt="2022-08-17T00:57:56.114" v="12" actId="478"/>
        <pc:sldMkLst>
          <pc:docMk/>
          <pc:sldMk cId="181733733" sldId="368"/>
        </pc:sldMkLst>
        <pc:inkChg chg="del">
          <ac:chgData name="Arthur Liu" userId="57266d67-1d41-4103-859a-8797e8098ce0" providerId="ADAL" clId="{806DF7E3-9BFF-EA44-9CD5-5AD79F3FBCE4}" dt="2022-08-17T00:57:56.114" v="12" actId="478"/>
          <ac:inkMkLst>
            <pc:docMk/>
            <pc:sldMk cId="181733733" sldId="368"/>
            <ac:inkMk id="6" creationId="{53124479-050E-4A53-9096-85AA56F39403}"/>
          </ac:inkMkLst>
        </pc:inkChg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369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370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373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380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387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388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390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11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16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26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31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41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42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43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44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45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46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47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54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55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56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57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58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59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60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65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66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0" sldId="467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1701953027" sldId="468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1796677083" sldId="469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2530386591" sldId="471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388105421" sldId="472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3227594531" sldId="473"/>
        </pc:sldMkLst>
      </pc:sldChg>
      <pc:sldChg chg="del">
        <pc:chgData name="Arthur Liu" userId="57266d67-1d41-4103-859a-8797e8098ce0" providerId="ADAL" clId="{806DF7E3-9BFF-EA44-9CD5-5AD79F3FBCE4}" dt="2022-08-17T00:57:38.823" v="11" actId="2696"/>
        <pc:sldMkLst>
          <pc:docMk/>
          <pc:sldMk cId="2493274669" sldId="474"/>
        </pc:sldMkLst>
      </pc:sldChg>
      <pc:sldChg chg="modSp new mod">
        <pc:chgData name="Arthur Liu" userId="57266d67-1d41-4103-859a-8797e8098ce0" providerId="ADAL" clId="{806DF7E3-9BFF-EA44-9CD5-5AD79F3FBCE4}" dt="2022-08-17T01:00:25.270" v="141" actId="20577"/>
        <pc:sldMkLst>
          <pc:docMk/>
          <pc:sldMk cId="714500157" sldId="476"/>
        </pc:sldMkLst>
        <pc:spChg chg="mod">
          <ac:chgData name="Arthur Liu" userId="57266d67-1d41-4103-859a-8797e8098ce0" providerId="ADAL" clId="{806DF7E3-9BFF-EA44-9CD5-5AD79F3FBCE4}" dt="2022-08-17T01:00:02.514" v="23" actId="20577"/>
          <ac:spMkLst>
            <pc:docMk/>
            <pc:sldMk cId="714500157" sldId="476"/>
            <ac:spMk id="2" creationId="{CC9E4CFE-E256-1544-B9C4-5D7AF464384C}"/>
          </ac:spMkLst>
        </pc:spChg>
        <pc:spChg chg="mod">
          <ac:chgData name="Arthur Liu" userId="57266d67-1d41-4103-859a-8797e8098ce0" providerId="ADAL" clId="{806DF7E3-9BFF-EA44-9CD5-5AD79F3FBCE4}" dt="2022-08-17T01:00:25.270" v="141" actId="20577"/>
          <ac:spMkLst>
            <pc:docMk/>
            <pc:sldMk cId="714500157" sldId="476"/>
            <ac:spMk id="3" creationId="{A9663E1C-B68F-054A-9A6E-A15F2A06D205}"/>
          </ac:spMkLst>
        </pc:spChg>
      </pc:sldChg>
    </pc:docChg>
  </pc:docChgLst>
  <pc:docChgLst>
    <pc:chgData name="Arthur Liu" userId="57266d67-1d41-4103-859a-8797e8098ce0" providerId="ADAL" clId="{15D06B18-61CE-4DDB-B9CD-D58AA2D79E0B}"/>
    <pc:docChg chg="modSld">
      <pc:chgData name="Arthur Liu" userId="57266d67-1d41-4103-859a-8797e8098ce0" providerId="ADAL" clId="{15D06B18-61CE-4DDB-B9CD-D58AA2D79E0B}" dt="2022-07-27T17:37:04.651" v="1"/>
      <pc:docMkLst>
        <pc:docMk/>
      </pc:docMkLst>
    </pc:docChg>
  </pc:docChgLst>
  <pc:docChgLst>
    <pc:chgData name="Arthur Liu" userId="57266d67-1d41-4103-859a-8797e8098ce0" providerId="ADAL" clId="{6B2CF558-FCB0-4010-AFF5-C5360F96C056}"/>
    <pc:docChg chg="custSel addSld delSld modSld sldOrd">
      <pc:chgData name="Arthur Liu" userId="57266d67-1d41-4103-859a-8797e8098ce0" providerId="ADAL" clId="{6B2CF558-FCB0-4010-AFF5-C5360F96C056}" dt="2022-06-22T17:34:16.858" v="204"/>
      <pc:docMkLst>
        <pc:docMk/>
      </pc:docMkLst>
      <pc:sldChg chg="addSp">
        <pc:chgData name="Arthur Liu" userId="57266d67-1d41-4103-859a-8797e8098ce0" providerId="ADAL" clId="{6B2CF558-FCB0-4010-AFF5-C5360F96C056}" dt="2022-06-22T17:20:04.446" v="203"/>
        <pc:sldMkLst>
          <pc:docMk/>
          <pc:sldMk cId="778929904" sldId="256"/>
        </pc:sldMkLst>
        <pc:inkChg chg="add">
          <ac:chgData name="Arthur Liu" userId="57266d67-1d41-4103-859a-8797e8098ce0" providerId="ADAL" clId="{6B2CF558-FCB0-4010-AFF5-C5360F96C056}" dt="2022-06-22T17:20:04.446" v="203"/>
          <ac:inkMkLst>
            <pc:docMk/>
            <pc:sldMk cId="778929904" sldId="256"/>
            <ac:inkMk id="5" creationId="{61E1A004-219C-4D9D-A2C9-BDB9105ED4AF}"/>
          </ac:inkMkLst>
        </pc:inkChg>
      </pc:sldChg>
    </pc:docChg>
  </pc:docChgLst>
  <pc:docChgLst>
    <pc:chgData name="Arthur Liu" userId="57266d67-1d41-4103-859a-8797e8098ce0" providerId="ADAL" clId="{5DD13806-F4DD-AD40-9515-FF6328E70821}"/>
    <pc:docChg chg="undo redo custSel addSld delSld modSld sldOrd modNotesMaster modHandout">
      <pc:chgData name="Arthur Liu" userId="57266d67-1d41-4103-859a-8797e8098ce0" providerId="ADAL" clId="{5DD13806-F4DD-AD40-9515-FF6328E70821}" dt="2022-08-10T06:03:35.214" v="2658"/>
      <pc:docMkLst>
        <pc:docMk/>
      </pc:docMkLst>
      <pc:sldChg chg="addSp delSp modSp mod">
        <pc:chgData name="Arthur Liu" userId="57266d67-1d41-4103-859a-8797e8098ce0" providerId="ADAL" clId="{5DD13806-F4DD-AD40-9515-FF6328E70821}" dt="2022-08-10T06:02:17.560" v="2656" actId="1076"/>
        <pc:sldMkLst>
          <pc:docMk/>
          <pc:sldMk cId="778929904" sldId="256"/>
        </pc:sldMkLst>
        <pc:spChg chg="mod">
          <ac:chgData name="Arthur Liu" userId="57266d67-1d41-4103-859a-8797e8098ce0" providerId="ADAL" clId="{5DD13806-F4DD-AD40-9515-FF6328E70821}" dt="2022-08-09T18:41:22.606" v="22" actId="20577"/>
          <ac:spMkLst>
            <pc:docMk/>
            <pc:sldMk cId="778929904" sldId="256"/>
            <ac:spMk id="2" creationId="{25D024DE-D48D-460C-916B-2450517893F2}"/>
          </ac:spMkLst>
        </pc:spChg>
        <pc:picChg chg="add del mod">
          <ac:chgData name="Arthur Liu" userId="57266d67-1d41-4103-859a-8797e8098ce0" providerId="ADAL" clId="{5DD13806-F4DD-AD40-9515-FF6328E70821}" dt="2022-08-09T18:41:08.510" v="2" actId="478"/>
          <ac:picMkLst>
            <pc:docMk/>
            <pc:sldMk cId="778929904" sldId="256"/>
            <ac:picMk id="7" creationId="{2BFA6799-D0DA-AE46-AE69-E5305B3A5C8A}"/>
          </ac:picMkLst>
        </pc:picChg>
        <pc:picChg chg="del">
          <ac:chgData name="Arthur Liu" userId="57266d67-1d41-4103-859a-8797e8098ce0" providerId="ADAL" clId="{5DD13806-F4DD-AD40-9515-FF6328E70821}" dt="2022-08-09T18:41:03.784" v="0" actId="21"/>
          <ac:picMkLst>
            <pc:docMk/>
            <pc:sldMk cId="778929904" sldId="256"/>
            <ac:picMk id="1026" creationId="{7419336E-6526-4B2F-9848-2E4ECFE8ADD6}"/>
          </ac:picMkLst>
        </pc:picChg>
        <pc:picChg chg="add mod">
          <ac:chgData name="Arthur Liu" userId="57266d67-1d41-4103-859a-8797e8098ce0" providerId="ADAL" clId="{5DD13806-F4DD-AD40-9515-FF6328E70821}" dt="2022-08-10T06:02:17.560" v="2656" actId="1076"/>
          <ac:picMkLst>
            <pc:docMk/>
            <pc:sldMk cId="778929904" sldId="256"/>
            <ac:picMk id="5122" creationId="{6FA832BD-92EA-D642-BB37-8569BFF49631}"/>
          </ac:picMkLst>
        </pc:picChg>
      </pc:sldChg>
      <pc:sldChg chg="del">
        <pc:chgData name="Arthur Liu" userId="57266d67-1d41-4103-859a-8797e8098ce0" providerId="ADAL" clId="{5DD13806-F4DD-AD40-9515-FF6328E70821}" dt="2022-08-09T18:41:43.077" v="23" actId="2696"/>
        <pc:sldMkLst>
          <pc:docMk/>
          <pc:sldMk cId="1730891573" sldId="284"/>
        </pc:sldMkLst>
      </pc:sldChg>
      <pc:sldChg chg="modSp mod">
        <pc:chgData name="Arthur Liu" userId="57266d67-1d41-4103-859a-8797e8098ce0" providerId="ADAL" clId="{5DD13806-F4DD-AD40-9515-FF6328E70821}" dt="2022-08-10T00:56:23.402" v="1802" actId="20577"/>
        <pc:sldMkLst>
          <pc:docMk/>
          <pc:sldMk cId="2569339130" sldId="312"/>
        </pc:sldMkLst>
        <pc:spChg chg="mod">
          <ac:chgData name="Arthur Liu" userId="57266d67-1d41-4103-859a-8797e8098ce0" providerId="ADAL" clId="{5DD13806-F4DD-AD40-9515-FF6328E70821}" dt="2022-08-10T00:56:23.402" v="1802" actId="20577"/>
          <ac:spMkLst>
            <pc:docMk/>
            <pc:sldMk cId="2569339130" sldId="312"/>
            <ac:spMk id="3" creationId="{9105816C-FC39-3D49-AC67-C068B8D208A0}"/>
          </ac:spMkLst>
        </pc:spChg>
      </pc:sldChg>
      <pc:sldChg chg="modSp add mod">
        <pc:chgData name="Arthur Liu" userId="57266d67-1d41-4103-859a-8797e8098ce0" providerId="ADAL" clId="{5DD13806-F4DD-AD40-9515-FF6328E70821}" dt="2022-08-10T01:36:05.835" v="2303" actId="20577"/>
        <pc:sldMkLst>
          <pc:docMk/>
          <pc:sldMk cId="181733733" sldId="368"/>
        </pc:sldMkLst>
        <pc:spChg chg="mod">
          <ac:chgData name="Arthur Liu" userId="57266d67-1d41-4103-859a-8797e8098ce0" providerId="ADAL" clId="{5DD13806-F4DD-AD40-9515-FF6328E70821}" dt="2022-08-10T01:36:05.835" v="2303" actId="20577"/>
          <ac:spMkLst>
            <pc:docMk/>
            <pc:sldMk cId="181733733" sldId="368"/>
            <ac:spMk id="3" creationId="{4FD800B0-DBC9-FF4C-AA3E-00C37D39952A}"/>
          </ac:spMkLst>
        </pc:spChg>
      </pc:sldChg>
    </pc:docChg>
  </pc:docChgLst>
  <pc:docChgLst>
    <pc:chgData name="Arthur Liu" userId="57266d67-1d41-4103-859a-8797e8098ce0" providerId="ADAL" clId="{4EC16DF3-C4C9-134A-8346-032C3FAAAD14}"/>
    <pc:docChg chg="undo redo custSel addSld delSld modSld sldOrd modNotesMaster modHandout">
      <pc:chgData name="Arthur Liu" userId="57266d67-1d41-4103-859a-8797e8098ce0" providerId="ADAL" clId="{4EC16DF3-C4C9-134A-8346-032C3FAAAD14}" dt="2022-07-12T22:33:20.667" v="6679" actId="14100"/>
      <pc:docMkLst>
        <pc:docMk/>
      </pc:docMkLst>
      <pc:sldChg chg="addSp delSp modSp mod">
        <pc:chgData name="Arthur Liu" userId="57266d67-1d41-4103-859a-8797e8098ce0" providerId="ADAL" clId="{4EC16DF3-C4C9-134A-8346-032C3FAAAD14}" dt="2022-07-11T01:33:35.003" v="5952" actId="1076"/>
        <pc:sldMkLst>
          <pc:docMk/>
          <pc:sldMk cId="778929904" sldId="256"/>
        </pc:sldMkLst>
        <pc:spChg chg="mod">
          <ac:chgData name="Arthur Liu" userId="57266d67-1d41-4103-859a-8797e8098ce0" providerId="ADAL" clId="{4EC16DF3-C4C9-134A-8346-032C3FAAAD14}" dt="2022-07-10T19:37:24.761" v="998" actId="20577"/>
          <ac:spMkLst>
            <pc:docMk/>
            <pc:sldMk cId="778929904" sldId="256"/>
            <ac:spMk id="2" creationId="{25D024DE-D48D-460C-916B-2450517893F2}"/>
          </ac:spMkLst>
        </pc:spChg>
        <pc:spChg chg="add mod">
          <ac:chgData name="Arthur Liu" userId="57266d67-1d41-4103-859a-8797e8098ce0" providerId="ADAL" clId="{4EC16DF3-C4C9-134A-8346-032C3FAAAD14}" dt="2022-07-11T01:03:42.370" v="5938"/>
          <ac:spMkLst>
            <pc:docMk/>
            <pc:sldMk cId="778929904" sldId="256"/>
            <ac:spMk id="4" creationId="{E693977F-57F8-6846-82D4-AED090C4B12C}"/>
          </ac:spMkLst>
        </pc:spChg>
        <pc:spChg chg="del">
          <ac:chgData name="Arthur Liu" userId="57266d67-1d41-4103-859a-8797e8098ce0" providerId="ADAL" clId="{4EC16DF3-C4C9-134A-8346-032C3FAAAD14}" dt="2022-07-11T01:03:34.216" v="5937"/>
          <ac:spMkLst>
            <pc:docMk/>
            <pc:sldMk cId="778929904" sldId="256"/>
            <ac:spMk id="5" creationId="{F39642EC-19F7-804B-B97A-C4759BCC2B3F}"/>
          </ac:spMkLst>
        </pc:spChg>
        <pc:spChg chg="add mod">
          <ac:chgData name="Arthur Liu" userId="57266d67-1d41-4103-859a-8797e8098ce0" providerId="ADAL" clId="{4EC16DF3-C4C9-134A-8346-032C3FAAAD14}" dt="2022-07-11T01:03:42.370" v="5938"/>
          <ac:spMkLst>
            <pc:docMk/>
            <pc:sldMk cId="778929904" sldId="256"/>
            <ac:spMk id="6" creationId="{70168CF0-87C4-3A4C-9439-E2CC38C76F75}"/>
          </ac:spMkLst>
        </pc:spChg>
        <pc:spChg chg="del">
          <ac:chgData name="Arthur Liu" userId="57266d67-1d41-4103-859a-8797e8098ce0" providerId="ADAL" clId="{4EC16DF3-C4C9-134A-8346-032C3FAAAD14}" dt="2022-07-11T01:03:34.216" v="5937"/>
          <ac:spMkLst>
            <pc:docMk/>
            <pc:sldMk cId="778929904" sldId="256"/>
            <ac:spMk id="7" creationId="{048D10A0-3361-7045-989D-EE595C6C9D2C}"/>
          </ac:spMkLst>
        </pc:spChg>
        <pc:picChg chg="add mod">
          <ac:chgData name="Arthur Liu" userId="57266d67-1d41-4103-859a-8797e8098ce0" providerId="ADAL" clId="{4EC16DF3-C4C9-134A-8346-032C3FAAAD14}" dt="2022-07-11T01:33:35.003" v="5952" actId="1076"/>
          <ac:picMkLst>
            <pc:docMk/>
            <pc:sldMk cId="778929904" sldId="256"/>
            <ac:picMk id="1026" creationId="{D1FA5324-10D0-514F-A22E-5BB0A0630292}"/>
          </ac:picMkLst>
        </pc:picChg>
        <pc:inkChg chg="del">
          <ac:chgData name="Arthur Liu" userId="57266d67-1d41-4103-859a-8797e8098ce0" providerId="ADAL" clId="{4EC16DF3-C4C9-134A-8346-032C3FAAAD14}" dt="2022-07-10T04:56:30.058" v="14" actId="478"/>
          <ac:inkMkLst>
            <pc:docMk/>
            <pc:sldMk cId="778929904" sldId="256"/>
            <ac:inkMk id="4" creationId="{9F2AED4D-A392-4A13-BA5E-9C06308E973F}"/>
          </ac:inkMkLst>
        </pc:inkChg>
      </pc:sldChg>
    </pc:docChg>
  </pc:docChgLst>
  <pc:docChgLst>
    <pc:chgData name="Arthur Liu" userId="57266d67-1d41-4103-859a-8797e8098ce0" providerId="ADAL" clId="{767C1434-E9A9-2D43-89A5-B222532F5930}"/>
    <pc:docChg chg="undo custSel addSld delSld modSld sldOrd">
      <pc:chgData name="Arthur Liu" userId="57266d67-1d41-4103-859a-8797e8098ce0" providerId="ADAL" clId="{767C1434-E9A9-2D43-89A5-B222532F5930}" dt="2022-07-01T00:49:41.040" v="5503"/>
      <pc:docMkLst>
        <pc:docMk/>
      </pc:docMkLst>
      <pc:sldChg chg="addSp delSp modSp mod">
        <pc:chgData name="Arthur Liu" userId="57266d67-1d41-4103-859a-8797e8098ce0" providerId="ADAL" clId="{767C1434-E9A9-2D43-89A5-B222532F5930}" dt="2022-06-30T23:57:30.418" v="5435" actId="1076"/>
        <pc:sldMkLst>
          <pc:docMk/>
          <pc:sldMk cId="778929904" sldId="256"/>
        </pc:sldMkLst>
        <pc:spChg chg="mod">
          <ac:chgData name="Arthur Liu" userId="57266d67-1d41-4103-859a-8797e8098ce0" providerId="ADAL" clId="{767C1434-E9A9-2D43-89A5-B222532F5930}" dt="2022-06-30T21:00:44.116" v="30" actId="20577"/>
          <ac:spMkLst>
            <pc:docMk/>
            <pc:sldMk cId="778929904" sldId="256"/>
            <ac:spMk id="2" creationId="{25D024DE-D48D-460C-916B-2450517893F2}"/>
          </ac:spMkLst>
        </pc:spChg>
        <pc:picChg chg="add mod">
          <ac:chgData name="Arthur Liu" userId="57266d67-1d41-4103-859a-8797e8098ce0" providerId="ADAL" clId="{767C1434-E9A9-2D43-89A5-B222532F5930}" dt="2022-06-30T23:57:30.418" v="5435" actId="1076"/>
          <ac:picMkLst>
            <pc:docMk/>
            <pc:sldMk cId="778929904" sldId="256"/>
            <ac:picMk id="5" creationId="{1D1B322D-FEDC-484E-9F94-046269B9BF11}"/>
          </ac:picMkLst>
        </pc:picChg>
        <pc:picChg chg="del">
          <ac:chgData name="Arthur Liu" userId="57266d67-1d41-4103-859a-8797e8098ce0" providerId="ADAL" clId="{767C1434-E9A9-2D43-89A5-B222532F5930}" dt="2022-06-30T23:57:23.587" v="5430" actId="478"/>
          <ac:picMkLst>
            <pc:docMk/>
            <pc:sldMk cId="778929904" sldId="256"/>
            <ac:picMk id="1026" creationId="{F6FD2131-D1E9-4A6B-8859-C15C96484B86}"/>
          </ac:picMkLst>
        </pc:picChg>
      </pc:sldChg>
    </pc:docChg>
  </pc:docChgLst>
  <pc:docChgLst>
    <pc:chgData name="Arthur Liu" userId="57266d67-1d41-4103-859a-8797e8098ce0" providerId="ADAL" clId="{2A6E5436-45F9-8245-BF28-43D47DF57CD6}"/>
    <pc:docChg chg="undo custSel addSld delSld modSld sldOrd modNotesMaster modHandout">
      <pc:chgData name="Arthur Liu" userId="57266d67-1d41-4103-859a-8797e8098ce0" providerId="ADAL" clId="{2A6E5436-45F9-8245-BF28-43D47DF57CD6}" dt="2022-06-22T06:52:51.518" v="1107" actId="20577"/>
      <pc:docMkLst>
        <pc:docMk/>
      </pc:docMkLst>
      <pc:sldChg chg="addSp delSp modSp">
        <pc:chgData name="Arthur Liu" userId="57266d67-1d41-4103-859a-8797e8098ce0" providerId="ADAL" clId="{2A6E5436-45F9-8245-BF28-43D47DF57CD6}" dt="2022-06-21T23:59:48.356" v="33" actId="1076"/>
        <pc:sldMkLst>
          <pc:docMk/>
          <pc:sldMk cId="778929904" sldId="256"/>
        </pc:sldMkLst>
        <pc:picChg chg="add del mod">
          <ac:chgData name="Arthur Liu" userId="57266d67-1d41-4103-859a-8797e8098ce0" providerId="ADAL" clId="{2A6E5436-45F9-8245-BF28-43D47DF57CD6}" dt="2022-06-21T23:59:18.019" v="23" actId="21"/>
          <ac:picMkLst>
            <pc:docMk/>
            <pc:sldMk cId="778929904" sldId="256"/>
            <ac:picMk id="2050" creationId="{B17DAB9F-989E-D34E-8368-CE5A5CFDCBF3}"/>
          </ac:picMkLst>
        </pc:picChg>
        <pc:picChg chg="add mod">
          <ac:chgData name="Arthur Liu" userId="57266d67-1d41-4103-859a-8797e8098ce0" providerId="ADAL" clId="{2A6E5436-45F9-8245-BF28-43D47DF57CD6}" dt="2022-06-21T23:59:48.356" v="33" actId="1076"/>
          <ac:picMkLst>
            <pc:docMk/>
            <pc:sldMk cId="778929904" sldId="256"/>
            <ac:picMk id="2052" creationId="{EC00EFB4-FC38-5B49-9819-724028E4AB6F}"/>
          </ac:picMkLst>
        </pc:picChg>
      </pc:sldChg>
    </pc:docChg>
  </pc:docChgLst>
  <pc:docChgLst>
    <pc:chgData name="Arthur Liu" userId="57266d67-1d41-4103-859a-8797e8098ce0" providerId="ADAL" clId="{34E63369-D433-E049-A30B-342D88E78E36}"/>
    <pc:docChg chg="undo custSel addSld delSld modSld sldOrd modNotesMaster modHandout">
      <pc:chgData name="Arthur Liu" userId="57266d67-1d41-4103-859a-8797e8098ce0" providerId="ADAL" clId="{34E63369-D433-E049-A30B-342D88E78E36}" dt="2022-07-29T02:08:19.355" v="2723"/>
      <pc:docMkLst>
        <pc:docMk/>
      </pc:docMkLst>
      <pc:sldChg chg="addSp delSp modSp mod">
        <pc:chgData name="Arthur Liu" userId="57266d67-1d41-4103-859a-8797e8098ce0" providerId="ADAL" clId="{34E63369-D433-E049-A30B-342D88E78E36}" dt="2022-07-29T00:45:16.074" v="2544" actId="1076"/>
        <pc:sldMkLst>
          <pc:docMk/>
          <pc:sldMk cId="778929904" sldId="256"/>
        </pc:sldMkLst>
        <pc:spChg chg="mod">
          <ac:chgData name="Arthur Liu" userId="57266d67-1d41-4103-859a-8797e8098ce0" providerId="ADAL" clId="{34E63369-D433-E049-A30B-342D88E78E36}" dt="2022-07-27T21:32:20.142" v="1" actId="20577"/>
          <ac:spMkLst>
            <pc:docMk/>
            <pc:sldMk cId="778929904" sldId="256"/>
            <ac:spMk id="2" creationId="{25D024DE-D48D-460C-916B-2450517893F2}"/>
          </ac:spMkLst>
        </pc:spChg>
        <pc:spChg chg="add mod">
          <ac:chgData name="Arthur Liu" userId="57266d67-1d41-4103-859a-8797e8098ce0" providerId="ADAL" clId="{34E63369-D433-E049-A30B-342D88E78E36}" dt="2022-07-28T19:48:20.385" v="57"/>
          <ac:spMkLst>
            <pc:docMk/>
            <pc:sldMk cId="778929904" sldId="256"/>
            <ac:spMk id="4" creationId="{B3278DE8-3461-0749-92EC-812E5405E8E3}"/>
          </ac:spMkLst>
        </pc:spChg>
        <pc:spChg chg="add mod">
          <ac:chgData name="Arthur Liu" userId="57266d67-1d41-4103-859a-8797e8098ce0" providerId="ADAL" clId="{34E63369-D433-E049-A30B-342D88E78E36}" dt="2022-07-28T19:48:20.385" v="57"/>
          <ac:spMkLst>
            <pc:docMk/>
            <pc:sldMk cId="778929904" sldId="256"/>
            <ac:spMk id="5" creationId="{CD7645A9-210D-564B-BED0-10795C5C040D}"/>
          </ac:spMkLst>
        </pc:spChg>
        <pc:spChg chg="del">
          <ac:chgData name="Arthur Liu" userId="57266d67-1d41-4103-859a-8797e8098ce0" providerId="ADAL" clId="{34E63369-D433-E049-A30B-342D88E78E36}" dt="2022-07-28T19:48:14.288" v="56"/>
          <ac:spMkLst>
            <pc:docMk/>
            <pc:sldMk cId="778929904" sldId="256"/>
            <ac:spMk id="6" creationId="{B1847AB2-E715-C64B-8D09-0CE7F2CC95AC}"/>
          </ac:spMkLst>
        </pc:spChg>
        <pc:picChg chg="del">
          <ac:chgData name="Arthur Liu" userId="57266d67-1d41-4103-859a-8797e8098ce0" providerId="ADAL" clId="{34E63369-D433-E049-A30B-342D88E78E36}" dt="2022-07-28T19:46:42.170" v="23" actId="478"/>
          <ac:picMkLst>
            <pc:docMk/>
            <pc:sldMk cId="778929904" sldId="256"/>
            <ac:picMk id="1026" creationId="{27094318-FB68-BD46-8109-29B338B776F0}"/>
          </ac:picMkLst>
        </pc:picChg>
        <pc:picChg chg="add mod">
          <ac:chgData name="Arthur Liu" userId="57266d67-1d41-4103-859a-8797e8098ce0" providerId="ADAL" clId="{34E63369-D433-E049-A30B-342D88E78E36}" dt="2022-07-29T00:45:16.074" v="2544" actId="1076"/>
          <ac:picMkLst>
            <pc:docMk/>
            <pc:sldMk cId="778929904" sldId="256"/>
            <ac:picMk id="2050" creationId="{CEDCF5C2-B8F0-9C4D-A95E-6FC701BF741A}"/>
          </ac:picMkLst>
        </pc:picChg>
      </pc:sldChg>
    </pc:docChg>
  </pc:docChgLst>
  <pc:docChgLst>
    <pc:chgData name="Arthur Liu" userId="57266d67-1d41-4103-859a-8797e8098ce0" providerId="ADAL" clId="{8829A3EF-FB37-5F4E-B401-959755AE5EA5}"/>
    <pc:docChg chg="undo redo custSel addSld delSld modSld sldOrd modNotesMaster modHandout">
      <pc:chgData name="Arthur Liu" userId="57266d67-1d41-4103-859a-8797e8098ce0" providerId="ADAL" clId="{8829A3EF-FB37-5F4E-B401-959755AE5EA5}" dt="2022-08-05T09:10:19.209" v="2675"/>
      <pc:docMkLst>
        <pc:docMk/>
      </pc:docMkLst>
      <pc:sldChg chg="addSp delSp modSp mod">
        <pc:chgData name="Arthur Liu" userId="57266d67-1d41-4103-859a-8797e8098ce0" providerId="ADAL" clId="{8829A3EF-FB37-5F4E-B401-959755AE5EA5}" dt="2022-08-05T06:20:55.878" v="1403" actId="1076"/>
        <pc:sldMkLst>
          <pc:docMk/>
          <pc:sldMk cId="778929904" sldId="256"/>
        </pc:sldMkLst>
        <pc:spChg chg="mod">
          <ac:chgData name="Arthur Liu" userId="57266d67-1d41-4103-859a-8797e8098ce0" providerId="ADAL" clId="{8829A3EF-FB37-5F4E-B401-959755AE5EA5}" dt="2022-08-04T22:01:09.097" v="13" actId="20577"/>
          <ac:spMkLst>
            <pc:docMk/>
            <pc:sldMk cId="778929904" sldId="256"/>
            <ac:spMk id="2" creationId="{25D024DE-D48D-460C-916B-2450517893F2}"/>
          </ac:spMkLst>
        </pc:spChg>
        <pc:picChg chg="del">
          <ac:chgData name="Arthur Liu" userId="57266d67-1d41-4103-859a-8797e8098ce0" providerId="ADAL" clId="{8829A3EF-FB37-5F4E-B401-959755AE5EA5}" dt="2022-08-04T22:01:14.183" v="14" actId="478"/>
          <ac:picMkLst>
            <pc:docMk/>
            <pc:sldMk cId="778929904" sldId="256"/>
            <ac:picMk id="7" creationId="{A7A06DB6-79C5-3A46-B46C-1854A5E86EBD}"/>
          </ac:picMkLst>
        </pc:picChg>
        <pc:picChg chg="add mod">
          <ac:chgData name="Arthur Liu" userId="57266d67-1d41-4103-859a-8797e8098ce0" providerId="ADAL" clId="{8829A3EF-FB37-5F4E-B401-959755AE5EA5}" dt="2022-08-05T06:20:55.878" v="1403" actId="1076"/>
          <ac:picMkLst>
            <pc:docMk/>
            <pc:sldMk cId="778929904" sldId="256"/>
            <ac:picMk id="2050" creationId="{4AF18BAC-1C36-A347-B4C2-6E66186D2236}"/>
          </ac:picMkLst>
        </pc:picChg>
      </pc:sldChg>
      <pc:sldChg chg="modSp new mod">
        <pc:chgData name="Arthur Liu" userId="57266d67-1d41-4103-859a-8797e8098ce0" providerId="ADAL" clId="{8829A3EF-FB37-5F4E-B401-959755AE5EA5}" dt="2022-08-05T00:02:11.672" v="1009" actId="20577"/>
        <pc:sldMkLst>
          <pc:docMk/>
          <pc:sldMk cId="2569339130" sldId="312"/>
        </pc:sldMkLst>
        <pc:spChg chg="mod">
          <ac:chgData name="Arthur Liu" userId="57266d67-1d41-4103-859a-8797e8098ce0" providerId="ADAL" clId="{8829A3EF-FB37-5F4E-B401-959755AE5EA5}" dt="2022-08-05T00:01:46.616" v="937" actId="20577"/>
          <ac:spMkLst>
            <pc:docMk/>
            <pc:sldMk cId="2569339130" sldId="312"/>
            <ac:spMk id="2" creationId="{7487CA62-D945-BF4B-84D6-AEDCB1B32B13}"/>
          </ac:spMkLst>
        </pc:spChg>
        <pc:spChg chg="mod">
          <ac:chgData name="Arthur Liu" userId="57266d67-1d41-4103-859a-8797e8098ce0" providerId="ADAL" clId="{8829A3EF-FB37-5F4E-B401-959755AE5EA5}" dt="2022-08-05T00:02:11.672" v="1009" actId="20577"/>
          <ac:spMkLst>
            <pc:docMk/>
            <pc:sldMk cId="2569339130" sldId="312"/>
            <ac:spMk id="3" creationId="{9105816C-FC39-3D49-AC67-C068B8D208A0}"/>
          </ac:spMkLst>
        </pc:spChg>
      </pc:sldChg>
      <pc:sldMasterChg chg="delSldLayout">
        <pc:chgData name="Arthur Liu" userId="57266d67-1d41-4103-859a-8797e8098ce0" providerId="ADAL" clId="{8829A3EF-FB37-5F4E-B401-959755AE5EA5}" dt="2022-08-04T23:06:53.028" v="723" actId="2696"/>
        <pc:sldMasterMkLst>
          <pc:docMk/>
          <pc:sldMasterMk cId="3568364135" sldId="2147483648"/>
        </pc:sldMasterMkLst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E295E1-BF67-7342-6307-117617216F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5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A9346-DAB8-2531-A5E8-3D3DD5F839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5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A03D9-DDA2-4547-9B0B-E12B7E8C8E1A}" type="datetime1">
              <a:rPr lang="en-US" smtClean="0"/>
              <a:t>8/16/22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84CED-097E-0AB3-68E2-BA4BA8372A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09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0B659-6921-A72D-ACAB-4337093901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09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AA83A-547A-473F-94BC-159AC6BBD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152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5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21E39-C4B7-D94E-AFFA-275D0669E4A9}" type="datetime1">
              <a:rPr lang="en-US" smtClean="0"/>
              <a:t>8/16/22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6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09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09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C458B-D416-493C-9E51-8D088736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985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06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BEC8-06C5-48F7-AC7D-9FC50E909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31A070-5548-40ED-8539-75549F7EB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B6AB2-392A-47C1-B19A-0EAB6BA37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1C6C6-F3B9-491A-B715-13D22AFF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6CAED-B319-487E-8C45-6F26F26D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9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ED3E7-AC37-4F50-AEAA-BE222326F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31235"/>
            <a:ext cx="10515600" cy="4745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885BB-B751-44FB-ACAD-78FB20727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4EE44-1CEC-4F3A-8CAB-8B926B61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F07C0-5744-4C2F-BFFC-A394100E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360639E-DB75-3D4E-B5E4-752F03B0A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528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5F19F3-B187-46D9-B5E0-C834CE6F6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82DEC3-EF12-48C7-9320-4F186A3A4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C188C-5EAE-40F4-89C6-07110496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29FED-5EC1-4A50-9D00-15D98B2DE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FD6B0-1847-4B67-AA26-5843BF7C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6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57091-12D0-42E7-9F89-3B2FF4280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751EA-8B4B-40D0-B201-2C7FD8B4D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296"/>
            <a:ext cx="10515600" cy="47556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5978A-6D01-4F4D-BC08-396415F26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E594D-9C3E-4D4E-9BC7-22716F318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DF544-DD0B-4354-AFED-2EB337279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4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1FF6-C226-4109-A4A5-FA74CF81C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334BC-F7CA-42B1-8BCB-15998D05E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8C264-DD17-422E-A5DE-FA7F1881A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DD26C-7FBD-4DA8-801C-F3F8FC02F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22B55-A5EA-4A5E-908C-C5BF39742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5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12DB3-74DB-4523-8CB7-D96504030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31235"/>
            <a:ext cx="5181600" cy="47457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975ABE-5593-4E43-838F-773A22E0A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31235"/>
            <a:ext cx="5181600" cy="47457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8066F-9C13-4BB5-8045-81A5AF14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3/16/2022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A9D96-7987-4CCD-A7C6-302E1164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FCA72-8B1C-412A-AA30-5453EAC1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C78BCD0-A282-5A48-9867-7012879A8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363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9E141-F3E5-4C8A-B38E-1B34A1004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6932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61E0C3-0937-4BFC-8702-5CA64B386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93235"/>
            <a:ext cx="5157787" cy="39964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56524D-625A-4991-901D-DF5CE1B7B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6932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3EBD1B-EAC1-4275-A949-9EBD0A921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93235"/>
            <a:ext cx="5183188" cy="39964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BE158-B00D-4019-9C75-EF2328C61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3/16/2022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42595F-49DB-4A11-BE41-9BB23405F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87C535-7EA7-475B-A845-DB679F7DF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0F96E24-9B27-2C41-9DDD-0BF511FB2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495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80380C-85D9-4DBC-8E6F-E88F823F2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3/16/2022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10B18-0F49-4AC6-9D70-B29C8C017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4D5E8-CD8C-4160-94B2-6A6119C8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CE96B0B-0394-E24C-8CF6-F3977B689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7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C1ABE0-655C-4156-A534-0C1325196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F242A9-7C68-4ADC-AD86-9931FF712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6E720-C679-4130-B1EA-E37BA588A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F1FED-BF31-4FFE-845F-47E3E2DCA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7BDA7-2CBD-4ABA-BE85-CC383218C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D0659-7924-4BD0-9EF1-F670AAB95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41EE3-E357-49C0-A032-D96D5BFE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3/16/2022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AB8C4-C544-499B-AC12-4D567D752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032FE-77F4-4848-9A2C-4E4098D64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2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37FA-7D60-4F11-8C27-93EC57DB4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C7878C-3DFB-467F-AC42-32FAC12A0C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F428E-0343-4424-B422-21E35FD10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D5E61-FB95-450F-8A34-D75166D8F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3/16/2022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9A34B-5D36-410D-A75D-CD51CA817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6B5FB-AC6F-4195-BD31-306C27B3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1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655DFF-0604-42D0-9FB7-DC9866A0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7ACA4-A2AE-466D-9B3B-2DC4421F2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1478"/>
            <a:ext cx="10515600" cy="478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9A8D1-2EED-4AB7-82D6-124221DCB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3/16/2022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DA49E-0D5F-4C97-A4C9-8A139D571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C6D94-8A28-4A15-ACB2-2EB462A99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6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024DE-D48D-460C-916B-245051789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1545" y="1041400"/>
            <a:ext cx="9628909" cy="2387600"/>
          </a:xfrm>
        </p:spPr>
        <p:txBody>
          <a:bodyPr>
            <a:normAutofit/>
          </a:bodyPr>
          <a:lstStyle/>
          <a:p>
            <a:r>
              <a:rPr lang="en-US" sz="4000" dirty="0"/>
              <a:t>CSE 332: Data Structures &amp; Parallelism</a:t>
            </a:r>
            <a:br>
              <a:rPr lang="en-US" sz="4000" dirty="0"/>
            </a:br>
            <a:r>
              <a:rPr lang="en-US" sz="4000" dirty="0"/>
              <a:t>Lecture 23: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3C5D8-0730-4EC8-AFEB-1671F0884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0996"/>
            <a:ext cx="9144000" cy="1655762"/>
          </a:xfrm>
        </p:spPr>
        <p:txBody>
          <a:bodyPr/>
          <a:lstStyle/>
          <a:p>
            <a:r>
              <a:rPr lang="en-US"/>
              <a:t>Arthur Liu</a:t>
            </a:r>
          </a:p>
          <a:p>
            <a:r>
              <a:rPr lang="en-US"/>
              <a:t>Summer 2022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78DE8-3461-0749-92EC-812E5405E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3/16/2022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E4462C-F60F-3B49-99AA-9F6FE80E8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Happy Dog GIFs | Tenor">
            <a:extLst>
              <a:ext uri="{FF2B5EF4-FFF2-40B4-BE49-F238E27FC236}">
                <a16:creationId xmlns:a16="http://schemas.microsoft.com/office/drawing/2014/main" id="{33C2CA82-550A-0443-9118-5D6E99080E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45" y="3759199"/>
            <a:ext cx="2557996" cy="223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92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24855-CC16-A440-94FA-9883BF74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800B0-DBC9-FF4C-AA3E-00C37D399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296"/>
            <a:ext cx="10604500" cy="4755667"/>
          </a:xfrm>
        </p:spPr>
        <p:txBody>
          <a:bodyPr>
            <a:normAutofit/>
          </a:bodyPr>
          <a:lstStyle/>
          <a:p>
            <a:r>
              <a:rPr lang="en-US"/>
              <a:t>Reminder your final is on </a:t>
            </a:r>
            <a:r>
              <a:rPr lang="en-US" b="1"/>
              <a:t>two days, </a:t>
            </a:r>
            <a:r>
              <a:rPr lang="en-US"/>
              <a:t>Section 10/18, Lecture 10/19</a:t>
            </a:r>
            <a:endParaRPr lang="en-US" b="1"/>
          </a:p>
          <a:p>
            <a:pPr lvl="1"/>
            <a:r>
              <a:rPr lang="en-US"/>
              <a:t>Make sure to be in your correct quiz section on Thursday for pt1. of the exam! We will take attendance, so bring student ID to section</a:t>
            </a:r>
            <a:endParaRPr lang="en-US" b="1"/>
          </a:p>
          <a:p>
            <a:r>
              <a:rPr lang="en-US"/>
              <a:t>Final Review Session: MOR 220 Wed 10/17 from 3:00-4:00pm</a:t>
            </a:r>
          </a:p>
          <a:p>
            <a:r>
              <a:rPr lang="en-US"/>
              <a:t>Exam Topics and Practice Exams on the website!</a:t>
            </a:r>
          </a:p>
          <a:p>
            <a:pPr lvl="1"/>
            <a:r>
              <a:rPr lang="en-US"/>
              <a:t>Make sure to look at some past finals to practice!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AB0BB-6B12-E247-8A71-43CADA907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3/16/2022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2922B-664F-1140-A01E-AD000ADDB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1A7AA-42DF-C44F-A639-90657A8D5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Survey!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6B662-678E-DE47-AB92-4D7CA01CE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have received an email for a survey for this class!</a:t>
            </a:r>
          </a:p>
          <a:p>
            <a:pPr lvl="1"/>
            <a:r>
              <a:rPr lang="en-US" b="1" dirty="0"/>
              <a:t>It closes this Friday!</a:t>
            </a:r>
          </a:p>
          <a:p>
            <a:r>
              <a:rPr lang="en-US" dirty="0"/>
              <a:t>I will give out 1 extra credit point to everyone who fills it out</a:t>
            </a:r>
          </a:p>
          <a:p>
            <a:pPr lvl="1"/>
            <a:r>
              <a:rPr lang="en-US" dirty="0"/>
              <a:t>It is anonymous, I will know if you filled it out but not what you said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DEC64-2950-334A-AB32-4CE44D887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3/16/2022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5FA1F0-9A2B-B740-8F2C-E5CACDC8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15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1846D-85EB-4008-A7E5-857B34F1C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 This Quarter?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A3DC15-9C4D-4AD0-A7E1-D4281CDB7E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/>
                  <a:t>Data Structures</a:t>
                </a:r>
              </a:p>
              <a:p>
                <a:pPr lvl="1"/>
                <a:r>
                  <a:rPr lang="en-US" sz="2400" dirty="0"/>
                  <a:t>Classic structures (hash tables, balanced BSTs, binary heaps, etc.) that you’ll be using library implementations of the rest of your career.</a:t>
                </a:r>
              </a:p>
              <a:p>
                <a:pPr lvl="2"/>
                <a:r>
                  <a:rPr lang="en-US" sz="2000" dirty="0"/>
                  <a:t>You now know deeply how these work, since you implemented many! </a:t>
                </a:r>
              </a:p>
              <a:p>
                <a:pPr lvl="2"/>
                <a:r>
                  <a:rPr lang="en-US" sz="2000" dirty="0"/>
                  <a:t>And you know how to analyze them with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lvl="1"/>
                <a:r>
                  <a:rPr lang="en-US" sz="2400" dirty="0"/>
                  <a:t>And the ADTs (code patterns)</a:t>
                </a:r>
              </a:p>
              <a:p>
                <a:pPr lvl="1"/>
                <a:r>
                  <a:rPr lang="en-US" sz="2400" dirty="0"/>
                  <a:t>Analyze tradeoffs – there’s not just one “right” answer! </a:t>
                </a:r>
              </a:p>
              <a:p>
                <a:r>
                  <a:rPr lang="en-US" sz="2800" dirty="0"/>
                  <a:t>Parallelism</a:t>
                </a:r>
              </a:p>
              <a:p>
                <a:pPr lvl="1"/>
                <a:r>
                  <a:rPr lang="en-US" sz="2400" dirty="0"/>
                  <a:t>Exploit multiple processors</a:t>
                </a:r>
              </a:p>
              <a:p>
                <a:pPr lvl="1"/>
                <a:r>
                  <a:rPr lang="en-US" sz="2400" dirty="0"/>
                  <a:t>Fork-Join patterns (maps, reduces, prefixes, packs) </a:t>
                </a:r>
              </a:p>
              <a:p>
                <a:pPr lvl="1"/>
                <a:r>
                  <a:rPr lang="en-US" sz="2400" dirty="0"/>
                  <a:t>Concurrency: share resources safely</a:t>
                </a: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A3DC15-9C4D-4AD0-A7E1-D4281CDB7E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8DCE2-DD4C-DA44-AE21-AFF1599CD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3/16/2022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0FBAE-8CAA-484C-907A-F7CDE676C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45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C885F-44AC-4F7E-B3F6-9C202F67D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 This Quarter?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64D262-D924-498B-A274-632A2EC42E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/>
                  <a:t>Algorithms</a:t>
                </a:r>
              </a:p>
              <a:p>
                <a:pPr lvl="1"/>
                <a:r>
                  <a:rPr lang="en-US" sz="2400" dirty="0"/>
                  <a:t>Sorting algorithms (examples of Divide &amp; Conquer)</a:t>
                </a:r>
              </a:p>
              <a:p>
                <a:pPr lvl="1"/>
                <a:r>
                  <a:rPr lang="en-US" sz="2400" dirty="0"/>
                  <a:t>Graph algorithms (examples of Greedy Algorithms)</a:t>
                </a:r>
              </a:p>
              <a:p>
                <a:pPr lvl="1"/>
                <a:r>
                  <a:rPr lang="en-US" sz="2400" dirty="0"/>
                  <a:t>Effectively using our data structures to solve problems more efficiently	</a:t>
                </a:r>
              </a:p>
              <a:p>
                <a:r>
                  <a:rPr lang="en-US" sz="2800" dirty="0"/>
                  <a:t>Practice mixing theory and practice</a:t>
                </a:r>
              </a:p>
              <a:p>
                <a:pPr lvl="1"/>
                <a:r>
                  <a:rPr lang="en-US" sz="2400" dirty="0"/>
                  <a:t>Big-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2400" dirty="0"/>
                  <a:t> analysis is the starting point, and you have more tools now (recurrences, worst- vs. best-case, amortization,…)</a:t>
                </a:r>
              </a:p>
              <a:p>
                <a:pPr lvl="1"/>
                <a:r>
                  <a:rPr lang="en-US" sz="2400" dirty="0"/>
                  <a:t>But in-practice constant factors, cache behavior, and a bunch of other things big-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2400" dirty="0"/>
                  <a:t> is bad at matter</a:t>
                </a:r>
              </a:p>
              <a:p>
                <a:pPr lvl="1"/>
                <a:r>
                  <a:rPr lang="en-US" sz="2400" dirty="0"/>
                  <a:t>Project writeups are good practice for going from theoretical ideas to real-world effective code.</a:t>
                </a:r>
              </a:p>
              <a:p>
                <a:endParaRPr lang="en-US" sz="28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64D262-D924-498B-A274-632A2EC42E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2138" r="-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19DA9-AA07-9C42-9E1E-6E94B205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3/16/2022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8468EF-5BD9-F541-88E5-63B5AA100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78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58F4F-AAB6-4BE8-836A-282110E5A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8AA40-A944-4801-BF38-F15DC1C32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EVERYTHING</a:t>
            </a:r>
          </a:p>
          <a:p>
            <a:r>
              <a:rPr lang="en-US" sz="2800" dirty="0"/>
              <a:t>332 is a prerequisite for more than a dozen CSE courses. </a:t>
            </a:r>
          </a:p>
          <a:p>
            <a:r>
              <a:rPr lang="en-US" sz="2800" dirty="0"/>
              <a:t>If you loved P vs. NP or the sorting lower bound (what can’t we do?)</a:t>
            </a:r>
          </a:p>
          <a:p>
            <a:pPr lvl="1"/>
            <a:r>
              <a:rPr lang="en-US" sz="2400" dirty="0"/>
              <a:t>Take CSE 431 (complexity)</a:t>
            </a:r>
          </a:p>
          <a:p>
            <a:r>
              <a:rPr lang="en-US" sz="2800" dirty="0"/>
              <a:t>If you enjoyed shortest paths and MSTs</a:t>
            </a:r>
          </a:p>
          <a:p>
            <a:pPr lvl="1"/>
            <a:r>
              <a:rPr lang="en-US" sz="2400" dirty="0"/>
              <a:t>Take CSE 421 (algorithms)</a:t>
            </a:r>
          </a:p>
          <a:p>
            <a:r>
              <a:rPr lang="en-US" sz="2800" dirty="0"/>
              <a:t>If your favorite part was writing and debugging code</a:t>
            </a:r>
          </a:p>
          <a:p>
            <a:pPr lvl="1"/>
            <a:r>
              <a:rPr lang="en-US" sz="2400" dirty="0"/>
              <a:t>CSE 331 has lots of code (including implementing </a:t>
            </a:r>
            <a:r>
              <a:rPr lang="en-US" sz="2400" dirty="0" err="1"/>
              <a:t>Dijkstra’s</a:t>
            </a:r>
            <a:r>
              <a:rPr lang="en-US" sz="2400" dirty="0"/>
              <a:t>). 333 does too.</a:t>
            </a:r>
          </a:p>
          <a:p>
            <a:r>
              <a:rPr lang="en-US" sz="2800" dirty="0"/>
              <a:t>If you liked parallelism</a:t>
            </a:r>
          </a:p>
          <a:p>
            <a:pPr lvl="1"/>
            <a:r>
              <a:rPr lang="en-US" sz="2400" dirty="0"/>
              <a:t>CSE 451 for how locks actually work</a:t>
            </a:r>
          </a:p>
          <a:p>
            <a:pPr lvl="1"/>
            <a:r>
              <a:rPr lang="en-US" sz="2400" dirty="0"/>
              <a:t>CSE 452 (distributed) for hard concurrency problems.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AE179-537E-BB42-A14F-EB8A89B49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3/16/2022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A79FF9-9492-094D-89C7-19D633A35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51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E4CFE-E256-1544-B9C4-5D7AF4643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63E1C-B68F-054A-9A6E-A15F2A06D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Ed board for topics survey</a:t>
            </a:r>
          </a:p>
          <a:p>
            <a:r>
              <a:rPr lang="en-US" dirty="0"/>
              <a:t>We are going over 19Wi Final, but feel free to ask other questions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11B49-5356-104C-B868-2BA60548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3/16/2022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25CDB6-A508-164A-BA15-F6A55F44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00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7E7E7E"/>
      </a:lt2>
      <a:accent1>
        <a:srgbClr val="00CB97"/>
      </a:accent1>
      <a:accent2>
        <a:srgbClr val="3233CA"/>
      </a:accent2>
      <a:accent3>
        <a:srgbClr val="FCFCFC"/>
      </a:accent3>
      <a:accent4>
        <a:srgbClr val="000000"/>
      </a:accent4>
      <a:accent5>
        <a:srgbClr val="AAE1C9"/>
      </a:accent5>
      <a:accent6>
        <a:srgbClr val="2C2DB9"/>
      </a:accent6>
      <a:hlink>
        <a:srgbClr val="CBCCFF"/>
      </a:hlink>
      <a:folHlink>
        <a:srgbClr val="B0B0B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477</Words>
  <Application>Microsoft Macintosh PowerPoint</Application>
  <PresentationFormat>Widescreen</PresentationFormat>
  <Paragraphs>64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Franklin Gothic Book</vt:lpstr>
      <vt:lpstr>Franklin Gothic Medium</vt:lpstr>
      <vt:lpstr>Office Theme</vt:lpstr>
      <vt:lpstr>CSE 332: Data Structures &amp; Parallelism Lecture 23: Review</vt:lpstr>
      <vt:lpstr>Announcements</vt:lpstr>
      <vt:lpstr>Class Survey!</vt:lpstr>
      <vt:lpstr>What Have We Done This Quarter?</vt:lpstr>
      <vt:lpstr>What Have We Done This Quarter?</vt:lpstr>
      <vt:lpstr>What’s Next?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Disjoint Sets</dc:title>
  <dc:creator>Arthur Liu</dc:creator>
  <cp:lastModifiedBy>Arthur Liu</cp:lastModifiedBy>
  <cp:revision>1</cp:revision>
  <cp:lastPrinted>2022-08-15T08:09:28Z</cp:lastPrinted>
  <dcterms:created xsi:type="dcterms:W3CDTF">2021-11-15T03:16:16Z</dcterms:created>
  <dcterms:modified xsi:type="dcterms:W3CDTF">2022-08-17T01:00:26Z</dcterms:modified>
</cp:coreProperties>
</file>