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7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8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9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0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1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2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3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14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5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16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17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18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19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20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21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22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23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24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25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26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27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28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notesSlides/notesSlide29.xml" ContentType="application/vnd.openxmlformats-officedocument.presentationml.notesSlide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30.xml" ContentType="application/vnd.openxmlformats-officedocument.presentationml.notesSlide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68" r:id="rId3"/>
    <p:sldId id="475" r:id="rId4"/>
    <p:sldId id="312" r:id="rId5"/>
    <p:sldId id="352" r:id="rId6"/>
    <p:sldId id="387" r:id="rId7"/>
    <p:sldId id="355" r:id="rId8"/>
    <p:sldId id="358" r:id="rId9"/>
    <p:sldId id="359" r:id="rId10"/>
    <p:sldId id="360" r:id="rId11"/>
    <p:sldId id="361" r:id="rId12"/>
    <p:sldId id="362" r:id="rId13"/>
    <p:sldId id="357" r:id="rId14"/>
    <p:sldId id="465" r:id="rId15"/>
    <p:sldId id="388" r:id="rId16"/>
    <p:sldId id="364" r:id="rId17"/>
    <p:sldId id="365" r:id="rId18"/>
    <p:sldId id="366" r:id="rId19"/>
    <p:sldId id="380" r:id="rId20"/>
    <p:sldId id="468" r:id="rId21"/>
    <p:sldId id="426" r:id="rId22"/>
    <p:sldId id="466" r:id="rId23"/>
    <p:sldId id="467" r:id="rId24"/>
    <p:sldId id="369" r:id="rId25"/>
    <p:sldId id="441" r:id="rId26"/>
    <p:sldId id="442" r:id="rId27"/>
    <p:sldId id="443" r:id="rId28"/>
    <p:sldId id="444" r:id="rId29"/>
    <p:sldId id="445" r:id="rId30"/>
    <p:sldId id="446" r:id="rId31"/>
    <p:sldId id="411" r:id="rId32"/>
    <p:sldId id="447" r:id="rId33"/>
    <p:sldId id="370" r:id="rId34"/>
    <p:sldId id="474" r:id="rId35"/>
    <p:sldId id="416" r:id="rId36"/>
    <p:sldId id="279" r:id="rId37"/>
    <p:sldId id="469" r:id="rId38"/>
    <p:sldId id="284" r:id="rId39"/>
    <p:sldId id="473" r:id="rId40"/>
    <p:sldId id="471" r:id="rId41"/>
    <p:sldId id="472" r:id="rId42"/>
    <p:sldId id="373" r:id="rId43"/>
    <p:sldId id="390" r:id="rId44"/>
    <p:sldId id="431" r:id="rId45"/>
    <p:sldId id="454" r:id="rId46"/>
    <p:sldId id="455" r:id="rId47"/>
    <p:sldId id="456" r:id="rId48"/>
    <p:sldId id="457" r:id="rId49"/>
    <p:sldId id="458" r:id="rId50"/>
    <p:sldId id="459" r:id="rId51"/>
    <p:sldId id="300" r:id="rId52"/>
    <p:sldId id="46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3EA"/>
    <a:srgbClr val="FFFF9A"/>
    <a:srgbClr val="CBCCFF"/>
    <a:srgbClr val="9ACDFF"/>
    <a:srgbClr val="84B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3D06BC-4D73-3241-9F59-D74440B89CBE}" v="273" dt="2022-08-15T08:09:19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0"/>
    <p:restoredTop sz="79918"/>
  </p:normalViewPr>
  <p:slideViewPr>
    <p:cSldViewPr snapToGrid="0">
      <p:cViewPr varScale="1">
        <p:scale>
          <a:sx n="118" d="100"/>
          <a:sy n="118" d="100"/>
        </p:scale>
        <p:origin x="11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iu" userId="57266d67-1d41-4103-859a-8797e8098ce0" providerId="ADAL" clId="{80BAFFAC-2C0A-DA48-9C68-E7E03763732B}"/>
    <pc:docChg chg="undo redo custSel addSld delSld modSld sldOrd modNotesMaster modHandout">
      <pc:chgData name="Arthur Liu" userId="57266d67-1d41-4103-859a-8797e8098ce0" providerId="ADAL" clId="{80BAFFAC-2C0A-DA48-9C68-E7E03763732B}" dt="2022-08-03T08:05:32.227" v="2708" actId="20577"/>
      <pc:docMkLst>
        <pc:docMk/>
      </pc:docMkLst>
      <pc:sldChg chg="addSp delSp modSp mod">
        <pc:chgData name="Arthur Liu" userId="57266d67-1d41-4103-859a-8797e8098ce0" providerId="ADAL" clId="{80BAFFAC-2C0A-DA48-9C68-E7E03763732B}" dt="2022-08-03T05:28:32.187" v="875" actId="1076"/>
        <pc:sldMkLst>
          <pc:docMk/>
          <pc:sldMk cId="778929904" sldId="256"/>
        </pc:sldMkLst>
        <pc:spChg chg="mod">
          <ac:chgData name="Arthur Liu" userId="57266d67-1d41-4103-859a-8797e8098ce0" providerId="ADAL" clId="{80BAFFAC-2C0A-DA48-9C68-E7E03763732B}" dt="2022-08-03T04:45:18.310" v="118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778929904" sldId="256"/>
            <ac:spMk id="5" creationId="{9BE4462C-F60F-3B49-99AA-9F6FE80E876A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778929904" sldId="256"/>
            <ac:spMk id="6" creationId="{E6443F32-7684-EB4C-ABAC-18DFF12ABAC5}"/>
          </ac:spMkLst>
        </pc:spChg>
        <pc:picChg chg="add mod">
          <ac:chgData name="Arthur Liu" userId="57266d67-1d41-4103-859a-8797e8098ce0" providerId="ADAL" clId="{80BAFFAC-2C0A-DA48-9C68-E7E03763732B}" dt="2022-08-03T05:28:32.187" v="875" actId="1076"/>
          <ac:picMkLst>
            <pc:docMk/>
            <pc:sldMk cId="778929904" sldId="256"/>
            <ac:picMk id="7" creationId="{A7A06DB6-79C5-3A46-B46C-1854A5E86EBD}"/>
          </ac:picMkLst>
        </pc:picChg>
        <pc:picChg chg="del">
          <ac:chgData name="Arthur Liu" userId="57266d67-1d41-4103-859a-8797e8098ce0" providerId="ADAL" clId="{80BAFFAC-2C0A-DA48-9C68-E7E03763732B}" dt="2022-08-03T00:16:58.700" v="4" actId="478"/>
          <ac:picMkLst>
            <pc:docMk/>
            <pc:sldMk cId="778929904" sldId="256"/>
            <ac:picMk id="1026" creationId="{E0A0013B-7A5E-544E-9FCC-472C1A448D10}"/>
          </ac:picMkLst>
        </pc:picChg>
      </pc:sldChg>
      <pc:sldChg chg="add del">
        <pc:chgData name="Arthur Liu" userId="57266d67-1d41-4103-859a-8797e8098ce0" providerId="ADAL" clId="{80BAFFAC-2C0A-DA48-9C68-E7E03763732B}" dt="2022-08-03T00:17:48.552" v="54" actId="2696"/>
        <pc:sldMkLst>
          <pc:docMk/>
          <pc:sldMk cId="141460292" sldId="340"/>
        </pc:sldMkLst>
      </pc:sldChg>
      <pc:sldChg chg="addSp delSp modSp add del mod modTransition">
        <pc:chgData name="Arthur Liu" userId="57266d67-1d41-4103-859a-8797e8098ce0" providerId="ADAL" clId="{80BAFFAC-2C0A-DA48-9C68-E7E03763732B}" dt="2022-08-03T07:02:14.153" v="2143" actId="20577"/>
        <pc:sldMkLst>
          <pc:docMk/>
          <pc:sldMk cId="3614536527" sldId="345"/>
        </pc:sldMkLst>
        <pc:spChg chg="mod">
          <ac:chgData name="Arthur Liu" userId="57266d67-1d41-4103-859a-8797e8098ce0" providerId="ADAL" clId="{80BAFFAC-2C0A-DA48-9C68-E7E03763732B}" dt="2022-08-03T07:02:14.153" v="2143" actId="20577"/>
          <ac:spMkLst>
            <pc:docMk/>
            <pc:sldMk cId="3614536527" sldId="345"/>
            <ac:spMk id="3" creationId="{00000000-0000-0000-0000-000000000000}"/>
          </ac:spMkLst>
        </pc:spChg>
        <pc:spChg chg="del">
          <ac:chgData name="Arthur Liu" userId="57266d67-1d41-4103-859a-8797e8098ce0" providerId="ADAL" clId="{80BAFFAC-2C0A-DA48-9C68-E7E03763732B}" dt="2022-08-03T04:59:45.472" v="286"/>
          <ac:spMkLst>
            <pc:docMk/>
            <pc:sldMk cId="3614536527" sldId="345"/>
            <ac:spMk id="5" creationId="{00000000-0000-0000-0000-000000000000}"/>
          </ac:spMkLst>
        </pc:spChg>
        <pc:spChg chg="add mod">
          <ac:chgData name="Arthur Liu" userId="57266d67-1d41-4103-859a-8797e8098ce0" providerId="ADAL" clId="{80BAFFAC-2C0A-DA48-9C68-E7E03763732B}" dt="2022-08-03T04:59:48.961" v="287"/>
          <ac:spMkLst>
            <pc:docMk/>
            <pc:sldMk cId="3614536527" sldId="345"/>
            <ac:spMk id="6" creationId="{C7BCDC92-1B4F-0942-A462-F8A136C01187}"/>
          </ac:spMkLst>
        </pc:spChg>
      </pc:sldChg>
    </pc:docChg>
  </pc:docChgLst>
  <pc:docChgLst>
    <pc:chgData name="Arthur Liu" userId="57266d67-1d41-4103-859a-8797e8098ce0" providerId="ADAL" clId="{73B19A09-9B43-43BE-A7BF-DE82D0CA31C4}"/>
    <pc:docChg chg="custSel modSld">
      <pc:chgData name="Arthur Liu" userId="57266d67-1d41-4103-859a-8797e8098ce0" providerId="ADAL" clId="{73B19A09-9B43-43BE-A7BF-DE82D0CA31C4}" dt="2022-08-10T17:38:24.688" v="130"/>
      <pc:docMkLst>
        <pc:docMk/>
      </pc:docMkLst>
      <pc:sldChg chg="addSp">
        <pc:chgData name="Arthur Liu" userId="57266d67-1d41-4103-859a-8797e8098ce0" providerId="ADAL" clId="{73B19A09-9B43-43BE-A7BF-DE82D0CA31C4}" dt="2022-08-10T17:38:24.688" v="130"/>
        <pc:sldMkLst>
          <pc:docMk/>
          <pc:sldMk cId="0" sldId="291"/>
        </pc:sldMkLst>
        <pc:inkChg chg="add">
          <ac:chgData name="Arthur Liu" userId="57266d67-1d41-4103-859a-8797e8098ce0" providerId="ADAL" clId="{73B19A09-9B43-43BE-A7BF-DE82D0CA31C4}" dt="2022-08-10T17:38:24.688" v="130"/>
          <ac:inkMkLst>
            <pc:docMk/>
            <pc:sldMk cId="0" sldId="291"/>
            <ac:inkMk id="2" creationId="{04398B16-A812-47AD-B767-5AE4E0BC8D94}"/>
          </ac:inkMkLst>
        </pc:inkChg>
      </pc:sldChg>
      <pc:sldChg chg="addSp">
        <pc:chgData name="Arthur Liu" userId="57266d67-1d41-4103-859a-8797e8098ce0" providerId="ADAL" clId="{73B19A09-9B43-43BE-A7BF-DE82D0CA31C4}" dt="2022-08-10T17:38:24.688" v="130"/>
        <pc:sldMkLst>
          <pc:docMk/>
          <pc:sldMk cId="0" sldId="316"/>
        </pc:sldMkLst>
        <pc:inkChg chg="add">
          <ac:chgData name="Arthur Liu" userId="57266d67-1d41-4103-859a-8797e8098ce0" providerId="ADAL" clId="{73B19A09-9B43-43BE-A7BF-DE82D0CA31C4}" dt="2022-08-10T17:38:24.688" v="130"/>
          <ac:inkMkLst>
            <pc:docMk/>
            <pc:sldMk cId="0" sldId="316"/>
            <ac:inkMk id="2" creationId="{9335A230-BFE2-4CE9-A9C5-E292519E620C}"/>
          </ac:inkMkLst>
        </pc:inkChg>
      </pc:sldChg>
      <pc:sldChg chg="addSp">
        <pc:chgData name="Arthur Liu" userId="57266d67-1d41-4103-859a-8797e8098ce0" providerId="ADAL" clId="{73B19A09-9B43-43BE-A7BF-DE82D0CA31C4}" dt="2022-08-10T17:38:24.688" v="130"/>
        <pc:sldMkLst>
          <pc:docMk/>
          <pc:sldMk cId="0" sldId="321"/>
        </pc:sldMkLst>
        <pc:inkChg chg="add">
          <ac:chgData name="Arthur Liu" userId="57266d67-1d41-4103-859a-8797e8098ce0" providerId="ADAL" clId="{73B19A09-9B43-43BE-A7BF-DE82D0CA31C4}" dt="2022-08-10T17:38:24.688" v="130"/>
          <ac:inkMkLst>
            <pc:docMk/>
            <pc:sldMk cId="0" sldId="321"/>
            <ac:inkMk id="2" creationId="{D9D0B9DE-C3D4-4DE5-AD52-3443818A3511}"/>
          </ac:inkMkLst>
        </pc:inkChg>
      </pc:sldChg>
      <pc:sldChg chg="addSp">
        <pc:chgData name="Arthur Liu" userId="57266d67-1d41-4103-859a-8797e8098ce0" providerId="ADAL" clId="{73B19A09-9B43-43BE-A7BF-DE82D0CA31C4}" dt="2022-08-10T17:38:24.688" v="130"/>
        <pc:sldMkLst>
          <pc:docMk/>
          <pc:sldMk cId="0" sldId="331"/>
        </pc:sldMkLst>
        <pc:inkChg chg="add">
          <ac:chgData name="Arthur Liu" userId="57266d67-1d41-4103-859a-8797e8098ce0" providerId="ADAL" clId="{73B19A09-9B43-43BE-A7BF-DE82D0CA31C4}" dt="2022-08-10T17:38:24.688" v="130"/>
          <ac:inkMkLst>
            <pc:docMk/>
            <pc:sldMk cId="0" sldId="331"/>
            <ac:inkMk id="2" creationId="{BCF1026E-4A22-4AFB-8D4C-E01C21C6FF17}"/>
          </ac:inkMkLst>
        </pc:inkChg>
      </pc:sldChg>
      <pc:sldChg chg="addSp modSp">
        <pc:chgData name="Arthur Liu" userId="57266d67-1d41-4103-859a-8797e8098ce0" providerId="ADAL" clId="{73B19A09-9B43-43BE-A7BF-DE82D0CA31C4}" dt="2022-08-10T17:38:24.688" v="130"/>
        <pc:sldMkLst>
          <pc:docMk/>
          <pc:sldMk cId="0" sldId="333"/>
        </pc:sldMkLst>
        <pc:spChg chg="mod">
          <ac:chgData name="Arthur Liu" userId="57266d67-1d41-4103-859a-8797e8098ce0" providerId="ADAL" clId="{73B19A09-9B43-43BE-A7BF-DE82D0CA31C4}" dt="2022-08-10T06:54:00.966" v="129" actId="207"/>
          <ac:spMkLst>
            <pc:docMk/>
            <pc:sldMk cId="0" sldId="333"/>
            <ac:spMk id="8" creationId="{00000000-0000-0000-0000-000000000000}"/>
          </ac:spMkLst>
        </pc:spChg>
        <pc:inkChg chg="add">
          <ac:chgData name="Arthur Liu" userId="57266d67-1d41-4103-859a-8797e8098ce0" providerId="ADAL" clId="{73B19A09-9B43-43BE-A7BF-DE82D0CA31C4}" dt="2022-08-10T17:38:24.688" v="130"/>
          <ac:inkMkLst>
            <pc:docMk/>
            <pc:sldMk cId="0" sldId="333"/>
            <ac:inkMk id="2" creationId="{9B5CC480-A0F8-4A51-B86B-D798CFD9F903}"/>
          </ac:inkMkLst>
        </pc:inkChg>
      </pc:sldChg>
      <pc:sldChg chg="addSp">
        <pc:chgData name="Arthur Liu" userId="57266d67-1d41-4103-859a-8797e8098ce0" providerId="ADAL" clId="{73B19A09-9B43-43BE-A7BF-DE82D0CA31C4}" dt="2022-08-10T17:38:24.688" v="130"/>
        <pc:sldMkLst>
          <pc:docMk/>
          <pc:sldMk cId="3759611320" sldId="334"/>
        </pc:sldMkLst>
        <pc:inkChg chg="add">
          <ac:chgData name="Arthur Liu" userId="57266d67-1d41-4103-859a-8797e8098ce0" providerId="ADAL" clId="{73B19A09-9B43-43BE-A7BF-DE82D0CA31C4}" dt="2022-08-10T17:38:24.688" v="130"/>
          <ac:inkMkLst>
            <pc:docMk/>
            <pc:sldMk cId="3759611320" sldId="334"/>
            <ac:inkMk id="4" creationId="{A7213993-BB3C-423B-8FC8-0451EB5AAA99}"/>
          </ac:inkMkLst>
        </pc:inkChg>
      </pc:sldChg>
      <pc:sldChg chg="addSp modNotesTx">
        <pc:chgData name="Arthur Liu" userId="57266d67-1d41-4103-859a-8797e8098ce0" providerId="ADAL" clId="{73B19A09-9B43-43BE-A7BF-DE82D0CA31C4}" dt="2022-08-10T17:38:24.688" v="130"/>
        <pc:sldMkLst>
          <pc:docMk/>
          <pc:sldMk cId="3028324915" sldId="343"/>
        </pc:sldMkLst>
        <pc:inkChg chg="add">
          <ac:chgData name="Arthur Liu" userId="57266d67-1d41-4103-859a-8797e8098ce0" providerId="ADAL" clId="{73B19A09-9B43-43BE-A7BF-DE82D0CA31C4}" dt="2022-08-10T17:38:24.688" v="130"/>
          <ac:inkMkLst>
            <pc:docMk/>
            <pc:sldMk cId="3028324915" sldId="343"/>
            <ac:inkMk id="3" creationId="{370E17FD-61CD-4D3F-8308-8607F588313E}"/>
          </ac:inkMkLst>
        </pc:inkChg>
      </pc:sldChg>
      <pc:sldChg chg="addSp">
        <pc:chgData name="Arthur Liu" userId="57266d67-1d41-4103-859a-8797e8098ce0" providerId="ADAL" clId="{73B19A09-9B43-43BE-A7BF-DE82D0CA31C4}" dt="2022-08-10T17:38:24.688" v="130"/>
        <pc:sldMkLst>
          <pc:docMk/>
          <pc:sldMk cId="3614536527" sldId="345"/>
        </pc:sldMkLst>
        <pc:inkChg chg="add">
          <ac:chgData name="Arthur Liu" userId="57266d67-1d41-4103-859a-8797e8098ce0" providerId="ADAL" clId="{73B19A09-9B43-43BE-A7BF-DE82D0CA31C4}" dt="2022-08-10T17:38:24.688" v="130"/>
          <ac:inkMkLst>
            <pc:docMk/>
            <pc:sldMk cId="3614536527" sldId="345"/>
            <ac:inkMk id="2" creationId="{06ECACDF-406C-4F66-8FF7-7D5F933D1808}"/>
          </ac:inkMkLst>
        </pc:inkChg>
      </pc:sldChg>
      <pc:sldChg chg="addSp">
        <pc:chgData name="Arthur Liu" userId="57266d67-1d41-4103-859a-8797e8098ce0" providerId="ADAL" clId="{73B19A09-9B43-43BE-A7BF-DE82D0CA31C4}" dt="2022-08-10T17:38:24.688" v="130"/>
        <pc:sldMkLst>
          <pc:docMk/>
          <pc:sldMk cId="959214517" sldId="360"/>
        </pc:sldMkLst>
        <pc:inkChg chg="add">
          <ac:chgData name="Arthur Liu" userId="57266d67-1d41-4103-859a-8797e8098ce0" providerId="ADAL" clId="{73B19A09-9B43-43BE-A7BF-DE82D0CA31C4}" dt="2022-08-10T17:38:24.688" v="130"/>
          <ac:inkMkLst>
            <pc:docMk/>
            <pc:sldMk cId="959214517" sldId="360"/>
            <ac:inkMk id="7" creationId="{1049F723-3C9F-43B7-8550-62916E97CEDA}"/>
          </ac:inkMkLst>
        </pc:inkChg>
      </pc:sldChg>
      <pc:sldChg chg="addSp">
        <pc:chgData name="Arthur Liu" userId="57266d67-1d41-4103-859a-8797e8098ce0" providerId="ADAL" clId="{73B19A09-9B43-43BE-A7BF-DE82D0CA31C4}" dt="2022-08-10T17:38:24.688" v="130"/>
        <pc:sldMkLst>
          <pc:docMk/>
          <pc:sldMk cId="348099582" sldId="363"/>
        </pc:sldMkLst>
        <pc:inkChg chg="add">
          <ac:chgData name="Arthur Liu" userId="57266d67-1d41-4103-859a-8797e8098ce0" providerId="ADAL" clId="{73B19A09-9B43-43BE-A7BF-DE82D0CA31C4}" dt="2022-08-10T17:38:24.688" v="130"/>
          <ac:inkMkLst>
            <pc:docMk/>
            <pc:sldMk cId="348099582" sldId="363"/>
            <ac:inkMk id="7" creationId="{8E0458BC-3EC0-4E78-9427-C49155E11A46}"/>
          </ac:inkMkLst>
        </pc:inkChg>
      </pc:sldChg>
      <pc:sldChg chg="addSp">
        <pc:chgData name="Arthur Liu" userId="57266d67-1d41-4103-859a-8797e8098ce0" providerId="ADAL" clId="{73B19A09-9B43-43BE-A7BF-DE82D0CA31C4}" dt="2022-08-10T17:38:24.688" v="130"/>
        <pc:sldMkLst>
          <pc:docMk/>
          <pc:sldMk cId="3281738755" sldId="365"/>
        </pc:sldMkLst>
        <pc:inkChg chg="add">
          <ac:chgData name="Arthur Liu" userId="57266d67-1d41-4103-859a-8797e8098ce0" providerId="ADAL" clId="{73B19A09-9B43-43BE-A7BF-DE82D0CA31C4}" dt="2022-08-10T17:38:24.688" v="130"/>
          <ac:inkMkLst>
            <pc:docMk/>
            <pc:sldMk cId="3281738755" sldId="365"/>
            <ac:inkMk id="8" creationId="{FF749BDB-EC30-44F2-B8F6-850C93856AEE}"/>
          </ac:inkMkLst>
        </pc:inkChg>
      </pc:sldChg>
      <pc:sldChg chg="addSp">
        <pc:chgData name="Arthur Liu" userId="57266d67-1d41-4103-859a-8797e8098ce0" providerId="ADAL" clId="{73B19A09-9B43-43BE-A7BF-DE82D0CA31C4}" dt="2022-08-10T17:38:24.688" v="130"/>
        <pc:sldMkLst>
          <pc:docMk/>
          <pc:sldMk cId="1699298387" sldId="366"/>
        </pc:sldMkLst>
        <pc:inkChg chg="add">
          <ac:chgData name="Arthur Liu" userId="57266d67-1d41-4103-859a-8797e8098ce0" providerId="ADAL" clId="{73B19A09-9B43-43BE-A7BF-DE82D0CA31C4}" dt="2022-08-10T17:38:24.688" v="130"/>
          <ac:inkMkLst>
            <pc:docMk/>
            <pc:sldMk cId="1699298387" sldId="366"/>
            <ac:inkMk id="6" creationId="{EB0C505D-3943-4ACE-BCF8-C0558CE171A3}"/>
          </ac:inkMkLst>
        </pc:inkChg>
      </pc:sldChg>
    </pc:docChg>
  </pc:docChgLst>
  <pc:docChgLst>
    <pc:chgData name="Arthur Liu" userId="57266d67-1d41-4103-859a-8797e8098ce0" providerId="ADAL" clId="{CCE2A7BE-E500-944F-86C2-06DB2265B782}"/>
    <pc:docChg chg="undo redo custSel addSld delSld modSld sldOrd modNotesMaster modHandout">
      <pc:chgData name="Arthur Liu" userId="57266d67-1d41-4103-859a-8797e8098ce0" providerId="ADAL" clId="{CCE2A7BE-E500-944F-86C2-06DB2265B782}" dt="2022-07-08T08:03:59.159" v="1473"/>
      <pc:docMkLst>
        <pc:docMk/>
      </pc:docMkLst>
      <pc:sldChg chg="modSp mod">
        <pc:chgData name="Arthur Liu" userId="57266d67-1d41-4103-859a-8797e8098ce0" providerId="ADAL" clId="{CCE2A7BE-E500-944F-86C2-06DB2265B782}" dt="2022-07-07T21:43:15.896" v="4" actId="20577"/>
        <pc:sldMkLst>
          <pc:docMk/>
          <pc:sldMk cId="778929904" sldId="256"/>
        </pc:sldMkLst>
        <pc:spChg chg="mod">
          <ac:chgData name="Arthur Liu" userId="57266d67-1d41-4103-859a-8797e8098ce0" providerId="ADAL" clId="{CCE2A7BE-E500-944F-86C2-06DB2265B782}" dt="2022-07-07T21:43:15.896" v="4" actId="20577"/>
          <ac:spMkLst>
            <pc:docMk/>
            <pc:sldMk cId="778929904" sldId="256"/>
            <ac:spMk id="2" creationId="{25D024DE-D48D-460C-916B-2450517893F2}"/>
          </ac:spMkLst>
        </pc:spChg>
      </pc:sldChg>
    </pc:docChg>
  </pc:docChgLst>
  <pc:docChgLst>
    <pc:chgData name="Arthur Liu" userId="57266d67-1d41-4103-859a-8797e8098ce0" providerId="ADAL" clId="{645FE0B8-D34A-420A-A00D-8227D77358DD}"/>
    <pc:docChg chg="undo custSel addSld modSld">
      <pc:chgData name="Arthur Liu" userId="57266d67-1d41-4103-859a-8797e8098ce0" providerId="ADAL" clId="{645FE0B8-D34A-420A-A00D-8227D77358DD}" dt="2022-07-15T17:40:13.028" v="708"/>
      <pc:docMkLst>
        <pc:docMk/>
      </pc:docMkLst>
    </pc:docChg>
  </pc:docChgLst>
  <pc:docChgLst>
    <pc:chgData name="Arthur Liu" userId="57266d67-1d41-4103-859a-8797e8098ce0" providerId="ADAL" clId="{2DC004E5-BEA6-C042-93B8-EAD636703E36}"/>
    <pc:docChg chg="undo redo custSel addSld delSld modSld sldOrd">
      <pc:chgData name="Arthur Liu" userId="57266d67-1d41-4103-859a-8797e8098ce0" providerId="ADAL" clId="{2DC004E5-BEA6-C042-93B8-EAD636703E36}" dt="2022-07-27T05:14:47.397" v="1904" actId="20577"/>
      <pc:docMkLst>
        <pc:docMk/>
      </pc:docMkLst>
      <pc:sldChg chg="addSp delSp modSp mod">
        <pc:chgData name="Arthur Liu" userId="57266d67-1d41-4103-859a-8797e8098ce0" providerId="ADAL" clId="{2DC004E5-BEA6-C042-93B8-EAD636703E36}" dt="2022-07-27T04:30:51.350" v="812" actId="1076"/>
        <pc:sldMkLst>
          <pc:docMk/>
          <pc:sldMk cId="778929904" sldId="256"/>
        </pc:sldMkLst>
        <pc:spChg chg="mod">
          <ac:chgData name="Arthur Liu" userId="57266d67-1d41-4103-859a-8797e8098ce0" providerId="ADAL" clId="{2DC004E5-BEA6-C042-93B8-EAD636703E36}" dt="2022-07-26T21:51:25.398" v="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2DC004E5-BEA6-C042-93B8-EAD636703E36}" dt="2022-07-27T04:30:51.350" v="812" actId="1076"/>
          <ac:picMkLst>
            <pc:docMk/>
            <pc:sldMk cId="778929904" sldId="256"/>
            <ac:picMk id="1026" creationId="{27094318-FB68-BD46-8109-29B338B776F0}"/>
          </ac:picMkLst>
        </pc:picChg>
        <pc:picChg chg="del">
          <ac:chgData name="Arthur Liu" userId="57266d67-1d41-4103-859a-8797e8098ce0" providerId="ADAL" clId="{2DC004E5-BEA6-C042-93B8-EAD636703E36}" dt="2022-07-27T00:41:13.632" v="98" actId="478"/>
          <ac:picMkLst>
            <pc:docMk/>
            <pc:sldMk cId="778929904" sldId="256"/>
            <ac:picMk id="1026" creationId="{555D666A-0881-A24F-81C1-E0B6ACADF552}"/>
          </ac:picMkLst>
        </pc:picChg>
      </pc:sldChg>
    </pc:docChg>
  </pc:docChgLst>
  <pc:docChgLst>
    <pc:chgData name="Arthur Liu" userId="57266d67-1d41-4103-859a-8797e8098ce0" providerId="ADAL" clId="{15D06B18-61CE-4DDB-B9CD-D58AA2D79E0B}"/>
    <pc:docChg chg="modSld">
      <pc:chgData name="Arthur Liu" userId="57266d67-1d41-4103-859a-8797e8098ce0" providerId="ADAL" clId="{15D06B18-61CE-4DDB-B9CD-D58AA2D79E0B}" dt="2022-07-27T17:37:04.651" v="1"/>
      <pc:docMkLst>
        <pc:docMk/>
      </pc:docMkLst>
    </pc:docChg>
  </pc:docChgLst>
  <pc:docChgLst>
    <pc:chgData name="Arthur Liu" userId="57266d67-1d41-4103-859a-8797e8098ce0" providerId="ADAL" clId="{A1A6D067-D5D5-4A93-AB65-9C9149705EF4}"/>
    <pc:docChg chg="custSel addSld modSld">
      <pc:chgData name="Arthur Liu" userId="57266d67-1d41-4103-859a-8797e8098ce0" providerId="ADAL" clId="{A1A6D067-D5D5-4A93-AB65-9C9149705EF4}" dt="2022-07-21T23:48:04.714" v="1" actId="27636"/>
      <pc:docMkLst>
        <pc:docMk/>
      </pc:docMkLst>
    </pc:docChg>
  </pc:docChgLst>
  <pc:docChgLst>
    <pc:chgData name="Arthur Liu" userId="57266d67-1d41-4103-859a-8797e8098ce0" providerId="ADAL" clId="{07A3230C-445A-4B01-A8F5-A99BCDE980E8}"/>
    <pc:docChg chg="modSld">
      <pc:chgData name="Arthur Liu" userId="57266d67-1d41-4103-859a-8797e8098ce0" providerId="ADAL" clId="{07A3230C-445A-4B01-A8F5-A99BCDE980E8}" dt="2022-07-06T17:39:32.181" v="1"/>
      <pc:docMkLst>
        <pc:docMk/>
      </pc:docMkLst>
    </pc:docChg>
  </pc:docChgLst>
  <pc:docChgLst>
    <pc:chgData name="Arthur Liu" userId="57266d67-1d41-4103-859a-8797e8098ce0" providerId="ADAL" clId="{0B65341E-65D3-437C-AC6A-1FE5A36CDEE6}"/>
    <pc:docChg chg="modSld">
      <pc:chgData name="Arthur Liu" userId="57266d67-1d41-4103-859a-8797e8098ce0" providerId="ADAL" clId="{0B65341E-65D3-437C-AC6A-1FE5A36CDEE6}" dt="2022-07-29T17:41:08.474" v="1"/>
      <pc:docMkLst>
        <pc:docMk/>
      </pc:docMkLst>
      <pc:sldChg chg="addSp">
        <pc:chgData name="Arthur Liu" userId="57266d67-1d41-4103-859a-8797e8098ce0" providerId="ADAL" clId="{0B65341E-65D3-437C-AC6A-1FE5A36CDEE6}" dt="2022-07-29T16:40:35.544" v="0"/>
        <pc:sldMkLst>
          <pc:docMk/>
          <pc:sldMk cId="778929904" sldId="256"/>
        </pc:sldMkLst>
        <pc:inkChg chg="add">
          <ac:chgData name="Arthur Liu" userId="57266d67-1d41-4103-859a-8797e8098ce0" providerId="ADAL" clId="{0B65341E-65D3-437C-AC6A-1FE5A36CDEE6}" dt="2022-07-29T16:40:35.544" v="0"/>
          <ac:inkMkLst>
            <pc:docMk/>
            <pc:sldMk cId="778929904" sldId="256"/>
            <ac:inkMk id="6" creationId="{9127C0C6-854B-4B0E-9E8F-81A986E48DC8}"/>
          </ac:inkMkLst>
        </pc:inkChg>
      </pc:sldChg>
    </pc:docChg>
  </pc:docChgLst>
  <pc:docChgLst>
    <pc:chgData name="Arthur Liu" userId="57266d67-1d41-4103-859a-8797e8098ce0" providerId="ADAL" clId="{546C0670-0910-4C80-B843-B54F91DCC41D}"/>
    <pc:docChg chg="undo redo custSel addSld delSld modSld sldOrd">
      <pc:chgData name="Arthur Liu" userId="57266d67-1d41-4103-859a-8797e8098ce0" providerId="ADAL" clId="{546C0670-0910-4C80-B843-B54F91DCC41D}" dt="2022-06-29T17:40:53.480" v="1884"/>
      <pc:docMkLst>
        <pc:docMk/>
      </pc:docMkLst>
      <pc:sldChg chg="addSp modSp">
        <pc:chgData name="Arthur Liu" userId="57266d67-1d41-4103-859a-8797e8098ce0" providerId="ADAL" clId="{546C0670-0910-4C80-B843-B54F91DCC41D}" dt="2022-06-29T16:14:33.324" v="1671" actId="1076"/>
        <pc:sldMkLst>
          <pc:docMk/>
          <pc:sldMk cId="778929904" sldId="256"/>
        </pc:sldMkLst>
        <pc:picChg chg="add mod">
          <ac:chgData name="Arthur Liu" userId="57266d67-1d41-4103-859a-8797e8098ce0" providerId="ADAL" clId="{546C0670-0910-4C80-B843-B54F91DCC41D}" dt="2022-06-29T16:14:33.324" v="1671" actId="1076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E7480EF7-35B6-6948-8A4D-4ACA8A7451F0}"/>
    <pc:docChg chg="undo redo custSel addSld delSld modSld sldOrd">
      <pc:chgData name="Arthur Liu" userId="57266d67-1d41-4103-859a-8797e8098ce0" providerId="ADAL" clId="{E7480EF7-35B6-6948-8A4D-4ACA8A7451F0}" dt="2022-07-25T08:40:37.246" v="2617" actId="20577"/>
      <pc:docMkLst>
        <pc:docMk/>
      </pc:docMkLst>
      <pc:sldChg chg="addSp delSp modSp mod">
        <pc:chgData name="Arthur Liu" userId="57266d67-1d41-4103-859a-8797e8098ce0" providerId="ADAL" clId="{E7480EF7-35B6-6948-8A4D-4ACA8A7451F0}" dt="2022-07-25T08:14:47.418" v="2442" actId="20577"/>
        <pc:sldMkLst>
          <pc:docMk/>
          <pc:sldMk cId="778929904" sldId="256"/>
        </pc:sldMkLst>
        <pc:spChg chg="mod">
          <ac:chgData name="Arthur Liu" userId="57266d67-1d41-4103-859a-8797e8098ce0" providerId="ADAL" clId="{E7480EF7-35B6-6948-8A4D-4ACA8A7451F0}" dt="2022-07-25T08:14:47.418" v="2442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5" creationId="{AB09A21A-A4A7-4445-8165-D92AB7AC2D1D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6" creationId="{B1847AB2-E715-C64B-8D09-0CE7F2CC95AC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E7480EF7-35B6-6948-8A4D-4ACA8A7451F0}" dt="2022-07-25T07:11:28.520" v="1995" actId="1076"/>
          <ac:picMkLst>
            <pc:docMk/>
            <pc:sldMk cId="778929904" sldId="256"/>
            <ac:picMk id="1026" creationId="{555D666A-0881-A24F-81C1-E0B6ACADF552}"/>
          </ac:picMkLst>
        </pc:picChg>
        <pc:picChg chg="add del mod">
          <ac:chgData name="Arthur Liu" userId="57266d67-1d41-4103-859a-8797e8098ce0" providerId="ADAL" clId="{E7480EF7-35B6-6948-8A4D-4ACA8A7451F0}" dt="2022-07-25T07:10:47.665" v="1990" actId="478"/>
          <ac:picMkLst>
            <pc:docMk/>
            <pc:sldMk cId="778929904" sldId="256"/>
            <ac:picMk id="5122" creationId="{25E5888D-5FB7-E944-8838-BEDEA47C0CAB}"/>
          </ac:picMkLst>
        </pc:picChg>
        <pc:picChg chg="del">
          <ac:chgData name="Arthur Liu" userId="57266d67-1d41-4103-859a-8797e8098ce0" providerId="ADAL" clId="{E7480EF7-35B6-6948-8A4D-4ACA8A7451F0}" dt="2022-07-25T04:16:08.467" v="686" actId="478"/>
          <ac:picMkLst>
            <pc:docMk/>
            <pc:sldMk cId="778929904" sldId="256"/>
            <ac:picMk id="5122" creationId="{91025BE8-7CFD-6B4B-B350-4A6F1CEC2D17}"/>
          </ac:picMkLst>
        </pc:picChg>
      </pc:sldChg>
    </pc:docChg>
  </pc:docChgLst>
  <pc:docChgLst>
    <pc:chgData name="Arthur Liu" userId="57266d67-1d41-4103-859a-8797e8098ce0" providerId="ADAL" clId="{34E63369-D433-E049-A30B-342D88E78E36}"/>
    <pc:docChg chg="undo custSel addSld delSld modSld sldOrd modNotesMaster modHandout">
      <pc:chgData name="Arthur Liu" userId="57266d67-1d41-4103-859a-8797e8098ce0" providerId="ADAL" clId="{34E63369-D433-E049-A30B-342D88E78E36}" dt="2022-07-29T02:08:19.355" v="2723"/>
      <pc:docMkLst>
        <pc:docMk/>
      </pc:docMkLst>
      <pc:sldChg chg="addSp delSp modSp mod">
        <pc:chgData name="Arthur Liu" userId="57266d67-1d41-4103-859a-8797e8098ce0" providerId="ADAL" clId="{34E63369-D433-E049-A30B-342D88E78E36}" dt="2022-07-29T00:45:16.074" v="2544" actId="1076"/>
        <pc:sldMkLst>
          <pc:docMk/>
          <pc:sldMk cId="778929904" sldId="256"/>
        </pc:sldMkLst>
        <pc:spChg chg="mod">
          <ac:chgData name="Arthur Liu" userId="57266d67-1d41-4103-859a-8797e8098ce0" providerId="ADAL" clId="{34E63369-D433-E049-A30B-342D88E78E36}" dt="2022-07-27T21:32:20.142" v="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8929904" sldId="256"/>
            <ac:spMk id="4" creationId="{B3278DE8-3461-0749-92EC-812E5405E8E3}"/>
          </ac:spMkLst>
        </pc:spChg>
        <pc:spChg chg="add mod">
          <ac:chgData name="Arthur Liu" userId="57266d67-1d41-4103-859a-8797e8098ce0" providerId="ADAL" clId="{34E63369-D433-E049-A30B-342D88E78E36}" dt="2022-07-28T19:48:20.385" v="57"/>
          <ac:spMkLst>
            <pc:docMk/>
            <pc:sldMk cId="778929904" sldId="256"/>
            <ac:spMk id="5" creationId="{CD7645A9-210D-564B-BED0-10795C5C040D}"/>
          </ac:spMkLst>
        </pc:spChg>
        <pc:spChg chg="del">
          <ac:chgData name="Arthur Liu" userId="57266d67-1d41-4103-859a-8797e8098ce0" providerId="ADAL" clId="{34E63369-D433-E049-A30B-342D88E78E36}" dt="2022-07-28T19:48:14.288" v="56"/>
          <ac:spMkLst>
            <pc:docMk/>
            <pc:sldMk cId="778929904" sldId="256"/>
            <ac:spMk id="6" creationId="{B1847AB2-E715-C64B-8D09-0CE7F2CC95AC}"/>
          </ac:spMkLst>
        </pc:spChg>
        <pc:picChg chg="del">
          <ac:chgData name="Arthur Liu" userId="57266d67-1d41-4103-859a-8797e8098ce0" providerId="ADAL" clId="{34E63369-D433-E049-A30B-342D88E78E36}" dt="2022-07-28T19:46:42.170" v="23" actId="478"/>
          <ac:picMkLst>
            <pc:docMk/>
            <pc:sldMk cId="778929904" sldId="256"/>
            <ac:picMk id="1026" creationId="{27094318-FB68-BD46-8109-29B338B776F0}"/>
          </ac:picMkLst>
        </pc:picChg>
        <pc:picChg chg="add mod">
          <ac:chgData name="Arthur Liu" userId="57266d67-1d41-4103-859a-8797e8098ce0" providerId="ADAL" clId="{34E63369-D433-E049-A30B-342D88E78E36}" dt="2022-07-29T00:45:16.074" v="2544" actId="1076"/>
          <ac:picMkLst>
            <pc:docMk/>
            <pc:sldMk cId="778929904" sldId="256"/>
            <ac:picMk id="2050" creationId="{CEDCF5C2-B8F0-9C4D-A95E-6FC701BF741A}"/>
          </ac:picMkLst>
        </pc:picChg>
      </pc:sldChg>
    </pc:docChg>
  </pc:docChgLst>
  <pc:docChgLst>
    <pc:chgData name="Arthur Liu" userId="57266d67-1d41-4103-859a-8797e8098ce0" providerId="ADAL" clId="{89194484-1D94-4FEF-8EC2-8DB9A3E7EE66}"/>
    <pc:docChg chg="custSel addSld modSld">
      <pc:chgData name="Arthur Liu" userId="57266d67-1d41-4103-859a-8797e8098ce0" providerId="ADAL" clId="{89194484-1D94-4FEF-8EC2-8DB9A3E7EE66}" dt="2022-07-08T17:40:51.435" v="188"/>
      <pc:docMkLst>
        <pc:docMk/>
      </pc:docMkLst>
      <pc:sldChg chg="addSp">
        <pc:chgData name="Arthur Liu" userId="57266d67-1d41-4103-859a-8797e8098ce0" providerId="ADAL" clId="{89194484-1D94-4FEF-8EC2-8DB9A3E7EE66}" dt="2022-07-08T16:41:07.066" v="187"/>
        <pc:sldMkLst>
          <pc:docMk/>
          <pc:sldMk cId="778929904" sldId="256"/>
        </pc:sldMkLst>
        <pc:inkChg chg="add">
          <ac:chgData name="Arthur Liu" userId="57266d67-1d41-4103-859a-8797e8098ce0" providerId="ADAL" clId="{89194484-1D94-4FEF-8EC2-8DB9A3E7EE66}" dt="2022-07-08T16:41:07.066" v="187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BC146EA3-AF48-440C-883D-3958AAC16CAF}"/>
    <pc:docChg chg="modSld">
      <pc:chgData name="Arthur Liu" userId="57266d67-1d41-4103-859a-8797e8098ce0" providerId="ADAL" clId="{BC146EA3-AF48-440C-883D-3958AAC16CAF}" dt="2022-07-11T17:41:07.002" v="1"/>
      <pc:docMkLst>
        <pc:docMk/>
      </pc:docMkLst>
    </pc:docChg>
  </pc:docChgLst>
  <pc:docChgLst>
    <pc:chgData name="Arthur Liu" userId="57266d67-1d41-4103-859a-8797e8098ce0" providerId="ADAL" clId="{0AC7AF0B-6D0A-9E42-9DF3-2876C57B9D66}"/>
    <pc:docChg chg="undo redo custSel addSld delSld modSld sldOrd modNotesMaster modHandout">
      <pc:chgData name="Arthur Liu" userId="57266d67-1d41-4103-859a-8797e8098ce0" providerId="ADAL" clId="{0AC7AF0B-6D0A-9E42-9DF3-2876C57B9D66}" dt="2022-06-29T08:06:36.033" v="5025"/>
      <pc:docMkLst>
        <pc:docMk/>
      </pc:docMkLst>
      <pc:sldChg chg="addSp delSp modSp mod">
        <pc:chgData name="Arthur Liu" userId="57266d67-1d41-4103-859a-8797e8098ce0" providerId="ADAL" clId="{0AC7AF0B-6D0A-9E42-9DF3-2876C57B9D66}" dt="2022-06-29T01:57:29.059" v="1617"/>
        <pc:sldMkLst>
          <pc:docMk/>
          <pc:sldMk cId="778929904" sldId="256"/>
        </pc:sldMkLst>
        <pc:spChg chg="mod">
          <ac:chgData name="Arthur Liu" userId="57266d67-1d41-4103-859a-8797e8098ce0" providerId="ADAL" clId="{0AC7AF0B-6D0A-9E42-9DF3-2876C57B9D66}" dt="2022-06-28T21:41:55.161" v="36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778929904" sldId="256"/>
            <ac:spMk id="4" creationId="{CD0DA786-A5A7-A243-B636-0A58627F1F84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778929904" sldId="256"/>
            <ac:spMk id="5" creationId="{C336AAF7-5B7A-6A4D-AFA0-573E236FF77D}"/>
          </ac:spMkLst>
        </pc:spChg>
      </pc:sldChg>
    </pc:docChg>
  </pc:docChgLst>
  <pc:docChgLst>
    <pc:chgData name="Arthur Liu" userId="57266d67-1d41-4103-859a-8797e8098ce0" providerId="ADAL" clId="{2A6E5436-45F9-8245-BF28-43D47DF57CD6}"/>
    <pc:docChg chg="undo custSel addSld delSld modSld sldOrd modNotesMaster modHandout">
      <pc:chgData name="Arthur Liu" userId="57266d67-1d41-4103-859a-8797e8098ce0" providerId="ADAL" clId="{2A6E5436-45F9-8245-BF28-43D47DF57CD6}" dt="2022-06-22T06:52:51.518" v="1107" actId="20577"/>
      <pc:docMkLst>
        <pc:docMk/>
      </pc:docMkLst>
      <pc:sldChg chg="addSp delSp modSp">
        <pc:chgData name="Arthur Liu" userId="57266d67-1d41-4103-859a-8797e8098ce0" providerId="ADAL" clId="{2A6E5436-45F9-8245-BF28-43D47DF57CD6}" dt="2022-06-21T23:59:48.356" v="33" actId="1076"/>
        <pc:sldMkLst>
          <pc:docMk/>
          <pc:sldMk cId="778929904" sldId="256"/>
        </pc:sldMkLst>
        <pc:picChg chg="add del mod">
          <ac:chgData name="Arthur Liu" userId="57266d67-1d41-4103-859a-8797e8098ce0" providerId="ADAL" clId="{2A6E5436-45F9-8245-BF28-43D47DF57CD6}" dt="2022-06-21T23:59:18.019" v="23" actId="21"/>
          <ac:picMkLst>
            <pc:docMk/>
            <pc:sldMk cId="778929904" sldId="256"/>
            <ac:picMk id="2050" creationId="{B17DAB9F-989E-D34E-8368-CE5A5CFDCBF3}"/>
          </ac:picMkLst>
        </pc:picChg>
        <pc:picChg chg="add mod">
          <ac:chgData name="Arthur Liu" userId="57266d67-1d41-4103-859a-8797e8098ce0" providerId="ADAL" clId="{2A6E5436-45F9-8245-BF28-43D47DF57CD6}" dt="2022-06-21T23:59:48.356" v="33" actId="1076"/>
          <ac:picMkLst>
            <pc:docMk/>
            <pc:sldMk cId="778929904" sldId="256"/>
            <ac:picMk id="2052" creationId="{EC00EFB4-FC38-5B49-9819-724028E4AB6F}"/>
          </ac:picMkLst>
        </pc:picChg>
      </pc:sldChg>
    </pc:docChg>
  </pc:docChgLst>
  <pc:docChgLst>
    <pc:chgData name="Arthur Liu" userId="57266d67-1d41-4103-859a-8797e8098ce0" providerId="ADAL" clId="{767C1434-E9A9-2D43-89A5-B222532F5930}"/>
    <pc:docChg chg="undo custSel addSld delSld modSld sldOrd">
      <pc:chgData name="Arthur Liu" userId="57266d67-1d41-4103-859a-8797e8098ce0" providerId="ADAL" clId="{767C1434-E9A9-2D43-89A5-B222532F5930}" dt="2022-07-01T00:49:41.040" v="5503"/>
      <pc:docMkLst>
        <pc:docMk/>
      </pc:docMkLst>
      <pc:sldChg chg="addSp delSp modSp mod">
        <pc:chgData name="Arthur Liu" userId="57266d67-1d41-4103-859a-8797e8098ce0" providerId="ADAL" clId="{767C1434-E9A9-2D43-89A5-B222532F5930}" dt="2022-06-30T23:57:30.418" v="5435" actId="1076"/>
        <pc:sldMkLst>
          <pc:docMk/>
          <pc:sldMk cId="778929904" sldId="256"/>
        </pc:sldMkLst>
        <pc:spChg chg="mod">
          <ac:chgData name="Arthur Liu" userId="57266d67-1d41-4103-859a-8797e8098ce0" providerId="ADAL" clId="{767C1434-E9A9-2D43-89A5-B222532F5930}" dt="2022-06-30T21:00:44.116" v="30" actId="20577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767C1434-E9A9-2D43-89A5-B222532F5930}" dt="2022-06-30T23:57:30.418" v="5435" actId="1076"/>
          <ac:picMkLst>
            <pc:docMk/>
            <pc:sldMk cId="778929904" sldId="256"/>
            <ac:picMk id="5" creationId="{1D1B322D-FEDC-484E-9F94-046269B9BF11}"/>
          </ac:picMkLst>
        </pc:picChg>
        <pc:picChg chg="del">
          <ac:chgData name="Arthur Liu" userId="57266d67-1d41-4103-859a-8797e8098ce0" providerId="ADAL" clId="{767C1434-E9A9-2D43-89A5-B222532F5930}" dt="2022-06-30T23:57:23.587" v="5430" actId="478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E900D44F-5D69-5640-9385-4F41FC6AEA46}"/>
    <pc:docChg chg="undo redo custSel addSld delSld modSld sldOrd">
      <pc:chgData name="Arthur Liu" userId="57266d67-1d41-4103-859a-8797e8098ce0" providerId="ADAL" clId="{E900D44F-5D69-5640-9385-4F41FC6AEA46}" dt="2022-07-22T16:41:16.579" v="4325" actId="14100"/>
      <pc:docMkLst>
        <pc:docMk/>
      </pc:docMkLst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778929904" sldId="256"/>
        </pc:sldMkLst>
        <pc:spChg chg="mod">
          <ac:chgData name="Arthur Liu" userId="57266d67-1d41-4103-859a-8797e8098ce0" providerId="ADAL" clId="{E900D44F-5D69-5640-9385-4F41FC6AEA46}" dt="2022-07-21T21:10:18.981" v="6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778929904" sldId="256"/>
            <ac:spMk id="5" creationId="{AB09A21A-A4A7-4445-8165-D92AB7AC2D1D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778929904" sldId="256"/>
            <ac:spMk id="6" creationId="{70168CF0-87C4-3A4C-9439-E2CC38C76F75}"/>
          </ac:spMkLst>
        </pc:spChg>
        <pc:picChg chg="del">
          <ac:chgData name="Arthur Liu" userId="57266d67-1d41-4103-859a-8797e8098ce0" providerId="ADAL" clId="{E900D44F-5D69-5640-9385-4F41FC6AEA46}" dt="2022-07-21T21:10:07.113" v="2" actId="478"/>
          <ac:picMkLst>
            <pc:docMk/>
            <pc:sldMk cId="778929904" sldId="256"/>
            <ac:picMk id="1026" creationId="{F9340E95-AEC2-4A43-BD44-C13D91DE4F7E}"/>
          </ac:picMkLst>
        </pc:picChg>
        <pc:picChg chg="add mod">
          <ac:chgData name="Arthur Liu" userId="57266d67-1d41-4103-859a-8797e8098ce0" providerId="ADAL" clId="{E900D44F-5D69-5640-9385-4F41FC6AEA46}" dt="2022-07-22T06:19:28.293" v="3169" actId="1076"/>
          <ac:picMkLst>
            <pc:docMk/>
            <pc:sldMk cId="778929904" sldId="256"/>
            <ac:picMk id="5122" creationId="{91025BE8-7CFD-6B4B-B350-4A6F1CEC2D17}"/>
          </ac:picMkLst>
        </pc:picChg>
      </pc:sldChg>
    </pc:docChg>
  </pc:docChgLst>
  <pc:docChgLst>
    <pc:chgData name="Arthur Liu" userId="57266d67-1d41-4103-859a-8797e8098ce0" providerId="ADAL" clId="{6B2CF558-FCB0-4010-AFF5-C5360F96C056}"/>
    <pc:docChg chg="custSel addSld delSld modSld sldOrd">
      <pc:chgData name="Arthur Liu" userId="57266d67-1d41-4103-859a-8797e8098ce0" providerId="ADAL" clId="{6B2CF558-FCB0-4010-AFF5-C5360F96C056}" dt="2022-06-22T17:34:16.858" v="204"/>
      <pc:docMkLst>
        <pc:docMk/>
      </pc:docMkLst>
      <pc:sldChg chg="addSp">
        <pc:chgData name="Arthur Liu" userId="57266d67-1d41-4103-859a-8797e8098ce0" providerId="ADAL" clId="{6B2CF558-FCB0-4010-AFF5-C5360F96C056}" dt="2022-06-22T17:20:04.446" v="203"/>
        <pc:sldMkLst>
          <pc:docMk/>
          <pc:sldMk cId="778929904" sldId="256"/>
        </pc:sldMkLst>
        <pc:inkChg chg="add">
          <ac:chgData name="Arthur Liu" userId="57266d67-1d41-4103-859a-8797e8098ce0" providerId="ADAL" clId="{6B2CF558-FCB0-4010-AFF5-C5360F96C056}" dt="2022-06-22T17:20:04.446" v="203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0810FF67-0BBF-A940-8810-4BAB564814B2}"/>
    <pc:docChg chg="undo redo custSel addSld delSld modSld modNotesMaster modHandout">
      <pc:chgData name="Arthur Liu" userId="57266d67-1d41-4103-859a-8797e8098ce0" providerId="ADAL" clId="{0810FF67-0BBF-A940-8810-4BAB564814B2}" dt="2022-07-20T07:52:42.838" v="906"/>
      <pc:docMkLst>
        <pc:docMk/>
      </pc:docMkLst>
      <pc:sldChg chg="delSp modSp mod delAnim">
        <pc:chgData name="Arthur Liu" userId="57266d67-1d41-4103-859a-8797e8098ce0" providerId="ADAL" clId="{0810FF67-0BBF-A940-8810-4BAB564814B2}" dt="2022-07-20T04:47:34.226" v="279" actId="6549"/>
        <pc:sldMkLst>
          <pc:docMk/>
          <pc:sldMk cId="778929904" sldId="256"/>
        </pc:sldMkLst>
        <pc:spChg chg="mod">
          <ac:chgData name="Arthur Liu" userId="57266d67-1d41-4103-859a-8797e8098ce0" providerId="ADAL" clId="{0810FF67-0BBF-A940-8810-4BAB564814B2}" dt="2022-07-20T04:47:34.226" v="279" actId="6549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0810FF67-0BBF-A940-8810-4BAB564814B2}" dt="2022-07-19T22:42:27.216" v="4" actId="478"/>
          <ac:picMkLst>
            <pc:docMk/>
            <pc:sldMk cId="778929904" sldId="256"/>
            <ac:picMk id="5" creationId="{5831C560-BE76-D249-8632-AD9999E16F9E}"/>
          </ac:picMkLst>
        </pc:picChg>
      </pc:sldChg>
    </pc:docChg>
  </pc:docChgLst>
  <pc:docChgLst>
    <pc:chgData name="Arthur Liu" userId="57266d67-1d41-4103-859a-8797e8098ce0" providerId="ADAL" clId="{949B83B5-6337-DE44-9AC8-1768B1F3713E}"/>
    <pc:docChg chg="undo redo custSel addSld delSld modSld sldOrd modNotesMaster modHandout">
      <pc:chgData name="Arthur Liu" userId="57266d67-1d41-4103-859a-8797e8098ce0" providerId="ADAL" clId="{949B83B5-6337-DE44-9AC8-1768B1F3713E}" dt="2022-06-24T06:42:38.964" v="10678" actId="207"/>
      <pc:docMkLst>
        <pc:docMk/>
      </pc:docMkLst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778929904" sldId="256"/>
        </pc:sldMkLst>
        <pc:spChg chg="mod">
          <ac:chgData name="Arthur Liu" userId="57266d67-1d41-4103-859a-8797e8098ce0" providerId="ADAL" clId="{949B83B5-6337-DE44-9AC8-1768B1F3713E}" dt="2022-06-23T20:01:07.543" v="38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778929904" sldId="256"/>
            <ac:spMk id="4" creationId="{A0EBA44F-3AAD-44D5-B3EF-4D0C23BD85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778929904" sldId="256"/>
            <ac:spMk id="5" creationId="{C336AAF7-5B7A-6A4D-AFA0-573E236FF77D}"/>
          </ac:spMkLst>
        </pc:spChg>
        <pc:picChg chg="del">
          <ac:chgData name="Arthur Liu" userId="57266d67-1d41-4103-859a-8797e8098ce0" providerId="ADAL" clId="{949B83B5-6337-DE44-9AC8-1768B1F3713E}" dt="2022-06-23T20:01:15.049" v="40" actId="478"/>
          <ac:picMkLst>
            <pc:docMk/>
            <pc:sldMk cId="778929904" sldId="256"/>
            <ac:picMk id="2052" creationId="{EC00EFB4-FC38-5B49-9819-724028E4AB6F}"/>
          </ac:picMkLst>
        </pc:picChg>
        <pc:inkChg chg="del">
          <ac:chgData name="Arthur Liu" userId="57266d67-1d41-4103-859a-8797e8098ce0" providerId="ADAL" clId="{949B83B5-6337-DE44-9AC8-1768B1F3713E}" dt="2022-06-23T20:01:11.884" v="39" actId="478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5DD13806-F4DD-AD40-9515-FF6328E70821}"/>
    <pc:docChg chg="undo redo custSel addSld delSld modSld sldOrd modNotesMaster modHandout">
      <pc:chgData name="Arthur Liu" userId="57266d67-1d41-4103-859a-8797e8098ce0" providerId="ADAL" clId="{5DD13806-F4DD-AD40-9515-FF6328E70821}" dt="2022-08-10T06:03:35.214" v="2658"/>
      <pc:docMkLst>
        <pc:docMk/>
      </pc:docMkLst>
      <pc:sldChg chg="addSp delSp modSp mod">
        <pc:chgData name="Arthur Liu" userId="57266d67-1d41-4103-859a-8797e8098ce0" providerId="ADAL" clId="{5DD13806-F4DD-AD40-9515-FF6328E70821}" dt="2022-08-10T06:02:17.560" v="2656" actId="1076"/>
        <pc:sldMkLst>
          <pc:docMk/>
          <pc:sldMk cId="778929904" sldId="256"/>
        </pc:sldMkLst>
        <pc:spChg chg="mod">
          <ac:chgData name="Arthur Liu" userId="57266d67-1d41-4103-859a-8797e8098ce0" providerId="ADAL" clId="{5DD13806-F4DD-AD40-9515-FF6328E70821}" dt="2022-08-09T18:41:22.606" v="22" actId="20577"/>
          <ac:spMkLst>
            <pc:docMk/>
            <pc:sldMk cId="778929904" sldId="256"/>
            <ac:spMk id="2" creationId="{25D024DE-D48D-460C-916B-2450517893F2}"/>
          </ac:spMkLst>
        </pc:spChg>
        <pc:picChg chg="add del mod">
          <ac:chgData name="Arthur Liu" userId="57266d67-1d41-4103-859a-8797e8098ce0" providerId="ADAL" clId="{5DD13806-F4DD-AD40-9515-FF6328E70821}" dt="2022-08-09T18:41:08.510" v="2" actId="478"/>
          <ac:picMkLst>
            <pc:docMk/>
            <pc:sldMk cId="778929904" sldId="256"/>
            <ac:picMk id="7" creationId="{2BFA6799-D0DA-AE46-AE69-E5305B3A5C8A}"/>
          </ac:picMkLst>
        </pc:picChg>
        <pc:picChg chg="del">
          <ac:chgData name="Arthur Liu" userId="57266d67-1d41-4103-859a-8797e8098ce0" providerId="ADAL" clId="{5DD13806-F4DD-AD40-9515-FF6328E70821}" dt="2022-08-09T18:41:03.784" v="0" actId="21"/>
          <ac:picMkLst>
            <pc:docMk/>
            <pc:sldMk cId="778929904" sldId="256"/>
            <ac:picMk id="1026" creationId="{7419336E-6526-4B2F-9848-2E4ECFE8ADD6}"/>
          </ac:picMkLst>
        </pc:picChg>
        <pc:picChg chg="add mod">
          <ac:chgData name="Arthur Liu" userId="57266d67-1d41-4103-859a-8797e8098ce0" providerId="ADAL" clId="{5DD13806-F4DD-AD40-9515-FF6328E70821}" dt="2022-08-10T06:02:17.560" v="2656" actId="1076"/>
          <ac:picMkLst>
            <pc:docMk/>
            <pc:sldMk cId="778929904" sldId="256"/>
            <ac:picMk id="5122" creationId="{6FA832BD-92EA-D642-BB37-8569BFF49631}"/>
          </ac:picMkLst>
        </pc:pic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72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73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75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78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80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81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82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83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730891573" sldId="284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286"/>
        </pc:sldMkLst>
      </pc:sldChg>
      <pc:sldChg chg="modSp add mod modTransition">
        <pc:chgData name="Arthur Liu" userId="57266d67-1d41-4103-859a-8797e8098ce0" providerId="ADAL" clId="{5DD13806-F4DD-AD40-9515-FF6328E70821}" dt="2022-08-10T01:37:44.989" v="2308" actId="20577"/>
        <pc:sldMkLst>
          <pc:docMk/>
          <pc:sldMk cId="0" sldId="287"/>
        </pc:sldMkLst>
        <pc:spChg chg="mod">
          <ac:chgData name="Arthur Liu" userId="57266d67-1d41-4103-859a-8797e8098ce0" providerId="ADAL" clId="{5DD13806-F4DD-AD40-9515-FF6328E70821}" dt="2022-08-10T01:37:44.989" v="2308" actId="20577"/>
          <ac:spMkLst>
            <pc:docMk/>
            <pc:sldMk cId="0" sldId="287"/>
            <ac:spMk id="19458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19:03:44.336" v="42" actId="14100"/>
        <pc:sldMkLst>
          <pc:docMk/>
          <pc:sldMk cId="0" sldId="289"/>
        </pc:sldMkLst>
        <pc:spChg chg="mod">
          <ac:chgData name="Arthur Liu" userId="57266d67-1d41-4103-859a-8797e8098ce0" providerId="ADAL" clId="{5DD13806-F4DD-AD40-9515-FF6328E70821}" dt="2022-08-09T19:03:44.336" v="42" actId="14100"/>
          <ac:spMkLst>
            <pc:docMk/>
            <pc:sldMk cId="0" sldId="289"/>
            <ac:spMk id="23554" creationId="{00000000-0000-0000-0000-000000000000}"/>
          </ac:spMkLst>
        </pc:spChg>
      </pc:sldChg>
      <pc:sldChg chg="modSp add mod modTransition modShow">
        <pc:chgData name="Arthur Liu" userId="57266d67-1d41-4103-859a-8797e8098ce0" providerId="ADAL" clId="{5DD13806-F4DD-AD40-9515-FF6328E70821}" dt="2022-08-10T00:43:03.089" v="1116" actId="729"/>
        <pc:sldMkLst>
          <pc:docMk/>
          <pc:sldMk cId="0" sldId="290"/>
        </pc:sldMkLst>
        <pc:spChg chg="mod">
          <ac:chgData name="Arthur Liu" userId="57266d67-1d41-4103-859a-8797e8098ce0" providerId="ADAL" clId="{5DD13806-F4DD-AD40-9515-FF6328E70821}" dt="2022-08-09T19:03:49.433" v="44" actId="27636"/>
          <ac:spMkLst>
            <pc:docMk/>
            <pc:sldMk cId="0" sldId="290"/>
            <ac:spMk id="25605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23:37:19.225" v="875" actId="14100"/>
        <pc:sldMkLst>
          <pc:docMk/>
          <pc:sldMk cId="0" sldId="291"/>
        </pc:sldMkLst>
        <pc:spChg chg="mod">
          <ac:chgData name="Arthur Liu" userId="57266d67-1d41-4103-859a-8797e8098ce0" providerId="ADAL" clId="{5DD13806-F4DD-AD40-9515-FF6328E70821}" dt="2022-08-09T23:37:19.225" v="875" actId="14100"/>
          <ac:spMkLst>
            <pc:docMk/>
            <pc:sldMk cId="0" sldId="291"/>
            <ac:spMk id="3" creationId="{00000000-0000-0000-0000-000000000000}"/>
          </ac:spMkLst>
        </pc:spChg>
      </pc:sldChg>
      <pc:sldChg chg="modSp add del mod ord modTransition">
        <pc:chgData name="Arthur Liu" userId="57266d67-1d41-4103-859a-8797e8098ce0" providerId="ADAL" clId="{5DD13806-F4DD-AD40-9515-FF6328E70821}" dt="2022-08-10T00:44:17.763" v="1135" actId="2696"/>
        <pc:sldMkLst>
          <pc:docMk/>
          <pc:sldMk cId="0" sldId="292"/>
        </pc:sldMkLst>
        <pc:spChg chg="mod">
          <ac:chgData name="Arthur Liu" userId="57266d67-1d41-4103-859a-8797e8098ce0" providerId="ADAL" clId="{5DD13806-F4DD-AD40-9515-FF6328E70821}" dt="2022-08-09T23:37:51.946" v="877" actId="6549"/>
          <ac:spMkLst>
            <pc:docMk/>
            <pc:sldMk cId="0" sldId="292"/>
            <ac:spMk id="29698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23:42:58.837" v="911" actId="14100"/>
        <pc:sldMkLst>
          <pc:docMk/>
          <pc:sldMk cId="0" sldId="296"/>
        </pc:sldMkLst>
        <pc:spChg chg="mod">
          <ac:chgData name="Arthur Liu" userId="57266d67-1d41-4103-859a-8797e8098ce0" providerId="ADAL" clId="{5DD13806-F4DD-AD40-9515-FF6328E70821}" dt="2022-08-09T23:42:37.560" v="908" actId="113"/>
          <ac:spMkLst>
            <pc:docMk/>
            <pc:sldMk cId="0" sldId="296"/>
            <ac:spMk id="8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2:58.837" v="911" actId="14100"/>
          <ac:spMkLst>
            <pc:docMk/>
            <pc:sldMk cId="0" sldId="296"/>
            <ac:spMk id="9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2:40.147" v="909" actId="14100"/>
          <ac:spMkLst>
            <pc:docMk/>
            <pc:sldMk cId="0" sldId="296"/>
            <ac:spMk id="87042" creationId="{00000000-0000-0000-0000-000000000000}"/>
          </ac:spMkLst>
        </pc:spChg>
      </pc:sldChg>
      <pc:sldChg chg="modSp mod">
        <pc:chgData name="Arthur Liu" userId="57266d67-1d41-4103-859a-8797e8098ce0" providerId="ADAL" clId="{5DD13806-F4DD-AD40-9515-FF6328E70821}" dt="2022-08-10T00:56:23.402" v="1802" actId="20577"/>
        <pc:sldMkLst>
          <pc:docMk/>
          <pc:sldMk cId="2569339130" sldId="312"/>
        </pc:sldMkLst>
        <pc:spChg chg="mod">
          <ac:chgData name="Arthur Liu" userId="57266d67-1d41-4103-859a-8797e8098ce0" providerId="ADAL" clId="{5DD13806-F4DD-AD40-9515-FF6328E70821}" dt="2022-08-10T00:56:23.402" v="1802" actId="20577"/>
          <ac:spMkLst>
            <pc:docMk/>
            <pc:sldMk cId="2569339130" sldId="312"/>
            <ac:spMk id="3" creationId="{9105816C-FC39-3D49-AC67-C068B8D208A0}"/>
          </ac:spMkLst>
        </pc:spChg>
      </pc:sldChg>
      <pc:sldChg chg="modSp add mod modTransition modShow">
        <pc:chgData name="Arthur Liu" userId="57266d67-1d41-4103-859a-8797e8098ce0" providerId="ADAL" clId="{5DD13806-F4DD-AD40-9515-FF6328E70821}" dt="2022-08-10T00:46:00.589" v="1197" actId="729"/>
        <pc:sldMkLst>
          <pc:docMk/>
          <pc:sldMk cId="0" sldId="313"/>
        </pc:sldMkLst>
        <pc:spChg chg="mod">
          <ac:chgData name="Arthur Liu" userId="57266d67-1d41-4103-859a-8797e8098ce0" providerId="ADAL" clId="{5DD13806-F4DD-AD40-9515-FF6328E70821}" dt="2022-08-09T23:40:48.341" v="896" actId="14100"/>
          <ac:spMkLst>
            <pc:docMk/>
            <pc:sldMk cId="0" sldId="313"/>
            <ac:spMk id="100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0:26.348" v="893" actId="14100"/>
          <ac:spMkLst>
            <pc:docMk/>
            <pc:sldMk cId="0" sldId="313"/>
            <ac:spMk id="72705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405817607" sldId="313"/>
        </pc:sldMkLst>
      </pc:sldChg>
      <pc:sldChg chg="modSp add del mod modTransition">
        <pc:chgData name="Arthur Liu" userId="57266d67-1d41-4103-859a-8797e8098ce0" providerId="ADAL" clId="{5DD13806-F4DD-AD40-9515-FF6328E70821}" dt="2022-08-09T23:40:43.614" v="895" actId="14100"/>
        <pc:sldMkLst>
          <pc:docMk/>
          <pc:sldMk cId="0" sldId="314"/>
        </pc:sldMkLst>
        <pc:spChg chg="mod">
          <ac:chgData name="Arthur Liu" userId="57266d67-1d41-4103-859a-8797e8098ce0" providerId="ADAL" clId="{5DD13806-F4DD-AD40-9515-FF6328E70821}" dt="2022-08-09T23:40:43.614" v="895" actId="14100"/>
          <ac:spMkLst>
            <pc:docMk/>
            <pc:sldMk cId="0" sldId="314"/>
            <ac:spMk id="100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0:41.156" v="894" actId="14100"/>
          <ac:spMkLst>
            <pc:docMk/>
            <pc:sldMk cId="0" sldId="314"/>
            <ac:spMk id="74753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23:41:01.596" v="897" actId="14100"/>
        <pc:sldMkLst>
          <pc:docMk/>
          <pc:sldMk cId="0" sldId="315"/>
        </pc:sldMkLst>
        <pc:spChg chg="mod">
          <ac:chgData name="Arthur Liu" userId="57266d67-1d41-4103-859a-8797e8098ce0" providerId="ADAL" clId="{5DD13806-F4DD-AD40-9515-FF6328E70821}" dt="2022-08-09T23:41:01.596" v="897" actId="14100"/>
          <ac:spMkLst>
            <pc:docMk/>
            <pc:sldMk cId="0" sldId="315"/>
            <ac:spMk id="76802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23:41:29.307" v="903" actId="14100"/>
        <pc:sldMkLst>
          <pc:docMk/>
          <pc:sldMk cId="0" sldId="316"/>
        </pc:sldMkLst>
        <pc:spChg chg="mod">
          <ac:chgData name="Arthur Liu" userId="57266d67-1d41-4103-859a-8797e8098ce0" providerId="ADAL" clId="{5DD13806-F4DD-AD40-9515-FF6328E70821}" dt="2022-08-09T23:41:29.307" v="903" actId="14100"/>
          <ac:spMkLst>
            <pc:docMk/>
            <pc:sldMk cId="0" sldId="316"/>
            <ac:spMk id="80898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10T02:46:44.700" v="2351" actId="20577"/>
        <pc:sldMkLst>
          <pc:docMk/>
          <pc:sldMk cId="0" sldId="317"/>
        </pc:sldMkLst>
        <pc:spChg chg="mod">
          <ac:chgData name="Arthur Liu" userId="57266d67-1d41-4103-859a-8797e8098ce0" providerId="ADAL" clId="{5DD13806-F4DD-AD40-9515-FF6328E70821}" dt="2022-08-10T02:46:44.700" v="2351" actId="20577"/>
          <ac:spMkLst>
            <pc:docMk/>
            <pc:sldMk cId="0" sldId="317"/>
            <ac:spMk id="25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1:34.714" v="904" actId="14100"/>
          <ac:spMkLst>
            <pc:docMk/>
            <pc:sldMk cId="0" sldId="317"/>
            <ac:spMk id="82945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10T02:55:59.803" v="2490" actId="20577"/>
        <pc:sldMkLst>
          <pc:docMk/>
          <pc:sldMk cId="0" sldId="318"/>
        </pc:sldMkLst>
        <pc:spChg chg="mod">
          <ac:chgData name="Arthur Liu" userId="57266d67-1d41-4103-859a-8797e8098ce0" providerId="ADAL" clId="{5DD13806-F4DD-AD40-9515-FF6328E70821}" dt="2022-08-10T02:55:59.803" v="2490" actId="20577"/>
          <ac:spMkLst>
            <pc:docMk/>
            <pc:sldMk cId="0" sldId="318"/>
            <ac:spMk id="89090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23:43:10.112" v="915" actId="27636"/>
        <pc:sldMkLst>
          <pc:docMk/>
          <pc:sldMk cId="0" sldId="319"/>
        </pc:sldMkLst>
        <pc:spChg chg="mod">
          <ac:chgData name="Arthur Liu" userId="57266d67-1d41-4103-859a-8797e8098ce0" providerId="ADAL" clId="{5DD13806-F4DD-AD40-9515-FF6328E70821}" dt="2022-08-09T23:43:10.112" v="915" actId="27636"/>
          <ac:spMkLst>
            <pc:docMk/>
            <pc:sldMk cId="0" sldId="319"/>
            <ac:spMk id="91138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5DD13806-F4DD-AD40-9515-FF6328E70821}" dt="2022-08-09T23:45:21.357" v="966" actId="14100"/>
        <pc:sldMkLst>
          <pc:docMk/>
          <pc:sldMk cId="0" sldId="320"/>
        </pc:sldMkLst>
        <pc:spChg chg="add del mod">
          <ac:chgData name="Arthur Liu" userId="57266d67-1d41-4103-859a-8797e8098ce0" providerId="ADAL" clId="{5DD13806-F4DD-AD40-9515-FF6328E70821}" dt="2022-08-09T23:44:43.379" v="957" actId="113"/>
          <ac:spMkLst>
            <pc:docMk/>
            <pc:sldMk cId="0" sldId="320"/>
            <ac:spMk id="8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5:21.357" v="966" actId="14100"/>
          <ac:spMkLst>
            <pc:docMk/>
            <pc:sldMk cId="0" sldId="320"/>
            <ac:spMk id="9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42.875" v="951" actId="1076"/>
          <ac:spMkLst>
            <pc:docMk/>
            <pc:sldMk cId="0" sldId="320"/>
            <ac:spMk id="10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43.332" v="956" actId="14100"/>
          <ac:spMkLst>
            <pc:docMk/>
            <pc:sldMk cId="0" sldId="320"/>
            <ac:spMk id="15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07.501" v="929" actId="113"/>
          <ac:spMkLst>
            <pc:docMk/>
            <pc:sldMk cId="0" sldId="320"/>
            <ac:spMk id="16" creationId="{00000000-0000-0000-0000-000000000000}"/>
          </ac:spMkLst>
        </pc:spChg>
        <pc:spChg chg="add del mod">
          <ac:chgData name="Arthur Liu" userId="57266d67-1d41-4103-859a-8797e8098ce0" providerId="ADAL" clId="{5DD13806-F4DD-AD40-9515-FF6328E70821}" dt="2022-08-09T23:44:42.791" v="950"/>
          <ac:spMkLst>
            <pc:docMk/>
            <pc:sldMk cId="0" sldId="320"/>
            <ac:spMk id="17" creationId="{F8FE5BE0-6C44-B644-8E19-CD0C83132954}"/>
          </ac:spMkLst>
        </pc:spChg>
        <pc:spChg chg="add del mod">
          <ac:chgData name="Arthur Liu" userId="57266d67-1d41-4103-859a-8797e8098ce0" providerId="ADAL" clId="{5DD13806-F4DD-AD40-9515-FF6328E70821}" dt="2022-08-09T23:44:42.791" v="950"/>
          <ac:spMkLst>
            <pc:docMk/>
            <pc:sldMk cId="0" sldId="320"/>
            <ac:spMk id="18" creationId="{C226489E-00C4-5E4A-87B1-233C3BE76DCC}"/>
          </ac:spMkLst>
        </pc:spChg>
        <pc:spChg chg="mod">
          <ac:chgData name="Arthur Liu" userId="57266d67-1d41-4103-859a-8797e8098ce0" providerId="ADAL" clId="{5DD13806-F4DD-AD40-9515-FF6328E70821}" dt="2022-08-09T23:44:07.501" v="929" actId="113"/>
          <ac:spMkLst>
            <pc:docMk/>
            <pc:sldMk cId="0" sldId="320"/>
            <ac:spMk id="93185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07.501" v="929" actId="113"/>
          <ac:spMkLst>
            <pc:docMk/>
            <pc:sldMk cId="0" sldId="320"/>
            <ac:spMk id="93186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07.501" v="929" actId="113"/>
          <ac:spMkLst>
            <pc:docMk/>
            <pc:sldMk cId="0" sldId="320"/>
            <ac:spMk id="93187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07.501" v="929" actId="113"/>
          <ac:spMkLst>
            <pc:docMk/>
            <pc:sldMk cId="0" sldId="320"/>
            <ac:spMk id="93188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4:07.501" v="929" actId="113"/>
          <ac:spMkLst>
            <pc:docMk/>
            <pc:sldMk cId="0" sldId="320"/>
            <ac:spMk id="93192" creationId="{00000000-0000-0000-0000-000000000000}"/>
          </ac:spMkLst>
        </pc:spChg>
        <pc:spChg chg="add del">
          <ac:chgData name="Arthur Liu" userId="57266d67-1d41-4103-859a-8797e8098ce0" providerId="ADAL" clId="{5DD13806-F4DD-AD40-9515-FF6328E70821}" dt="2022-08-09T23:44:42.710" v="949" actId="478"/>
          <ac:spMkLst>
            <pc:docMk/>
            <pc:sldMk cId="0" sldId="320"/>
            <ac:spMk id="93193" creationId="{00000000-0000-0000-0000-000000000000}"/>
          </ac:spMkLst>
        </pc:spChg>
        <pc:spChg chg="add del">
          <ac:chgData name="Arthur Liu" userId="57266d67-1d41-4103-859a-8797e8098ce0" providerId="ADAL" clId="{5DD13806-F4DD-AD40-9515-FF6328E70821}" dt="2022-08-09T23:44:42.210" v="948" actId="478"/>
          <ac:spMkLst>
            <pc:docMk/>
            <pc:sldMk cId="0" sldId="320"/>
            <ac:spMk id="93194" creationId="{00000000-0000-0000-0000-000000000000}"/>
          </ac:spMkLst>
        </pc:spChg>
      </pc:sldChg>
      <pc:sldChg chg="modSp add mod modTransition modNotesTx">
        <pc:chgData name="Arthur Liu" userId="57266d67-1d41-4103-859a-8797e8098ce0" providerId="ADAL" clId="{5DD13806-F4DD-AD40-9515-FF6328E70821}" dt="2022-08-10T03:01:39.735" v="2653" actId="20577"/>
        <pc:sldMkLst>
          <pc:docMk/>
          <pc:sldMk cId="0" sldId="321"/>
        </pc:sldMkLst>
        <pc:spChg chg="mod">
          <ac:chgData name="Arthur Liu" userId="57266d67-1d41-4103-859a-8797e8098ce0" providerId="ADAL" clId="{5DD13806-F4DD-AD40-9515-FF6328E70821}" dt="2022-08-10T03:01:18.663" v="2613" actId="20577"/>
          <ac:spMkLst>
            <pc:docMk/>
            <pc:sldMk cId="0" sldId="321"/>
            <ac:spMk id="95234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324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327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475707276" sldId="329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600558757" sldId="330"/>
        </pc:sldMkLst>
      </pc:sldChg>
      <pc:sldChg chg="delSp modSp add mod modTransition modNotesTx">
        <pc:chgData name="Arthur Liu" userId="57266d67-1d41-4103-859a-8797e8098ce0" providerId="ADAL" clId="{5DD13806-F4DD-AD40-9515-FF6328E70821}" dt="2022-08-10T02:55:20.658" v="2486" actId="20577"/>
        <pc:sldMkLst>
          <pc:docMk/>
          <pc:sldMk cId="0" sldId="331"/>
        </pc:sldMkLst>
        <pc:spChg chg="mod">
          <ac:chgData name="Arthur Liu" userId="57266d67-1d41-4103-859a-8797e8098ce0" providerId="ADAL" clId="{5DD13806-F4DD-AD40-9515-FF6328E70821}" dt="2022-08-09T23:42:34.183" v="907" actId="113"/>
          <ac:spMkLst>
            <pc:docMk/>
            <pc:sldMk cId="0" sldId="331"/>
            <ac:spMk id="8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23:42:43.180" v="910" actId="14100"/>
          <ac:spMkLst>
            <pc:docMk/>
            <pc:sldMk cId="0" sldId="331"/>
            <ac:spMk id="84994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0:39:32.651" v="1107" actId="478"/>
          <ac:spMkLst>
            <pc:docMk/>
            <pc:sldMk cId="0" sldId="331"/>
            <ac:spMk id="84998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0:39:33.334" v="1108" actId="478"/>
          <ac:spMkLst>
            <pc:docMk/>
            <pc:sldMk cId="0" sldId="331"/>
            <ac:spMk id="84999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0:39:33.965" v="1109" actId="478"/>
          <ac:spMkLst>
            <pc:docMk/>
            <pc:sldMk cId="0" sldId="331"/>
            <ac:spMk id="85000" creationId="{00000000-0000-0000-0000-000000000000}"/>
          </ac:spMkLst>
        </pc:spChg>
        <pc:cxnChg chg="del">
          <ac:chgData name="Arthur Liu" userId="57266d67-1d41-4103-859a-8797e8098ce0" providerId="ADAL" clId="{5DD13806-F4DD-AD40-9515-FF6328E70821}" dt="2022-08-10T00:39:35.429" v="1110" actId="478"/>
          <ac:cxnSpMkLst>
            <pc:docMk/>
            <pc:sldMk cId="0" sldId="331"/>
            <ac:cxnSpMk id="85001" creationId="{00000000-0000-0000-0000-000000000000}"/>
          </ac:cxnSpMkLst>
        </pc:cxn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573016379" sldId="331"/>
        </pc:sldMkLst>
      </pc:sldChg>
      <pc:sldChg chg="modSp add mod modTransition">
        <pc:chgData name="Arthur Liu" userId="57266d67-1d41-4103-859a-8797e8098ce0" providerId="ADAL" clId="{5DD13806-F4DD-AD40-9515-FF6328E70821}" dt="2022-08-09T23:41:19.250" v="900" actId="6549"/>
        <pc:sldMkLst>
          <pc:docMk/>
          <pc:sldMk cId="0" sldId="332"/>
        </pc:sldMkLst>
        <pc:spChg chg="mod">
          <ac:chgData name="Arthur Liu" userId="57266d67-1d41-4103-859a-8797e8098ce0" providerId="ADAL" clId="{5DD13806-F4DD-AD40-9515-FF6328E70821}" dt="2022-08-09T23:41:19.250" v="900" actId="6549"/>
          <ac:spMkLst>
            <pc:docMk/>
            <pc:sldMk cId="0" sldId="332"/>
            <ac:spMk id="78850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700687025" sldId="332"/>
        </pc:sldMkLst>
      </pc:sldChg>
      <pc:sldChg chg="delSp modSp add mod modTransition modNotes modNotesTx">
        <pc:chgData name="Arthur Liu" userId="57266d67-1d41-4103-859a-8797e8098ce0" providerId="ADAL" clId="{5DD13806-F4DD-AD40-9515-FF6328E70821}" dt="2022-08-10T06:03:35.214" v="2658"/>
        <pc:sldMkLst>
          <pc:docMk/>
          <pc:sldMk cId="0" sldId="333"/>
        </pc:sldMkLst>
        <pc:spChg chg="mod">
          <ac:chgData name="Arthur Liu" userId="57266d67-1d41-4103-859a-8797e8098ce0" providerId="ADAL" clId="{5DD13806-F4DD-AD40-9515-FF6328E70821}" dt="2022-08-10T02:56:29.447" v="2492" actId="207"/>
          <ac:spMkLst>
            <pc:docMk/>
            <pc:sldMk cId="0" sldId="333"/>
            <ac:spMk id="8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10T00:40:00.308" v="1114" actId="1076"/>
          <ac:spMkLst>
            <pc:docMk/>
            <pc:sldMk cId="0" sldId="333"/>
            <ac:spMk id="105474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10T00:39:58.286" v="1112" actId="1076"/>
          <ac:spMkLst>
            <pc:docMk/>
            <pc:sldMk cId="0" sldId="333"/>
            <ac:spMk id="105475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0:40:07.585" v="1115" actId="478"/>
          <ac:spMkLst>
            <pc:docMk/>
            <pc:sldMk cId="0" sldId="333"/>
            <ac:spMk id="105481" creationId="{00000000-0000-0000-0000-000000000000}"/>
          </ac:spMkLst>
        </pc:spChg>
        <pc:spChg chg="del mod">
          <ac:chgData name="Arthur Liu" userId="57266d67-1d41-4103-859a-8797e8098ce0" providerId="ADAL" clId="{5DD13806-F4DD-AD40-9515-FF6328E70821}" dt="2022-08-10T00:40:07.585" v="1115" actId="478"/>
          <ac:spMkLst>
            <pc:docMk/>
            <pc:sldMk cId="0" sldId="333"/>
            <ac:spMk id="105482" creationId="{00000000-0000-0000-0000-000000000000}"/>
          </ac:spMkLst>
        </pc:spChg>
        <pc:spChg chg="del mod">
          <ac:chgData name="Arthur Liu" userId="57266d67-1d41-4103-859a-8797e8098ce0" providerId="ADAL" clId="{5DD13806-F4DD-AD40-9515-FF6328E70821}" dt="2022-08-10T00:40:07.585" v="1115" actId="478"/>
          <ac:spMkLst>
            <pc:docMk/>
            <pc:sldMk cId="0" sldId="333"/>
            <ac:spMk id="105483" creationId="{00000000-0000-0000-0000-000000000000}"/>
          </ac:spMkLst>
        </pc:spChg>
        <pc:cxnChg chg="del mod">
          <ac:chgData name="Arthur Liu" userId="57266d67-1d41-4103-859a-8797e8098ce0" providerId="ADAL" clId="{5DD13806-F4DD-AD40-9515-FF6328E70821}" dt="2022-08-10T00:40:07.585" v="1115" actId="478"/>
          <ac:cxnSpMkLst>
            <pc:docMk/>
            <pc:sldMk cId="0" sldId="333"/>
            <ac:cxnSpMk id="105486" creationId="{00000000-0000-0000-0000-000000000000}"/>
          </ac:cxnSpMkLst>
        </pc:cxn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70704705" sldId="333"/>
        </pc:sldMkLst>
      </pc:sldChg>
      <pc:sldChg chg="modSp add mod modTransition">
        <pc:chgData name="Arthur Liu" userId="57266d67-1d41-4103-859a-8797e8098ce0" providerId="ADAL" clId="{5DD13806-F4DD-AD40-9515-FF6328E70821}" dt="2022-08-09T19:03:33.724" v="41" actId="14100"/>
        <pc:sldMkLst>
          <pc:docMk/>
          <pc:sldMk cId="3759611320" sldId="334"/>
        </pc:sldMkLst>
        <pc:spChg chg="mod">
          <ac:chgData name="Arthur Liu" userId="57266d67-1d41-4103-859a-8797e8098ce0" providerId="ADAL" clId="{5DD13806-F4DD-AD40-9515-FF6328E70821}" dt="2022-08-09T19:03:31.453" v="40" actId="27636"/>
          <ac:spMkLst>
            <pc:docMk/>
            <pc:sldMk cId="3759611320" sldId="334"/>
            <ac:spMk id="3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09T19:03:33.724" v="41" actId="14100"/>
          <ac:spMkLst>
            <pc:docMk/>
            <pc:sldMk cId="3759611320" sldId="334"/>
            <ac:spMk id="47" creationId="{00000000-0000-0000-0000-000000000000}"/>
          </ac:spMkLst>
        </pc:spChg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2467725420" sldId="335"/>
        </pc:sldMkLst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751906789" sldId="336"/>
        </pc:sldMkLst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3338652647" sldId="337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767695744" sldId="338"/>
        </pc:sldMkLst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2839700654" sldId="338"/>
        </pc:sldMkLst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930551174" sldId="339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4080464062" sldId="339"/>
        </pc:sldMkLst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141460292" sldId="340"/>
        </pc:sldMkLst>
      </pc:sldChg>
      <pc:sldChg chg="add modTransition">
        <pc:chgData name="Arthur Liu" userId="57266d67-1d41-4103-859a-8797e8098ce0" providerId="ADAL" clId="{5DD13806-F4DD-AD40-9515-FF6328E70821}" dt="2022-08-09T18:42:23.951" v="24"/>
        <pc:sldMkLst>
          <pc:docMk/>
          <pc:sldMk cId="2375203117" sldId="341"/>
        </pc:sldMkLst>
      </pc:sldChg>
      <pc:sldChg chg="modSp add mod modTransition modShow">
        <pc:chgData name="Arthur Liu" userId="57266d67-1d41-4103-859a-8797e8098ce0" providerId="ADAL" clId="{5DD13806-F4DD-AD40-9515-FF6328E70821}" dt="2022-08-10T02:28:59.326" v="2313" actId="729"/>
        <pc:sldMkLst>
          <pc:docMk/>
          <pc:sldMk cId="4244905202" sldId="342"/>
        </pc:sldMkLst>
        <pc:spChg chg="mod">
          <ac:chgData name="Arthur Liu" userId="57266d67-1d41-4103-859a-8797e8098ce0" providerId="ADAL" clId="{5DD13806-F4DD-AD40-9515-FF6328E70821}" dt="2022-08-10T02:28:53.937" v="2312" actId="14100"/>
          <ac:spMkLst>
            <pc:docMk/>
            <pc:sldMk cId="4244905202" sldId="342"/>
            <ac:spMk id="2" creationId="{00000000-0000-0000-0000-000000000000}"/>
          </ac:spMkLst>
        </pc:spChg>
      </pc:sldChg>
      <pc:sldChg chg="delSp modSp add mod modTransition">
        <pc:chgData name="Arthur Liu" userId="57266d67-1d41-4103-859a-8797e8098ce0" providerId="ADAL" clId="{5DD13806-F4DD-AD40-9515-FF6328E70821}" dt="2022-08-10T02:36:11.502" v="2325" actId="478"/>
        <pc:sldMkLst>
          <pc:docMk/>
          <pc:sldMk cId="3028324915" sldId="343"/>
        </pc:sldMkLst>
        <pc:spChg chg="mod">
          <ac:chgData name="Arthur Liu" userId="57266d67-1d41-4103-859a-8797e8098ce0" providerId="ADAL" clId="{5DD13806-F4DD-AD40-9515-FF6328E70821}" dt="2022-08-10T02:28:33.912" v="2311" actId="14100"/>
          <ac:spMkLst>
            <pc:docMk/>
            <pc:sldMk cId="3028324915" sldId="343"/>
            <ac:spMk id="31745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06.070" v="2319" actId="478"/>
          <ac:spMkLst>
            <pc:docMk/>
            <pc:sldMk cId="3028324915" sldId="343"/>
            <ac:spMk id="31773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06.635" v="2320" actId="478"/>
          <ac:spMkLst>
            <pc:docMk/>
            <pc:sldMk cId="3028324915" sldId="343"/>
            <ac:spMk id="31774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07.444" v="2321" actId="478"/>
          <ac:spMkLst>
            <pc:docMk/>
            <pc:sldMk cId="3028324915" sldId="343"/>
            <ac:spMk id="31775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11.502" v="2325" actId="478"/>
          <ac:spMkLst>
            <pc:docMk/>
            <pc:sldMk cId="3028324915" sldId="343"/>
            <ac:spMk id="31776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10.749" v="2324" actId="478"/>
          <ac:spMkLst>
            <pc:docMk/>
            <pc:sldMk cId="3028324915" sldId="343"/>
            <ac:spMk id="31777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09.740" v="2323" actId="478"/>
          <ac:spMkLst>
            <pc:docMk/>
            <pc:sldMk cId="3028324915" sldId="343"/>
            <ac:spMk id="31778" creationId="{00000000-0000-0000-0000-000000000000}"/>
          </ac:spMkLst>
        </pc:spChg>
        <pc:spChg chg="del">
          <ac:chgData name="Arthur Liu" userId="57266d67-1d41-4103-859a-8797e8098ce0" providerId="ADAL" clId="{5DD13806-F4DD-AD40-9515-FF6328E70821}" dt="2022-08-10T02:36:08.733" v="2322" actId="478"/>
          <ac:spMkLst>
            <pc:docMk/>
            <pc:sldMk cId="3028324915" sldId="343"/>
            <ac:spMk id="31779" creationId="{00000000-0000-0000-0000-000000000000}"/>
          </ac:spMkLst>
        </pc:spChg>
      </pc:sldChg>
      <pc:sldChg chg="modSp add mod ord modTransition">
        <pc:chgData name="Arthur Liu" userId="57266d67-1d41-4103-859a-8797e8098ce0" providerId="ADAL" clId="{5DD13806-F4DD-AD40-9515-FF6328E70821}" dt="2022-08-10T02:42:46.096" v="2330" actId="20578"/>
        <pc:sldMkLst>
          <pc:docMk/>
          <pc:sldMk cId="2367213463" sldId="344"/>
        </pc:sldMkLst>
        <pc:spChg chg="mod">
          <ac:chgData name="Arthur Liu" userId="57266d67-1d41-4103-859a-8797e8098ce0" providerId="ADAL" clId="{5DD13806-F4DD-AD40-9515-FF6328E70821}" dt="2022-08-10T02:37:21.656" v="2328" actId="27636"/>
          <ac:spMkLst>
            <pc:docMk/>
            <pc:sldMk cId="2367213463" sldId="344"/>
            <ac:spMk id="29698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3614536527" sldId="345"/>
        </pc:sldMkLst>
        <pc:spChg chg="mod">
          <ac:chgData name="Arthur Liu" userId="57266d67-1d41-4103-859a-8797e8098ce0" providerId="ADAL" clId="{5DD13806-F4DD-AD40-9515-FF6328E70821}" dt="2022-08-09T23:39:00.654" v="881" actId="14100"/>
          <ac:spMkLst>
            <pc:docMk/>
            <pc:sldMk cId="3614536527" sldId="345"/>
            <ac:spMk id="54274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781429656" sldId="346"/>
        </pc:sldMkLst>
      </pc:sldChg>
      <pc:sldChg chg="modSp add mod">
        <pc:chgData name="Arthur Liu" userId="57266d67-1d41-4103-859a-8797e8098ce0" providerId="ADAL" clId="{5DD13806-F4DD-AD40-9515-FF6328E70821}" dt="2022-08-09T23:38:52.660" v="879" actId="14100"/>
        <pc:sldMkLst>
          <pc:docMk/>
          <pc:sldMk cId="3723549751" sldId="346"/>
        </pc:sldMkLst>
        <pc:spChg chg="mod">
          <ac:chgData name="Arthur Liu" userId="57266d67-1d41-4103-859a-8797e8098ce0" providerId="ADAL" clId="{5DD13806-F4DD-AD40-9515-FF6328E70821}" dt="2022-08-09T23:38:52.660" v="879" actId="14100"/>
          <ac:spMkLst>
            <pc:docMk/>
            <pc:sldMk cId="3723549751" sldId="346"/>
            <ac:spMk id="55298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78610960" sldId="347"/>
        </pc:sldMkLst>
      </pc:sldChg>
      <pc:sldChg chg="modSp add mod modTransition">
        <pc:chgData name="Arthur Liu" userId="57266d67-1d41-4103-859a-8797e8098ce0" providerId="ADAL" clId="{5DD13806-F4DD-AD40-9515-FF6328E70821}" dt="2022-08-09T23:39:56.324" v="883" actId="14100"/>
        <pc:sldMkLst>
          <pc:docMk/>
          <pc:sldMk cId="2215658787" sldId="347"/>
        </pc:sldMkLst>
        <pc:spChg chg="mod">
          <ac:chgData name="Arthur Liu" userId="57266d67-1d41-4103-859a-8797e8098ce0" providerId="ADAL" clId="{5DD13806-F4DD-AD40-9515-FF6328E70821}" dt="2022-08-09T23:39:56.324" v="883" actId="14100"/>
          <ac:spMkLst>
            <pc:docMk/>
            <pc:sldMk cId="2215658787" sldId="347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2301343888" sldId="348"/>
        </pc:sldMkLst>
      </pc:sldChg>
      <pc:sldChg chg="modSp add mod modTransition">
        <pc:chgData name="Arthur Liu" userId="57266d67-1d41-4103-859a-8797e8098ce0" providerId="ADAL" clId="{5DD13806-F4DD-AD40-9515-FF6328E70821}" dt="2022-08-09T23:39:59.036" v="884" actId="14100"/>
        <pc:sldMkLst>
          <pc:docMk/>
          <pc:sldMk cId="2733790431" sldId="348"/>
        </pc:sldMkLst>
        <pc:spChg chg="mod">
          <ac:chgData name="Arthur Liu" userId="57266d67-1d41-4103-859a-8797e8098ce0" providerId="ADAL" clId="{5DD13806-F4DD-AD40-9515-FF6328E70821}" dt="2022-08-09T23:39:59.036" v="884" actId="14100"/>
          <ac:spMkLst>
            <pc:docMk/>
            <pc:sldMk cId="2733790431" sldId="348"/>
            <ac:spMk id="2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5DD13806-F4DD-AD40-9515-FF6328E70821}" dt="2022-08-09T23:40:03.310" v="885" actId="14100"/>
        <pc:sldMkLst>
          <pc:docMk/>
          <pc:sldMk cId="601839967" sldId="349"/>
        </pc:sldMkLst>
        <pc:spChg chg="mod">
          <ac:chgData name="Arthur Liu" userId="57266d67-1d41-4103-859a-8797e8098ce0" providerId="ADAL" clId="{5DD13806-F4DD-AD40-9515-FF6328E70821}" dt="2022-08-09T23:40:03.310" v="885" actId="14100"/>
          <ac:spMkLst>
            <pc:docMk/>
            <pc:sldMk cId="601839967" sldId="349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2382691621" sldId="349"/>
        </pc:sldMkLst>
      </pc:sldChg>
      <pc:sldChg chg="modSp add mod modTransition">
        <pc:chgData name="Arthur Liu" userId="57266d67-1d41-4103-859a-8797e8098ce0" providerId="ADAL" clId="{5DD13806-F4DD-AD40-9515-FF6328E70821}" dt="2022-08-09T23:40:07.305" v="886" actId="14100"/>
        <pc:sldMkLst>
          <pc:docMk/>
          <pc:sldMk cId="3477776344" sldId="350"/>
        </pc:sldMkLst>
        <pc:spChg chg="mod">
          <ac:chgData name="Arthur Liu" userId="57266d67-1d41-4103-859a-8797e8098ce0" providerId="ADAL" clId="{5DD13806-F4DD-AD40-9515-FF6328E70821}" dt="2022-08-09T23:40:07.305" v="886" actId="14100"/>
          <ac:spMkLst>
            <pc:docMk/>
            <pc:sldMk cId="3477776344" sldId="350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4019675764" sldId="350"/>
        </pc:sldMkLst>
      </pc:sldChg>
      <pc:sldChg chg="modSp add mod modTransition">
        <pc:chgData name="Arthur Liu" userId="57266d67-1d41-4103-859a-8797e8098ce0" providerId="ADAL" clId="{5DD13806-F4DD-AD40-9515-FF6328E70821}" dt="2022-08-09T23:40:10.590" v="887" actId="14100"/>
        <pc:sldMkLst>
          <pc:docMk/>
          <pc:sldMk cId="2084189499" sldId="351"/>
        </pc:sldMkLst>
        <pc:spChg chg="mod">
          <ac:chgData name="Arthur Liu" userId="57266d67-1d41-4103-859a-8797e8098ce0" providerId="ADAL" clId="{5DD13806-F4DD-AD40-9515-FF6328E70821}" dt="2022-08-09T23:40:10.590" v="887" actId="14100"/>
          <ac:spMkLst>
            <pc:docMk/>
            <pc:sldMk cId="2084189499" sldId="351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2847698142" sldId="351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267306925" sldId="352"/>
        </pc:sldMkLst>
      </pc:sldChg>
      <pc:sldChg chg="modSp add mod modTransition">
        <pc:chgData name="Arthur Liu" userId="57266d67-1d41-4103-859a-8797e8098ce0" providerId="ADAL" clId="{5DD13806-F4DD-AD40-9515-FF6328E70821}" dt="2022-08-09T23:40:16.342" v="890" actId="14100"/>
        <pc:sldMkLst>
          <pc:docMk/>
          <pc:sldMk cId="3953116406" sldId="352"/>
        </pc:sldMkLst>
        <pc:spChg chg="mod">
          <ac:chgData name="Arthur Liu" userId="57266d67-1d41-4103-859a-8797e8098ce0" providerId="ADAL" clId="{5DD13806-F4DD-AD40-9515-FF6328E70821}" dt="2022-08-09T23:40:16.342" v="890" actId="14100"/>
          <ac:spMkLst>
            <pc:docMk/>
            <pc:sldMk cId="3953116406" sldId="352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89591285" sldId="353"/>
        </pc:sldMkLst>
      </pc:sldChg>
      <pc:sldChg chg="modSp add mod modTransition">
        <pc:chgData name="Arthur Liu" userId="57266d67-1d41-4103-859a-8797e8098ce0" providerId="ADAL" clId="{5DD13806-F4DD-AD40-9515-FF6328E70821}" dt="2022-08-09T23:40:19.448" v="891" actId="14100"/>
        <pc:sldMkLst>
          <pc:docMk/>
          <pc:sldMk cId="802648408" sldId="353"/>
        </pc:sldMkLst>
        <pc:spChg chg="mod">
          <ac:chgData name="Arthur Liu" userId="57266d67-1d41-4103-859a-8797e8098ce0" providerId="ADAL" clId="{5DD13806-F4DD-AD40-9515-FF6328E70821}" dt="2022-08-09T23:40:19.448" v="891" actId="14100"/>
          <ac:spMkLst>
            <pc:docMk/>
            <pc:sldMk cId="802648408" sldId="353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35376420" sldId="354"/>
        </pc:sldMkLst>
      </pc:sldChg>
      <pc:sldChg chg="modSp add mod modTransition modShow">
        <pc:chgData name="Arthur Liu" userId="57266d67-1d41-4103-859a-8797e8098ce0" providerId="ADAL" clId="{5DD13806-F4DD-AD40-9515-FF6328E70821}" dt="2022-08-10T02:29:28.223" v="2314" actId="729"/>
        <pc:sldMkLst>
          <pc:docMk/>
          <pc:sldMk cId="1009781361" sldId="354"/>
        </pc:sldMkLst>
        <pc:spChg chg="mod">
          <ac:chgData name="Arthur Liu" userId="57266d67-1d41-4103-859a-8797e8098ce0" providerId="ADAL" clId="{5DD13806-F4DD-AD40-9515-FF6328E70821}" dt="2022-08-09T23:40:22.617" v="892" actId="14100"/>
          <ac:spMkLst>
            <pc:docMk/>
            <pc:sldMk cId="1009781361" sldId="354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103648294" sldId="355"/>
        </pc:sldMkLst>
      </pc:sldChg>
      <pc:sldChg chg="modSp add mod modTransition">
        <pc:chgData name="Arthur Liu" userId="57266d67-1d41-4103-859a-8797e8098ce0" providerId="ADAL" clId="{5DD13806-F4DD-AD40-9515-FF6328E70821}" dt="2022-08-09T23:39:52.652" v="882" actId="14100"/>
        <pc:sldMkLst>
          <pc:docMk/>
          <pc:sldMk cId="1306223717" sldId="355"/>
        </pc:sldMkLst>
        <pc:spChg chg="mod">
          <ac:chgData name="Arthur Liu" userId="57266d67-1d41-4103-859a-8797e8098ce0" providerId="ADAL" clId="{5DD13806-F4DD-AD40-9515-FF6328E70821}" dt="2022-08-09T23:39:52.652" v="882" actId="14100"/>
          <ac:spMkLst>
            <pc:docMk/>
            <pc:sldMk cId="1306223717" sldId="355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3687097542" sldId="356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4059673389" sldId="357"/>
        </pc:sldMkLst>
      </pc:sldChg>
      <pc:sldChg chg="delSp modSp add mod modNotes">
        <pc:chgData name="Arthur Liu" userId="57266d67-1d41-4103-859a-8797e8098ce0" providerId="ADAL" clId="{5DD13806-F4DD-AD40-9515-FF6328E70821}" dt="2022-08-10T06:03:35.214" v="2658"/>
        <pc:sldMkLst>
          <pc:docMk/>
          <pc:sldMk cId="3895133653" sldId="358"/>
        </pc:sldMkLst>
        <pc:spChg chg="del">
          <ac:chgData name="Arthur Liu" userId="57266d67-1d41-4103-859a-8797e8098ce0" providerId="ADAL" clId="{5DD13806-F4DD-AD40-9515-FF6328E70821}" dt="2022-08-10T00:53:15.212" v="1336" actId="478"/>
          <ac:spMkLst>
            <pc:docMk/>
            <pc:sldMk cId="3895133653" sldId="358"/>
            <ac:spMk id="11" creationId="{00000000-0000-0000-0000-000000000000}"/>
          </ac:spMkLst>
        </pc:spChg>
        <pc:spChg chg="mod">
          <ac:chgData name="Arthur Liu" userId="57266d67-1d41-4103-859a-8797e8098ce0" providerId="ADAL" clId="{5DD13806-F4DD-AD40-9515-FF6328E70821}" dt="2022-08-10T00:53:10.109" v="1335" actId="12"/>
          <ac:spMkLst>
            <pc:docMk/>
            <pc:sldMk cId="3895133653" sldId="358"/>
            <ac:spMk id="9221" creationId="{00000000-0000-0000-0000-000000000000}"/>
          </ac:spMkLst>
        </pc:spChg>
      </pc:sldChg>
      <pc:sldChg chg="addSp modSp add modNotes">
        <pc:chgData name="Arthur Liu" userId="57266d67-1d41-4103-859a-8797e8098ce0" providerId="ADAL" clId="{5DD13806-F4DD-AD40-9515-FF6328E70821}" dt="2022-08-10T06:03:35.214" v="2658"/>
        <pc:sldMkLst>
          <pc:docMk/>
          <pc:sldMk cId="3880422859" sldId="359"/>
        </pc:sldMkLst>
        <pc:spChg chg="add mod">
          <ac:chgData name="Arthur Liu" userId="57266d67-1d41-4103-859a-8797e8098ce0" providerId="ADAL" clId="{5DD13806-F4DD-AD40-9515-FF6328E70821}" dt="2022-08-10T00:56:40.323" v="1803"/>
          <ac:spMkLst>
            <pc:docMk/>
            <pc:sldMk cId="3880422859" sldId="359"/>
            <ac:spMk id="2" creationId="{A2701756-E2ED-654B-85D1-E10A5A6A6FF6}"/>
          </ac:spMkLst>
        </pc:spChg>
      </pc:sldChg>
      <pc:sldChg chg="addSp delSp modSp new mod">
        <pc:chgData name="Arthur Liu" userId="57266d67-1d41-4103-859a-8797e8098ce0" providerId="ADAL" clId="{5DD13806-F4DD-AD40-9515-FF6328E70821}" dt="2022-08-09T23:26:57.206" v="490" actId="20577"/>
        <pc:sldMkLst>
          <pc:docMk/>
          <pc:sldMk cId="959214517" sldId="360"/>
        </pc:sldMkLst>
        <pc:spChg chg="mod">
          <ac:chgData name="Arthur Liu" userId="57266d67-1d41-4103-859a-8797e8098ce0" providerId="ADAL" clId="{5DD13806-F4DD-AD40-9515-FF6328E70821}" dt="2022-08-09T23:13:45.520" v="68" actId="20577"/>
          <ac:spMkLst>
            <pc:docMk/>
            <pc:sldMk cId="959214517" sldId="360"/>
            <ac:spMk id="2" creationId="{1CAD4797-EB9F-AD41-8FE1-3307A272410D}"/>
          </ac:spMkLst>
        </pc:spChg>
        <pc:spChg chg="mod">
          <ac:chgData name="Arthur Liu" userId="57266d67-1d41-4103-859a-8797e8098ce0" providerId="ADAL" clId="{5DD13806-F4DD-AD40-9515-FF6328E70821}" dt="2022-08-09T23:26:57.206" v="490" actId="20577"/>
          <ac:spMkLst>
            <pc:docMk/>
            <pc:sldMk cId="959214517" sldId="360"/>
            <ac:spMk id="3" creationId="{A1395D7E-8A86-EE46-9EFC-079765C1411E}"/>
          </ac:spMkLst>
        </pc:spChg>
        <pc:spChg chg="add mod">
          <ac:chgData name="Arthur Liu" userId="57266d67-1d41-4103-859a-8797e8098ce0" providerId="ADAL" clId="{5DD13806-F4DD-AD40-9515-FF6328E70821}" dt="2022-08-09T23:15:07.717" v="160" actId="1076"/>
          <ac:spMkLst>
            <pc:docMk/>
            <pc:sldMk cId="959214517" sldId="360"/>
            <ac:spMk id="6" creationId="{0E3A8DB3-7407-BC40-B03A-FEE7151F340F}"/>
          </ac:spMkLst>
        </pc:spChg>
        <pc:spChg chg="add del mod">
          <ac:chgData name="Arthur Liu" userId="57266d67-1d41-4103-859a-8797e8098ce0" providerId="ADAL" clId="{5DD13806-F4DD-AD40-9515-FF6328E70821}" dt="2022-08-09T23:17:56.896" v="180" actId="478"/>
          <ac:spMkLst>
            <pc:docMk/>
            <pc:sldMk cId="959214517" sldId="360"/>
            <ac:spMk id="7" creationId="{8FF06208-9CFD-5F41-9C7F-E1171EF7B238}"/>
          </ac:spMkLst>
        </pc:spChg>
        <pc:spChg chg="add del mod">
          <ac:chgData name="Arthur Liu" userId="57266d67-1d41-4103-859a-8797e8098ce0" providerId="ADAL" clId="{5DD13806-F4DD-AD40-9515-FF6328E70821}" dt="2022-08-09T23:17:56.149" v="179" actId="478"/>
          <ac:spMkLst>
            <pc:docMk/>
            <pc:sldMk cId="959214517" sldId="360"/>
            <ac:spMk id="8" creationId="{B7984257-38ED-8145-A112-31CCEDE2EF90}"/>
          </ac:spMkLst>
        </pc:spChg>
        <pc:spChg chg="add del mod">
          <ac:chgData name="Arthur Liu" userId="57266d67-1d41-4103-859a-8797e8098ce0" providerId="ADAL" clId="{5DD13806-F4DD-AD40-9515-FF6328E70821}" dt="2022-08-09T23:17:57.718" v="181" actId="478"/>
          <ac:spMkLst>
            <pc:docMk/>
            <pc:sldMk cId="959214517" sldId="360"/>
            <ac:spMk id="9" creationId="{7BE93BC8-2B16-CE40-8554-E996DE575BFD}"/>
          </ac:spMkLst>
        </pc:spChg>
        <pc:spChg chg="add del mod">
          <ac:chgData name="Arthur Liu" userId="57266d67-1d41-4103-859a-8797e8098ce0" providerId="ADAL" clId="{5DD13806-F4DD-AD40-9515-FF6328E70821}" dt="2022-08-09T23:17:59.067" v="182" actId="478"/>
          <ac:spMkLst>
            <pc:docMk/>
            <pc:sldMk cId="959214517" sldId="360"/>
            <ac:spMk id="10" creationId="{6CB76D83-DE59-B94C-84A8-649EA9C75952}"/>
          </ac:spMkLst>
        </pc:spChg>
        <pc:spChg chg="add mod">
          <ac:chgData name="Arthur Liu" userId="57266d67-1d41-4103-859a-8797e8098ce0" providerId="ADAL" clId="{5DD13806-F4DD-AD40-9515-FF6328E70821}" dt="2022-08-09T23:18:12.844" v="188" actId="1076"/>
          <ac:spMkLst>
            <pc:docMk/>
            <pc:sldMk cId="959214517" sldId="360"/>
            <ac:spMk id="11" creationId="{B12ABE56-0C69-724B-B4C2-A93E342830A0}"/>
          </ac:spMkLst>
        </pc:spChg>
        <pc:spChg chg="add mod">
          <ac:chgData name="Arthur Liu" userId="57266d67-1d41-4103-859a-8797e8098ce0" providerId="ADAL" clId="{5DD13806-F4DD-AD40-9515-FF6328E70821}" dt="2022-08-09T23:18:45.703" v="199" actId="1076"/>
          <ac:spMkLst>
            <pc:docMk/>
            <pc:sldMk cId="959214517" sldId="360"/>
            <ac:spMk id="12" creationId="{363926C4-DD44-EA48-A41D-B3D0EB221BD0}"/>
          </ac:spMkLst>
        </pc:spChg>
        <pc:spChg chg="add mod">
          <ac:chgData name="Arthur Liu" userId="57266d67-1d41-4103-859a-8797e8098ce0" providerId="ADAL" clId="{5DD13806-F4DD-AD40-9515-FF6328E70821}" dt="2022-08-09T23:23:25.687" v="382" actId="20577"/>
          <ac:spMkLst>
            <pc:docMk/>
            <pc:sldMk cId="959214517" sldId="360"/>
            <ac:spMk id="24" creationId="{222015D1-4660-7447-960C-EFE46D5F87A5}"/>
          </ac:spMkLst>
        </pc:spChg>
        <pc:spChg chg="add mod">
          <ac:chgData name="Arthur Liu" userId="57266d67-1d41-4103-859a-8797e8098ce0" providerId="ADAL" clId="{5DD13806-F4DD-AD40-9515-FF6328E70821}" dt="2022-08-09T23:23:28.681" v="384" actId="20577"/>
          <ac:spMkLst>
            <pc:docMk/>
            <pc:sldMk cId="959214517" sldId="360"/>
            <ac:spMk id="25" creationId="{D17AFF82-B180-F941-9023-E13C702C9305}"/>
          </ac:spMkLst>
        </pc:spChg>
        <pc:spChg chg="add mod">
          <ac:chgData name="Arthur Liu" userId="57266d67-1d41-4103-859a-8797e8098ce0" providerId="ADAL" clId="{5DD13806-F4DD-AD40-9515-FF6328E70821}" dt="2022-08-09T23:23:37.023" v="386" actId="20577"/>
          <ac:spMkLst>
            <pc:docMk/>
            <pc:sldMk cId="959214517" sldId="360"/>
            <ac:spMk id="26" creationId="{EBC54421-AB69-2249-8992-3CF8BD9D4CD5}"/>
          </ac:spMkLst>
        </pc:spChg>
        <pc:spChg chg="add del mod">
          <ac:chgData name="Arthur Liu" userId="57266d67-1d41-4103-859a-8797e8098ce0" providerId="ADAL" clId="{5DD13806-F4DD-AD40-9515-FF6328E70821}" dt="2022-08-09T23:20:58.104" v="230"/>
          <ac:spMkLst>
            <pc:docMk/>
            <pc:sldMk cId="959214517" sldId="360"/>
            <ac:spMk id="30" creationId="{2F7CA652-AFFC-7748-91B8-69BF8A696ADE}"/>
          </ac:spMkLst>
        </pc:spChg>
        <pc:spChg chg="add del mod">
          <ac:chgData name="Arthur Liu" userId="57266d67-1d41-4103-859a-8797e8098ce0" providerId="ADAL" clId="{5DD13806-F4DD-AD40-9515-FF6328E70821}" dt="2022-08-09T23:21:43.278" v="342"/>
          <ac:spMkLst>
            <pc:docMk/>
            <pc:sldMk cId="959214517" sldId="360"/>
            <ac:spMk id="31" creationId="{2DF57894-9661-A640-8F57-D1CE01EEFE05}"/>
          </ac:spMkLst>
        </pc:spChg>
        <pc:spChg chg="add mod">
          <ac:chgData name="Arthur Liu" userId="57266d67-1d41-4103-859a-8797e8098ce0" providerId="ADAL" clId="{5DD13806-F4DD-AD40-9515-FF6328E70821}" dt="2022-08-09T23:24:03.670" v="400" actId="1076"/>
          <ac:spMkLst>
            <pc:docMk/>
            <pc:sldMk cId="959214517" sldId="360"/>
            <ac:spMk id="32" creationId="{011CAEC9-E796-C04E-B7E1-E02218118030}"/>
          </ac:spMkLst>
        </pc:spChg>
        <pc:cxnChg chg="add mod">
          <ac:chgData name="Arthur Liu" userId="57266d67-1d41-4103-859a-8797e8098ce0" providerId="ADAL" clId="{5DD13806-F4DD-AD40-9515-FF6328E70821}" dt="2022-08-09T23:19:57.948" v="226" actId="14100"/>
          <ac:cxnSpMkLst>
            <pc:docMk/>
            <pc:sldMk cId="959214517" sldId="360"/>
            <ac:cxnSpMk id="13" creationId="{4039DA70-EA9B-C54D-8F90-C70B2B88E34D}"/>
          </ac:cxnSpMkLst>
        </pc:cxnChg>
        <pc:cxnChg chg="add mod">
          <ac:chgData name="Arthur Liu" userId="57266d67-1d41-4103-859a-8797e8098ce0" providerId="ADAL" clId="{5DD13806-F4DD-AD40-9515-FF6328E70821}" dt="2022-08-09T23:19:51.916" v="224" actId="14100"/>
          <ac:cxnSpMkLst>
            <pc:docMk/>
            <pc:sldMk cId="959214517" sldId="360"/>
            <ac:cxnSpMk id="17" creationId="{88D3115F-F08A-F94D-8D25-7AD8FA17B66D}"/>
          </ac:cxnSpMkLst>
        </pc:cxnChg>
        <pc:cxnChg chg="add mod">
          <ac:chgData name="Arthur Liu" userId="57266d67-1d41-4103-859a-8797e8098ce0" providerId="ADAL" clId="{5DD13806-F4DD-AD40-9515-FF6328E70821}" dt="2022-08-09T23:19:54.277" v="225" actId="14100"/>
          <ac:cxnSpMkLst>
            <pc:docMk/>
            <pc:sldMk cId="959214517" sldId="360"/>
            <ac:cxnSpMk id="21" creationId="{9AF6E19E-01DD-E042-83B0-C15C136BBB13}"/>
          </ac:cxnSpMkLst>
        </pc:cxnChg>
      </pc:sldChg>
      <pc:sldChg chg="addSp delSp modSp add mod">
        <pc:chgData name="Arthur Liu" userId="57266d67-1d41-4103-859a-8797e8098ce0" providerId="ADAL" clId="{5DD13806-F4DD-AD40-9515-FF6328E70821}" dt="2022-08-10T02:22:35.086" v="2310"/>
        <pc:sldMkLst>
          <pc:docMk/>
          <pc:sldMk cId="2542490983" sldId="361"/>
        </pc:sldMkLst>
        <pc:spChg chg="mod">
          <ac:chgData name="Arthur Liu" userId="57266d67-1d41-4103-859a-8797e8098ce0" providerId="ADAL" clId="{5DD13806-F4DD-AD40-9515-FF6328E70821}" dt="2022-08-09T23:23:05.878" v="377" actId="1076"/>
          <ac:spMkLst>
            <pc:docMk/>
            <pc:sldMk cId="2542490983" sldId="361"/>
            <ac:spMk id="12" creationId="{363926C4-DD44-EA48-A41D-B3D0EB221BD0}"/>
          </ac:spMkLst>
        </pc:spChg>
        <pc:spChg chg="add mod">
          <ac:chgData name="Arthur Liu" userId="57266d67-1d41-4103-859a-8797e8098ce0" providerId="ADAL" clId="{5DD13806-F4DD-AD40-9515-FF6328E70821}" dt="2022-08-09T23:49:55.613" v="1094" actId="14100"/>
          <ac:spMkLst>
            <pc:docMk/>
            <pc:sldMk cId="2542490983" sldId="361"/>
            <ac:spMk id="22" creationId="{0EB9E3CB-6764-1349-9677-F0E562BD79F4}"/>
          </ac:spMkLst>
        </pc:spChg>
        <pc:spChg chg="mod">
          <ac:chgData name="Arthur Liu" userId="57266d67-1d41-4103-859a-8797e8098ce0" providerId="ADAL" clId="{5DD13806-F4DD-AD40-9515-FF6328E70821}" dt="2022-08-09T23:23:43.818" v="388" actId="20577"/>
          <ac:spMkLst>
            <pc:docMk/>
            <pc:sldMk cId="2542490983" sldId="361"/>
            <ac:spMk id="24" creationId="{222015D1-4660-7447-960C-EFE46D5F87A5}"/>
          </ac:spMkLst>
        </pc:spChg>
        <pc:spChg chg="mod">
          <ac:chgData name="Arthur Liu" userId="57266d67-1d41-4103-859a-8797e8098ce0" providerId="ADAL" clId="{5DD13806-F4DD-AD40-9515-FF6328E70821}" dt="2022-08-09T23:23:45.088" v="389" actId="20577"/>
          <ac:spMkLst>
            <pc:docMk/>
            <pc:sldMk cId="2542490983" sldId="361"/>
            <ac:spMk id="25" creationId="{D17AFF82-B180-F941-9023-E13C702C9305}"/>
          </ac:spMkLst>
        </pc:spChg>
        <pc:spChg chg="del">
          <ac:chgData name="Arthur Liu" userId="57266d67-1d41-4103-859a-8797e8098ce0" providerId="ADAL" clId="{5DD13806-F4DD-AD40-9515-FF6328E70821}" dt="2022-08-09T23:22:12.427" v="361" actId="478"/>
          <ac:spMkLst>
            <pc:docMk/>
            <pc:sldMk cId="2542490983" sldId="361"/>
            <ac:spMk id="26" creationId="{EBC54421-AB69-2249-8992-3CF8BD9D4CD5}"/>
          </ac:spMkLst>
        </pc:spChg>
        <pc:spChg chg="add mod">
          <ac:chgData name="Arthur Liu" userId="57266d67-1d41-4103-859a-8797e8098ce0" providerId="ADAL" clId="{5DD13806-F4DD-AD40-9515-FF6328E70821}" dt="2022-08-09T23:24:26.472" v="411" actId="20577"/>
          <ac:spMkLst>
            <pc:docMk/>
            <pc:sldMk cId="2542490983" sldId="361"/>
            <ac:spMk id="27" creationId="{6BA9E8B2-D372-0341-B9A1-D45687B29FFC}"/>
          </ac:spMkLst>
        </pc:spChg>
        <pc:spChg chg="add mod">
          <ac:chgData name="Arthur Liu" userId="57266d67-1d41-4103-859a-8797e8098ce0" providerId="ADAL" clId="{5DD13806-F4DD-AD40-9515-FF6328E70821}" dt="2022-08-09T23:25:25.340" v="420" actId="1076"/>
          <ac:spMkLst>
            <pc:docMk/>
            <pc:sldMk cId="2542490983" sldId="361"/>
            <ac:spMk id="29" creationId="{ABA73EB0-3801-EC4A-8A8D-E7AEAA17F6C5}"/>
          </ac:spMkLst>
        </pc:spChg>
        <pc:spChg chg="del mod">
          <ac:chgData name="Arthur Liu" userId="57266d67-1d41-4103-859a-8797e8098ce0" providerId="ADAL" clId="{5DD13806-F4DD-AD40-9515-FF6328E70821}" dt="2022-08-09T23:24:06.062" v="401" actId="478"/>
          <ac:spMkLst>
            <pc:docMk/>
            <pc:sldMk cId="2542490983" sldId="361"/>
            <ac:spMk id="32" creationId="{011CAEC9-E796-C04E-B7E1-E02218118030}"/>
          </ac:spMkLst>
        </pc:spChg>
        <pc:picChg chg="add mod">
          <ac:chgData name="Arthur Liu" userId="57266d67-1d41-4103-859a-8797e8098ce0" providerId="ADAL" clId="{5DD13806-F4DD-AD40-9515-FF6328E70821}" dt="2022-08-09T23:23:15.580" v="380" actId="1076"/>
          <ac:picMkLst>
            <pc:docMk/>
            <pc:sldMk cId="2542490983" sldId="361"/>
            <ac:picMk id="18" creationId="{603A6A09-3952-C94F-995F-05C98A82C73F}"/>
          </ac:picMkLst>
        </pc:picChg>
        <pc:picChg chg="add mod">
          <ac:chgData name="Arthur Liu" userId="57266d67-1d41-4103-859a-8797e8098ce0" providerId="ADAL" clId="{5DD13806-F4DD-AD40-9515-FF6328E70821}" dt="2022-08-09T23:23:15.580" v="380" actId="1076"/>
          <ac:picMkLst>
            <pc:docMk/>
            <pc:sldMk cId="2542490983" sldId="361"/>
            <ac:picMk id="19" creationId="{3108FA0A-FD50-8646-9746-70AF15A814B1}"/>
          </ac:picMkLst>
        </pc:picChg>
        <pc:picChg chg="add mod">
          <ac:chgData name="Arthur Liu" userId="57266d67-1d41-4103-859a-8797e8098ce0" providerId="ADAL" clId="{5DD13806-F4DD-AD40-9515-FF6328E70821}" dt="2022-08-09T23:23:15.580" v="380" actId="1076"/>
          <ac:picMkLst>
            <pc:docMk/>
            <pc:sldMk cId="2542490983" sldId="361"/>
            <ac:picMk id="20" creationId="{49B44998-9E10-4A4F-8185-DC3015014D8E}"/>
          </ac:picMkLst>
        </pc:picChg>
        <pc:picChg chg="add mod">
          <ac:chgData name="Arthur Liu" userId="57266d67-1d41-4103-859a-8797e8098ce0" providerId="ADAL" clId="{5DD13806-F4DD-AD40-9515-FF6328E70821}" dt="2022-08-09T23:23:15.580" v="380" actId="1076"/>
          <ac:picMkLst>
            <pc:docMk/>
            <pc:sldMk cId="2542490983" sldId="361"/>
            <ac:picMk id="1026" creationId="{2931D0C0-1995-AD47-ABDE-A3CCC008A51D}"/>
          </ac:picMkLst>
        </pc:picChg>
        <pc:cxnChg chg="add mod">
          <ac:chgData name="Arthur Liu" userId="57266d67-1d41-4103-859a-8797e8098ce0" providerId="ADAL" clId="{5DD13806-F4DD-AD40-9515-FF6328E70821}" dt="2022-08-10T02:22:35.086" v="2310"/>
          <ac:cxnSpMkLst>
            <pc:docMk/>
            <pc:sldMk cId="2542490983" sldId="361"/>
            <ac:cxnSpMk id="8" creationId="{5990D11F-C44F-7342-8ACB-E49238C65C82}"/>
          </ac:cxnSpMkLst>
        </pc:cxnChg>
        <pc:cxnChg chg="mod">
          <ac:chgData name="Arthur Liu" userId="57266d67-1d41-4103-859a-8797e8098ce0" providerId="ADAL" clId="{5DD13806-F4DD-AD40-9515-FF6328E70821}" dt="2022-08-09T23:23:07.900" v="378" actId="14100"/>
          <ac:cxnSpMkLst>
            <pc:docMk/>
            <pc:sldMk cId="2542490983" sldId="361"/>
            <ac:cxnSpMk id="17" creationId="{88D3115F-F08A-F94D-8D25-7AD8FA17B66D}"/>
          </ac:cxnSpMkLst>
        </pc:cxnChg>
        <pc:cxnChg chg="del mod">
          <ac:chgData name="Arthur Liu" userId="57266d67-1d41-4103-859a-8797e8098ce0" providerId="ADAL" clId="{5DD13806-F4DD-AD40-9515-FF6328E70821}" dt="2022-08-09T23:22:13.204" v="362" actId="478"/>
          <ac:cxnSpMkLst>
            <pc:docMk/>
            <pc:sldMk cId="2542490983" sldId="361"/>
            <ac:cxnSpMk id="21" creationId="{9AF6E19E-01DD-E042-83B0-C15C136BBB13}"/>
          </ac:cxnSpMkLst>
        </pc:cxnChg>
        <pc:cxnChg chg="add mod">
          <ac:chgData name="Arthur Liu" userId="57266d67-1d41-4103-859a-8797e8098ce0" providerId="ADAL" clId="{5DD13806-F4DD-AD40-9515-FF6328E70821}" dt="2022-08-10T02:22:21.913" v="2309"/>
          <ac:cxnSpMkLst>
            <pc:docMk/>
            <pc:sldMk cId="2542490983" sldId="361"/>
            <ac:cxnSpMk id="28" creationId="{E2CB1C6F-C04F-9B4B-ACBD-F2E0B1489CC8}"/>
          </ac:cxnSpMkLst>
        </pc:cxnChg>
      </pc:sldChg>
      <pc:sldChg chg="modSp add mod">
        <pc:chgData name="Arthur Liu" userId="57266d67-1d41-4103-859a-8797e8098ce0" providerId="ADAL" clId="{5DD13806-F4DD-AD40-9515-FF6328E70821}" dt="2022-08-09T23:25:44.185" v="438" actId="207"/>
        <pc:sldMkLst>
          <pc:docMk/>
          <pc:sldMk cId="419392178" sldId="362"/>
        </pc:sldMkLst>
        <pc:spChg chg="mod">
          <ac:chgData name="Arthur Liu" userId="57266d67-1d41-4103-859a-8797e8098ce0" providerId="ADAL" clId="{5DD13806-F4DD-AD40-9515-FF6328E70821}" dt="2022-08-09T23:25:15.162" v="418" actId="20577"/>
          <ac:spMkLst>
            <pc:docMk/>
            <pc:sldMk cId="419392178" sldId="362"/>
            <ac:spMk id="26" creationId="{EBC54421-AB69-2249-8992-3CF8BD9D4CD5}"/>
          </ac:spMkLst>
        </pc:spChg>
        <pc:spChg chg="mod">
          <ac:chgData name="Arthur Liu" userId="57266d67-1d41-4103-859a-8797e8098ce0" providerId="ADAL" clId="{5DD13806-F4DD-AD40-9515-FF6328E70821}" dt="2022-08-09T23:25:44.185" v="438" actId="207"/>
          <ac:spMkLst>
            <pc:docMk/>
            <pc:sldMk cId="419392178" sldId="362"/>
            <ac:spMk id="32" creationId="{011CAEC9-E796-C04E-B7E1-E02218118030}"/>
          </ac:spMkLst>
        </pc:spChg>
      </pc:sldChg>
      <pc:sldChg chg="modSp add mod">
        <pc:chgData name="Arthur Liu" userId="57266d67-1d41-4103-859a-8797e8098ce0" providerId="ADAL" clId="{5DD13806-F4DD-AD40-9515-FF6328E70821}" dt="2022-08-09T23:27:21.068" v="561" actId="20577"/>
        <pc:sldMkLst>
          <pc:docMk/>
          <pc:sldMk cId="348099582" sldId="363"/>
        </pc:sldMkLst>
        <pc:spChg chg="mod">
          <ac:chgData name="Arthur Liu" userId="57266d67-1d41-4103-859a-8797e8098ce0" providerId="ADAL" clId="{5DD13806-F4DD-AD40-9515-FF6328E70821}" dt="2022-08-09T23:27:21.068" v="561" actId="20577"/>
          <ac:spMkLst>
            <pc:docMk/>
            <pc:sldMk cId="348099582" sldId="363"/>
            <ac:spMk id="22" creationId="{0EB9E3CB-6764-1349-9677-F0E562BD79F4}"/>
          </ac:spMkLst>
        </pc:spChg>
        <pc:spChg chg="mod">
          <ac:chgData name="Arthur Liu" userId="57266d67-1d41-4103-859a-8797e8098ce0" providerId="ADAL" clId="{5DD13806-F4DD-AD40-9515-FF6328E70821}" dt="2022-08-09T23:26:37.611" v="452" actId="207"/>
          <ac:spMkLst>
            <pc:docMk/>
            <pc:sldMk cId="348099582" sldId="363"/>
            <ac:spMk id="25" creationId="{D17AFF82-B180-F941-9023-E13C702C9305}"/>
          </ac:spMkLst>
        </pc:spChg>
      </pc:sldChg>
      <pc:sldChg chg="add del">
        <pc:chgData name="Arthur Liu" userId="57266d67-1d41-4103-859a-8797e8098ce0" providerId="ADAL" clId="{5DD13806-F4DD-AD40-9515-FF6328E70821}" dt="2022-08-09T23:28:35.846" v="564" actId="2696"/>
        <pc:sldMkLst>
          <pc:docMk/>
          <pc:sldMk cId="4080116556" sldId="364"/>
        </pc:sldMkLst>
      </pc:sldChg>
      <pc:sldChg chg="addSp delSp modSp add mod">
        <pc:chgData name="Arthur Liu" userId="57266d67-1d41-4103-859a-8797e8098ce0" providerId="ADAL" clId="{5DD13806-F4DD-AD40-9515-FF6328E70821}" dt="2022-08-10T00:43:34.288" v="1133" actId="20577"/>
        <pc:sldMkLst>
          <pc:docMk/>
          <pc:sldMk cId="3281738755" sldId="365"/>
        </pc:sldMkLst>
        <pc:spChg chg="mod">
          <ac:chgData name="Arthur Liu" userId="57266d67-1d41-4103-859a-8797e8098ce0" providerId="ADAL" clId="{5DD13806-F4DD-AD40-9515-FF6328E70821}" dt="2022-08-10T00:43:34.288" v="1133" actId="20577"/>
          <ac:spMkLst>
            <pc:docMk/>
            <pc:sldMk cId="3281738755" sldId="365"/>
            <ac:spMk id="3" creationId="{A1395D7E-8A86-EE46-9EFC-079765C1411E}"/>
          </ac:spMkLst>
        </pc:spChg>
        <pc:spChg chg="mod">
          <ac:chgData name="Arthur Liu" userId="57266d67-1d41-4103-859a-8797e8098ce0" providerId="ADAL" clId="{5DD13806-F4DD-AD40-9515-FF6328E70821}" dt="2022-08-09T23:29:56.185" v="670" actId="1076"/>
          <ac:spMkLst>
            <pc:docMk/>
            <pc:sldMk cId="3281738755" sldId="365"/>
            <ac:spMk id="5" creationId="{AD21C84C-8211-0B44-BB61-4BCA9B2C0BE3}"/>
          </ac:spMkLst>
        </pc:spChg>
        <pc:spChg chg="mod">
          <ac:chgData name="Arthur Liu" userId="57266d67-1d41-4103-859a-8797e8098ce0" providerId="ADAL" clId="{5DD13806-F4DD-AD40-9515-FF6328E70821}" dt="2022-08-09T23:29:46.414" v="667" actId="207"/>
          <ac:spMkLst>
            <pc:docMk/>
            <pc:sldMk cId="3281738755" sldId="365"/>
            <ac:spMk id="6" creationId="{0E3A8DB3-7407-BC40-B03A-FEE7151F340F}"/>
          </ac:spMkLst>
        </pc:spChg>
        <pc:spChg chg="mod">
          <ac:chgData name="Arthur Liu" userId="57266d67-1d41-4103-859a-8797e8098ce0" providerId="ADAL" clId="{5DD13806-F4DD-AD40-9515-FF6328E70821}" dt="2022-08-09T23:29:51.561" v="668" actId="207"/>
          <ac:spMkLst>
            <pc:docMk/>
            <pc:sldMk cId="3281738755" sldId="365"/>
            <ac:spMk id="11" creationId="{B12ABE56-0C69-724B-B4C2-A93E342830A0}"/>
          </ac:spMkLst>
        </pc:spChg>
        <pc:spChg chg="del mod">
          <ac:chgData name="Arthur Liu" userId="57266d67-1d41-4103-859a-8797e8098ce0" providerId="ADAL" clId="{5DD13806-F4DD-AD40-9515-FF6328E70821}" dt="2022-08-09T23:29:22.013" v="666" actId="478"/>
          <ac:spMkLst>
            <pc:docMk/>
            <pc:sldMk cId="3281738755" sldId="365"/>
            <ac:spMk id="22" creationId="{0EB9E3CB-6764-1349-9677-F0E562BD79F4}"/>
          </ac:spMkLst>
        </pc:spChg>
        <pc:spChg chg="mod">
          <ac:chgData name="Arthur Liu" userId="57266d67-1d41-4103-859a-8797e8098ce0" providerId="ADAL" clId="{5DD13806-F4DD-AD40-9515-FF6328E70821}" dt="2022-08-09T23:35:26.360" v="811" actId="1076"/>
          <ac:spMkLst>
            <pc:docMk/>
            <pc:sldMk cId="3281738755" sldId="365"/>
            <ac:spMk id="24" creationId="{222015D1-4660-7447-960C-EFE46D5F87A5}"/>
          </ac:spMkLst>
        </pc:spChg>
        <pc:spChg chg="mod">
          <ac:chgData name="Arthur Liu" userId="57266d67-1d41-4103-859a-8797e8098ce0" providerId="ADAL" clId="{5DD13806-F4DD-AD40-9515-FF6328E70821}" dt="2022-08-09T23:32:37.400" v="717" actId="1076"/>
          <ac:spMkLst>
            <pc:docMk/>
            <pc:sldMk cId="3281738755" sldId="365"/>
            <ac:spMk id="27" creationId="{6BA9E8B2-D372-0341-B9A1-D45687B29FFC}"/>
          </ac:spMkLst>
        </pc:spChg>
        <pc:spChg chg="del mod">
          <ac:chgData name="Arthur Liu" userId="57266d67-1d41-4103-859a-8797e8098ce0" providerId="ADAL" clId="{5DD13806-F4DD-AD40-9515-FF6328E70821}" dt="2022-08-09T23:30:26.470" v="680" actId="478"/>
          <ac:spMkLst>
            <pc:docMk/>
            <pc:sldMk cId="3281738755" sldId="365"/>
            <ac:spMk id="29" creationId="{ABA73EB0-3801-EC4A-8A8D-E7AEAA17F6C5}"/>
          </ac:spMkLst>
        </pc:spChg>
        <pc:spChg chg="add mod">
          <ac:chgData name="Arthur Liu" userId="57266d67-1d41-4103-859a-8797e8098ce0" providerId="ADAL" clId="{5DD13806-F4DD-AD40-9515-FF6328E70821}" dt="2022-08-09T23:31:38.698" v="701" actId="1076"/>
          <ac:spMkLst>
            <pc:docMk/>
            <pc:sldMk cId="3281738755" sldId="365"/>
            <ac:spMk id="33" creationId="{E0C2AE84-D972-3547-95F4-828846D432E9}"/>
          </ac:spMkLst>
        </pc:spChg>
        <pc:spChg chg="add mod">
          <ac:chgData name="Arthur Liu" userId="57266d67-1d41-4103-859a-8797e8098ce0" providerId="ADAL" clId="{5DD13806-F4DD-AD40-9515-FF6328E70821}" dt="2022-08-09T23:34:49.080" v="798" actId="1076"/>
          <ac:spMkLst>
            <pc:docMk/>
            <pc:sldMk cId="3281738755" sldId="365"/>
            <ac:spMk id="34" creationId="{736B56F2-86B3-F343-9155-3D1F8815D7DE}"/>
          </ac:spMkLst>
        </pc:spChg>
        <pc:spChg chg="add mod">
          <ac:chgData name="Arthur Liu" userId="57266d67-1d41-4103-859a-8797e8098ce0" providerId="ADAL" clId="{5DD13806-F4DD-AD40-9515-FF6328E70821}" dt="2022-08-09T23:32:43.779" v="720" actId="1076"/>
          <ac:spMkLst>
            <pc:docMk/>
            <pc:sldMk cId="3281738755" sldId="365"/>
            <ac:spMk id="38" creationId="{1E677236-07DA-E64B-B4B9-45C10982CD83}"/>
          </ac:spMkLst>
        </pc:spChg>
        <pc:spChg chg="add mod">
          <ac:chgData name="Arthur Liu" userId="57266d67-1d41-4103-859a-8797e8098ce0" providerId="ADAL" clId="{5DD13806-F4DD-AD40-9515-FF6328E70821}" dt="2022-08-09T23:32:40.876" v="719" actId="1076"/>
          <ac:spMkLst>
            <pc:docMk/>
            <pc:sldMk cId="3281738755" sldId="365"/>
            <ac:spMk id="51" creationId="{D578F7F9-61ED-2444-A9F1-E97966F4C3FA}"/>
          </ac:spMkLst>
        </pc:spChg>
        <pc:spChg chg="add mod">
          <ac:chgData name="Arthur Liu" userId="57266d67-1d41-4103-859a-8797e8098ce0" providerId="ADAL" clId="{5DD13806-F4DD-AD40-9515-FF6328E70821}" dt="2022-08-09T23:34:07.090" v="742" actId="20577"/>
          <ac:spMkLst>
            <pc:docMk/>
            <pc:sldMk cId="3281738755" sldId="365"/>
            <ac:spMk id="52" creationId="{156BE27D-6AB7-0E4F-B6BE-1B4838F47624}"/>
          </ac:spMkLst>
        </pc:spChg>
        <pc:spChg chg="add mod">
          <ac:chgData name="Arthur Liu" userId="57266d67-1d41-4103-859a-8797e8098ce0" providerId="ADAL" clId="{5DD13806-F4DD-AD40-9515-FF6328E70821}" dt="2022-08-09T23:34:05.052" v="741" actId="14100"/>
          <ac:spMkLst>
            <pc:docMk/>
            <pc:sldMk cId="3281738755" sldId="365"/>
            <ac:spMk id="53" creationId="{A2A3C697-4B3A-A549-AA88-21FAD10CD58F}"/>
          </ac:spMkLst>
        </pc:spChg>
        <pc:grpChg chg="add mod">
          <ac:chgData name="Arthur Liu" userId="57266d67-1d41-4103-859a-8797e8098ce0" providerId="ADAL" clId="{5DD13806-F4DD-AD40-9515-FF6328E70821}" dt="2022-08-09T23:33:22.592" v="729" actId="1076"/>
          <ac:grpSpMkLst>
            <pc:docMk/>
            <pc:sldMk cId="3281738755" sldId="365"/>
            <ac:grpSpMk id="7" creationId="{6B6F4E5C-FCC0-7B48-86FE-8FDDA6844D3A}"/>
          </ac:grpSpMkLst>
        </pc:grpChg>
        <pc:grpChg chg="add del mod">
          <ac:chgData name="Arthur Liu" userId="57266d67-1d41-4103-859a-8797e8098ce0" providerId="ADAL" clId="{5DD13806-F4DD-AD40-9515-FF6328E70821}" dt="2022-08-09T23:30:41.639" v="687" actId="478"/>
          <ac:grpSpMkLst>
            <pc:docMk/>
            <pc:sldMk cId="3281738755" sldId="365"/>
            <ac:grpSpMk id="23" creationId="{88AA7741-7D1F-524B-A696-52A2F0FEA1C2}"/>
          </ac:grpSpMkLst>
        </pc:grpChg>
        <pc:picChg chg="mod">
          <ac:chgData name="Arthur Liu" userId="57266d67-1d41-4103-859a-8797e8098ce0" providerId="ADAL" clId="{5DD13806-F4DD-AD40-9515-FF6328E70821}" dt="2022-08-09T23:33:22.592" v="729" actId="1076"/>
          <ac:picMkLst>
            <pc:docMk/>
            <pc:sldMk cId="3281738755" sldId="365"/>
            <ac:picMk id="18" creationId="{603A6A09-3952-C94F-995F-05C98A82C73F}"/>
          </ac:picMkLst>
        </pc:picChg>
        <pc:picChg chg="mod">
          <ac:chgData name="Arthur Liu" userId="57266d67-1d41-4103-859a-8797e8098ce0" providerId="ADAL" clId="{5DD13806-F4DD-AD40-9515-FF6328E70821}" dt="2022-08-09T23:33:22.592" v="729" actId="1076"/>
          <ac:picMkLst>
            <pc:docMk/>
            <pc:sldMk cId="3281738755" sldId="365"/>
            <ac:picMk id="19" creationId="{3108FA0A-FD50-8646-9746-70AF15A814B1}"/>
          </ac:picMkLst>
        </pc:picChg>
        <pc:picChg chg="mod">
          <ac:chgData name="Arthur Liu" userId="57266d67-1d41-4103-859a-8797e8098ce0" providerId="ADAL" clId="{5DD13806-F4DD-AD40-9515-FF6328E70821}" dt="2022-08-09T23:33:22.592" v="729" actId="1076"/>
          <ac:picMkLst>
            <pc:docMk/>
            <pc:sldMk cId="3281738755" sldId="365"/>
            <ac:picMk id="20" creationId="{49B44998-9E10-4A4F-8185-DC3015014D8E}"/>
          </ac:picMkLst>
        </pc:picChg>
        <pc:picChg chg="mod">
          <ac:chgData name="Arthur Liu" userId="57266d67-1d41-4103-859a-8797e8098ce0" providerId="ADAL" clId="{5DD13806-F4DD-AD40-9515-FF6328E70821}" dt="2022-08-09T23:30:14.589" v="674" actId="1076"/>
          <ac:picMkLst>
            <pc:docMk/>
            <pc:sldMk cId="3281738755" sldId="365"/>
            <ac:picMk id="26" creationId="{F2D2E34E-E606-1042-954F-5C4F6839876C}"/>
          </ac:picMkLst>
        </pc:picChg>
        <pc:picChg chg="mod">
          <ac:chgData name="Arthur Liu" userId="57266d67-1d41-4103-859a-8797e8098ce0" providerId="ADAL" clId="{5DD13806-F4DD-AD40-9515-FF6328E70821}" dt="2022-08-09T23:30:14.589" v="674" actId="1076"/>
          <ac:picMkLst>
            <pc:docMk/>
            <pc:sldMk cId="3281738755" sldId="365"/>
            <ac:picMk id="30" creationId="{CCB67402-9963-0344-A788-7EDCE3B3CB5D}"/>
          </ac:picMkLst>
        </pc:picChg>
        <pc:picChg chg="mod">
          <ac:chgData name="Arthur Liu" userId="57266d67-1d41-4103-859a-8797e8098ce0" providerId="ADAL" clId="{5DD13806-F4DD-AD40-9515-FF6328E70821}" dt="2022-08-09T23:30:14.589" v="674" actId="1076"/>
          <ac:picMkLst>
            <pc:docMk/>
            <pc:sldMk cId="3281738755" sldId="365"/>
            <ac:picMk id="31" creationId="{E12FB613-E8FF-6A4E-AA84-95D2529CB784}"/>
          </ac:picMkLst>
        </pc:picChg>
        <pc:picChg chg="mod">
          <ac:chgData name="Arthur Liu" userId="57266d67-1d41-4103-859a-8797e8098ce0" providerId="ADAL" clId="{5DD13806-F4DD-AD40-9515-FF6328E70821}" dt="2022-08-09T23:30:14.589" v="674" actId="1076"/>
          <ac:picMkLst>
            <pc:docMk/>
            <pc:sldMk cId="3281738755" sldId="365"/>
            <ac:picMk id="32" creationId="{7155BD98-6666-F74F-8654-B19DE890B0D3}"/>
          </ac:picMkLst>
        </pc:picChg>
        <pc:picChg chg="mod">
          <ac:chgData name="Arthur Liu" userId="57266d67-1d41-4103-859a-8797e8098ce0" providerId="ADAL" clId="{5DD13806-F4DD-AD40-9515-FF6328E70821}" dt="2022-08-09T23:33:22.592" v="729" actId="1076"/>
          <ac:picMkLst>
            <pc:docMk/>
            <pc:sldMk cId="3281738755" sldId="365"/>
            <ac:picMk id="1026" creationId="{2931D0C0-1995-AD47-ABDE-A3CCC008A51D}"/>
          </ac:picMkLst>
        </pc:picChg>
        <pc:cxnChg chg="del">
          <ac:chgData name="Arthur Liu" userId="57266d67-1d41-4103-859a-8797e8098ce0" providerId="ADAL" clId="{5DD13806-F4DD-AD40-9515-FF6328E70821}" dt="2022-08-09T23:32:27.451" v="713" actId="478"/>
          <ac:cxnSpMkLst>
            <pc:docMk/>
            <pc:sldMk cId="3281738755" sldId="365"/>
            <ac:cxnSpMk id="8" creationId="{5990D11F-C44F-7342-8ACB-E49238C65C82}"/>
          </ac:cxnSpMkLst>
        </pc:cxnChg>
        <pc:cxnChg chg="mod">
          <ac:chgData name="Arthur Liu" userId="57266d67-1d41-4103-859a-8797e8098ce0" providerId="ADAL" clId="{5DD13806-F4DD-AD40-9515-FF6328E70821}" dt="2022-08-09T23:31:36.394" v="700" actId="14100"/>
          <ac:cxnSpMkLst>
            <pc:docMk/>
            <pc:sldMk cId="3281738755" sldId="365"/>
            <ac:cxnSpMk id="28" creationId="{E2CB1C6F-C04F-9B4B-ACBD-F2E0B1489CC8}"/>
          </ac:cxnSpMkLst>
        </pc:cxnChg>
        <pc:cxnChg chg="add mod">
          <ac:chgData name="Arthur Liu" userId="57266d67-1d41-4103-859a-8797e8098ce0" providerId="ADAL" clId="{5DD13806-F4DD-AD40-9515-FF6328E70821}" dt="2022-08-09T23:30:51.700" v="691" actId="14100"/>
          <ac:cxnSpMkLst>
            <pc:docMk/>
            <pc:sldMk cId="3281738755" sldId="365"/>
            <ac:cxnSpMk id="35" creationId="{78681D08-FEA3-264B-B9B3-2DE69D6E0696}"/>
          </ac:cxnSpMkLst>
        </pc:cxnChg>
        <pc:cxnChg chg="add mod">
          <ac:chgData name="Arthur Liu" userId="57266d67-1d41-4103-859a-8797e8098ce0" providerId="ADAL" clId="{5DD13806-F4DD-AD40-9515-FF6328E70821}" dt="2022-08-09T23:32:10.755" v="710"/>
          <ac:cxnSpMkLst>
            <pc:docMk/>
            <pc:sldMk cId="3281738755" sldId="365"/>
            <ac:cxnSpMk id="37" creationId="{AEFC5545-9178-934D-B5FD-497A98DAE9D2}"/>
          </ac:cxnSpMkLst>
        </pc:cxnChg>
        <pc:cxnChg chg="add mod">
          <ac:chgData name="Arthur Liu" userId="57266d67-1d41-4103-859a-8797e8098ce0" providerId="ADAL" clId="{5DD13806-F4DD-AD40-9515-FF6328E70821}" dt="2022-08-09T23:33:19.539" v="728" actId="14100"/>
          <ac:cxnSpMkLst>
            <pc:docMk/>
            <pc:sldMk cId="3281738755" sldId="365"/>
            <ac:cxnSpMk id="43" creationId="{2779F7E6-13CB-6F4C-B754-C0EE62350148}"/>
          </ac:cxnSpMkLst>
        </pc:cxnChg>
        <pc:cxnChg chg="add mod">
          <ac:chgData name="Arthur Liu" userId="57266d67-1d41-4103-859a-8797e8098ce0" providerId="ADAL" clId="{5DD13806-F4DD-AD40-9515-FF6328E70821}" dt="2022-08-09T23:32:34.445" v="716" actId="14100"/>
          <ac:cxnSpMkLst>
            <pc:docMk/>
            <pc:sldMk cId="3281738755" sldId="365"/>
            <ac:cxnSpMk id="48" creationId="{520526F1-5E7B-9146-9984-6A4D255C3E5C}"/>
          </ac:cxnSpMkLst>
        </pc:cxnChg>
      </pc:sldChg>
      <pc:sldChg chg="addSp modSp new mod modAnim">
        <pc:chgData name="Arthur Liu" userId="57266d67-1d41-4103-859a-8797e8098ce0" providerId="ADAL" clId="{5DD13806-F4DD-AD40-9515-FF6328E70821}" dt="2022-08-10T02:44:57.246" v="2331"/>
        <pc:sldMkLst>
          <pc:docMk/>
          <pc:sldMk cId="1699298387" sldId="366"/>
        </pc:sldMkLst>
        <pc:spChg chg="mod">
          <ac:chgData name="Arthur Liu" userId="57266d67-1d41-4103-859a-8797e8098ce0" providerId="ADAL" clId="{5DD13806-F4DD-AD40-9515-FF6328E70821}" dt="2022-08-10T00:46:46.739" v="1222" actId="20577"/>
          <ac:spMkLst>
            <pc:docMk/>
            <pc:sldMk cId="1699298387" sldId="366"/>
            <ac:spMk id="2" creationId="{2AC49093-AD3F-1140-914D-88A5B96438DA}"/>
          </ac:spMkLst>
        </pc:spChg>
        <pc:spChg chg="mod">
          <ac:chgData name="Arthur Liu" userId="57266d67-1d41-4103-859a-8797e8098ce0" providerId="ADAL" clId="{5DD13806-F4DD-AD40-9515-FF6328E70821}" dt="2022-08-10T00:52:18.233" v="1327" actId="20577"/>
          <ac:spMkLst>
            <pc:docMk/>
            <pc:sldMk cId="1699298387" sldId="366"/>
            <ac:spMk id="3" creationId="{943BA809-EDE5-584C-9990-96F5E5D3C54C}"/>
          </ac:spMkLst>
        </pc:spChg>
        <pc:picChg chg="add mod">
          <ac:chgData name="Arthur Liu" userId="57266d67-1d41-4103-859a-8797e8098ce0" providerId="ADAL" clId="{5DD13806-F4DD-AD40-9515-FF6328E70821}" dt="2022-08-10T02:30:05.338" v="2318" actId="1076"/>
          <ac:picMkLst>
            <pc:docMk/>
            <pc:sldMk cId="1699298387" sldId="366"/>
            <ac:picMk id="4098" creationId="{51E3823F-D072-944C-BA08-078605189B36}"/>
          </ac:picMkLst>
        </pc:picChg>
      </pc:sldChg>
      <pc:sldChg chg="modSp new mod">
        <pc:chgData name="Arthur Liu" userId="57266d67-1d41-4103-859a-8797e8098ce0" providerId="ADAL" clId="{5DD13806-F4DD-AD40-9515-FF6328E70821}" dt="2022-08-10T01:35:28.714" v="2188"/>
        <pc:sldMkLst>
          <pc:docMk/>
          <pc:sldMk cId="561549986" sldId="367"/>
        </pc:sldMkLst>
        <pc:spChg chg="mod">
          <ac:chgData name="Arthur Liu" userId="57266d67-1d41-4103-859a-8797e8098ce0" providerId="ADAL" clId="{5DD13806-F4DD-AD40-9515-FF6328E70821}" dt="2022-08-10T00:54:25.620" v="1372" actId="20577"/>
          <ac:spMkLst>
            <pc:docMk/>
            <pc:sldMk cId="561549986" sldId="367"/>
            <ac:spMk id="2" creationId="{14424855-CC16-A440-94FA-9883BF74FCC8}"/>
          </ac:spMkLst>
        </pc:spChg>
        <pc:spChg chg="mod">
          <ac:chgData name="Arthur Liu" userId="57266d67-1d41-4103-859a-8797e8098ce0" providerId="ADAL" clId="{5DD13806-F4DD-AD40-9515-FF6328E70821}" dt="2022-08-10T01:35:28.714" v="2188"/>
          <ac:spMkLst>
            <pc:docMk/>
            <pc:sldMk cId="561549986" sldId="367"/>
            <ac:spMk id="3" creationId="{4FD800B0-DBC9-FF4C-AA3E-00C37D39952A}"/>
          </ac:spMkLst>
        </pc:spChg>
      </pc:sldChg>
      <pc:sldChg chg="modSp add mod">
        <pc:chgData name="Arthur Liu" userId="57266d67-1d41-4103-859a-8797e8098ce0" providerId="ADAL" clId="{5DD13806-F4DD-AD40-9515-FF6328E70821}" dt="2022-08-10T01:36:05.835" v="2303" actId="20577"/>
        <pc:sldMkLst>
          <pc:docMk/>
          <pc:sldMk cId="181733733" sldId="368"/>
        </pc:sldMkLst>
        <pc:spChg chg="mod">
          <ac:chgData name="Arthur Liu" userId="57266d67-1d41-4103-859a-8797e8098ce0" providerId="ADAL" clId="{5DD13806-F4DD-AD40-9515-FF6328E70821}" dt="2022-08-10T01:36:05.835" v="2303" actId="20577"/>
          <ac:spMkLst>
            <pc:docMk/>
            <pc:sldMk cId="181733733" sldId="368"/>
            <ac:spMk id="3" creationId="{4FD800B0-DBC9-FF4C-AA3E-00C37D39952A}"/>
          </ac:spMkLst>
        </pc:spChg>
      </pc:sldChg>
      <pc:sldChg chg="add">
        <pc:chgData name="Arthur Liu" userId="57266d67-1d41-4103-859a-8797e8098ce0" providerId="ADAL" clId="{5DD13806-F4DD-AD40-9515-FF6328E70821}" dt="2022-08-10T03:00:47.536" v="2609" actId="2890"/>
        <pc:sldMkLst>
          <pc:docMk/>
          <pc:sldMk cId="2361363585" sldId="369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566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0" sldId="567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4288762757" sldId="909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919711137" sldId="910"/>
        </pc:sldMkLst>
      </pc:sldChg>
      <pc:sldChg chg="del">
        <pc:chgData name="Arthur Liu" userId="57266d67-1d41-4103-859a-8797e8098ce0" providerId="ADAL" clId="{5DD13806-F4DD-AD40-9515-FF6328E70821}" dt="2022-08-09T18:41:43.077" v="23" actId="2696"/>
        <pc:sldMkLst>
          <pc:docMk/>
          <pc:sldMk cId="1986940000" sldId="911"/>
        </pc:sldMkLst>
      </pc:sldChg>
    </pc:docChg>
  </pc:docChgLst>
  <pc:docChgLst>
    <pc:chgData name="Arthur Liu" userId="57266d67-1d41-4103-859a-8797e8098ce0" providerId="ADAL" clId="{988FC269-EDA9-CD45-8B5E-027F60D40B39}"/>
    <pc:docChg chg="undo custSel addSld delSld modSld sldOrd modNotesMaster modHandout">
      <pc:chgData name="Arthur Liu" userId="57266d67-1d41-4103-859a-8797e8098ce0" providerId="ADAL" clId="{988FC269-EDA9-CD45-8B5E-027F60D40B39}" dt="2022-07-15T07:02:27.733" v="4085" actId="20577"/>
      <pc:docMkLst>
        <pc:docMk/>
      </pc:docMkLst>
      <pc:sldChg chg="addSp delSp modSp mod modAnim">
        <pc:chgData name="Arthur Liu" userId="57266d67-1d41-4103-859a-8797e8098ce0" providerId="ADAL" clId="{988FC269-EDA9-CD45-8B5E-027F60D40B39}" dt="2022-07-15T06:27:34.103" v="3645"/>
        <pc:sldMkLst>
          <pc:docMk/>
          <pc:sldMk cId="778929904" sldId="256"/>
        </pc:sldMkLst>
        <pc:spChg chg="mod">
          <ac:chgData name="Arthur Liu" userId="57266d67-1d41-4103-859a-8797e8098ce0" providerId="ADAL" clId="{988FC269-EDA9-CD45-8B5E-027F60D40B39}" dt="2022-07-15T05:05:43.910" v="3518" actId="404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988FC269-EDA9-CD45-8B5E-027F60D40B39}" dt="2022-07-15T05:07:38.250" v="3523" actId="1076"/>
          <ac:picMkLst>
            <pc:docMk/>
            <pc:sldMk cId="778929904" sldId="256"/>
            <ac:picMk id="5" creationId="{5831C560-BE76-D249-8632-AD9999E16F9E}"/>
          </ac:picMkLst>
        </pc:picChg>
        <pc:picChg chg="add del mod">
          <ac:chgData name="Arthur Liu" userId="57266d67-1d41-4103-859a-8797e8098ce0" providerId="ADAL" clId="{988FC269-EDA9-CD45-8B5E-027F60D40B39}" dt="2022-07-15T05:05:48.073" v="3519" actId="478"/>
          <ac:picMkLst>
            <pc:docMk/>
            <pc:sldMk cId="778929904" sldId="256"/>
            <ac:picMk id="1026" creationId="{9C62835A-55D0-5D4E-8DAD-40167389C3CF}"/>
          </ac:picMkLst>
        </pc:picChg>
        <pc:picChg chg="del">
          <ac:chgData name="Arthur Liu" userId="57266d67-1d41-4103-859a-8797e8098ce0" providerId="ADAL" clId="{988FC269-EDA9-CD45-8B5E-027F60D40B39}" dt="2022-07-12T22:50:31.066" v="13" actId="478"/>
          <ac:picMkLst>
            <pc:docMk/>
            <pc:sldMk cId="778929904" sldId="256"/>
            <ac:picMk id="1026" creationId="{D1FA5324-10D0-514F-A22E-5BB0A0630292}"/>
          </ac:picMkLst>
        </pc:picChg>
      </pc:sldChg>
    </pc:docChg>
  </pc:docChgLst>
  <pc:docChgLst>
    <pc:chgData name="Arthur Liu" userId="57266d67-1d41-4103-859a-8797e8098ce0" providerId="ADAL" clId="{A9CBE241-A4AB-B342-8832-33FB3534918D}"/>
    <pc:docChg chg="undo custSel addSld delSld modSld sldOrd modNotesMaster modHandout">
      <pc:chgData name="Arthur Liu" userId="57266d67-1d41-4103-859a-8797e8098ce0" providerId="ADAL" clId="{A9CBE241-A4AB-B342-8832-33FB3534918D}" dt="2022-08-08T05:21:51.024" v="1075"/>
      <pc:docMkLst>
        <pc:docMk/>
      </pc:docMkLst>
      <pc:sldChg chg="delSp modSp mod">
        <pc:chgData name="Arthur Liu" userId="57266d67-1d41-4103-859a-8797e8098ce0" providerId="ADAL" clId="{A9CBE241-A4AB-B342-8832-33FB3534918D}" dt="2022-08-07T23:25:07.412" v="38" actId="478"/>
        <pc:sldMkLst>
          <pc:docMk/>
          <pc:sldMk cId="778929904" sldId="256"/>
        </pc:sldMkLst>
        <pc:spChg chg="mod">
          <ac:chgData name="Arthur Liu" userId="57266d67-1d41-4103-859a-8797e8098ce0" providerId="ADAL" clId="{A9CBE241-A4AB-B342-8832-33FB3534918D}" dt="2022-08-07T23:25:04.001" v="37" actId="20577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A9CBE241-A4AB-B342-8832-33FB3534918D}" dt="2022-08-07T23:25:07.412" v="38" actId="478"/>
          <ac:picMkLst>
            <pc:docMk/>
            <pc:sldMk cId="778929904" sldId="256"/>
            <ac:picMk id="2050" creationId="{4AF18BAC-1C36-A347-B4C2-6E66186D2236}"/>
          </ac:picMkLst>
        </pc:picChg>
      </pc:sldChg>
      <pc:sldChg chg="modSp add del mod">
        <pc:chgData name="Arthur Liu" userId="57266d67-1d41-4103-859a-8797e8098ce0" providerId="ADAL" clId="{A9CBE241-A4AB-B342-8832-33FB3534918D}" dt="2022-08-07T23:25:38.945" v="77" actId="20577"/>
        <pc:sldMkLst>
          <pc:docMk/>
          <pc:sldMk cId="2569339130" sldId="312"/>
        </pc:sldMkLst>
        <pc:spChg chg="mod">
          <ac:chgData name="Arthur Liu" userId="57266d67-1d41-4103-859a-8797e8098ce0" providerId="ADAL" clId="{A9CBE241-A4AB-B342-8832-33FB3534918D}" dt="2022-08-07T23:25:38.945" v="77" actId="20577"/>
          <ac:spMkLst>
            <pc:docMk/>
            <pc:sldMk cId="2569339130" sldId="312"/>
            <ac:spMk id="3" creationId="{9105816C-FC39-3D49-AC67-C068B8D208A0}"/>
          </ac:spMkLst>
        </pc:spChg>
      </pc:sldChg>
      <pc:sldMasterChg chg="delSldLayout">
        <pc:chgData name="Arthur Liu" userId="57266d67-1d41-4103-859a-8797e8098ce0" providerId="ADAL" clId="{A9CBE241-A4AB-B342-8832-33FB3534918D}" dt="2022-08-08T01:18:54.013" v="285" actId="2696"/>
        <pc:sldMasterMkLst>
          <pc:docMk/>
          <pc:sldMasterMk cId="3568364135" sldId="2147483648"/>
        </pc:sldMasterMkLst>
      </pc:sldMasterChg>
    </pc:docChg>
  </pc:docChgLst>
  <pc:docChgLst>
    <pc:chgData name="Arthur Liu" userId="57266d67-1d41-4103-859a-8797e8098ce0" providerId="ADAL" clId="{4A25C559-8B85-4698-A85A-80139EDD4697}"/>
    <pc:docChg chg="custSel addSld modSld">
      <pc:chgData name="Arthur Liu" userId="57266d67-1d41-4103-859a-8797e8098ce0" providerId="ADAL" clId="{4A25C559-8B85-4698-A85A-80139EDD4697}" dt="2022-07-01T17:43:34.052" v="181"/>
      <pc:docMkLst>
        <pc:docMk/>
      </pc:docMkLst>
    </pc:docChg>
  </pc:docChgLst>
  <pc:docChgLst>
    <pc:chgData name="Arthur Liu" userId="57266d67-1d41-4103-859a-8797e8098ce0" providerId="ADAL" clId="{F477142E-8D9E-4CDA-96CB-93ED7C3679BD}"/>
    <pc:docChg chg="modSld">
      <pc:chgData name="Arthur Liu" userId="57266d67-1d41-4103-859a-8797e8098ce0" providerId="ADAL" clId="{F477142E-8D9E-4CDA-96CB-93ED7C3679BD}" dt="2022-08-05T17:41:21.008" v="17"/>
      <pc:docMkLst>
        <pc:docMk/>
      </pc:docMkLst>
      <pc:sldChg chg="modSp">
        <pc:chgData name="Arthur Liu" userId="57266d67-1d41-4103-859a-8797e8098ce0" providerId="ADAL" clId="{F477142E-8D9E-4CDA-96CB-93ED7C3679BD}" dt="2022-08-05T09:13:36.168" v="16" actId="20577"/>
        <pc:sldMkLst>
          <pc:docMk/>
          <pc:sldMk cId="2569339130" sldId="312"/>
        </pc:sldMkLst>
        <pc:spChg chg="mod">
          <ac:chgData name="Arthur Liu" userId="57266d67-1d41-4103-859a-8797e8098ce0" providerId="ADAL" clId="{F477142E-8D9E-4CDA-96CB-93ED7C3679BD}" dt="2022-08-05T09:13:36.168" v="16" actId="20577"/>
          <ac:spMkLst>
            <pc:docMk/>
            <pc:sldMk cId="2569339130" sldId="312"/>
            <ac:spMk id="3" creationId="{9105816C-FC39-3D49-AC67-C068B8D208A0}"/>
          </ac:spMkLst>
        </pc:spChg>
      </pc:sldChg>
    </pc:docChg>
  </pc:docChgLst>
  <pc:docChgLst>
    <pc:chgData name="Arthur Liu" userId="57266d67-1d41-4103-859a-8797e8098ce0" providerId="ADAL" clId="{CE99DE6D-05BA-9347-A71B-F67D3CD14F53}"/>
    <pc:docChg chg="undo redo custSel addSld delSld modSld sldOrd modNotesMaster modHandout">
      <pc:chgData name="Arthur Liu" userId="57266d67-1d41-4103-859a-8797e8098ce0" providerId="ADAL" clId="{CE99DE6D-05BA-9347-A71B-F67D3CD14F53}" dt="2022-08-01T16:22:45.551" v="2387"/>
      <pc:docMkLst>
        <pc:docMk/>
      </pc:docMkLst>
      <pc:sldChg chg="addSp delSp modSp mod">
        <pc:chgData name="Arthur Liu" userId="57266d67-1d41-4103-859a-8797e8098ce0" providerId="ADAL" clId="{CE99DE6D-05BA-9347-A71B-F67D3CD14F53}" dt="2022-08-01T16:20:29.433" v="2386" actId="1076"/>
        <pc:sldMkLst>
          <pc:docMk/>
          <pc:sldMk cId="778929904" sldId="256"/>
        </pc:sldMkLst>
        <pc:spChg chg="mod">
          <ac:chgData name="Arthur Liu" userId="57266d67-1d41-4103-859a-8797e8098ce0" providerId="ADAL" clId="{CE99DE6D-05BA-9347-A71B-F67D3CD14F53}" dt="2022-07-31T20:14:50.264" v="2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778929904" sldId="256"/>
            <ac:spMk id="5" creationId="{CD7645A9-210D-564B-BED0-10795C5C040D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778929904" sldId="256"/>
            <ac:spMk id="6" creationId="{E6443F32-7684-EB4C-ABAC-18DFF12ABAC5}"/>
          </ac:spMkLst>
        </pc:spChg>
        <pc:picChg chg="add mod">
          <ac:chgData name="Arthur Liu" userId="57266d67-1d41-4103-859a-8797e8098ce0" providerId="ADAL" clId="{CE99DE6D-05BA-9347-A71B-F67D3CD14F53}" dt="2022-08-01T16:20:29.433" v="2386" actId="1076"/>
          <ac:picMkLst>
            <pc:docMk/>
            <pc:sldMk cId="778929904" sldId="256"/>
            <ac:picMk id="1026" creationId="{E0A0013B-7A5E-544E-9FCC-472C1A448D10}"/>
          </ac:picMkLst>
        </pc:picChg>
        <pc:picChg chg="del">
          <ac:chgData name="Arthur Liu" userId="57266d67-1d41-4103-859a-8797e8098ce0" providerId="ADAL" clId="{CE99DE6D-05BA-9347-A71B-F67D3CD14F53}" dt="2022-07-31T20:14:45.615" v="0" actId="478"/>
          <ac:picMkLst>
            <pc:docMk/>
            <pc:sldMk cId="778929904" sldId="256"/>
            <ac:picMk id="2050" creationId="{CEDCF5C2-B8F0-9C4D-A95E-6FC701BF741A}"/>
          </ac:picMkLst>
        </pc:picChg>
        <pc:inkChg chg="del">
          <ac:chgData name="Arthur Liu" userId="57266d67-1d41-4103-859a-8797e8098ce0" providerId="ADAL" clId="{CE99DE6D-05BA-9347-A71B-F67D3CD14F53}" dt="2022-07-31T20:14:47.171" v="1" actId="478"/>
          <ac:inkMkLst>
            <pc:docMk/>
            <pc:sldMk cId="778929904" sldId="256"/>
            <ac:inkMk id="6" creationId="{9127C0C6-854B-4B0E-9E8F-81A986E48DC8}"/>
          </ac:inkMkLst>
        </pc:inkChg>
      </pc:sldChg>
      <pc:sldChg chg="addSp delSp modSp add mod modTransition">
        <pc:chgData name="Arthur Liu" userId="57266d67-1d41-4103-859a-8797e8098ce0" providerId="ADAL" clId="{CE99DE6D-05BA-9347-A71B-F67D3CD14F53}" dt="2022-08-01T05:47:55.223" v="1962"/>
        <pc:sldMkLst>
          <pc:docMk/>
          <pc:sldMk cId="3614536527" sldId="345"/>
        </pc:sldMkLst>
        <pc:spChg chg="mod">
          <ac:chgData name="Arthur Liu" userId="57266d67-1d41-4103-859a-8797e8098ce0" providerId="ADAL" clId="{CE99DE6D-05BA-9347-A71B-F67D3CD14F53}" dt="2022-07-31T21:25:34.518" v="1458" actId="14100"/>
          <ac:spMkLst>
            <pc:docMk/>
            <pc:sldMk cId="3614536527" sldId="345"/>
            <ac:spMk id="2" creationId="{00000000-0000-0000-0000-000000000000}"/>
          </ac:spMkLst>
        </pc:spChg>
        <pc:spChg chg="add mod">
          <ac:chgData name="Arthur Liu" userId="57266d67-1d41-4103-859a-8797e8098ce0" providerId="ADAL" clId="{CE99DE6D-05BA-9347-A71B-F67D3CD14F53}" dt="2022-08-01T05:47:55.223" v="1962"/>
          <ac:spMkLst>
            <pc:docMk/>
            <pc:sldMk cId="3614536527" sldId="345"/>
            <ac:spMk id="4" creationId="{1679CC93-6FA6-AA4F-96AE-A8C188CE4AF4}"/>
          </ac:spMkLst>
        </pc:spChg>
        <pc:spChg chg="del">
          <ac:chgData name="Arthur Liu" userId="57266d67-1d41-4103-859a-8797e8098ce0" providerId="ADAL" clId="{CE99DE6D-05BA-9347-A71B-F67D3CD14F53}" dt="2022-08-01T05:47:51.666" v="1961"/>
          <ac:spMkLst>
            <pc:docMk/>
            <pc:sldMk cId="3614536527" sldId="345"/>
            <ac:spMk id="5" creationId="{00000000-0000-0000-0000-000000000000}"/>
          </ac:spMkLst>
        </pc:spChg>
        <pc:spChg chg="mod">
          <ac:chgData name="Arthur Liu" userId="57266d67-1d41-4103-859a-8797e8098ce0" providerId="ADAL" clId="{CE99DE6D-05BA-9347-A71B-F67D3CD14F53}" dt="2022-07-31T21:27:11.834" v="1515" actId="20577"/>
          <ac:spMkLst>
            <pc:docMk/>
            <pc:sldMk cId="3614536527" sldId="345"/>
            <ac:spMk id="7" creationId="{00000000-0000-0000-0000-000000000000}"/>
          </ac:spMkLst>
        </pc:spChg>
      </pc:sldChg>
      <pc:sldMasterChg chg="delSldLayout">
        <pc:chgData name="Arthur Liu" userId="57266d67-1d41-4103-859a-8797e8098ce0" providerId="ADAL" clId="{CE99DE6D-05BA-9347-A71B-F67D3CD14F53}" dt="2022-07-31T23:16:52.593" v="1914" actId="2696"/>
        <pc:sldMasterMkLst>
          <pc:docMk/>
          <pc:sldMasterMk cId="3568364135" sldId="2147483648"/>
        </pc:sldMasterMkLst>
      </pc:sldMasterChg>
    </pc:docChg>
  </pc:docChgLst>
  <pc:docChgLst>
    <pc:chgData name="Arthur Liu" userId="57266d67-1d41-4103-859a-8797e8098ce0" providerId="ADAL" clId="{8BDA04B9-9D38-44F8-8F42-3902698F4D31}"/>
    <pc:docChg chg="undo custSel modSld">
      <pc:chgData name="Arthur Liu" userId="57266d67-1d41-4103-859a-8797e8098ce0" providerId="ADAL" clId="{8BDA04B9-9D38-44F8-8F42-3902698F4D31}" dt="2022-08-08T17:43:05.381" v="32"/>
      <pc:docMkLst>
        <pc:docMk/>
      </pc:docMkLst>
      <pc:sldChg chg="addSp modSp">
        <pc:chgData name="Arthur Liu" userId="57266d67-1d41-4103-859a-8797e8098ce0" providerId="ADAL" clId="{8BDA04B9-9D38-44F8-8F42-3902698F4D31}" dt="2022-08-08T02:21:21.322" v="3" actId="1076"/>
        <pc:sldMkLst>
          <pc:docMk/>
          <pc:sldMk cId="778929904" sldId="256"/>
        </pc:sldMkLst>
        <pc:picChg chg="add mod">
          <ac:chgData name="Arthur Liu" userId="57266d67-1d41-4103-859a-8797e8098ce0" providerId="ADAL" clId="{8BDA04B9-9D38-44F8-8F42-3902698F4D31}" dt="2022-08-08T02:21:21.322" v="3" actId="1076"/>
          <ac:picMkLst>
            <pc:docMk/>
            <pc:sldMk cId="778929904" sldId="256"/>
            <ac:picMk id="1026" creationId="{7419336E-6526-4B2F-9848-2E4ECFE8ADD6}"/>
          </ac:picMkLst>
        </pc:pic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0" sldId="314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0" sldId="314"/>
            <ac:inkMk id="3" creationId="{BEA8E417-CC54-498C-97EE-C041D60F638A}"/>
          </ac:inkMkLst>
        </pc:ink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2367213463" sldId="344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2367213463" sldId="344"/>
            <ac:inkMk id="3" creationId="{88F40A44-7FB7-438C-9658-FED4927A738A}"/>
          </ac:inkMkLst>
        </pc:inkChg>
      </pc:sldChg>
      <pc:sldChg chg="addSp">
        <pc:chgData name="Arthur Liu" userId="57266d67-1d41-4103-859a-8797e8098ce0" providerId="ADAL" clId="{8BDA04B9-9D38-44F8-8F42-3902698F4D31}" dt="2022-08-08T17:43:05.381" v="32"/>
        <pc:sldMkLst>
          <pc:docMk/>
          <pc:sldMk cId="3614536527" sldId="345"/>
        </pc:sldMkLst>
        <pc:inkChg chg="add">
          <ac:chgData name="Arthur Liu" userId="57266d67-1d41-4103-859a-8797e8098ce0" providerId="ADAL" clId="{8BDA04B9-9D38-44F8-8F42-3902698F4D31}" dt="2022-08-08T17:43:05.381" v="32"/>
          <ac:inkMkLst>
            <pc:docMk/>
            <pc:sldMk cId="3614536527" sldId="345"/>
            <ac:inkMk id="4" creationId="{62645E23-C3B8-4852-8C39-306B627D56CA}"/>
          </ac:inkMkLst>
        </pc:inkChg>
      </pc:sldChg>
    </pc:docChg>
  </pc:docChgLst>
  <pc:docChgLst>
    <pc:chgData name="Arthur Liu" userId="57266d67-1d41-4103-859a-8797e8098ce0" providerId="ADAL" clId="{8829A3EF-FB37-5F4E-B401-959755AE5EA5}"/>
    <pc:docChg chg="undo redo custSel addSld delSld modSld sldOrd modNotesMaster modHandout">
      <pc:chgData name="Arthur Liu" userId="57266d67-1d41-4103-859a-8797e8098ce0" providerId="ADAL" clId="{8829A3EF-FB37-5F4E-B401-959755AE5EA5}" dt="2022-08-05T09:10:19.209" v="2675"/>
      <pc:docMkLst>
        <pc:docMk/>
      </pc:docMkLst>
      <pc:sldChg chg="addSp delSp modSp mod">
        <pc:chgData name="Arthur Liu" userId="57266d67-1d41-4103-859a-8797e8098ce0" providerId="ADAL" clId="{8829A3EF-FB37-5F4E-B401-959755AE5EA5}" dt="2022-08-05T06:20:55.878" v="1403" actId="1076"/>
        <pc:sldMkLst>
          <pc:docMk/>
          <pc:sldMk cId="778929904" sldId="256"/>
        </pc:sldMkLst>
        <pc:spChg chg="mod">
          <ac:chgData name="Arthur Liu" userId="57266d67-1d41-4103-859a-8797e8098ce0" providerId="ADAL" clId="{8829A3EF-FB37-5F4E-B401-959755AE5EA5}" dt="2022-08-04T22:01:09.097" v="13" actId="20577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8829A3EF-FB37-5F4E-B401-959755AE5EA5}" dt="2022-08-04T22:01:14.183" v="14" actId="478"/>
          <ac:picMkLst>
            <pc:docMk/>
            <pc:sldMk cId="778929904" sldId="256"/>
            <ac:picMk id="7" creationId="{A7A06DB6-79C5-3A46-B46C-1854A5E86EBD}"/>
          </ac:picMkLst>
        </pc:picChg>
        <pc:picChg chg="add mod">
          <ac:chgData name="Arthur Liu" userId="57266d67-1d41-4103-859a-8797e8098ce0" providerId="ADAL" clId="{8829A3EF-FB37-5F4E-B401-959755AE5EA5}" dt="2022-08-05T06:20:55.878" v="1403" actId="1076"/>
          <ac:picMkLst>
            <pc:docMk/>
            <pc:sldMk cId="778929904" sldId="256"/>
            <ac:picMk id="2050" creationId="{4AF18BAC-1C36-A347-B4C2-6E66186D2236}"/>
          </ac:picMkLst>
        </pc:picChg>
      </pc:sldChg>
      <pc:sldChg chg="modSp new mod">
        <pc:chgData name="Arthur Liu" userId="57266d67-1d41-4103-859a-8797e8098ce0" providerId="ADAL" clId="{8829A3EF-FB37-5F4E-B401-959755AE5EA5}" dt="2022-08-05T00:02:11.672" v="1009" actId="20577"/>
        <pc:sldMkLst>
          <pc:docMk/>
          <pc:sldMk cId="2569339130" sldId="312"/>
        </pc:sldMkLst>
        <pc:spChg chg="mod">
          <ac:chgData name="Arthur Liu" userId="57266d67-1d41-4103-859a-8797e8098ce0" providerId="ADAL" clId="{8829A3EF-FB37-5F4E-B401-959755AE5EA5}" dt="2022-08-05T00:01:46.616" v="937" actId="20577"/>
          <ac:spMkLst>
            <pc:docMk/>
            <pc:sldMk cId="2569339130" sldId="312"/>
            <ac:spMk id="2" creationId="{7487CA62-D945-BF4B-84D6-AEDCB1B32B13}"/>
          </ac:spMkLst>
        </pc:spChg>
        <pc:spChg chg="mod">
          <ac:chgData name="Arthur Liu" userId="57266d67-1d41-4103-859a-8797e8098ce0" providerId="ADAL" clId="{8829A3EF-FB37-5F4E-B401-959755AE5EA5}" dt="2022-08-05T00:02:11.672" v="1009" actId="20577"/>
          <ac:spMkLst>
            <pc:docMk/>
            <pc:sldMk cId="2569339130" sldId="312"/>
            <ac:spMk id="3" creationId="{9105816C-FC39-3D49-AC67-C068B8D208A0}"/>
          </ac:spMkLst>
        </pc:spChg>
      </pc:sldChg>
      <pc:sldChg chg="modSp add mod modTransition">
        <pc:chgData name="Arthur Liu" userId="57266d67-1d41-4103-859a-8797e8098ce0" providerId="ADAL" clId="{8829A3EF-FB37-5F4E-B401-959755AE5EA5}" dt="2022-08-05T06:37:34.316" v="1453" actId="12"/>
        <pc:sldMkLst>
          <pc:docMk/>
          <pc:sldMk cId="0" sldId="314"/>
        </pc:sldMkLst>
        <pc:spChg chg="mod">
          <ac:chgData name="Arthur Liu" userId="57266d67-1d41-4103-859a-8797e8098ce0" providerId="ADAL" clId="{8829A3EF-FB37-5F4E-B401-959755AE5EA5}" dt="2022-08-05T00:55:54.695" v="1080" actId="1076"/>
          <ac:spMkLst>
            <pc:docMk/>
            <pc:sldMk cId="0" sldId="314"/>
            <ac:spMk id="34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6:37:34.316" v="1453" actId="12"/>
          <ac:spMkLst>
            <pc:docMk/>
            <pc:sldMk cId="0" sldId="314"/>
            <ac:spMk id="19458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8829A3EF-FB37-5F4E-B401-959755AE5EA5}" dt="2022-08-05T01:05:59.278" v="1252" actId="478"/>
        <pc:sldMkLst>
          <pc:docMk/>
          <pc:sldMk cId="141460292" sldId="340"/>
        </pc:sldMkLst>
        <pc:spChg chg="del mod">
          <ac:chgData name="Arthur Liu" userId="57266d67-1d41-4103-859a-8797e8098ce0" providerId="ADAL" clId="{8829A3EF-FB37-5F4E-B401-959755AE5EA5}" dt="2022-08-05T00:59:53.994" v="1190" actId="478"/>
          <ac:spMkLst>
            <pc:docMk/>
            <pc:sldMk cId="141460292" sldId="340"/>
            <ac:spMk id="28" creationId="{00000000-0000-0000-0000-000000000000}"/>
          </ac:spMkLst>
        </pc:spChg>
        <pc:spChg chg="del">
          <ac:chgData name="Arthur Liu" userId="57266d67-1d41-4103-859a-8797e8098ce0" providerId="ADAL" clId="{8829A3EF-FB37-5F4E-B401-959755AE5EA5}" dt="2022-08-05T01:05:59.278" v="1252" actId="478"/>
          <ac:spMkLst>
            <pc:docMk/>
            <pc:sldMk cId="141460292" sldId="340"/>
            <ac:spMk id="53" creationId="{00000000-0000-0000-0000-000000000000}"/>
          </ac:spMkLst>
        </pc:spChg>
        <pc:spChg chg="mod">
          <ac:chgData name="Arthur Liu" userId="57266d67-1d41-4103-859a-8797e8098ce0" providerId="ADAL" clId="{8829A3EF-FB37-5F4E-B401-959755AE5EA5}" dt="2022-08-05T01:01:01.351" v="1207" actId="404"/>
          <ac:spMkLst>
            <pc:docMk/>
            <pc:sldMk cId="141460292" sldId="340"/>
            <ac:spMk id="31746" creationId="{00000000-0000-0000-0000-000000000000}"/>
          </ac:spMkLst>
        </pc:spChg>
        <pc:graphicFrameChg chg="add mod modGraphic">
          <ac:chgData name="Arthur Liu" userId="57266d67-1d41-4103-859a-8797e8098ce0" providerId="ADAL" clId="{8829A3EF-FB37-5F4E-B401-959755AE5EA5}" dt="2022-08-05T01:00:26.591" v="1200" actId="20577"/>
          <ac:graphicFrameMkLst>
            <pc:docMk/>
            <pc:sldMk cId="141460292" sldId="340"/>
            <ac:graphicFrameMk id="3" creationId="{58D63FCC-2A92-7F41-8E0E-87640FC9C431}"/>
          </ac:graphicFrameMkLst>
        </pc:graphicFrameChg>
      </pc:sldChg>
      <pc:sldChg chg="modSp add mod">
        <pc:chgData name="Arthur Liu" userId="57266d67-1d41-4103-859a-8797e8098ce0" providerId="ADAL" clId="{8829A3EF-FB37-5F4E-B401-959755AE5EA5}" dt="2022-08-05T08:54:56.336" v="2424" actId="20577"/>
        <pc:sldMkLst>
          <pc:docMk/>
          <pc:sldMk cId="2367213463" sldId="344"/>
        </pc:sldMkLst>
        <pc:spChg chg="mod">
          <ac:chgData name="Arthur Liu" userId="57266d67-1d41-4103-859a-8797e8098ce0" providerId="ADAL" clId="{8829A3EF-FB37-5F4E-B401-959755AE5EA5}" dt="2022-08-05T08:54:56.336" v="2424" actId="20577"/>
          <ac:spMkLst>
            <pc:docMk/>
            <pc:sldMk cId="2367213463" sldId="344"/>
            <ac:spMk id="54274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8829A3EF-FB37-5F4E-B401-959755AE5EA5}" dt="2022-08-05T01:13:10.018" v="1392" actId="1076"/>
        <pc:sldMkLst>
          <pc:docMk/>
          <pc:sldMk cId="3614536527" sldId="345"/>
        </pc:sldMkLst>
        <pc:spChg chg="mod">
          <ac:chgData name="Arthur Liu" userId="57266d67-1d41-4103-859a-8797e8098ce0" providerId="ADAL" clId="{8829A3EF-FB37-5F4E-B401-959755AE5EA5}" dt="2022-08-05T01:13:10.018" v="1392" actId="1076"/>
          <ac:spMkLst>
            <pc:docMk/>
            <pc:sldMk cId="3614536527" sldId="345"/>
            <ac:spMk id="3" creationId="{00000000-0000-0000-0000-000000000000}"/>
          </ac:spMkLst>
        </pc:spChg>
      </pc:sldChg>
      <pc:sldMasterChg chg="delSldLayout">
        <pc:chgData name="Arthur Liu" userId="57266d67-1d41-4103-859a-8797e8098ce0" providerId="ADAL" clId="{8829A3EF-FB37-5F4E-B401-959755AE5EA5}" dt="2022-08-04T23:06:53.028" v="723" actId="2696"/>
        <pc:sldMasterMkLst>
          <pc:docMk/>
          <pc:sldMasterMk cId="3568364135" sldId="2147483648"/>
        </pc:sldMasterMkLst>
      </pc:sldMasterChg>
    </pc:docChg>
  </pc:docChgLst>
  <pc:docChgLst>
    <pc:chgData name="Arthur Liu" userId="57266d67-1d41-4103-859a-8797e8098ce0" providerId="ADAL" clId="{803A8129-2C0A-4602-A7AD-53828E814FF1}"/>
    <pc:docChg chg="custSel modSld">
      <pc:chgData name="Arthur Liu" userId="57266d67-1d41-4103-859a-8797e8098ce0" providerId="ADAL" clId="{803A8129-2C0A-4602-A7AD-53828E814FF1}" dt="2022-06-24T17:42:13.421" v="273"/>
      <pc:docMkLst>
        <pc:docMk/>
      </pc:docMkLst>
    </pc:docChg>
  </pc:docChgLst>
  <pc:docChgLst>
    <pc:chgData name="Arthur Liu" userId="57266d67-1d41-4103-859a-8797e8098ce0" providerId="ADAL" clId="{C481C60D-7D72-4B95-83CF-EB5A019D896E}"/>
    <pc:docChg chg="modSld">
      <pc:chgData name="Arthur Liu" userId="57266d67-1d41-4103-859a-8797e8098ce0" providerId="ADAL" clId="{C481C60D-7D72-4B95-83CF-EB5A019D896E}" dt="2022-08-01T17:42:06.716" v="0"/>
      <pc:docMkLst>
        <pc:docMk/>
      </pc:docMkLst>
    </pc:docChg>
  </pc:docChgLst>
  <pc:docChgLst>
    <pc:chgData name="Arthur Liu" userId="57266d67-1d41-4103-859a-8797e8098ce0" providerId="ADAL" clId="{3AEB7901-0369-4E0E-B27B-6F86273AD5C6}"/>
    <pc:docChg chg="custSel addSld modSld">
      <pc:chgData name="Arthur Liu" userId="57266d67-1d41-4103-859a-8797e8098ce0" providerId="ADAL" clId="{3AEB7901-0369-4E0E-B27B-6F86273AD5C6}" dt="2022-07-20T17:41:59.097" v="529"/>
      <pc:docMkLst>
        <pc:docMk/>
      </pc:docMkLst>
      <pc:sldChg chg="addSp modSp">
        <pc:chgData name="Arthur Liu" userId="57266d67-1d41-4103-859a-8797e8098ce0" providerId="ADAL" clId="{3AEB7901-0369-4E0E-B27B-6F86273AD5C6}" dt="2022-07-20T07:00:15.343" v="2" actId="1076"/>
        <pc:sldMkLst>
          <pc:docMk/>
          <pc:sldMk cId="778929904" sldId="256"/>
        </pc:sldMkLst>
        <pc:picChg chg="add mod">
          <ac:chgData name="Arthur Liu" userId="57266d67-1d41-4103-859a-8797e8098ce0" providerId="ADAL" clId="{3AEB7901-0369-4E0E-B27B-6F86273AD5C6}" dt="2022-07-20T07:00:15.343" v="2" actId="1076"/>
          <ac:picMkLst>
            <pc:docMk/>
            <pc:sldMk cId="778929904" sldId="256"/>
            <ac:picMk id="1026" creationId="{F9340E95-AEC2-4A43-BD44-C13D91DE4F7E}"/>
          </ac:picMkLst>
        </pc:picChg>
      </pc:sldChg>
    </pc:docChg>
  </pc:docChgLst>
  <pc:docChgLst>
    <pc:chgData name="Arthur Liu" userId="57266d67-1d41-4103-859a-8797e8098ce0" providerId="ADAL" clId="{B0C41F1F-8770-FB4B-B803-F03DED86A986}"/>
    <pc:docChg chg="undo custSel addSld delSld modSld">
      <pc:chgData name="Arthur Liu" userId="57266d67-1d41-4103-859a-8797e8098ce0" providerId="ADAL" clId="{B0C41F1F-8770-FB4B-B803-F03DED86A986}" dt="2022-07-06T08:48:16.001" v="3646" actId="1076"/>
      <pc:docMkLst>
        <pc:docMk/>
      </pc:docMkLst>
      <pc:sldChg chg="addSp delSp modSp mod">
        <pc:chgData name="Arthur Liu" userId="57266d67-1d41-4103-859a-8797e8098ce0" providerId="ADAL" clId="{B0C41F1F-8770-FB4B-B803-F03DED86A986}" dt="2022-07-06T08:44:34.518" v="3644"/>
        <pc:sldMkLst>
          <pc:docMk/>
          <pc:sldMk cId="778929904" sldId="256"/>
        </pc:sldMkLst>
        <pc:spChg chg="mod">
          <ac:chgData name="Arthur Liu" userId="57266d67-1d41-4103-859a-8797e8098ce0" providerId="ADAL" clId="{B0C41F1F-8770-FB4B-B803-F03DED86A986}" dt="2022-07-05T22:44:46.164" v="39" actId="1076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4" creationId="{CD0DA786-A5A7-A243-B636-0A58627F1F84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5" creationId="{F39642EC-19F7-804B-B97A-C4759BCC2B3F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6" creationId="{B8379F65-4AF1-77EC-99B7-4DEAB3896243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7" creationId="{048D10A0-3361-7045-989D-EE595C6C9D2C}"/>
          </ac:spMkLst>
        </pc:spChg>
        <pc:picChg chg="del">
          <ac:chgData name="Arthur Liu" userId="57266d67-1d41-4103-859a-8797e8098ce0" providerId="ADAL" clId="{B0C41F1F-8770-FB4B-B803-F03DED86A986}" dt="2022-07-05T22:44:44.094" v="38" actId="478"/>
          <ac:picMkLst>
            <pc:docMk/>
            <pc:sldMk cId="778929904" sldId="256"/>
            <ac:picMk id="5" creationId="{1D1B322D-FEDC-484E-9F94-046269B9BF11}"/>
          </ac:picMkLst>
        </pc:picChg>
      </pc:sldChg>
    </pc:docChg>
  </pc:docChgLst>
  <pc:docChgLst>
    <pc:chgData name="Arthur Liu" userId="57266d67-1d41-4103-859a-8797e8098ce0" providerId="ADAL" clId="{64F5F552-8315-438A-B62B-ACE4FC77B5D0}"/>
    <pc:docChg chg="modSld">
      <pc:chgData name="Arthur Liu" userId="57266d67-1d41-4103-859a-8797e8098ce0" providerId="ADAL" clId="{64F5F552-8315-438A-B62B-ACE4FC77B5D0}" dt="2022-08-03T17:42:02.726" v="0"/>
      <pc:docMkLst>
        <pc:docMk/>
      </pc:docMkLst>
    </pc:docChg>
  </pc:docChgLst>
  <pc:docChgLst>
    <pc:chgData name="Arthur Liu" userId="57266d67-1d41-4103-859a-8797e8098ce0" providerId="ADAL" clId="{5B3D06BC-4D73-3241-9F59-D74440B89CBE}"/>
    <pc:docChg chg="undo redo custSel addSld delSld modSld sldOrd modNotesMaster modHandout">
      <pc:chgData name="Arthur Liu" userId="57266d67-1d41-4103-859a-8797e8098ce0" providerId="ADAL" clId="{5B3D06BC-4D73-3241-9F59-D74440B89CBE}" dt="2022-08-15T08:09:19.182" v="2575"/>
      <pc:docMkLst>
        <pc:docMk/>
      </pc:docMkLst>
      <pc:sldChg chg="addSp delSp modSp mod">
        <pc:chgData name="Arthur Liu" userId="57266d67-1d41-4103-859a-8797e8098ce0" providerId="ADAL" clId="{5B3D06BC-4D73-3241-9F59-D74440B89CBE}" dt="2022-08-15T01:56:20.588" v="1764" actId="1076"/>
        <pc:sldMkLst>
          <pc:docMk/>
          <pc:sldMk cId="778929904" sldId="256"/>
        </pc:sldMkLst>
        <pc:spChg chg="mod">
          <ac:chgData name="Arthur Liu" userId="57266d67-1d41-4103-859a-8797e8098ce0" providerId="ADAL" clId="{5B3D06BC-4D73-3241-9F59-D74440B89CBE}" dt="2022-08-15T01:55:01.716" v="1759" actId="20577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5B3D06BC-4D73-3241-9F59-D74440B89CBE}" dt="2022-08-14T22:45:39.237" v="1" actId="478"/>
          <ac:picMkLst>
            <pc:docMk/>
            <pc:sldMk cId="778929904" sldId="256"/>
            <ac:picMk id="5122" creationId="{6FA832BD-92EA-D642-BB37-8569BFF49631}"/>
          </ac:picMkLst>
        </pc:picChg>
        <pc:picChg chg="add mod">
          <ac:chgData name="Arthur Liu" userId="57266d67-1d41-4103-859a-8797e8098ce0" providerId="ADAL" clId="{5B3D06BC-4D73-3241-9F59-D74440B89CBE}" dt="2022-08-15T01:56:20.588" v="1764" actId="1076"/>
          <ac:picMkLst>
            <pc:docMk/>
            <pc:sldMk cId="778929904" sldId="256"/>
            <ac:picMk id="82946" creationId="{9EC5AC0E-F19C-AC43-B7E8-5C559A660BEB}"/>
          </ac:picMkLst>
        </pc:picChg>
      </pc:sldChg>
      <pc:sldChg chg="addSp delSp modSp add mod delAnim modAnim">
        <pc:chgData name="Arthur Liu" userId="57266d67-1d41-4103-859a-8797e8098ce0" providerId="ADAL" clId="{5B3D06BC-4D73-3241-9F59-D74440B89CBE}" dt="2022-08-15T01:42:48.455" v="1685"/>
        <pc:sldMkLst>
          <pc:docMk/>
          <pc:sldMk cId="2693491799" sldId="279"/>
        </pc:sldMkLst>
        <pc:spChg chg="mod">
          <ac:chgData name="Arthur Liu" userId="57266d67-1d41-4103-859a-8797e8098ce0" providerId="ADAL" clId="{5B3D06BC-4D73-3241-9F59-D74440B89CBE}" dt="2022-08-14T23:40:50.145" v="1114" actId="20577"/>
          <ac:spMkLst>
            <pc:docMk/>
            <pc:sldMk cId="2693491799" sldId="279"/>
            <ac:spMk id="3" creationId="{00000000-0000-0000-0000-000000000000}"/>
          </ac:spMkLst>
        </pc:spChg>
        <pc:spChg chg="mod">
          <ac:chgData name="Arthur Liu" userId="57266d67-1d41-4103-859a-8797e8098ce0" providerId="ADAL" clId="{5B3D06BC-4D73-3241-9F59-D74440B89CBE}" dt="2022-08-14T23:31:49.582" v="368" actId="164"/>
          <ac:spMkLst>
            <pc:docMk/>
            <pc:sldMk cId="2693491799" sldId="279"/>
            <ac:spMk id="4" creationId="{00000000-0000-0000-0000-000000000000}"/>
          </ac:spMkLst>
        </pc:spChg>
        <pc:spChg chg="mod">
          <ac:chgData name="Arthur Liu" userId="57266d67-1d41-4103-859a-8797e8098ce0" providerId="ADAL" clId="{5B3D06BC-4D73-3241-9F59-D74440B89CBE}" dt="2022-08-14T23:31:49.582" v="368" actId="164"/>
          <ac:spMkLst>
            <pc:docMk/>
            <pc:sldMk cId="2693491799" sldId="279"/>
            <ac:spMk id="5" creationId="{00000000-0000-0000-0000-000000000000}"/>
          </ac:spMkLst>
        </pc:spChg>
        <pc:spChg chg="del">
          <ac:chgData name="Arthur Liu" userId="57266d67-1d41-4103-859a-8797e8098ce0" providerId="ADAL" clId="{5B3D06BC-4D73-3241-9F59-D74440B89CBE}" dt="2022-08-14T23:31:53.552" v="370" actId="478"/>
          <ac:spMkLst>
            <pc:docMk/>
            <pc:sldMk cId="2693491799" sldId="279"/>
            <ac:spMk id="6" creationId="{553B74AF-7EF3-4D18-A5D4-E954E144C7A2}"/>
          </ac:spMkLst>
        </pc:spChg>
        <pc:spChg chg="add del mod">
          <ac:chgData name="Arthur Liu" userId="57266d67-1d41-4103-859a-8797e8098ce0" providerId="ADAL" clId="{5B3D06BC-4D73-3241-9F59-D74440B89CBE}" dt="2022-08-14T23:33:27.658" v="512" actId="478"/>
          <ac:spMkLst>
            <pc:docMk/>
            <pc:sldMk cId="2693491799" sldId="279"/>
            <ac:spMk id="8" creationId="{8C64DB5D-7A5D-3C43-BE21-BE5700988C73}"/>
          </ac:spMkLst>
        </pc:spChg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2693491799" sldId="279"/>
            <ac:spMk id="9" creationId="{A89D10A3-ABA4-AD4E-86AB-F751C5D52FD5}"/>
          </ac:spMkLst>
        </pc:spChg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2693491799" sldId="279"/>
            <ac:spMk id="10" creationId="{5C306220-E835-CC46-B944-09AA27D59296}"/>
          </ac:spMkLst>
        </pc:spChg>
        <pc:grpChg chg="add mod">
          <ac:chgData name="Arthur Liu" userId="57266d67-1d41-4103-859a-8797e8098ce0" providerId="ADAL" clId="{5B3D06BC-4D73-3241-9F59-D74440B89CBE}" dt="2022-08-14T23:33:31.239" v="513" actId="1076"/>
          <ac:grpSpMkLst>
            <pc:docMk/>
            <pc:sldMk cId="2693491799" sldId="279"/>
            <ac:grpSpMk id="7" creationId="{9769BD24-0D03-2A49-B0C7-E8BE193B23EA}"/>
          </ac:grpSpMkLst>
        </pc:grpChg>
      </pc:sldChg>
      <pc:sldChg chg="addSp modSp add mod ord modAnim">
        <pc:chgData name="Arthur Liu" userId="57266d67-1d41-4103-859a-8797e8098ce0" providerId="ADAL" clId="{5B3D06BC-4D73-3241-9F59-D74440B89CBE}" dt="2022-08-15T01:45:08.805" v="1714" actId="20577"/>
        <pc:sldMkLst>
          <pc:docMk/>
          <pc:sldMk cId="1730891573" sldId="284"/>
        </pc:sldMkLst>
        <pc:spChg chg="mod">
          <ac:chgData name="Arthur Liu" userId="57266d67-1d41-4103-859a-8797e8098ce0" providerId="ADAL" clId="{5B3D06BC-4D73-3241-9F59-D74440B89CBE}" dt="2022-08-14T23:48:03.192" v="1375" actId="14100"/>
          <ac:spMkLst>
            <pc:docMk/>
            <pc:sldMk cId="1730891573" sldId="284"/>
            <ac:spMk id="3" creationId="{00000000-0000-0000-0000-000000000000}"/>
          </ac:spMkLst>
        </pc:spChg>
        <pc:spChg chg="mod">
          <ac:chgData name="Arthur Liu" userId="57266d67-1d41-4103-859a-8797e8098ce0" providerId="ADAL" clId="{5B3D06BC-4D73-3241-9F59-D74440B89CBE}" dt="2022-08-15T01:45:08.805" v="1714" actId="20577"/>
          <ac:spMkLst>
            <pc:docMk/>
            <pc:sldMk cId="1730891573" sldId="284"/>
            <ac:spMk id="4" creationId="{00000000-0000-0000-0000-000000000000}"/>
          </ac:spMkLst>
        </pc:spChg>
        <pc:spChg chg="mod">
          <ac:chgData name="Arthur Liu" userId="57266d67-1d41-4103-859a-8797e8098ce0" providerId="ADAL" clId="{5B3D06BC-4D73-3241-9F59-D74440B89CBE}" dt="2022-08-14T23:46:32.425" v="1363" actId="13822"/>
          <ac:spMkLst>
            <pc:docMk/>
            <pc:sldMk cId="1730891573" sldId="284"/>
            <ac:spMk id="5" creationId="{00000000-0000-0000-0000-000000000000}"/>
          </ac:spMkLst>
        </pc:spChg>
        <pc:spChg chg="add mod">
          <ac:chgData name="Arthur Liu" userId="57266d67-1d41-4103-859a-8797e8098ce0" providerId="ADAL" clId="{5B3D06BC-4D73-3241-9F59-D74440B89CBE}" dt="2022-08-14T23:48:57.543" v="1470" actId="207"/>
          <ac:spMkLst>
            <pc:docMk/>
            <pc:sldMk cId="1730891573" sldId="284"/>
            <ac:spMk id="8" creationId="{77F52FA3-783C-2D43-8722-24D88C2DEC71}"/>
          </ac:spMkLst>
        </pc:spChg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1730891573" sldId="284"/>
            <ac:spMk id="9" creationId="{884100D2-5808-504F-B9C2-82905B844B4E}"/>
          </ac:spMkLst>
        </pc:spChg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1730891573" sldId="284"/>
            <ac:spMk id="10" creationId="{BAE88CE7-32C4-704D-9226-26F24F0BC0B6}"/>
          </ac:spMkLst>
        </pc:spChg>
        <pc:grpChg chg="add mod">
          <ac:chgData name="Arthur Liu" userId="57266d67-1d41-4103-859a-8797e8098ce0" providerId="ADAL" clId="{5B3D06BC-4D73-3241-9F59-D74440B89CBE}" dt="2022-08-14T23:47:13.544" v="1368" actId="1076"/>
          <ac:grpSpMkLst>
            <pc:docMk/>
            <pc:sldMk cId="1730891573" sldId="284"/>
            <ac:grpSpMk id="6" creationId="{3E90D076-FAB8-2B45-9FA2-A227D6E7CAC1}"/>
          </ac:grpSpMkLst>
        </pc:grpChg>
      </pc:sldChg>
      <pc:sldChg chg="add del">
        <pc:chgData name="Arthur Liu" userId="57266d67-1d41-4103-859a-8797e8098ce0" providerId="ADAL" clId="{5B3D06BC-4D73-3241-9F59-D74440B89CBE}" dt="2022-08-14T23:35:15.731" v="609" actId="2696"/>
        <pc:sldMkLst>
          <pc:docMk/>
          <pc:sldMk cId="545560221" sldId="285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287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289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290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291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296"/>
        </pc:sldMkLst>
      </pc:sldChg>
      <pc:sldChg chg="addSp modSp add mod">
        <pc:chgData name="Arthur Liu" userId="57266d67-1d41-4103-859a-8797e8098ce0" providerId="ADAL" clId="{5B3D06BC-4D73-3241-9F59-D74440B89CBE}" dt="2022-08-15T01:42:48.455" v="1685"/>
        <pc:sldMkLst>
          <pc:docMk/>
          <pc:sldMk cId="955941907" sldId="300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955941907" sldId="300"/>
            <ac:spMk id="3" creationId="{D6EC68FC-6BBA-F044-BCC9-2CB6510F993E}"/>
          </ac:spMkLst>
        </pc:spChg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955941907" sldId="300"/>
            <ac:spMk id="4" creationId="{E2D62E0C-F33F-B64C-BC26-B76AD2B4D17D}"/>
          </ac:spMkLst>
        </pc:spChg>
        <pc:spChg chg="mod">
          <ac:chgData name="Arthur Liu" userId="57266d67-1d41-4103-859a-8797e8098ce0" providerId="ADAL" clId="{5B3D06BC-4D73-3241-9F59-D74440B89CBE}" dt="2022-08-15T00:02:31.389" v="1675" actId="20577"/>
          <ac:spMkLst>
            <pc:docMk/>
            <pc:sldMk cId="955941907" sldId="300"/>
            <ac:spMk id="7" creationId="{00000000-0000-0000-0000-000000000000}"/>
          </ac:spMkLst>
        </pc:spChg>
        <pc:picChg chg="mod">
          <ac:chgData name="Arthur Liu" userId="57266d67-1d41-4103-859a-8797e8098ce0" providerId="ADAL" clId="{5B3D06BC-4D73-3241-9F59-D74440B89CBE}" dt="2022-08-15T00:02:24.513" v="1672" actId="1076"/>
          <ac:picMkLst>
            <pc:docMk/>
            <pc:sldMk cId="955941907" sldId="300"/>
            <ac:picMk id="1026" creationId="{00000000-0000-0000-0000-000000000000}"/>
          </ac:picMkLst>
        </pc:picChg>
      </pc:sldChg>
      <pc:sldChg chg="add del">
        <pc:chgData name="Arthur Liu" userId="57266d67-1d41-4103-859a-8797e8098ce0" providerId="ADAL" clId="{5B3D06BC-4D73-3241-9F59-D74440B89CBE}" dt="2022-08-15T00:04:18.434" v="1677"/>
        <pc:sldMkLst>
          <pc:docMk/>
          <pc:sldMk cId="2101784980" sldId="304"/>
        </pc:sldMkLst>
      </pc:sldChg>
      <pc:sldChg chg="add del">
        <pc:chgData name="Arthur Liu" userId="57266d67-1d41-4103-859a-8797e8098ce0" providerId="ADAL" clId="{5B3D06BC-4D73-3241-9F59-D74440B89CBE}" dt="2022-08-15T00:04:18.434" v="1677"/>
        <pc:sldMkLst>
          <pc:docMk/>
          <pc:sldMk cId="3480354167" sldId="305"/>
        </pc:sldMkLst>
      </pc:sldChg>
      <pc:sldChg chg="add del">
        <pc:chgData name="Arthur Liu" userId="57266d67-1d41-4103-859a-8797e8098ce0" providerId="ADAL" clId="{5B3D06BC-4D73-3241-9F59-D74440B89CBE}" dt="2022-08-15T00:04:18.434" v="1677"/>
        <pc:sldMkLst>
          <pc:docMk/>
          <pc:sldMk cId="2613389712" sldId="306"/>
        </pc:sldMkLst>
      </pc:sldChg>
      <pc:sldChg chg="add del">
        <pc:chgData name="Arthur Liu" userId="57266d67-1d41-4103-859a-8797e8098ce0" providerId="ADAL" clId="{5B3D06BC-4D73-3241-9F59-D74440B89CBE}" dt="2022-08-15T00:04:18.434" v="1677"/>
        <pc:sldMkLst>
          <pc:docMk/>
          <pc:sldMk cId="397591853" sldId="307"/>
        </pc:sldMkLst>
      </pc:sldChg>
      <pc:sldChg chg="add del">
        <pc:chgData name="Arthur Liu" userId="57266d67-1d41-4103-859a-8797e8098ce0" providerId="ADAL" clId="{5B3D06BC-4D73-3241-9F59-D74440B89CBE}" dt="2022-08-15T00:04:18.434" v="1677"/>
        <pc:sldMkLst>
          <pc:docMk/>
          <pc:sldMk cId="963131758" sldId="308"/>
        </pc:sldMkLst>
      </pc:sldChg>
      <pc:sldChg chg="add del">
        <pc:chgData name="Arthur Liu" userId="57266d67-1d41-4103-859a-8797e8098ce0" providerId="ADAL" clId="{5B3D06BC-4D73-3241-9F59-D74440B89CBE}" dt="2022-08-15T00:04:18.434" v="1677"/>
        <pc:sldMkLst>
          <pc:docMk/>
          <pc:sldMk cId="3967389646" sldId="309"/>
        </pc:sldMkLst>
      </pc:sldChg>
      <pc:sldChg chg="addSp modSp mod">
        <pc:chgData name="Arthur Liu" userId="57266d67-1d41-4103-859a-8797e8098ce0" providerId="ADAL" clId="{5B3D06BC-4D73-3241-9F59-D74440B89CBE}" dt="2022-08-15T01:56:37.488" v="1765" actId="20577"/>
        <pc:sldMkLst>
          <pc:docMk/>
          <pc:sldMk cId="2569339130" sldId="312"/>
        </pc:sldMkLst>
        <pc:spChg chg="mod">
          <ac:chgData name="Arthur Liu" userId="57266d67-1d41-4103-859a-8797e8098ce0" providerId="ADAL" clId="{5B3D06BC-4D73-3241-9F59-D74440B89CBE}" dt="2022-08-15T01:56:37.488" v="1765" actId="20577"/>
          <ac:spMkLst>
            <pc:docMk/>
            <pc:sldMk cId="2569339130" sldId="312"/>
            <ac:spMk id="2" creationId="{7487CA62-D945-BF4B-84D6-AEDCB1B32B13}"/>
          </ac:spMkLst>
        </pc:spChg>
        <pc:spChg chg="mod">
          <ac:chgData name="Arthur Liu" userId="57266d67-1d41-4103-859a-8797e8098ce0" providerId="ADAL" clId="{5B3D06BC-4D73-3241-9F59-D74440B89CBE}" dt="2022-08-14T22:47:54.113" v="44" actId="14100"/>
          <ac:spMkLst>
            <pc:docMk/>
            <pc:sldMk cId="2569339130" sldId="312"/>
            <ac:spMk id="3" creationId="{9105816C-FC39-3D49-AC67-C068B8D208A0}"/>
          </ac:spMkLst>
        </pc:spChg>
        <pc:picChg chg="add mod">
          <ac:chgData name="Arthur Liu" userId="57266d67-1d41-4103-859a-8797e8098ce0" providerId="ADAL" clId="{5B3D06BC-4D73-3241-9F59-D74440B89CBE}" dt="2022-08-14T22:47:49.788" v="43" actId="1076"/>
          <ac:picMkLst>
            <pc:docMk/>
            <pc:sldMk cId="2569339130" sldId="312"/>
            <ac:picMk id="1026" creationId="{9EFC2A15-F838-FF48-A109-1021462C6125}"/>
          </ac:picMkLst>
        </pc:picChg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313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314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315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316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317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318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319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320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321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331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332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0" sldId="333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3759611320" sldId="334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2467725420" sldId="335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751906789" sldId="336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3338652647" sldId="337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2839700654" sldId="338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930551174" sldId="339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141460292" sldId="340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2375203117" sldId="341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4244905202" sldId="342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3028324915" sldId="343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2367213463" sldId="344"/>
        </pc:sldMkLst>
      </pc:sldChg>
      <pc:sldChg chg="modSp add del mod">
        <pc:chgData name="Arthur Liu" userId="57266d67-1d41-4103-859a-8797e8098ce0" providerId="ADAL" clId="{5B3D06BC-4D73-3241-9F59-D74440B89CBE}" dt="2022-08-14T23:38:19.566" v="887" actId="2696"/>
        <pc:sldMkLst>
          <pc:docMk/>
          <pc:sldMk cId="2360276896" sldId="345"/>
        </pc:sldMkLst>
        <pc:spChg chg="mod">
          <ac:chgData name="Arthur Liu" userId="57266d67-1d41-4103-859a-8797e8098ce0" providerId="ADAL" clId="{5B3D06BC-4D73-3241-9F59-D74440B89CBE}" dt="2022-08-14T23:37:22.326" v="886" actId="20577"/>
          <ac:spMkLst>
            <pc:docMk/>
            <pc:sldMk cId="2360276896" sldId="345"/>
            <ac:spMk id="2" creationId="{00000000-0000-0000-0000-000000000000}"/>
          </ac:spMkLst>
        </pc:spChg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3614536527" sldId="345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3723549751" sldId="346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2215658787" sldId="347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2733790431" sldId="348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601839967" sldId="349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3477776344" sldId="350"/>
        </pc:sldMkLst>
      </pc:sldChg>
      <pc:sldChg chg="add del">
        <pc:chgData name="Arthur Liu" userId="57266d67-1d41-4103-859a-8797e8098ce0" providerId="ADAL" clId="{5B3D06BC-4D73-3241-9F59-D74440B89CBE}" dt="2022-08-14T22:47:59.512" v="45" actId="2696"/>
        <pc:sldMkLst>
          <pc:docMk/>
          <pc:sldMk cId="0" sldId="351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2084189499" sldId="351"/>
        </pc:sldMkLst>
      </pc:sldChg>
      <pc:sldChg chg="addSp delSp modSp add mo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52"/>
        </pc:sldMkLst>
        <pc:spChg chg="add mod">
          <ac:chgData name="Arthur Liu" userId="57266d67-1d41-4103-859a-8797e8098ce0" providerId="ADAL" clId="{5B3D06BC-4D73-3241-9F59-D74440B89CBE}" dt="2022-08-14T22:48:11.563" v="54" actId="20577"/>
          <ac:spMkLst>
            <pc:docMk/>
            <pc:sldMk cId="0" sldId="352"/>
            <ac:spMk id="2" creationId="{79073F73-04E7-824A-B56B-4E61444F5D80}"/>
          </ac:spMkLst>
        </pc:spChg>
        <pc:spChg chg="add del mod">
          <ac:chgData name="Arthur Liu" userId="57266d67-1d41-4103-859a-8797e8098ce0" providerId="ADAL" clId="{5B3D06BC-4D73-3241-9F59-D74440B89CBE}" dt="2022-08-14T22:48:10.203" v="48" actId="478"/>
          <ac:spMkLst>
            <pc:docMk/>
            <pc:sldMk cId="0" sldId="352"/>
            <ac:spMk id="22" creationId="{B8CE9C9E-D246-9E49-8DC2-4F3543B504FC}"/>
          </ac:spMkLst>
        </pc:spChg>
        <pc:spChg chg="del">
          <ac:chgData name="Arthur Liu" userId="57266d67-1d41-4103-859a-8797e8098ce0" providerId="ADAL" clId="{5B3D06BC-4D73-3241-9F59-D74440B89CBE}" dt="2022-08-14T22:48:08.038" v="46" actId="478"/>
          <ac:spMkLst>
            <pc:docMk/>
            <pc:sldMk cId="0" sldId="352"/>
            <ac:spMk id="8195" creationId="{2D617D73-D0A1-B542-80EB-1A0B22127C47}"/>
          </ac:spMkLst>
        </pc:spChg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3953116406" sldId="352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802648408" sldId="353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1009781361" sldId="354"/>
        </pc:sldMkLst>
      </pc:sldChg>
      <pc:sldChg chg="modSp add mo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55"/>
        </pc:sldMkLst>
        <pc:spChg chg="mod">
          <ac:chgData name="Arthur Liu" userId="57266d67-1d41-4103-859a-8797e8098ce0" providerId="ADAL" clId="{5B3D06BC-4D73-3241-9F59-D74440B89CBE}" dt="2022-08-14T22:48:56.200" v="58" actId="14100"/>
          <ac:spMkLst>
            <pc:docMk/>
            <pc:sldMk cId="0" sldId="355"/>
            <ac:spMk id="11267" creationId="{28800468-185D-604B-94F7-4630E9091DB9}"/>
          </ac:spMkLst>
        </pc:spChg>
        <pc:spChg chg="mod">
          <ac:chgData name="Arthur Liu" userId="57266d67-1d41-4103-859a-8797e8098ce0" providerId="ADAL" clId="{5B3D06BC-4D73-3241-9F59-D74440B89CBE}" dt="2022-08-15T01:40:39.101" v="1678" actId="6549"/>
          <ac:spMkLst>
            <pc:docMk/>
            <pc:sldMk cId="0" sldId="355"/>
            <ac:spMk id="11268" creationId="{8BF61C71-DDF4-3546-B84B-C633D4B0D6BD}"/>
          </ac:spMkLst>
        </pc:spChg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1306223717" sldId="355"/>
        </pc:sldMkLst>
      </pc:sldChg>
      <pc:sldChg chg="modSp add mod or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57"/>
        </pc:sldMkLst>
        <pc:spChg chg="mod">
          <ac:chgData name="Arthur Liu" userId="57266d67-1d41-4103-859a-8797e8098ce0" providerId="ADAL" clId="{5B3D06BC-4D73-3241-9F59-D74440B89CBE}" dt="2022-08-15T01:41:21.965" v="1684" actId="12"/>
          <ac:spMkLst>
            <pc:docMk/>
            <pc:sldMk cId="0" sldId="357"/>
            <ac:spMk id="8196" creationId="{2C0BF7FB-59F6-294E-BC27-F84415F9FC6A}"/>
          </ac:spMkLst>
        </pc:spChg>
        <pc:spChg chg="mod">
          <ac:chgData name="Arthur Liu" userId="57266d67-1d41-4103-859a-8797e8098ce0" providerId="ADAL" clId="{5B3D06BC-4D73-3241-9F59-D74440B89CBE}" dt="2022-08-14T22:49:06.109" v="61" actId="14100"/>
          <ac:spMkLst>
            <pc:docMk/>
            <pc:sldMk cId="0" sldId="357"/>
            <ac:spMk id="13315" creationId="{F8F8008E-C5EA-BA42-8435-290FBB98AE59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20" creationId="{9E5353DB-AE74-F245-AEF2-1036E4676BFE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21" creationId="{2263D8A3-82DB-2648-92D2-FFEF089785EE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22" creationId="{28198F1E-13A4-1C43-A936-5942B8EE4A78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23" creationId="{579B9DEB-3958-DB43-8D1F-E87DB1C5A891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24" creationId="{90CFB496-C4C1-C545-A832-136C4FA6E835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25" creationId="{C8DAEBE0-3BF0-0644-94A4-C107CF96F66E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26" creationId="{DD59AEB3-85A6-1642-AFC9-D09E6538509D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27" creationId="{A627CF6B-C2C6-7B4F-92D1-20B5393FEBC3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28" creationId="{E6ED4BBB-4DC7-8C4B-A415-540D4EAA03B2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29" creationId="{1282BA6D-5CF1-DB41-9C05-4BD38139E1CC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30" creationId="{C30E4FFB-73CF-DF44-B178-E08611839A59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31" creationId="{874AB371-266C-FB49-AD09-7BC4F9874399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32" creationId="{C18A99F9-27D6-CF41-A566-9270D2E6E4A7}"/>
          </ac:spMkLst>
        </pc:spChg>
        <pc:spChg chg="mod">
          <ac:chgData name="Arthur Liu" userId="57266d67-1d41-4103-859a-8797e8098ce0" providerId="ADAL" clId="{5B3D06BC-4D73-3241-9F59-D74440B89CBE}" dt="2022-08-14T22:49:14.266" v="63" actId="1076"/>
          <ac:spMkLst>
            <pc:docMk/>
            <pc:sldMk cId="0" sldId="357"/>
            <ac:spMk id="13333" creationId="{F31EC53D-3007-254E-8728-544B86201E74}"/>
          </ac:spMkLst>
        </pc:spChg>
        <pc:grpChg chg="mod">
          <ac:chgData name="Arthur Liu" userId="57266d67-1d41-4103-859a-8797e8098ce0" providerId="ADAL" clId="{5B3D06BC-4D73-3241-9F59-D74440B89CBE}" dt="2022-08-14T22:49:14.266" v="63" actId="1076"/>
          <ac:grpSpMkLst>
            <pc:docMk/>
            <pc:sldMk cId="0" sldId="357"/>
            <ac:grpSpMk id="13317" creationId="{41EC1F0F-1373-9F40-A34E-FD6AC328E28F}"/>
          </ac:grpSpMkLst>
        </pc:grpChg>
        <pc:grpChg chg="mod">
          <ac:chgData name="Arthur Liu" userId="57266d67-1d41-4103-859a-8797e8098ce0" providerId="ADAL" clId="{5B3D06BC-4D73-3241-9F59-D74440B89CBE}" dt="2022-08-14T22:49:14.266" v="63" actId="1076"/>
          <ac:grpSpMkLst>
            <pc:docMk/>
            <pc:sldMk cId="0" sldId="357"/>
            <ac:grpSpMk id="13319" creationId="{2B1753AB-6226-F245-87C0-77296214BEDF}"/>
          </ac:grpSpMkLst>
        </pc:grpChg>
      </pc:sldChg>
      <pc:sldChg chg="ad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58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3895133653" sldId="358"/>
        </pc:sldMkLst>
      </pc:sldChg>
      <pc:sldChg chg="ad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59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3880422859" sldId="359"/>
        </pc:sldMkLst>
      </pc:sldChg>
      <pc:sldChg chg="modSp ad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60"/>
        </pc:sldMkLst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08" creationId="{71CB97B8-DB61-D143-9178-8045C034A598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09" creationId="{D537B14F-DD8E-5442-B2BA-7EEB51AB57FC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10" creationId="{5EFBF793-3955-E940-B90F-D1A3AA74E92C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11" creationId="{640B9A60-C989-6947-8472-D30F45499CDC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12" creationId="{546FC698-0B35-6047-8DA9-16A7E0F3EFB3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13" creationId="{2DDCF676-9CDF-DC46-BB6A-64356F62A498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14" creationId="{CD8A7DA7-7409-634B-940D-60734EEAD288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15" creationId="{8424EF17-4C81-7345-A8BD-883245A3C4CB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16" creationId="{80577429-FA9D-124F-9FCA-46EB3BBB241E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17" creationId="{A84907E4-8907-4F42-B2D4-40A9C6023E53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18" creationId="{947FEBCB-FA5E-B34F-A69F-FD59784CFF9B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19" creationId="{E811729D-8FCC-ED4F-8B16-D4929ADB5EF1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20" creationId="{177A472C-DB1E-1745-B425-B6D454171B14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21" creationId="{A8CC31BE-D545-4346-B346-8ABB13BFE60F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22" creationId="{5D8EB5CE-888F-1446-8D5F-483ECC1F6194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23" creationId="{5A713C71-7E93-DE4E-8AF5-6895E7148818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24" creationId="{21F70077-B242-744C-9CEC-C66976D5891B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25" creationId="{50652250-AD9D-CF45-9562-451963A3939C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26" creationId="{CB4AD1CC-15CB-0249-B2FB-D7AFE6EBABF5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27" creationId="{690266ED-4C0D-3542-9D59-5D2A8022CA2C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28" creationId="{D1912FA4-1D54-A547-AD57-C6828669B3CD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29" creationId="{12A1E986-6589-6A4E-8FD7-9843BC4E7E3B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30" creationId="{A451CEEF-96DD-6B40-A57C-480E3269B80F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31" creationId="{EA517890-3FCF-E24B-BFB4-03251FFF8850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32" creationId="{F0AB4923-8BDD-3E49-9FDF-545541272D56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33" creationId="{3EC79A43-7D12-AF49-BA8B-93CBBD6687C7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34" creationId="{197A5A6C-185D-8F49-A17D-8D5C53F6B5D6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35" creationId="{ACCAF13E-CC0A-5948-A982-E86360C69970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36" creationId="{DDE466AF-4209-FB41-ABCD-38D97AF15CDD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37" creationId="{3E11B5F0-1159-9F41-B8F5-789ED6A25414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38" creationId="{E31E1A53-B204-A04C-AE55-342489A57A8A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39" creationId="{77751589-BC20-1A4A-89E4-4BDD13DB4CAC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40" creationId="{76C37F3F-A4EB-9140-8904-77B0E06B54DF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41" creationId="{E15813EC-BB5F-674C-A650-35192FA250FF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42" creationId="{04AC62E0-71EC-C74B-A251-BC489DDB0A54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43" creationId="{5D3061ED-E5F5-6F4D-8432-39706037BF26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44" creationId="{B114FDD4-1004-2B42-91F2-348CB4E6FCE0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45" creationId="{B05CA054-67A2-1349-B237-DC16B8FC094C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46" creationId="{4CD34614-BBDA-B94F-B4EF-BB32BDD10835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47" creationId="{1AC0C6B9-FB98-1A40-8E12-2141048C0C28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48" creationId="{485FE475-1E21-0442-AD19-BA7DA2E66CAC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49" creationId="{7FA453FC-58BC-CE4B-A6EC-C23382177980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50" creationId="{445F3490-52DB-524C-90C6-D6D9042310A4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51" creationId="{EE49A6B8-EAAF-0149-A13C-7F5054063DEE}"/>
          </ac:spMkLst>
        </pc:spChg>
        <pc:spChg chg="mod">
          <ac:chgData name="Arthur Liu" userId="57266d67-1d41-4103-859a-8797e8098ce0" providerId="ADAL" clId="{5B3D06BC-4D73-3241-9F59-D74440B89CBE}" dt="2022-08-14T22:50:45.716" v="106" actId="1036"/>
          <ac:spMkLst>
            <pc:docMk/>
            <pc:sldMk cId="0" sldId="360"/>
            <ac:spMk id="21552" creationId="{110F96B4-F322-BC4C-B0EF-28E19543960B}"/>
          </ac:spMkLst>
        </pc:spChg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959214517" sldId="360"/>
        </pc:sldMkLst>
      </pc:sldChg>
      <pc:sldChg chg="ad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61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2542490983" sldId="361"/>
        </pc:sldMkLst>
      </pc:sldChg>
      <pc:sldChg chg="ad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62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419392178" sldId="362"/>
        </pc:sldMkLst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348099582" sldId="363"/>
        </pc:sldMkLst>
      </pc:sldChg>
      <pc:sldChg chg="modSp add mo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64"/>
        </pc:sldMkLst>
        <pc:spChg chg="mod">
          <ac:chgData name="Arthur Liu" userId="57266d67-1d41-4103-859a-8797e8098ce0" providerId="ADAL" clId="{5B3D06BC-4D73-3241-9F59-D74440B89CBE}" dt="2022-08-14T22:51:10.544" v="108" actId="27636"/>
          <ac:spMkLst>
            <pc:docMk/>
            <pc:sldMk cId="0" sldId="364"/>
            <ac:spMk id="28676" creationId="{D2E18FA9-C000-3C40-8426-B321ED71E5F6}"/>
          </ac:spMkLst>
        </pc:spChg>
      </pc:sldChg>
      <pc:sldChg chg="modSp add mo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65"/>
        </pc:sldMkLst>
        <pc:spChg chg="mod">
          <ac:chgData name="Arthur Liu" userId="57266d67-1d41-4103-859a-8797e8098ce0" providerId="ADAL" clId="{5B3D06BC-4D73-3241-9F59-D74440B89CBE}" dt="2022-08-15T02:10:54.576" v="1776" actId="14100"/>
          <ac:spMkLst>
            <pc:docMk/>
            <pc:sldMk cId="0" sldId="365"/>
            <ac:spMk id="30724" creationId="{BE1F86BD-B997-B840-91B7-02131CF88A7F}"/>
          </ac:spMkLst>
        </pc:spChg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3281738755" sldId="365"/>
        </pc:sldMkLst>
      </pc:sldChg>
      <pc:sldChg chg="addSp delSp modSp add mo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66"/>
        </pc:sldMkLst>
        <pc:spChg chg="add mod">
          <ac:chgData name="Arthur Liu" userId="57266d67-1d41-4103-859a-8797e8098ce0" providerId="ADAL" clId="{5B3D06BC-4D73-3241-9F59-D74440B89CBE}" dt="2022-08-14T22:52:22.386" v="114"/>
          <ac:spMkLst>
            <pc:docMk/>
            <pc:sldMk cId="0" sldId="366"/>
            <ac:spMk id="2" creationId="{CC6BE935-4124-2A4A-BDC7-898BDBCC50E4}"/>
          </ac:spMkLst>
        </pc:spChg>
        <pc:spChg chg="add del mod">
          <ac:chgData name="Arthur Liu" userId="57266d67-1d41-4103-859a-8797e8098ce0" providerId="ADAL" clId="{5B3D06BC-4D73-3241-9F59-D74440B89CBE}" dt="2022-08-14T22:52:21.072" v="113" actId="478"/>
          <ac:spMkLst>
            <pc:docMk/>
            <pc:sldMk cId="0" sldId="366"/>
            <ac:spMk id="32771" creationId="{3032E2D2-E32E-8244-8E7C-147F4FA51246}"/>
          </ac:spMkLst>
        </pc:spChg>
        <pc:spChg chg="mod">
          <ac:chgData name="Arthur Liu" userId="57266d67-1d41-4103-859a-8797e8098ce0" providerId="ADAL" clId="{5B3D06BC-4D73-3241-9F59-D74440B89CBE}" dt="2022-08-14T22:52:33.946" v="118" actId="404"/>
          <ac:spMkLst>
            <pc:docMk/>
            <pc:sldMk cId="0" sldId="366"/>
            <ac:spMk id="32772" creationId="{8E191730-F4A5-5649-BC56-E968D4AE9220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787" creationId="{9EA90141-5599-AC4D-9D60-ACF0F8787CC7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789" creationId="{A7612A75-A3E2-E641-A367-904E269F7D46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790" creationId="{8BDEF48B-3AC9-F54C-8E7A-10FAD53F45C1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791" creationId="{E3F8A3D0-7A14-304F-AC97-49CCBA8CE723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792" creationId="{7FEA35A5-5D16-8040-8475-0D3E29ABF059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793" creationId="{3F1C1D29-B4E6-7E4D-84E4-6830B8191C95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794" creationId="{55815E7D-8028-334B-A29E-FB23F350FE09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795" creationId="{4FDF4FF9-B674-D94A-9065-F6A9FE3BF456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796" creationId="{5B6B0C10-9B16-D24A-8363-81CE3C1FD028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800" creationId="{D318D16C-7C99-7045-8C19-7CD7697816A0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801" creationId="{0245CA40-4A44-5644-BF33-0B3484C77EB2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802" creationId="{8614A6E0-DD02-ED41-9567-AF5EFC16982A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803" creationId="{E3F92D33-1431-3A41-A64B-977BBBD96E99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804" creationId="{15DBDEF5-6143-5745-A790-BC4E9A59470C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805" creationId="{43FDAB78-E048-894C-BD72-F11F8FF1FA58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806" creationId="{D6BAA848-27FD-3A4C-9406-49F5AB67F7D9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807" creationId="{C830BB06-3F76-4F46-915D-4A287C880904}"/>
          </ac:spMkLst>
        </pc:spChg>
        <pc:spChg chg="mod">
          <ac:chgData name="Arthur Liu" userId="57266d67-1d41-4103-859a-8797e8098ce0" providerId="ADAL" clId="{5B3D06BC-4D73-3241-9F59-D74440B89CBE}" dt="2022-08-14T22:52:48.269" v="120" actId="1076"/>
          <ac:spMkLst>
            <pc:docMk/>
            <pc:sldMk cId="0" sldId="366"/>
            <ac:spMk id="32808" creationId="{C2120987-696A-1441-A18B-52B6AE702757}"/>
          </ac:spMkLst>
        </pc:spChg>
        <pc:grpChg chg="mod">
          <ac:chgData name="Arthur Liu" userId="57266d67-1d41-4103-859a-8797e8098ce0" providerId="ADAL" clId="{5B3D06BC-4D73-3241-9F59-D74440B89CBE}" dt="2022-08-14T22:52:48.269" v="120" actId="1076"/>
          <ac:grpSpMkLst>
            <pc:docMk/>
            <pc:sldMk cId="0" sldId="366"/>
            <ac:grpSpMk id="32786" creationId="{B17CD637-207C-B944-AFB3-52F00A621FF0}"/>
          </ac:grpSpMkLst>
        </pc:grpChg>
        <pc:grpChg chg="mod">
          <ac:chgData name="Arthur Liu" userId="57266d67-1d41-4103-859a-8797e8098ce0" providerId="ADAL" clId="{5B3D06BC-4D73-3241-9F59-D74440B89CBE}" dt="2022-08-14T22:52:48.269" v="120" actId="1076"/>
          <ac:grpSpMkLst>
            <pc:docMk/>
            <pc:sldMk cId="0" sldId="366"/>
            <ac:grpSpMk id="32797" creationId="{5311BF4C-05A0-AA42-B3DE-487F0D2C92D1}"/>
          </ac:grpSpMkLst>
        </pc:grpChg>
        <pc:grpChg chg="mod">
          <ac:chgData name="Arthur Liu" userId="57266d67-1d41-4103-859a-8797e8098ce0" providerId="ADAL" clId="{5B3D06BC-4D73-3241-9F59-D74440B89CBE}" dt="2022-08-14T22:52:48.269" v="120" actId="1076"/>
          <ac:grpSpMkLst>
            <pc:docMk/>
            <pc:sldMk cId="0" sldId="366"/>
            <ac:grpSpMk id="32798" creationId="{9E690C92-1A53-B146-BF0C-A95650A759AC}"/>
          </ac:grpSpMkLst>
        </pc:grpChg>
        <pc:grpChg chg="mod">
          <ac:chgData name="Arthur Liu" userId="57266d67-1d41-4103-859a-8797e8098ce0" providerId="ADAL" clId="{5B3D06BC-4D73-3241-9F59-D74440B89CBE}" dt="2022-08-14T22:52:48.269" v="120" actId="1076"/>
          <ac:grpSpMkLst>
            <pc:docMk/>
            <pc:sldMk cId="0" sldId="366"/>
            <ac:grpSpMk id="32799" creationId="{B10B177A-E0C5-9445-AFCE-690DC6553BBF}"/>
          </ac:grpSpMkLst>
        </pc:grpChg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1699298387" sldId="366"/>
        </pc:sldMkLst>
      </pc:sldChg>
      <pc:sldChg chg="del">
        <pc:chgData name="Arthur Liu" userId="57266d67-1d41-4103-859a-8797e8098ce0" providerId="ADAL" clId="{5B3D06BC-4D73-3241-9F59-D74440B89CBE}" dt="2022-08-14T22:45:49.114" v="2" actId="2696"/>
        <pc:sldMkLst>
          <pc:docMk/>
          <pc:sldMk cId="561549986" sldId="367"/>
        </pc:sldMkLst>
      </pc:sldChg>
      <pc:sldChg chg="modSp add mo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69"/>
        </pc:sldMkLst>
        <pc:spChg chg="mod">
          <ac:chgData name="Arthur Liu" userId="57266d67-1d41-4103-859a-8797e8098ce0" providerId="ADAL" clId="{5B3D06BC-4D73-3241-9F59-D74440B89CBE}" dt="2022-08-14T23:11:03.983" v="262" actId="14100"/>
          <ac:spMkLst>
            <pc:docMk/>
            <pc:sldMk cId="0" sldId="369"/>
            <ac:spMk id="44036" creationId="{91E4DEBD-50F6-0249-9573-2A499C1BA1BA}"/>
          </ac:spMkLst>
        </pc:spChg>
      </pc:sldChg>
      <pc:sldChg chg="del">
        <pc:chgData name="Arthur Liu" userId="57266d67-1d41-4103-859a-8797e8098ce0" providerId="ADAL" clId="{5B3D06BC-4D73-3241-9F59-D74440B89CBE}" dt="2022-08-14T22:46:51.439" v="35" actId="2696"/>
        <pc:sldMkLst>
          <pc:docMk/>
          <pc:sldMk cId="2361363585" sldId="369"/>
        </pc:sldMkLst>
      </pc:sldChg>
      <pc:sldChg chg="addSp modSp add mo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70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370"/>
            <ac:spMk id="2" creationId="{CAAF9686-FF25-4F47-A20A-8EF2C49BE636}"/>
          </ac:spMkLst>
        </pc:spChg>
        <pc:spChg chg="mod">
          <ac:chgData name="Arthur Liu" userId="57266d67-1d41-4103-859a-8797e8098ce0" providerId="ADAL" clId="{5B3D06BC-4D73-3241-9F59-D74440B89CBE}" dt="2022-08-14T23:11:17.961" v="267" actId="20577"/>
          <ac:spMkLst>
            <pc:docMk/>
            <pc:sldMk cId="0" sldId="370"/>
            <ac:spMk id="12292" creationId="{D01B1702-DB13-B045-B3F8-E3C4AB2171C5}"/>
          </ac:spMkLst>
        </pc:spChg>
      </pc:sldChg>
      <pc:sldChg chg="addSp delSp modSp add mod ord modNotes modNotesTx">
        <pc:chgData name="Arthur Liu" userId="57266d67-1d41-4103-859a-8797e8098ce0" providerId="ADAL" clId="{5B3D06BC-4D73-3241-9F59-D74440B89CBE}" dt="2022-08-15T08:09:19.182" v="2575"/>
        <pc:sldMkLst>
          <pc:docMk/>
          <pc:sldMk cId="0" sldId="373"/>
        </pc:sldMkLst>
        <pc:spChg chg="add mod">
          <ac:chgData name="Arthur Liu" userId="57266d67-1d41-4103-859a-8797e8098ce0" providerId="ADAL" clId="{5B3D06BC-4D73-3241-9F59-D74440B89CBE}" dt="2022-08-14T23:12:42.011" v="331"/>
          <ac:spMkLst>
            <pc:docMk/>
            <pc:sldMk cId="0" sldId="373"/>
            <ac:spMk id="2" creationId="{D20E06D3-BF43-034A-8539-8896E81AA1DB}"/>
          </ac:spMkLst>
        </pc:spChg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373"/>
            <ac:spMk id="3" creationId="{E1892F5E-1577-B04C-8D51-C8D46073E22C}"/>
          </ac:spMkLst>
        </pc:spChg>
        <pc:spChg chg="del">
          <ac:chgData name="Arthur Liu" userId="57266d67-1d41-4103-859a-8797e8098ce0" providerId="ADAL" clId="{5B3D06BC-4D73-3241-9F59-D74440B89CBE}" dt="2022-08-14T23:12:40.992" v="330" actId="478"/>
          <ac:spMkLst>
            <pc:docMk/>
            <pc:sldMk cId="0" sldId="373"/>
            <ac:spMk id="17411" creationId="{B9BA1E59-FDDD-CD44-B55F-E2B37EE350DC}"/>
          </ac:spMkLst>
        </pc:spChg>
        <pc:spChg chg="mod">
          <ac:chgData name="Arthur Liu" userId="57266d67-1d41-4103-859a-8797e8098ce0" providerId="ADAL" clId="{5B3D06BC-4D73-3241-9F59-D74440B89CBE}" dt="2022-08-14T23:59:51.066" v="1663" actId="20577"/>
          <ac:spMkLst>
            <pc:docMk/>
            <pc:sldMk cId="0" sldId="373"/>
            <ac:spMk id="17412" creationId="{4C05E7D8-BAF7-BE49-9B40-44B7A07B0FB3}"/>
          </ac:spMkLst>
        </pc:spChg>
      </pc:sldChg>
      <pc:sldChg chg="addSp delSp modSp add mod modNotes">
        <pc:chgData name="Arthur Liu" userId="57266d67-1d41-4103-859a-8797e8098ce0" providerId="ADAL" clId="{5B3D06BC-4D73-3241-9F59-D74440B89CBE}" dt="2022-08-15T08:09:19.182" v="2575"/>
        <pc:sldMkLst>
          <pc:docMk/>
          <pc:sldMk cId="0" sldId="380"/>
        </pc:sldMkLst>
        <pc:spChg chg="add del">
          <ac:chgData name="Arthur Liu" userId="57266d67-1d41-4103-859a-8797e8098ce0" providerId="ADAL" clId="{5B3D06BC-4D73-3241-9F59-D74440B89CBE}" dt="2022-08-14T22:52:58.410" v="123" actId="478"/>
          <ac:spMkLst>
            <pc:docMk/>
            <pc:sldMk cId="0" sldId="380"/>
            <ac:spMk id="26" creationId="{9DE92451-0B20-FC4D-A3CB-F331FDDF1796}"/>
          </ac:spMkLst>
        </pc:spChg>
        <pc:spChg chg="add mod">
          <ac:chgData name="Arthur Liu" userId="57266d67-1d41-4103-859a-8797e8098ce0" providerId="ADAL" clId="{5B3D06BC-4D73-3241-9F59-D74440B89CBE}" dt="2022-08-14T22:53:00.883" v="124"/>
          <ac:spMkLst>
            <pc:docMk/>
            <pc:sldMk cId="0" sldId="380"/>
            <ac:spMk id="27" creationId="{03057E79-BF6B-9941-9D4B-3A51AA91D6E2}"/>
          </ac:spMkLst>
        </pc:spChg>
        <pc:spChg chg="mod">
          <ac:chgData name="Arthur Liu" userId="57266d67-1d41-4103-859a-8797e8098ce0" providerId="ADAL" clId="{5B3D06BC-4D73-3241-9F59-D74440B89CBE}" dt="2022-08-14T22:53:59.294" v="135" actId="12"/>
          <ac:spMkLst>
            <pc:docMk/>
            <pc:sldMk cId="0" sldId="380"/>
            <ac:spMk id="34819" creationId="{61CD6566-511F-BA40-8163-2E8339232C6F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20" creationId="{4D0E0BB9-4B32-7744-ABD9-FD852C7D8E76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21" creationId="{220C3B55-ED48-D54B-BBD4-066B732A46FB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22" creationId="{95D76195-3383-A247-B03D-A5C866A3CCCF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23" creationId="{7FB5CEDA-15B4-964B-91DF-BB39BE6B0404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24" creationId="{725379D5-821A-FF41-9C9A-E6BFACD9A560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25" creationId="{17D9BEC2-A3FB-7144-83CD-C6BB12D90A6C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26" creationId="{615E4507-30C5-8742-81F5-D5EEC8221392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27" creationId="{808D85E4-DFA1-A94D-9192-80695A82EF89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31" creationId="{6BA31A01-371F-D949-BB56-77BDF862A383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32" creationId="{AF1BB5E5-DF9B-734A-A95A-65F9AF2B83A6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35" creationId="{61C2C3A1-C68E-494D-9230-7895389F2111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36" creationId="{C92E0DB0-BC75-784A-81A7-A0C6EE386376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37" creationId="{5997301C-0F81-7946-9E92-229DF235E165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38" creationId="{74E6C654-A7CA-D849-977F-FA77DDF211D8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39" creationId="{0E44A070-A19F-C346-8233-938DFE5DF0CD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40" creationId="{03999FF7-803C-F24F-A573-AFF7DE3392B5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41" creationId="{243B6AB5-8224-B746-B62C-ABE5A5ED87C0}"/>
          </ac:spMkLst>
        </pc:spChg>
        <pc:spChg chg="mod">
          <ac:chgData name="Arthur Liu" userId="57266d67-1d41-4103-859a-8797e8098ce0" providerId="ADAL" clId="{5B3D06BC-4D73-3241-9F59-D74440B89CBE}" dt="2022-08-14T22:53:27.603" v="128" actId="1076"/>
          <ac:spMkLst>
            <pc:docMk/>
            <pc:sldMk cId="0" sldId="380"/>
            <ac:spMk id="34842" creationId="{16215559-17A6-3E41-934C-79B37CBD27EB}"/>
          </ac:spMkLst>
        </pc:spChg>
        <pc:grpChg chg="mod">
          <ac:chgData name="Arthur Liu" userId="57266d67-1d41-4103-859a-8797e8098ce0" providerId="ADAL" clId="{5B3D06BC-4D73-3241-9F59-D74440B89CBE}" dt="2022-08-14T22:53:27.603" v="128" actId="1076"/>
          <ac:grpSpMkLst>
            <pc:docMk/>
            <pc:sldMk cId="0" sldId="380"/>
            <ac:grpSpMk id="34828" creationId="{5E9D2107-8ADC-C844-B1A5-14CC1769087F}"/>
          </ac:grpSpMkLst>
        </pc:grpChg>
        <pc:grpChg chg="mod">
          <ac:chgData name="Arthur Liu" userId="57266d67-1d41-4103-859a-8797e8098ce0" providerId="ADAL" clId="{5B3D06BC-4D73-3241-9F59-D74440B89CBE}" dt="2022-08-14T22:53:27.603" v="128" actId="1076"/>
          <ac:grpSpMkLst>
            <pc:docMk/>
            <pc:sldMk cId="0" sldId="380"/>
            <ac:grpSpMk id="34829" creationId="{A970F2FA-8E91-D54C-9057-B2C104015379}"/>
          </ac:grpSpMkLst>
        </pc:grpChg>
        <pc:grpChg chg="mod">
          <ac:chgData name="Arthur Liu" userId="57266d67-1d41-4103-859a-8797e8098ce0" providerId="ADAL" clId="{5B3D06BC-4D73-3241-9F59-D74440B89CBE}" dt="2022-08-14T22:53:27.603" v="128" actId="1076"/>
          <ac:grpSpMkLst>
            <pc:docMk/>
            <pc:sldMk cId="0" sldId="380"/>
            <ac:grpSpMk id="34830" creationId="{12B8C717-3AE5-0E41-B545-366D63E6F7AA}"/>
          </ac:grpSpMkLst>
        </pc:grpChg>
      </pc:sldChg>
      <pc:sldChg chg="addSp modSp add mod">
        <pc:chgData name="Arthur Liu" userId="57266d67-1d41-4103-859a-8797e8098ce0" providerId="ADAL" clId="{5B3D06BC-4D73-3241-9F59-D74440B89CBE}" dt="2022-08-15T02:01:41.545" v="1774" actId="1076"/>
        <pc:sldMkLst>
          <pc:docMk/>
          <pc:sldMk cId="0" sldId="387"/>
        </pc:sldMkLst>
        <pc:spChg chg="mod">
          <ac:chgData name="Arthur Liu" userId="57266d67-1d41-4103-859a-8797e8098ce0" providerId="ADAL" clId="{5B3D06BC-4D73-3241-9F59-D74440B89CBE}" dt="2022-08-15T02:01:29.034" v="1770" actId="20577"/>
          <ac:spMkLst>
            <pc:docMk/>
            <pc:sldMk cId="0" sldId="387"/>
            <ac:spMk id="10243" creationId="{2E34BE39-0EE0-194A-BFC5-FF21626B4BE1}"/>
          </ac:spMkLst>
        </pc:spChg>
        <pc:picChg chg="add mod">
          <ac:chgData name="Arthur Liu" userId="57266d67-1d41-4103-859a-8797e8098ce0" providerId="ADAL" clId="{5B3D06BC-4D73-3241-9F59-D74440B89CBE}" dt="2022-08-15T02:01:32.018" v="1771" actId="1076"/>
          <ac:picMkLst>
            <pc:docMk/>
            <pc:sldMk cId="0" sldId="387"/>
            <ac:picMk id="6146" creationId="{C54C602D-27CA-384E-870C-90F691EB8A7B}"/>
          </ac:picMkLst>
        </pc:picChg>
        <pc:picChg chg="add mod">
          <ac:chgData name="Arthur Liu" userId="57266d67-1d41-4103-859a-8797e8098ce0" providerId="ADAL" clId="{5B3D06BC-4D73-3241-9F59-D74440B89CBE}" dt="2022-08-15T02:01:41.545" v="1774" actId="1076"/>
          <ac:picMkLst>
            <pc:docMk/>
            <pc:sldMk cId="0" sldId="387"/>
            <ac:picMk id="6148" creationId="{978C80EC-4940-3C48-871F-31D2B6F98119}"/>
          </ac:picMkLst>
        </pc:picChg>
      </pc:sldChg>
      <pc:sldChg chg="add">
        <pc:chgData name="Arthur Liu" userId="57266d67-1d41-4103-859a-8797e8098ce0" providerId="ADAL" clId="{5B3D06BC-4D73-3241-9F59-D74440B89CBE}" dt="2022-08-14T22:47:29.374" v="36"/>
        <pc:sldMkLst>
          <pc:docMk/>
          <pc:sldMk cId="0" sldId="388"/>
        </pc:sldMkLst>
      </pc:sldChg>
      <pc:sldChg chg="addSp modSp add mod">
        <pc:chgData name="Arthur Liu" userId="57266d67-1d41-4103-859a-8797e8098ce0" providerId="ADAL" clId="{5B3D06BC-4D73-3241-9F59-D74440B89CBE}" dt="2022-08-15T01:42:48.455" v="1685"/>
        <pc:sldMkLst>
          <pc:docMk/>
          <pc:sldMk cId="0" sldId="390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390"/>
            <ac:spMk id="2" creationId="{C70714DE-263C-1B46-927A-736902E1FDD5}"/>
          </ac:spMkLst>
        </pc:spChg>
        <pc:spChg chg="mod">
          <ac:chgData name="Arthur Liu" userId="57266d67-1d41-4103-859a-8797e8098ce0" providerId="ADAL" clId="{5B3D06BC-4D73-3241-9F59-D74440B89CBE}" dt="2022-08-14T23:14:37.474" v="336" actId="20577"/>
          <ac:spMkLst>
            <pc:docMk/>
            <pc:sldMk cId="0" sldId="390"/>
            <ac:spMk id="3" creationId="{98D330EF-F267-AA4B-A29D-CAE62CB723DE}"/>
          </ac:spMkLst>
        </pc:spChg>
      </pc:sldChg>
      <pc:sldChg chg="addSp modSp add mod">
        <pc:chgData name="Arthur Liu" userId="57266d67-1d41-4103-859a-8797e8098ce0" providerId="ADAL" clId="{5B3D06BC-4D73-3241-9F59-D74440B89CBE}" dt="2022-08-15T01:42:48.455" v="1685"/>
        <pc:sldMkLst>
          <pc:docMk/>
          <pc:sldMk cId="0" sldId="411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11"/>
            <ac:spMk id="2" creationId="{319F25DB-6AEA-084D-A4B2-B232ADD21B66}"/>
          </ac:spMkLst>
        </pc:spChg>
        <pc:spChg chg="mod">
          <ac:chgData name="Arthur Liu" userId="57266d67-1d41-4103-859a-8797e8098ce0" providerId="ADAL" clId="{5B3D06BC-4D73-3241-9F59-D74440B89CBE}" dt="2022-08-14T23:10:12.057" v="239" actId="12"/>
          <ac:spMkLst>
            <pc:docMk/>
            <pc:sldMk cId="0" sldId="411"/>
            <ac:spMk id="8195" creationId="{56990A45-9572-E940-9354-EA39A505C159}"/>
          </ac:spMkLst>
        </pc:spChg>
      </pc:sldChg>
      <pc:sldChg chg="addSp modSp add mod ord modAnim modNotes">
        <pc:chgData name="Arthur Liu" userId="57266d67-1d41-4103-859a-8797e8098ce0" providerId="ADAL" clId="{5B3D06BC-4D73-3241-9F59-D74440B89CBE}" dt="2022-08-15T08:09:19.182" v="2575"/>
        <pc:sldMkLst>
          <pc:docMk/>
          <pc:sldMk cId="0" sldId="416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16"/>
            <ac:spMk id="2" creationId="{E260316E-1150-8E4C-93CA-9A3E3EC563BE}"/>
          </ac:spMkLst>
        </pc:spChg>
        <pc:spChg chg="mod">
          <ac:chgData name="Arthur Liu" userId="57266d67-1d41-4103-859a-8797e8098ce0" providerId="ADAL" clId="{5B3D06BC-4D73-3241-9F59-D74440B89CBE}" dt="2022-08-15T03:25:16.166" v="2233" actId="20577"/>
          <ac:spMkLst>
            <pc:docMk/>
            <pc:sldMk cId="0" sldId="416"/>
            <ac:spMk id="15364" creationId="{261A35A3-6FAB-0249-8AEA-1FC22C85D041}"/>
          </ac:spMkLst>
        </pc:spChg>
      </pc:sldChg>
      <pc:sldChg chg="add del">
        <pc:chgData name="Arthur Liu" userId="57266d67-1d41-4103-859a-8797e8098ce0" providerId="ADAL" clId="{5B3D06BC-4D73-3241-9F59-D74440B89CBE}" dt="2022-08-14T22:54:06.463" v="138" actId="2696"/>
        <pc:sldMkLst>
          <pc:docMk/>
          <pc:sldMk cId="0" sldId="425"/>
        </pc:sldMkLst>
      </pc:sldChg>
      <pc:sldChg chg="addSp delSp modSp add mod">
        <pc:chgData name="Arthur Liu" userId="57266d67-1d41-4103-859a-8797e8098ce0" providerId="ADAL" clId="{5B3D06BC-4D73-3241-9F59-D74440B89CBE}" dt="2022-08-14T22:59:04.619" v="192" actId="1076"/>
        <pc:sldMkLst>
          <pc:docMk/>
          <pc:sldMk cId="0" sldId="426"/>
        </pc:sldMkLst>
        <pc:spChg chg="add del mod">
          <ac:chgData name="Arthur Liu" userId="57266d67-1d41-4103-859a-8797e8098ce0" providerId="ADAL" clId="{5B3D06BC-4D73-3241-9F59-D74440B89CBE}" dt="2022-08-14T22:58:23.861" v="176" actId="478"/>
          <ac:spMkLst>
            <pc:docMk/>
            <pc:sldMk cId="0" sldId="426"/>
            <ac:spMk id="3" creationId="{9CCDCA6F-316B-4B4A-BBC9-D0453FA4584A}"/>
          </ac:spMkLst>
        </pc:spChg>
        <pc:spChg chg="add mod">
          <ac:chgData name="Arthur Liu" userId="57266d67-1d41-4103-859a-8797e8098ce0" providerId="ADAL" clId="{5B3D06BC-4D73-3241-9F59-D74440B89CBE}" dt="2022-08-14T22:58:05.124" v="171" actId="207"/>
          <ac:spMkLst>
            <pc:docMk/>
            <pc:sldMk cId="0" sldId="426"/>
            <ac:spMk id="8" creationId="{2F08EB9F-67E8-6741-ACB4-50143D7E055C}"/>
          </ac:spMkLst>
        </pc:spChg>
        <pc:spChg chg="del">
          <ac:chgData name="Arthur Liu" userId="57266d67-1d41-4103-859a-8797e8098ce0" providerId="ADAL" clId="{5B3D06BC-4D73-3241-9F59-D74440B89CBE}" dt="2022-08-14T22:58:08.380" v="173" actId="478"/>
          <ac:spMkLst>
            <pc:docMk/>
            <pc:sldMk cId="0" sldId="426"/>
            <ac:spMk id="38916" creationId="{0C519DB5-A67B-4146-90A7-94CA23CC8C42}"/>
          </ac:spMkLst>
        </pc:spChg>
        <pc:spChg chg="del">
          <ac:chgData name="Arthur Liu" userId="57266d67-1d41-4103-859a-8797e8098ce0" providerId="ADAL" clId="{5B3D06BC-4D73-3241-9F59-D74440B89CBE}" dt="2022-08-14T22:58:07.477" v="172" actId="478"/>
          <ac:spMkLst>
            <pc:docMk/>
            <pc:sldMk cId="0" sldId="426"/>
            <ac:spMk id="38917" creationId="{D39DF874-2209-8C44-93D7-4F4F5AE272DD}"/>
          </ac:spMkLst>
        </pc:spChg>
        <pc:picChg chg="add mod">
          <ac:chgData name="Arthur Liu" userId="57266d67-1d41-4103-859a-8797e8098ce0" providerId="ADAL" clId="{5B3D06BC-4D73-3241-9F59-D74440B89CBE}" dt="2022-08-14T22:59:02.840" v="191" actId="1076"/>
          <ac:picMkLst>
            <pc:docMk/>
            <pc:sldMk cId="0" sldId="426"/>
            <ac:picMk id="4" creationId="{A57D17F5-6A25-0F4E-8D89-25D4C140C10B}"/>
          </ac:picMkLst>
        </pc:picChg>
        <pc:picChg chg="add del mod">
          <ac:chgData name="Arthur Liu" userId="57266d67-1d41-4103-859a-8797e8098ce0" providerId="ADAL" clId="{5B3D06BC-4D73-3241-9F59-D74440B89CBE}" dt="2022-08-14T22:58:33.390" v="179" actId="478"/>
          <ac:picMkLst>
            <pc:docMk/>
            <pc:sldMk cId="0" sldId="426"/>
            <ac:picMk id="34818" creationId="{83F22F5F-5179-CB4B-800E-9DC01FB7420A}"/>
          </ac:picMkLst>
        </pc:picChg>
        <pc:picChg chg="add del mod">
          <ac:chgData name="Arthur Liu" userId="57266d67-1d41-4103-859a-8797e8098ce0" providerId="ADAL" clId="{5B3D06BC-4D73-3241-9F59-D74440B89CBE}" dt="2022-08-14T22:58:45.249" v="184" actId="478"/>
          <ac:picMkLst>
            <pc:docMk/>
            <pc:sldMk cId="0" sldId="426"/>
            <ac:picMk id="34820" creationId="{C1CAFC74-3AB7-514B-B9C2-1A3C543CB278}"/>
          </ac:picMkLst>
        </pc:picChg>
        <pc:picChg chg="add mod">
          <ac:chgData name="Arthur Liu" userId="57266d67-1d41-4103-859a-8797e8098ce0" providerId="ADAL" clId="{5B3D06BC-4D73-3241-9F59-D74440B89CBE}" dt="2022-08-14T22:59:04.619" v="192" actId="1076"/>
          <ac:picMkLst>
            <pc:docMk/>
            <pc:sldMk cId="0" sldId="426"/>
            <ac:picMk id="34822" creationId="{F81DF6BC-7733-F94B-B860-D520C0E157CD}"/>
          </ac:picMkLst>
        </pc:picChg>
      </pc:sldChg>
      <pc:sldChg chg="addSp modSp add">
        <pc:chgData name="Arthur Liu" userId="57266d67-1d41-4103-859a-8797e8098ce0" providerId="ADAL" clId="{5B3D06BC-4D73-3241-9F59-D74440B89CBE}" dt="2022-08-15T01:42:48.455" v="1685"/>
        <pc:sldMkLst>
          <pc:docMk/>
          <pc:sldMk cId="0" sldId="431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31"/>
            <ac:spMk id="2" creationId="{59B943B9-849B-0445-8920-83E5DB10A274}"/>
          </ac:spMkLst>
        </pc:spChg>
      </pc:sldChg>
      <pc:sldChg chg="add">
        <pc:chgData name="Arthur Liu" userId="57266d67-1d41-4103-859a-8797e8098ce0" providerId="ADAL" clId="{5B3D06BC-4D73-3241-9F59-D74440B89CBE}" dt="2022-08-14T22:47:29.374" v="36"/>
        <pc:sldMkLst>
          <pc:docMk/>
          <pc:sldMk cId="0" sldId="441"/>
        </pc:sldMkLst>
      </pc:sldChg>
      <pc:sldChg chg="add">
        <pc:chgData name="Arthur Liu" userId="57266d67-1d41-4103-859a-8797e8098ce0" providerId="ADAL" clId="{5B3D06BC-4D73-3241-9F59-D74440B89CBE}" dt="2022-08-14T22:47:29.374" v="36"/>
        <pc:sldMkLst>
          <pc:docMk/>
          <pc:sldMk cId="0" sldId="442"/>
        </pc:sldMkLst>
      </pc:sldChg>
      <pc:sldChg chg="add">
        <pc:chgData name="Arthur Liu" userId="57266d67-1d41-4103-859a-8797e8098ce0" providerId="ADAL" clId="{5B3D06BC-4D73-3241-9F59-D74440B89CBE}" dt="2022-08-14T22:47:29.374" v="36"/>
        <pc:sldMkLst>
          <pc:docMk/>
          <pc:sldMk cId="0" sldId="443"/>
        </pc:sldMkLst>
      </pc:sldChg>
      <pc:sldChg chg="modSp add mod modNotesTx">
        <pc:chgData name="Arthur Liu" userId="57266d67-1d41-4103-859a-8797e8098ce0" providerId="ADAL" clId="{5B3D06BC-4D73-3241-9F59-D74440B89CBE}" dt="2022-08-15T02:38:25.405" v="2005" actId="20577"/>
        <pc:sldMkLst>
          <pc:docMk/>
          <pc:sldMk cId="0" sldId="444"/>
        </pc:sldMkLst>
        <pc:spChg chg="mod">
          <ac:chgData name="Arthur Liu" userId="57266d67-1d41-4103-859a-8797e8098ce0" providerId="ADAL" clId="{5B3D06BC-4D73-3241-9F59-D74440B89CBE}" dt="2022-08-15T02:19:50.661" v="1778" actId="12"/>
          <ac:spMkLst>
            <pc:docMk/>
            <pc:sldMk cId="0" sldId="444"/>
            <ac:spMk id="49155" creationId="{CBDBF0A0-8471-5749-9C38-A6ED0EC7456A}"/>
          </ac:spMkLst>
        </pc:spChg>
        <pc:picChg chg="mod">
          <ac:chgData name="Arthur Liu" userId="57266d67-1d41-4103-859a-8797e8098ce0" providerId="ADAL" clId="{5B3D06BC-4D73-3241-9F59-D74440B89CBE}" dt="2022-08-14T23:10:02.324" v="238" actId="1076"/>
          <ac:picMkLst>
            <pc:docMk/>
            <pc:sldMk cId="0" sldId="444"/>
            <ac:picMk id="49156" creationId="{39D95805-86F9-CE43-A505-7F59B802B7A7}"/>
          </ac:picMkLst>
        </pc:picChg>
      </pc:sldChg>
      <pc:sldChg chg="addSp delSp modSp add mod modNotesTx">
        <pc:chgData name="Arthur Liu" userId="57266d67-1d41-4103-859a-8797e8098ce0" providerId="ADAL" clId="{5B3D06BC-4D73-3241-9F59-D74440B89CBE}" dt="2022-08-15T02:38:49.366" v="2118" actId="20577"/>
        <pc:sldMkLst>
          <pc:docMk/>
          <pc:sldMk cId="0" sldId="445"/>
        </pc:sldMkLst>
        <pc:spChg chg="add mod">
          <ac:chgData name="Arthur Liu" userId="57266d67-1d41-4103-859a-8797e8098ce0" providerId="ADAL" clId="{5B3D06BC-4D73-3241-9F59-D74440B89CBE}" dt="2022-08-14T23:07:27.501" v="210" actId="20577"/>
          <ac:spMkLst>
            <pc:docMk/>
            <pc:sldMk cId="0" sldId="445"/>
            <ac:spMk id="2" creationId="{259FF224-21CD-C94E-9C8C-6D465226A572}"/>
          </ac:spMkLst>
        </pc:spChg>
        <pc:spChg chg="del">
          <ac:chgData name="Arthur Liu" userId="57266d67-1d41-4103-859a-8797e8098ce0" providerId="ADAL" clId="{5B3D06BC-4D73-3241-9F59-D74440B89CBE}" dt="2022-08-14T23:07:23.424" v="208" actId="478"/>
          <ac:spMkLst>
            <pc:docMk/>
            <pc:sldMk cId="0" sldId="445"/>
            <ac:spMk id="51202" creationId="{D6FCFE86-937C-DD44-9968-74125BFECA72}"/>
          </ac:spMkLst>
        </pc:spChg>
        <pc:spChg chg="mod">
          <ac:chgData name="Arthur Liu" userId="57266d67-1d41-4103-859a-8797e8098ce0" providerId="ADAL" clId="{5B3D06BC-4D73-3241-9F59-D74440B89CBE}" dt="2022-08-14T23:09:40.451" v="232" actId="12"/>
          <ac:spMkLst>
            <pc:docMk/>
            <pc:sldMk cId="0" sldId="445"/>
            <ac:spMk id="51203" creationId="{4D6E4A22-60F8-324D-BA4B-CCC96DC57397}"/>
          </ac:spMkLst>
        </pc:spChg>
        <pc:spChg chg="mod">
          <ac:chgData name="Arthur Liu" userId="57266d67-1d41-4103-859a-8797e8098ce0" providerId="ADAL" clId="{5B3D06BC-4D73-3241-9F59-D74440B89CBE}" dt="2022-08-15T02:35:08.301" v="1799" actId="13822"/>
          <ac:spMkLst>
            <pc:docMk/>
            <pc:sldMk cId="0" sldId="445"/>
            <ac:spMk id="51204" creationId="{80C76CF0-A58A-D64C-B844-4D8DCE99FE09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05" creationId="{87D01B4C-91F9-7348-AB6E-9E611DA0750E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06" creationId="{B2BBFDFB-9AF2-D645-8CA7-5359A0B5AE30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07" creationId="{AB1B71AA-79E2-6544-AF6E-9145C85F570B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08" creationId="{002E8B3A-4A46-C840-9EE5-2DC25ED9F191}"/>
          </ac:spMkLst>
        </pc:spChg>
        <pc:spChg chg="mod">
          <ac:chgData name="Arthur Liu" userId="57266d67-1d41-4103-859a-8797e8098ce0" providerId="ADAL" clId="{5B3D06BC-4D73-3241-9F59-D74440B89CBE}" dt="2022-08-15T02:35:08.301" v="1799" actId="13822"/>
          <ac:spMkLst>
            <pc:docMk/>
            <pc:sldMk cId="0" sldId="445"/>
            <ac:spMk id="51209" creationId="{3C67343C-E36B-9D47-AE91-0046D676D928}"/>
          </ac:spMkLst>
        </pc:spChg>
        <pc:spChg chg="mod">
          <ac:chgData name="Arthur Liu" userId="57266d67-1d41-4103-859a-8797e8098ce0" providerId="ADAL" clId="{5B3D06BC-4D73-3241-9F59-D74440B89CBE}" dt="2022-08-15T02:35:08.301" v="1799" actId="13822"/>
          <ac:spMkLst>
            <pc:docMk/>
            <pc:sldMk cId="0" sldId="445"/>
            <ac:spMk id="51210" creationId="{7262C2DF-C374-BC41-ACA3-136DBC5CCA19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11" creationId="{132C2169-9806-6E42-9985-46B692D616B9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12" creationId="{2BFCF93E-3002-0E48-B2D8-B857BE0F59BD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13" creationId="{A23D818E-6A81-5841-B217-402E60906324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14" creationId="{2D6EB082-3230-FB4B-85F3-2E767B58E7A8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15" creationId="{B3366D95-320A-7B4D-9AA9-E108425F3049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16" creationId="{85F57657-BB42-7C44-AC89-40F5BAE1058F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17" creationId="{58E88D6D-4E97-F54C-A2D4-99444965E67A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18" creationId="{2F8464CC-FDB0-AF40-83BB-2BB543E6058D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19" creationId="{BA96986D-E43F-EE41-A889-ED9036A319D6}"/>
          </ac:spMkLst>
        </pc:spChg>
        <pc:spChg chg="mod">
          <ac:chgData name="Arthur Liu" userId="57266d67-1d41-4103-859a-8797e8098ce0" providerId="ADAL" clId="{5B3D06BC-4D73-3241-9F59-D74440B89CBE}" dt="2022-08-14T23:09:19.111" v="224" actId="1076"/>
          <ac:spMkLst>
            <pc:docMk/>
            <pc:sldMk cId="0" sldId="445"/>
            <ac:spMk id="51220" creationId="{7CB34577-9E69-7F43-AE3F-B022720C218C}"/>
          </ac:spMkLst>
        </pc:spChg>
      </pc:sldChg>
      <pc:sldChg chg="modSp add mod">
        <pc:chgData name="Arthur Liu" userId="57266d67-1d41-4103-859a-8797e8098ce0" providerId="ADAL" clId="{5B3D06BC-4D73-3241-9F59-D74440B89CBE}" dt="2022-08-14T23:09:49.705" v="235" actId="12"/>
        <pc:sldMkLst>
          <pc:docMk/>
          <pc:sldMk cId="0" sldId="446"/>
        </pc:sldMkLst>
        <pc:spChg chg="mod">
          <ac:chgData name="Arthur Liu" userId="57266d67-1d41-4103-859a-8797e8098ce0" providerId="ADAL" clId="{5B3D06BC-4D73-3241-9F59-D74440B89CBE}" dt="2022-08-14T23:09:49.705" v="235" actId="12"/>
          <ac:spMkLst>
            <pc:docMk/>
            <pc:sldMk cId="0" sldId="446"/>
            <ac:spMk id="53251" creationId="{10D20CB7-BC13-E647-B5BA-D5D0B350175D}"/>
          </ac:spMkLst>
        </pc:spChg>
      </pc:sldChg>
      <pc:sldChg chg="addSp modSp add mod modShow">
        <pc:chgData name="Arthur Liu" userId="57266d67-1d41-4103-859a-8797e8098ce0" providerId="ADAL" clId="{5B3D06BC-4D73-3241-9F59-D74440B89CBE}" dt="2022-08-15T01:42:48.455" v="1685"/>
        <pc:sldMkLst>
          <pc:docMk/>
          <pc:sldMk cId="0" sldId="447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47"/>
            <ac:spMk id="2" creationId="{2F4E169C-640B-BC46-8F41-64E305DF2FD3}"/>
          </ac:spMkLst>
        </pc:spChg>
        <pc:spChg chg="mod">
          <ac:chgData name="Arthur Liu" userId="57266d67-1d41-4103-859a-8797e8098ce0" providerId="ADAL" clId="{5B3D06BC-4D73-3241-9F59-D74440B89CBE}" dt="2022-08-14T23:10:34.094" v="244" actId="6549"/>
          <ac:spMkLst>
            <pc:docMk/>
            <pc:sldMk cId="0" sldId="447"/>
            <ac:spMk id="10243" creationId="{9595828A-367C-9E49-810B-A7AF5D0E8A05}"/>
          </ac:spMkLst>
        </pc:spChg>
      </pc:sldChg>
      <pc:sldChg chg="addSp modSp add del">
        <pc:chgData name="Arthur Liu" userId="57266d67-1d41-4103-859a-8797e8098ce0" providerId="ADAL" clId="{5B3D06BC-4D73-3241-9F59-D74440B89CBE}" dt="2022-08-15T02:33:28.887" v="1796" actId="2696"/>
        <pc:sldMkLst>
          <pc:docMk/>
          <pc:sldMk cId="0" sldId="448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48"/>
            <ac:spMk id="2" creationId="{9C141A4C-E540-714B-8882-3C2821CE5B61}"/>
          </ac:spMkLst>
        </pc:spChg>
      </pc:sldChg>
      <pc:sldChg chg="add del ord">
        <pc:chgData name="Arthur Liu" userId="57266d67-1d41-4103-859a-8797e8098ce0" providerId="ADAL" clId="{5B3D06BC-4D73-3241-9F59-D74440B89CBE}" dt="2022-08-14T23:49:02.159" v="1471" actId="2696"/>
        <pc:sldMkLst>
          <pc:docMk/>
          <pc:sldMk cId="0" sldId="452"/>
        </pc:sldMkLst>
      </pc:sldChg>
      <pc:sldChg chg="addSp delSp modSp add del">
        <pc:chgData name="Arthur Liu" userId="57266d67-1d41-4103-859a-8797e8098ce0" providerId="ADAL" clId="{5B3D06BC-4D73-3241-9F59-D74440B89CBE}" dt="2022-08-15T02:33:07.619" v="1794" actId="2696"/>
        <pc:sldMkLst>
          <pc:docMk/>
          <pc:sldMk cId="0" sldId="453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53"/>
            <ac:spMk id="2" creationId="{C4E76FEF-03D0-6A4D-8AC4-E19484BE02D4}"/>
          </ac:spMkLst>
        </pc:spChg>
        <pc:spChg chg="add del mod">
          <ac:chgData name="Arthur Liu" userId="57266d67-1d41-4103-859a-8797e8098ce0" providerId="ADAL" clId="{5B3D06BC-4D73-3241-9F59-D74440B89CBE}" dt="2022-08-15T02:32:31.493" v="1785"/>
          <ac:spMkLst>
            <pc:docMk/>
            <pc:sldMk cId="0" sldId="453"/>
            <ac:spMk id="12" creationId="{5BF9D575-7FD5-E24F-98D9-1FD2653ED423}"/>
          </ac:spMkLst>
        </pc:spChg>
        <pc:spChg chg="mod">
          <ac:chgData name="Arthur Liu" userId="57266d67-1d41-4103-859a-8797e8098ce0" providerId="ADAL" clId="{5B3D06BC-4D73-3241-9F59-D74440B89CBE}" dt="2022-08-14T23:49:23.835" v="1476" actId="14100"/>
          <ac:spMkLst>
            <pc:docMk/>
            <pc:sldMk cId="0" sldId="453"/>
            <ac:spMk id="21511" creationId="{7A603EC3-DBAF-3149-A8FD-55590DF5822A}"/>
          </ac:spMkLst>
        </pc:spChg>
        <pc:spChg chg="mod">
          <ac:chgData name="Arthur Liu" userId="57266d67-1d41-4103-859a-8797e8098ce0" providerId="ADAL" clId="{5B3D06BC-4D73-3241-9F59-D74440B89CBE}" dt="2022-08-14T23:49:28.574" v="1480" actId="1076"/>
          <ac:spMkLst>
            <pc:docMk/>
            <pc:sldMk cId="0" sldId="453"/>
            <ac:spMk id="21513" creationId="{483A4828-FA6F-1540-9A2D-97455FD76827}"/>
          </ac:spMkLst>
        </pc:spChg>
      </pc:sldChg>
      <pc:sldChg chg="addSp modSp add mod">
        <pc:chgData name="Arthur Liu" userId="57266d67-1d41-4103-859a-8797e8098ce0" providerId="ADAL" clId="{5B3D06BC-4D73-3241-9F59-D74440B89CBE}" dt="2022-08-15T01:45:55.281" v="1733" actId="1076"/>
        <pc:sldMkLst>
          <pc:docMk/>
          <pc:sldMk cId="0" sldId="454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54"/>
            <ac:spMk id="2" creationId="{A759669A-E394-314F-8118-C98751089041}"/>
          </ac:spMkLst>
        </pc:spChg>
        <pc:spChg chg="mod">
          <ac:chgData name="Arthur Liu" userId="57266d67-1d41-4103-859a-8797e8098ce0" providerId="ADAL" clId="{5B3D06BC-4D73-3241-9F59-D74440B89CBE}" dt="2022-08-15T01:45:55.281" v="1733" actId="1076"/>
          <ac:spMkLst>
            <pc:docMk/>
            <pc:sldMk cId="0" sldId="454"/>
            <ac:spMk id="24579" creationId="{C41045C2-7A4F-944A-B94F-32AF60972D67}"/>
          </ac:spMkLst>
        </pc:spChg>
      </pc:sldChg>
      <pc:sldChg chg="addSp delSp modSp add mod">
        <pc:chgData name="Arthur Liu" userId="57266d67-1d41-4103-859a-8797e8098ce0" providerId="ADAL" clId="{5B3D06BC-4D73-3241-9F59-D74440B89CBE}" dt="2022-08-15T01:45:50.081" v="1732" actId="404"/>
        <pc:sldMkLst>
          <pc:docMk/>
          <pc:sldMk cId="0" sldId="455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55"/>
            <ac:spMk id="2" creationId="{BE4F7BE5-9250-5F46-BC6B-C697A326475F}"/>
          </ac:spMkLst>
        </pc:spChg>
        <pc:spChg chg="add mod">
          <ac:chgData name="Arthur Liu" userId="57266d67-1d41-4103-859a-8797e8098ce0" providerId="ADAL" clId="{5B3D06BC-4D73-3241-9F59-D74440B89CBE}" dt="2022-08-15T01:45:44.966" v="1731"/>
          <ac:spMkLst>
            <pc:docMk/>
            <pc:sldMk cId="0" sldId="455"/>
            <ac:spMk id="3" creationId="{F8BBA279-F6F1-7749-ACD2-CFA67C114F55}"/>
          </ac:spMkLst>
        </pc:spChg>
        <pc:spChg chg="del mod">
          <ac:chgData name="Arthur Liu" userId="57266d67-1d41-4103-859a-8797e8098ce0" providerId="ADAL" clId="{5B3D06BC-4D73-3241-9F59-D74440B89CBE}" dt="2022-08-15T01:45:43.908" v="1730" actId="478"/>
          <ac:spMkLst>
            <pc:docMk/>
            <pc:sldMk cId="0" sldId="455"/>
            <ac:spMk id="25603" creationId="{3244AC8C-61A0-CA40-BA17-E45E38937B74}"/>
          </ac:spMkLst>
        </pc:spChg>
        <pc:spChg chg="mod">
          <ac:chgData name="Arthur Liu" userId="57266d67-1d41-4103-859a-8797e8098ce0" providerId="ADAL" clId="{5B3D06BC-4D73-3241-9F59-D74440B89CBE}" dt="2022-08-15T01:45:50.081" v="1732" actId="404"/>
          <ac:spMkLst>
            <pc:docMk/>
            <pc:sldMk cId="0" sldId="455"/>
            <ac:spMk id="25604" creationId="{A8C512F4-8581-3140-ADC8-2147547E72AA}"/>
          </ac:spMkLst>
        </pc:spChg>
      </pc:sldChg>
      <pc:sldChg chg="addSp modSp add mod">
        <pc:chgData name="Arthur Liu" userId="57266d67-1d41-4103-859a-8797e8098ce0" providerId="ADAL" clId="{5B3D06BC-4D73-3241-9F59-D74440B89CBE}" dt="2022-08-15T01:42:48.455" v="1685"/>
        <pc:sldMkLst>
          <pc:docMk/>
          <pc:sldMk cId="0" sldId="456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56"/>
            <ac:spMk id="2" creationId="{44A9D554-B01C-604A-9FD7-38185550FBB3}"/>
          </ac:spMkLst>
        </pc:spChg>
        <pc:spChg chg="mod">
          <ac:chgData name="Arthur Liu" userId="57266d67-1d41-4103-859a-8797e8098ce0" providerId="ADAL" clId="{5B3D06BC-4D73-3241-9F59-D74440B89CBE}" dt="2022-08-15T00:00:48.129" v="1666" actId="27636"/>
          <ac:spMkLst>
            <pc:docMk/>
            <pc:sldMk cId="0" sldId="456"/>
            <ac:spMk id="19460" creationId="{FBB4D0E2-5646-C448-ADB4-CE346A7097FA}"/>
          </ac:spMkLst>
        </pc:spChg>
      </pc:sldChg>
      <pc:sldChg chg="addSp modSp add">
        <pc:chgData name="Arthur Liu" userId="57266d67-1d41-4103-859a-8797e8098ce0" providerId="ADAL" clId="{5B3D06BC-4D73-3241-9F59-D74440B89CBE}" dt="2022-08-15T01:42:48.455" v="1685"/>
        <pc:sldMkLst>
          <pc:docMk/>
          <pc:sldMk cId="0" sldId="457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57"/>
            <ac:spMk id="2" creationId="{44941637-0603-EF4F-A359-F6D386FBF89F}"/>
          </ac:spMkLst>
        </pc:spChg>
      </pc:sldChg>
      <pc:sldChg chg="addSp modSp add modNotesTx">
        <pc:chgData name="Arthur Liu" userId="57266d67-1d41-4103-859a-8797e8098ce0" providerId="ADAL" clId="{5B3D06BC-4D73-3241-9F59-D74440B89CBE}" dt="2022-08-15T04:19:02.253" v="2265" actId="20577"/>
        <pc:sldMkLst>
          <pc:docMk/>
          <pc:sldMk cId="0" sldId="458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58"/>
            <ac:spMk id="2" creationId="{2A8373CF-5030-B54F-8997-85887D9C47A1}"/>
          </ac:spMkLst>
        </pc:spChg>
      </pc:sldChg>
      <pc:sldChg chg="addSp modSp add mod">
        <pc:chgData name="Arthur Liu" userId="57266d67-1d41-4103-859a-8797e8098ce0" providerId="ADAL" clId="{5B3D06BC-4D73-3241-9F59-D74440B89CBE}" dt="2022-08-15T01:49:10.450" v="1740" actId="20577"/>
        <pc:sldMkLst>
          <pc:docMk/>
          <pc:sldMk cId="0" sldId="459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59"/>
            <ac:spMk id="2" creationId="{FB4AAE33-6224-4E41-8ACD-44FF13488A8C}"/>
          </ac:spMkLst>
        </pc:spChg>
        <pc:spChg chg="mod">
          <ac:chgData name="Arthur Liu" userId="57266d67-1d41-4103-859a-8797e8098ce0" providerId="ADAL" clId="{5B3D06BC-4D73-3241-9F59-D74440B89CBE}" dt="2022-08-15T01:49:10.450" v="1740" actId="20577"/>
          <ac:spMkLst>
            <pc:docMk/>
            <pc:sldMk cId="0" sldId="459"/>
            <ac:spMk id="30724" creationId="{61FE9674-78ED-AB4F-8CF5-CE83CEE4ABC2}"/>
          </ac:spMkLst>
        </pc:spChg>
      </pc:sldChg>
      <pc:sldChg chg="addSp modSp add mod">
        <pc:chgData name="Arthur Liu" userId="57266d67-1d41-4103-859a-8797e8098ce0" providerId="ADAL" clId="{5B3D06BC-4D73-3241-9F59-D74440B89CBE}" dt="2022-08-15T01:42:48.455" v="1685"/>
        <pc:sldMkLst>
          <pc:docMk/>
          <pc:sldMk cId="0" sldId="460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60"/>
            <ac:spMk id="2" creationId="{2A52665E-94FD-F348-AB90-66C5D77B199F}"/>
          </ac:spMkLst>
        </pc:spChg>
        <pc:spChg chg="mod">
          <ac:chgData name="Arthur Liu" userId="57266d67-1d41-4103-859a-8797e8098ce0" providerId="ADAL" clId="{5B3D06BC-4D73-3241-9F59-D74440B89CBE}" dt="2022-08-14T23:24:16.340" v="341" actId="14100"/>
          <ac:spMkLst>
            <pc:docMk/>
            <pc:sldMk cId="0" sldId="460"/>
            <ac:spMk id="32772" creationId="{69BAE90F-4E38-BD41-AC71-5361FEC68A96}"/>
          </ac:spMkLst>
        </pc:spChg>
      </pc:sldChg>
      <pc:sldChg chg="addSp modSp add del">
        <pc:chgData name="Arthur Liu" userId="57266d67-1d41-4103-859a-8797e8098ce0" providerId="ADAL" clId="{5B3D06BC-4D73-3241-9F59-D74440B89CBE}" dt="2022-08-15T01:49:30.262" v="1741" actId="2696"/>
        <pc:sldMkLst>
          <pc:docMk/>
          <pc:sldMk cId="0" sldId="461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0" sldId="461"/>
            <ac:spMk id="2" creationId="{CA0BCE30-371B-AF4E-B5BD-A71DE596DAC1}"/>
          </ac:spMkLst>
        </pc:spChg>
      </pc:sldChg>
      <pc:sldChg chg="addSp delSp modSp add mod ord modShow modNotes">
        <pc:chgData name="Arthur Liu" userId="57266d67-1d41-4103-859a-8797e8098ce0" providerId="ADAL" clId="{5B3D06BC-4D73-3241-9F59-D74440B89CBE}" dt="2022-08-15T08:09:19.182" v="2575"/>
        <pc:sldMkLst>
          <pc:docMk/>
          <pc:sldMk cId="0" sldId="465"/>
        </pc:sldMkLst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24" creationId="{8D6E22CF-578F-B646-B1A1-5EF5F1E7CEA6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25" creationId="{05F672B6-E474-214D-8B74-B3EB97336CE7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26" creationId="{80FE82AB-73DF-024E-9B7E-1027E34D9C9D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27" creationId="{8C15FB07-BA43-EA45-8364-071E6B84A2BF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28" creationId="{3321994D-2612-F140-B9D4-DAB67AA6AB78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29" creationId="{50ED9F6D-F9C9-F245-8CCF-10504C098256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30" creationId="{7082655C-E90A-9E44-B762-EE407183DF37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31" creationId="{AF266C34-350E-5641-A14B-D52EF3D4033C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32" creationId="{F7A50CD0-AFE7-7E48-A4B6-E585ADE7D484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33" creationId="{D40E47D1-A40C-E44E-A080-95BC60EAD369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34" creationId="{BC824D48-E6A3-C344-B6FE-57912485D507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35" creationId="{0C931D89-6F1E-E841-81E1-1F212B389EE5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36" creationId="{34F2BA45-279D-3046-9A0E-224733ACD2D0}"/>
          </ac:spMkLst>
        </pc:spChg>
        <pc:spChg chg="mod">
          <ac:chgData name="Arthur Liu" userId="57266d67-1d41-4103-859a-8797e8098ce0" providerId="ADAL" clId="{5B3D06BC-4D73-3241-9F59-D74440B89CBE}" dt="2022-08-14T22:49:34.477" v="68"/>
          <ac:spMkLst>
            <pc:docMk/>
            <pc:sldMk cId="0" sldId="465"/>
            <ac:spMk id="37" creationId="{58562682-4804-9344-96A6-75BD243215C7}"/>
          </ac:spMkLst>
        </pc:spChg>
        <pc:spChg chg="mod">
          <ac:chgData name="Arthur Liu" userId="57266d67-1d41-4103-859a-8797e8098ce0" providerId="ADAL" clId="{5B3D06BC-4D73-3241-9F59-D74440B89CBE}" dt="2022-08-15T01:41:19.366" v="1682" actId="12"/>
          <ac:spMkLst>
            <pc:docMk/>
            <pc:sldMk cId="0" sldId="465"/>
            <ac:spMk id="8196" creationId="{E1FA91C6-C972-6C44-A89F-9E7A07398733}"/>
          </ac:spMkLst>
        </pc:spChg>
        <pc:spChg chg="mod">
          <ac:chgData name="Arthur Liu" userId="57266d67-1d41-4103-859a-8797e8098ce0" providerId="ADAL" clId="{5B3D06BC-4D73-3241-9F59-D74440B89CBE}" dt="2022-08-14T22:49:49.629" v="71" actId="14100"/>
          <ac:spMkLst>
            <pc:docMk/>
            <pc:sldMk cId="0" sldId="465"/>
            <ac:spMk id="15363" creationId="{A797CD26-3DDF-3F41-8E65-806B0C5809A4}"/>
          </ac:spMkLst>
        </pc:spChg>
        <pc:grpChg chg="add mod">
          <ac:chgData name="Arthur Liu" userId="57266d67-1d41-4103-859a-8797e8098ce0" providerId="ADAL" clId="{5B3D06BC-4D73-3241-9F59-D74440B89CBE}" dt="2022-08-14T22:49:34.477" v="68"/>
          <ac:grpSpMkLst>
            <pc:docMk/>
            <pc:sldMk cId="0" sldId="465"/>
            <ac:grpSpMk id="22" creationId="{519D736A-6045-A840-A70E-99BA95EB3C4B}"/>
          </ac:grpSpMkLst>
        </pc:grpChg>
        <pc:grpChg chg="mod">
          <ac:chgData name="Arthur Liu" userId="57266d67-1d41-4103-859a-8797e8098ce0" providerId="ADAL" clId="{5B3D06BC-4D73-3241-9F59-D74440B89CBE}" dt="2022-08-14T22:49:34.477" v="68"/>
          <ac:grpSpMkLst>
            <pc:docMk/>
            <pc:sldMk cId="0" sldId="465"/>
            <ac:grpSpMk id="23" creationId="{9CDDE4FD-4A99-3146-8EF4-97B54FC19987}"/>
          </ac:grpSpMkLst>
        </pc:grpChg>
        <pc:grpChg chg="del">
          <ac:chgData name="Arthur Liu" userId="57266d67-1d41-4103-859a-8797e8098ce0" providerId="ADAL" clId="{5B3D06BC-4D73-3241-9F59-D74440B89CBE}" dt="2022-08-14T22:49:31.360" v="67" actId="478"/>
          <ac:grpSpMkLst>
            <pc:docMk/>
            <pc:sldMk cId="0" sldId="465"/>
            <ac:grpSpMk id="15365" creationId="{B5411BCB-63B9-4240-8A40-FA53C1589063}"/>
          </ac:grpSpMkLst>
        </pc:grpChg>
      </pc:sldChg>
      <pc:sldChg chg="delSp modSp add mod">
        <pc:chgData name="Arthur Liu" userId="57266d67-1d41-4103-859a-8797e8098ce0" providerId="ADAL" clId="{5B3D06BC-4D73-3241-9F59-D74440B89CBE}" dt="2022-08-14T23:06:51.092" v="202" actId="1076"/>
        <pc:sldMkLst>
          <pc:docMk/>
          <pc:sldMk cId="0" sldId="466"/>
        </pc:sldMkLst>
        <pc:spChg chg="del">
          <ac:chgData name="Arthur Liu" userId="57266d67-1d41-4103-859a-8797e8098ce0" providerId="ADAL" clId="{5B3D06BC-4D73-3241-9F59-D74440B89CBE}" dt="2022-08-14T22:59:16.902" v="193" actId="478"/>
          <ac:spMkLst>
            <pc:docMk/>
            <pc:sldMk cId="0" sldId="466"/>
            <ac:spMk id="39939" creationId="{C337D462-CF81-8646-93FA-079D7EE18108}"/>
          </ac:spMkLst>
        </pc:spChg>
        <pc:spChg chg="mod">
          <ac:chgData name="Arthur Liu" userId="57266d67-1d41-4103-859a-8797e8098ce0" providerId="ADAL" clId="{5B3D06BC-4D73-3241-9F59-D74440B89CBE}" dt="2022-08-14T23:06:51.092" v="202" actId="1076"/>
          <ac:spMkLst>
            <pc:docMk/>
            <pc:sldMk cId="0" sldId="466"/>
            <ac:spMk id="39942" creationId="{A60EEECF-DC3F-9E44-85C2-613BF3CACDE4}"/>
          </ac:spMkLst>
        </pc:spChg>
        <pc:picChg chg="mod">
          <ac:chgData name="Arthur Liu" userId="57266d67-1d41-4103-859a-8797e8098ce0" providerId="ADAL" clId="{5B3D06BC-4D73-3241-9F59-D74440B89CBE}" dt="2022-08-14T22:59:20.740" v="195" actId="14100"/>
          <ac:picMkLst>
            <pc:docMk/>
            <pc:sldMk cId="0" sldId="466"/>
            <ac:picMk id="39941" creationId="{02D53116-BA31-7549-8550-11D776235682}"/>
          </ac:picMkLst>
        </pc:picChg>
      </pc:sldChg>
      <pc:sldChg chg="addSp delSp modSp add mod modAnim modNotes modNotesTx">
        <pc:chgData name="Arthur Liu" userId="57266d67-1d41-4103-859a-8797e8098ce0" providerId="ADAL" clId="{5B3D06BC-4D73-3241-9F59-D74440B89CBE}" dt="2022-08-15T08:09:19.182" v="2575"/>
        <pc:sldMkLst>
          <pc:docMk/>
          <pc:sldMk cId="0" sldId="467"/>
        </pc:sldMkLst>
        <pc:spChg chg="add mod">
          <ac:chgData name="Arthur Liu" userId="57266d67-1d41-4103-859a-8797e8098ce0" providerId="ADAL" clId="{5B3D06BC-4D73-3241-9F59-D74440B89CBE}" dt="2022-08-14T22:56:31.279" v="140"/>
          <ac:spMkLst>
            <pc:docMk/>
            <pc:sldMk cId="0" sldId="467"/>
            <ac:spMk id="2" creationId="{CCD87960-6314-3942-A03F-672E6F97FD12}"/>
          </ac:spMkLst>
        </pc:spChg>
        <pc:spChg chg="del">
          <ac:chgData name="Arthur Liu" userId="57266d67-1d41-4103-859a-8797e8098ce0" providerId="ADAL" clId="{5B3D06BC-4D73-3241-9F59-D74440B89CBE}" dt="2022-08-14T22:56:30.316" v="139" actId="478"/>
          <ac:spMkLst>
            <pc:docMk/>
            <pc:sldMk cId="0" sldId="467"/>
            <ac:spMk id="41987" creationId="{895CC36A-AFA5-AD4C-86E1-6FA8CF834515}"/>
          </ac:spMkLst>
        </pc:spChg>
        <pc:spChg chg="mod">
          <ac:chgData name="Arthur Liu" userId="57266d67-1d41-4103-859a-8797e8098ce0" providerId="ADAL" clId="{5B3D06BC-4D73-3241-9F59-D74440B89CBE}" dt="2022-08-15T01:46:11.309" v="1735" actId="14100"/>
          <ac:spMkLst>
            <pc:docMk/>
            <pc:sldMk cId="0" sldId="467"/>
            <ac:spMk id="41988" creationId="{013F535A-6B06-BB46-B9A5-64C92C815226}"/>
          </ac:spMkLst>
        </pc:spChg>
        <pc:picChg chg="add mod">
          <ac:chgData name="Arthur Liu" userId="57266d67-1d41-4103-859a-8797e8098ce0" providerId="ADAL" clId="{5B3D06BC-4D73-3241-9F59-D74440B89CBE}" dt="2022-08-15T02:31:22.643" v="1782" actId="1076"/>
          <ac:picMkLst>
            <pc:docMk/>
            <pc:sldMk cId="0" sldId="467"/>
            <ac:picMk id="38914" creationId="{484B09DF-C300-3145-B01A-E3D78E178A31}"/>
          </ac:picMkLst>
        </pc:picChg>
      </pc:sldChg>
      <pc:sldChg chg="modSp add mod modNotes">
        <pc:chgData name="Arthur Liu" userId="57266d67-1d41-4103-859a-8797e8098ce0" providerId="ADAL" clId="{5B3D06BC-4D73-3241-9F59-D74440B89CBE}" dt="2022-08-15T08:09:19.182" v="2575"/>
        <pc:sldMkLst>
          <pc:docMk/>
          <pc:sldMk cId="1701953027" sldId="468"/>
        </pc:sldMkLst>
        <pc:spChg chg="mod">
          <ac:chgData name="Arthur Liu" userId="57266d67-1d41-4103-859a-8797e8098ce0" providerId="ADAL" clId="{5B3D06BC-4D73-3241-9F59-D74440B89CBE}" dt="2022-08-14T22:54:01.944" v="137" actId="12"/>
          <ac:spMkLst>
            <pc:docMk/>
            <pc:sldMk cId="1701953027" sldId="468"/>
            <ac:spMk id="34819" creationId="{61CD6566-511F-BA40-8163-2E8339232C6F}"/>
          </ac:spMkLst>
        </pc:spChg>
      </pc:sldChg>
      <pc:sldChg chg="addSp delSp modSp new mod">
        <pc:chgData name="Arthur Liu" userId="57266d67-1d41-4103-859a-8797e8098ce0" providerId="ADAL" clId="{5B3D06BC-4D73-3241-9F59-D74440B89CBE}" dt="2022-08-14T23:43:53.822" v="1355" actId="1076"/>
        <pc:sldMkLst>
          <pc:docMk/>
          <pc:sldMk cId="1796677083" sldId="469"/>
        </pc:sldMkLst>
        <pc:spChg chg="mod">
          <ac:chgData name="Arthur Liu" userId="57266d67-1d41-4103-859a-8797e8098ce0" providerId="ADAL" clId="{5B3D06BC-4D73-3241-9F59-D74440B89CBE}" dt="2022-08-14T23:39:52.878" v="923" actId="20577"/>
          <ac:spMkLst>
            <pc:docMk/>
            <pc:sldMk cId="1796677083" sldId="469"/>
            <ac:spMk id="2" creationId="{5FB9BE6A-0195-8A46-92D5-D95FCCC3EE1C}"/>
          </ac:spMkLst>
        </pc:spChg>
        <pc:spChg chg="mod">
          <ac:chgData name="Arthur Liu" userId="57266d67-1d41-4103-859a-8797e8098ce0" providerId="ADAL" clId="{5B3D06BC-4D73-3241-9F59-D74440B89CBE}" dt="2022-08-14T23:43:00.023" v="1341" actId="14100"/>
          <ac:spMkLst>
            <pc:docMk/>
            <pc:sldMk cId="1796677083" sldId="469"/>
            <ac:spMk id="3" creationId="{04F57F1A-7C5E-6045-89E4-3E2DD609E88A}"/>
          </ac:spMkLst>
        </pc:spChg>
        <pc:spChg chg="add mod">
          <ac:chgData name="Arthur Liu" userId="57266d67-1d41-4103-859a-8797e8098ce0" providerId="ADAL" clId="{5B3D06BC-4D73-3241-9F59-D74440B89CBE}" dt="2022-08-14T23:43:32.248" v="1347" actId="1076"/>
          <ac:spMkLst>
            <pc:docMk/>
            <pc:sldMk cId="1796677083" sldId="469"/>
            <ac:spMk id="6" creationId="{04CEBF03-D3F8-9447-96CF-16D69894C70A}"/>
          </ac:spMkLst>
        </pc:spChg>
        <pc:spChg chg="add mod">
          <ac:chgData name="Arthur Liu" userId="57266d67-1d41-4103-859a-8797e8098ce0" providerId="ADAL" clId="{5B3D06BC-4D73-3241-9F59-D74440B89CBE}" dt="2022-08-14T23:43:34.048" v="1348" actId="1076"/>
          <ac:spMkLst>
            <pc:docMk/>
            <pc:sldMk cId="1796677083" sldId="469"/>
            <ac:spMk id="7" creationId="{FE715EE6-25F9-4341-A4DA-2D0E5A6E8A8C}"/>
          </ac:spMkLst>
        </pc:spChg>
        <pc:picChg chg="add mod">
          <ac:chgData name="Arthur Liu" userId="57266d67-1d41-4103-859a-8797e8098ce0" providerId="ADAL" clId="{5B3D06BC-4D73-3241-9F59-D74440B89CBE}" dt="2022-08-14T23:43:32.248" v="1347" actId="1076"/>
          <ac:picMkLst>
            <pc:docMk/>
            <pc:sldMk cId="1796677083" sldId="469"/>
            <ac:picMk id="80898" creationId="{E83A8F0B-299A-0144-A031-C332C8F7D361}"/>
          </ac:picMkLst>
        </pc:picChg>
        <pc:picChg chg="add mod">
          <ac:chgData name="Arthur Liu" userId="57266d67-1d41-4103-859a-8797e8098ce0" providerId="ADAL" clId="{5B3D06BC-4D73-3241-9F59-D74440B89CBE}" dt="2022-08-14T23:43:53.822" v="1355" actId="1076"/>
          <ac:picMkLst>
            <pc:docMk/>
            <pc:sldMk cId="1796677083" sldId="469"/>
            <ac:picMk id="80900" creationId="{534C5D86-0AB2-A444-ADAC-0AC02B0CC8C2}"/>
          </ac:picMkLst>
        </pc:picChg>
        <pc:picChg chg="add del mod">
          <ac:chgData name="Arthur Liu" userId="57266d67-1d41-4103-859a-8797e8098ce0" providerId="ADAL" clId="{5B3D06BC-4D73-3241-9F59-D74440B89CBE}" dt="2022-08-14T23:43:47.642" v="1351"/>
          <ac:picMkLst>
            <pc:docMk/>
            <pc:sldMk cId="1796677083" sldId="469"/>
            <ac:picMk id="80902" creationId="{783CC9DB-3901-6949-82AF-7D4FDB5A4631}"/>
          </ac:picMkLst>
        </pc:picChg>
      </pc:sldChg>
      <pc:sldChg chg="addSp delSp modSp new del mod">
        <pc:chgData name="Arthur Liu" userId="57266d67-1d41-4103-859a-8797e8098ce0" providerId="ADAL" clId="{5B3D06BC-4D73-3241-9F59-D74440B89CBE}" dt="2022-08-14T23:38:19.566" v="887" actId="2696"/>
        <pc:sldMkLst>
          <pc:docMk/>
          <pc:sldMk cId="3711177424" sldId="469"/>
        </pc:sldMkLst>
        <pc:spChg chg="mod">
          <ac:chgData name="Arthur Liu" userId="57266d67-1d41-4103-859a-8797e8098ce0" providerId="ADAL" clId="{5B3D06BC-4D73-3241-9F59-D74440B89CBE}" dt="2022-08-14T23:34:44.286" v="538" actId="20577"/>
          <ac:spMkLst>
            <pc:docMk/>
            <pc:sldMk cId="3711177424" sldId="469"/>
            <ac:spMk id="2" creationId="{A1103E88-D703-8948-B437-80D516C12F85}"/>
          </ac:spMkLst>
        </pc:spChg>
        <pc:spChg chg="del mod">
          <ac:chgData name="Arthur Liu" userId="57266d67-1d41-4103-859a-8797e8098ce0" providerId="ADAL" clId="{5B3D06BC-4D73-3241-9F59-D74440B89CBE}" dt="2022-08-14T23:35:14.145" v="608" actId="478"/>
          <ac:spMkLst>
            <pc:docMk/>
            <pc:sldMk cId="3711177424" sldId="469"/>
            <ac:spMk id="3" creationId="{B5BB204C-D791-C24F-8933-D60197B8E727}"/>
          </ac:spMkLst>
        </pc:spChg>
        <pc:spChg chg="mod">
          <ac:chgData name="Arthur Liu" userId="57266d67-1d41-4103-859a-8797e8098ce0" providerId="ADAL" clId="{5B3D06BC-4D73-3241-9F59-D74440B89CBE}" dt="2022-08-14T23:34:45.997" v="539"/>
          <ac:spMkLst>
            <pc:docMk/>
            <pc:sldMk cId="3711177424" sldId="469"/>
            <ac:spMk id="7" creationId="{2048D0E9-9A53-2049-8E50-778F0DFEA922}"/>
          </ac:spMkLst>
        </pc:spChg>
        <pc:spChg chg="mod">
          <ac:chgData name="Arthur Liu" userId="57266d67-1d41-4103-859a-8797e8098ce0" providerId="ADAL" clId="{5B3D06BC-4D73-3241-9F59-D74440B89CBE}" dt="2022-08-14T23:34:45.997" v="539"/>
          <ac:spMkLst>
            <pc:docMk/>
            <pc:sldMk cId="3711177424" sldId="469"/>
            <ac:spMk id="8" creationId="{769BF43C-46FD-AE48-8830-C08708B57E96}"/>
          </ac:spMkLst>
        </pc:spChg>
        <pc:spChg chg="mod">
          <ac:chgData name="Arthur Liu" userId="57266d67-1d41-4103-859a-8797e8098ce0" providerId="ADAL" clId="{5B3D06BC-4D73-3241-9F59-D74440B89CBE}" dt="2022-08-14T23:34:47.956" v="542"/>
          <ac:spMkLst>
            <pc:docMk/>
            <pc:sldMk cId="3711177424" sldId="469"/>
            <ac:spMk id="10" creationId="{47499ED3-A10E-2640-8258-A6A100AEACE7}"/>
          </ac:spMkLst>
        </pc:spChg>
        <pc:spChg chg="mod">
          <ac:chgData name="Arthur Liu" userId="57266d67-1d41-4103-859a-8797e8098ce0" providerId="ADAL" clId="{5B3D06BC-4D73-3241-9F59-D74440B89CBE}" dt="2022-08-14T23:34:47.956" v="542"/>
          <ac:spMkLst>
            <pc:docMk/>
            <pc:sldMk cId="3711177424" sldId="469"/>
            <ac:spMk id="11" creationId="{521A0D90-55CE-AD48-BED1-912619347444}"/>
          </ac:spMkLst>
        </pc:spChg>
        <pc:spChg chg="add mod">
          <ac:chgData name="Arthur Liu" userId="57266d67-1d41-4103-859a-8797e8098ce0" providerId="ADAL" clId="{5B3D06BC-4D73-3241-9F59-D74440B89CBE}" dt="2022-08-14T23:36:20.473" v="862" actId="20577"/>
          <ac:spMkLst>
            <pc:docMk/>
            <pc:sldMk cId="3711177424" sldId="469"/>
            <ac:spMk id="13" creationId="{B475004D-0BF7-9B43-86B1-B160D9CA0905}"/>
          </ac:spMkLst>
        </pc:spChg>
        <pc:grpChg chg="add del mod">
          <ac:chgData name="Arthur Liu" userId="57266d67-1d41-4103-859a-8797e8098ce0" providerId="ADAL" clId="{5B3D06BC-4D73-3241-9F59-D74440B89CBE}" dt="2022-08-14T23:34:46.483" v="540"/>
          <ac:grpSpMkLst>
            <pc:docMk/>
            <pc:sldMk cId="3711177424" sldId="469"/>
            <ac:grpSpMk id="6" creationId="{9454EF4B-C54C-2647-8B36-A096E70F6BD7}"/>
          </ac:grpSpMkLst>
        </pc:grpChg>
        <pc:grpChg chg="add mod">
          <ac:chgData name="Arthur Liu" userId="57266d67-1d41-4103-859a-8797e8098ce0" providerId="ADAL" clId="{5B3D06BC-4D73-3241-9F59-D74440B89CBE}" dt="2022-08-14T23:34:55.024" v="545" actId="1076"/>
          <ac:grpSpMkLst>
            <pc:docMk/>
            <pc:sldMk cId="3711177424" sldId="469"/>
            <ac:grpSpMk id="9" creationId="{3F2F3114-40A5-554E-A81B-4EF496BB6561}"/>
          </ac:grpSpMkLst>
        </pc:grpChg>
      </pc:sldChg>
      <pc:sldChg chg="new del">
        <pc:chgData name="Arthur Liu" userId="57266d67-1d41-4103-859a-8797e8098ce0" providerId="ADAL" clId="{5B3D06BC-4D73-3241-9F59-D74440B89CBE}" dt="2022-08-14T23:59:17.915" v="1655" actId="2696"/>
        <pc:sldMkLst>
          <pc:docMk/>
          <pc:sldMk cId="1532515148" sldId="470"/>
        </pc:sldMkLst>
      </pc:sldChg>
      <pc:sldChg chg="addSp delSp modSp add mod">
        <pc:chgData name="Arthur Liu" userId="57266d67-1d41-4103-859a-8797e8098ce0" providerId="ADAL" clId="{5B3D06BC-4D73-3241-9F59-D74440B89CBE}" dt="2022-08-15T01:45:31.901" v="1729" actId="478"/>
        <pc:sldMkLst>
          <pc:docMk/>
          <pc:sldMk cId="2530386591" sldId="471"/>
        </pc:sldMkLst>
        <pc:spChg chg="mod">
          <ac:chgData name="Arthur Liu" userId="57266d67-1d41-4103-859a-8797e8098ce0" providerId="ADAL" clId="{5B3D06BC-4D73-3241-9F59-D74440B89CBE}" dt="2022-08-14T23:51:39.334" v="1509" actId="20577"/>
          <ac:spMkLst>
            <pc:docMk/>
            <pc:sldMk cId="2530386591" sldId="471"/>
            <ac:spMk id="2" creationId="{00000000-0000-0000-0000-000000000000}"/>
          </ac:spMkLst>
        </pc:spChg>
        <pc:spChg chg="del">
          <ac:chgData name="Arthur Liu" userId="57266d67-1d41-4103-859a-8797e8098ce0" providerId="ADAL" clId="{5B3D06BC-4D73-3241-9F59-D74440B89CBE}" dt="2022-08-14T23:51:58.069" v="1510" actId="478"/>
          <ac:spMkLst>
            <pc:docMk/>
            <pc:sldMk cId="2530386591" sldId="471"/>
            <ac:spMk id="3" creationId="{00000000-0000-0000-0000-000000000000}"/>
          </ac:spMkLst>
        </pc:spChg>
        <pc:spChg chg="mod">
          <ac:chgData name="Arthur Liu" userId="57266d67-1d41-4103-859a-8797e8098ce0" providerId="ADAL" clId="{5B3D06BC-4D73-3241-9F59-D74440B89CBE}" dt="2022-08-15T01:45:16.303" v="1715"/>
          <ac:spMkLst>
            <pc:docMk/>
            <pc:sldMk cId="2530386591" sldId="471"/>
            <ac:spMk id="4" creationId="{00000000-0000-0000-0000-000000000000}"/>
          </ac:spMkLst>
        </pc:spChg>
        <pc:spChg chg="del mod">
          <ac:chgData name="Arthur Liu" userId="57266d67-1d41-4103-859a-8797e8098ce0" providerId="ADAL" clId="{5B3D06BC-4D73-3241-9F59-D74440B89CBE}" dt="2022-08-15T01:45:31.901" v="1729" actId="478"/>
          <ac:spMkLst>
            <pc:docMk/>
            <pc:sldMk cId="2530386591" sldId="471"/>
            <ac:spMk id="8" creationId="{77F52FA3-783C-2D43-8722-24D88C2DEC71}"/>
          </ac:spMkLst>
        </pc:spChg>
        <pc:spChg chg="add del mod">
          <ac:chgData name="Arthur Liu" userId="57266d67-1d41-4103-859a-8797e8098ce0" providerId="ADAL" clId="{5B3D06BC-4D73-3241-9F59-D74440B89CBE}" dt="2022-08-14T23:52:00.200" v="1511" actId="478"/>
          <ac:spMkLst>
            <pc:docMk/>
            <pc:sldMk cId="2530386591" sldId="471"/>
            <ac:spMk id="9" creationId="{C610A522-3925-9943-B88C-41FF1A3D8A3E}"/>
          </ac:spMkLst>
        </pc:spChg>
        <pc:spChg chg="mod">
          <ac:chgData name="Arthur Liu" userId="57266d67-1d41-4103-859a-8797e8098ce0" providerId="ADAL" clId="{5B3D06BC-4D73-3241-9F59-D74440B89CBE}" dt="2022-08-15T01:45:25.916" v="1728" actId="20577"/>
          <ac:spMkLst>
            <pc:docMk/>
            <pc:sldMk cId="2530386591" sldId="471"/>
            <ac:spMk id="11" creationId="{7DD256F6-89EA-6F48-A063-F139210E143E}"/>
          </ac:spMkLst>
        </pc:spChg>
        <pc:spChg chg="mod">
          <ac:chgData name="Arthur Liu" userId="57266d67-1d41-4103-859a-8797e8098ce0" providerId="ADAL" clId="{5B3D06BC-4D73-3241-9F59-D74440B89CBE}" dt="2022-08-14T23:52:09.504" v="1520" actId="20577"/>
          <ac:spMkLst>
            <pc:docMk/>
            <pc:sldMk cId="2530386591" sldId="471"/>
            <ac:spMk id="12" creationId="{857414E3-D736-C64D-89FD-F1CA9D58EB40}"/>
          </ac:spMkLst>
        </pc:spChg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2530386591" sldId="471"/>
            <ac:spMk id="13" creationId="{29E93081-C1BF-A041-AC68-558E3688B056}"/>
          </ac:spMkLst>
        </pc:spChg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2530386591" sldId="471"/>
            <ac:spMk id="14" creationId="{44076A20-5218-FD47-88EC-E007CBCB5886}"/>
          </ac:spMkLst>
        </pc:spChg>
        <pc:grpChg chg="mod">
          <ac:chgData name="Arthur Liu" userId="57266d67-1d41-4103-859a-8797e8098ce0" providerId="ADAL" clId="{5B3D06BC-4D73-3241-9F59-D74440B89CBE}" dt="2022-08-14T23:52:02.742" v="1512" actId="1076"/>
          <ac:grpSpMkLst>
            <pc:docMk/>
            <pc:sldMk cId="2530386591" sldId="471"/>
            <ac:grpSpMk id="6" creationId="{3E90D076-FAB8-2B45-9FA2-A227D6E7CAC1}"/>
          </ac:grpSpMkLst>
        </pc:grpChg>
        <pc:grpChg chg="add mod">
          <ac:chgData name="Arthur Liu" userId="57266d67-1d41-4103-859a-8797e8098ce0" providerId="ADAL" clId="{5B3D06BC-4D73-3241-9F59-D74440B89CBE}" dt="2022-08-14T23:52:05.600" v="1514" actId="1076"/>
          <ac:grpSpMkLst>
            <pc:docMk/>
            <pc:sldMk cId="2530386591" sldId="471"/>
            <ac:grpSpMk id="10" creationId="{6C38CBC9-71C7-7A42-B6CC-E5B788E3CA04}"/>
          </ac:grpSpMkLst>
        </pc:grpChg>
      </pc:sldChg>
      <pc:sldChg chg="addSp delSp modSp add mod">
        <pc:chgData name="Arthur Liu" userId="57266d67-1d41-4103-859a-8797e8098ce0" providerId="ADAL" clId="{5B3D06BC-4D73-3241-9F59-D74440B89CBE}" dt="2022-08-15T01:42:48.455" v="1685"/>
        <pc:sldMkLst>
          <pc:docMk/>
          <pc:sldMk cId="388105421" sldId="472"/>
        </pc:sldMkLst>
        <pc:spChg chg="add mod">
          <ac:chgData name="Arthur Liu" userId="57266d67-1d41-4103-859a-8797e8098ce0" providerId="ADAL" clId="{5B3D06BC-4D73-3241-9F59-D74440B89CBE}" dt="2022-08-15T01:42:48.455" v="1685"/>
          <ac:spMkLst>
            <pc:docMk/>
            <pc:sldMk cId="388105421" sldId="472"/>
            <ac:spMk id="2" creationId="{13DC4D19-6CFC-914E-A423-A961A4C8ECBE}"/>
          </ac:spMkLst>
        </pc:spChg>
        <pc:spChg chg="add mod">
          <ac:chgData name="Arthur Liu" userId="57266d67-1d41-4103-859a-8797e8098ce0" providerId="ADAL" clId="{5B3D06BC-4D73-3241-9F59-D74440B89CBE}" dt="2022-08-14T23:55:01.247" v="1585" actId="1076"/>
          <ac:spMkLst>
            <pc:docMk/>
            <pc:sldMk cId="388105421" sldId="472"/>
            <ac:spMk id="11" creationId="{A4FB4A45-A01E-0C45-AB4D-33F2A8768C13}"/>
          </ac:spMkLst>
        </pc:spChg>
        <pc:spChg chg="add mod">
          <ac:chgData name="Arthur Liu" userId="57266d67-1d41-4103-859a-8797e8098ce0" providerId="ADAL" clId="{5B3D06BC-4D73-3241-9F59-D74440B89CBE}" dt="2022-08-14T23:56:56.310" v="1652" actId="14100"/>
          <ac:spMkLst>
            <pc:docMk/>
            <pc:sldMk cId="388105421" sldId="472"/>
            <ac:spMk id="12" creationId="{D32AD23F-542E-364D-839E-F3DC1AF562B0}"/>
          </ac:spMkLst>
        </pc:spChg>
        <pc:spChg chg="add mod">
          <ac:chgData name="Arthur Liu" userId="57266d67-1d41-4103-859a-8797e8098ce0" providerId="ADAL" clId="{5B3D06BC-4D73-3241-9F59-D74440B89CBE}" dt="2022-08-14T23:56:53.244" v="1651" actId="1076"/>
          <ac:spMkLst>
            <pc:docMk/>
            <pc:sldMk cId="388105421" sldId="472"/>
            <ac:spMk id="13" creationId="{EAFF06DB-3236-3D47-A404-F2ACFDAC7787}"/>
          </ac:spMkLst>
        </pc:spChg>
        <pc:spChg chg="add mod">
          <ac:chgData name="Arthur Liu" userId="57266d67-1d41-4103-859a-8797e8098ce0" providerId="ADAL" clId="{5B3D06BC-4D73-3241-9F59-D74440B89CBE}" dt="2022-08-14T23:56:53.244" v="1651" actId="1076"/>
          <ac:spMkLst>
            <pc:docMk/>
            <pc:sldMk cId="388105421" sldId="472"/>
            <ac:spMk id="14" creationId="{6E32D4E0-BD43-4B40-B366-BDFB51C332B6}"/>
          </ac:spMkLst>
        </pc:spChg>
        <pc:spChg chg="mod">
          <ac:chgData name="Arthur Liu" userId="57266d67-1d41-4103-859a-8797e8098ce0" providerId="ADAL" clId="{5B3D06BC-4D73-3241-9F59-D74440B89CBE}" dt="2022-08-14T23:56:36.878" v="1646" actId="1076"/>
          <ac:spMkLst>
            <pc:docMk/>
            <pc:sldMk cId="388105421" sldId="472"/>
            <ac:spMk id="21507" creationId="{A0CEB7FD-1D9E-564A-ADBA-09CC7CFB744D}"/>
          </ac:spMkLst>
        </pc:spChg>
        <pc:spChg chg="mod">
          <ac:chgData name="Arthur Liu" userId="57266d67-1d41-4103-859a-8797e8098ce0" providerId="ADAL" clId="{5B3D06BC-4D73-3241-9F59-D74440B89CBE}" dt="2022-08-14T23:56:36.878" v="1646" actId="1076"/>
          <ac:spMkLst>
            <pc:docMk/>
            <pc:sldMk cId="388105421" sldId="472"/>
            <ac:spMk id="21508" creationId="{B47D3B03-6767-FF40-BA99-6DD8318D7A82}"/>
          </ac:spMkLst>
        </pc:spChg>
        <pc:spChg chg="mod">
          <ac:chgData name="Arthur Liu" userId="57266d67-1d41-4103-859a-8797e8098ce0" providerId="ADAL" clId="{5B3D06BC-4D73-3241-9F59-D74440B89CBE}" dt="2022-08-14T23:56:36.878" v="1646" actId="1076"/>
          <ac:spMkLst>
            <pc:docMk/>
            <pc:sldMk cId="388105421" sldId="472"/>
            <ac:spMk id="21509" creationId="{BC1F40F9-63F2-C746-B42F-B9A2A0CF5316}"/>
          </ac:spMkLst>
        </pc:spChg>
        <pc:spChg chg="mod">
          <ac:chgData name="Arthur Liu" userId="57266d67-1d41-4103-859a-8797e8098ce0" providerId="ADAL" clId="{5B3D06BC-4D73-3241-9F59-D74440B89CBE}" dt="2022-08-14T23:56:53.244" v="1651" actId="1076"/>
          <ac:spMkLst>
            <pc:docMk/>
            <pc:sldMk cId="388105421" sldId="472"/>
            <ac:spMk id="21510" creationId="{8E2C24F9-F63A-9D4A-BB6C-E123DF63F3E0}"/>
          </ac:spMkLst>
        </pc:spChg>
        <pc:spChg chg="mod">
          <ac:chgData name="Arthur Liu" userId="57266d67-1d41-4103-859a-8797e8098ce0" providerId="ADAL" clId="{5B3D06BC-4D73-3241-9F59-D74440B89CBE}" dt="2022-08-14T23:56:46.798" v="1650" actId="14100"/>
          <ac:spMkLst>
            <pc:docMk/>
            <pc:sldMk cId="388105421" sldId="472"/>
            <ac:spMk id="21511" creationId="{7A603EC3-DBAF-3149-A8FD-55590DF5822A}"/>
          </ac:spMkLst>
        </pc:spChg>
        <pc:spChg chg="mod">
          <ac:chgData name="Arthur Liu" userId="57266d67-1d41-4103-859a-8797e8098ce0" providerId="ADAL" clId="{5B3D06BC-4D73-3241-9F59-D74440B89CBE}" dt="2022-08-14T23:56:43.126" v="1649" actId="1076"/>
          <ac:spMkLst>
            <pc:docMk/>
            <pc:sldMk cId="388105421" sldId="472"/>
            <ac:spMk id="21512" creationId="{BBD74463-90D8-B646-B6CD-E7163F5358DD}"/>
          </ac:spMkLst>
        </pc:spChg>
        <pc:spChg chg="del">
          <ac:chgData name="Arthur Liu" userId="57266d67-1d41-4103-859a-8797e8098ce0" providerId="ADAL" clId="{5B3D06BC-4D73-3241-9F59-D74440B89CBE}" dt="2022-08-14T23:55:20.083" v="1592" actId="478"/>
          <ac:spMkLst>
            <pc:docMk/>
            <pc:sldMk cId="388105421" sldId="472"/>
            <ac:spMk id="21513" creationId="{483A4828-FA6F-1540-9A2D-97455FD76827}"/>
          </ac:spMkLst>
        </pc:spChg>
        <pc:spChg chg="mod">
          <ac:chgData name="Arthur Liu" userId="57266d67-1d41-4103-859a-8797e8098ce0" providerId="ADAL" clId="{5B3D06BC-4D73-3241-9F59-D74440B89CBE}" dt="2022-08-14T23:56:53.244" v="1651" actId="1076"/>
          <ac:spMkLst>
            <pc:docMk/>
            <pc:sldMk cId="388105421" sldId="472"/>
            <ac:spMk id="21514" creationId="{220F0176-1A9A-B445-ADFC-A4C30FD0189F}"/>
          </ac:spMkLst>
        </pc:spChg>
      </pc:sldChg>
      <pc:sldChg chg="addSp delSp modSp add">
        <pc:chgData name="Arthur Liu" userId="57266d67-1d41-4103-859a-8797e8098ce0" providerId="ADAL" clId="{5B3D06BC-4D73-3241-9F59-D74440B89CBE}" dt="2022-08-15T02:32:53.718" v="1793" actId="1076"/>
        <pc:sldMkLst>
          <pc:docMk/>
          <pc:sldMk cId="3227594531" sldId="473"/>
        </pc:sldMkLst>
        <pc:spChg chg="del">
          <ac:chgData name="Arthur Liu" userId="57266d67-1d41-4103-859a-8797e8098ce0" providerId="ADAL" clId="{5B3D06BC-4D73-3241-9F59-D74440B89CBE}" dt="2022-08-15T02:32:45.243" v="1787" actId="478"/>
          <ac:spMkLst>
            <pc:docMk/>
            <pc:sldMk cId="3227594531" sldId="473"/>
            <ac:spMk id="12" creationId="{D32AD23F-542E-364D-839E-F3DC1AF562B0}"/>
          </ac:spMkLst>
        </pc:spChg>
        <pc:spChg chg="del">
          <ac:chgData name="Arthur Liu" userId="57266d67-1d41-4103-859a-8797e8098ce0" providerId="ADAL" clId="{5B3D06BC-4D73-3241-9F59-D74440B89CBE}" dt="2022-08-15T02:32:46.983" v="1789" actId="478"/>
          <ac:spMkLst>
            <pc:docMk/>
            <pc:sldMk cId="3227594531" sldId="473"/>
            <ac:spMk id="13" creationId="{EAFF06DB-3236-3D47-A404-F2ACFDAC7787}"/>
          </ac:spMkLst>
        </pc:spChg>
        <pc:spChg chg="del">
          <ac:chgData name="Arthur Liu" userId="57266d67-1d41-4103-859a-8797e8098ce0" providerId="ADAL" clId="{5B3D06BC-4D73-3241-9F59-D74440B89CBE}" dt="2022-08-15T02:32:46.047" v="1788" actId="478"/>
          <ac:spMkLst>
            <pc:docMk/>
            <pc:sldMk cId="3227594531" sldId="473"/>
            <ac:spMk id="14" creationId="{6E32D4E0-BD43-4B40-B366-BDFB51C332B6}"/>
          </ac:spMkLst>
        </pc:spChg>
        <pc:spChg chg="add mod">
          <ac:chgData name="Arthur Liu" userId="57266d67-1d41-4103-859a-8797e8098ce0" providerId="ADAL" clId="{5B3D06BC-4D73-3241-9F59-D74440B89CBE}" dt="2022-08-15T02:32:53.718" v="1793" actId="1076"/>
          <ac:spMkLst>
            <pc:docMk/>
            <pc:sldMk cId="3227594531" sldId="473"/>
            <ac:spMk id="15" creationId="{D979A711-D819-934F-9BA8-322F545B932C}"/>
          </ac:spMkLst>
        </pc:spChg>
      </pc:sldChg>
      <pc:sldChg chg="addSp delSp modSp add mod">
        <pc:chgData name="Arthur Liu" userId="57266d67-1d41-4103-859a-8797e8098ce0" providerId="ADAL" clId="{5B3D06BC-4D73-3241-9F59-D74440B89CBE}" dt="2022-08-15T03:13:48.195" v="2205" actId="478"/>
        <pc:sldMkLst>
          <pc:docMk/>
          <pc:sldMk cId="2493274669" sldId="474"/>
        </pc:sldMkLst>
        <pc:spChg chg="add del mod">
          <ac:chgData name="Arthur Liu" userId="57266d67-1d41-4103-859a-8797e8098ce0" providerId="ADAL" clId="{5B3D06BC-4D73-3241-9F59-D74440B89CBE}" dt="2022-08-15T03:13:48.195" v="2205" actId="478"/>
          <ac:spMkLst>
            <pc:docMk/>
            <pc:sldMk cId="2493274669" sldId="474"/>
            <ac:spMk id="4" creationId="{1B11E762-AB9D-0A4F-BDEE-CA79191E02BD}"/>
          </ac:spMkLst>
        </pc:spChg>
        <pc:spChg chg="del">
          <ac:chgData name="Arthur Liu" userId="57266d67-1d41-4103-859a-8797e8098ce0" providerId="ADAL" clId="{5B3D06BC-4D73-3241-9F59-D74440B89CBE}" dt="2022-08-15T03:13:43.134" v="2204" actId="478"/>
          <ac:spMkLst>
            <pc:docMk/>
            <pc:sldMk cId="2493274669" sldId="474"/>
            <ac:spMk id="11" creationId="{A4FB4A45-A01E-0C45-AB4D-33F2A8768C13}"/>
          </ac:spMkLst>
        </pc:spChg>
        <pc:spChg chg="del">
          <ac:chgData name="Arthur Liu" userId="57266d67-1d41-4103-859a-8797e8098ce0" providerId="ADAL" clId="{5B3D06BC-4D73-3241-9F59-D74440B89CBE}" dt="2022-08-15T02:33:30.572" v="1797" actId="478"/>
          <ac:spMkLst>
            <pc:docMk/>
            <pc:sldMk cId="2493274669" sldId="474"/>
            <ac:spMk id="15" creationId="{D979A711-D819-934F-9BA8-322F545B932C}"/>
          </ac:spMkLst>
        </pc:spChg>
        <pc:spChg chg="del">
          <ac:chgData name="Arthur Liu" userId="57266d67-1d41-4103-859a-8797e8098ce0" providerId="ADAL" clId="{5B3D06BC-4D73-3241-9F59-D74440B89CBE}" dt="2022-08-15T02:33:31.255" v="1798" actId="478"/>
          <ac:spMkLst>
            <pc:docMk/>
            <pc:sldMk cId="2493274669" sldId="474"/>
            <ac:spMk id="21514" creationId="{220F0176-1A9A-B445-ADFC-A4C30FD0189F}"/>
          </ac:spMkLst>
        </pc:spChg>
      </pc:sldChg>
      <pc:sldChg chg="modSp new mod">
        <pc:chgData name="Arthur Liu" userId="57266d67-1d41-4103-859a-8797e8098ce0" providerId="ADAL" clId="{5B3D06BC-4D73-3241-9F59-D74440B89CBE}" dt="2022-08-15T04:28:57.530" v="2574" actId="20577"/>
        <pc:sldMkLst>
          <pc:docMk/>
          <pc:sldMk cId="2091015347" sldId="475"/>
        </pc:sldMkLst>
        <pc:spChg chg="mod">
          <ac:chgData name="Arthur Liu" userId="57266d67-1d41-4103-859a-8797e8098ce0" providerId="ADAL" clId="{5B3D06BC-4D73-3241-9F59-D74440B89CBE}" dt="2022-08-15T04:28:57.530" v="2574" actId="20577"/>
          <ac:spMkLst>
            <pc:docMk/>
            <pc:sldMk cId="2091015347" sldId="475"/>
            <ac:spMk id="2" creationId="{61A1A7AA-42DF-C44F-A639-90657A8D54B1}"/>
          </ac:spMkLst>
        </pc:spChg>
        <pc:spChg chg="mod">
          <ac:chgData name="Arthur Liu" userId="57266d67-1d41-4103-859a-8797e8098ce0" providerId="ADAL" clId="{5B3D06BC-4D73-3241-9F59-D74440B89CBE}" dt="2022-08-15T04:28:52.829" v="2568" actId="20577"/>
          <ac:spMkLst>
            <pc:docMk/>
            <pc:sldMk cId="2091015347" sldId="475"/>
            <ac:spMk id="3" creationId="{1A86B662-678E-DE47-AB92-4D7CA01CEAAB}"/>
          </ac:spMkLst>
        </pc:spChg>
      </pc:sldChg>
      <pc:sldMasterChg chg="delSldLayout">
        <pc:chgData name="Arthur Liu" userId="57266d67-1d41-4103-859a-8797e8098ce0" providerId="ADAL" clId="{5B3D06BC-4D73-3241-9F59-D74440B89CBE}" dt="2022-08-14T22:46:51.439" v="35" actId="2696"/>
        <pc:sldMasterMkLst>
          <pc:docMk/>
          <pc:sldMasterMk cId="3568364135" sldId="2147483648"/>
        </pc:sldMasterMkLst>
        <pc:sldLayoutChg chg="del">
          <pc:chgData name="Arthur Liu" userId="57266d67-1d41-4103-859a-8797e8098ce0" providerId="ADAL" clId="{5B3D06BC-4D73-3241-9F59-D74440B89CBE}" dt="2022-08-14T22:46:51.439" v="35" actId="2696"/>
          <pc:sldLayoutMkLst>
            <pc:docMk/>
            <pc:sldMasterMk cId="3568364135" sldId="2147483648"/>
            <pc:sldLayoutMk cId="1933909941" sldId="2147483660"/>
          </pc:sldLayoutMkLst>
        </pc:sldLayoutChg>
      </pc:sldMasterChg>
    </pc:docChg>
  </pc:docChgLst>
  <pc:docChgLst>
    <pc:chgData name="Arthur Liu" userId="57266d67-1d41-4103-859a-8797e8098ce0" providerId="ADAL" clId="{4EC16DF3-C4C9-134A-8346-032C3FAAAD14}"/>
    <pc:docChg chg="undo redo custSel addSld delSld modSld sldOrd modNotesMaster modHandout">
      <pc:chgData name="Arthur Liu" userId="57266d67-1d41-4103-859a-8797e8098ce0" providerId="ADAL" clId="{4EC16DF3-C4C9-134A-8346-032C3FAAAD14}" dt="2022-07-12T22:33:20.667" v="6679" actId="14100"/>
      <pc:docMkLst>
        <pc:docMk/>
      </pc:docMkLst>
      <pc:sldChg chg="addSp delSp modSp mod">
        <pc:chgData name="Arthur Liu" userId="57266d67-1d41-4103-859a-8797e8098ce0" providerId="ADAL" clId="{4EC16DF3-C4C9-134A-8346-032C3FAAAD14}" dt="2022-07-11T01:33:35.003" v="5952" actId="1076"/>
        <pc:sldMkLst>
          <pc:docMk/>
          <pc:sldMk cId="778929904" sldId="256"/>
        </pc:sldMkLst>
        <pc:spChg chg="mod">
          <ac:chgData name="Arthur Liu" userId="57266d67-1d41-4103-859a-8797e8098ce0" providerId="ADAL" clId="{4EC16DF3-C4C9-134A-8346-032C3FAAAD14}" dt="2022-07-10T19:37:24.761" v="998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5" creationId="{F39642EC-19F7-804B-B97A-C4759BCC2B3F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6" creationId="{70168CF0-87C4-3A4C-9439-E2CC38C76F75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7" creationId="{048D10A0-3361-7045-989D-EE595C6C9D2C}"/>
          </ac:spMkLst>
        </pc:spChg>
        <pc:picChg chg="add mod">
          <ac:chgData name="Arthur Liu" userId="57266d67-1d41-4103-859a-8797e8098ce0" providerId="ADAL" clId="{4EC16DF3-C4C9-134A-8346-032C3FAAAD14}" dt="2022-07-11T01:33:35.003" v="5952" actId="1076"/>
          <ac:picMkLst>
            <pc:docMk/>
            <pc:sldMk cId="778929904" sldId="256"/>
            <ac:picMk id="1026" creationId="{D1FA5324-10D0-514F-A22E-5BB0A0630292}"/>
          </ac:picMkLst>
        </pc:picChg>
        <pc:inkChg chg="del">
          <ac:chgData name="Arthur Liu" userId="57266d67-1d41-4103-859a-8797e8098ce0" providerId="ADAL" clId="{4EC16DF3-C4C9-134A-8346-032C3FAAAD14}" dt="2022-07-10T04:56:30.058" v="14" actId="478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5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5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03D9-DDA2-4547-9B0B-E12B7E8C8E1A}" type="datetime1">
              <a:rPr lang="en-US" smtClean="0"/>
              <a:t>8/15/22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09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09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5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21E39-C4B7-D94E-AFFA-275D0669E4A9}" type="datetime1">
              <a:rPr lang="en-US" smtClean="0"/>
              <a:t>8/15/22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6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09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09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CE8B179-E4C7-FF42-BD44-3E6569EC6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8F428B-A4A9-8F46-9A7A-51F269A95341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C74768B-3E8E-DF4A-B007-AF45B9E8C2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980C687-F48B-464B-BAC7-ADE919D65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r>
              <a:rPr lang="en-US" altLang="en-US"/>
              <a:t>Remove answers and add with ink.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23D095F-B874-E74F-BB5F-8F7DEF51C6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FC7A9B-1C09-3840-9EB3-AAAF7FD68D95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D50F02B-99ED-0448-81A4-B37B6D7FD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C6A20FD-A714-A043-8C18-10C8597E4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r>
              <a:rPr lang="en-US" altLang="en-US"/>
              <a:t>HIDE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52C3951-DD33-6647-8D83-BA2579F7F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E4B45A-F365-244C-A1D4-F27D5D5D0461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4A4F5E1-6BB0-7B41-89D6-BFCF90BF4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F2ABD78-4157-A241-8B7B-2E0486360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7CD2521-3001-AA44-91B6-08D5F5555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BA77B1-1790-7A44-BC20-D56233F5FBAE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3D1FC3F-22EF-5C43-920C-A056F16123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AC6E37D-DF7D-F342-901B-432481445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90E7B83-14E6-7447-9375-A7E8D9244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32AFD5-64F2-8743-9E4C-E8A9D764E63F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099EF88-485A-2E46-BFB6-FC19A8F3C8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143E249-A4D0-A745-A96D-5C0DB3E47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709091B-B80A-694B-B763-C171AB5C7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586EB-7C1D-744C-A649-FA24788CE1B8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01296EE-E6B5-EA4C-B0F5-A78F543E7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CED221F-FE0F-E94F-8A89-DD155992C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709091B-B80A-694B-B763-C171AB5C7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586EB-7C1D-744C-A649-FA24788CE1B8}" type="slidenum">
              <a:rPr lang="en-US" altLang="en-US" sz="1200"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01296EE-E6B5-EA4C-B0F5-A78F543E7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CED221F-FE0F-E94F-8A89-DD155992C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695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B8425DED-2C3E-0C46-BDCD-1ED0221680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9C1DBCE-DFE8-CE4A-8D0B-50134360E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From Rosen (I think) – old!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D72851F2-085A-0445-8EC5-33C31F923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E76669-42A8-AB4B-B293-4DA975DB9A1C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783C896-F8D4-364A-A9BF-45DC869B3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BD3D75-E96A-5143-BEA3-C57D1CE77564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6726C9A-E54A-634F-A7F0-F2701C7A6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2FC17CA-AEF5-024D-8D12-CF5B170A4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r>
              <a:rPr lang="en-US" altLang="en-US" dirty="0"/>
              <a:t>Euler circuit – easy “edges”</a:t>
            </a:r>
          </a:p>
          <a:p>
            <a:r>
              <a:rPr lang="en-US" altLang="en-US" dirty="0"/>
              <a:t>Hamilton circuit very very hard, “vertices”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D7A4DEB-3375-A34D-8EE6-5519DA0E7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8F3875-A056-614E-95D7-43A8D8521EC8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98A0F48-2DA7-4B43-B490-BADDB54E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A1F50D4-66D4-3C42-9B92-B01E5223A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4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93CB2058-4CFB-B84E-940A-58F581B0EA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A8A76D33-BA0C-D049-B9E8-D26DD0218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Useful for optimization problems. If you can rewrite your requirements as a series of conditionals, an efficient solver would allow you to readily produce an answer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E275C672-B53E-F74D-A001-D719CC0E2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7343A2-6DCF-574A-8F93-FAACAA6A5719}" type="slidenum">
              <a:rPr lang="en-US" altLang="en-US" sz="1200"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819B4F66-AEB2-3841-8F17-1808E48097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4BB621B6-0FAC-A444-8E71-02DC80FF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Camera that looks at different locations. Determine if possible to cover every spot.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84F1786F-C1D2-6E4F-892C-77D43BF81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4BDAB5-1D78-394A-80BC-AEF76CC6C6AC}" type="slidenum">
              <a:rPr lang="en-US" altLang="en-US" sz="1200"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0E8DA237-EFD1-1F45-BBDE-F96C842A70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078A3DBE-A6E7-D745-BA49-F32AC2140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21E6ADBF-64E2-CE44-AE47-CFE49E167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E147E9-9D82-6E42-B6DC-743BEB76E530}" type="slidenum">
              <a:rPr lang="en-US" altLang="en-US" sz="1200"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2B2831C-79CB-0B43-9057-54E12E1673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8631D3A2-7449-1747-97BA-ADFB4F19E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D606057-CABC-0045-AB15-161D1C372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8269AC-555B-3641-910F-B3ED1AAA3047}" type="slidenum">
              <a:rPr lang="en-US" altLang="en-US" sz="120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F06842D-B579-6A48-91F3-285308C7AE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A5E7708-F10A-794C-B9AC-A1ED46988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HIDE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E0924A0-7AE7-2540-B9EC-8CAEBEA84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A7E706-AE44-BB43-96A9-DA2325448A6F}" type="slidenum">
              <a:rPr lang="en-US" altLang="en-US" sz="120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B7AD903-461C-0748-97E0-A0468835E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9EC53B-8CB8-984A-B7AA-C551E3BAB1B3}" type="slidenum">
              <a:rPr lang="en-US" altLang="en-US" sz="1200"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F407800-AF4B-6842-81EB-9E74B2ABB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98600" y="931863"/>
            <a:ext cx="8256588" cy="4645025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D8C42C1-3CFF-3842-8F7B-023E60D9E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5886451"/>
            <a:ext cx="3857625" cy="5577416"/>
          </a:xfrm>
          <a:noFill/>
        </p:spPr>
        <p:txBody>
          <a:bodyPr/>
          <a:lstStyle/>
          <a:p>
            <a:r>
              <a:rPr lang="en-US" altLang="en-US"/>
              <a:t>We can </a:t>
            </a:r>
            <a:r>
              <a:rPr lang="en-US" altLang="en-US" b="1"/>
              <a:t>solve</a:t>
            </a:r>
            <a:r>
              <a:rPr lang="en-US" altLang="en-US"/>
              <a:t> the problem in polynomial time.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75F572B-C2AA-184B-8A10-9AC0D1DDD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06706-EF4E-634F-97E3-4AA25CE820CF}" type="slidenum">
              <a:rPr lang="en-US" altLang="en-US" sz="1200"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9179F0F-1EC4-DD48-B697-7088514DF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98600" y="931863"/>
            <a:ext cx="8256588" cy="4645025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C1E2805-0EDA-6B44-AE3B-C380DE18A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5886451"/>
            <a:ext cx="3857625" cy="5577416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3D7A434-5AA8-FF4A-A996-ED286C18FA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A03F0E-D1EF-314F-A7C7-9E9ECA499B6D}" type="slidenum">
              <a:rPr lang="en-US" altLang="en-US" sz="1200"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1DEC217-2FCF-314E-9D37-CDC9A5319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98600" y="931863"/>
            <a:ext cx="8256588" cy="464502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5DC4B6E-BEDF-9040-8D93-043A854AA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5886451"/>
            <a:ext cx="3857625" cy="5577416"/>
          </a:xfr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$1,000,000. The Clay Mathematics Institute will give $1,000,000 to whoever solves P vs. NP (or any of the 5 remaining problems they listed)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Decrypt (essentially) all current internet communication. 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9F92B6A-90F4-7D4B-B3EB-56FD6F9396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B2154C75-241D-074A-8570-A6A314A2E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i="1"/>
              <a:t>Do example with N=5.</a:t>
            </a:r>
          </a:p>
          <a:p>
            <a:r>
              <a:rPr lang="en-US" altLang="en-US" i="1"/>
              <a:t>TSP is “as hard as” Hamiltonian cycle.</a:t>
            </a:r>
          </a:p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BB83F28-9F8D-AE42-9589-41DC3B95C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A15620-EDA6-C748-A53A-6FC1141C4698}" type="slidenum">
              <a:rPr lang="en-US" altLang="en-US" sz="1200">
                <a:latin typeface="Times New Roman" panose="02020603050405020304" pitchFamily="18" charset="0"/>
              </a:rPr>
              <a:pPr/>
              <a:t>47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if the TSP solution has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7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99A1E29-1FB9-DC46-8DCB-B7E018145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CDE947-1AFA-514F-990F-01DAA74072E8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16033C6-88B7-1C4C-BD95-6CD4DA5FC6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93976E0-20C5-0D43-9F12-2CA079FC5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00D2679E-DF8D-F440-8906-217F37DB60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A56B7DD4-D35A-B146-8EEE-089379470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O(V^2) to xform – polynomial time.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D6BE402-B7DB-D14F-AAE2-C5FC777F6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9F5AA8-F6A9-3746-976B-E7F8FDF735AF}" type="slidenum">
              <a:rPr lang="en-US" altLang="en-US" sz="1200">
                <a:latin typeface="Times New Roman" panose="02020603050405020304" pitchFamily="18" charset="0"/>
              </a:rPr>
              <a:pPr/>
              <a:t>50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1496ACB-8AC7-1243-8D38-C967EBE97F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889E41-4658-DD46-83DC-7B1BD42A9689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7E0EA9E-70B8-E94F-A649-4B3807A9D6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FC06322-FE96-994E-89C3-60B9C5439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995DE21-D914-1045-AA80-5491877D0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CBA5E6-09D4-D343-928C-6C33ED09136A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075A69A-0D3A-E844-9A59-3E326F6E3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D5C745D-F56E-F24E-93A2-708DEF62A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90AD34F-4EA2-8A4E-BEEF-09EE5703E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6FAC18-6718-D444-B332-AA701C9DC300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6E963F2-0DD0-5D4F-818E-182D9F248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BAC555C-D851-CE48-9D85-F6689C529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892DA6D-73A9-1C48-8EB9-2B324173F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CC3454-91A9-4144-9CB4-D8C57CD42893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F4D2650-4500-A84D-95A2-E3E69CE56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CC0A662-A00E-4D48-8659-66AB1E88E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246456D-D614-C04C-A0E4-E72E834E25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948827-8CA0-2F47-9D8A-0ED10FDEDD27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298419-F4FC-5841-9117-4CD099382A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2856DDC-0A87-6446-A63E-13593A540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3ABFBB3-7189-C646-B5BD-1CDF79FE6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863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0525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188" indent="-2365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23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95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67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3988" indent="-2365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E8B33A-AB96-CE47-BCE8-7DFFB588A096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CA3F6FA-87F0-0B4B-86F9-9D173194F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0825" y="960438"/>
            <a:ext cx="8531225" cy="4799012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791C9A8-C03F-8E41-8E96-7126E44A2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044" y="6079067"/>
            <a:ext cx="4024313" cy="5761567"/>
          </a:xfrm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10515600" cy="4745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60639E-DB75-3D4E-B5E4-752F03B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8BCD0-A282-5A48-9867-7012879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9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235"/>
            <a:ext cx="5157787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93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235"/>
            <a:ext cx="5183188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F96E24-9B27-2C41-9DDD-0BF511F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6B0B-0394-E24C-8CF6-F3977B68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8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9" Type="http://schemas.openxmlformats.org/officeDocument/2006/relationships/tags" Target="../tags/tag118.xml"/><Relationship Id="rId21" Type="http://schemas.openxmlformats.org/officeDocument/2006/relationships/tags" Target="../tags/tag100.xml"/><Relationship Id="rId34" Type="http://schemas.openxmlformats.org/officeDocument/2006/relationships/tags" Target="../tags/tag113.xml"/><Relationship Id="rId42" Type="http://schemas.openxmlformats.org/officeDocument/2006/relationships/tags" Target="../tags/tag121.xml"/><Relationship Id="rId47" Type="http://schemas.openxmlformats.org/officeDocument/2006/relationships/tags" Target="../tags/tag126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9" Type="http://schemas.openxmlformats.org/officeDocument/2006/relationships/tags" Target="../tags/tag108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tags" Target="../tags/tag111.xml"/><Relationship Id="rId37" Type="http://schemas.openxmlformats.org/officeDocument/2006/relationships/tags" Target="../tags/tag116.xml"/><Relationship Id="rId40" Type="http://schemas.openxmlformats.org/officeDocument/2006/relationships/tags" Target="../tags/tag119.xml"/><Relationship Id="rId45" Type="http://schemas.openxmlformats.org/officeDocument/2006/relationships/tags" Target="../tags/tag124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tags" Target="../tags/tag115.xml"/><Relationship Id="rId49" Type="http://schemas.openxmlformats.org/officeDocument/2006/relationships/notesSlide" Target="../notesSlides/notesSlide7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tags" Target="../tags/tag110.xml"/><Relationship Id="rId44" Type="http://schemas.openxmlformats.org/officeDocument/2006/relationships/tags" Target="../tags/tag123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tags" Target="../tags/tag114.xml"/><Relationship Id="rId43" Type="http://schemas.openxmlformats.org/officeDocument/2006/relationships/tags" Target="../tags/tag122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tags" Target="../tags/tag112.xml"/><Relationship Id="rId38" Type="http://schemas.openxmlformats.org/officeDocument/2006/relationships/tags" Target="../tags/tag117.xml"/><Relationship Id="rId46" Type="http://schemas.openxmlformats.org/officeDocument/2006/relationships/tags" Target="../tags/tag125.xml"/><Relationship Id="rId20" Type="http://schemas.openxmlformats.org/officeDocument/2006/relationships/tags" Target="../tags/tag99.xml"/><Relationship Id="rId41" Type="http://schemas.openxmlformats.org/officeDocument/2006/relationships/tags" Target="../tags/tag120.xml"/><Relationship Id="rId1" Type="http://schemas.openxmlformats.org/officeDocument/2006/relationships/tags" Target="../tags/tag80.xml"/><Relationship Id="rId6" Type="http://schemas.openxmlformats.org/officeDocument/2006/relationships/tags" Target="../tags/tag8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tags" Target="../tags/tag165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42" Type="http://schemas.openxmlformats.org/officeDocument/2006/relationships/tags" Target="../tags/tag168.xml"/><Relationship Id="rId47" Type="http://schemas.openxmlformats.org/officeDocument/2006/relationships/tags" Target="../tags/tag173.xml"/><Relationship Id="rId50" Type="http://schemas.openxmlformats.org/officeDocument/2006/relationships/tags" Target="../tags/tag176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9" Type="http://schemas.openxmlformats.org/officeDocument/2006/relationships/tags" Target="../tags/tag155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40" Type="http://schemas.openxmlformats.org/officeDocument/2006/relationships/tags" Target="../tags/tag166.xml"/><Relationship Id="rId45" Type="http://schemas.openxmlformats.org/officeDocument/2006/relationships/tags" Target="../tags/tag171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4" Type="http://schemas.openxmlformats.org/officeDocument/2006/relationships/tags" Target="../tags/tag170.xml"/><Relationship Id="rId52" Type="http://schemas.openxmlformats.org/officeDocument/2006/relationships/tags" Target="../tags/tag178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43" Type="http://schemas.openxmlformats.org/officeDocument/2006/relationships/tags" Target="../tags/tag169.xml"/><Relationship Id="rId48" Type="http://schemas.openxmlformats.org/officeDocument/2006/relationships/tags" Target="../tags/tag174.xml"/><Relationship Id="rId8" Type="http://schemas.openxmlformats.org/officeDocument/2006/relationships/tags" Target="../tags/tag134.xml"/><Relationship Id="rId51" Type="http://schemas.openxmlformats.org/officeDocument/2006/relationships/tags" Target="../tags/tag177.xml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46" Type="http://schemas.openxmlformats.org/officeDocument/2006/relationships/tags" Target="../tags/tag172.xml"/><Relationship Id="rId20" Type="http://schemas.openxmlformats.org/officeDocument/2006/relationships/tags" Target="../tags/tag146.xml"/><Relationship Id="rId41" Type="http://schemas.openxmlformats.org/officeDocument/2006/relationships/tags" Target="../tags/tag167.xml"/><Relationship Id="rId54" Type="http://schemas.openxmlformats.org/officeDocument/2006/relationships/notesSlide" Target="../notesSlides/notesSlide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49" Type="http://schemas.openxmlformats.org/officeDocument/2006/relationships/tags" Target="../tags/tag17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tags" Target="../tags/tag204.xml"/><Relationship Id="rId39" Type="http://schemas.openxmlformats.org/officeDocument/2006/relationships/tags" Target="../tags/tag217.xml"/><Relationship Id="rId21" Type="http://schemas.openxmlformats.org/officeDocument/2006/relationships/tags" Target="../tags/tag199.xml"/><Relationship Id="rId34" Type="http://schemas.openxmlformats.org/officeDocument/2006/relationships/tags" Target="../tags/tag212.xml"/><Relationship Id="rId42" Type="http://schemas.openxmlformats.org/officeDocument/2006/relationships/tags" Target="../tags/tag220.xml"/><Relationship Id="rId47" Type="http://schemas.openxmlformats.org/officeDocument/2006/relationships/tags" Target="../tags/tag225.xml"/><Relationship Id="rId50" Type="http://schemas.openxmlformats.org/officeDocument/2006/relationships/tags" Target="../tags/tag228.xml"/><Relationship Id="rId55" Type="http://schemas.openxmlformats.org/officeDocument/2006/relationships/tags" Target="../tags/tag233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9" Type="http://schemas.openxmlformats.org/officeDocument/2006/relationships/tags" Target="../tags/tag207.xml"/><Relationship Id="rId11" Type="http://schemas.openxmlformats.org/officeDocument/2006/relationships/tags" Target="../tags/tag189.xml"/><Relationship Id="rId24" Type="http://schemas.openxmlformats.org/officeDocument/2006/relationships/tags" Target="../tags/tag202.xml"/><Relationship Id="rId32" Type="http://schemas.openxmlformats.org/officeDocument/2006/relationships/tags" Target="../tags/tag210.xml"/><Relationship Id="rId37" Type="http://schemas.openxmlformats.org/officeDocument/2006/relationships/tags" Target="../tags/tag215.xml"/><Relationship Id="rId40" Type="http://schemas.openxmlformats.org/officeDocument/2006/relationships/tags" Target="../tags/tag218.xml"/><Relationship Id="rId45" Type="http://schemas.openxmlformats.org/officeDocument/2006/relationships/tags" Target="../tags/tag223.xml"/><Relationship Id="rId53" Type="http://schemas.openxmlformats.org/officeDocument/2006/relationships/tags" Target="../tags/tag231.xml"/><Relationship Id="rId58" Type="http://schemas.openxmlformats.org/officeDocument/2006/relationships/notesSlide" Target="../notesSlides/notesSlide9.xml"/><Relationship Id="rId5" Type="http://schemas.openxmlformats.org/officeDocument/2006/relationships/tags" Target="../tags/tag183.xml"/><Relationship Id="rId19" Type="http://schemas.openxmlformats.org/officeDocument/2006/relationships/tags" Target="../tags/tag197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tags" Target="../tags/tag205.xml"/><Relationship Id="rId30" Type="http://schemas.openxmlformats.org/officeDocument/2006/relationships/tags" Target="../tags/tag208.xml"/><Relationship Id="rId35" Type="http://schemas.openxmlformats.org/officeDocument/2006/relationships/tags" Target="../tags/tag213.xml"/><Relationship Id="rId43" Type="http://schemas.openxmlformats.org/officeDocument/2006/relationships/tags" Target="../tags/tag221.xml"/><Relationship Id="rId48" Type="http://schemas.openxmlformats.org/officeDocument/2006/relationships/tags" Target="../tags/tag226.xml"/><Relationship Id="rId56" Type="http://schemas.openxmlformats.org/officeDocument/2006/relationships/tags" Target="../tags/tag234.xml"/><Relationship Id="rId8" Type="http://schemas.openxmlformats.org/officeDocument/2006/relationships/tags" Target="../tags/tag186.xml"/><Relationship Id="rId51" Type="http://schemas.openxmlformats.org/officeDocument/2006/relationships/tags" Target="../tags/tag229.xml"/><Relationship Id="rId3" Type="http://schemas.openxmlformats.org/officeDocument/2006/relationships/tags" Target="../tags/tag181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tags" Target="../tags/tag203.xml"/><Relationship Id="rId33" Type="http://schemas.openxmlformats.org/officeDocument/2006/relationships/tags" Target="../tags/tag211.xml"/><Relationship Id="rId38" Type="http://schemas.openxmlformats.org/officeDocument/2006/relationships/tags" Target="../tags/tag216.xml"/><Relationship Id="rId46" Type="http://schemas.openxmlformats.org/officeDocument/2006/relationships/tags" Target="../tags/tag224.xml"/><Relationship Id="rId20" Type="http://schemas.openxmlformats.org/officeDocument/2006/relationships/tags" Target="../tags/tag198.xml"/><Relationship Id="rId41" Type="http://schemas.openxmlformats.org/officeDocument/2006/relationships/tags" Target="../tags/tag219.xml"/><Relationship Id="rId54" Type="http://schemas.openxmlformats.org/officeDocument/2006/relationships/tags" Target="../tags/tag232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5" Type="http://schemas.openxmlformats.org/officeDocument/2006/relationships/tags" Target="../tags/tag193.xml"/><Relationship Id="rId23" Type="http://schemas.openxmlformats.org/officeDocument/2006/relationships/tags" Target="../tags/tag201.xml"/><Relationship Id="rId28" Type="http://schemas.openxmlformats.org/officeDocument/2006/relationships/tags" Target="../tags/tag206.xml"/><Relationship Id="rId36" Type="http://schemas.openxmlformats.org/officeDocument/2006/relationships/tags" Target="../tags/tag214.xml"/><Relationship Id="rId49" Type="http://schemas.openxmlformats.org/officeDocument/2006/relationships/tags" Target="../tags/tag227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188.xml"/><Relationship Id="rId31" Type="http://schemas.openxmlformats.org/officeDocument/2006/relationships/tags" Target="../tags/tag209.xml"/><Relationship Id="rId44" Type="http://schemas.openxmlformats.org/officeDocument/2006/relationships/tags" Target="../tags/tag222.xml"/><Relationship Id="rId52" Type="http://schemas.openxmlformats.org/officeDocument/2006/relationships/tags" Target="../tags/tag2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10" Type="http://schemas.openxmlformats.org/officeDocument/2006/relationships/tags" Target="../tags/tag24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notesSlide" Target="../notesSlides/notesSlide11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10" Type="http://schemas.openxmlformats.org/officeDocument/2006/relationships/tags" Target="../tags/tag26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tags" Target="../tags/tag299.xml"/><Relationship Id="rId3" Type="http://schemas.openxmlformats.org/officeDocument/2006/relationships/tags" Target="../tags/tag276.xml"/><Relationship Id="rId21" Type="http://schemas.openxmlformats.org/officeDocument/2006/relationships/tags" Target="../tags/tag294.xml"/><Relationship Id="rId34" Type="http://schemas.openxmlformats.org/officeDocument/2006/relationships/tags" Target="../tags/tag307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tags" Target="../tags/tag298.xml"/><Relationship Id="rId33" Type="http://schemas.openxmlformats.org/officeDocument/2006/relationships/tags" Target="../tags/tag306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29" Type="http://schemas.openxmlformats.org/officeDocument/2006/relationships/tags" Target="../tags/tag302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tags" Target="../tags/tag297.xml"/><Relationship Id="rId32" Type="http://schemas.openxmlformats.org/officeDocument/2006/relationships/tags" Target="../tags/tag305.xml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28" Type="http://schemas.openxmlformats.org/officeDocument/2006/relationships/tags" Target="../tags/tag301.xml"/><Relationship Id="rId36" Type="http://schemas.openxmlformats.org/officeDocument/2006/relationships/notesSlide" Target="../notesSlides/notesSlide12.xml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tags" Target="../tags/tag304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Relationship Id="rId27" Type="http://schemas.openxmlformats.org/officeDocument/2006/relationships/tags" Target="../tags/tag300.xml"/><Relationship Id="rId30" Type="http://schemas.openxmlformats.org/officeDocument/2006/relationships/tags" Target="../tags/tag303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28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tags" Target="../tags/tag336.xml"/><Relationship Id="rId39" Type="http://schemas.openxmlformats.org/officeDocument/2006/relationships/notesSlide" Target="../notesSlides/notesSlide14.xml"/><Relationship Id="rId21" Type="http://schemas.openxmlformats.org/officeDocument/2006/relationships/tags" Target="../tags/tag331.xml"/><Relationship Id="rId34" Type="http://schemas.openxmlformats.org/officeDocument/2006/relationships/tags" Target="../tags/tag344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tags" Target="../tags/tag335.xml"/><Relationship Id="rId33" Type="http://schemas.openxmlformats.org/officeDocument/2006/relationships/tags" Target="../tags/tag34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tags" Target="../tags/tag330.xml"/><Relationship Id="rId29" Type="http://schemas.openxmlformats.org/officeDocument/2006/relationships/tags" Target="../tags/tag339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tags" Target="../tags/tag334.xml"/><Relationship Id="rId32" Type="http://schemas.openxmlformats.org/officeDocument/2006/relationships/tags" Target="../tags/tag342.xml"/><Relationship Id="rId37" Type="http://schemas.openxmlformats.org/officeDocument/2006/relationships/tags" Target="../tags/tag347.xml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tags" Target="../tags/tag333.xml"/><Relationship Id="rId28" Type="http://schemas.openxmlformats.org/officeDocument/2006/relationships/tags" Target="../tags/tag338.xml"/><Relationship Id="rId36" Type="http://schemas.openxmlformats.org/officeDocument/2006/relationships/tags" Target="../tags/tag346.xml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31" Type="http://schemas.openxmlformats.org/officeDocument/2006/relationships/tags" Target="../tags/tag341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tags" Target="../tags/tag332.xml"/><Relationship Id="rId27" Type="http://schemas.openxmlformats.org/officeDocument/2006/relationships/tags" Target="../tags/tag337.xml"/><Relationship Id="rId30" Type="http://schemas.openxmlformats.org/officeDocument/2006/relationships/tags" Target="../tags/tag340.xml"/><Relationship Id="rId35" Type="http://schemas.openxmlformats.org/officeDocument/2006/relationships/tags" Target="../tags/tag345.xml"/><Relationship Id="rId8" Type="http://schemas.openxmlformats.org/officeDocument/2006/relationships/tags" Target="../tags/tag318.xml"/><Relationship Id="rId3" Type="http://schemas.openxmlformats.org/officeDocument/2006/relationships/tags" Target="../tags/tag3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3" Type="http://schemas.openxmlformats.org/officeDocument/2006/relationships/tags" Target="../tags/tag350.xml"/><Relationship Id="rId21" Type="http://schemas.openxmlformats.org/officeDocument/2006/relationships/tags" Target="../tags/tag368.xml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notesSlide" Target="../notesSlides/notesSlide15.xml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tags" Target="../tags/tag367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tags" Target="../tags/tag370.xml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tags" Target="../tags/tag3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tags" Target="../tags/tag383.xml"/><Relationship Id="rId18" Type="http://schemas.openxmlformats.org/officeDocument/2006/relationships/tags" Target="../tags/tag388.xml"/><Relationship Id="rId3" Type="http://schemas.openxmlformats.org/officeDocument/2006/relationships/tags" Target="../tags/tag373.xml"/><Relationship Id="rId21" Type="http://schemas.openxmlformats.org/officeDocument/2006/relationships/tags" Target="../tags/tag391.xml"/><Relationship Id="rId7" Type="http://schemas.openxmlformats.org/officeDocument/2006/relationships/tags" Target="../tags/tag377.xml"/><Relationship Id="rId12" Type="http://schemas.openxmlformats.org/officeDocument/2006/relationships/tags" Target="../tags/tag382.xml"/><Relationship Id="rId17" Type="http://schemas.openxmlformats.org/officeDocument/2006/relationships/tags" Target="../tags/tag387.xml"/><Relationship Id="rId25" Type="http://schemas.openxmlformats.org/officeDocument/2006/relationships/notesSlide" Target="../notesSlides/notesSlide16.xml"/><Relationship Id="rId2" Type="http://schemas.openxmlformats.org/officeDocument/2006/relationships/tags" Target="../tags/tag372.xml"/><Relationship Id="rId16" Type="http://schemas.openxmlformats.org/officeDocument/2006/relationships/tags" Target="../tags/tag386.xml"/><Relationship Id="rId20" Type="http://schemas.openxmlformats.org/officeDocument/2006/relationships/tags" Target="../tags/tag390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tags" Target="../tags/tag38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10" Type="http://schemas.openxmlformats.org/officeDocument/2006/relationships/tags" Target="../tags/tag380.xml"/><Relationship Id="rId19" Type="http://schemas.openxmlformats.org/officeDocument/2006/relationships/tags" Target="../tags/tag389.xml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tags" Target="../tags/tag384.xml"/><Relationship Id="rId22" Type="http://schemas.openxmlformats.org/officeDocument/2006/relationships/tags" Target="../tags/tag39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desmos.com/calculator/pwxhtawjn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7" Type="http://schemas.openxmlformats.org/officeDocument/2006/relationships/image" Target="../media/image7.png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3.xml"/><Relationship Id="rId4" Type="http://schemas.openxmlformats.org/officeDocument/2006/relationships/tags" Target="../tags/tag4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8.xml"/><Relationship Id="rId4" Type="http://schemas.openxmlformats.org/officeDocument/2006/relationships/tags" Target="../tags/tag4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7" Type="http://schemas.openxmlformats.org/officeDocument/2006/relationships/image" Target="../media/image9.png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3" Type="http://schemas.openxmlformats.org/officeDocument/2006/relationships/tags" Target="../tags/tag425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10" Type="http://schemas.openxmlformats.org/officeDocument/2006/relationships/tags" Target="../tags/tag432.xml"/><Relationship Id="rId19" Type="http://schemas.openxmlformats.org/officeDocument/2006/relationships/tags" Target="../tags/tag441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4" Type="http://schemas.openxmlformats.org/officeDocument/2006/relationships/tags" Target="../tags/tag4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63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67.xml"/><Relationship Id="rId9" Type="http://schemas.openxmlformats.org/officeDocument/2006/relationships/tags" Target="../tags/tag4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5" Type="http://schemas.openxmlformats.org/officeDocument/2006/relationships/tags" Target="../tags/tag477.xml"/><Relationship Id="rId10" Type="http://schemas.openxmlformats.org/officeDocument/2006/relationships/tags" Target="../tags/tag482.xml"/><Relationship Id="rId4" Type="http://schemas.openxmlformats.org/officeDocument/2006/relationships/tags" Target="../tags/tag476.xml"/><Relationship Id="rId9" Type="http://schemas.openxmlformats.org/officeDocument/2006/relationships/tags" Target="../tags/tag48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486.xml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489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495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7.xml"/><Relationship Id="rId1" Type="http://schemas.openxmlformats.org/officeDocument/2006/relationships/tags" Target="../tags/tag49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13" Type="http://schemas.openxmlformats.org/officeDocument/2006/relationships/tags" Target="../tags/tag513.xml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12" Type="http://schemas.openxmlformats.org/officeDocument/2006/relationships/tags" Target="../tags/tag5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02.xml"/><Relationship Id="rId16" Type="http://schemas.openxmlformats.org/officeDocument/2006/relationships/tags" Target="../tags/tag516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1" Type="http://schemas.openxmlformats.org/officeDocument/2006/relationships/tags" Target="../tags/tag511.xml"/><Relationship Id="rId5" Type="http://schemas.openxmlformats.org/officeDocument/2006/relationships/tags" Target="../tags/tag505.xml"/><Relationship Id="rId15" Type="http://schemas.openxmlformats.org/officeDocument/2006/relationships/tags" Target="../tags/tag515.xml"/><Relationship Id="rId10" Type="http://schemas.openxmlformats.org/officeDocument/2006/relationships/tags" Target="../tags/tag510.xml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4" Type="http://schemas.openxmlformats.org/officeDocument/2006/relationships/tags" Target="../tags/tag514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tags" Target="../tags/tag542.xml"/><Relationship Id="rId39" Type="http://schemas.openxmlformats.org/officeDocument/2006/relationships/tags" Target="../tags/tag555.xml"/><Relationship Id="rId21" Type="http://schemas.openxmlformats.org/officeDocument/2006/relationships/tags" Target="../tags/tag537.xml"/><Relationship Id="rId34" Type="http://schemas.openxmlformats.org/officeDocument/2006/relationships/tags" Target="../tags/tag550.xml"/><Relationship Id="rId42" Type="http://schemas.openxmlformats.org/officeDocument/2006/relationships/tags" Target="../tags/tag558.xml"/><Relationship Id="rId47" Type="http://schemas.openxmlformats.org/officeDocument/2006/relationships/notesSlide" Target="../notesSlides/notesSlide29.xml"/><Relationship Id="rId7" Type="http://schemas.openxmlformats.org/officeDocument/2006/relationships/tags" Target="../tags/tag523.xml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9" Type="http://schemas.openxmlformats.org/officeDocument/2006/relationships/tags" Target="../tags/tag545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tags" Target="../tags/tag540.xml"/><Relationship Id="rId32" Type="http://schemas.openxmlformats.org/officeDocument/2006/relationships/tags" Target="../tags/tag548.xml"/><Relationship Id="rId37" Type="http://schemas.openxmlformats.org/officeDocument/2006/relationships/tags" Target="../tags/tag553.xml"/><Relationship Id="rId40" Type="http://schemas.openxmlformats.org/officeDocument/2006/relationships/tags" Target="../tags/tag556.xml"/><Relationship Id="rId45" Type="http://schemas.openxmlformats.org/officeDocument/2006/relationships/tags" Target="../tags/tag561.xml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tags" Target="../tags/tag539.xml"/><Relationship Id="rId28" Type="http://schemas.openxmlformats.org/officeDocument/2006/relationships/tags" Target="../tags/tag544.xml"/><Relationship Id="rId36" Type="http://schemas.openxmlformats.org/officeDocument/2006/relationships/tags" Target="../tags/tag552.xml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tags" Target="../tags/tag547.xml"/><Relationship Id="rId44" Type="http://schemas.openxmlformats.org/officeDocument/2006/relationships/tags" Target="../tags/tag560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tags" Target="../tags/tag538.xml"/><Relationship Id="rId27" Type="http://schemas.openxmlformats.org/officeDocument/2006/relationships/tags" Target="../tags/tag543.xml"/><Relationship Id="rId30" Type="http://schemas.openxmlformats.org/officeDocument/2006/relationships/tags" Target="../tags/tag546.xml"/><Relationship Id="rId35" Type="http://schemas.openxmlformats.org/officeDocument/2006/relationships/tags" Target="../tags/tag551.xml"/><Relationship Id="rId43" Type="http://schemas.openxmlformats.org/officeDocument/2006/relationships/tags" Target="../tags/tag559.xml"/><Relationship Id="rId8" Type="http://schemas.openxmlformats.org/officeDocument/2006/relationships/tags" Target="../tags/tag524.xml"/><Relationship Id="rId3" Type="http://schemas.openxmlformats.org/officeDocument/2006/relationships/tags" Target="../tags/tag519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tags" Target="../tags/tag541.xml"/><Relationship Id="rId33" Type="http://schemas.openxmlformats.org/officeDocument/2006/relationships/tags" Target="../tags/tag549.xml"/><Relationship Id="rId38" Type="http://schemas.openxmlformats.org/officeDocument/2006/relationships/tags" Target="../tags/tag554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536.xml"/><Relationship Id="rId41" Type="http://schemas.openxmlformats.org/officeDocument/2006/relationships/tags" Target="../tags/tag55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564.xml"/><Relationship Id="rId2" Type="http://schemas.openxmlformats.org/officeDocument/2006/relationships/tags" Target="../tags/tag563.xml"/><Relationship Id="rId1" Type="http://schemas.openxmlformats.org/officeDocument/2006/relationships/tags" Target="../tags/tag562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33" Type="http://schemas.openxmlformats.org/officeDocument/2006/relationships/notesSlide" Target="../notesSlides/notesSlide6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tags" Target="../tags/tag77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tags" Target="../tags/tag76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tags" Target="../tags/tag79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tags" Target="../tags/tag75.xml"/><Relationship Id="rId30" Type="http://schemas.openxmlformats.org/officeDocument/2006/relationships/tags" Target="../tags/tag78.xml"/><Relationship Id="rId8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545" y="1041400"/>
            <a:ext cx="9628909" cy="2387600"/>
          </a:xfrm>
        </p:spPr>
        <p:txBody>
          <a:bodyPr>
            <a:normAutofit/>
          </a:bodyPr>
          <a:lstStyle/>
          <a:p>
            <a:r>
              <a:rPr lang="en-US" sz="4000" dirty="0"/>
              <a:t>CSE 332: Data Structures &amp; Parallelism</a:t>
            </a:r>
            <a:br>
              <a:rPr lang="en-US" sz="4000" dirty="0"/>
            </a:br>
            <a:r>
              <a:rPr lang="en-US" sz="4000" dirty="0"/>
              <a:t>Lecture 22: P, NP, NP-Complete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/>
              <a:t>Arthur Liu</a:t>
            </a:r>
          </a:p>
          <a:p>
            <a:r>
              <a:rPr lang="en-US"/>
              <a:t>Summer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78DE8-3461-0749-92EC-812E5405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4462C-F60F-3B49-99AA-9F6FE80E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</a:t>
            </a:fld>
            <a:endParaRPr lang="en-US"/>
          </a:p>
        </p:txBody>
      </p:sp>
      <p:pic>
        <p:nvPicPr>
          <p:cNvPr id="82946" name="Picture 2" descr="Confused Dog GIFs - Get the best GIF on GIPHY">
            <a:extLst>
              <a:ext uri="{FF2B5EF4-FFF2-40B4-BE49-F238E27FC236}">
                <a16:creationId xmlns:a16="http://schemas.microsoft.com/office/drawing/2014/main" id="{9EC5AC0E-F19C-AC43-B7E8-5C559A660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17591"/>
            <a:ext cx="2158124" cy="21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6E289CDD-4485-6B42-8D75-4BE7EB40401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F6A9E1-693D-884C-86D5-3EA770614B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A146324-A939-F64D-8F96-5E549E69F3C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Euler Circuit Example</a:t>
            </a:r>
          </a:p>
        </p:txBody>
      </p:sp>
      <p:sp>
        <p:nvSpPr>
          <p:cNvPr id="21508" name="Line 3">
            <a:extLst>
              <a:ext uri="{FF2B5EF4-FFF2-40B4-BE49-F238E27FC236}">
                <a16:creationId xmlns:a16="http://schemas.microsoft.com/office/drawing/2014/main" id="{71CB97B8-DB61-D143-9178-8045C034A598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684463" y="3869997"/>
            <a:ext cx="70485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4">
            <a:extLst>
              <a:ext uri="{FF2B5EF4-FFF2-40B4-BE49-F238E27FC236}">
                <a16:creationId xmlns:a16="http://schemas.microsoft.com/office/drawing/2014/main" id="{D537B14F-DD8E-5442-B2BA-7EEB51AB57FC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389313" y="3869997"/>
            <a:ext cx="703262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5">
            <a:extLst>
              <a:ext uri="{FF2B5EF4-FFF2-40B4-BE49-F238E27FC236}">
                <a16:creationId xmlns:a16="http://schemas.microsoft.com/office/drawing/2014/main" id="{5EFBF793-3955-E940-B90F-D1A3AA74E92C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V="1">
            <a:off x="3249614" y="4431972"/>
            <a:ext cx="250825" cy="252413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11" name="Rectangle 6">
            <a:extLst>
              <a:ext uri="{FF2B5EF4-FFF2-40B4-BE49-F238E27FC236}">
                <a16:creationId xmlns:a16="http://schemas.microsoft.com/office/drawing/2014/main" id="{640B9A60-C989-6947-8472-D30F45499CD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81288" y="2614285"/>
            <a:ext cx="1409700" cy="12652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12" name="Line 7">
            <a:extLst>
              <a:ext uri="{FF2B5EF4-FFF2-40B4-BE49-F238E27FC236}">
                <a16:creationId xmlns:a16="http://schemas.microsoft.com/office/drawing/2014/main" id="{546FC698-0B35-6047-8DA9-16A7E0F3EFB3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81288" y="2614285"/>
            <a:ext cx="1409700" cy="1265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8">
            <a:extLst>
              <a:ext uri="{FF2B5EF4-FFF2-40B4-BE49-F238E27FC236}">
                <a16:creationId xmlns:a16="http://schemas.microsoft.com/office/drawing/2014/main" id="{2DDCF676-9CDF-DC46-BB6A-64356F62A498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681288" y="2614285"/>
            <a:ext cx="1409700" cy="1265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9">
            <a:extLst>
              <a:ext uri="{FF2B5EF4-FFF2-40B4-BE49-F238E27FC236}">
                <a16:creationId xmlns:a16="http://schemas.microsoft.com/office/drawing/2014/main" id="{CD8A7DA7-7409-634B-940D-60734EEAD288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681288" y="1904672"/>
            <a:ext cx="70485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0">
            <a:extLst>
              <a:ext uri="{FF2B5EF4-FFF2-40B4-BE49-F238E27FC236}">
                <a16:creationId xmlns:a16="http://schemas.microsoft.com/office/drawing/2014/main" id="{8424EF17-4C81-7345-A8BD-883245A3C4CB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386138" y="1904672"/>
            <a:ext cx="70485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1">
            <a:extLst>
              <a:ext uri="{FF2B5EF4-FFF2-40B4-BE49-F238E27FC236}">
                <a16:creationId xmlns:a16="http://schemas.microsoft.com/office/drawing/2014/main" id="{80577429-FA9D-124F-9FCA-46EB3BBB241E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84451" y="2482521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17" name="Oval 12">
            <a:extLst>
              <a:ext uri="{FF2B5EF4-FFF2-40B4-BE49-F238E27FC236}">
                <a16:creationId xmlns:a16="http://schemas.microsoft.com/office/drawing/2014/main" id="{A84907E4-8907-4F42-B2D4-40A9C6023E5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46438" y="1799897"/>
            <a:ext cx="252412" cy="252413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18" name="Oval 13">
            <a:extLst>
              <a:ext uri="{FF2B5EF4-FFF2-40B4-BE49-F238E27FC236}">
                <a16:creationId xmlns:a16="http://schemas.microsoft.com/office/drawing/2014/main" id="{947FEBCB-FA5E-B34F-A69F-FD59784CFF9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05251" y="2498396"/>
            <a:ext cx="252413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19" name="Oval 14">
            <a:extLst>
              <a:ext uri="{FF2B5EF4-FFF2-40B4-BE49-F238E27FC236}">
                <a16:creationId xmlns:a16="http://schemas.microsoft.com/office/drawing/2014/main" id="{E811729D-8FCC-ED4F-8B16-D4929ADB5EF1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65401" y="3749347"/>
            <a:ext cx="250825" cy="252413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20" name="Oval 15">
            <a:extLst>
              <a:ext uri="{FF2B5EF4-FFF2-40B4-BE49-F238E27FC236}">
                <a16:creationId xmlns:a16="http://schemas.microsoft.com/office/drawing/2014/main" id="{177A472C-DB1E-1745-B425-B6D454171B14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27476" y="3735059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21" name="Oval 16">
            <a:extLst>
              <a:ext uri="{FF2B5EF4-FFF2-40B4-BE49-F238E27FC236}">
                <a16:creationId xmlns:a16="http://schemas.microsoft.com/office/drawing/2014/main" id="{A8CC31BE-D545-4346-B346-8ABB13BFE60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54376" y="3098471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22" name="Text Box 17">
            <a:extLst>
              <a:ext uri="{FF2B5EF4-FFF2-40B4-BE49-F238E27FC236}">
                <a16:creationId xmlns:a16="http://schemas.microsoft.com/office/drawing/2014/main" id="{5D8EB5CE-888F-1446-8D5F-483ECC1F6194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94088" y="164749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Unicode MS" panose="020B0604020202020204" pitchFamily="34" charset="-128"/>
              </a:rPr>
              <a:t>A</a:t>
            </a:r>
          </a:p>
        </p:txBody>
      </p:sp>
      <p:sp>
        <p:nvSpPr>
          <p:cNvPr id="21523" name="Text Box 18">
            <a:extLst>
              <a:ext uri="{FF2B5EF4-FFF2-40B4-BE49-F238E27FC236}">
                <a16:creationId xmlns:a16="http://schemas.microsoft.com/office/drawing/2014/main" id="{5A713C71-7E93-DE4E-8AF5-6895E7148818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33613" y="229995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21524" name="Text Box 19">
            <a:extLst>
              <a:ext uri="{FF2B5EF4-FFF2-40B4-BE49-F238E27FC236}">
                <a16:creationId xmlns:a16="http://schemas.microsoft.com/office/drawing/2014/main" id="{21F70077-B242-744C-9CEC-C66976D5891B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35438" y="2311071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21525" name="Text Box 20">
            <a:extLst>
              <a:ext uri="{FF2B5EF4-FFF2-40B4-BE49-F238E27FC236}">
                <a16:creationId xmlns:a16="http://schemas.microsoft.com/office/drawing/2014/main" id="{50652250-AD9D-CF45-9562-451963A3939C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08213" y="3631871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D</a:t>
            </a:r>
          </a:p>
        </p:txBody>
      </p:sp>
      <p:sp>
        <p:nvSpPr>
          <p:cNvPr id="21526" name="Text Box 21">
            <a:extLst>
              <a:ext uri="{FF2B5EF4-FFF2-40B4-BE49-F238E27FC236}">
                <a16:creationId xmlns:a16="http://schemas.microsoft.com/office/drawing/2014/main" id="{CB4AD1CC-15CB-0249-B2FB-D7AFE6EBABF5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9250" y="363504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</a:t>
            </a:r>
          </a:p>
        </p:txBody>
      </p:sp>
      <p:sp>
        <p:nvSpPr>
          <p:cNvPr id="21527" name="Text Box 22">
            <a:extLst>
              <a:ext uri="{FF2B5EF4-FFF2-40B4-BE49-F238E27FC236}">
                <a16:creationId xmlns:a16="http://schemas.microsoft.com/office/drawing/2014/main" id="{690266ED-4C0D-3542-9D59-5D2A8022CA2C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52825" y="432719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F</a:t>
            </a:r>
          </a:p>
        </p:txBody>
      </p:sp>
      <p:sp>
        <p:nvSpPr>
          <p:cNvPr id="21528" name="Text Box 23">
            <a:extLst>
              <a:ext uri="{FF2B5EF4-FFF2-40B4-BE49-F238E27FC236}">
                <a16:creationId xmlns:a16="http://schemas.microsoft.com/office/drawing/2014/main" id="{D1912FA4-1D54-A547-AD57-C6828669B3CD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33775" y="2990521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G</a:t>
            </a:r>
          </a:p>
        </p:txBody>
      </p:sp>
      <p:sp>
        <p:nvSpPr>
          <p:cNvPr id="21529" name="Text Box 24">
            <a:extLst>
              <a:ext uri="{FF2B5EF4-FFF2-40B4-BE49-F238E27FC236}">
                <a16:creationId xmlns:a16="http://schemas.microsoft.com/office/drawing/2014/main" id="{12A1E986-6589-6A4E-8FD7-9843BC4E7E3B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09800" y="4865360"/>
            <a:ext cx="25234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Euler(A) </a:t>
            </a: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A </a:t>
            </a:r>
            <a:r>
              <a:rPr lang="en-US" altLang="en-US" sz="2400" u="sng">
                <a:solidFill>
                  <a:srgbClr val="0000FF"/>
                </a:solidFill>
                <a:latin typeface="Arial Unicode MS" panose="020B0604020202020204" pitchFamily="34" charset="-128"/>
                <a:sym typeface="Wingdings" pitchFamily="2" charset="2"/>
              </a:rPr>
              <a:t>B</a:t>
            </a: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 G E D G C A</a:t>
            </a:r>
            <a:endParaRPr lang="en-US" altLang="en-US" sz="2400">
              <a:latin typeface="Arial Unicode MS" panose="020B0604020202020204" pitchFamily="34" charset="-128"/>
            </a:endParaRPr>
          </a:p>
        </p:txBody>
      </p:sp>
      <p:sp>
        <p:nvSpPr>
          <p:cNvPr id="21530" name="Line 25">
            <a:extLst>
              <a:ext uri="{FF2B5EF4-FFF2-40B4-BE49-F238E27FC236}">
                <a16:creationId xmlns:a16="http://schemas.microsoft.com/office/drawing/2014/main" id="{A451CEEF-96DD-6B40-A57C-480E3269B80F}"/>
              </a:ext>
            </a:extLst>
          </p:cNvPr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819400" y="3887459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6">
            <a:extLst>
              <a:ext uri="{FF2B5EF4-FFF2-40B4-BE49-F238E27FC236}">
                <a16:creationId xmlns:a16="http://schemas.microsoft.com/office/drawing/2014/main" id="{EA517890-3FCF-E24B-BFB4-03251FFF8850}"/>
              </a:ext>
            </a:extLst>
          </p:cNvPr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667000" y="2668259"/>
            <a:ext cx="533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7">
            <a:extLst>
              <a:ext uri="{FF2B5EF4-FFF2-40B4-BE49-F238E27FC236}">
                <a16:creationId xmlns:a16="http://schemas.microsoft.com/office/drawing/2014/main" id="{F0AB4923-8BDD-3E49-9FDF-545541272D56}"/>
              </a:ext>
            </a:extLst>
          </p:cNvPr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743200" y="1982459"/>
            <a:ext cx="6096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Line 28">
            <a:extLst>
              <a:ext uri="{FF2B5EF4-FFF2-40B4-BE49-F238E27FC236}">
                <a16:creationId xmlns:a16="http://schemas.microsoft.com/office/drawing/2014/main" id="{3EC79A43-7D12-AF49-BA8B-93CBBD6687C7}"/>
              </a:ext>
            </a:extLst>
          </p:cNvPr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3430259"/>
            <a:ext cx="533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Line 29">
            <a:extLst>
              <a:ext uri="{FF2B5EF4-FFF2-40B4-BE49-F238E27FC236}">
                <a16:creationId xmlns:a16="http://schemas.microsoft.com/office/drawing/2014/main" id="{197A5A6C-185D-8F49-A17D-8D5C53F6B5D6}"/>
              </a:ext>
            </a:extLst>
          </p:cNvPr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2819400" y="3430259"/>
            <a:ext cx="457200" cy="361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Line 30">
            <a:extLst>
              <a:ext uri="{FF2B5EF4-FFF2-40B4-BE49-F238E27FC236}">
                <a16:creationId xmlns:a16="http://schemas.microsoft.com/office/drawing/2014/main" id="{ACCAF13E-CC0A-5948-A982-E86360C69970}"/>
              </a:ext>
            </a:extLst>
          </p:cNvPr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3505200" y="2058659"/>
            <a:ext cx="457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Line 31">
            <a:extLst>
              <a:ext uri="{FF2B5EF4-FFF2-40B4-BE49-F238E27FC236}">
                <a16:creationId xmlns:a16="http://schemas.microsoft.com/office/drawing/2014/main" id="{DDE466AF-4209-FB41-ABCD-38D97AF15CDD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3505200" y="2744459"/>
            <a:ext cx="3810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Line 32">
            <a:extLst>
              <a:ext uri="{FF2B5EF4-FFF2-40B4-BE49-F238E27FC236}">
                <a16:creationId xmlns:a16="http://schemas.microsoft.com/office/drawing/2014/main" id="{3E11B5F0-1159-9F41-B8F5-789ED6A25414}"/>
              </a:ext>
            </a:extLst>
          </p:cNvPr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443663" y="3900159"/>
            <a:ext cx="70485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Line 33">
            <a:extLst>
              <a:ext uri="{FF2B5EF4-FFF2-40B4-BE49-F238E27FC236}">
                <a16:creationId xmlns:a16="http://schemas.microsoft.com/office/drawing/2014/main" id="{E31E1A53-B204-A04C-AE55-342489A57A8A}"/>
              </a:ext>
            </a:extLst>
          </p:cNvPr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7148513" y="3900159"/>
            <a:ext cx="703262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Oval 34">
            <a:extLst>
              <a:ext uri="{FF2B5EF4-FFF2-40B4-BE49-F238E27FC236}">
                <a16:creationId xmlns:a16="http://schemas.microsoft.com/office/drawing/2014/main" id="{77751589-BC20-1A4A-89E4-4BDD13DB4CAC}"/>
              </a:ext>
            </a:extLst>
          </p:cNvPr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flipV="1">
            <a:off x="7008814" y="4462134"/>
            <a:ext cx="250825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40" name="Oval 35">
            <a:extLst>
              <a:ext uri="{FF2B5EF4-FFF2-40B4-BE49-F238E27FC236}">
                <a16:creationId xmlns:a16="http://schemas.microsoft.com/office/drawing/2014/main" id="{76C37F3F-A4EB-9140-8904-77B0E06B54DF}"/>
              </a:ext>
            </a:extLst>
          </p:cNvPr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343651" y="2512684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41" name="Oval 36">
            <a:extLst>
              <a:ext uri="{FF2B5EF4-FFF2-40B4-BE49-F238E27FC236}">
                <a16:creationId xmlns:a16="http://schemas.microsoft.com/office/drawing/2014/main" id="{E15813EC-BB5F-674C-A650-35192FA250FF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664451" y="2528559"/>
            <a:ext cx="252413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42" name="Oval 37">
            <a:extLst>
              <a:ext uri="{FF2B5EF4-FFF2-40B4-BE49-F238E27FC236}">
                <a16:creationId xmlns:a16="http://schemas.microsoft.com/office/drawing/2014/main" id="{04AC62E0-71EC-C74B-A251-BC489DDB0A54}"/>
              </a:ext>
            </a:extLst>
          </p:cNvPr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324601" y="3779509"/>
            <a:ext cx="250825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43" name="Oval 38">
            <a:extLst>
              <a:ext uri="{FF2B5EF4-FFF2-40B4-BE49-F238E27FC236}">
                <a16:creationId xmlns:a16="http://schemas.microsoft.com/office/drawing/2014/main" id="{5D3061ED-E5F5-6F4D-8432-39706037BF26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686676" y="3765221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44" name="Text Box 39">
            <a:extLst>
              <a:ext uri="{FF2B5EF4-FFF2-40B4-BE49-F238E27FC236}">
                <a16:creationId xmlns:a16="http://schemas.microsoft.com/office/drawing/2014/main" id="{B114FDD4-1004-2B42-91F2-348CB4E6FCE0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92813" y="2330121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21545" name="Text Box 40">
            <a:extLst>
              <a:ext uri="{FF2B5EF4-FFF2-40B4-BE49-F238E27FC236}">
                <a16:creationId xmlns:a16="http://schemas.microsoft.com/office/drawing/2014/main" id="{B05CA054-67A2-1349-B237-DC16B8FC094C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94638" y="2341234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21546" name="Text Box 41">
            <a:extLst>
              <a:ext uri="{FF2B5EF4-FFF2-40B4-BE49-F238E27FC236}">
                <a16:creationId xmlns:a16="http://schemas.microsoft.com/office/drawing/2014/main" id="{4CD34614-BBDA-B94F-B4EF-BB32BDD10835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967413" y="366203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D</a:t>
            </a:r>
          </a:p>
        </p:txBody>
      </p:sp>
      <p:sp>
        <p:nvSpPr>
          <p:cNvPr id="21547" name="Text Box 42">
            <a:extLst>
              <a:ext uri="{FF2B5EF4-FFF2-40B4-BE49-F238E27FC236}">
                <a16:creationId xmlns:a16="http://schemas.microsoft.com/office/drawing/2014/main" id="{1AC0C6B9-FB98-1A40-8E12-2141048C0C28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18450" y="366520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</a:t>
            </a:r>
          </a:p>
        </p:txBody>
      </p:sp>
      <p:sp>
        <p:nvSpPr>
          <p:cNvPr id="21548" name="Text Box 43">
            <a:extLst>
              <a:ext uri="{FF2B5EF4-FFF2-40B4-BE49-F238E27FC236}">
                <a16:creationId xmlns:a16="http://schemas.microsoft.com/office/drawing/2014/main" id="{485FE475-1E21-0442-AD19-BA7DA2E66CAC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312025" y="435735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F</a:t>
            </a:r>
          </a:p>
        </p:txBody>
      </p:sp>
      <p:sp>
        <p:nvSpPr>
          <p:cNvPr id="21549" name="Line 44">
            <a:extLst>
              <a:ext uri="{FF2B5EF4-FFF2-40B4-BE49-F238E27FC236}">
                <a16:creationId xmlns:a16="http://schemas.microsoft.com/office/drawing/2014/main" id="{7FA453FC-58BC-CE4B-A6EC-C23382177980}"/>
              </a:ext>
            </a:extLst>
          </p:cNvPr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7772400" y="2820659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Line 45">
            <a:extLst>
              <a:ext uri="{FF2B5EF4-FFF2-40B4-BE49-F238E27FC236}">
                <a16:creationId xmlns:a16="http://schemas.microsoft.com/office/drawing/2014/main" id="{445F3490-52DB-524C-90C6-D6D9042310A4}"/>
              </a:ext>
            </a:extLst>
          </p:cNvPr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477000" y="2820659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Line 46">
            <a:extLst>
              <a:ext uri="{FF2B5EF4-FFF2-40B4-BE49-F238E27FC236}">
                <a16:creationId xmlns:a16="http://schemas.microsoft.com/office/drawing/2014/main" id="{EE49A6B8-EAAF-0149-A13C-7F5054063DEE}"/>
              </a:ext>
            </a:extLst>
          </p:cNvPr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6629400" y="2668259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Text Box 47">
            <a:extLst>
              <a:ext uri="{FF2B5EF4-FFF2-40B4-BE49-F238E27FC236}">
                <a16:creationId xmlns:a16="http://schemas.microsoft.com/office/drawing/2014/main" id="{110F96B4-F322-BC4C-B0EF-28E19543960B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469064" y="5030459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Euler(B)</a:t>
            </a:r>
          </a:p>
        </p:txBody>
      </p:sp>
      <p:sp>
        <p:nvSpPr>
          <p:cNvPr id="21553" name="Date Placeholder 1">
            <a:extLst>
              <a:ext uri="{FF2B5EF4-FFF2-40B4-BE49-F238E27FC236}">
                <a16:creationId xmlns:a16="http://schemas.microsoft.com/office/drawing/2014/main" id="{672ABB9B-839B-0845-8210-85A253DB49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46BADBD1-6C3B-3644-B137-0E5A00A1FD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1C27C-7065-8B48-A93A-D34772A847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325C225-856D-A046-89DF-DB622DD28E9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Euler Circuit Example</a:t>
            </a:r>
          </a:p>
        </p:txBody>
      </p:sp>
      <p:sp>
        <p:nvSpPr>
          <p:cNvPr id="23556" name="Line 3">
            <a:extLst>
              <a:ext uri="{FF2B5EF4-FFF2-40B4-BE49-F238E27FC236}">
                <a16:creationId xmlns:a16="http://schemas.microsoft.com/office/drawing/2014/main" id="{8F839C0A-EC35-384D-9EE7-623908B1FF78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684463" y="3868738"/>
            <a:ext cx="70485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4">
            <a:extLst>
              <a:ext uri="{FF2B5EF4-FFF2-40B4-BE49-F238E27FC236}">
                <a16:creationId xmlns:a16="http://schemas.microsoft.com/office/drawing/2014/main" id="{33EC1A3C-B4A3-B849-B51E-E4A9AC76429E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389313" y="3868738"/>
            <a:ext cx="703262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5">
            <a:extLst>
              <a:ext uri="{FF2B5EF4-FFF2-40B4-BE49-F238E27FC236}">
                <a16:creationId xmlns:a16="http://schemas.microsoft.com/office/drawing/2014/main" id="{AA3151BE-EDE9-6943-8EB4-8FF6B24471A8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V="1">
            <a:off x="3249614" y="4430713"/>
            <a:ext cx="250825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59" name="Rectangle 6">
            <a:extLst>
              <a:ext uri="{FF2B5EF4-FFF2-40B4-BE49-F238E27FC236}">
                <a16:creationId xmlns:a16="http://schemas.microsoft.com/office/drawing/2014/main" id="{3D25F305-8F93-6D42-A119-0B497784FCFB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81288" y="2613025"/>
            <a:ext cx="1409700" cy="1265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60" name="Line 7">
            <a:extLst>
              <a:ext uri="{FF2B5EF4-FFF2-40B4-BE49-F238E27FC236}">
                <a16:creationId xmlns:a16="http://schemas.microsoft.com/office/drawing/2014/main" id="{32182888-196E-914B-8831-EEB61529672C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81288" y="2613025"/>
            <a:ext cx="1409700" cy="1265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8">
            <a:extLst>
              <a:ext uri="{FF2B5EF4-FFF2-40B4-BE49-F238E27FC236}">
                <a16:creationId xmlns:a16="http://schemas.microsoft.com/office/drawing/2014/main" id="{45DC3362-131D-B248-953D-800E0BFFB548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681288" y="2613025"/>
            <a:ext cx="1409700" cy="1265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9">
            <a:extLst>
              <a:ext uri="{FF2B5EF4-FFF2-40B4-BE49-F238E27FC236}">
                <a16:creationId xmlns:a16="http://schemas.microsoft.com/office/drawing/2014/main" id="{D0B7D222-9039-A949-B95B-4E0F43CE221A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681288" y="1903413"/>
            <a:ext cx="70485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0">
            <a:extLst>
              <a:ext uri="{FF2B5EF4-FFF2-40B4-BE49-F238E27FC236}">
                <a16:creationId xmlns:a16="http://schemas.microsoft.com/office/drawing/2014/main" id="{5C59A3ED-B3B8-AC45-96CC-4A5FEB832ED9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386138" y="1903413"/>
            <a:ext cx="70485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Oval 11">
            <a:extLst>
              <a:ext uri="{FF2B5EF4-FFF2-40B4-BE49-F238E27FC236}">
                <a16:creationId xmlns:a16="http://schemas.microsoft.com/office/drawing/2014/main" id="{29476AEB-559A-9D4B-AE3D-CD5B2067EEEB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84451" y="2481263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65" name="Oval 12">
            <a:extLst>
              <a:ext uri="{FF2B5EF4-FFF2-40B4-BE49-F238E27FC236}">
                <a16:creationId xmlns:a16="http://schemas.microsoft.com/office/drawing/2014/main" id="{8E25F523-DF93-6D42-B262-FB0C58F97723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46438" y="1798638"/>
            <a:ext cx="252412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66" name="Oval 13">
            <a:extLst>
              <a:ext uri="{FF2B5EF4-FFF2-40B4-BE49-F238E27FC236}">
                <a16:creationId xmlns:a16="http://schemas.microsoft.com/office/drawing/2014/main" id="{07B11061-E646-3F49-95EA-A50F2B130ED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05251" y="2497138"/>
            <a:ext cx="252413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67" name="Oval 14">
            <a:extLst>
              <a:ext uri="{FF2B5EF4-FFF2-40B4-BE49-F238E27FC236}">
                <a16:creationId xmlns:a16="http://schemas.microsoft.com/office/drawing/2014/main" id="{73EA968B-6E0D-2042-BFAF-46BD5988F485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65401" y="3748088"/>
            <a:ext cx="250825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68" name="Oval 15">
            <a:extLst>
              <a:ext uri="{FF2B5EF4-FFF2-40B4-BE49-F238E27FC236}">
                <a16:creationId xmlns:a16="http://schemas.microsoft.com/office/drawing/2014/main" id="{C8A2F289-0CB7-8048-AACF-ADFE5B59F197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27476" y="3733800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69" name="Oval 16">
            <a:extLst>
              <a:ext uri="{FF2B5EF4-FFF2-40B4-BE49-F238E27FC236}">
                <a16:creationId xmlns:a16="http://schemas.microsoft.com/office/drawing/2014/main" id="{5B5011C5-6C9C-C64F-AC75-0B95578E538E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54376" y="3097213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70" name="Text Box 17">
            <a:extLst>
              <a:ext uri="{FF2B5EF4-FFF2-40B4-BE49-F238E27FC236}">
                <a16:creationId xmlns:a16="http://schemas.microsoft.com/office/drawing/2014/main" id="{B4C1CEC6-CB07-F04B-9579-C63237982A58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94088" y="16462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A</a:t>
            </a:r>
          </a:p>
        </p:txBody>
      </p:sp>
      <p:sp>
        <p:nvSpPr>
          <p:cNvPr id="23571" name="Text Box 18">
            <a:extLst>
              <a:ext uri="{FF2B5EF4-FFF2-40B4-BE49-F238E27FC236}">
                <a16:creationId xmlns:a16="http://schemas.microsoft.com/office/drawing/2014/main" id="{8A94B041-52F5-C840-82B8-5714F0DCF629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33613" y="22987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23572" name="Text Box 19">
            <a:extLst>
              <a:ext uri="{FF2B5EF4-FFF2-40B4-BE49-F238E27FC236}">
                <a16:creationId xmlns:a16="http://schemas.microsoft.com/office/drawing/2014/main" id="{BCBB47F7-DD06-E845-BE04-21CDA7256A6F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35438" y="2309814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23573" name="Text Box 20">
            <a:extLst>
              <a:ext uri="{FF2B5EF4-FFF2-40B4-BE49-F238E27FC236}">
                <a16:creationId xmlns:a16="http://schemas.microsoft.com/office/drawing/2014/main" id="{E2934537-49F0-994D-8E05-953025E7E61F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08213" y="36306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D</a:t>
            </a:r>
          </a:p>
        </p:txBody>
      </p:sp>
      <p:sp>
        <p:nvSpPr>
          <p:cNvPr id="23574" name="Text Box 21">
            <a:extLst>
              <a:ext uri="{FF2B5EF4-FFF2-40B4-BE49-F238E27FC236}">
                <a16:creationId xmlns:a16="http://schemas.microsoft.com/office/drawing/2014/main" id="{8B01ECF0-3134-8A48-8AED-8D2EBE15D140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9250" y="36337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</a:t>
            </a:r>
          </a:p>
        </p:txBody>
      </p:sp>
      <p:sp>
        <p:nvSpPr>
          <p:cNvPr id="23575" name="Text Box 22">
            <a:extLst>
              <a:ext uri="{FF2B5EF4-FFF2-40B4-BE49-F238E27FC236}">
                <a16:creationId xmlns:a16="http://schemas.microsoft.com/office/drawing/2014/main" id="{B54A3BC7-BA5E-234F-9969-41EA6E9CCE34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52825" y="43259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F</a:t>
            </a:r>
          </a:p>
        </p:txBody>
      </p:sp>
      <p:sp>
        <p:nvSpPr>
          <p:cNvPr id="23576" name="Text Box 23">
            <a:extLst>
              <a:ext uri="{FF2B5EF4-FFF2-40B4-BE49-F238E27FC236}">
                <a16:creationId xmlns:a16="http://schemas.microsoft.com/office/drawing/2014/main" id="{D9723CD7-F16B-BF4F-9647-13F260A3F298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33775" y="29892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G</a:t>
            </a:r>
          </a:p>
        </p:txBody>
      </p:sp>
      <p:sp>
        <p:nvSpPr>
          <p:cNvPr id="23577" name="Text Box 24">
            <a:extLst>
              <a:ext uri="{FF2B5EF4-FFF2-40B4-BE49-F238E27FC236}">
                <a16:creationId xmlns:a16="http://schemas.microsoft.com/office/drawing/2014/main" id="{66B4BD61-4718-9944-892A-197472EE386F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09800" y="4864101"/>
            <a:ext cx="25234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Euler(A) </a:t>
            </a: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A </a:t>
            </a:r>
            <a:r>
              <a:rPr lang="en-US" altLang="en-US" sz="2400" u="sng">
                <a:solidFill>
                  <a:srgbClr val="0000FF"/>
                </a:solidFill>
                <a:latin typeface="Arial Unicode MS" panose="020B0604020202020204" pitchFamily="34" charset="-128"/>
                <a:sym typeface="Wingdings" pitchFamily="2" charset="2"/>
              </a:rPr>
              <a:t>B</a:t>
            </a: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 G E D G C A</a:t>
            </a:r>
            <a:endParaRPr lang="en-US" altLang="en-US" sz="2400">
              <a:latin typeface="Arial Unicode MS" panose="020B0604020202020204" pitchFamily="34" charset="-128"/>
            </a:endParaRPr>
          </a:p>
        </p:txBody>
      </p:sp>
      <p:sp>
        <p:nvSpPr>
          <p:cNvPr id="23578" name="Line 25">
            <a:extLst>
              <a:ext uri="{FF2B5EF4-FFF2-40B4-BE49-F238E27FC236}">
                <a16:creationId xmlns:a16="http://schemas.microsoft.com/office/drawing/2014/main" id="{160F23C6-3BD4-2743-B9C9-616569EDC145}"/>
              </a:ext>
            </a:extLst>
          </p:cNvPr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819400" y="38862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26">
            <a:extLst>
              <a:ext uri="{FF2B5EF4-FFF2-40B4-BE49-F238E27FC236}">
                <a16:creationId xmlns:a16="http://schemas.microsoft.com/office/drawing/2014/main" id="{CD51ECBB-051A-3E42-BF0A-B3049F57370D}"/>
              </a:ext>
            </a:extLst>
          </p:cNvPr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667000" y="2667000"/>
            <a:ext cx="533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27">
            <a:extLst>
              <a:ext uri="{FF2B5EF4-FFF2-40B4-BE49-F238E27FC236}">
                <a16:creationId xmlns:a16="http://schemas.microsoft.com/office/drawing/2014/main" id="{E2171BAD-2E0E-1C4D-8F87-F9A003BC1DA0}"/>
              </a:ext>
            </a:extLst>
          </p:cNvPr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743200" y="1981200"/>
            <a:ext cx="6096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28">
            <a:extLst>
              <a:ext uri="{FF2B5EF4-FFF2-40B4-BE49-F238E27FC236}">
                <a16:creationId xmlns:a16="http://schemas.microsoft.com/office/drawing/2014/main" id="{8E4B68AF-51A7-B744-87B9-80824EC3ACDA}"/>
              </a:ext>
            </a:extLst>
          </p:cNvPr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3429000"/>
            <a:ext cx="533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29">
            <a:extLst>
              <a:ext uri="{FF2B5EF4-FFF2-40B4-BE49-F238E27FC236}">
                <a16:creationId xmlns:a16="http://schemas.microsoft.com/office/drawing/2014/main" id="{36DCE46A-477C-DE45-8182-BF2E9F0E614D}"/>
              </a:ext>
            </a:extLst>
          </p:cNvPr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2819400" y="3429000"/>
            <a:ext cx="457200" cy="361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30">
            <a:extLst>
              <a:ext uri="{FF2B5EF4-FFF2-40B4-BE49-F238E27FC236}">
                <a16:creationId xmlns:a16="http://schemas.microsoft.com/office/drawing/2014/main" id="{33573E21-8CF8-4840-A316-55FC335CE132}"/>
              </a:ext>
            </a:extLst>
          </p:cNvPr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3505200" y="2057400"/>
            <a:ext cx="457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31">
            <a:extLst>
              <a:ext uri="{FF2B5EF4-FFF2-40B4-BE49-F238E27FC236}">
                <a16:creationId xmlns:a16="http://schemas.microsoft.com/office/drawing/2014/main" id="{9B5244A7-C45A-A043-AFDE-435F58661928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3505200" y="2743200"/>
            <a:ext cx="3810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Line 32">
            <a:extLst>
              <a:ext uri="{FF2B5EF4-FFF2-40B4-BE49-F238E27FC236}">
                <a16:creationId xmlns:a16="http://schemas.microsoft.com/office/drawing/2014/main" id="{CC69BEBE-FA99-284E-9EDD-FA49A161FC93}"/>
              </a:ext>
            </a:extLst>
          </p:cNvPr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443663" y="3898901"/>
            <a:ext cx="70485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Line 33">
            <a:extLst>
              <a:ext uri="{FF2B5EF4-FFF2-40B4-BE49-F238E27FC236}">
                <a16:creationId xmlns:a16="http://schemas.microsoft.com/office/drawing/2014/main" id="{EE99DC1B-CAB2-DD4A-8B0D-A63869EDE261}"/>
              </a:ext>
            </a:extLst>
          </p:cNvPr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7148513" y="3898901"/>
            <a:ext cx="703262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Oval 34">
            <a:extLst>
              <a:ext uri="{FF2B5EF4-FFF2-40B4-BE49-F238E27FC236}">
                <a16:creationId xmlns:a16="http://schemas.microsoft.com/office/drawing/2014/main" id="{7EDEBFB1-9A56-8A4C-85AF-FC6FADB7800B}"/>
              </a:ext>
            </a:extLst>
          </p:cNvPr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flipV="1">
            <a:off x="7008814" y="4460876"/>
            <a:ext cx="250825" cy="252413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8" name="Oval 35">
            <a:extLst>
              <a:ext uri="{FF2B5EF4-FFF2-40B4-BE49-F238E27FC236}">
                <a16:creationId xmlns:a16="http://schemas.microsoft.com/office/drawing/2014/main" id="{B206AE94-0FDD-C040-B8E8-A89FE85D2599}"/>
              </a:ext>
            </a:extLst>
          </p:cNvPr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343651" y="2511425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9" name="Oval 36">
            <a:extLst>
              <a:ext uri="{FF2B5EF4-FFF2-40B4-BE49-F238E27FC236}">
                <a16:creationId xmlns:a16="http://schemas.microsoft.com/office/drawing/2014/main" id="{3E3E2933-2A59-9946-8A4F-237DB1548DD7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664451" y="2527300"/>
            <a:ext cx="252413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90" name="Oval 37">
            <a:extLst>
              <a:ext uri="{FF2B5EF4-FFF2-40B4-BE49-F238E27FC236}">
                <a16:creationId xmlns:a16="http://schemas.microsoft.com/office/drawing/2014/main" id="{A89FA212-F89C-B94C-8E99-5C6E718EF3D1}"/>
              </a:ext>
            </a:extLst>
          </p:cNvPr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324601" y="3778251"/>
            <a:ext cx="250825" cy="252413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91" name="Oval 38">
            <a:extLst>
              <a:ext uri="{FF2B5EF4-FFF2-40B4-BE49-F238E27FC236}">
                <a16:creationId xmlns:a16="http://schemas.microsoft.com/office/drawing/2014/main" id="{3F883EE0-58CD-1640-A421-88B38E55554D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686676" y="3763963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92" name="Text Box 39">
            <a:extLst>
              <a:ext uri="{FF2B5EF4-FFF2-40B4-BE49-F238E27FC236}">
                <a16:creationId xmlns:a16="http://schemas.microsoft.com/office/drawing/2014/main" id="{CBE3B032-C8F7-5847-9653-63DD1EAADB8A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92813" y="23288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23593" name="Text Box 40">
            <a:extLst>
              <a:ext uri="{FF2B5EF4-FFF2-40B4-BE49-F238E27FC236}">
                <a16:creationId xmlns:a16="http://schemas.microsoft.com/office/drawing/2014/main" id="{B6FC23F7-3A4B-1E4A-8512-45D965818ECA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94638" y="233997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23594" name="Text Box 41">
            <a:extLst>
              <a:ext uri="{FF2B5EF4-FFF2-40B4-BE49-F238E27FC236}">
                <a16:creationId xmlns:a16="http://schemas.microsoft.com/office/drawing/2014/main" id="{A352D735-8C8E-7243-B10A-39664B57F54B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967413" y="36607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D</a:t>
            </a:r>
          </a:p>
        </p:txBody>
      </p:sp>
      <p:sp>
        <p:nvSpPr>
          <p:cNvPr id="23595" name="Text Box 42">
            <a:extLst>
              <a:ext uri="{FF2B5EF4-FFF2-40B4-BE49-F238E27FC236}">
                <a16:creationId xmlns:a16="http://schemas.microsoft.com/office/drawing/2014/main" id="{19F3FD28-1B38-694D-A8B2-CAEE08D1A1F6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18450" y="36639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</a:t>
            </a:r>
          </a:p>
        </p:txBody>
      </p:sp>
      <p:sp>
        <p:nvSpPr>
          <p:cNvPr id="23596" name="Text Box 43">
            <a:extLst>
              <a:ext uri="{FF2B5EF4-FFF2-40B4-BE49-F238E27FC236}">
                <a16:creationId xmlns:a16="http://schemas.microsoft.com/office/drawing/2014/main" id="{AD9D5122-00F0-9D4E-A291-3FD86D9C0663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312025" y="43561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F</a:t>
            </a:r>
          </a:p>
        </p:txBody>
      </p:sp>
      <p:sp>
        <p:nvSpPr>
          <p:cNvPr id="23597" name="Line 44">
            <a:extLst>
              <a:ext uri="{FF2B5EF4-FFF2-40B4-BE49-F238E27FC236}">
                <a16:creationId xmlns:a16="http://schemas.microsoft.com/office/drawing/2014/main" id="{F1F0A43B-82C5-4840-BEDA-348FA9371074}"/>
              </a:ext>
            </a:extLst>
          </p:cNvPr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7772400" y="2819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Line 45">
            <a:extLst>
              <a:ext uri="{FF2B5EF4-FFF2-40B4-BE49-F238E27FC236}">
                <a16:creationId xmlns:a16="http://schemas.microsoft.com/office/drawing/2014/main" id="{D59996F4-9072-8447-BED9-38D1D824E055}"/>
              </a:ext>
            </a:extLst>
          </p:cNvPr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477000" y="2819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Line 46">
            <a:extLst>
              <a:ext uri="{FF2B5EF4-FFF2-40B4-BE49-F238E27FC236}">
                <a16:creationId xmlns:a16="http://schemas.microsoft.com/office/drawing/2014/main" id="{893F79DC-113C-7343-96AF-A41EB0F7E73B}"/>
              </a:ext>
            </a:extLst>
          </p:cNvPr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6629400" y="26670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Text Box 47">
            <a:extLst>
              <a:ext uri="{FF2B5EF4-FFF2-40B4-BE49-F238E27FC236}">
                <a16:creationId xmlns:a16="http://schemas.microsoft.com/office/drawing/2014/main" id="{D3297017-BD8B-C44D-8D1E-1851D98334A3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203951" y="4876801"/>
            <a:ext cx="18582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Euler(B):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B D F E C B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 Unicode MS" panose="020B0604020202020204" pitchFamily="34" charset="-128"/>
            </a:endParaRPr>
          </a:p>
        </p:txBody>
      </p:sp>
      <p:sp>
        <p:nvSpPr>
          <p:cNvPr id="23601" name="Line 48">
            <a:extLst>
              <a:ext uri="{FF2B5EF4-FFF2-40B4-BE49-F238E27FC236}">
                <a16:creationId xmlns:a16="http://schemas.microsoft.com/office/drawing/2014/main" id="{BA6606F4-CCFF-8648-BF06-D662E91D9AF5}"/>
              </a:ext>
            </a:extLst>
          </p:cNvPr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477000" y="2819400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Line 49">
            <a:extLst>
              <a:ext uri="{FF2B5EF4-FFF2-40B4-BE49-F238E27FC236}">
                <a16:creationId xmlns:a16="http://schemas.microsoft.com/office/drawing/2014/main" id="{F5089B80-2FF8-2E41-8CC0-7BD9B4406B29}"/>
              </a:ext>
            </a:extLst>
          </p:cNvPr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6553200" y="40386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Line 50">
            <a:extLst>
              <a:ext uri="{FF2B5EF4-FFF2-40B4-BE49-F238E27FC236}">
                <a16:creationId xmlns:a16="http://schemas.microsoft.com/office/drawing/2014/main" id="{DF8B03D3-8E74-894C-81F7-B32BE722BAA4}"/>
              </a:ext>
            </a:extLst>
          </p:cNvPr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7239000" y="40386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Line 51">
            <a:extLst>
              <a:ext uri="{FF2B5EF4-FFF2-40B4-BE49-F238E27FC236}">
                <a16:creationId xmlns:a16="http://schemas.microsoft.com/office/drawing/2014/main" id="{8354D5AE-2B13-2D43-84BC-E06A1F0EFAC5}"/>
              </a:ext>
            </a:extLst>
          </p:cNvPr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7772400" y="28194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Line 52">
            <a:extLst>
              <a:ext uri="{FF2B5EF4-FFF2-40B4-BE49-F238E27FC236}">
                <a16:creationId xmlns:a16="http://schemas.microsoft.com/office/drawing/2014/main" id="{F5472D2B-D41A-1348-B284-BC09E3938D2B}"/>
              </a:ext>
            </a:extLst>
          </p:cNvPr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6629400" y="2667000"/>
            <a:ext cx="990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Date Placeholder 1">
            <a:extLst>
              <a:ext uri="{FF2B5EF4-FFF2-40B4-BE49-F238E27FC236}">
                <a16:creationId xmlns:a16="http://schemas.microsoft.com/office/drawing/2014/main" id="{1F641004-449B-0C4F-93DE-85F81EE9E7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D98A879B-D621-8844-8710-8B1079968E2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29F796-0C3F-2F47-A83F-6817B78145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1FBA24A-0E23-4E41-8AE5-6664BB61BB0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Euler Circuit Example</a:t>
            </a:r>
          </a:p>
        </p:txBody>
      </p:sp>
      <p:sp>
        <p:nvSpPr>
          <p:cNvPr id="25604" name="Line 3">
            <a:extLst>
              <a:ext uri="{FF2B5EF4-FFF2-40B4-BE49-F238E27FC236}">
                <a16:creationId xmlns:a16="http://schemas.microsoft.com/office/drawing/2014/main" id="{A88562E6-F1C0-9E4C-A34F-F03F528DF84C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684463" y="3868738"/>
            <a:ext cx="70485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4">
            <a:extLst>
              <a:ext uri="{FF2B5EF4-FFF2-40B4-BE49-F238E27FC236}">
                <a16:creationId xmlns:a16="http://schemas.microsoft.com/office/drawing/2014/main" id="{CBD1A8DC-CC80-FF4B-B8EF-ABC191D09DCC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389313" y="3868738"/>
            <a:ext cx="703262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5">
            <a:extLst>
              <a:ext uri="{FF2B5EF4-FFF2-40B4-BE49-F238E27FC236}">
                <a16:creationId xmlns:a16="http://schemas.microsoft.com/office/drawing/2014/main" id="{DE529BAB-182F-E84A-98CF-E01C8E710069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V="1">
            <a:off x="3249614" y="4430713"/>
            <a:ext cx="250825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07" name="Rectangle 6">
            <a:extLst>
              <a:ext uri="{FF2B5EF4-FFF2-40B4-BE49-F238E27FC236}">
                <a16:creationId xmlns:a16="http://schemas.microsoft.com/office/drawing/2014/main" id="{C6D19CE7-C9EF-2F45-A137-D3DED6744AA2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81288" y="2613025"/>
            <a:ext cx="1409700" cy="1265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08" name="Line 7">
            <a:extLst>
              <a:ext uri="{FF2B5EF4-FFF2-40B4-BE49-F238E27FC236}">
                <a16:creationId xmlns:a16="http://schemas.microsoft.com/office/drawing/2014/main" id="{52033116-DDF4-A242-9152-E66F9345CD03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81288" y="2613025"/>
            <a:ext cx="1409700" cy="1265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8">
            <a:extLst>
              <a:ext uri="{FF2B5EF4-FFF2-40B4-BE49-F238E27FC236}">
                <a16:creationId xmlns:a16="http://schemas.microsoft.com/office/drawing/2014/main" id="{D5580CF7-8F13-3949-BFA7-FC17D1161130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681288" y="2613025"/>
            <a:ext cx="1409700" cy="1265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9">
            <a:extLst>
              <a:ext uri="{FF2B5EF4-FFF2-40B4-BE49-F238E27FC236}">
                <a16:creationId xmlns:a16="http://schemas.microsoft.com/office/drawing/2014/main" id="{73F17922-F2B6-7942-A424-E91921925757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681288" y="1903413"/>
            <a:ext cx="70485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0">
            <a:extLst>
              <a:ext uri="{FF2B5EF4-FFF2-40B4-BE49-F238E27FC236}">
                <a16:creationId xmlns:a16="http://schemas.microsoft.com/office/drawing/2014/main" id="{3219BDC8-9A8A-B84E-9DA1-F465A3392411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386138" y="1903413"/>
            <a:ext cx="70485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Oval 11">
            <a:extLst>
              <a:ext uri="{FF2B5EF4-FFF2-40B4-BE49-F238E27FC236}">
                <a16:creationId xmlns:a16="http://schemas.microsoft.com/office/drawing/2014/main" id="{88157ED1-142F-8842-B7A4-EDE6B463D72C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84451" y="2481263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13" name="Oval 12">
            <a:extLst>
              <a:ext uri="{FF2B5EF4-FFF2-40B4-BE49-F238E27FC236}">
                <a16:creationId xmlns:a16="http://schemas.microsoft.com/office/drawing/2014/main" id="{DA1C5955-C0BD-F445-BC48-FCD4CEEECA01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46438" y="1798638"/>
            <a:ext cx="252412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14" name="Oval 13">
            <a:extLst>
              <a:ext uri="{FF2B5EF4-FFF2-40B4-BE49-F238E27FC236}">
                <a16:creationId xmlns:a16="http://schemas.microsoft.com/office/drawing/2014/main" id="{E7022ED2-999F-1F40-A5D8-C98BC6CE47FE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05251" y="2497138"/>
            <a:ext cx="252413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15" name="Oval 14">
            <a:extLst>
              <a:ext uri="{FF2B5EF4-FFF2-40B4-BE49-F238E27FC236}">
                <a16:creationId xmlns:a16="http://schemas.microsoft.com/office/drawing/2014/main" id="{939898D2-4231-0B45-9E4E-BFA058E54594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65401" y="3748088"/>
            <a:ext cx="250825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16" name="Oval 15">
            <a:extLst>
              <a:ext uri="{FF2B5EF4-FFF2-40B4-BE49-F238E27FC236}">
                <a16:creationId xmlns:a16="http://schemas.microsoft.com/office/drawing/2014/main" id="{244B656A-89D5-5E44-A53A-C0481FC24E3E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27476" y="3733800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17" name="Oval 16">
            <a:extLst>
              <a:ext uri="{FF2B5EF4-FFF2-40B4-BE49-F238E27FC236}">
                <a16:creationId xmlns:a16="http://schemas.microsoft.com/office/drawing/2014/main" id="{90EA7CA8-6058-E443-9F8C-6918CB03B88A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54376" y="3097213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18" name="Text Box 17">
            <a:extLst>
              <a:ext uri="{FF2B5EF4-FFF2-40B4-BE49-F238E27FC236}">
                <a16:creationId xmlns:a16="http://schemas.microsoft.com/office/drawing/2014/main" id="{DC656E19-3BB5-D94F-B33B-9896EFEDFFAF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94088" y="16462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A</a:t>
            </a:r>
          </a:p>
        </p:txBody>
      </p:sp>
      <p:sp>
        <p:nvSpPr>
          <p:cNvPr id="25619" name="Text Box 18">
            <a:extLst>
              <a:ext uri="{FF2B5EF4-FFF2-40B4-BE49-F238E27FC236}">
                <a16:creationId xmlns:a16="http://schemas.microsoft.com/office/drawing/2014/main" id="{3D66FA61-5437-7540-A763-8CE4B30CDA5E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33613" y="22987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25620" name="Text Box 19">
            <a:extLst>
              <a:ext uri="{FF2B5EF4-FFF2-40B4-BE49-F238E27FC236}">
                <a16:creationId xmlns:a16="http://schemas.microsoft.com/office/drawing/2014/main" id="{103C4EF3-6645-CE4C-BB81-9481339B89D5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35438" y="2309814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25621" name="Text Box 20">
            <a:extLst>
              <a:ext uri="{FF2B5EF4-FFF2-40B4-BE49-F238E27FC236}">
                <a16:creationId xmlns:a16="http://schemas.microsoft.com/office/drawing/2014/main" id="{371FB722-547D-FB4D-950E-5FFA5B649180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08213" y="36306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D</a:t>
            </a:r>
          </a:p>
        </p:txBody>
      </p:sp>
      <p:sp>
        <p:nvSpPr>
          <p:cNvPr id="25622" name="Text Box 21">
            <a:extLst>
              <a:ext uri="{FF2B5EF4-FFF2-40B4-BE49-F238E27FC236}">
                <a16:creationId xmlns:a16="http://schemas.microsoft.com/office/drawing/2014/main" id="{DE4BA426-B0D4-004B-82FB-4E8E8025FBA0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9250" y="36337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</a:t>
            </a:r>
          </a:p>
        </p:txBody>
      </p:sp>
      <p:sp>
        <p:nvSpPr>
          <p:cNvPr id="25623" name="Text Box 22">
            <a:extLst>
              <a:ext uri="{FF2B5EF4-FFF2-40B4-BE49-F238E27FC236}">
                <a16:creationId xmlns:a16="http://schemas.microsoft.com/office/drawing/2014/main" id="{5B79F5FE-0154-3749-9151-7ADA2C54BF72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52825" y="43259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F</a:t>
            </a:r>
          </a:p>
        </p:txBody>
      </p:sp>
      <p:sp>
        <p:nvSpPr>
          <p:cNvPr id="25624" name="Text Box 23">
            <a:extLst>
              <a:ext uri="{FF2B5EF4-FFF2-40B4-BE49-F238E27FC236}">
                <a16:creationId xmlns:a16="http://schemas.microsoft.com/office/drawing/2014/main" id="{B7C42F5D-4005-BA43-A1A6-A9D38BEA0C4B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33775" y="29892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G</a:t>
            </a:r>
          </a:p>
        </p:txBody>
      </p:sp>
      <p:sp>
        <p:nvSpPr>
          <p:cNvPr id="25625" name="Text Box 24">
            <a:extLst>
              <a:ext uri="{FF2B5EF4-FFF2-40B4-BE49-F238E27FC236}">
                <a16:creationId xmlns:a16="http://schemas.microsoft.com/office/drawing/2014/main" id="{5DCE7EF4-6EAE-864C-BFD7-12D4C81CC27C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09800" y="4864101"/>
            <a:ext cx="25234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Euler(A) </a:t>
            </a: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A </a:t>
            </a:r>
            <a:r>
              <a:rPr lang="en-US" altLang="en-US" sz="2400" u="sng">
                <a:solidFill>
                  <a:srgbClr val="0000FF"/>
                </a:solidFill>
                <a:latin typeface="Arial Unicode MS" panose="020B0604020202020204" pitchFamily="34" charset="-128"/>
                <a:sym typeface="Wingdings" pitchFamily="2" charset="2"/>
              </a:rPr>
              <a:t>B</a:t>
            </a: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 G E D G C A</a:t>
            </a:r>
            <a:endParaRPr lang="en-US" altLang="en-US" sz="2400">
              <a:latin typeface="Arial Unicode MS" panose="020B0604020202020204" pitchFamily="34" charset="-128"/>
            </a:endParaRPr>
          </a:p>
        </p:txBody>
      </p:sp>
      <p:sp>
        <p:nvSpPr>
          <p:cNvPr id="25626" name="Line 25">
            <a:extLst>
              <a:ext uri="{FF2B5EF4-FFF2-40B4-BE49-F238E27FC236}">
                <a16:creationId xmlns:a16="http://schemas.microsoft.com/office/drawing/2014/main" id="{538E6721-A094-CA47-9589-2FE66CEC3681}"/>
              </a:ext>
            </a:extLst>
          </p:cNvPr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819400" y="38862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26">
            <a:extLst>
              <a:ext uri="{FF2B5EF4-FFF2-40B4-BE49-F238E27FC236}">
                <a16:creationId xmlns:a16="http://schemas.microsoft.com/office/drawing/2014/main" id="{CF06F60B-9D75-BB42-9545-EAF420FB4B49}"/>
              </a:ext>
            </a:extLst>
          </p:cNvPr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667000" y="2667000"/>
            <a:ext cx="533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27">
            <a:extLst>
              <a:ext uri="{FF2B5EF4-FFF2-40B4-BE49-F238E27FC236}">
                <a16:creationId xmlns:a16="http://schemas.microsoft.com/office/drawing/2014/main" id="{B41289A2-11CB-E54A-9D5E-E225FDCB7254}"/>
              </a:ext>
            </a:extLst>
          </p:cNvPr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743200" y="1981200"/>
            <a:ext cx="6096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28">
            <a:extLst>
              <a:ext uri="{FF2B5EF4-FFF2-40B4-BE49-F238E27FC236}">
                <a16:creationId xmlns:a16="http://schemas.microsoft.com/office/drawing/2014/main" id="{F3F0BAFD-D095-2C44-A699-ACBB4C2803A6}"/>
              </a:ext>
            </a:extLst>
          </p:cNvPr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3429000"/>
            <a:ext cx="533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29">
            <a:extLst>
              <a:ext uri="{FF2B5EF4-FFF2-40B4-BE49-F238E27FC236}">
                <a16:creationId xmlns:a16="http://schemas.microsoft.com/office/drawing/2014/main" id="{0EDAF55A-B0E1-2C47-8C41-CEE74D9F3871}"/>
              </a:ext>
            </a:extLst>
          </p:cNvPr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2819400" y="3429000"/>
            <a:ext cx="457200" cy="361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0">
            <a:extLst>
              <a:ext uri="{FF2B5EF4-FFF2-40B4-BE49-F238E27FC236}">
                <a16:creationId xmlns:a16="http://schemas.microsoft.com/office/drawing/2014/main" id="{4A930227-03C4-A740-89C8-68C012B42397}"/>
              </a:ext>
            </a:extLst>
          </p:cNvPr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3505200" y="2057400"/>
            <a:ext cx="457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31">
            <a:extLst>
              <a:ext uri="{FF2B5EF4-FFF2-40B4-BE49-F238E27FC236}">
                <a16:creationId xmlns:a16="http://schemas.microsoft.com/office/drawing/2014/main" id="{078A84CE-D465-254C-9783-410EF842F958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3505200" y="2743200"/>
            <a:ext cx="3810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32">
            <a:extLst>
              <a:ext uri="{FF2B5EF4-FFF2-40B4-BE49-F238E27FC236}">
                <a16:creationId xmlns:a16="http://schemas.microsoft.com/office/drawing/2014/main" id="{51076D3E-89D4-684C-B503-E5ABC5C429B9}"/>
              </a:ext>
            </a:extLst>
          </p:cNvPr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443663" y="3898901"/>
            <a:ext cx="704850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Line 33">
            <a:extLst>
              <a:ext uri="{FF2B5EF4-FFF2-40B4-BE49-F238E27FC236}">
                <a16:creationId xmlns:a16="http://schemas.microsoft.com/office/drawing/2014/main" id="{6227F5D3-E374-E842-9D96-11FFCE90F11F}"/>
              </a:ext>
            </a:extLst>
          </p:cNvPr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7148513" y="3898901"/>
            <a:ext cx="703262" cy="709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4">
            <a:extLst>
              <a:ext uri="{FF2B5EF4-FFF2-40B4-BE49-F238E27FC236}">
                <a16:creationId xmlns:a16="http://schemas.microsoft.com/office/drawing/2014/main" id="{8B8F3669-AA3D-8540-8E3D-24CB50435423}"/>
              </a:ext>
            </a:extLst>
          </p:cNvPr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flipV="1">
            <a:off x="7008814" y="4460876"/>
            <a:ext cx="250825" cy="252413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36" name="Oval 35">
            <a:extLst>
              <a:ext uri="{FF2B5EF4-FFF2-40B4-BE49-F238E27FC236}">
                <a16:creationId xmlns:a16="http://schemas.microsoft.com/office/drawing/2014/main" id="{09859A2F-7F04-F944-BC5F-735B0E5C2BEA}"/>
              </a:ext>
            </a:extLst>
          </p:cNvPr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343651" y="2511425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37" name="Oval 36">
            <a:extLst>
              <a:ext uri="{FF2B5EF4-FFF2-40B4-BE49-F238E27FC236}">
                <a16:creationId xmlns:a16="http://schemas.microsoft.com/office/drawing/2014/main" id="{97BB6433-A563-AA4C-BB37-AF61530D1E94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664451" y="2527300"/>
            <a:ext cx="252413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38" name="Oval 37">
            <a:extLst>
              <a:ext uri="{FF2B5EF4-FFF2-40B4-BE49-F238E27FC236}">
                <a16:creationId xmlns:a16="http://schemas.microsoft.com/office/drawing/2014/main" id="{DA80A46F-789D-B149-8D3C-481384B720C6}"/>
              </a:ext>
            </a:extLst>
          </p:cNvPr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324601" y="3778251"/>
            <a:ext cx="250825" cy="252413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39" name="Oval 38">
            <a:extLst>
              <a:ext uri="{FF2B5EF4-FFF2-40B4-BE49-F238E27FC236}">
                <a16:creationId xmlns:a16="http://schemas.microsoft.com/office/drawing/2014/main" id="{66875BE5-94CA-C74B-BDDF-15636FBDC1B5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686676" y="3763963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40" name="Text Box 39">
            <a:extLst>
              <a:ext uri="{FF2B5EF4-FFF2-40B4-BE49-F238E27FC236}">
                <a16:creationId xmlns:a16="http://schemas.microsoft.com/office/drawing/2014/main" id="{AFB8BDD8-DB5D-7D4B-902C-BB474ACDB6AB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92813" y="23288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25641" name="Text Box 40">
            <a:extLst>
              <a:ext uri="{FF2B5EF4-FFF2-40B4-BE49-F238E27FC236}">
                <a16:creationId xmlns:a16="http://schemas.microsoft.com/office/drawing/2014/main" id="{135F92E5-0A80-2C44-A9BD-7BA6DB68A99B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94638" y="233997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25642" name="Text Box 41">
            <a:extLst>
              <a:ext uri="{FF2B5EF4-FFF2-40B4-BE49-F238E27FC236}">
                <a16:creationId xmlns:a16="http://schemas.microsoft.com/office/drawing/2014/main" id="{28610D26-8F78-EC4D-8249-2DBE03386EAD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967413" y="36607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D</a:t>
            </a:r>
          </a:p>
        </p:txBody>
      </p:sp>
      <p:sp>
        <p:nvSpPr>
          <p:cNvPr id="25643" name="Text Box 42">
            <a:extLst>
              <a:ext uri="{FF2B5EF4-FFF2-40B4-BE49-F238E27FC236}">
                <a16:creationId xmlns:a16="http://schemas.microsoft.com/office/drawing/2014/main" id="{54F719C4-22EA-CF46-B59C-0D26E11C8632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18450" y="36639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</a:t>
            </a:r>
          </a:p>
        </p:txBody>
      </p:sp>
      <p:sp>
        <p:nvSpPr>
          <p:cNvPr id="25644" name="Text Box 43">
            <a:extLst>
              <a:ext uri="{FF2B5EF4-FFF2-40B4-BE49-F238E27FC236}">
                <a16:creationId xmlns:a16="http://schemas.microsoft.com/office/drawing/2014/main" id="{0AE99AC3-B47B-FA46-B804-9ABDCBF781B4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312025" y="43561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F</a:t>
            </a:r>
          </a:p>
        </p:txBody>
      </p:sp>
      <p:sp>
        <p:nvSpPr>
          <p:cNvPr id="25645" name="Line 44">
            <a:extLst>
              <a:ext uri="{FF2B5EF4-FFF2-40B4-BE49-F238E27FC236}">
                <a16:creationId xmlns:a16="http://schemas.microsoft.com/office/drawing/2014/main" id="{A6639601-107B-B94B-8D24-A046FE8B0C4D}"/>
              </a:ext>
            </a:extLst>
          </p:cNvPr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7772400" y="2819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Line 45">
            <a:extLst>
              <a:ext uri="{FF2B5EF4-FFF2-40B4-BE49-F238E27FC236}">
                <a16:creationId xmlns:a16="http://schemas.microsoft.com/office/drawing/2014/main" id="{CE1E6BE0-C34C-9B43-A0E0-6BF4A5ED51B0}"/>
              </a:ext>
            </a:extLst>
          </p:cNvPr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477000" y="2819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Line 46">
            <a:extLst>
              <a:ext uri="{FF2B5EF4-FFF2-40B4-BE49-F238E27FC236}">
                <a16:creationId xmlns:a16="http://schemas.microsoft.com/office/drawing/2014/main" id="{D7698A14-58E1-BA42-A4FF-18A71FD1B8CB}"/>
              </a:ext>
            </a:extLst>
          </p:cNvPr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6629400" y="26670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Text Box 47">
            <a:extLst>
              <a:ext uri="{FF2B5EF4-FFF2-40B4-BE49-F238E27FC236}">
                <a16:creationId xmlns:a16="http://schemas.microsoft.com/office/drawing/2014/main" id="{0566F51E-1169-DC43-B592-D862B0FB0FB3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203951" y="4876801"/>
            <a:ext cx="18582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Euler(B):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 Unicode MS" panose="020B0604020202020204" pitchFamily="34" charset="-128"/>
              </a:rPr>
              <a:t>B D F E C B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 Unicode MS" panose="020B0604020202020204" pitchFamily="34" charset="-128"/>
            </a:endParaRPr>
          </a:p>
        </p:txBody>
      </p:sp>
      <p:sp>
        <p:nvSpPr>
          <p:cNvPr id="25649" name="Line 48">
            <a:extLst>
              <a:ext uri="{FF2B5EF4-FFF2-40B4-BE49-F238E27FC236}">
                <a16:creationId xmlns:a16="http://schemas.microsoft.com/office/drawing/2014/main" id="{AC8A91B5-B941-364A-9BCA-40D874819153}"/>
              </a:ext>
            </a:extLst>
          </p:cNvPr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477000" y="2819400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Line 49">
            <a:extLst>
              <a:ext uri="{FF2B5EF4-FFF2-40B4-BE49-F238E27FC236}">
                <a16:creationId xmlns:a16="http://schemas.microsoft.com/office/drawing/2014/main" id="{0800CFB2-3465-A44F-A782-7A7483C65849}"/>
              </a:ext>
            </a:extLst>
          </p:cNvPr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6553200" y="40386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Line 50">
            <a:extLst>
              <a:ext uri="{FF2B5EF4-FFF2-40B4-BE49-F238E27FC236}">
                <a16:creationId xmlns:a16="http://schemas.microsoft.com/office/drawing/2014/main" id="{F0AFBBD8-8740-4148-84C5-B6A12D5B10B6}"/>
              </a:ext>
            </a:extLst>
          </p:cNvPr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7239000" y="4038600"/>
            <a:ext cx="4572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Line 51">
            <a:extLst>
              <a:ext uri="{FF2B5EF4-FFF2-40B4-BE49-F238E27FC236}">
                <a16:creationId xmlns:a16="http://schemas.microsoft.com/office/drawing/2014/main" id="{E9E22DBA-CF20-B443-998B-411B7CD249B0}"/>
              </a:ext>
            </a:extLst>
          </p:cNvPr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7772400" y="28194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Line 52">
            <a:extLst>
              <a:ext uri="{FF2B5EF4-FFF2-40B4-BE49-F238E27FC236}">
                <a16:creationId xmlns:a16="http://schemas.microsoft.com/office/drawing/2014/main" id="{511C0183-0021-2547-B591-6126770F657A}"/>
              </a:ext>
            </a:extLst>
          </p:cNvPr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6629400" y="2667000"/>
            <a:ext cx="990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Line 53">
            <a:extLst>
              <a:ext uri="{FF2B5EF4-FFF2-40B4-BE49-F238E27FC236}">
                <a16:creationId xmlns:a16="http://schemas.microsoft.com/office/drawing/2014/main" id="{A51F3122-057F-1545-9CAC-69A99E9B3D88}"/>
              </a:ext>
            </a:extLst>
          </p:cNvPr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3276600" y="5715000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Line 54">
            <a:extLst>
              <a:ext uri="{FF2B5EF4-FFF2-40B4-BE49-F238E27FC236}">
                <a16:creationId xmlns:a16="http://schemas.microsoft.com/office/drawing/2014/main" id="{9A76982D-E228-314D-AEC5-03C17B1562BC}"/>
              </a:ext>
            </a:extLst>
          </p:cNvPr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5410200" y="5715000"/>
            <a:ext cx="1295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Text Box 55">
            <a:extLst>
              <a:ext uri="{FF2B5EF4-FFF2-40B4-BE49-F238E27FC236}">
                <a16:creationId xmlns:a16="http://schemas.microsoft.com/office/drawing/2014/main" id="{690D2739-3068-EE4B-A985-945F6E9BD7BB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318000" y="568325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Splice</a:t>
            </a:r>
          </a:p>
        </p:txBody>
      </p:sp>
      <p:sp>
        <p:nvSpPr>
          <p:cNvPr id="25657" name="Text Box 56">
            <a:extLst>
              <a:ext uri="{FF2B5EF4-FFF2-40B4-BE49-F238E27FC236}">
                <a16:creationId xmlns:a16="http://schemas.microsoft.com/office/drawing/2014/main" id="{43FE70C7-9191-C745-A032-0AA439EC4C3B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903538" y="6140450"/>
            <a:ext cx="3954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A </a:t>
            </a:r>
            <a:r>
              <a:rPr lang="en-US" altLang="en-US" sz="2400">
                <a:solidFill>
                  <a:schemeClr val="accent2"/>
                </a:solidFill>
                <a:latin typeface="Arial Unicode MS" panose="020B0604020202020204" pitchFamily="34" charset="-128"/>
              </a:rPr>
              <a:t>B D F E C B</a:t>
            </a: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 G E D G C A</a:t>
            </a:r>
          </a:p>
        </p:txBody>
      </p:sp>
      <p:sp>
        <p:nvSpPr>
          <p:cNvPr id="25658" name="Date Placeholder 1">
            <a:extLst>
              <a:ext uri="{FF2B5EF4-FFF2-40B4-BE49-F238E27FC236}">
                <a16:creationId xmlns:a16="http://schemas.microsoft.com/office/drawing/2014/main" id="{09B7039B-287E-9A42-B70B-FE5E4429F3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3A0B9A9F-0969-8842-8C54-D71C89F3483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36780-0C2B-7E45-9472-C12FA176CE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8F8008E-C5EA-BA42-8435-290FBB98AE5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52400"/>
            <a:ext cx="9753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The Road Inspector: Finding Euler Circuits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C0BF7FB-59F6-294E-BC27-F84415F9FC6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219201"/>
            <a:ext cx="8116887" cy="50149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/>
              <a:t>Given a connected, undirected graph G = (V,E), find an Euler circuit in G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57150" indent="0">
              <a:lnSpc>
                <a:spcPct val="80000"/>
              </a:lnSpc>
              <a:buNone/>
              <a:defRPr/>
            </a:pPr>
            <a:r>
              <a:rPr lang="en-US" sz="2000" dirty="0"/>
              <a:t>Can check if one exists: </a:t>
            </a:r>
          </a:p>
          <a:p>
            <a:pPr marL="400050" indent="-342900">
              <a:lnSpc>
                <a:spcPct val="80000"/>
              </a:lnSpc>
              <a:defRPr/>
            </a:pPr>
            <a:r>
              <a:rPr lang="en-US" sz="2000" dirty="0"/>
              <a:t>Check if all vertices have even degree</a:t>
            </a: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/>
              <a:t>Basic Euler Circuit Algorithm: </a:t>
            </a:r>
          </a:p>
          <a:p>
            <a:pPr marL="438150" indent="-381000">
              <a:spcBef>
                <a:spcPct val="10000"/>
              </a:spcBef>
              <a:buFont typeface="Monotype Sorts" pitchFamily="2" charset="2"/>
              <a:buAutoNum type="arabicPeriod"/>
              <a:defRPr/>
            </a:pPr>
            <a:r>
              <a:rPr lang="en-US" sz="2000" dirty="0"/>
              <a:t>Do an edge walk from a start vertex until you are back to the start vertex.</a:t>
            </a:r>
          </a:p>
          <a:p>
            <a:pPr marL="838200" lvl="1" indent="-381000">
              <a:spcBef>
                <a:spcPct val="10000"/>
              </a:spcBef>
              <a:defRPr/>
            </a:pPr>
            <a:r>
              <a:rPr lang="en-US" sz="1800" dirty="0"/>
              <a:t>You never get stuck because of the even degree property. </a:t>
            </a:r>
          </a:p>
          <a:p>
            <a:pPr marL="438150" indent="-381000">
              <a:spcBef>
                <a:spcPct val="10000"/>
              </a:spcBef>
              <a:buFont typeface="Monotype Sorts" pitchFamily="2" charset="2"/>
              <a:buAutoNum type="arabicPeriod"/>
              <a:defRPr/>
            </a:pPr>
            <a:r>
              <a:rPr lang="en-US" sz="2000" dirty="0"/>
              <a:t>“Remove” the walk, leaving several components each with the even degree property.  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1800" dirty="0"/>
              <a:t>Recursively find Euler circuits for these. </a:t>
            </a:r>
          </a:p>
          <a:p>
            <a:pPr marL="438150" indent="-381000">
              <a:spcBef>
                <a:spcPct val="10000"/>
              </a:spcBef>
              <a:buFont typeface="Monotype Sorts" pitchFamily="2" charset="2"/>
              <a:buAutoNum type="arabicPeriod"/>
              <a:defRPr/>
            </a:pPr>
            <a:r>
              <a:rPr lang="en-US" sz="2000" dirty="0"/>
              <a:t>Splice all these circuits into a Euler circuit</a:t>
            </a:r>
          </a:p>
          <a:p>
            <a:pPr marL="438150" indent="-381000">
              <a:lnSpc>
                <a:spcPct val="80000"/>
              </a:lnSpc>
              <a:spcBef>
                <a:spcPct val="10000"/>
              </a:spcBef>
              <a:buFont typeface="Monotype Sorts" pitchFamily="2" charset="2"/>
              <a:buAutoNum type="arabicPeriod"/>
              <a:defRPr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/>
              <a:t> 		Running time? </a:t>
            </a:r>
          </a:p>
        </p:txBody>
      </p:sp>
      <p:grpSp>
        <p:nvGrpSpPr>
          <p:cNvPr id="13317" name="Group 4">
            <a:extLst>
              <a:ext uri="{FF2B5EF4-FFF2-40B4-BE49-F238E27FC236}">
                <a16:creationId xmlns:a16="http://schemas.microsoft.com/office/drawing/2014/main" id="{41EC1F0F-1373-9F40-A34E-FD6AC328E28F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9048586" y="1638355"/>
            <a:ext cx="2443162" cy="4343400"/>
            <a:chOff x="4005" y="1074"/>
            <a:chExt cx="1539" cy="2736"/>
          </a:xfrm>
        </p:grpSpPr>
        <p:grpSp>
          <p:nvGrpSpPr>
            <p:cNvPr id="13319" name="Group 5">
              <a:extLst>
                <a:ext uri="{FF2B5EF4-FFF2-40B4-BE49-F238E27FC236}">
                  <a16:creationId xmlns:a16="http://schemas.microsoft.com/office/drawing/2014/main" id="{2B1753AB-6226-F245-87C0-77296214BED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118" y="3038"/>
              <a:ext cx="1344" cy="772"/>
              <a:chOff x="1171" y="2905"/>
              <a:chExt cx="1344" cy="772"/>
            </a:xfrm>
          </p:grpSpPr>
          <p:sp>
            <p:nvSpPr>
              <p:cNvPr id="13331" name="Line 6">
                <a:extLst>
                  <a:ext uri="{FF2B5EF4-FFF2-40B4-BE49-F238E27FC236}">
                    <a16:creationId xmlns:a16="http://schemas.microsoft.com/office/drawing/2014/main" id="{874AB371-266C-FB49-AD09-7BC4F9874399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1171" y="3005"/>
                <a:ext cx="672" cy="6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Line 7">
                <a:extLst>
                  <a:ext uri="{FF2B5EF4-FFF2-40B4-BE49-F238E27FC236}">
                    <a16:creationId xmlns:a16="http://schemas.microsoft.com/office/drawing/2014/main" id="{C18A99F9-27D6-CF41-A566-9270D2E6E4A7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 flipV="1">
                <a:off x="1843" y="3005"/>
                <a:ext cx="672" cy="6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Oval 8">
                <a:extLst>
                  <a:ext uri="{FF2B5EF4-FFF2-40B4-BE49-F238E27FC236}">
                    <a16:creationId xmlns:a16="http://schemas.microsoft.com/office/drawing/2014/main" id="{F31EC53D-3007-254E-8728-544B86201E7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710" y="2905"/>
                <a:ext cx="240" cy="2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</p:grpSp>
        <p:sp>
          <p:nvSpPr>
            <p:cNvPr id="13320" name="Rectangle 9">
              <a:extLst>
                <a:ext uri="{FF2B5EF4-FFF2-40B4-BE49-F238E27FC236}">
                  <a16:creationId xmlns:a16="http://schemas.microsoft.com/office/drawing/2014/main" id="{9E5353DB-AE74-F245-AEF2-1036E4676BFE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16" y="1846"/>
              <a:ext cx="1344" cy="12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3321" name="Line 10">
              <a:extLst>
                <a:ext uri="{FF2B5EF4-FFF2-40B4-BE49-F238E27FC236}">
                  <a16:creationId xmlns:a16="http://schemas.microsoft.com/office/drawing/2014/main" id="{2263D8A3-82DB-2648-92D2-FFEF089785EE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116" y="1846"/>
              <a:ext cx="1344" cy="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Line 11">
              <a:extLst>
                <a:ext uri="{FF2B5EF4-FFF2-40B4-BE49-F238E27FC236}">
                  <a16:creationId xmlns:a16="http://schemas.microsoft.com/office/drawing/2014/main" id="{28198F1E-13A4-1C43-A936-5942B8EE4A78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116" y="1846"/>
              <a:ext cx="1344" cy="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Line 12">
              <a:extLst>
                <a:ext uri="{FF2B5EF4-FFF2-40B4-BE49-F238E27FC236}">
                  <a16:creationId xmlns:a16="http://schemas.microsoft.com/office/drawing/2014/main" id="{579B9DEB-3958-DB43-8D1F-E87DB1C5A891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116" y="1174"/>
              <a:ext cx="672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Line 13">
              <a:extLst>
                <a:ext uri="{FF2B5EF4-FFF2-40B4-BE49-F238E27FC236}">
                  <a16:creationId xmlns:a16="http://schemas.microsoft.com/office/drawing/2014/main" id="{90CFB496-C4C1-C545-A832-136C4FA6E835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4788" y="1174"/>
              <a:ext cx="672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Oval 14">
              <a:extLst>
                <a:ext uri="{FF2B5EF4-FFF2-40B4-BE49-F238E27FC236}">
                  <a16:creationId xmlns:a16="http://schemas.microsoft.com/office/drawing/2014/main" id="{C8DAEBE0-3BF0-0644-94A4-C107CF96F66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23" y="1722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3326" name="Oval 15">
              <a:extLst>
                <a:ext uri="{FF2B5EF4-FFF2-40B4-BE49-F238E27FC236}">
                  <a16:creationId xmlns:a16="http://schemas.microsoft.com/office/drawing/2014/main" id="{DD59AEB3-85A6-1642-AFC9-D09E6538509D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655" y="1074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3327" name="Oval 16">
              <a:extLst>
                <a:ext uri="{FF2B5EF4-FFF2-40B4-BE49-F238E27FC236}">
                  <a16:creationId xmlns:a16="http://schemas.microsoft.com/office/drawing/2014/main" id="{A627CF6B-C2C6-7B4F-92D1-20B5393FEBC3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284" y="1737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3328" name="Oval 17">
              <a:extLst>
                <a:ext uri="{FF2B5EF4-FFF2-40B4-BE49-F238E27FC236}">
                  <a16:creationId xmlns:a16="http://schemas.microsoft.com/office/drawing/2014/main" id="{E6ED4BBB-4DC7-8C4B-A415-540D4EAA03B2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05" y="2923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3329" name="Oval 18">
              <a:extLst>
                <a:ext uri="{FF2B5EF4-FFF2-40B4-BE49-F238E27FC236}">
                  <a16:creationId xmlns:a16="http://schemas.microsoft.com/office/drawing/2014/main" id="{1282BA6D-5CF1-DB41-9C05-4BD38139E1CC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04" y="2910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13330" name="Oval 19">
              <a:extLst>
                <a:ext uri="{FF2B5EF4-FFF2-40B4-BE49-F238E27FC236}">
                  <a16:creationId xmlns:a16="http://schemas.microsoft.com/office/drawing/2014/main" id="{C30E4FFB-73CF-DF44-B178-E08611839A59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62" y="2306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</p:grpSp>
      <p:sp>
        <p:nvSpPr>
          <p:cNvPr id="13318" name="Date Placeholder 1">
            <a:extLst>
              <a:ext uri="{FF2B5EF4-FFF2-40B4-BE49-F238E27FC236}">
                <a16:creationId xmlns:a16="http://schemas.microsoft.com/office/drawing/2014/main" id="{CD0D1E88-AD2E-B549-9A17-1FC90535D6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5E22B589-21B0-9045-BAFE-3C685FF00B3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54B3A6-A751-704A-83C6-A32C220C3C3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797CD26-3DDF-3F41-8E65-806B0C5809A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52400"/>
            <a:ext cx="9753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The Road Inspector: Finding Euler Circuits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1FA91C6-C972-6C44-A89F-9E7A073987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219201"/>
            <a:ext cx="8137361" cy="501491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/>
              <a:t>Given a connected, undirected graph G = (V,E), find an Euler circuit in G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marL="57150" indent="0">
              <a:lnSpc>
                <a:spcPct val="80000"/>
              </a:lnSpc>
              <a:buNone/>
              <a:defRPr/>
            </a:pPr>
            <a:r>
              <a:rPr lang="en-US" sz="2000" dirty="0"/>
              <a:t>Can check if one exists:   (in O(|V|+|E|) )</a:t>
            </a:r>
          </a:p>
          <a:p>
            <a:pPr marL="400050" indent="-342900">
              <a:lnSpc>
                <a:spcPct val="80000"/>
              </a:lnSpc>
              <a:defRPr/>
            </a:pPr>
            <a:r>
              <a:rPr lang="en-US" sz="2000" dirty="0"/>
              <a:t>Check if all vertices have even degree</a:t>
            </a: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/>
              <a:t>Basic Euler Circuit Algorithm: </a:t>
            </a:r>
          </a:p>
          <a:p>
            <a:pPr marL="438150" indent="-381000">
              <a:spcBef>
                <a:spcPct val="10000"/>
              </a:spcBef>
              <a:buFont typeface="Monotype Sorts" pitchFamily="2" charset="2"/>
              <a:buAutoNum type="arabicPeriod"/>
              <a:defRPr/>
            </a:pPr>
            <a:r>
              <a:rPr lang="en-US" sz="2000" dirty="0"/>
              <a:t>Do an edge walk from a start vertex until you are back to the start vertex.</a:t>
            </a:r>
          </a:p>
          <a:p>
            <a:pPr marL="838200" lvl="1" indent="-381000">
              <a:spcBef>
                <a:spcPct val="10000"/>
              </a:spcBef>
              <a:defRPr/>
            </a:pPr>
            <a:r>
              <a:rPr lang="en-US" sz="1800" dirty="0"/>
              <a:t>You never get stuck because of the even degree property. </a:t>
            </a:r>
          </a:p>
          <a:p>
            <a:pPr marL="438150" indent="-381000">
              <a:spcBef>
                <a:spcPct val="10000"/>
              </a:spcBef>
              <a:buFont typeface="Monotype Sorts" pitchFamily="2" charset="2"/>
              <a:buAutoNum type="arabicPeriod"/>
              <a:defRPr/>
            </a:pPr>
            <a:r>
              <a:rPr lang="en-US" sz="2000" dirty="0"/>
              <a:t>“Remove” the walk, leaving several components each with the even degree property.  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1800" dirty="0"/>
              <a:t>Recursively find Euler circuits for these. </a:t>
            </a:r>
          </a:p>
          <a:p>
            <a:pPr marL="438150" indent="-381000">
              <a:spcBef>
                <a:spcPct val="10000"/>
              </a:spcBef>
              <a:buFont typeface="Monotype Sorts" pitchFamily="2" charset="2"/>
              <a:buAutoNum type="arabicPeriod"/>
              <a:defRPr/>
            </a:pPr>
            <a:r>
              <a:rPr lang="en-US" sz="2000" dirty="0"/>
              <a:t>Splice all these circuits into a Euler circuit</a:t>
            </a:r>
          </a:p>
          <a:p>
            <a:pPr marL="438150" indent="-381000">
              <a:lnSpc>
                <a:spcPct val="80000"/>
              </a:lnSpc>
              <a:spcBef>
                <a:spcPct val="10000"/>
              </a:spcBef>
              <a:buFont typeface="Monotype Sorts" pitchFamily="2" charset="2"/>
              <a:buAutoNum type="arabicPeriod"/>
              <a:defRPr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dirty="0"/>
              <a:t> 		Running time? O(|V|+|E|) </a:t>
            </a:r>
          </a:p>
        </p:txBody>
      </p:sp>
      <p:sp>
        <p:nvSpPr>
          <p:cNvPr id="15366" name="Date Placeholder 1">
            <a:extLst>
              <a:ext uri="{FF2B5EF4-FFF2-40B4-BE49-F238E27FC236}">
                <a16:creationId xmlns:a16="http://schemas.microsoft.com/office/drawing/2014/main" id="{2BE1FDCA-F8C3-6544-9CA2-8723EF7A30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519D736A-6045-A840-A70E-99BA95EB3C4B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9048586" y="1638355"/>
            <a:ext cx="2443162" cy="4343400"/>
            <a:chOff x="4005" y="1074"/>
            <a:chExt cx="1539" cy="2736"/>
          </a:xfrm>
        </p:grpSpPr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9CDDE4FD-4A99-3146-8EF4-97B54FC1998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118" y="3038"/>
              <a:ext cx="1344" cy="772"/>
              <a:chOff x="1171" y="2905"/>
              <a:chExt cx="1344" cy="772"/>
            </a:xfrm>
          </p:grpSpPr>
          <p:sp>
            <p:nvSpPr>
              <p:cNvPr id="35" name="Line 6">
                <a:extLst>
                  <a:ext uri="{FF2B5EF4-FFF2-40B4-BE49-F238E27FC236}">
                    <a16:creationId xmlns:a16="http://schemas.microsoft.com/office/drawing/2014/main" id="{0C931D89-6F1E-E841-81E1-1F212B389EE5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1171" y="3005"/>
                <a:ext cx="672" cy="6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7">
                <a:extLst>
                  <a:ext uri="{FF2B5EF4-FFF2-40B4-BE49-F238E27FC236}">
                    <a16:creationId xmlns:a16="http://schemas.microsoft.com/office/drawing/2014/main" id="{34F2BA45-279D-3046-9A0E-224733ACD2D0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 flipV="1">
                <a:off x="1843" y="3005"/>
                <a:ext cx="672" cy="6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8">
                <a:extLst>
                  <a:ext uri="{FF2B5EF4-FFF2-40B4-BE49-F238E27FC236}">
                    <a16:creationId xmlns:a16="http://schemas.microsoft.com/office/drawing/2014/main" id="{58562682-4804-9344-96A6-75BD243215C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710" y="2905"/>
                <a:ext cx="240" cy="240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/>
              </a:p>
            </p:txBody>
          </p:sp>
        </p:grp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8D6E22CF-578F-B646-B1A1-5EF5F1E7CEA6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16" y="1846"/>
              <a:ext cx="1344" cy="12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05F672B6-E474-214D-8B74-B3EB97336CE7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116" y="1846"/>
              <a:ext cx="1344" cy="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80FE82AB-73DF-024E-9B7E-1027E34D9C9D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116" y="1846"/>
              <a:ext cx="1344" cy="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8C15FB07-BA43-EA45-8364-071E6B84A2BF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116" y="1174"/>
              <a:ext cx="672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3321994D-2612-F140-B9D4-DAB67AA6AB78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4788" y="1174"/>
              <a:ext cx="672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50ED9F6D-F9C9-F245-8CCF-10504C098256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23" y="1722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0" name="Oval 15">
              <a:extLst>
                <a:ext uri="{FF2B5EF4-FFF2-40B4-BE49-F238E27FC236}">
                  <a16:creationId xmlns:a16="http://schemas.microsoft.com/office/drawing/2014/main" id="{7082655C-E90A-9E44-B762-EE407183DF37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655" y="1074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1" name="Oval 16">
              <a:extLst>
                <a:ext uri="{FF2B5EF4-FFF2-40B4-BE49-F238E27FC236}">
                  <a16:creationId xmlns:a16="http://schemas.microsoft.com/office/drawing/2014/main" id="{AF266C34-350E-5641-A14B-D52EF3D4033C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284" y="1737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2" name="Oval 17">
              <a:extLst>
                <a:ext uri="{FF2B5EF4-FFF2-40B4-BE49-F238E27FC236}">
                  <a16:creationId xmlns:a16="http://schemas.microsoft.com/office/drawing/2014/main" id="{F7A50CD0-AFE7-7E48-A4B6-E585ADE7D484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05" y="2923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D40E47D1-A40C-E44E-A080-95BC60EAD369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04" y="2910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4" name="Oval 19">
              <a:extLst>
                <a:ext uri="{FF2B5EF4-FFF2-40B4-BE49-F238E27FC236}">
                  <a16:creationId xmlns:a16="http://schemas.microsoft.com/office/drawing/2014/main" id="{BC824D48-E6A3-C344-B6FE-57912485D507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62" y="2306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03543EE-66E8-AA42-8893-9FC65675128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Your Second Task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CA2A5A3-9D43-C849-BA8E-F86954BEDDE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Your boss is pleased…and assigns you a new task.</a:t>
            </a:r>
          </a:p>
          <a:p>
            <a:r>
              <a:rPr lang="en-US" altLang="en-US"/>
              <a:t>Your company has to send someone by car to a set of cities.</a:t>
            </a:r>
          </a:p>
          <a:p>
            <a:r>
              <a:rPr lang="en-US" altLang="en-US"/>
              <a:t>The primary cost is the exorbitant toll going into each city.</a:t>
            </a:r>
          </a:p>
          <a:p>
            <a:r>
              <a:rPr lang="en-US" altLang="en-US"/>
              <a:t>Your boss wants you to figure out </a:t>
            </a:r>
            <a:r>
              <a:rPr lang="en-US" altLang="en-US" i="1" u="sng"/>
              <a:t>how to drive to each city exactly once</a:t>
            </a:r>
            <a:r>
              <a:rPr lang="en-US" altLang="en-US"/>
              <a:t>, </a:t>
            </a:r>
            <a:r>
              <a:rPr lang="en-US" altLang="en-US" i="1"/>
              <a:t>returning in the end to the city of origin</a:t>
            </a:r>
            <a:r>
              <a:rPr lang="en-US" altLang="en-US"/>
              <a:t>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592955FC-31FC-8E48-95EE-FDF8F721AE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A5AF55-DDDC-6E4C-878F-4712166FDF0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3" name="Date Placeholder 1">
            <a:extLst>
              <a:ext uri="{FF2B5EF4-FFF2-40B4-BE49-F238E27FC236}">
                <a16:creationId xmlns:a16="http://schemas.microsoft.com/office/drawing/2014/main" id="{C6F9F50D-B468-C642-9243-40725A42E7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F0CE8FCF-4070-574C-8AD4-3E9C87509A5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6D1612-4C27-DF49-8CEA-45D9BF7ECA4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EEE2C2C-D933-DC4C-A60F-F970E0DB6CE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Hamiltonian Circuits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2E18FA9-C000-3C40-8426-B321ED71E5F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281113"/>
            <a:ext cx="681355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Euler circuit</a:t>
            </a:r>
            <a:r>
              <a:rPr lang="en-US" altLang="en-US" dirty="0"/>
              <a:t>: A cycle that goes through each </a:t>
            </a:r>
            <a:r>
              <a:rPr lang="en-US" altLang="en-US" i="1" dirty="0">
                <a:solidFill>
                  <a:srgbClr val="0000FF"/>
                </a:solidFill>
              </a:rPr>
              <a:t>edge</a:t>
            </a:r>
            <a:r>
              <a:rPr lang="en-US" altLang="en-US" dirty="0"/>
              <a:t> exactly once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u="sng" dirty="0">
                <a:solidFill>
                  <a:srgbClr val="0000FF"/>
                </a:solidFill>
              </a:rPr>
              <a:t>Hamiltonian circuit</a:t>
            </a:r>
            <a:r>
              <a:rPr lang="en-US" altLang="en-US" dirty="0"/>
              <a:t>: A cycle that goes through each </a:t>
            </a:r>
            <a:r>
              <a:rPr lang="en-US" altLang="en-US" i="1" dirty="0">
                <a:solidFill>
                  <a:srgbClr val="0000FF"/>
                </a:solidFill>
              </a:rPr>
              <a:t>vertex</a:t>
            </a:r>
            <a:r>
              <a:rPr lang="en-US" altLang="en-US" dirty="0"/>
              <a:t> exactly once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Does graph </a:t>
            </a:r>
            <a:r>
              <a:rPr lang="en-US" altLang="en-US" b="1" dirty="0"/>
              <a:t>I</a:t>
            </a:r>
            <a:r>
              <a:rPr lang="en-US" altLang="en-US" dirty="0"/>
              <a:t> have: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An Euler circuit?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A Hamiltonian circuit?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Does graph </a:t>
            </a:r>
            <a:r>
              <a:rPr lang="en-US" altLang="en-US" b="1" dirty="0"/>
              <a:t>II</a:t>
            </a:r>
            <a:r>
              <a:rPr lang="en-US" altLang="en-US" dirty="0"/>
              <a:t> have: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An Euler circuit?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A Hamiltonian circuit?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Which problem sounds harder?</a:t>
            </a:r>
          </a:p>
        </p:txBody>
      </p:sp>
      <p:grpSp>
        <p:nvGrpSpPr>
          <p:cNvPr id="28677" name="Group 4">
            <a:extLst>
              <a:ext uri="{FF2B5EF4-FFF2-40B4-BE49-F238E27FC236}">
                <a16:creationId xmlns:a16="http://schemas.microsoft.com/office/drawing/2014/main" id="{D633976B-8D68-BC44-901D-A8545A915BA6}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7639050" y="3997325"/>
            <a:ext cx="2338388" cy="1792288"/>
            <a:chOff x="4007" y="1066"/>
            <a:chExt cx="1473" cy="1129"/>
          </a:xfrm>
        </p:grpSpPr>
        <p:sp>
          <p:nvSpPr>
            <p:cNvPr id="28696" name="Rectangle 5">
              <a:extLst>
                <a:ext uri="{FF2B5EF4-FFF2-40B4-BE49-F238E27FC236}">
                  <a16:creationId xmlns:a16="http://schemas.microsoft.com/office/drawing/2014/main" id="{150F075E-3DF6-BB47-BCF0-599AF7EA5C23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305" y="1264"/>
              <a:ext cx="888" cy="79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8697" name="Line 6">
              <a:extLst>
                <a:ext uri="{FF2B5EF4-FFF2-40B4-BE49-F238E27FC236}">
                  <a16:creationId xmlns:a16="http://schemas.microsoft.com/office/drawing/2014/main" id="{614F4473-9203-8A43-BC3D-1CC7214D51A7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305" y="1264"/>
              <a:ext cx="888" cy="7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Line 7">
              <a:extLst>
                <a:ext uri="{FF2B5EF4-FFF2-40B4-BE49-F238E27FC236}">
                  <a16:creationId xmlns:a16="http://schemas.microsoft.com/office/drawing/2014/main" id="{BDF0DFAC-8334-1C48-80BB-BFCBA50DE896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4305" y="1264"/>
              <a:ext cx="888" cy="7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Oval 8">
              <a:extLst>
                <a:ext uri="{FF2B5EF4-FFF2-40B4-BE49-F238E27FC236}">
                  <a16:creationId xmlns:a16="http://schemas.microsoft.com/office/drawing/2014/main" id="{1C4CF2A1-0B63-5340-8BB2-582DEFB5D19B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44" y="1181"/>
              <a:ext cx="158" cy="16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8700" name="Oval 9">
              <a:extLst>
                <a:ext uri="{FF2B5EF4-FFF2-40B4-BE49-F238E27FC236}">
                  <a16:creationId xmlns:a16="http://schemas.microsoft.com/office/drawing/2014/main" id="{35135AB8-9104-2A41-8CC4-5C2588EA7518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076" y="1191"/>
              <a:ext cx="159" cy="16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8701" name="Oval 10">
              <a:extLst>
                <a:ext uri="{FF2B5EF4-FFF2-40B4-BE49-F238E27FC236}">
                  <a16:creationId xmlns:a16="http://schemas.microsoft.com/office/drawing/2014/main" id="{150C13D1-EC03-EF41-9388-CB32D53D7084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32" y="1979"/>
              <a:ext cx="158" cy="159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8702" name="Oval 11">
              <a:extLst>
                <a:ext uri="{FF2B5EF4-FFF2-40B4-BE49-F238E27FC236}">
                  <a16:creationId xmlns:a16="http://schemas.microsoft.com/office/drawing/2014/main" id="{202A6898-7274-8D43-BEB2-3E89A21D5759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090" y="1970"/>
              <a:ext cx="158" cy="16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8703" name="Oval 12">
              <a:extLst>
                <a:ext uri="{FF2B5EF4-FFF2-40B4-BE49-F238E27FC236}">
                  <a16:creationId xmlns:a16="http://schemas.microsoft.com/office/drawing/2014/main" id="{A51B4D7F-A1B5-AE40-B0B2-A1CE5C977D23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666" y="1569"/>
              <a:ext cx="158" cy="16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8704" name="Text Box 13">
              <a:extLst>
                <a:ext uri="{FF2B5EF4-FFF2-40B4-BE49-F238E27FC236}">
                  <a16:creationId xmlns:a16="http://schemas.microsoft.com/office/drawing/2014/main" id="{9F23D5E8-122A-2C4E-A418-757FB4C73717}"/>
                </a:ext>
              </a:extLst>
            </p:cNvPr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023" y="106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B</a:t>
              </a:r>
            </a:p>
          </p:txBody>
        </p:sp>
        <p:sp>
          <p:nvSpPr>
            <p:cNvPr id="28705" name="Text Box 14">
              <a:extLst>
                <a:ext uri="{FF2B5EF4-FFF2-40B4-BE49-F238E27FC236}">
                  <a16:creationId xmlns:a16="http://schemas.microsoft.com/office/drawing/2014/main" id="{CE018013-F6EA-AD40-B8E4-E943199DA74C}"/>
                </a:ext>
              </a:extLst>
            </p:cNvPr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221" y="1073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C</a:t>
              </a:r>
            </a:p>
          </p:txBody>
        </p:sp>
        <p:sp>
          <p:nvSpPr>
            <p:cNvPr id="28706" name="Text Box 15">
              <a:extLst>
                <a:ext uri="{FF2B5EF4-FFF2-40B4-BE49-F238E27FC236}">
                  <a16:creationId xmlns:a16="http://schemas.microsoft.com/office/drawing/2014/main" id="{2315AC61-DBDF-5A4F-A95C-BA48302CEF80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007" y="190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D</a:t>
              </a:r>
            </a:p>
          </p:txBody>
        </p:sp>
        <p:sp>
          <p:nvSpPr>
            <p:cNvPr id="28707" name="Text Box 16">
              <a:extLst>
                <a:ext uri="{FF2B5EF4-FFF2-40B4-BE49-F238E27FC236}">
                  <a16:creationId xmlns:a16="http://schemas.microsoft.com/office/drawing/2014/main" id="{ED39542A-C4FB-E442-B1DB-B810C1866D30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236" y="1907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28708" name="Text Box 17">
              <a:extLst>
                <a:ext uri="{FF2B5EF4-FFF2-40B4-BE49-F238E27FC236}">
                  <a16:creationId xmlns:a16="http://schemas.microsoft.com/office/drawing/2014/main" id="{F1A7B3A4-EF95-A245-B1C2-BB7CE56791DF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842" y="1501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G</a:t>
              </a:r>
            </a:p>
          </p:txBody>
        </p:sp>
      </p:grpSp>
      <p:grpSp>
        <p:nvGrpSpPr>
          <p:cNvPr id="28678" name="Group 18">
            <a:extLst>
              <a:ext uri="{FF2B5EF4-FFF2-40B4-BE49-F238E27FC236}">
                <a16:creationId xmlns:a16="http://schemas.microsoft.com/office/drawing/2014/main" id="{DF636459-40E6-AA45-B364-A93FF9696470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581900" y="1771650"/>
            <a:ext cx="2338388" cy="1792288"/>
            <a:chOff x="2255" y="1464"/>
            <a:chExt cx="1473" cy="1129"/>
          </a:xfrm>
        </p:grpSpPr>
        <p:sp>
          <p:nvSpPr>
            <p:cNvPr id="28682" name="Line 19">
              <a:extLst>
                <a:ext uri="{FF2B5EF4-FFF2-40B4-BE49-F238E27FC236}">
                  <a16:creationId xmlns:a16="http://schemas.microsoft.com/office/drawing/2014/main" id="{0AAD68DE-D30A-5241-9D45-74B7A83E0889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580" y="2441"/>
              <a:ext cx="8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20">
              <a:extLst>
                <a:ext uri="{FF2B5EF4-FFF2-40B4-BE49-F238E27FC236}">
                  <a16:creationId xmlns:a16="http://schemas.microsoft.com/office/drawing/2014/main" id="{3E27E6FC-1548-B844-8695-20A607DE679B}"/>
                </a:ext>
              </a:extLst>
            </p:cNvPr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578" y="1660"/>
              <a:ext cx="8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21">
              <a:extLst>
                <a:ext uri="{FF2B5EF4-FFF2-40B4-BE49-F238E27FC236}">
                  <a16:creationId xmlns:a16="http://schemas.microsoft.com/office/drawing/2014/main" id="{639E0F73-BAD2-0145-9F36-DC678E0ED403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566" y="1655"/>
              <a:ext cx="888" cy="7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Line 22">
              <a:extLst>
                <a:ext uri="{FF2B5EF4-FFF2-40B4-BE49-F238E27FC236}">
                  <a16:creationId xmlns:a16="http://schemas.microsoft.com/office/drawing/2014/main" id="{B8AFD7D2-41FB-6F46-B3D4-840583AC214C}"/>
                </a:ext>
              </a:extLst>
            </p:cNvPr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566" y="1655"/>
              <a:ext cx="888" cy="7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Oval 23">
              <a:extLst>
                <a:ext uri="{FF2B5EF4-FFF2-40B4-BE49-F238E27FC236}">
                  <a16:creationId xmlns:a16="http://schemas.microsoft.com/office/drawing/2014/main" id="{802DAD73-AE04-AE4A-A3EF-12713A416887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505" y="1572"/>
              <a:ext cx="158" cy="16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8687" name="Oval 24">
              <a:extLst>
                <a:ext uri="{FF2B5EF4-FFF2-40B4-BE49-F238E27FC236}">
                  <a16:creationId xmlns:a16="http://schemas.microsoft.com/office/drawing/2014/main" id="{7A4BC92B-A342-C74C-A333-5144107B01B0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37" y="1582"/>
              <a:ext cx="159" cy="16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8688" name="Oval 25">
              <a:extLst>
                <a:ext uri="{FF2B5EF4-FFF2-40B4-BE49-F238E27FC236}">
                  <a16:creationId xmlns:a16="http://schemas.microsoft.com/office/drawing/2014/main" id="{A4EF4296-76EC-8043-A30B-6E5DCE7E8DDE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493" y="2370"/>
              <a:ext cx="158" cy="159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8689" name="Oval 26">
              <a:extLst>
                <a:ext uri="{FF2B5EF4-FFF2-40B4-BE49-F238E27FC236}">
                  <a16:creationId xmlns:a16="http://schemas.microsoft.com/office/drawing/2014/main" id="{CAD16B59-20F5-5945-BCC6-55A8C1F3524D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351" y="2361"/>
              <a:ext cx="158" cy="16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8690" name="Oval 27">
              <a:extLst>
                <a:ext uri="{FF2B5EF4-FFF2-40B4-BE49-F238E27FC236}">
                  <a16:creationId xmlns:a16="http://schemas.microsoft.com/office/drawing/2014/main" id="{0060CC90-7631-7344-8064-CB8DF9935EEA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27" y="1960"/>
              <a:ext cx="158" cy="16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8691" name="Text Box 28">
              <a:extLst>
                <a:ext uri="{FF2B5EF4-FFF2-40B4-BE49-F238E27FC236}">
                  <a16:creationId xmlns:a16="http://schemas.microsoft.com/office/drawing/2014/main" id="{1117B9FA-519E-4B48-B095-3552576BBC23}"/>
                </a:ext>
              </a:extLst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271" y="1464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B</a:t>
              </a:r>
            </a:p>
          </p:txBody>
        </p:sp>
        <p:sp>
          <p:nvSpPr>
            <p:cNvPr id="28692" name="Text Box 29">
              <a:extLst>
                <a:ext uri="{FF2B5EF4-FFF2-40B4-BE49-F238E27FC236}">
                  <a16:creationId xmlns:a16="http://schemas.microsoft.com/office/drawing/2014/main" id="{CC78604B-D18D-AE43-B136-A77E82E9B60C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69" y="1471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C</a:t>
              </a:r>
            </a:p>
          </p:txBody>
        </p:sp>
        <p:sp>
          <p:nvSpPr>
            <p:cNvPr id="28693" name="Text Box 30">
              <a:extLst>
                <a:ext uri="{FF2B5EF4-FFF2-40B4-BE49-F238E27FC236}">
                  <a16:creationId xmlns:a16="http://schemas.microsoft.com/office/drawing/2014/main" id="{EAC04C12-1E0A-4C44-8378-AD14E5715E80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255" y="2303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D</a:t>
              </a:r>
            </a:p>
          </p:txBody>
        </p:sp>
        <p:sp>
          <p:nvSpPr>
            <p:cNvPr id="28694" name="Text Box 31">
              <a:extLst>
                <a:ext uri="{FF2B5EF4-FFF2-40B4-BE49-F238E27FC236}">
                  <a16:creationId xmlns:a16="http://schemas.microsoft.com/office/drawing/2014/main" id="{8F9510BE-14F0-7A4C-BB1E-99B782F98F30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84" y="2305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E</a:t>
              </a:r>
            </a:p>
          </p:txBody>
        </p:sp>
        <p:sp>
          <p:nvSpPr>
            <p:cNvPr id="28695" name="Text Box 32">
              <a:extLst>
                <a:ext uri="{FF2B5EF4-FFF2-40B4-BE49-F238E27FC236}">
                  <a16:creationId xmlns:a16="http://schemas.microsoft.com/office/drawing/2014/main" id="{8EE310DC-B82E-C54C-AC0D-E3D7028BAB21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0" y="1899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G</a:t>
              </a:r>
            </a:p>
          </p:txBody>
        </p:sp>
      </p:grpSp>
      <p:sp>
        <p:nvSpPr>
          <p:cNvPr id="28679" name="Text Box 33">
            <a:extLst>
              <a:ext uri="{FF2B5EF4-FFF2-40B4-BE49-F238E27FC236}">
                <a16:creationId xmlns:a16="http://schemas.microsoft.com/office/drawing/2014/main" id="{CA9CFB4C-11E9-A743-9C19-00FA4D4045D6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80613" y="2425701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 Unicode MS" panose="020B0604020202020204" pitchFamily="34" charset="-128"/>
              </a:rPr>
              <a:t>I</a:t>
            </a:r>
          </a:p>
        </p:txBody>
      </p:sp>
      <p:sp>
        <p:nvSpPr>
          <p:cNvPr id="28680" name="Text Box 34">
            <a:extLst>
              <a:ext uri="{FF2B5EF4-FFF2-40B4-BE49-F238E27FC236}">
                <a16:creationId xmlns:a16="http://schemas.microsoft.com/office/drawing/2014/main" id="{8E73B5EB-E705-0646-832A-9477A2FBF105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31400" y="4552951"/>
            <a:ext cx="441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 Unicode MS" panose="020B0604020202020204" pitchFamily="34" charset="-128"/>
              </a:rPr>
              <a:t>II</a:t>
            </a:r>
          </a:p>
        </p:txBody>
      </p:sp>
      <p:sp>
        <p:nvSpPr>
          <p:cNvPr id="28681" name="Date Placeholder 1">
            <a:extLst>
              <a:ext uri="{FF2B5EF4-FFF2-40B4-BE49-F238E27FC236}">
                <a16:creationId xmlns:a16="http://schemas.microsoft.com/office/drawing/2014/main" id="{2B22EFDC-06EC-EA40-AAD3-9A0DC32029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3DA179F2-0219-FB4C-93E4-145E545F85F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0F505B-6A39-624C-B162-A841568FBF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7A6B64E-7431-6346-A033-62ACA280321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Finding Hamiltonian Circuits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E1F86BD-B997-B840-91B7-02131CF88A7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421296"/>
            <a:ext cx="9556531" cy="475566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Problem</a:t>
            </a:r>
            <a:r>
              <a:rPr lang="en-US" altLang="en-US" sz="2400" dirty="0"/>
              <a:t>: Find a Hamiltonian circuit in a connected, undirected graph G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FF"/>
                </a:solidFill>
              </a:rPr>
              <a:t>One solution</a:t>
            </a:r>
            <a:r>
              <a:rPr lang="en-US" altLang="en-US" sz="2400" dirty="0"/>
              <a:t>: Search through </a:t>
            </a:r>
            <a:r>
              <a:rPr lang="en-US" altLang="en-US" sz="2400" i="1" dirty="0">
                <a:solidFill>
                  <a:srgbClr val="0000FF"/>
                </a:solidFill>
              </a:rPr>
              <a:t>all paths</a:t>
            </a:r>
            <a:r>
              <a:rPr lang="en-US" altLang="en-US" sz="2400" dirty="0"/>
              <a:t> to find one that visits each vertex exactly once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Can use your favorite graph search algorithm to find paths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This is an </a:t>
            </a:r>
            <a:r>
              <a:rPr lang="en-US" altLang="en-US" sz="2400" i="1" dirty="0"/>
              <a:t>exhaustive search</a:t>
            </a:r>
            <a:r>
              <a:rPr lang="en-US" altLang="en-US" sz="2400" dirty="0"/>
              <a:t> (“brute force”) algorithm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Worst case: need to search all paths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How many paths??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30725" name="Date Placeholder 1">
            <a:extLst>
              <a:ext uri="{FF2B5EF4-FFF2-40B4-BE49-F238E27FC236}">
                <a16:creationId xmlns:a16="http://schemas.microsoft.com/office/drawing/2014/main" id="{0511B394-8594-4544-8945-65108EBBA0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DEB481FF-FD19-A148-A923-6FE6D95ED34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6A0620-DDAE-0A49-A44D-4AFCF8902C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E191730-F4A5-5649-BC56-E968D4AE9220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1" y="1498600"/>
            <a:ext cx="6837364" cy="452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Worst case: need to search all paths</a:t>
            </a:r>
          </a:p>
          <a:p>
            <a:pPr lvl="1" eaLnBrk="1" hangingPunct="1"/>
            <a:r>
              <a:rPr lang="en-US" altLang="en-US" sz="2000" dirty="0">
                <a:solidFill>
                  <a:srgbClr val="0000FF"/>
                </a:solidFill>
              </a:rPr>
              <a:t>How many paths?</a:t>
            </a:r>
          </a:p>
          <a:p>
            <a:pPr marL="0" indent="0">
              <a:buNone/>
            </a:pPr>
            <a:r>
              <a:rPr lang="en-US" altLang="en-US" sz="2400" dirty="0"/>
              <a:t>Can depict these paths as a </a:t>
            </a:r>
            <a:br>
              <a:rPr lang="en-US" altLang="en-US" sz="2400" dirty="0"/>
            </a:br>
            <a:r>
              <a:rPr lang="en-US" altLang="en-US" sz="2400" i="1" dirty="0"/>
              <a:t>search tree:</a:t>
            </a: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5C9889A0-6039-B643-8F32-C38B78010931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23238" y="1812925"/>
            <a:ext cx="1409700" cy="1265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6F83DE58-4E2A-524F-B2C8-C568BDB4EFCD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8123238" y="1812925"/>
            <a:ext cx="1409700" cy="1265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3FC57EBF-A40C-CB4A-A08E-0A43D594DA5D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8123238" y="1812925"/>
            <a:ext cx="1409700" cy="1265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7">
            <a:extLst>
              <a:ext uri="{FF2B5EF4-FFF2-40B4-BE49-F238E27FC236}">
                <a16:creationId xmlns:a16="http://schemas.microsoft.com/office/drawing/2014/main" id="{A364D9DA-B2A2-3C4D-8C83-8E9017B2C7F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26401" y="1681163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2777" name="Oval 8">
            <a:extLst>
              <a:ext uri="{FF2B5EF4-FFF2-40B4-BE49-F238E27FC236}">
                <a16:creationId xmlns:a16="http://schemas.microsoft.com/office/drawing/2014/main" id="{4CF52B64-DBE3-3248-B56C-B79AE51D34D7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47201" y="1697038"/>
            <a:ext cx="252413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2778" name="Oval 9">
            <a:extLst>
              <a:ext uri="{FF2B5EF4-FFF2-40B4-BE49-F238E27FC236}">
                <a16:creationId xmlns:a16="http://schemas.microsoft.com/office/drawing/2014/main" id="{73427AF8-A5EC-B143-A7F6-F50DBEEF1EEF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07351" y="2947988"/>
            <a:ext cx="250825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2779" name="Oval 10">
            <a:extLst>
              <a:ext uri="{FF2B5EF4-FFF2-40B4-BE49-F238E27FC236}">
                <a16:creationId xmlns:a16="http://schemas.microsoft.com/office/drawing/2014/main" id="{7DFF8DEE-B399-D14F-9434-C072B6A0E940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369426" y="2933700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2780" name="Oval 11">
            <a:extLst>
              <a:ext uri="{FF2B5EF4-FFF2-40B4-BE49-F238E27FC236}">
                <a16:creationId xmlns:a16="http://schemas.microsoft.com/office/drawing/2014/main" id="{19F188A2-9C36-C74F-83DF-A46FBFEA3FD5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696326" y="2297113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2781" name="Text Box 12">
            <a:extLst>
              <a:ext uri="{FF2B5EF4-FFF2-40B4-BE49-F238E27FC236}">
                <a16:creationId xmlns:a16="http://schemas.microsoft.com/office/drawing/2014/main" id="{16C189F9-8952-274A-85A3-D16334DDB071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75563" y="1498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32782" name="Text Box 13">
            <a:extLst>
              <a:ext uri="{FF2B5EF4-FFF2-40B4-BE49-F238E27FC236}">
                <a16:creationId xmlns:a16="http://schemas.microsoft.com/office/drawing/2014/main" id="{508D4F0A-B75E-6C4B-8906-52DCDF96B498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577388" y="1509714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3B9CD9BD-AB44-3F4C-93D7-591208EE8EFE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50163" y="28305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D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070BDAC8-A9A2-D54C-8A34-9A11D1013F9F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601200" y="28336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</a:t>
            </a:r>
          </a:p>
        </p:txBody>
      </p:sp>
      <p:sp>
        <p:nvSpPr>
          <p:cNvPr id="32785" name="Text Box 16">
            <a:extLst>
              <a:ext uri="{FF2B5EF4-FFF2-40B4-BE49-F238E27FC236}">
                <a16:creationId xmlns:a16="http://schemas.microsoft.com/office/drawing/2014/main" id="{47C94D62-CDCA-244F-AED1-FB29E13308B8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75725" y="21891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G</a:t>
            </a:r>
          </a:p>
        </p:txBody>
      </p:sp>
      <p:grpSp>
        <p:nvGrpSpPr>
          <p:cNvPr id="32786" name="Group 1">
            <a:extLst>
              <a:ext uri="{FF2B5EF4-FFF2-40B4-BE49-F238E27FC236}">
                <a16:creationId xmlns:a16="http://schemas.microsoft.com/office/drawing/2014/main" id="{B17CD637-207C-B944-AFB3-52F00A621FF0}"/>
              </a:ext>
            </a:extLst>
          </p:cNvPr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961607" y="2938955"/>
            <a:ext cx="2986088" cy="2301875"/>
            <a:chOff x="2057400" y="4327525"/>
            <a:chExt cx="2986088" cy="2301875"/>
          </a:xfrm>
        </p:grpSpPr>
        <p:sp>
          <p:nvSpPr>
            <p:cNvPr id="32789" name="Text Box 17">
              <a:extLst>
                <a:ext uri="{FF2B5EF4-FFF2-40B4-BE49-F238E27FC236}">
                  <a16:creationId xmlns:a16="http://schemas.microsoft.com/office/drawing/2014/main" id="{A7612A75-A3E2-E641-A367-904E269F7D46}"/>
                </a:ext>
              </a:extLst>
            </p:cNvPr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48038" y="4327525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B</a:t>
              </a:r>
            </a:p>
          </p:txBody>
        </p:sp>
        <p:sp>
          <p:nvSpPr>
            <p:cNvPr id="32790" name="Text Box 18">
              <a:extLst>
                <a:ext uri="{FF2B5EF4-FFF2-40B4-BE49-F238E27FC236}">
                  <a16:creationId xmlns:a16="http://schemas.microsoft.com/office/drawing/2014/main" id="{8BDEF48B-3AC9-F54C-8E7A-10FAD53F45C1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32075" y="4968875"/>
              <a:ext cx="22987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D      G     C</a:t>
              </a:r>
            </a:p>
          </p:txBody>
        </p:sp>
        <p:sp>
          <p:nvSpPr>
            <p:cNvPr id="32791" name="Text Box 19">
              <a:extLst>
                <a:ext uri="{FF2B5EF4-FFF2-40B4-BE49-F238E27FC236}">
                  <a16:creationId xmlns:a16="http://schemas.microsoft.com/office/drawing/2014/main" id="{E3F8A3D0-7A14-304F-AC97-49CCBA8CE723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141538" y="5602288"/>
              <a:ext cx="290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 Unicode MS" panose="020B0604020202020204" pitchFamily="34" charset="-128"/>
                </a:rPr>
                <a:t>G  E   D  E  C  G  E  </a:t>
              </a:r>
            </a:p>
          </p:txBody>
        </p:sp>
        <p:sp>
          <p:nvSpPr>
            <p:cNvPr id="32792" name="Line 20">
              <a:extLst>
                <a:ext uri="{FF2B5EF4-FFF2-40B4-BE49-F238E27FC236}">
                  <a16:creationId xmlns:a16="http://schemas.microsoft.com/office/drawing/2014/main" id="{7FEA35A5-5D16-8040-8475-0D3E29ABF059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2976563" y="4694238"/>
              <a:ext cx="531812" cy="307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Line 21">
              <a:extLst>
                <a:ext uri="{FF2B5EF4-FFF2-40B4-BE49-F238E27FC236}">
                  <a16:creationId xmlns:a16="http://schemas.microsoft.com/office/drawing/2014/main" id="{3F1C1D29-B4E6-7E4D-84E4-6830B8191C95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508375" y="4725988"/>
              <a:ext cx="1588" cy="255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22">
              <a:extLst>
                <a:ext uri="{FF2B5EF4-FFF2-40B4-BE49-F238E27FC236}">
                  <a16:creationId xmlns:a16="http://schemas.microsoft.com/office/drawing/2014/main" id="{55815E7D-8028-334B-A29E-FB23F350FE09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532188" y="4699000"/>
              <a:ext cx="531812" cy="307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23">
              <a:extLst>
                <a:ext uri="{FF2B5EF4-FFF2-40B4-BE49-F238E27FC236}">
                  <a16:creationId xmlns:a16="http://schemas.microsoft.com/office/drawing/2014/main" id="{4FDF4FF9-B674-D94A-9065-F6A9FE3BF456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2424113" y="5395913"/>
              <a:ext cx="287337" cy="255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24">
              <a:extLst>
                <a:ext uri="{FF2B5EF4-FFF2-40B4-BE49-F238E27FC236}">
                  <a16:creationId xmlns:a16="http://schemas.microsoft.com/office/drawing/2014/main" id="{5B6B0C10-9B16-D24A-8363-81CE3C1FD02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2711450" y="5407025"/>
              <a:ext cx="31750" cy="255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97" name="Group 25">
              <a:extLst>
                <a:ext uri="{FF2B5EF4-FFF2-40B4-BE49-F238E27FC236}">
                  <a16:creationId xmlns:a16="http://schemas.microsoft.com/office/drawing/2014/main" id="{5311BF4C-05A0-AA42-B3DE-487F0D2C92D1}"/>
                </a:ext>
              </a:extLst>
            </p:cNvPr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3243263" y="5332413"/>
              <a:ext cx="536575" cy="361950"/>
              <a:chOff x="4414" y="2880"/>
              <a:chExt cx="338" cy="228"/>
            </a:xfrm>
          </p:grpSpPr>
          <p:sp>
            <p:nvSpPr>
              <p:cNvPr id="32806" name="Line 26">
                <a:extLst>
                  <a:ext uri="{FF2B5EF4-FFF2-40B4-BE49-F238E27FC236}">
                    <a16:creationId xmlns:a16="http://schemas.microsoft.com/office/drawing/2014/main" id="{D6BAA848-27FD-3A4C-9406-49F5AB67F7D9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H="1">
                <a:off x="4414" y="2880"/>
                <a:ext cx="161" cy="2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7" name="Line 27">
                <a:extLst>
                  <a:ext uri="{FF2B5EF4-FFF2-40B4-BE49-F238E27FC236}">
                    <a16:creationId xmlns:a16="http://schemas.microsoft.com/office/drawing/2014/main" id="{C830BB06-3F76-4F46-915D-4A287C880904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575" y="2887"/>
                <a:ext cx="0" cy="2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8" name="Line 28">
                <a:extLst>
                  <a:ext uri="{FF2B5EF4-FFF2-40B4-BE49-F238E27FC236}">
                    <a16:creationId xmlns:a16="http://schemas.microsoft.com/office/drawing/2014/main" id="{C2120987-696A-1441-A18B-52B6AE702757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91" y="2889"/>
                <a:ext cx="161" cy="2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98" name="Group 29">
              <a:extLst>
                <a:ext uri="{FF2B5EF4-FFF2-40B4-BE49-F238E27FC236}">
                  <a16:creationId xmlns:a16="http://schemas.microsoft.com/office/drawing/2014/main" id="{9E690C92-1A53-B146-BF0C-A95650A759AC}"/>
                </a:ext>
              </a:extLst>
            </p:cNvPr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 flipH="1">
              <a:off x="4276725" y="5375275"/>
              <a:ext cx="319088" cy="266700"/>
              <a:chOff x="4945" y="2908"/>
              <a:chExt cx="201" cy="168"/>
            </a:xfrm>
          </p:grpSpPr>
          <p:sp>
            <p:nvSpPr>
              <p:cNvPr id="32804" name="Line 30">
                <a:extLst>
                  <a:ext uri="{FF2B5EF4-FFF2-40B4-BE49-F238E27FC236}">
                    <a16:creationId xmlns:a16="http://schemas.microsoft.com/office/drawing/2014/main" id="{15DBDEF5-6143-5745-A790-BC4E9A59470C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H="1">
                <a:off x="4945" y="2908"/>
                <a:ext cx="181" cy="1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5" name="Line 31">
                <a:extLst>
                  <a:ext uri="{FF2B5EF4-FFF2-40B4-BE49-F238E27FC236}">
                    <a16:creationId xmlns:a16="http://schemas.microsoft.com/office/drawing/2014/main" id="{43FDAB78-E048-894C-BD72-F11F8FF1FA58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 flipH="1">
                <a:off x="5126" y="2915"/>
                <a:ext cx="20" cy="1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99" name="Group 32">
              <a:extLst>
                <a:ext uri="{FF2B5EF4-FFF2-40B4-BE49-F238E27FC236}">
                  <a16:creationId xmlns:a16="http://schemas.microsoft.com/office/drawing/2014/main" id="{B10B177A-E0C5-9445-AFCE-690DC6553BBF}"/>
                </a:ext>
              </a:extLst>
            </p:cNvPr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2057400" y="6026150"/>
              <a:ext cx="536575" cy="361950"/>
              <a:chOff x="4414" y="2880"/>
              <a:chExt cx="338" cy="228"/>
            </a:xfrm>
          </p:grpSpPr>
          <p:sp>
            <p:nvSpPr>
              <p:cNvPr id="32801" name="Line 33">
                <a:extLst>
                  <a:ext uri="{FF2B5EF4-FFF2-40B4-BE49-F238E27FC236}">
                    <a16:creationId xmlns:a16="http://schemas.microsoft.com/office/drawing/2014/main" id="{0245CA40-4A44-5644-BF33-0B3484C77EB2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 flipH="1">
                <a:off x="4414" y="2880"/>
                <a:ext cx="161" cy="2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2" name="Line 34">
                <a:extLst>
                  <a:ext uri="{FF2B5EF4-FFF2-40B4-BE49-F238E27FC236}">
                    <a16:creationId xmlns:a16="http://schemas.microsoft.com/office/drawing/2014/main" id="{8614A6E0-DD02-ED41-9567-AF5EFC16982A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575" y="2887"/>
                <a:ext cx="0" cy="2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3" name="Line 35">
                <a:extLst>
                  <a:ext uri="{FF2B5EF4-FFF2-40B4-BE49-F238E27FC236}">
                    <a16:creationId xmlns:a16="http://schemas.microsoft.com/office/drawing/2014/main" id="{E3F92D33-1431-3A41-A64B-977BBBD96E99}"/>
                  </a:ext>
                </a:extLst>
              </p:cNvPr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91" y="2889"/>
                <a:ext cx="161" cy="2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00" name="Text Box 36">
              <a:extLst>
                <a:ext uri="{FF2B5EF4-FFF2-40B4-BE49-F238E27FC236}">
                  <a16:creationId xmlns:a16="http://schemas.microsoft.com/office/drawing/2014/main" id="{D318D16C-7C99-7045-8C19-7CD7697816A0}"/>
                </a:ext>
              </a:extLst>
            </p:cNvPr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873375" y="6172200"/>
              <a:ext cx="8905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chemeClr val="accent2"/>
                  </a:solidFill>
                  <a:latin typeface="Arial Unicode MS" panose="020B0604020202020204" pitchFamily="34" charset="-128"/>
                </a:rPr>
                <a:t>Etc.</a:t>
              </a:r>
              <a:r>
                <a:rPr lang="en-US" altLang="en-US" sz="2400" i="1">
                  <a:solidFill>
                    <a:schemeClr val="accent2"/>
                  </a:solidFill>
                  <a:latin typeface="Courier New" panose="02070309020205020404" pitchFamily="49" charset="0"/>
                </a:rPr>
                <a:t> </a:t>
              </a:r>
            </a:p>
          </p:txBody>
        </p:sp>
      </p:grpSp>
      <p:sp>
        <p:nvSpPr>
          <p:cNvPr id="32787" name="Text Box 37">
            <a:extLst>
              <a:ext uri="{FF2B5EF4-FFF2-40B4-BE49-F238E27FC236}">
                <a16:creationId xmlns:a16="http://schemas.microsoft.com/office/drawing/2014/main" id="{9EA90141-5599-AC4D-9D60-ACF0F8787CC7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41714" y="5240830"/>
            <a:ext cx="3910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Arial Unicode MS" panose="020B0604020202020204" pitchFamily="34" charset="-128"/>
              </a:rPr>
              <a:t>Search tree</a:t>
            </a:r>
            <a:r>
              <a:rPr lang="en-US" altLang="en-US" sz="2400" dirty="0">
                <a:solidFill>
                  <a:srgbClr val="0000FF"/>
                </a:solidFill>
                <a:latin typeface="Arial Unicode MS" panose="020B0604020202020204" pitchFamily="34" charset="-128"/>
              </a:rPr>
              <a:t> of paths from B</a:t>
            </a:r>
          </a:p>
        </p:txBody>
      </p:sp>
      <p:sp>
        <p:nvSpPr>
          <p:cNvPr id="32788" name="Date Placeholder 1">
            <a:extLst>
              <a:ext uri="{FF2B5EF4-FFF2-40B4-BE49-F238E27FC236}">
                <a16:creationId xmlns:a16="http://schemas.microsoft.com/office/drawing/2014/main" id="{F1F9D1B6-C993-B64E-9445-A479F01567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BE935-4124-2A4A-BDC7-898BDBCC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Analysis of Exhaustive Search Algorithm</a:t>
            </a: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B3DD47F3-DC1A-0744-8D86-DD78BEE1973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49A79C-0995-8642-9D1D-387BA296AAC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1CD6566-511F-BA40-8163-2E8339232C6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1555750"/>
            <a:ext cx="6203950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Let the </a:t>
            </a:r>
            <a:r>
              <a:rPr lang="en-US" altLang="en-US" sz="2400" i="1" dirty="0"/>
              <a:t>average</a:t>
            </a:r>
            <a:r>
              <a:rPr lang="en-US" altLang="en-US" sz="2400" dirty="0"/>
              <a:t> branching factor of each node in this tree be b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|V| vertices, each with </a:t>
            </a:r>
            <a:r>
              <a:rPr lang="en-US" altLang="en-US" sz="2400" dirty="0">
                <a:sym typeface="Symbol" pitchFamily="2" charset="2"/>
              </a:rPr>
              <a:t> </a:t>
            </a:r>
            <a:r>
              <a:rPr lang="en-US" altLang="en-US" sz="2400" dirty="0"/>
              <a:t>b branches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Total number of paths </a:t>
            </a:r>
            <a:r>
              <a:rPr lang="en-US" altLang="en-US" sz="2400" dirty="0">
                <a:sym typeface="Symbol" pitchFamily="2" charset="2"/>
              </a:rPr>
              <a:t>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</a:t>
            </a:r>
            <a:r>
              <a:rPr lang="en-US" altLang="en-US" sz="2400" dirty="0" err="1">
                <a:ea typeface="Arial Unicode MS" panose="020B0604020202020204" pitchFamily="34" charset="-128"/>
                <a:cs typeface="Arial Unicode MS" panose="020B0604020202020204" pitchFamily="34" charset="-128"/>
                <a:sym typeface="Symbol" pitchFamily="2" charset="2"/>
              </a:rPr>
              <a:t>·</a:t>
            </a:r>
            <a:r>
              <a:rPr lang="en-US" altLang="en-US" sz="2400" dirty="0" err="1"/>
              <a:t>b</a:t>
            </a:r>
            <a:r>
              <a:rPr lang="en-US" altLang="en-US" sz="2400" dirty="0" err="1">
                <a:ea typeface="Arial Unicode MS" panose="020B0604020202020204" pitchFamily="34" charset="-128"/>
                <a:cs typeface="Arial Unicode MS" panose="020B0604020202020204" pitchFamily="34" charset="-128"/>
                <a:sym typeface="Symbol" pitchFamily="2" charset="2"/>
              </a:rPr>
              <a:t>·</a:t>
            </a:r>
            <a:r>
              <a:rPr lang="en-US" altLang="en-US" sz="2400" dirty="0" err="1"/>
              <a:t>b</a:t>
            </a:r>
            <a:r>
              <a:rPr lang="en-US" altLang="en-US" sz="2400" dirty="0"/>
              <a:t> … </a:t>
            </a:r>
            <a:r>
              <a:rPr lang="en-US" altLang="en-US" sz="2400" dirty="0">
                <a:ea typeface="Arial Unicode MS" panose="020B0604020202020204" pitchFamily="34" charset="-128"/>
                <a:cs typeface="Arial Unicode MS" panose="020B0604020202020204" pitchFamily="34" charset="-128"/>
                <a:sym typeface="Symbol" pitchFamily="2" charset="2"/>
              </a:rPr>
              <a:t>·</a:t>
            </a:r>
            <a:r>
              <a:rPr lang="en-US" altLang="en-US" sz="2400" dirty="0"/>
              <a:t>b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Worst case </a:t>
            </a:r>
            <a:r>
              <a:rPr lang="en-US" altLang="en-US" sz="2400" dirty="0">
                <a:sym typeface="Wingdings" pitchFamily="2" charset="2"/>
              </a:rPr>
              <a:t>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34820" name="Text Box 17">
            <a:extLst>
              <a:ext uri="{FF2B5EF4-FFF2-40B4-BE49-F238E27FC236}">
                <a16:creationId xmlns:a16="http://schemas.microsoft.com/office/drawing/2014/main" id="{4D0E0BB9-4B32-7744-ABD9-FD852C7D8E7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0663" y="2186151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34821" name="Text Box 18">
            <a:extLst>
              <a:ext uri="{FF2B5EF4-FFF2-40B4-BE49-F238E27FC236}">
                <a16:creationId xmlns:a16="http://schemas.microsoft.com/office/drawing/2014/main" id="{220C3B55-ED48-D54B-BBD4-066B732A46F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94700" y="2827501"/>
            <a:ext cx="229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D      G     C</a:t>
            </a:r>
          </a:p>
        </p:txBody>
      </p:sp>
      <p:sp>
        <p:nvSpPr>
          <p:cNvPr id="34822" name="Text Box 19">
            <a:extLst>
              <a:ext uri="{FF2B5EF4-FFF2-40B4-BE49-F238E27FC236}">
                <a16:creationId xmlns:a16="http://schemas.microsoft.com/office/drawing/2014/main" id="{95D76195-3383-A247-B03D-A5C866A3CCCF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04163" y="3460914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Unicode MS" panose="020B0604020202020204" pitchFamily="34" charset="-128"/>
              </a:rPr>
              <a:t>G  E   D  E  C  G  E  </a:t>
            </a:r>
          </a:p>
        </p:txBody>
      </p:sp>
      <p:sp>
        <p:nvSpPr>
          <p:cNvPr id="34823" name="Line 20">
            <a:extLst>
              <a:ext uri="{FF2B5EF4-FFF2-40B4-BE49-F238E27FC236}">
                <a16:creationId xmlns:a16="http://schemas.microsoft.com/office/drawing/2014/main" id="{7FB5CEDA-15B4-964B-91DF-BB39BE6B040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8739188" y="2552865"/>
            <a:ext cx="531812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21">
            <a:extLst>
              <a:ext uri="{FF2B5EF4-FFF2-40B4-BE49-F238E27FC236}">
                <a16:creationId xmlns:a16="http://schemas.microsoft.com/office/drawing/2014/main" id="{725379D5-821A-FF41-9C9A-E6BFACD9A560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71000" y="2584615"/>
            <a:ext cx="158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22">
            <a:extLst>
              <a:ext uri="{FF2B5EF4-FFF2-40B4-BE49-F238E27FC236}">
                <a16:creationId xmlns:a16="http://schemas.microsoft.com/office/drawing/2014/main" id="{17D9BEC2-A3FB-7144-83CD-C6BB12D90A6C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4813" y="2557627"/>
            <a:ext cx="531812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23">
            <a:extLst>
              <a:ext uri="{FF2B5EF4-FFF2-40B4-BE49-F238E27FC236}">
                <a16:creationId xmlns:a16="http://schemas.microsoft.com/office/drawing/2014/main" id="{615E4507-30C5-8742-81F5-D5EEC8221392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8186739" y="3254540"/>
            <a:ext cx="287337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24">
            <a:extLst>
              <a:ext uri="{FF2B5EF4-FFF2-40B4-BE49-F238E27FC236}">
                <a16:creationId xmlns:a16="http://schemas.microsoft.com/office/drawing/2014/main" id="{808D85E4-DFA1-A94D-9192-80695A82EF89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8474075" y="3265651"/>
            <a:ext cx="31750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8" name="Group 25">
            <a:extLst>
              <a:ext uri="{FF2B5EF4-FFF2-40B4-BE49-F238E27FC236}">
                <a16:creationId xmlns:a16="http://schemas.microsoft.com/office/drawing/2014/main" id="{5E9D2107-8ADC-C844-B1A5-14CC1769087F}"/>
              </a:ext>
            </a:extLst>
          </p:cNvPr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9005889" y="3191039"/>
            <a:ext cx="536575" cy="361950"/>
            <a:chOff x="4414" y="2880"/>
            <a:chExt cx="338" cy="228"/>
          </a:xfrm>
        </p:grpSpPr>
        <p:sp>
          <p:nvSpPr>
            <p:cNvPr id="34840" name="Line 26">
              <a:extLst>
                <a:ext uri="{FF2B5EF4-FFF2-40B4-BE49-F238E27FC236}">
                  <a16:creationId xmlns:a16="http://schemas.microsoft.com/office/drawing/2014/main" id="{03999FF7-803C-F24F-A573-AFF7DE3392B5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414" y="2880"/>
              <a:ext cx="161" cy="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27">
              <a:extLst>
                <a:ext uri="{FF2B5EF4-FFF2-40B4-BE49-F238E27FC236}">
                  <a16:creationId xmlns:a16="http://schemas.microsoft.com/office/drawing/2014/main" id="{243B6AB5-8224-B746-B62C-ABE5A5ED87C0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575" y="2887"/>
              <a:ext cx="0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28">
              <a:extLst>
                <a:ext uri="{FF2B5EF4-FFF2-40B4-BE49-F238E27FC236}">
                  <a16:creationId xmlns:a16="http://schemas.microsoft.com/office/drawing/2014/main" id="{16215559-17A6-3E41-934C-79B37CBD27EB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591" y="2889"/>
              <a:ext cx="161" cy="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9" name="Group 29">
            <a:extLst>
              <a:ext uri="{FF2B5EF4-FFF2-40B4-BE49-F238E27FC236}">
                <a16:creationId xmlns:a16="http://schemas.microsoft.com/office/drawing/2014/main" id="{A970F2FA-8E91-D54C-9057-B2C104015379}"/>
              </a:ext>
            </a:extLst>
          </p:cNvPr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 flipH="1">
            <a:off x="10039350" y="3233901"/>
            <a:ext cx="319088" cy="266700"/>
            <a:chOff x="4945" y="2908"/>
            <a:chExt cx="201" cy="168"/>
          </a:xfrm>
        </p:grpSpPr>
        <p:sp>
          <p:nvSpPr>
            <p:cNvPr id="34838" name="Line 30">
              <a:extLst>
                <a:ext uri="{FF2B5EF4-FFF2-40B4-BE49-F238E27FC236}">
                  <a16:creationId xmlns:a16="http://schemas.microsoft.com/office/drawing/2014/main" id="{74E6C654-A7CA-D849-977F-FA77DDF211D8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945" y="2908"/>
              <a:ext cx="18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31">
              <a:extLst>
                <a:ext uri="{FF2B5EF4-FFF2-40B4-BE49-F238E27FC236}">
                  <a16:creationId xmlns:a16="http://schemas.microsoft.com/office/drawing/2014/main" id="{0E44A070-A19F-C346-8233-938DFE5DF0CD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5126" y="2915"/>
              <a:ext cx="20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0" name="Group 32">
            <a:extLst>
              <a:ext uri="{FF2B5EF4-FFF2-40B4-BE49-F238E27FC236}">
                <a16:creationId xmlns:a16="http://schemas.microsoft.com/office/drawing/2014/main" id="{12B8C717-3AE5-0E41-B545-366D63E6F7AA}"/>
              </a:ext>
            </a:extLst>
          </p:cNvPr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820026" y="3884776"/>
            <a:ext cx="536575" cy="361950"/>
            <a:chOff x="4414" y="2880"/>
            <a:chExt cx="338" cy="228"/>
          </a:xfrm>
        </p:grpSpPr>
        <p:sp>
          <p:nvSpPr>
            <p:cNvPr id="34835" name="Line 33">
              <a:extLst>
                <a:ext uri="{FF2B5EF4-FFF2-40B4-BE49-F238E27FC236}">
                  <a16:creationId xmlns:a16="http://schemas.microsoft.com/office/drawing/2014/main" id="{61C2C3A1-C68E-494D-9230-7895389F2111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414" y="2880"/>
              <a:ext cx="161" cy="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34">
              <a:extLst>
                <a:ext uri="{FF2B5EF4-FFF2-40B4-BE49-F238E27FC236}">
                  <a16:creationId xmlns:a16="http://schemas.microsoft.com/office/drawing/2014/main" id="{C92E0DB0-BC75-784A-81A7-A0C6EE386376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75" y="2887"/>
              <a:ext cx="0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35">
              <a:extLst>
                <a:ext uri="{FF2B5EF4-FFF2-40B4-BE49-F238E27FC236}">
                  <a16:creationId xmlns:a16="http://schemas.microsoft.com/office/drawing/2014/main" id="{5997301C-0F81-7946-9E92-229DF235E165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91" y="2889"/>
              <a:ext cx="161" cy="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1" name="Text Box 36">
            <a:extLst>
              <a:ext uri="{FF2B5EF4-FFF2-40B4-BE49-F238E27FC236}">
                <a16:creationId xmlns:a16="http://schemas.microsoft.com/office/drawing/2014/main" id="{6BA31A01-371F-D949-BB56-77BDF862A383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636000" y="4030826"/>
            <a:ext cx="89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  <a:latin typeface="Arial Unicode MS" panose="020B0604020202020204" pitchFamily="34" charset="-128"/>
              </a:rPr>
              <a:t>Etc.</a:t>
            </a:r>
            <a:r>
              <a:rPr lang="en-US" altLang="en-US" sz="2400" i="1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34832" name="Text Box 37">
            <a:extLst>
              <a:ext uri="{FF2B5EF4-FFF2-40B4-BE49-F238E27FC236}">
                <a16:creationId xmlns:a16="http://schemas.microsoft.com/office/drawing/2014/main" id="{AF1BB5E5-DF9B-734A-A95A-65F9AF2B83A6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35801" y="4716626"/>
            <a:ext cx="391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Arial Unicode MS" panose="020B0604020202020204" pitchFamily="34" charset="-128"/>
              </a:rPr>
              <a:t>Search tree</a:t>
            </a:r>
            <a:r>
              <a:rPr lang="en-US" altLang="en-US" sz="2400">
                <a:solidFill>
                  <a:srgbClr val="0000FF"/>
                </a:solidFill>
                <a:latin typeface="Arial Unicode MS" panose="020B0604020202020204" pitchFamily="34" charset="-128"/>
              </a:rPr>
              <a:t> of paths from B</a:t>
            </a:r>
          </a:p>
        </p:txBody>
      </p:sp>
      <p:sp>
        <p:nvSpPr>
          <p:cNvPr id="34834" name="Date Placeholder 1">
            <a:extLst>
              <a:ext uri="{FF2B5EF4-FFF2-40B4-BE49-F238E27FC236}">
                <a16:creationId xmlns:a16="http://schemas.microsoft.com/office/drawing/2014/main" id="{7504238C-D422-D24A-9376-5A10A2BFB4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3057E79-BF6B-9941-9D4B-3A51AA91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</p:spPr>
        <p:txBody>
          <a:bodyPr/>
          <a:lstStyle/>
          <a:p>
            <a:r>
              <a:rPr lang="en-US" altLang="en-US" dirty="0"/>
              <a:t>Analysis of Exhaustive Search Algorithm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4855-CC16-A440-94FA-9883BF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800B0-DBC9-FF4C-AA3E-00C37D39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604500" cy="4755667"/>
          </a:xfrm>
        </p:spPr>
        <p:txBody>
          <a:bodyPr>
            <a:normAutofit/>
          </a:bodyPr>
          <a:lstStyle/>
          <a:p>
            <a:r>
              <a:rPr lang="en-US"/>
              <a:t>Reminder your final is on </a:t>
            </a:r>
            <a:r>
              <a:rPr lang="en-US" b="1"/>
              <a:t>two days, </a:t>
            </a:r>
            <a:r>
              <a:rPr lang="en-US"/>
              <a:t>Section 10/18, Lecture 10/19</a:t>
            </a:r>
            <a:endParaRPr lang="en-US" b="1"/>
          </a:p>
          <a:p>
            <a:pPr lvl="1"/>
            <a:r>
              <a:rPr lang="en-US"/>
              <a:t>Make sure to be in your correct quiz section on Thursday for pt1. of the exam! We will take attendance, so bring student ID to section</a:t>
            </a:r>
            <a:endParaRPr lang="en-US" b="1"/>
          </a:p>
          <a:p>
            <a:r>
              <a:rPr lang="en-US"/>
              <a:t>Final Review Session: MOR 220 Wed 10/17 from 3:00-4:00pm</a:t>
            </a:r>
          </a:p>
          <a:p>
            <a:r>
              <a:rPr lang="en-US"/>
              <a:t>Exam Topics and Practice Exams on the website!</a:t>
            </a:r>
          </a:p>
          <a:p>
            <a:pPr lvl="1"/>
            <a:r>
              <a:rPr lang="en-US"/>
              <a:t>Make sure to look at some past finals to practice!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AB0BB-6B12-E247-8A71-43CADA90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2922B-664F-1140-A01E-AD000ADD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B3DD47F3-DC1A-0744-8D86-DD78BEE1973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49A79C-0995-8642-9D1D-387BA296AAC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1CD6566-511F-BA40-8163-2E8339232C6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1555750"/>
            <a:ext cx="6203950" cy="4114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Let the </a:t>
            </a:r>
            <a:r>
              <a:rPr lang="en-US" altLang="en-US" sz="2400" i="1" dirty="0"/>
              <a:t>average</a:t>
            </a:r>
            <a:r>
              <a:rPr lang="en-US" altLang="en-US" sz="2400" dirty="0"/>
              <a:t> branching factor of each node in this tree be b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|V| vertices, each with </a:t>
            </a:r>
            <a:r>
              <a:rPr lang="en-US" altLang="en-US" sz="2400" dirty="0">
                <a:sym typeface="Symbol" pitchFamily="2" charset="2"/>
              </a:rPr>
              <a:t> </a:t>
            </a:r>
            <a:r>
              <a:rPr lang="en-US" altLang="en-US" sz="2400" dirty="0"/>
              <a:t>b branches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Total number of paths </a:t>
            </a:r>
            <a:r>
              <a:rPr lang="en-US" altLang="en-US" sz="2400" dirty="0">
                <a:sym typeface="Symbol" pitchFamily="2" charset="2"/>
              </a:rPr>
              <a:t>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</a:t>
            </a:r>
            <a:r>
              <a:rPr lang="en-US" altLang="en-US" sz="2400" dirty="0" err="1">
                <a:ea typeface="Arial Unicode MS" panose="020B0604020202020204" pitchFamily="34" charset="-128"/>
                <a:cs typeface="Arial Unicode MS" panose="020B0604020202020204" pitchFamily="34" charset="-128"/>
                <a:sym typeface="Symbol" pitchFamily="2" charset="2"/>
              </a:rPr>
              <a:t>·</a:t>
            </a:r>
            <a:r>
              <a:rPr lang="en-US" altLang="en-US" sz="2400" dirty="0" err="1"/>
              <a:t>b</a:t>
            </a:r>
            <a:r>
              <a:rPr lang="en-US" altLang="en-US" sz="2400" dirty="0" err="1">
                <a:ea typeface="Arial Unicode MS" panose="020B0604020202020204" pitchFamily="34" charset="-128"/>
                <a:cs typeface="Arial Unicode MS" panose="020B0604020202020204" pitchFamily="34" charset="-128"/>
                <a:sym typeface="Symbol" pitchFamily="2" charset="2"/>
              </a:rPr>
              <a:t>·</a:t>
            </a:r>
            <a:r>
              <a:rPr lang="en-US" altLang="en-US" sz="2400" dirty="0" err="1"/>
              <a:t>b</a:t>
            </a:r>
            <a:r>
              <a:rPr lang="en-US" altLang="en-US" sz="2400" dirty="0"/>
              <a:t> … </a:t>
            </a:r>
            <a:r>
              <a:rPr lang="en-US" altLang="en-US" sz="2400" dirty="0">
                <a:ea typeface="Arial Unicode MS" panose="020B0604020202020204" pitchFamily="34" charset="-128"/>
                <a:cs typeface="Arial Unicode MS" panose="020B0604020202020204" pitchFamily="34" charset="-128"/>
                <a:sym typeface="Symbol" pitchFamily="2" charset="2"/>
              </a:rPr>
              <a:t>·</a:t>
            </a:r>
            <a:r>
              <a:rPr lang="en-US" altLang="en-US" sz="2400" dirty="0"/>
              <a:t>b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dirty="0">
                <a:solidFill>
                  <a:srgbClr val="0000FF"/>
                </a:solidFill>
              </a:rPr>
              <a:t>O(</a:t>
            </a:r>
            <a:r>
              <a:rPr lang="en-US" altLang="en-US" dirty="0" err="1">
                <a:solidFill>
                  <a:srgbClr val="0000FF"/>
                </a:solidFill>
              </a:rPr>
              <a:t>b</a:t>
            </a:r>
            <a:r>
              <a:rPr lang="en-US" altLang="en-US" baseline="30000" dirty="0" err="1">
                <a:solidFill>
                  <a:srgbClr val="0000FF"/>
                </a:solidFill>
              </a:rPr>
              <a:t>|V</a:t>
            </a:r>
            <a:r>
              <a:rPr lang="en-US" altLang="en-US" baseline="30000" dirty="0">
                <a:solidFill>
                  <a:srgbClr val="0000FF"/>
                </a:solidFill>
              </a:rPr>
              <a:t>|</a:t>
            </a:r>
            <a:r>
              <a:rPr lang="en-US" altLang="en-US" dirty="0">
                <a:solidFill>
                  <a:srgbClr val="0000FF"/>
                </a:solidFill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Worst case </a:t>
            </a:r>
            <a:r>
              <a:rPr lang="en-US" altLang="en-US" sz="2400" dirty="0">
                <a:sym typeface="Wingdings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</a:rPr>
              <a:t>Exponential time!</a:t>
            </a:r>
          </a:p>
        </p:txBody>
      </p:sp>
      <p:sp>
        <p:nvSpPr>
          <p:cNvPr id="34820" name="Text Box 17">
            <a:extLst>
              <a:ext uri="{FF2B5EF4-FFF2-40B4-BE49-F238E27FC236}">
                <a16:creationId xmlns:a16="http://schemas.microsoft.com/office/drawing/2014/main" id="{4D0E0BB9-4B32-7744-ABD9-FD852C7D8E7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0663" y="2186151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34821" name="Text Box 18">
            <a:extLst>
              <a:ext uri="{FF2B5EF4-FFF2-40B4-BE49-F238E27FC236}">
                <a16:creationId xmlns:a16="http://schemas.microsoft.com/office/drawing/2014/main" id="{220C3B55-ED48-D54B-BBD4-066B732A46F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94700" y="2827501"/>
            <a:ext cx="229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D      G     C</a:t>
            </a:r>
          </a:p>
        </p:txBody>
      </p:sp>
      <p:sp>
        <p:nvSpPr>
          <p:cNvPr id="34822" name="Text Box 19">
            <a:extLst>
              <a:ext uri="{FF2B5EF4-FFF2-40B4-BE49-F238E27FC236}">
                <a16:creationId xmlns:a16="http://schemas.microsoft.com/office/drawing/2014/main" id="{95D76195-3383-A247-B03D-A5C866A3CCCF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04163" y="3460914"/>
            <a:ext cx="290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Unicode MS" panose="020B0604020202020204" pitchFamily="34" charset="-128"/>
              </a:rPr>
              <a:t>G  E   D  E  C  G  E  </a:t>
            </a:r>
          </a:p>
        </p:txBody>
      </p:sp>
      <p:sp>
        <p:nvSpPr>
          <p:cNvPr id="34823" name="Line 20">
            <a:extLst>
              <a:ext uri="{FF2B5EF4-FFF2-40B4-BE49-F238E27FC236}">
                <a16:creationId xmlns:a16="http://schemas.microsoft.com/office/drawing/2014/main" id="{7FB5CEDA-15B4-964B-91DF-BB39BE6B0404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8739188" y="2552865"/>
            <a:ext cx="531812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21">
            <a:extLst>
              <a:ext uri="{FF2B5EF4-FFF2-40B4-BE49-F238E27FC236}">
                <a16:creationId xmlns:a16="http://schemas.microsoft.com/office/drawing/2014/main" id="{725379D5-821A-FF41-9C9A-E6BFACD9A560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71000" y="2584615"/>
            <a:ext cx="158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22">
            <a:extLst>
              <a:ext uri="{FF2B5EF4-FFF2-40B4-BE49-F238E27FC236}">
                <a16:creationId xmlns:a16="http://schemas.microsoft.com/office/drawing/2014/main" id="{17D9BEC2-A3FB-7144-83CD-C6BB12D90A6C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94813" y="2557627"/>
            <a:ext cx="531812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23">
            <a:extLst>
              <a:ext uri="{FF2B5EF4-FFF2-40B4-BE49-F238E27FC236}">
                <a16:creationId xmlns:a16="http://schemas.microsoft.com/office/drawing/2014/main" id="{615E4507-30C5-8742-81F5-D5EEC8221392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8186739" y="3254540"/>
            <a:ext cx="287337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24">
            <a:extLst>
              <a:ext uri="{FF2B5EF4-FFF2-40B4-BE49-F238E27FC236}">
                <a16:creationId xmlns:a16="http://schemas.microsoft.com/office/drawing/2014/main" id="{808D85E4-DFA1-A94D-9192-80695A82EF89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8474075" y="3265651"/>
            <a:ext cx="31750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8" name="Group 25">
            <a:extLst>
              <a:ext uri="{FF2B5EF4-FFF2-40B4-BE49-F238E27FC236}">
                <a16:creationId xmlns:a16="http://schemas.microsoft.com/office/drawing/2014/main" id="{5E9D2107-8ADC-C844-B1A5-14CC1769087F}"/>
              </a:ext>
            </a:extLst>
          </p:cNvPr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9005889" y="3191039"/>
            <a:ext cx="536575" cy="361950"/>
            <a:chOff x="4414" y="2880"/>
            <a:chExt cx="338" cy="228"/>
          </a:xfrm>
        </p:grpSpPr>
        <p:sp>
          <p:nvSpPr>
            <p:cNvPr id="34840" name="Line 26">
              <a:extLst>
                <a:ext uri="{FF2B5EF4-FFF2-40B4-BE49-F238E27FC236}">
                  <a16:creationId xmlns:a16="http://schemas.microsoft.com/office/drawing/2014/main" id="{03999FF7-803C-F24F-A573-AFF7DE3392B5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414" y="2880"/>
              <a:ext cx="161" cy="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27">
              <a:extLst>
                <a:ext uri="{FF2B5EF4-FFF2-40B4-BE49-F238E27FC236}">
                  <a16:creationId xmlns:a16="http://schemas.microsoft.com/office/drawing/2014/main" id="{243B6AB5-8224-B746-B62C-ABE5A5ED87C0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575" y="2887"/>
              <a:ext cx="0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28">
              <a:extLst>
                <a:ext uri="{FF2B5EF4-FFF2-40B4-BE49-F238E27FC236}">
                  <a16:creationId xmlns:a16="http://schemas.microsoft.com/office/drawing/2014/main" id="{16215559-17A6-3E41-934C-79B37CBD27EB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591" y="2889"/>
              <a:ext cx="161" cy="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9" name="Group 29">
            <a:extLst>
              <a:ext uri="{FF2B5EF4-FFF2-40B4-BE49-F238E27FC236}">
                <a16:creationId xmlns:a16="http://schemas.microsoft.com/office/drawing/2014/main" id="{A970F2FA-8E91-D54C-9057-B2C104015379}"/>
              </a:ext>
            </a:extLst>
          </p:cNvPr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 flipH="1">
            <a:off x="10039350" y="3233901"/>
            <a:ext cx="319088" cy="266700"/>
            <a:chOff x="4945" y="2908"/>
            <a:chExt cx="201" cy="168"/>
          </a:xfrm>
        </p:grpSpPr>
        <p:sp>
          <p:nvSpPr>
            <p:cNvPr id="34838" name="Line 30">
              <a:extLst>
                <a:ext uri="{FF2B5EF4-FFF2-40B4-BE49-F238E27FC236}">
                  <a16:creationId xmlns:a16="http://schemas.microsoft.com/office/drawing/2014/main" id="{74E6C654-A7CA-D849-977F-FA77DDF211D8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4945" y="2908"/>
              <a:ext cx="18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31">
              <a:extLst>
                <a:ext uri="{FF2B5EF4-FFF2-40B4-BE49-F238E27FC236}">
                  <a16:creationId xmlns:a16="http://schemas.microsoft.com/office/drawing/2014/main" id="{0E44A070-A19F-C346-8233-938DFE5DF0CD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5126" y="2915"/>
              <a:ext cx="20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0" name="Group 32">
            <a:extLst>
              <a:ext uri="{FF2B5EF4-FFF2-40B4-BE49-F238E27FC236}">
                <a16:creationId xmlns:a16="http://schemas.microsoft.com/office/drawing/2014/main" id="{12B8C717-3AE5-0E41-B545-366D63E6F7AA}"/>
              </a:ext>
            </a:extLst>
          </p:cNvPr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820026" y="3884776"/>
            <a:ext cx="536575" cy="361950"/>
            <a:chOff x="4414" y="2880"/>
            <a:chExt cx="338" cy="228"/>
          </a:xfrm>
        </p:grpSpPr>
        <p:sp>
          <p:nvSpPr>
            <p:cNvPr id="34835" name="Line 33">
              <a:extLst>
                <a:ext uri="{FF2B5EF4-FFF2-40B4-BE49-F238E27FC236}">
                  <a16:creationId xmlns:a16="http://schemas.microsoft.com/office/drawing/2014/main" id="{61C2C3A1-C68E-494D-9230-7895389F2111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414" y="2880"/>
              <a:ext cx="161" cy="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Line 34">
              <a:extLst>
                <a:ext uri="{FF2B5EF4-FFF2-40B4-BE49-F238E27FC236}">
                  <a16:creationId xmlns:a16="http://schemas.microsoft.com/office/drawing/2014/main" id="{C92E0DB0-BC75-784A-81A7-A0C6EE386376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575" y="2887"/>
              <a:ext cx="0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Line 35">
              <a:extLst>
                <a:ext uri="{FF2B5EF4-FFF2-40B4-BE49-F238E27FC236}">
                  <a16:creationId xmlns:a16="http://schemas.microsoft.com/office/drawing/2014/main" id="{5997301C-0F81-7946-9E92-229DF235E165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591" y="2889"/>
              <a:ext cx="161" cy="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31" name="Text Box 36">
            <a:extLst>
              <a:ext uri="{FF2B5EF4-FFF2-40B4-BE49-F238E27FC236}">
                <a16:creationId xmlns:a16="http://schemas.microsoft.com/office/drawing/2014/main" id="{6BA31A01-371F-D949-BB56-77BDF862A383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636000" y="4030826"/>
            <a:ext cx="89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accent2"/>
                </a:solidFill>
                <a:latin typeface="Arial Unicode MS" panose="020B0604020202020204" pitchFamily="34" charset="-128"/>
              </a:rPr>
              <a:t>Etc.</a:t>
            </a:r>
            <a:r>
              <a:rPr lang="en-US" altLang="en-US" sz="2400" i="1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34832" name="Text Box 37">
            <a:extLst>
              <a:ext uri="{FF2B5EF4-FFF2-40B4-BE49-F238E27FC236}">
                <a16:creationId xmlns:a16="http://schemas.microsoft.com/office/drawing/2014/main" id="{AF1BB5E5-DF9B-734A-A95A-65F9AF2B83A6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35801" y="4716626"/>
            <a:ext cx="391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Arial Unicode MS" panose="020B0604020202020204" pitchFamily="34" charset="-128"/>
              </a:rPr>
              <a:t>Search tree</a:t>
            </a:r>
            <a:r>
              <a:rPr lang="en-US" altLang="en-US" sz="2400">
                <a:solidFill>
                  <a:srgbClr val="0000FF"/>
                </a:solidFill>
                <a:latin typeface="Arial Unicode MS" panose="020B0604020202020204" pitchFamily="34" charset="-128"/>
              </a:rPr>
              <a:t> of paths from B</a:t>
            </a:r>
          </a:p>
        </p:txBody>
      </p:sp>
      <p:sp>
        <p:nvSpPr>
          <p:cNvPr id="34834" name="Date Placeholder 1">
            <a:extLst>
              <a:ext uri="{FF2B5EF4-FFF2-40B4-BE49-F238E27FC236}">
                <a16:creationId xmlns:a16="http://schemas.microsoft.com/office/drawing/2014/main" id="{7504238C-D422-D24A-9376-5A10A2BFB4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3057E79-BF6B-9941-9D4B-3A51AA91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</p:spPr>
        <p:txBody>
          <a:bodyPr/>
          <a:lstStyle/>
          <a:p>
            <a:r>
              <a:rPr lang="en-US" altLang="en-US" dirty="0"/>
              <a:t>Analysis of Exhaustive Search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5302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08458EBF-4C13-4D44-97BD-8AFD430B6BC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Running Times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3A33229-EDAE-8049-83BC-5A840061339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1142A7-C2ED-6E49-BE4A-0FBD7ED3869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8918" name="Date Placeholder 1">
            <a:extLst>
              <a:ext uri="{FF2B5EF4-FFF2-40B4-BE49-F238E27FC236}">
                <a16:creationId xmlns:a16="http://schemas.microsoft.com/office/drawing/2014/main" id="{824AE804-D5C0-A646-95D5-C7B9AD13C1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8EB9F-67E8-6741-ACB4-50143D7E055C}"/>
              </a:ext>
            </a:extLst>
          </p:cNvPr>
          <p:cNvSpPr txBox="1"/>
          <p:nvPr/>
        </p:nvSpPr>
        <p:spPr>
          <a:xfrm>
            <a:off x="3289738" y="6352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https://www.desmos.com/calculator/pwxhtawjnx</a:t>
            </a:r>
            <a:endParaRPr lang="en-US" dirty="0"/>
          </a:p>
        </p:txBody>
      </p:sp>
      <p:pic>
        <p:nvPicPr>
          <p:cNvPr id="34822" name="Picture 6" descr="Graph Preview">
            <a:extLst>
              <a:ext uri="{FF2B5EF4-FFF2-40B4-BE49-F238E27FC236}">
                <a16:creationId xmlns:a16="http://schemas.microsoft.com/office/drawing/2014/main" id="{F81DF6BC-7733-F94B-B860-D520C0E1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93" y="1820917"/>
            <a:ext cx="4154214" cy="415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7D17F5-6A25-0F4E-8D89-25D4C140C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752" y="2039434"/>
            <a:ext cx="1516337" cy="347591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3CB943C4-6B12-D143-980F-F2865D8452D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More Running Times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5C297C7-FCF7-AD4F-BF32-3195BABD3F5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0F710-8980-934C-8CA9-CCFF76938F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39941" name="Picture 2">
            <a:extLst>
              <a:ext uri="{FF2B5EF4-FFF2-40B4-BE49-F238E27FC236}">
                <a16:creationId xmlns:a16="http://schemas.microsoft.com/office/drawing/2014/main" id="{02D53116-BA31-7549-8550-11D77623568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4" y="1344270"/>
            <a:ext cx="9567153" cy="433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1">
            <a:extLst>
              <a:ext uri="{FF2B5EF4-FFF2-40B4-BE49-F238E27FC236}">
                <a16:creationId xmlns:a16="http://schemas.microsoft.com/office/drawing/2014/main" id="{A60EEECF-DC3F-9E44-85C2-613BF3CACDE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6194" y="5676903"/>
            <a:ext cx="2717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Somewhat old, from Rosen </a:t>
            </a:r>
          </a:p>
        </p:txBody>
      </p:sp>
      <p:sp>
        <p:nvSpPr>
          <p:cNvPr id="39943" name="Date Placeholder 1">
            <a:extLst>
              <a:ext uri="{FF2B5EF4-FFF2-40B4-BE49-F238E27FC236}">
                <a16:creationId xmlns:a16="http://schemas.microsoft.com/office/drawing/2014/main" id="{8F4A919A-527F-7F4E-847C-D72F8BE0032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416769AA-999D-704A-A3C0-7298B282560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E26E4C-B8B2-FE48-BBA2-DF6A4882B91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13F535A-6B06-BB46-B9A5-64C92C81522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199" y="1624013"/>
            <a:ext cx="10515599" cy="48307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All of the algorithms we have discussed in this class have been</a:t>
            </a:r>
            <a:r>
              <a:rPr lang="en-US" altLang="en-US" b="1" dirty="0"/>
              <a:t> polynomial time </a:t>
            </a:r>
            <a:r>
              <a:rPr lang="en-US" altLang="en-US" dirty="0"/>
              <a:t>algorithms: </a:t>
            </a:r>
          </a:p>
          <a:p>
            <a:pPr marL="742950" lvl="2" indent="-342900"/>
            <a:r>
              <a:rPr lang="en-US" altLang="en-US" sz="2800" dirty="0"/>
              <a:t>Examples: O(log N), O(N), O(N log N), O(N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)</a:t>
            </a:r>
          </a:p>
          <a:p>
            <a:pPr marL="742950" lvl="2" indent="-342900"/>
            <a:r>
              <a:rPr lang="en-US" altLang="en-US" sz="2800" dirty="0"/>
              <a:t>Algorithms whose running time is O(</a:t>
            </a:r>
            <a:r>
              <a:rPr lang="en-US" altLang="en-US" sz="2800" dirty="0" err="1"/>
              <a:t>N</a:t>
            </a:r>
            <a:r>
              <a:rPr lang="en-US" altLang="en-US" sz="2800" baseline="30000" dirty="0" err="1"/>
              <a:t>k</a:t>
            </a:r>
            <a:r>
              <a:rPr lang="en-US" altLang="en-US" sz="2800" dirty="0"/>
              <a:t>) for some k &gt; 0</a:t>
            </a:r>
          </a:p>
          <a:p>
            <a:pPr marL="742950" lvl="2" indent="-342900"/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Exponential time</a:t>
            </a:r>
            <a:r>
              <a:rPr lang="en-US" altLang="en-US" dirty="0"/>
              <a:t> </a:t>
            </a:r>
            <a:r>
              <a:rPr lang="en-US" altLang="en-US" dirty="0" err="1"/>
              <a:t>b</a:t>
            </a:r>
            <a:r>
              <a:rPr lang="en-US" altLang="en-US" baseline="30000" dirty="0" err="1"/>
              <a:t>N</a:t>
            </a:r>
            <a:r>
              <a:rPr lang="en-US" altLang="en-US" dirty="0"/>
              <a:t> is asymptotically worse than any polynomial function </a:t>
            </a:r>
            <a:r>
              <a:rPr lang="en-US" altLang="en-US" dirty="0" err="1"/>
              <a:t>N</a:t>
            </a:r>
            <a:r>
              <a:rPr lang="en-US" altLang="en-US" baseline="30000" dirty="0" err="1"/>
              <a:t>k</a:t>
            </a:r>
            <a:r>
              <a:rPr lang="en-US" altLang="en-US" dirty="0"/>
              <a:t> for any k</a:t>
            </a:r>
          </a:p>
        </p:txBody>
      </p:sp>
      <p:sp>
        <p:nvSpPr>
          <p:cNvPr id="41989" name="Date Placeholder 1">
            <a:extLst>
              <a:ext uri="{FF2B5EF4-FFF2-40B4-BE49-F238E27FC236}">
                <a16:creationId xmlns:a16="http://schemas.microsoft.com/office/drawing/2014/main" id="{C910AE1B-129E-8E41-93A5-E53BBC09D7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87960-6314-3942-A03F-672E6F97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Polynomial vs. Exponential Time</a:t>
            </a:r>
            <a:endParaRPr lang="en-US" dirty="0"/>
          </a:p>
        </p:txBody>
      </p:sp>
      <p:pic>
        <p:nvPicPr>
          <p:cNvPr id="38914" name="Picture 2" descr="Hamilton (musical) - Wikipedia">
            <a:extLst>
              <a:ext uri="{FF2B5EF4-FFF2-40B4-BE49-F238E27FC236}">
                <a16:creationId xmlns:a16="http://schemas.microsoft.com/office/drawing/2014/main" id="{484B09DF-C300-3145-B01A-E3D78E17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54" y="4433066"/>
            <a:ext cx="1639902" cy="22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C7E62599-CF70-0347-A319-BC950CA7E58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786BF1-2318-A74F-BC73-D9F8CBF6BF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4D35E09-82C8-664E-A4E1-A2C0403E783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The Complexity Class P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1E4DEBD-50F6-0249-9573-2A499C1BA1B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624014"/>
            <a:ext cx="10018986" cy="46497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FF"/>
                </a:solidFill>
              </a:rPr>
              <a:t>Definition: P</a:t>
            </a:r>
            <a:r>
              <a:rPr lang="en-US" altLang="en-US" dirty="0"/>
              <a:t> is the set of all problems that can be solved in </a:t>
            </a:r>
            <a:r>
              <a:rPr lang="en-US" altLang="en-US" i="1" dirty="0">
                <a:solidFill>
                  <a:srgbClr val="0000FF"/>
                </a:solidFill>
              </a:rPr>
              <a:t>polynomial worst-case time</a:t>
            </a:r>
            <a:endParaRPr lang="en-US" altLang="en-US" i="1" dirty="0"/>
          </a:p>
          <a:p>
            <a:pPr marL="457200" lvl="1" indent="0" eaLnBrk="1" hangingPunct="1">
              <a:buNone/>
            </a:pPr>
            <a:r>
              <a:rPr lang="en-US" altLang="en-US" sz="3000" dirty="0"/>
              <a:t>All </a:t>
            </a:r>
            <a:r>
              <a:rPr lang="en-US" altLang="en-US" sz="3000" i="1" dirty="0">
                <a:solidFill>
                  <a:schemeClr val="accent2"/>
                </a:solidFill>
              </a:rPr>
              <a:t>problems</a:t>
            </a:r>
            <a:r>
              <a:rPr lang="en-US" altLang="en-US" sz="3000" dirty="0"/>
              <a:t> that have some </a:t>
            </a:r>
            <a:r>
              <a:rPr lang="en-US" altLang="en-US" sz="3000" i="1" dirty="0">
                <a:solidFill>
                  <a:schemeClr val="accent2"/>
                </a:solidFill>
              </a:rPr>
              <a:t>algorithm</a:t>
            </a:r>
            <a:r>
              <a:rPr lang="en-US" altLang="en-US" sz="3000" dirty="0"/>
              <a:t> whose running time is O(</a:t>
            </a:r>
            <a:r>
              <a:rPr lang="en-US" altLang="en-US" sz="3000" dirty="0" err="1"/>
              <a:t>N</a:t>
            </a:r>
            <a:r>
              <a:rPr lang="en-US" altLang="en-US" sz="3000" baseline="30000" dirty="0" err="1"/>
              <a:t>k</a:t>
            </a:r>
            <a:r>
              <a:rPr lang="en-US" altLang="en-US" sz="3000" dirty="0"/>
              <a:t>) for some </a:t>
            </a:r>
            <a:r>
              <a:rPr lang="en-US" altLang="en-US" sz="3000" i="1" dirty="0"/>
              <a:t>k</a:t>
            </a:r>
          </a:p>
          <a:p>
            <a:pPr marL="457200" lvl="1" indent="0" eaLnBrk="1" hangingPunct="1">
              <a:buNone/>
            </a:pPr>
            <a:endParaRPr lang="en-US" altLang="en-US" sz="3000" i="1" dirty="0"/>
          </a:p>
          <a:p>
            <a:pPr marL="0" indent="0" eaLnBrk="1" hangingPunct="1">
              <a:buNone/>
            </a:pPr>
            <a:r>
              <a:rPr lang="en-US" altLang="en-US" dirty="0">
                <a:solidFill>
                  <a:srgbClr val="0000FF"/>
                </a:solidFill>
              </a:rPr>
              <a:t>Examples of problems in P</a:t>
            </a:r>
            <a:r>
              <a:rPr lang="en-US" altLang="en-US" dirty="0"/>
              <a:t>: </a:t>
            </a:r>
            <a:br>
              <a:rPr lang="en-US" altLang="en-US" dirty="0"/>
            </a:br>
            <a:r>
              <a:rPr lang="en-US" altLang="en-US" dirty="0"/>
              <a:t>sorting, shortest path, Euler circuit, </a:t>
            </a:r>
            <a:r>
              <a:rPr lang="en-US" altLang="en-US" i="1" dirty="0"/>
              <a:t>etc</a:t>
            </a:r>
            <a:r>
              <a:rPr lang="en-US" altLang="en-US" dirty="0"/>
              <a:t>.</a:t>
            </a:r>
          </a:p>
        </p:txBody>
      </p:sp>
      <p:sp>
        <p:nvSpPr>
          <p:cNvPr id="44037" name="Date Placeholder 1">
            <a:extLst>
              <a:ext uri="{FF2B5EF4-FFF2-40B4-BE49-F238E27FC236}">
                <a16:creationId xmlns:a16="http://schemas.microsoft.com/office/drawing/2014/main" id="{1CE5597B-2F51-7447-A079-991C68F9FFF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2E15101C-9F58-ED45-8516-F6E7AF58BA6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1AE4F1-5969-3345-B073-956C03865BC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6083" name="Oval 7">
            <a:extLst>
              <a:ext uri="{FF2B5EF4-FFF2-40B4-BE49-F238E27FC236}">
                <a16:creationId xmlns:a16="http://schemas.microsoft.com/office/drawing/2014/main" id="{B9EA2F2A-A5EE-894F-9FE7-D3606CDAAEF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3201" y="2590800"/>
            <a:ext cx="2663825" cy="259238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6084" name="Text Box 11">
            <a:extLst>
              <a:ext uri="{FF2B5EF4-FFF2-40B4-BE49-F238E27FC236}">
                <a16:creationId xmlns:a16="http://schemas.microsoft.com/office/drawing/2014/main" id="{DDD61D27-B140-244C-87A9-CA7ACDE7E1A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59139" y="3048000"/>
            <a:ext cx="4587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P</a:t>
            </a:r>
          </a:p>
        </p:txBody>
      </p:sp>
      <p:sp>
        <p:nvSpPr>
          <p:cNvPr id="46085" name="TextBox 6">
            <a:extLst>
              <a:ext uri="{FF2B5EF4-FFF2-40B4-BE49-F238E27FC236}">
                <a16:creationId xmlns:a16="http://schemas.microsoft.com/office/drawing/2014/main" id="{80820FF3-88B7-184B-BBFB-013857E42F0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9789" y="3810000"/>
            <a:ext cx="1736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Sorting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Euler Circuit</a:t>
            </a:r>
          </a:p>
        </p:txBody>
      </p:sp>
      <p:sp>
        <p:nvSpPr>
          <p:cNvPr id="46086" name="Date Placeholder 1">
            <a:extLst>
              <a:ext uri="{FF2B5EF4-FFF2-40B4-BE49-F238E27FC236}">
                <a16:creationId xmlns:a16="http://schemas.microsoft.com/office/drawing/2014/main" id="{834922D8-6562-B048-9471-BD9ECAF4CD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CB51B9A4-CBC4-914A-BF39-5CB6B10DF64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8BD2D5-3230-3146-BCCB-82721701C94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47107" name="Oval 7">
            <a:extLst>
              <a:ext uri="{FF2B5EF4-FFF2-40B4-BE49-F238E27FC236}">
                <a16:creationId xmlns:a16="http://schemas.microsoft.com/office/drawing/2014/main" id="{C46A38BE-2C62-2542-B876-3F2292BB268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3201" y="2590800"/>
            <a:ext cx="2663825" cy="259238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7108" name="Text Box 11">
            <a:extLst>
              <a:ext uri="{FF2B5EF4-FFF2-40B4-BE49-F238E27FC236}">
                <a16:creationId xmlns:a16="http://schemas.microsoft.com/office/drawing/2014/main" id="{4A346727-6EB3-3844-8162-F8441095258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59139" y="3048000"/>
            <a:ext cx="4587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P</a:t>
            </a:r>
          </a:p>
        </p:txBody>
      </p:sp>
      <p:sp>
        <p:nvSpPr>
          <p:cNvPr id="47109" name="TextBox 6">
            <a:extLst>
              <a:ext uri="{FF2B5EF4-FFF2-40B4-BE49-F238E27FC236}">
                <a16:creationId xmlns:a16="http://schemas.microsoft.com/office/drawing/2014/main" id="{F5112FEB-E5CF-5449-92E6-B9C592C9320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9789" y="3810000"/>
            <a:ext cx="1736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Sorting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Euler Circuit</a:t>
            </a:r>
          </a:p>
        </p:txBody>
      </p:sp>
      <p:sp>
        <p:nvSpPr>
          <p:cNvPr id="47110" name="TextBox 7">
            <a:extLst>
              <a:ext uri="{FF2B5EF4-FFF2-40B4-BE49-F238E27FC236}">
                <a16:creationId xmlns:a16="http://schemas.microsoft.com/office/drawing/2014/main" id="{2B01BDD7-384F-E246-A5A2-154466AA38C7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0" y="2540000"/>
            <a:ext cx="2338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Hamiltonian Circuit</a:t>
            </a:r>
          </a:p>
        </p:txBody>
      </p:sp>
      <p:sp>
        <p:nvSpPr>
          <p:cNvPr id="47111" name="Date Placeholder 1">
            <a:extLst>
              <a:ext uri="{FF2B5EF4-FFF2-40B4-BE49-F238E27FC236}">
                <a16:creationId xmlns:a16="http://schemas.microsoft.com/office/drawing/2014/main" id="{6F7615D3-2D18-194D-8F83-4280545EB5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32EBD4A0-FD1E-4C45-875A-B1C0D13F129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916FE4-9D55-FD4A-AC65-EF8AE5747C5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48131" name="Oval 7">
            <a:extLst>
              <a:ext uri="{FF2B5EF4-FFF2-40B4-BE49-F238E27FC236}">
                <a16:creationId xmlns:a16="http://schemas.microsoft.com/office/drawing/2014/main" id="{D1619AB1-3F20-444E-BA62-4DDC5DC561B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3201" y="2590800"/>
            <a:ext cx="2663825" cy="259238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8132" name="Text Box 11">
            <a:extLst>
              <a:ext uri="{FF2B5EF4-FFF2-40B4-BE49-F238E27FC236}">
                <a16:creationId xmlns:a16="http://schemas.microsoft.com/office/drawing/2014/main" id="{C17C3374-72D8-AA4F-B2C1-37E23F7A104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59139" y="3048000"/>
            <a:ext cx="4587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P</a:t>
            </a:r>
          </a:p>
        </p:txBody>
      </p:sp>
      <p:sp>
        <p:nvSpPr>
          <p:cNvPr id="48133" name="TextBox 6">
            <a:extLst>
              <a:ext uri="{FF2B5EF4-FFF2-40B4-BE49-F238E27FC236}">
                <a16:creationId xmlns:a16="http://schemas.microsoft.com/office/drawing/2014/main" id="{1B5575AC-9953-594A-B22B-BA7C519AECA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79789" y="3810000"/>
            <a:ext cx="1736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Sorting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Euler Circuit</a:t>
            </a:r>
          </a:p>
        </p:txBody>
      </p:sp>
      <p:sp>
        <p:nvSpPr>
          <p:cNvPr id="48134" name="TextBox 7">
            <a:extLst>
              <a:ext uri="{FF2B5EF4-FFF2-40B4-BE49-F238E27FC236}">
                <a16:creationId xmlns:a16="http://schemas.microsoft.com/office/drawing/2014/main" id="{4C235F5B-89DB-0446-B890-0C7828D045C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0" y="2540001"/>
            <a:ext cx="2501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Hamiltonian Circuit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Satisfiability (SAT)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Vertex Cover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Travelling Salesman</a:t>
            </a:r>
          </a:p>
        </p:txBody>
      </p:sp>
      <p:sp>
        <p:nvSpPr>
          <p:cNvPr id="48135" name="Date Placeholder 1">
            <a:extLst>
              <a:ext uri="{FF2B5EF4-FFF2-40B4-BE49-F238E27FC236}">
                <a16:creationId xmlns:a16="http://schemas.microsoft.com/office/drawing/2014/main" id="{90722A99-320F-CB41-BBE3-39B38ECA19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1811ACB-3E11-B141-B7FB-FE2E7DEFFF1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Satisfiability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CBDBF0A0-8471-5749-9C38-A6ED0EC7456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00121"/>
            <a:ext cx="91440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/>
              <a:t>Input</a:t>
            </a:r>
            <a:r>
              <a:rPr lang="en-US" altLang="en-US" sz="2400" dirty="0"/>
              <a:t>: a logic formula of size </a:t>
            </a:r>
            <a:r>
              <a:rPr lang="en-US" altLang="en-US" sz="2400" b="1" dirty="0"/>
              <a:t>m</a:t>
            </a:r>
            <a:r>
              <a:rPr lang="en-US" altLang="en-US" sz="2400" dirty="0"/>
              <a:t> containing </a:t>
            </a:r>
            <a:r>
              <a:rPr lang="en-US" altLang="en-US" sz="2400" b="1" dirty="0"/>
              <a:t>n</a:t>
            </a:r>
            <a:r>
              <a:rPr lang="en-US" altLang="en-US" sz="2400" dirty="0"/>
              <a:t> variables</a:t>
            </a:r>
          </a:p>
          <a:p>
            <a:pPr marL="0" indent="0">
              <a:buNone/>
            </a:pPr>
            <a:r>
              <a:rPr lang="en-US" altLang="en-US" sz="2400" b="1" dirty="0"/>
              <a:t>Output</a:t>
            </a:r>
            <a:r>
              <a:rPr lang="en-US" altLang="en-US" sz="2400" dirty="0"/>
              <a:t>: An assignment of Boolean values to the variables in the formula such that the formula is true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Algorithm: Try every variable assignment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39D95805-86F9-CE43-A505-7F59B802B7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48121"/>
            <a:ext cx="6248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Slide Number Placeholder 1">
            <a:extLst>
              <a:ext uri="{FF2B5EF4-FFF2-40B4-BE49-F238E27FC236}">
                <a16:creationId xmlns:a16="http://schemas.microsoft.com/office/drawing/2014/main" id="{561E4D49-A124-174F-AF30-AEDB3E50ADB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052070-E98A-404A-8349-82521B5531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49158" name="Date Placeholder 1">
            <a:extLst>
              <a:ext uri="{FF2B5EF4-FFF2-40B4-BE49-F238E27FC236}">
                <a16:creationId xmlns:a16="http://schemas.microsoft.com/office/drawing/2014/main" id="{FA4A2664-4706-1340-B5FB-F0FA34A5E1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4D6E4A22-60F8-324D-BA4B-CCC96DC57397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1431925"/>
            <a:ext cx="9272752" cy="22415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b="1" dirty="0"/>
              <a:t>Input</a:t>
            </a:r>
            <a:r>
              <a:rPr lang="en-US" altLang="en-US" sz="2400" dirty="0"/>
              <a:t>: A graph (</a:t>
            </a:r>
            <a:r>
              <a:rPr lang="en-US" altLang="en-US" sz="2400" b="1" dirty="0"/>
              <a:t>V</a:t>
            </a:r>
            <a:r>
              <a:rPr lang="en-US" altLang="en-US" sz="2400" dirty="0"/>
              <a:t>,</a:t>
            </a:r>
            <a:r>
              <a:rPr lang="en-US" altLang="en-US" sz="2400" b="1" dirty="0"/>
              <a:t>E</a:t>
            </a:r>
            <a:r>
              <a:rPr lang="en-US" altLang="en-US" sz="2400" dirty="0"/>
              <a:t>) </a:t>
            </a:r>
            <a:r>
              <a:rPr lang="en-US" altLang="en-US" sz="2400" dirty="0">
                <a:solidFill>
                  <a:schemeClr val="accent2"/>
                </a:solidFill>
              </a:rPr>
              <a:t>and a number </a:t>
            </a:r>
            <a:r>
              <a:rPr lang="en-US" altLang="en-US" sz="2400" b="1" dirty="0">
                <a:solidFill>
                  <a:schemeClr val="accent2"/>
                </a:solidFill>
              </a:rPr>
              <a:t>m</a:t>
            </a:r>
          </a:p>
          <a:p>
            <a:pPr marL="0" indent="0">
              <a:buNone/>
            </a:pPr>
            <a:r>
              <a:rPr lang="en-US" altLang="en-US" sz="2400" b="1" dirty="0"/>
              <a:t>Output</a:t>
            </a:r>
            <a:r>
              <a:rPr lang="en-US" altLang="en-US" sz="2400" dirty="0"/>
              <a:t>: A subset </a:t>
            </a:r>
            <a:r>
              <a:rPr lang="en-US" altLang="en-US" sz="2400" b="1" dirty="0"/>
              <a:t>S</a:t>
            </a:r>
            <a:r>
              <a:rPr lang="en-US" altLang="en-US" sz="2400" dirty="0"/>
              <a:t> of </a:t>
            </a:r>
            <a:r>
              <a:rPr lang="en-US" altLang="en-US" sz="2400" b="1" dirty="0"/>
              <a:t>V</a:t>
            </a:r>
            <a:r>
              <a:rPr lang="en-US" altLang="en-US" sz="2400" dirty="0"/>
              <a:t> such that </a:t>
            </a:r>
            <a:r>
              <a:rPr lang="en-US" altLang="en-US" sz="2400" i="1" u="sng" dirty="0"/>
              <a:t>for every edge </a:t>
            </a:r>
            <a:r>
              <a:rPr lang="en-US" altLang="en-US" sz="2400" dirty="0"/>
              <a:t>(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altLang="en-US" sz="2400" dirty="0"/>
              <a:t>) in </a:t>
            </a:r>
            <a:r>
              <a:rPr lang="en-US" altLang="en-US" sz="2400" b="1" dirty="0"/>
              <a:t>E</a:t>
            </a:r>
            <a:r>
              <a:rPr lang="en-US" altLang="en-US" sz="2400" dirty="0"/>
              <a:t>, at least </a:t>
            </a:r>
            <a:r>
              <a:rPr lang="en-US" altLang="en-US" sz="2400" u="sng" dirty="0"/>
              <a:t>one</a:t>
            </a:r>
            <a:r>
              <a:rPr lang="en-US" altLang="en-US" sz="2400" dirty="0"/>
              <a:t> of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altLang="en-US" sz="2400" dirty="0"/>
              <a:t> or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altLang="en-US" sz="2400" dirty="0"/>
              <a:t> is in </a:t>
            </a:r>
            <a:r>
              <a:rPr lang="en-US" altLang="en-US" sz="2400" b="1" dirty="0"/>
              <a:t>S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and </a:t>
            </a:r>
            <a:r>
              <a:rPr lang="en-US" altLang="en-US" sz="2400" b="1" dirty="0">
                <a:solidFill>
                  <a:schemeClr val="accent2"/>
                </a:solidFill>
              </a:rPr>
              <a:t>|S|=m </a:t>
            </a:r>
            <a:r>
              <a:rPr lang="en-US" altLang="en-US" sz="2400" dirty="0">
                <a:solidFill>
                  <a:schemeClr val="accent2"/>
                </a:solidFill>
              </a:rPr>
              <a:t>(if such an </a:t>
            </a:r>
            <a:r>
              <a:rPr lang="en-US" altLang="en-US" sz="2400" b="1" dirty="0">
                <a:solidFill>
                  <a:schemeClr val="accent2"/>
                </a:solidFill>
              </a:rPr>
              <a:t>S</a:t>
            </a:r>
            <a:r>
              <a:rPr lang="en-US" altLang="en-US" sz="2400" dirty="0">
                <a:solidFill>
                  <a:schemeClr val="accent2"/>
                </a:solidFill>
              </a:rPr>
              <a:t> exists)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Algorithm: Try every subset of vertices of size </a:t>
            </a:r>
            <a:r>
              <a:rPr lang="en-US" altLang="en-US" sz="2400" b="1" dirty="0"/>
              <a:t>m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8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51204" name="Rectangle 20">
            <a:extLst>
              <a:ext uri="{FF2B5EF4-FFF2-40B4-BE49-F238E27FC236}">
                <a16:creationId xmlns:a16="http://schemas.microsoft.com/office/drawing/2014/main" id="{80C76CF0-A58A-D64C-B844-4D8DCE99FE0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10703" y="3980903"/>
            <a:ext cx="3048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205" name="Rectangle 21">
            <a:extLst>
              <a:ext uri="{FF2B5EF4-FFF2-40B4-BE49-F238E27FC236}">
                <a16:creationId xmlns:a16="http://schemas.microsoft.com/office/drawing/2014/main" id="{87D01B4C-91F9-7348-AB6E-9E611DA0750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5903" y="5352503"/>
            <a:ext cx="304800" cy="304800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206" name="Rectangle 22">
            <a:extLst>
              <a:ext uri="{FF2B5EF4-FFF2-40B4-BE49-F238E27FC236}">
                <a16:creationId xmlns:a16="http://schemas.microsoft.com/office/drawing/2014/main" id="{B2BBFDFB-9AF2-D645-8CA7-5359A0B5AE30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06103" y="5809703"/>
            <a:ext cx="304800" cy="304800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207" name="Rectangle 23">
            <a:extLst>
              <a:ext uri="{FF2B5EF4-FFF2-40B4-BE49-F238E27FC236}">
                <a16:creationId xmlns:a16="http://schemas.microsoft.com/office/drawing/2014/main" id="{AB1B71AA-79E2-6544-AF6E-9145C85F570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77703" y="5352503"/>
            <a:ext cx="304800" cy="304800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208" name="Rectangle 24">
            <a:extLst>
              <a:ext uri="{FF2B5EF4-FFF2-40B4-BE49-F238E27FC236}">
                <a16:creationId xmlns:a16="http://schemas.microsoft.com/office/drawing/2014/main" id="{002E8B3A-4A46-C840-9EE5-2DC25ED9F19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58503" y="3676103"/>
            <a:ext cx="304800" cy="304800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51209" name="Rectangle 25">
            <a:extLst>
              <a:ext uri="{FF2B5EF4-FFF2-40B4-BE49-F238E27FC236}">
                <a16:creationId xmlns:a16="http://schemas.microsoft.com/office/drawing/2014/main" id="{3C67343C-E36B-9D47-AE91-0046D676D928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06103" y="4666703"/>
            <a:ext cx="3048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210" name="Rectangle 26">
            <a:extLst>
              <a:ext uri="{FF2B5EF4-FFF2-40B4-BE49-F238E27FC236}">
                <a16:creationId xmlns:a16="http://schemas.microsoft.com/office/drawing/2014/main" id="{7262C2DF-C374-BC41-ACA3-136DBC5CCA19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06303" y="4209503"/>
            <a:ext cx="3048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1211" name="Line 27">
            <a:extLst>
              <a:ext uri="{FF2B5EF4-FFF2-40B4-BE49-F238E27FC236}">
                <a16:creationId xmlns:a16="http://schemas.microsoft.com/office/drawing/2014/main" id="{132C2169-9806-6E42-9985-46B692D616B9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115503" y="3826917"/>
            <a:ext cx="1143000" cy="306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28">
            <a:extLst>
              <a:ext uri="{FF2B5EF4-FFF2-40B4-BE49-F238E27FC236}">
                <a16:creationId xmlns:a16="http://schemas.microsoft.com/office/drawing/2014/main" id="{2BFCF93E-3002-0E48-B2D8-B857BE0F59BD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8258503" y="3980903"/>
            <a:ext cx="152400" cy="685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29">
            <a:extLst>
              <a:ext uri="{FF2B5EF4-FFF2-40B4-BE49-F238E27FC236}">
                <a16:creationId xmlns:a16="http://schemas.microsoft.com/office/drawing/2014/main" id="{A23D818E-6A81-5841-B217-402E60906324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8563303" y="3828503"/>
            <a:ext cx="11430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30">
            <a:extLst>
              <a:ext uri="{FF2B5EF4-FFF2-40B4-BE49-F238E27FC236}">
                <a16:creationId xmlns:a16="http://schemas.microsoft.com/office/drawing/2014/main" id="{2D6EB082-3230-FB4B-85F3-2E767B58E7A8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410903" y="4819103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31">
            <a:extLst>
              <a:ext uri="{FF2B5EF4-FFF2-40B4-BE49-F238E27FC236}">
                <a16:creationId xmlns:a16="http://schemas.microsoft.com/office/drawing/2014/main" id="{B3366D95-320A-7B4D-9AA9-E108425F3049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9706303" y="4514303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32">
            <a:extLst>
              <a:ext uri="{FF2B5EF4-FFF2-40B4-BE49-F238E27FC236}">
                <a16:creationId xmlns:a16="http://schemas.microsoft.com/office/drawing/2014/main" id="{85F57657-BB42-7C44-AC89-40F5BAE1058F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258503" y="4971503"/>
            <a:ext cx="0" cy="838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Line 33">
            <a:extLst>
              <a:ext uri="{FF2B5EF4-FFF2-40B4-BE49-F238E27FC236}">
                <a16:creationId xmlns:a16="http://schemas.microsoft.com/office/drawing/2014/main" id="{58E88D6D-4E97-F54C-A2D4-99444965E67A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410903" y="5581103"/>
            <a:ext cx="10668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Line 34">
            <a:extLst>
              <a:ext uri="{FF2B5EF4-FFF2-40B4-BE49-F238E27FC236}">
                <a16:creationId xmlns:a16="http://schemas.microsoft.com/office/drawing/2014/main" id="{2F8464CC-FDB0-AF40-83BB-2BB543E6058D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810703" y="5504903"/>
            <a:ext cx="129540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Line 35">
            <a:extLst>
              <a:ext uri="{FF2B5EF4-FFF2-40B4-BE49-F238E27FC236}">
                <a16:creationId xmlns:a16="http://schemas.microsoft.com/office/drawing/2014/main" id="{BA96986D-E43F-EE41-A889-ED9036A319D6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6658303" y="4285703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Line 36">
            <a:extLst>
              <a:ext uri="{FF2B5EF4-FFF2-40B4-BE49-F238E27FC236}">
                <a16:creationId xmlns:a16="http://schemas.microsoft.com/office/drawing/2014/main" id="{7CB34577-9E69-7F43-AE3F-B022720C218C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115503" y="4285703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Slide Number Placeholder 1">
            <a:extLst>
              <a:ext uri="{FF2B5EF4-FFF2-40B4-BE49-F238E27FC236}">
                <a16:creationId xmlns:a16="http://schemas.microsoft.com/office/drawing/2014/main" id="{4244115D-6E03-CD47-A9CF-6BB1606EC63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6FDD1-776B-DC46-A743-951C00D88F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1222" name="Date Placeholder 1">
            <a:extLst>
              <a:ext uri="{FF2B5EF4-FFF2-40B4-BE49-F238E27FC236}">
                <a16:creationId xmlns:a16="http://schemas.microsoft.com/office/drawing/2014/main" id="{9175D539-313E-9544-B950-7B0F46FB8C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FF224-21CD-C94E-9C8C-6D465226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Vertex Cover 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A7AA-42DF-C44F-A639-90657A8D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Survey!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6B662-678E-DE47-AB92-4D7CA01C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have received an email for a survey for this class!</a:t>
            </a:r>
          </a:p>
          <a:p>
            <a:pPr lvl="1"/>
            <a:r>
              <a:rPr lang="en-US" b="1" dirty="0"/>
              <a:t>It closes this Friday!</a:t>
            </a:r>
          </a:p>
          <a:p>
            <a:r>
              <a:rPr lang="en-US" dirty="0"/>
              <a:t>I will give out 1 extra credit point to everyone who fills it out</a:t>
            </a:r>
          </a:p>
          <a:p>
            <a:pPr lvl="1"/>
            <a:r>
              <a:rPr lang="en-US" dirty="0"/>
              <a:t>It is anonymous, I will know if you filled it out but not what you said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EC64-2950-334A-AB32-4CE44D88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FA1F0-9A2B-B740-8F2C-E5CACDC8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5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6A62FD6E-14DA-5247-87FD-858E5915A77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Traveling Salesman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10D20CB7-BC13-E647-B5BA-D5D0B350175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21297"/>
            <a:ext cx="10515600" cy="236242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b="1" dirty="0"/>
              <a:t>Input</a:t>
            </a:r>
            <a:r>
              <a:rPr lang="en-US" altLang="en-US" sz="2400" dirty="0"/>
              <a:t>: A </a:t>
            </a:r>
            <a:r>
              <a:rPr lang="en-US" altLang="en-US" sz="2400" i="1" u="sng" dirty="0"/>
              <a:t>complete</a:t>
            </a:r>
            <a:r>
              <a:rPr lang="en-US" altLang="en-US" sz="2400" dirty="0"/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weighted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graph (</a:t>
            </a:r>
            <a:r>
              <a:rPr lang="en-US" altLang="en-US" sz="2400" b="1" dirty="0"/>
              <a:t>V</a:t>
            </a:r>
            <a:r>
              <a:rPr lang="en-US" altLang="en-US" sz="2400" dirty="0"/>
              <a:t>,</a:t>
            </a:r>
            <a:r>
              <a:rPr lang="en-US" altLang="en-US" sz="2400" b="1" dirty="0"/>
              <a:t>E</a:t>
            </a:r>
            <a:r>
              <a:rPr lang="en-US" altLang="en-US" sz="2400" dirty="0"/>
              <a:t>) and a number </a:t>
            </a:r>
            <a:r>
              <a:rPr lang="en-US" altLang="en-US" sz="2400" b="1" dirty="0"/>
              <a:t>m</a:t>
            </a:r>
          </a:p>
          <a:p>
            <a:pPr marL="0" indent="0">
              <a:buNone/>
            </a:pPr>
            <a:r>
              <a:rPr lang="en-US" altLang="en-US" sz="2400" b="1" dirty="0"/>
              <a:t>Output</a:t>
            </a:r>
            <a:r>
              <a:rPr lang="en-US" altLang="en-US" sz="2400" dirty="0"/>
              <a:t>: A circuit that visits each vertex exactly once and has </a:t>
            </a:r>
            <a:br>
              <a:rPr lang="en-US" altLang="en-US" sz="2400" dirty="0"/>
            </a:br>
            <a:r>
              <a:rPr lang="en-US" altLang="en-US" sz="2400" dirty="0"/>
              <a:t>total cost &lt; </a:t>
            </a:r>
            <a:r>
              <a:rPr lang="en-US" altLang="en-US" sz="2400" b="1" dirty="0"/>
              <a:t>m </a:t>
            </a:r>
            <a:r>
              <a:rPr lang="en-US" altLang="en-US" sz="2400" dirty="0"/>
              <a:t>if one exists</a:t>
            </a:r>
          </a:p>
          <a:p>
            <a:pPr>
              <a:buFontTx/>
              <a:buNone/>
            </a:pPr>
            <a:endParaRPr lang="en-US" altLang="en-US" sz="2400" b="1" dirty="0"/>
          </a:p>
          <a:p>
            <a:pPr>
              <a:buFontTx/>
              <a:buNone/>
            </a:pPr>
            <a:r>
              <a:rPr lang="en-US" altLang="en-US" sz="2400" dirty="0"/>
              <a:t>Algorithm: Try every path, stop if find cheap enough one</a:t>
            </a:r>
          </a:p>
        </p:txBody>
      </p:sp>
      <p:sp>
        <p:nvSpPr>
          <p:cNvPr id="53252" name="Slide Number Placeholder 1">
            <a:extLst>
              <a:ext uri="{FF2B5EF4-FFF2-40B4-BE49-F238E27FC236}">
                <a16:creationId xmlns:a16="http://schemas.microsoft.com/office/drawing/2014/main" id="{D0A81FE9-19BB-CC49-A43D-B9AC6E57892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CE95D8-8899-A643-A2FE-39476FD427A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3253" name="Date Placeholder 1">
            <a:extLst>
              <a:ext uri="{FF2B5EF4-FFF2-40B4-BE49-F238E27FC236}">
                <a16:creationId xmlns:a16="http://schemas.microsoft.com/office/drawing/2014/main" id="{143D93AF-3017-2446-90D1-DABCFFF33E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1DBEF97-5C9E-EB41-B482-35849185EE0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A Glimmer of Hope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6990A45-9572-E940-9354-EA39A505C15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If given a candidate solution to a problem, we can </a:t>
            </a:r>
            <a:r>
              <a:rPr lang="en-US" altLang="en-US" b="1" u="sng" dirty="0"/>
              <a:t>check if that solution is correct in polynomial-time</a:t>
            </a:r>
            <a:r>
              <a:rPr lang="en-US" altLang="en-US" dirty="0"/>
              <a:t>, then </a:t>
            </a:r>
            <a:r>
              <a:rPr lang="en-US" altLang="en-US" b="1" dirty="0"/>
              <a:t>maybe</a:t>
            </a:r>
            <a:r>
              <a:rPr lang="en-US" altLang="en-US" dirty="0"/>
              <a:t> a polynomial-time solution exists?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Can we do this with Hamiltonian Circuit?</a:t>
            </a:r>
          </a:p>
          <a:p>
            <a:pPr marL="457200" lvl="1" indent="0">
              <a:buNone/>
            </a:pPr>
            <a:r>
              <a:rPr lang="en-US" altLang="en-US" dirty="0"/>
              <a:t>Given a candidate path, is it a Hamiltonian Circuit?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1DFE8A77-238B-7A46-A25D-AAF3173D668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BA3F2-D216-F34B-BFF7-786B4B6CFE2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F25DB-6AEA-084D-A4B2-B232ADD2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CD8959E-AE31-584E-8997-D409C58C4F6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A Glimmer of Hope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595828A-367C-9E49-810B-A7AF5D0E8A0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If given a candidate solution to a problem, we can </a:t>
            </a:r>
            <a:r>
              <a:rPr lang="en-US" altLang="en-US" b="1" u="sng" dirty="0"/>
              <a:t>check if that solution is correct in polynomial-time</a:t>
            </a:r>
            <a:r>
              <a:rPr lang="en-US" altLang="en-US" dirty="0"/>
              <a:t>, then </a:t>
            </a:r>
            <a:r>
              <a:rPr lang="en-US" altLang="en-US" b="1" dirty="0"/>
              <a:t>maybe</a:t>
            </a:r>
            <a:r>
              <a:rPr lang="en-US" altLang="en-US" dirty="0"/>
              <a:t> a polynomial-time solution exists?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Can we do this with Hamiltonian Circuit?</a:t>
            </a:r>
          </a:p>
          <a:p>
            <a:pPr marL="457200" lvl="1" indent="0">
              <a:buNone/>
            </a:pPr>
            <a:r>
              <a:rPr lang="en-US" altLang="en-US" dirty="0"/>
              <a:t>Given a candidate path, is it a Hamiltonian Circuit?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just check if all vertices are visited exactly once in the candidate path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E665477-4280-B04F-B20F-F93552F62C3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F09CAE-7C33-6340-8FD6-51EC906798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E169C-640B-BC46-8F41-64E305DF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C69F78AE-C401-4349-A79B-D32C9953240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4F6231-10F8-E442-9026-A33208795D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B635E64-DF0A-6142-A5DB-15293E2DA15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The Complexity Class NP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01B1702-DB13-B045-B3F8-E3C4AB2171C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624014"/>
            <a:ext cx="9514490" cy="4683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i="1" dirty="0">
                <a:solidFill>
                  <a:srgbClr val="0000FF"/>
                </a:solidFill>
              </a:rPr>
              <a:t>Definition</a:t>
            </a:r>
            <a:r>
              <a:rPr lang="en-US" altLang="en-US" dirty="0"/>
              <a:t>: NP is the set of all problems for which a given </a:t>
            </a:r>
            <a:r>
              <a:rPr lang="en-US" altLang="en-US" i="1" dirty="0"/>
              <a:t>candidate solution</a:t>
            </a:r>
            <a:r>
              <a:rPr lang="en-US" altLang="en-US" dirty="0"/>
              <a:t> can be </a:t>
            </a:r>
            <a:r>
              <a:rPr lang="en-US" altLang="en-US" i="1" dirty="0"/>
              <a:t>tested</a:t>
            </a:r>
            <a:r>
              <a:rPr lang="en-US" altLang="en-US" dirty="0"/>
              <a:t> in polynomial time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Examples of problems in NP: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100" i="1" dirty="0">
                <a:solidFill>
                  <a:srgbClr val="0000FF"/>
                </a:solidFill>
              </a:rPr>
              <a:t>Hamiltonian circuit</a:t>
            </a:r>
            <a:r>
              <a:rPr lang="en-US" altLang="en-US" sz="2100" i="1" dirty="0"/>
              <a:t>:</a:t>
            </a:r>
            <a:r>
              <a:rPr lang="en-US" altLang="en-US" sz="2100" dirty="0"/>
              <a:t> Given a candidate path, can test in linear time if it is a Hamiltonian circuit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100" i="1" dirty="0">
                <a:solidFill>
                  <a:srgbClr val="0000FF"/>
                </a:solidFill>
              </a:rPr>
              <a:t>Vertex Cover</a:t>
            </a:r>
            <a:r>
              <a:rPr lang="en-US" altLang="en-US" sz="2100" i="1" dirty="0">
                <a:solidFill>
                  <a:schemeClr val="accent2"/>
                </a:solidFill>
              </a:rPr>
              <a:t>:</a:t>
            </a:r>
            <a:r>
              <a:rPr lang="en-US" altLang="en-US" sz="2100" dirty="0"/>
              <a:t> Given a subset of vertices, do they cover all edges?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100" i="1" dirty="0">
                <a:solidFill>
                  <a:srgbClr val="0000FF"/>
                </a:solidFill>
              </a:rPr>
              <a:t>All problems that are in P  (why?)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F9686-FF25-4F47-A20A-8EF2C49B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34EFE175-2A61-A047-8D3F-FA2DB205AC6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05105-8B97-3845-8C64-187332981F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21507" name="Oval 7">
            <a:extLst>
              <a:ext uri="{FF2B5EF4-FFF2-40B4-BE49-F238E27FC236}">
                <a16:creationId xmlns:a16="http://schemas.microsoft.com/office/drawing/2014/main" id="{A0CEB7FD-1D9E-564A-ADBA-09CC7CFB744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2325" y="3598115"/>
            <a:ext cx="2663825" cy="259238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08" name="Text Box 11">
            <a:extLst>
              <a:ext uri="{FF2B5EF4-FFF2-40B4-BE49-F238E27FC236}">
                <a16:creationId xmlns:a16="http://schemas.microsoft.com/office/drawing/2014/main" id="{B47D3B03-6767-FF40-BA99-6DD8318D7A8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8263" y="4055315"/>
            <a:ext cx="4587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P</a:t>
            </a:r>
          </a:p>
        </p:txBody>
      </p:sp>
      <p:sp>
        <p:nvSpPr>
          <p:cNvPr id="21509" name="TextBox 6">
            <a:extLst>
              <a:ext uri="{FF2B5EF4-FFF2-40B4-BE49-F238E27FC236}">
                <a16:creationId xmlns:a16="http://schemas.microsoft.com/office/drawing/2014/main" id="{BC1F40F9-63F2-C746-B42F-B9A2A0CF531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8913" y="4817315"/>
            <a:ext cx="1736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Sorting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Euler Circuit</a:t>
            </a:r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8E2C24F9-F63A-9D4A-BB6C-E123DF63F3E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45724" y="2165809"/>
            <a:ext cx="2501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Hamiltonian Circuit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Satisfiability (SAT)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Vertex Cover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Travelling Salesman</a:t>
            </a:r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7A603EC3-DBAF-3149-A8FD-55590DF5822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9758294">
            <a:off x="671095" y="1738577"/>
            <a:ext cx="6720650" cy="4240621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21512" name="Text Box 11">
            <a:extLst>
              <a:ext uri="{FF2B5EF4-FFF2-40B4-BE49-F238E27FC236}">
                <a16:creationId xmlns:a16="http://schemas.microsoft.com/office/drawing/2014/main" id="{BBD74463-90D8-B646-B6CD-E7163F5358DD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8716" y="2426948"/>
            <a:ext cx="755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NP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C4D19-6CFC-914E-A423-A961A4C8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  <p:extLst>
      <p:ext uri="{BB962C8B-B14F-4D97-AF65-F5344CB8AC3E}">
        <p14:creationId xmlns:p14="http://schemas.microsoft.com/office/powerpoint/2010/main" val="249327466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78A35E6B-F709-4440-B3C5-DA92690AD2D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0AB37E-3FCD-674D-AF7D-4E993E48A9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65ACC25-0AC5-624F-8A4C-6813EF91523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Why do we call it “NP”?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61A35A3-6FAB-0249-8AEA-1FC22C85D04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1" y="1676400"/>
            <a:ext cx="8843964" cy="4757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NP stands for </a:t>
            </a:r>
            <a:r>
              <a:rPr lang="en-US" altLang="en-US" sz="2400" i="1" dirty="0">
                <a:solidFill>
                  <a:srgbClr val="0000FF"/>
                </a:solidFill>
              </a:rPr>
              <a:t>Nondeterministic Polynomial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FF0000"/>
                </a:solidFill>
              </a:rPr>
              <a:t>Why “nondeterministic”?</a:t>
            </a:r>
            <a:r>
              <a:rPr lang="en-US" altLang="en-US" sz="2100" dirty="0"/>
              <a:t> Corresponds to algorithms that can guess a solution (if it exists), </a:t>
            </a:r>
            <a:r>
              <a:rPr lang="en-US" altLang="en-US" sz="2100" dirty="0">
                <a:sym typeface="Wingdings" pitchFamily="2" charset="2"/>
              </a:rPr>
              <a:t>the solution is then verified to be correct in polynomial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ym typeface="Wingdings" pitchFamily="2" charset="2"/>
              </a:rPr>
              <a:t>Can also think of as allowing a special operation that allows the algorithm to magically guess the right choice at each branch point.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Nondeterministic algorithms don’t exist – purely theoretical idea invented to understand how hard a problem could be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1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100" dirty="0"/>
          </a:p>
          <a:p>
            <a:pPr marL="0" indent="0">
              <a:buNone/>
            </a:pPr>
            <a:r>
              <a:rPr lang="en-US" altLang="en-US" sz="2500" b="1" dirty="0">
                <a:solidFill>
                  <a:srgbClr val="FF0000"/>
                </a:solidFill>
              </a:rPr>
              <a:t>It does NOT stand for “non-polynomial”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1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0316E-1150-8E4C-93CA-9A3E3EC5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7387"/>
            <a:ext cx="10050517" cy="5192316"/>
          </a:xfrm>
        </p:spPr>
        <p:txBody>
          <a:bodyPr>
            <a:normAutofit/>
          </a:bodyPr>
          <a:lstStyle/>
          <a:p>
            <a:r>
              <a:rPr lang="en-US" sz="2400" dirty="0"/>
              <a:t>Let’s say we want to make some claim about NP problems, we would want to pick the “most difficult” NP problem as our representative.</a:t>
            </a:r>
          </a:p>
          <a:p>
            <a:r>
              <a:rPr lang="en-US" sz="2400" dirty="0"/>
              <a:t>What does it mean for one problem to be harder than another?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69BD24-0D03-2A49-B0C7-E8BE193B23EA}"/>
              </a:ext>
            </a:extLst>
          </p:cNvPr>
          <p:cNvGrpSpPr/>
          <p:nvPr/>
        </p:nvGrpSpPr>
        <p:grpSpPr>
          <a:xfrm>
            <a:off x="2091101" y="2918645"/>
            <a:ext cx="7544713" cy="2029800"/>
            <a:chOff x="575237" y="3120269"/>
            <a:chExt cx="7544713" cy="2029800"/>
          </a:xfrm>
        </p:grpSpPr>
        <p:sp>
          <p:nvSpPr>
            <p:cNvPr id="4" name="Rectangle 3"/>
            <p:cNvSpPr/>
            <p:nvPr/>
          </p:nvSpPr>
          <p:spPr>
            <a:xfrm>
              <a:off x="575237" y="3120269"/>
              <a:ext cx="7544713" cy="2029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400" dirty="0"/>
            </a:p>
            <a:p>
              <a:r>
                <a:rPr lang="en-US" sz="2400" dirty="0"/>
                <a:t>We say A reduces to B in polynomial time, if there is an algorithm that, using a (hypothetical) polynomial-time algorithm for B, solves problem A in polynomial-time.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5237" y="3120269"/>
              <a:ext cx="7544713" cy="56920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/>
                <a:t>Polynomial Time Reducible</a:t>
              </a:r>
            </a:p>
          </p:txBody>
        </p: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89D10A3-ABA4-AD4E-86AB-F751C5D5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306220-E835-CC46-B944-09AA27D5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91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BE6A-0195-8A46-92D5-D95FCCC3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of thinking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7F1A-7C5E-6045-89E4-3E2DD609E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7"/>
            <a:ext cx="10515600" cy="2007704"/>
          </a:xfrm>
        </p:spPr>
        <p:txBody>
          <a:bodyPr/>
          <a:lstStyle/>
          <a:p>
            <a:r>
              <a:rPr lang="en-US" dirty="0"/>
              <a:t>Problem A </a:t>
            </a:r>
            <a:r>
              <a:rPr lang="en-US" i="1" u="sng" dirty="0"/>
              <a:t>reduces</a:t>
            </a:r>
            <a:r>
              <a:rPr lang="en-US" dirty="0"/>
              <a:t> to Problem B</a:t>
            </a:r>
          </a:p>
          <a:p>
            <a:r>
              <a:rPr lang="en-US" dirty="0"/>
              <a:t>Problem A </a:t>
            </a:r>
            <a:r>
              <a:rPr lang="en-US" i="1" u="sng" dirty="0"/>
              <a:t>“can be converted” </a:t>
            </a:r>
            <a:r>
              <a:rPr lang="en-US" dirty="0"/>
              <a:t>to Problem B</a:t>
            </a:r>
          </a:p>
          <a:p>
            <a:pPr lvl="1"/>
            <a:r>
              <a:rPr lang="en-US" dirty="0"/>
              <a:t>Problem B is the “broader, harder” problem.</a:t>
            </a:r>
          </a:p>
          <a:p>
            <a:pPr lvl="1"/>
            <a:r>
              <a:rPr lang="en-US" dirty="0"/>
              <a:t>If we can solve problem B, we can solve problem 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49E5-8F60-D94B-B8C6-4BA7A390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59CD3-7D00-DD43-BBEE-F20684E5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EBF03-D3F8-9447-96CF-16D69894C70A}"/>
              </a:ext>
            </a:extLst>
          </p:cNvPr>
          <p:cNvSpPr txBox="1"/>
          <p:nvPr/>
        </p:nvSpPr>
        <p:spPr>
          <a:xfrm>
            <a:off x="1413641" y="3517736"/>
            <a:ext cx="378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A: I want to solve a math equation with only addition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15EE6-25F9-4341-A4DA-2D0E5A6E8A8C}"/>
              </a:ext>
            </a:extLst>
          </p:cNvPr>
          <p:cNvSpPr txBox="1"/>
          <p:nvPr/>
        </p:nvSpPr>
        <p:spPr>
          <a:xfrm>
            <a:off x="5795141" y="3522936"/>
            <a:ext cx="378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B: I want to solve a math equation with any operators</a:t>
            </a:r>
          </a:p>
        </p:txBody>
      </p:sp>
      <p:pic>
        <p:nvPicPr>
          <p:cNvPr id="80898" name="Picture 2" descr="Broken Calculator Stock Photo - Download Image Now - Broken, Calculator,  Color Image - iStock">
            <a:extLst>
              <a:ext uri="{FF2B5EF4-FFF2-40B4-BE49-F238E27FC236}">
                <a16:creationId xmlns:a16="http://schemas.microsoft.com/office/drawing/2014/main" id="{E83A8F0B-299A-0144-A031-C332C8F7D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20" y="4129985"/>
            <a:ext cx="2472284" cy="16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Wolfram Alpha - Hackastory Tools">
            <a:extLst>
              <a:ext uri="{FF2B5EF4-FFF2-40B4-BE49-F238E27FC236}">
                <a16:creationId xmlns:a16="http://schemas.microsoft.com/office/drawing/2014/main" id="{534C5D86-0AB2-A444-ADAC-0AC02B0C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99" y="4263202"/>
            <a:ext cx="2472284" cy="169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77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1297"/>
            <a:ext cx="10515600" cy="1458538"/>
          </a:xfrm>
        </p:spPr>
        <p:txBody>
          <a:bodyPr>
            <a:normAutofit/>
          </a:bodyPr>
          <a:lstStyle/>
          <a:p>
            <a:r>
              <a:rPr lang="en-US" sz="2400" dirty="0"/>
              <a:t>Let’s say we want to make some claim about NP problems, we would want to pick the “most difficult” NP problem as our representative.</a:t>
            </a:r>
          </a:p>
          <a:p>
            <a:r>
              <a:rPr lang="en-US" sz="2400" dirty="0"/>
              <a:t>What does it mean for one problem to be harder than another?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90D076-FAB8-2B45-9FA2-A227D6E7CAC1}"/>
              </a:ext>
            </a:extLst>
          </p:cNvPr>
          <p:cNvGrpSpPr/>
          <p:nvPr/>
        </p:nvGrpSpPr>
        <p:grpSpPr>
          <a:xfrm>
            <a:off x="1359776" y="2998040"/>
            <a:ext cx="9472448" cy="1602178"/>
            <a:chOff x="838200" y="3505282"/>
            <a:chExt cx="9905998" cy="1602178"/>
          </a:xfrm>
        </p:grpSpPr>
        <p:sp>
          <p:nvSpPr>
            <p:cNvPr id="4" name="Rectangle 3"/>
            <p:cNvSpPr/>
            <p:nvPr/>
          </p:nvSpPr>
          <p:spPr>
            <a:xfrm>
              <a:off x="838200" y="3505282"/>
              <a:ext cx="9905998" cy="160217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/>
            </a:p>
            <a:p>
              <a:r>
                <a:rPr lang="en-US" sz="2800" dirty="0"/>
                <a:t>a problem </a:t>
              </a:r>
              <a:r>
                <a:rPr lang="en-US" sz="2800" b="1" dirty="0">
                  <a:solidFill>
                    <a:schemeClr val="accent2"/>
                  </a:solidFill>
                </a:rPr>
                <a:t>B</a:t>
              </a:r>
              <a:r>
                <a:rPr lang="en-US" sz="2800" dirty="0"/>
                <a:t> is NP-complete if </a:t>
              </a:r>
              <a:r>
                <a:rPr lang="en-US" sz="2800" dirty="0">
                  <a:solidFill>
                    <a:schemeClr val="accent2"/>
                  </a:solidFill>
                </a:rPr>
                <a:t>B</a:t>
              </a:r>
              <a:r>
                <a:rPr lang="en-US" sz="2800" dirty="0"/>
                <a:t> is in NP and </a:t>
              </a:r>
              <a:br>
                <a:rPr lang="en-US" sz="2800" dirty="0"/>
              </a:br>
              <a:r>
                <a:rPr lang="en-US" sz="2800" dirty="0"/>
                <a:t>for all problems </a:t>
              </a:r>
              <a:r>
                <a:rPr lang="en-US" sz="2800" dirty="0">
                  <a:solidFill>
                    <a:srgbClr val="00B050"/>
                  </a:solidFill>
                </a:rPr>
                <a:t>A</a:t>
              </a:r>
              <a:r>
                <a:rPr lang="en-US" sz="2800" dirty="0"/>
                <a:t> in NP, </a:t>
              </a:r>
              <a:r>
                <a:rPr lang="en-US" sz="2800" dirty="0">
                  <a:solidFill>
                    <a:srgbClr val="00B050"/>
                  </a:solidFill>
                </a:rPr>
                <a:t>A</a:t>
              </a:r>
              <a:r>
                <a:rPr lang="en-US" sz="2800" dirty="0"/>
                <a:t> reduces to </a:t>
              </a:r>
              <a:r>
                <a:rPr lang="en-US" sz="2800" dirty="0">
                  <a:solidFill>
                    <a:schemeClr val="accent2"/>
                  </a:solidFill>
                </a:rPr>
                <a:t>B</a:t>
              </a:r>
              <a:r>
                <a:rPr lang="en-US" sz="2800" dirty="0"/>
                <a:t> in polynomial time.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38200" y="3505282"/>
              <a:ext cx="9905998" cy="56920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/>
                <a:t>NP-complete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F52FA3-783C-2D43-8722-24D88C2DEC71}"/>
              </a:ext>
            </a:extLst>
          </p:cNvPr>
          <p:cNvSpPr txBox="1"/>
          <p:nvPr/>
        </p:nvSpPr>
        <p:spPr>
          <a:xfrm>
            <a:off x="1359776" y="5034647"/>
            <a:ext cx="92872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1" dirty="0"/>
              <a:t>Interesting fact: </a:t>
            </a:r>
            <a:r>
              <a:rPr lang="en-US" altLang="en-US" sz="2000" dirty="0">
                <a:solidFill>
                  <a:srgbClr val="FF0000"/>
                </a:solidFill>
              </a:rPr>
              <a:t>If</a:t>
            </a:r>
            <a:r>
              <a:rPr lang="en-US" altLang="en-US" sz="2000" dirty="0"/>
              <a:t> any one NP-complete problem could be solved in polynomial time, then </a:t>
            </a:r>
            <a:r>
              <a:rPr lang="en-US" altLang="en-US" sz="2000" b="1" i="1" dirty="0"/>
              <a:t>all</a:t>
            </a:r>
            <a:r>
              <a:rPr lang="en-US" altLang="en-US" sz="2000" dirty="0"/>
              <a:t> NP-complete problems could be solved in polynomial time…</a:t>
            </a:r>
          </a:p>
          <a:p>
            <a:endParaRPr lang="en-US" altLang="en-US" sz="2000" dirty="0"/>
          </a:p>
          <a:p>
            <a:r>
              <a:rPr lang="en-US" altLang="en-US" sz="2000" dirty="0"/>
              <a:t>…and </a:t>
            </a:r>
            <a:r>
              <a:rPr lang="en-US" altLang="en-US" sz="2000" b="1" i="1" dirty="0"/>
              <a:t>all</a:t>
            </a:r>
            <a:r>
              <a:rPr lang="en-US" altLang="en-US" sz="2000" b="1" dirty="0"/>
              <a:t> </a:t>
            </a:r>
            <a:r>
              <a:rPr lang="en-US" altLang="en-US" sz="2000" dirty="0"/>
              <a:t>NP problems can be solved in polynomial time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84100D2-5808-504F-B9C2-82905B84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AE88CE7-32C4-704D-9226-26F24F0B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91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34EFE175-2A61-A047-8D3F-FA2DB205AC6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05105-8B97-3845-8C64-187332981F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21507" name="Oval 7">
            <a:extLst>
              <a:ext uri="{FF2B5EF4-FFF2-40B4-BE49-F238E27FC236}">
                <a16:creationId xmlns:a16="http://schemas.microsoft.com/office/drawing/2014/main" id="{A0CEB7FD-1D9E-564A-ADBA-09CC7CFB744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2325" y="3598115"/>
            <a:ext cx="2663825" cy="259238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08" name="Text Box 11">
            <a:extLst>
              <a:ext uri="{FF2B5EF4-FFF2-40B4-BE49-F238E27FC236}">
                <a16:creationId xmlns:a16="http://schemas.microsoft.com/office/drawing/2014/main" id="{B47D3B03-6767-FF40-BA99-6DD8318D7A8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8263" y="4055315"/>
            <a:ext cx="4587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P</a:t>
            </a:r>
          </a:p>
        </p:txBody>
      </p:sp>
      <p:sp>
        <p:nvSpPr>
          <p:cNvPr id="21509" name="TextBox 6">
            <a:extLst>
              <a:ext uri="{FF2B5EF4-FFF2-40B4-BE49-F238E27FC236}">
                <a16:creationId xmlns:a16="http://schemas.microsoft.com/office/drawing/2014/main" id="{BC1F40F9-63F2-C746-B42F-B9A2A0CF531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8913" y="4817315"/>
            <a:ext cx="1736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Sorting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Euler Circuit</a:t>
            </a:r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8E2C24F9-F63A-9D4A-BB6C-E123DF63F3E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45724" y="2165809"/>
            <a:ext cx="2501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Hamiltonian Circuit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Satisfiability (SAT)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Vertex Cover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Travelling Salesman</a:t>
            </a:r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7A603EC3-DBAF-3149-A8FD-55590DF5822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9758294">
            <a:off x="671095" y="1738577"/>
            <a:ext cx="6720650" cy="4240621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21512" name="Text Box 11">
            <a:extLst>
              <a:ext uri="{FF2B5EF4-FFF2-40B4-BE49-F238E27FC236}">
                <a16:creationId xmlns:a16="http://schemas.microsoft.com/office/drawing/2014/main" id="{BBD74463-90D8-B646-B6CD-E7163F5358DD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8716" y="2426948"/>
            <a:ext cx="755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NP</a:t>
            </a: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220F0176-1A9A-B445-ADFC-A4C30FD0189F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7124" y="1700672"/>
            <a:ext cx="23431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 Unicode MS" panose="020B0604020202020204" pitchFamily="34" charset="-128"/>
              </a:rPr>
              <a:t>NP-Complete</a:t>
            </a:r>
            <a:endParaRPr lang="en-US" altLang="en-US" sz="3600" dirty="0">
              <a:latin typeface="Arial Unicode MS" panose="020B060402020202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FB4A45-A01E-0C45-AB4D-33F2A876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34376"/>
            <a:ext cx="11187259" cy="1014667"/>
          </a:xfrm>
        </p:spPr>
        <p:txBody>
          <a:bodyPr>
            <a:normAutofit/>
          </a:bodyPr>
          <a:lstStyle/>
          <a:p>
            <a:r>
              <a:rPr lang="en-US" sz="2800" dirty="0"/>
              <a:t>What The World Looks Like (We Think)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C4D19-6CFC-914E-A423-A961A4C8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D979A711-D819-934F-9BA8-322F545B932C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96583" y="1531602"/>
            <a:ext cx="3521868" cy="2592387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2275945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CA62-D945-BF4B-84D6-AEDCB1B3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5816C-FC39-3D49-AC67-C068B8D20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3184363"/>
          </a:xfrm>
        </p:spPr>
        <p:txBody>
          <a:bodyPr/>
          <a:lstStyle/>
          <a:p>
            <a:r>
              <a:rPr lang="en-US" altLang="en-US" dirty="0"/>
              <a:t>A Few Problems:</a:t>
            </a:r>
          </a:p>
          <a:p>
            <a:pPr lvl="1"/>
            <a:r>
              <a:rPr lang="en-US" altLang="en-US" dirty="0"/>
              <a:t>Euler Circuits</a:t>
            </a:r>
          </a:p>
          <a:p>
            <a:pPr lvl="1"/>
            <a:r>
              <a:rPr lang="en-US" altLang="en-US" dirty="0"/>
              <a:t>Hamiltonian Circuits</a:t>
            </a:r>
          </a:p>
          <a:p>
            <a:r>
              <a:rPr lang="en-US" altLang="en-US" dirty="0"/>
              <a:t>P and NP </a:t>
            </a:r>
          </a:p>
          <a:p>
            <a:r>
              <a:rPr lang="en-US" altLang="en-US" dirty="0"/>
              <a:t>NP-Complete</a:t>
            </a:r>
          </a:p>
          <a:p>
            <a:r>
              <a:rPr lang="en-US" altLang="en-US" dirty="0"/>
              <a:t>What now?</a:t>
            </a:r>
          </a:p>
          <a:p>
            <a:endParaRPr lang="en-US" alt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F533B-C482-6740-8B11-05755503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D7782-B8E8-5641-BE4D-6C3A62BD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Healthy Alphabet Soup Recipe - Food.com">
            <a:extLst>
              <a:ext uri="{FF2B5EF4-FFF2-40B4-BE49-F238E27FC236}">
                <a16:creationId xmlns:a16="http://schemas.microsoft.com/office/drawing/2014/main" id="{9EFC2A15-F838-FF48-A109-1021462C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31" y="1731360"/>
            <a:ext cx="4788337" cy="31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39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class – NP-Hard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90D076-FAB8-2B45-9FA2-A227D6E7CAC1}"/>
              </a:ext>
            </a:extLst>
          </p:cNvPr>
          <p:cNvGrpSpPr/>
          <p:nvPr/>
        </p:nvGrpSpPr>
        <p:grpSpPr>
          <a:xfrm>
            <a:off x="1267153" y="1516463"/>
            <a:ext cx="9472448" cy="1602178"/>
            <a:chOff x="838200" y="3505282"/>
            <a:chExt cx="9905998" cy="1602178"/>
          </a:xfrm>
        </p:grpSpPr>
        <p:sp>
          <p:nvSpPr>
            <p:cNvPr id="4" name="Rectangle 3"/>
            <p:cNvSpPr/>
            <p:nvPr/>
          </p:nvSpPr>
          <p:spPr>
            <a:xfrm>
              <a:off x="838200" y="3505282"/>
              <a:ext cx="9905998" cy="160217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/>
            </a:p>
            <a:p>
              <a:r>
                <a:rPr lang="en-US" sz="2800" dirty="0"/>
                <a:t>a problem </a:t>
              </a:r>
              <a:r>
                <a:rPr lang="en-US" sz="2800" b="1" dirty="0">
                  <a:solidFill>
                    <a:schemeClr val="accent2"/>
                  </a:solidFill>
                </a:rPr>
                <a:t>B</a:t>
              </a:r>
              <a:r>
                <a:rPr lang="en-US" sz="2800" dirty="0"/>
                <a:t> is NP-complete if </a:t>
              </a:r>
              <a:r>
                <a:rPr lang="en-US" sz="2800" dirty="0">
                  <a:solidFill>
                    <a:schemeClr val="accent2"/>
                  </a:solidFill>
                </a:rPr>
                <a:t>B</a:t>
              </a:r>
              <a:r>
                <a:rPr lang="en-US" sz="2800" dirty="0"/>
                <a:t> is in NP and </a:t>
              </a:r>
              <a:br>
                <a:rPr lang="en-US" sz="2800" dirty="0"/>
              </a:br>
              <a:r>
                <a:rPr lang="en-US" sz="2800" dirty="0"/>
                <a:t>for all problems </a:t>
              </a:r>
              <a:r>
                <a:rPr lang="en-US" sz="2800" dirty="0">
                  <a:solidFill>
                    <a:srgbClr val="00B050"/>
                  </a:solidFill>
                </a:rPr>
                <a:t>A</a:t>
              </a:r>
              <a:r>
                <a:rPr lang="en-US" sz="2800" dirty="0"/>
                <a:t> in NP, </a:t>
              </a:r>
              <a:r>
                <a:rPr lang="en-US" sz="2800" dirty="0">
                  <a:solidFill>
                    <a:srgbClr val="00B050"/>
                  </a:solidFill>
                </a:rPr>
                <a:t>A</a:t>
              </a:r>
              <a:r>
                <a:rPr lang="en-US" sz="2800" dirty="0"/>
                <a:t> reduces to </a:t>
              </a:r>
              <a:r>
                <a:rPr lang="en-US" sz="2800" dirty="0">
                  <a:solidFill>
                    <a:schemeClr val="accent2"/>
                  </a:solidFill>
                </a:rPr>
                <a:t>B</a:t>
              </a:r>
              <a:r>
                <a:rPr lang="en-US" sz="2800" dirty="0"/>
                <a:t> in polynomial time.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38200" y="3505282"/>
              <a:ext cx="9905998" cy="56920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/>
                <a:t>NP-complete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38CBC9-71C7-7A42-B6CC-E5B788E3CA04}"/>
              </a:ext>
            </a:extLst>
          </p:cNvPr>
          <p:cNvGrpSpPr/>
          <p:nvPr/>
        </p:nvGrpSpPr>
        <p:grpSpPr>
          <a:xfrm>
            <a:off x="1267153" y="3275555"/>
            <a:ext cx="9472448" cy="1602178"/>
            <a:chOff x="838200" y="3505282"/>
            <a:chExt cx="9905998" cy="16021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D256F6-89EA-6F48-A063-F139210E143E}"/>
                </a:ext>
              </a:extLst>
            </p:cNvPr>
            <p:cNvSpPr/>
            <p:nvPr/>
          </p:nvSpPr>
          <p:spPr>
            <a:xfrm>
              <a:off x="838200" y="3505282"/>
              <a:ext cx="9905998" cy="160217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/>
            </a:p>
            <a:p>
              <a:r>
                <a:rPr lang="en-US" sz="2800" dirty="0"/>
                <a:t>a problem </a:t>
              </a:r>
              <a:r>
                <a:rPr lang="en-US" sz="2800" b="1" dirty="0">
                  <a:solidFill>
                    <a:schemeClr val="accent2"/>
                  </a:solidFill>
                </a:rPr>
                <a:t>B</a:t>
              </a:r>
              <a:r>
                <a:rPr lang="en-US" sz="2800" dirty="0"/>
                <a:t> is NP-hard if</a:t>
              </a:r>
              <a:br>
                <a:rPr lang="en-US" sz="2800" dirty="0"/>
              </a:br>
              <a:r>
                <a:rPr lang="en-US" sz="2800" dirty="0"/>
                <a:t>for all problems </a:t>
              </a:r>
              <a:r>
                <a:rPr lang="en-US" sz="2800" dirty="0">
                  <a:solidFill>
                    <a:srgbClr val="00B050"/>
                  </a:solidFill>
                </a:rPr>
                <a:t>A</a:t>
              </a:r>
              <a:r>
                <a:rPr lang="en-US" sz="2800" dirty="0"/>
                <a:t> in NP, </a:t>
              </a:r>
              <a:r>
                <a:rPr lang="en-US" sz="2800" dirty="0">
                  <a:solidFill>
                    <a:srgbClr val="00B050"/>
                  </a:solidFill>
                </a:rPr>
                <a:t>A</a:t>
              </a:r>
              <a:r>
                <a:rPr lang="en-US" sz="2800" dirty="0"/>
                <a:t> reduces to </a:t>
              </a:r>
              <a:r>
                <a:rPr lang="en-US" sz="2800" dirty="0">
                  <a:solidFill>
                    <a:schemeClr val="accent2"/>
                  </a:solidFill>
                </a:rPr>
                <a:t>B</a:t>
              </a:r>
              <a:r>
                <a:rPr lang="en-US" sz="2800" dirty="0"/>
                <a:t> in polynomial time.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7414E3-D736-C64D-89FD-F1CA9D58EB40}"/>
                </a:ext>
              </a:extLst>
            </p:cNvPr>
            <p:cNvSpPr/>
            <p:nvPr/>
          </p:nvSpPr>
          <p:spPr>
            <a:xfrm>
              <a:off x="838200" y="3505282"/>
              <a:ext cx="9905998" cy="56920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/>
                <a:t>NP-Hard</a:t>
              </a:r>
            </a:p>
          </p:txBody>
        </p:sp>
      </p:grp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9E93081-C1BF-A041-AC68-558E3688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4076A20-5218-FD47-88EC-E007CBCB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86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34EFE175-2A61-A047-8D3F-FA2DB205AC6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05105-8B97-3845-8C64-187332981F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21507" name="Oval 7">
            <a:extLst>
              <a:ext uri="{FF2B5EF4-FFF2-40B4-BE49-F238E27FC236}">
                <a16:creationId xmlns:a16="http://schemas.microsoft.com/office/drawing/2014/main" id="{A0CEB7FD-1D9E-564A-ADBA-09CC7CFB744D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2325" y="3598115"/>
            <a:ext cx="2663825" cy="2592388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508" name="Text Box 11">
            <a:extLst>
              <a:ext uri="{FF2B5EF4-FFF2-40B4-BE49-F238E27FC236}">
                <a16:creationId xmlns:a16="http://schemas.microsoft.com/office/drawing/2014/main" id="{B47D3B03-6767-FF40-BA99-6DD8318D7A8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8263" y="4055315"/>
            <a:ext cx="4587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P</a:t>
            </a:r>
          </a:p>
        </p:txBody>
      </p:sp>
      <p:sp>
        <p:nvSpPr>
          <p:cNvPr id="21509" name="TextBox 6">
            <a:extLst>
              <a:ext uri="{FF2B5EF4-FFF2-40B4-BE49-F238E27FC236}">
                <a16:creationId xmlns:a16="http://schemas.microsoft.com/office/drawing/2014/main" id="{BC1F40F9-63F2-C746-B42F-B9A2A0CF5316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8913" y="4817315"/>
            <a:ext cx="1736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Sorting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Shortest Path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Euler Circuit</a:t>
            </a:r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8E2C24F9-F63A-9D4A-BB6C-E123DF63F3E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45724" y="2165809"/>
            <a:ext cx="2501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Hamiltonian Circuit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Satisfiability (SAT)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Vertex Cover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Travelling Salesman</a:t>
            </a:r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7A603EC3-DBAF-3149-A8FD-55590DF5822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9758294">
            <a:off x="671095" y="1738577"/>
            <a:ext cx="6720650" cy="4240621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21512" name="Text Box 11">
            <a:extLst>
              <a:ext uri="{FF2B5EF4-FFF2-40B4-BE49-F238E27FC236}">
                <a16:creationId xmlns:a16="http://schemas.microsoft.com/office/drawing/2014/main" id="{BBD74463-90D8-B646-B6CD-E7163F5358DD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8716" y="2426948"/>
            <a:ext cx="755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 Unicode MS" panose="020B0604020202020204" pitchFamily="34" charset="-128"/>
              </a:rPr>
              <a:t>NP</a:t>
            </a: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220F0176-1A9A-B445-ADFC-A4C30FD0189F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7124" y="1700672"/>
            <a:ext cx="23431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 Unicode MS" panose="020B0604020202020204" pitchFamily="34" charset="-128"/>
              </a:rPr>
              <a:t>NP-Complete</a:t>
            </a:r>
            <a:endParaRPr lang="en-US" altLang="en-US" sz="3600" dirty="0">
              <a:latin typeface="Arial Unicode MS" panose="020B060402020202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FB4A45-A01E-0C45-AB4D-33F2A876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-34376"/>
            <a:ext cx="11187259" cy="1014667"/>
          </a:xfrm>
        </p:spPr>
        <p:txBody>
          <a:bodyPr>
            <a:normAutofit/>
          </a:bodyPr>
          <a:lstStyle/>
          <a:p>
            <a:r>
              <a:rPr lang="en-US" sz="2800" dirty="0"/>
              <a:t>What The World Looks Like (We Think)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D32AD23F-542E-364D-839E-F3DC1AF562B0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57295" y="984708"/>
            <a:ext cx="6446441" cy="3070607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EAFF06DB-3236-3D47-A404-F2ACFDAC7787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77880" y="1246135"/>
            <a:ext cx="1584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 Unicode MS" panose="020B0604020202020204" pitchFamily="34" charset="-128"/>
              </a:rPr>
              <a:t>NP-Hard</a:t>
            </a:r>
            <a:endParaRPr lang="en-US" altLang="en-US" sz="3600" dirty="0">
              <a:latin typeface="Arial Unicode MS" panose="020B0604020202020204" pitchFamily="34" charset="-128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6E32D4E0-BD43-4B40-B366-BDFB51C332B6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54572" y="1715041"/>
            <a:ext cx="2010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Halting Problem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nxn</a:t>
            </a:r>
            <a:r>
              <a:rPr lang="en-US" altLang="en-US" sz="2000" dirty="0"/>
              <a:t> chess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C4D19-6CFC-914E-A423-A961A4C8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  <p:extLst>
      <p:ext uri="{BB962C8B-B14F-4D97-AF65-F5344CB8AC3E}">
        <p14:creationId xmlns:p14="http://schemas.microsoft.com/office/powerpoint/2010/main" val="388105421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FD167BB4-3E16-3D49-BEFD-0AA5AEB38D5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85F19-D73D-EC4B-A92C-74ECFC5671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C05E7D8-BAF7-BE49-9B40-44B7A07B0FB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199" y="1524000"/>
            <a:ext cx="9967913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sym typeface="Wingdings" pitchFamily="2" charset="2"/>
              </a:rPr>
              <a:t>It is generally believed that P </a:t>
            </a:r>
            <a:r>
              <a:rPr lang="en-US" altLang="en-US" sz="2400" dirty="0">
                <a:sym typeface="Symbol" pitchFamily="2" charset="2"/>
              </a:rPr>
              <a:t></a:t>
            </a:r>
            <a:r>
              <a:rPr lang="en-US" altLang="en-US" sz="2400" dirty="0">
                <a:sym typeface="Wingdings" pitchFamily="2" charset="2"/>
              </a:rPr>
              <a:t> NP,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i="1" dirty="0">
                <a:sym typeface="Wingdings" pitchFamily="2" charset="2"/>
              </a:rPr>
              <a:t>i.e.</a:t>
            </a:r>
            <a:r>
              <a:rPr lang="en-US" altLang="en-US" sz="2400" dirty="0">
                <a:sym typeface="Wingdings" pitchFamily="2" charset="2"/>
              </a:rPr>
              <a:t> prove there are problems in NP that are </a:t>
            </a:r>
            <a:r>
              <a:rPr lang="en-US" altLang="en-US" sz="2400" b="1" dirty="0">
                <a:sym typeface="Wingdings" pitchFamily="2" charset="2"/>
              </a:rPr>
              <a:t>not</a:t>
            </a:r>
            <a:r>
              <a:rPr lang="en-US" altLang="en-US" sz="2400" dirty="0">
                <a:sym typeface="Wingdings" pitchFamily="2" charset="2"/>
              </a:rPr>
              <a:t> in P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ym typeface="Wingdings" pitchFamily="2" charset="2"/>
              </a:rPr>
              <a:t>But no one has been able to show even one such problem!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FF0000"/>
                </a:solidFill>
                <a:sym typeface="Wingdings" pitchFamily="2" charset="2"/>
              </a:rPr>
              <a:t>This is the fundamental open problem in theoretical computer science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ym typeface="Wingdings" pitchFamily="2" charset="2"/>
              </a:rPr>
              <a:t>Nearly everyone has given up trying to prove it.  Instead, theoreticians prove theorems about what follows once we assume </a:t>
            </a:r>
            <a:r>
              <a:rPr lang="en-US" altLang="en-US" sz="2000" dirty="0">
                <a:sym typeface="Wingdings" pitchFamily="2" charset="2"/>
              </a:rPr>
              <a:t>P </a:t>
            </a:r>
            <a:r>
              <a:rPr lang="en-US" altLang="en-US" sz="2000" dirty="0">
                <a:sym typeface="Symbol" pitchFamily="2" charset="2"/>
              </a:rPr>
              <a:t></a:t>
            </a:r>
            <a:r>
              <a:rPr lang="en-US" altLang="en-US" sz="2000" dirty="0">
                <a:sym typeface="Wingdings" pitchFamily="2" charset="2"/>
              </a:rPr>
              <a:t> NP !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87101BC-C3A1-9840-A615-59A4D9F1120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62113" y="245745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E06D3-BF43-034A-8539-8896E81A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Chance to Win a Turing Award!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92F5E-1577-B04C-8D51-C8D46073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BC4B414-210C-194B-81DB-30D39DC30B4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Saving Your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330EF-F267-AA4B-A29D-CAE62CB723D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Try as you might, every solution you come up with for the Hamiltonian Circuit problem runs in exponential time…..</a:t>
            </a:r>
          </a:p>
          <a:p>
            <a:pPr>
              <a:defRPr/>
            </a:pPr>
            <a:r>
              <a:rPr lang="en-US" dirty="0"/>
              <a:t>You have to report back to your boss.</a:t>
            </a:r>
          </a:p>
          <a:p>
            <a:pPr>
              <a:defRPr/>
            </a:pPr>
            <a:r>
              <a:rPr lang="en-US" dirty="0"/>
              <a:t>Your options:</a:t>
            </a:r>
          </a:p>
          <a:p>
            <a:pPr lvl="1">
              <a:defRPr/>
            </a:pPr>
            <a:r>
              <a:rPr lang="en-US" dirty="0"/>
              <a:t>Keep working</a:t>
            </a:r>
          </a:p>
          <a:p>
            <a:pPr lvl="1">
              <a:defRPr/>
            </a:pPr>
            <a:r>
              <a:rPr lang="en-US" dirty="0"/>
              <a:t>Come up with an alternative plan…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D886DA1-F49C-C84C-A9FD-9F73116ACE5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1B4772-6256-1241-A16F-625BD57D3AB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714DE-263C-1B46-927A-736902E1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4C2D0A5-8C0D-1448-B358-47493E91BFB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In general, what to do with a Hard Problem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A3ED6E0-0D04-3841-A806-D8310F37A7B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/>
              <a:t>Your problem seems really hard.</a:t>
            </a:r>
          </a:p>
          <a:p>
            <a:r>
              <a:rPr lang="en-US" altLang="en-US"/>
              <a:t>If you can </a:t>
            </a:r>
            <a:r>
              <a:rPr lang="en-US" altLang="en-US">
                <a:solidFill>
                  <a:srgbClr val="FF0000"/>
                </a:solidFill>
              </a:rPr>
              <a:t>transform a known NP-complete problem into the one you’re trying to solve</a:t>
            </a:r>
            <a:r>
              <a:rPr lang="en-US" altLang="en-US"/>
              <a:t>, then you can stop working on your problem!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78B4293-3D47-8C46-B900-7191C1D4B63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C82A83-9E8C-124F-8F7E-1B58091BAA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943B9-849B-0445-8920-83E5DB10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1DB3518-07A9-F946-92D8-DD125202E19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Your Third Task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C41045C2-7A4F-944A-B94F-32AF60972D6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16511"/>
            <a:ext cx="10113579" cy="452596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Your boss buys your story that others couldn’t solve the last problem.</a:t>
            </a:r>
          </a:p>
          <a:p>
            <a:r>
              <a:rPr lang="en-US" altLang="en-US" sz="2400" dirty="0"/>
              <a:t>Again, your company has to send someone by car to a set of cities. There is a road between every pair of cities.</a:t>
            </a:r>
          </a:p>
          <a:p>
            <a:r>
              <a:rPr lang="en-US" altLang="en-US" sz="2400" dirty="0"/>
              <a:t>The primary cost is distance traveled (which translates to fuel costs).</a:t>
            </a:r>
          </a:p>
          <a:p>
            <a:r>
              <a:rPr lang="en-US" altLang="en-US" sz="2400" dirty="0"/>
              <a:t>Your boss wants you to figure out </a:t>
            </a:r>
            <a:r>
              <a:rPr lang="en-US" altLang="en-US" sz="2400" i="1" u="sng" dirty="0"/>
              <a:t>how to drive to each city exactly once</a:t>
            </a:r>
            <a:r>
              <a:rPr lang="en-US" altLang="en-US" sz="2400" dirty="0"/>
              <a:t>, then return to the first city, while </a:t>
            </a:r>
            <a:r>
              <a:rPr lang="en-US" altLang="en-US" sz="2400" i="1" u="sng" dirty="0"/>
              <a:t>staying within a fixed mileage budget k</a:t>
            </a:r>
            <a:r>
              <a:rPr lang="en-US" altLang="en-US" sz="2400" dirty="0"/>
              <a:t>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EAE8C1D-B1A1-9B4F-8EAC-731B1123160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9CAED3-9489-1F43-A381-A9279BE4D0C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59669A-E394-314F-8118-C9875108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48602A4B-7209-7449-9466-AD5B9AC2F97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0FE4D9-21DF-C24F-9BE9-D6DC11B5E90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8C512F4-8581-3140-ADC8-2147547E72A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en-US" sz="2400"/>
              <a:t>Your third task is basically TSP:</a:t>
            </a:r>
          </a:p>
          <a:p>
            <a:pPr lvl="1"/>
            <a:r>
              <a:rPr lang="en-US" altLang="en-US" sz="2000"/>
              <a:t>Given </a:t>
            </a:r>
            <a:r>
              <a:rPr lang="en-US" altLang="en-US" sz="2000" u="sng"/>
              <a:t>complete</a:t>
            </a:r>
            <a:r>
              <a:rPr lang="en-US" altLang="en-US" sz="2000"/>
              <a:t> weighted graph G, integer k.</a:t>
            </a:r>
          </a:p>
          <a:p>
            <a:pPr lvl="1"/>
            <a:r>
              <a:rPr lang="en-US" altLang="en-US" sz="2000"/>
              <a:t>Is there a cycle that visits all vertices with cost &lt;= k?</a:t>
            </a:r>
          </a:p>
          <a:p>
            <a:r>
              <a:rPr lang="en-US" altLang="en-US" sz="2400"/>
              <a:t>One of the canonical problems.</a:t>
            </a:r>
          </a:p>
          <a:p>
            <a:endParaRPr lang="en-US" altLang="en-US" sz="2400"/>
          </a:p>
          <a:p>
            <a:r>
              <a:rPr lang="en-US" altLang="en-US" sz="2400"/>
              <a:t>Note difference from Hamiltonian cycle: </a:t>
            </a:r>
          </a:p>
          <a:p>
            <a:pPr lvl="1"/>
            <a:r>
              <a:rPr lang="en-US" altLang="en-US" sz="2000"/>
              <a:t>graph is complete</a:t>
            </a:r>
          </a:p>
          <a:p>
            <a:pPr lvl="1"/>
            <a:r>
              <a:rPr lang="en-US" altLang="en-US" sz="2000"/>
              <a:t>we care about weight.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F7BE5-9250-5F46-BC6B-C697A326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BBA279-F6F1-7749-ACD2-CFA67C11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Travelling Salesman Problem (TSP)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EE92E27E-469D-5C4E-A00F-F9DDF9859CB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3C1A3C-DBA7-3544-A15E-7E5353F7F6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61CD357-3772-4242-B090-12ED074CC3C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Transforming Hamiltonian Cycle to TSP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BB4D0E2-5646-C448-ADB4-CE346A7097F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199" y="1295401"/>
            <a:ext cx="10515599" cy="4830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We can “reduce” Hamiltonian Cycle to TSP.</a:t>
            </a:r>
          </a:p>
          <a:p>
            <a:pPr>
              <a:defRPr/>
            </a:pPr>
            <a:r>
              <a:rPr lang="en-US" altLang="en-US" dirty="0"/>
              <a:t>Given graph G=(V, E):</a:t>
            </a:r>
          </a:p>
          <a:p>
            <a:pPr lvl="1">
              <a:defRPr/>
            </a:pPr>
            <a:r>
              <a:rPr lang="en-US" altLang="en-US" dirty="0"/>
              <a:t>Assign weight of 1 to each edge</a:t>
            </a:r>
          </a:p>
          <a:p>
            <a:pPr lvl="1">
              <a:defRPr/>
            </a:pPr>
            <a:r>
              <a:rPr lang="en-US" altLang="en-US" dirty="0"/>
              <a:t>Augment the graph with edges until it is a complete graph G’=(V, E’)</a:t>
            </a:r>
          </a:p>
          <a:p>
            <a:pPr lvl="1">
              <a:defRPr/>
            </a:pPr>
            <a:r>
              <a:rPr lang="en-US" altLang="en-US" dirty="0"/>
              <a:t>Assign weights of 2 to the new edges</a:t>
            </a:r>
          </a:p>
          <a:p>
            <a:pPr lvl="1">
              <a:defRPr/>
            </a:pPr>
            <a:r>
              <a:rPr lang="en-US" altLang="en-US" dirty="0"/>
              <a:t>Let k = |V|.</a:t>
            </a:r>
          </a:p>
          <a:p>
            <a:pPr lvl="1">
              <a:defRPr/>
            </a:pPr>
            <a:endParaRPr lang="en-US" altLang="en-US" sz="1200" dirty="0"/>
          </a:p>
          <a:p>
            <a:pPr marL="0" indent="0">
              <a:buNone/>
              <a:defRPr/>
            </a:pPr>
            <a:r>
              <a:rPr lang="en-US" altLang="en-US" sz="2400" dirty="0"/>
              <a:t>Notes: </a:t>
            </a:r>
          </a:p>
          <a:p>
            <a:pPr lvl="1">
              <a:defRPr/>
            </a:pPr>
            <a:r>
              <a:rPr lang="en-US" altLang="en-US" sz="2000" dirty="0"/>
              <a:t>The transformation must take polynomial time</a:t>
            </a:r>
          </a:p>
          <a:p>
            <a:pPr lvl="1">
              <a:defRPr/>
            </a:pPr>
            <a:r>
              <a:rPr lang="en-US" altLang="en-US" sz="2000" dirty="0"/>
              <a:t>You reduce the known NP-complete problem into your problem (not the other way around)</a:t>
            </a:r>
          </a:p>
          <a:p>
            <a:pPr lvl="1">
              <a:defRPr/>
            </a:pPr>
            <a:r>
              <a:rPr lang="en-US" altLang="en-US" sz="2000" dirty="0"/>
              <a:t>In this case we are assuming Hamiltonian Cycle is our known NP-complete problem (in reality, both are known NP-complete)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9D554-B01C-604A-9FD7-38185550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E940A7E7-5D7A-D24F-A77B-47710AA836B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033EE3-79B5-2A46-8F73-BC17A98A6B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5D4B566-924C-E946-BE28-B9D94D74EE3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8676" name="Oval 4">
            <a:extLst>
              <a:ext uri="{FF2B5EF4-FFF2-40B4-BE49-F238E27FC236}">
                <a16:creationId xmlns:a16="http://schemas.microsoft.com/office/drawing/2014/main" id="{00DCFE99-1245-794E-85C6-109CA726AAD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96038" y="2724151"/>
            <a:ext cx="398462" cy="398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8677" name="Oval 5">
            <a:extLst>
              <a:ext uri="{FF2B5EF4-FFF2-40B4-BE49-F238E27FC236}">
                <a16:creationId xmlns:a16="http://schemas.microsoft.com/office/drawing/2014/main" id="{E9F8F171-D78A-CF45-8039-57037D600B8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9026" y="3971926"/>
            <a:ext cx="398463" cy="398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8678" name="Oval 6">
            <a:extLst>
              <a:ext uri="{FF2B5EF4-FFF2-40B4-BE49-F238E27FC236}">
                <a16:creationId xmlns:a16="http://schemas.microsoft.com/office/drawing/2014/main" id="{1C81019C-BC4D-0F49-AEA2-2CB5FD2E885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97526" y="2025651"/>
            <a:ext cx="398463" cy="398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cxnSp>
        <p:nvCxnSpPr>
          <p:cNvPr id="28679" name="AutoShape 8">
            <a:extLst>
              <a:ext uri="{FF2B5EF4-FFF2-40B4-BE49-F238E27FC236}">
                <a16:creationId xmlns:a16="http://schemas.microsoft.com/office/drawing/2014/main" id="{48C40BCF-4F7C-9247-A4B6-85A82CD402EF}"/>
              </a:ext>
            </a:extLst>
          </p:cNvPr>
          <p:cNvCxnSpPr>
            <a:cxnSpLocks noChangeShapeType="1"/>
            <a:stCxn id="28685" idx="7"/>
            <a:endCxn id="28678" idx="2"/>
          </p:cNvCxnSpPr>
          <p:nvPr>
            <p:custDataLst>
              <p:tags r:id="rId6"/>
            </p:custDataLst>
          </p:nvPr>
        </p:nvCxnSpPr>
        <p:spPr bwMode="auto">
          <a:xfrm flipV="1">
            <a:off x="5240339" y="2225676"/>
            <a:ext cx="357187" cy="557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0" name="AutoShape 9">
            <a:extLst>
              <a:ext uri="{FF2B5EF4-FFF2-40B4-BE49-F238E27FC236}">
                <a16:creationId xmlns:a16="http://schemas.microsoft.com/office/drawing/2014/main" id="{790A4D96-C340-3742-A572-0D3A119A6F71}"/>
              </a:ext>
            </a:extLst>
          </p:cNvPr>
          <p:cNvCxnSpPr>
            <a:cxnSpLocks noChangeShapeType="1"/>
            <a:stCxn id="28678" idx="6"/>
            <a:endCxn id="28676" idx="1"/>
          </p:cNvCxnSpPr>
          <p:nvPr>
            <p:custDataLst>
              <p:tags r:id="rId7"/>
            </p:custDataLst>
          </p:nvPr>
        </p:nvCxnSpPr>
        <p:spPr bwMode="auto">
          <a:xfrm>
            <a:off x="5995988" y="2225676"/>
            <a:ext cx="457200" cy="557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1" name="AutoShape 10">
            <a:extLst>
              <a:ext uri="{FF2B5EF4-FFF2-40B4-BE49-F238E27FC236}">
                <a16:creationId xmlns:a16="http://schemas.microsoft.com/office/drawing/2014/main" id="{46943039-06C9-5943-9181-BD7ED8477BFE}"/>
              </a:ext>
            </a:extLst>
          </p:cNvPr>
          <p:cNvCxnSpPr>
            <a:cxnSpLocks noChangeShapeType="1"/>
            <a:stCxn id="28685" idx="6"/>
            <a:endCxn id="28676" idx="2"/>
          </p:cNvCxnSpPr>
          <p:nvPr>
            <p:custDataLst>
              <p:tags r:id="rId8"/>
            </p:custDataLst>
          </p:nvPr>
        </p:nvCxnSpPr>
        <p:spPr bwMode="auto">
          <a:xfrm>
            <a:off x="5297488" y="2924175"/>
            <a:ext cx="1098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2" name="AutoShape 11">
            <a:extLst>
              <a:ext uri="{FF2B5EF4-FFF2-40B4-BE49-F238E27FC236}">
                <a16:creationId xmlns:a16="http://schemas.microsoft.com/office/drawing/2014/main" id="{E0830976-29D7-D149-8DCD-FEADD117AFC2}"/>
              </a:ext>
            </a:extLst>
          </p:cNvPr>
          <p:cNvCxnSpPr>
            <a:cxnSpLocks noChangeShapeType="1"/>
            <a:stCxn id="28685" idx="4"/>
            <a:endCxn id="28677" idx="0"/>
          </p:cNvCxnSpPr>
          <p:nvPr>
            <p:custDataLst>
              <p:tags r:id="rId9"/>
            </p:custDataLst>
          </p:nvPr>
        </p:nvCxnSpPr>
        <p:spPr bwMode="auto">
          <a:xfrm>
            <a:off x="5099050" y="3122613"/>
            <a:ext cx="0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3" name="AutoShape 12">
            <a:extLst>
              <a:ext uri="{FF2B5EF4-FFF2-40B4-BE49-F238E27FC236}">
                <a16:creationId xmlns:a16="http://schemas.microsoft.com/office/drawing/2014/main" id="{6DAB5C45-1B65-A840-B126-5CD9E76C23EC}"/>
              </a:ext>
            </a:extLst>
          </p:cNvPr>
          <p:cNvCxnSpPr>
            <a:cxnSpLocks noChangeShapeType="1"/>
            <a:stCxn id="28677" idx="7"/>
            <a:endCxn id="28676" idx="3"/>
          </p:cNvCxnSpPr>
          <p:nvPr>
            <p:custDataLst>
              <p:tags r:id="rId10"/>
            </p:custDataLst>
          </p:nvPr>
        </p:nvCxnSpPr>
        <p:spPr bwMode="auto">
          <a:xfrm flipV="1">
            <a:off x="5240338" y="3065463"/>
            <a:ext cx="1212850" cy="963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4" name="Oval 14">
            <a:extLst>
              <a:ext uri="{FF2B5EF4-FFF2-40B4-BE49-F238E27FC236}">
                <a16:creationId xmlns:a16="http://schemas.microsoft.com/office/drawing/2014/main" id="{0157B043-242A-F741-9E09-7692BAB84FDA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43763" y="3471863"/>
            <a:ext cx="398462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8685" name="Oval 15">
            <a:extLst>
              <a:ext uri="{FF2B5EF4-FFF2-40B4-BE49-F238E27FC236}">
                <a16:creationId xmlns:a16="http://schemas.microsoft.com/office/drawing/2014/main" id="{6F683CE2-A1C6-C34D-AED4-FA55B5F6DB10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99026" y="2724151"/>
            <a:ext cx="398463" cy="398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cxnSp>
        <p:nvCxnSpPr>
          <p:cNvPr id="28686" name="AutoShape 16">
            <a:extLst>
              <a:ext uri="{FF2B5EF4-FFF2-40B4-BE49-F238E27FC236}">
                <a16:creationId xmlns:a16="http://schemas.microsoft.com/office/drawing/2014/main" id="{4271B1A8-B55B-F240-A4FB-0CB878242A9A}"/>
              </a:ext>
            </a:extLst>
          </p:cNvPr>
          <p:cNvCxnSpPr>
            <a:cxnSpLocks noChangeShapeType="1"/>
            <a:stCxn id="28676" idx="5"/>
            <a:endCxn id="28684" idx="0"/>
          </p:cNvCxnSpPr>
          <p:nvPr>
            <p:custDataLst>
              <p:tags r:id="rId13"/>
            </p:custDataLst>
          </p:nvPr>
        </p:nvCxnSpPr>
        <p:spPr bwMode="auto">
          <a:xfrm>
            <a:off x="6735764" y="3065463"/>
            <a:ext cx="706437" cy="40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7" name="AutoShape 17">
            <a:extLst>
              <a:ext uri="{FF2B5EF4-FFF2-40B4-BE49-F238E27FC236}">
                <a16:creationId xmlns:a16="http://schemas.microsoft.com/office/drawing/2014/main" id="{37B3A78F-1A54-C246-B29A-10035FC15482}"/>
              </a:ext>
            </a:extLst>
          </p:cNvPr>
          <p:cNvCxnSpPr>
            <a:cxnSpLocks noChangeShapeType="1"/>
            <a:stCxn id="28685" idx="5"/>
            <a:endCxn id="28684" idx="1"/>
          </p:cNvCxnSpPr>
          <p:nvPr>
            <p:custDataLst>
              <p:tags r:id="rId14"/>
            </p:custDataLst>
          </p:nvPr>
        </p:nvCxnSpPr>
        <p:spPr bwMode="auto">
          <a:xfrm>
            <a:off x="5240339" y="3065464"/>
            <a:ext cx="2060575" cy="465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8" name="AutoShape 18">
            <a:extLst>
              <a:ext uri="{FF2B5EF4-FFF2-40B4-BE49-F238E27FC236}">
                <a16:creationId xmlns:a16="http://schemas.microsoft.com/office/drawing/2014/main" id="{AD3253B6-543C-654A-A301-3AF0E4581A62}"/>
              </a:ext>
            </a:extLst>
          </p:cNvPr>
          <p:cNvCxnSpPr>
            <a:cxnSpLocks noChangeShapeType="1"/>
            <a:stCxn id="28677" idx="6"/>
            <a:endCxn id="28684" idx="2"/>
          </p:cNvCxnSpPr>
          <p:nvPr>
            <p:custDataLst>
              <p:tags r:id="rId15"/>
            </p:custDataLst>
          </p:nvPr>
        </p:nvCxnSpPr>
        <p:spPr bwMode="auto">
          <a:xfrm flipV="1">
            <a:off x="5297489" y="3671889"/>
            <a:ext cx="1946275" cy="498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9" name="TextBox 16">
            <a:extLst>
              <a:ext uri="{FF2B5EF4-FFF2-40B4-BE49-F238E27FC236}">
                <a16:creationId xmlns:a16="http://schemas.microsoft.com/office/drawing/2014/main" id="{DDC68AC4-08E6-B44C-AC1B-349087B5014A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92689" y="4619625"/>
            <a:ext cx="25352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Input to Hamiltonian </a:t>
            </a:r>
            <a:br>
              <a:rPr lang="en-US" altLang="en-US" sz="2000"/>
            </a:br>
            <a:r>
              <a:rPr lang="en-US" altLang="en-US" sz="2000"/>
              <a:t>Circuit Problem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41637-0603-EF4F-A359-F6D386FB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7B062A41-CACA-5647-BEF5-A743B6ADA46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B2FC8C-52A1-3A41-B43D-3999DC4A2F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6B15C03-3A82-A14D-84CE-7B30F7E84F4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9700" name="Oval 4">
            <a:extLst>
              <a:ext uri="{FF2B5EF4-FFF2-40B4-BE49-F238E27FC236}">
                <a16:creationId xmlns:a16="http://schemas.microsoft.com/office/drawing/2014/main" id="{C5AC8035-B9EA-5B42-AB8F-C802EB97088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57601" y="2209801"/>
            <a:ext cx="398463" cy="398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701" name="Oval 5">
            <a:extLst>
              <a:ext uri="{FF2B5EF4-FFF2-40B4-BE49-F238E27FC236}">
                <a16:creationId xmlns:a16="http://schemas.microsoft.com/office/drawing/2014/main" id="{33836AE1-60BD-384B-AD33-D148D588F62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0588" y="3457576"/>
            <a:ext cx="398462" cy="398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702" name="Oval 6">
            <a:extLst>
              <a:ext uri="{FF2B5EF4-FFF2-40B4-BE49-F238E27FC236}">
                <a16:creationId xmlns:a16="http://schemas.microsoft.com/office/drawing/2014/main" id="{ECD2E2C0-BD8E-F245-9224-469AB65C3860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59088" y="1511301"/>
            <a:ext cx="398462" cy="398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cxnSp>
        <p:nvCxnSpPr>
          <p:cNvPr id="29703" name="AutoShape 8">
            <a:extLst>
              <a:ext uri="{FF2B5EF4-FFF2-40B4-BE49-F238E27FC236}">
                <a16:creationId xmlns:a16="http://schemas.microsoft.com/office/drawing/2014/main" id="{BA3052DE-8897-BC41-9CAF-2B59C5A1BC36}"/>
              </a:ext>
            </a:extLst>
          </p:cNvPr>
          <p:cNvCxnSpPr>
            <a:cxnSpLocks noChangeShapeType="1"/>
            <a:stCxn id="29709" idx="7"/>
            <a:endCxn id="29702" idx="2"/>
          </p:cNvCxnSpPr>
          <p:nvPr>
            <p:custDataLst>
              <p:tags r:id="rId6"/>
            </p:custDataLst>
          </p:nvPr>
        </p:nvCxnSpPr>
        <p:spPr bwMode="auto">
          <a:xfrm flipV="1">
            <a:off x="2501900" y="1711326"/>
            <a:ext cx="357188" cy="557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4" name="AutoShape 9">
            <a:extLst>
              <a:ext uri="{FF2B5EF4-FFF2-40B4-BE49-F238E27FC236}">
                <a16:creationId xmlns:a16="http://schemas.microsoft.com/office/drawing/2014/main" id="{F35FDEAF-3775-D44B-B475-D92AF501735E}"/>
              </a:ext>
            </a:extLst>
          </p:cNvPr>
          <p:cNvCxnSpPr>
            <a:cxnSpLocks noChangeShapeType="1"/>
            <a:stCxn id="29702" idx="6"/>
            <a:endCxn id="29700" idx="1"/>
          </p:cNvCxnSpPr>
          <p:nvPr>
            <p:custDataLst>
              <p:tags r:id="rId7"/>
            </p:custDataLst>
          </p:nvPr>
        </p:nvCxnSpPr>
        <p:spPr bwMode="auto">
          <a:xfrm>
            <a:off x="3257550" y="1711326"/>
            <a:ext cx="457200" cy="557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5" name="AutoShape 10">
            <a:extLst>
              <a:ext uri="{FF2B5EF4-FFF2-40B4-BE49-F238E27FC236}">
                <a16:creationId xmlns:a16="http://schemas.microsoft.com/office/drawing/2014/main" id="{90F53B5E-A9B4-CD4E-B42D-6ED7DCBA52A4}"/>
              </a:ext>
            </a:extLst>
          </p:cNvPr>
          <p:cNvCxnSpPr>
            <a:cxnSpLocks noChangeShapeType="1"/>
            <a:stCxn id="29709" idx="6"/>
            <a:endCxn id="29700" idx="2"/>
          </p:cNvCxnSpPr>
          <p:nvPr>
            <p:custDataLst>
              <p:tags r:id="rId8"/>
            </p:custDataLst>
          </p:nvPr>
        </p:nvCxnSpPr>
        <p:spPr bwMode="auto">
          <a:xfrm>
            <a:off x="2559050" y="2409825"/>
            <a:ext cx="1098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6" name="AutoShape 11">
            <a:extLst>
              <a:ext uri="{FF2B5EF4-FFF2-40B4-BE49-F238E27FC236}">
                <a16:creationId xmlns:a16="http://schemas.microsoft.com/office/drawing/2014/main" id="{317F8681-223F-8D4A-9389-5AC54CF19470}"/>
              </a:ext>
            </a:extLst>
          </p:cNvPr>
          <p:cNvCxnSpPr>
            <a:cxnSpLocks noChangeShapeType="1"/>
            <a:stCxn id="29709" idx="4"/>
            <a:endCxn id="29701" idx="0"/>
          </p:cNvCxnSpPr>
          <p:nvPr>
            <p:custDataLst>
              <p:tags r:id="rId9"/>
            </p:custDataLst>
          </p:nvPr>
        </p:nvCxnSpPr>
        <p:spPr bwMode="auto">
          <a:xfrm>
            <a:off x="2360613" y="2608263"/>
            <a:ext cx="0" cy="849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7" name="AutoShape 12">
            <a:extLst>
              <a:ext uri="{FF2B5EF4-FFF2-40B4-BE49-F238E27FC236}">
                <a16:creationId xmlns:a16="http://schemas.microsoft.com/office/drawing/2014/main" id="{0726E390-AD46-5D41-B5A7-E79530A0354E}"/>
              </a:ext>
            </a:extLst>
          </p:cNvPr>
          <p:cNvCxnSpPr>
            <a:cxnSpLocks noChangeShapeType="1"/>
            <a:stCxn id="29701" idx="7"/>
            <a:endCxn id="29700" idx="3"/>
          </p:cNvCxnSpPr>
          <p:nvPr>
            <p:custDataLst>
              <p:tags r:id="rId10"/>
            </p:custDataLst>
          </p:nvPr>
        </p:nvCxnSpPr>
        <p:spPr bwMode="auto">
          <a:xfrm flipV="1">
            <a:off x="2501900" y="2551113"/>
            <a:ext cx="1212850" cy="963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8" name="Oval 14">
            <a:extLst>
              <a:ext uri="{FF2B5EF4-FFF2-40B4-BE49-F238E27FC236}">
                <a16:creationId xmlns:a16="http://schemas.microsoft.com/office/drawing/2014/main" id="{1F8D490F-C31E-2340-8AA9-5CA081D6E993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05326" y="2957513"/>
            <a:ext cx="398463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709" name="Oval 15">
            <a:extLst>
              <a:ext uri="{FF2B5EF4-FFF2-40B4-BE49-F238E27FC236}">
                <a16:creationId xmlns:a16="http://schemas.microsoft.com/office/drawing/2014/main" id="{7FD0A69A-7DEF-604D-A3C7-4C10488DAB9D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60588" y="2209801"/>
            <a:ext cx="398462" cy="398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cxnSp>
        <p:nvCxnSpPr>
          <p:cNvPr id="29710" name="AutoShape 16">
            <a:extLst>
              <a:ext uri="{FF2B5EF4-FFF2-40B4-BE49-F238E27FC236}">
                <a16:creationId xmlns:a16="http://schemas.microsoft.com/office/drawing/2014/main" id="{76EB842C-28BC-404A-A001-F3006205F7CF}"/>
              </a:ext>
            </a:extLst>
          </p:cNvPr>
          <p:cNvCxnSpPr>
            <a:cxnSpLocks noChangeShapeType="1"/>
            <a:stCxn id="29700" idx="5"/>
            <a:endCxn id="29708" idx="0"/>
          </p:cNvCxnSpPr>
          <p:nvPr>
            <p:custDataLst>
              <p:tags r:id="rId13"/>
            </p:custDataLst>
          </p:nvPr>
        </p:nvCxnSpPr>
        <p:spPr bwMode="auto">
          <a:xfrm>
            <a:off x="3997325" y="2551113"/>
            <a:ext cx="706438" cy="40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1" name="AutoShape 17">
            <a:extLst>
              <a:ext uri="{FF2B5EF4-FFF2-40B4-BE49-F238E27FC236}">
                <a16:creationId xmlns:a16="http://schemas.microsoft.com/office/drawing/2014/main" id="{18E4E1D9-2938-CA45-9899-262DB9372CBD}"/>
              </a:ext>
            </a:extLst>
          </p:cNvPr>
          <p:cNvCxnSpPr>
            <a:cxnSpLocks noChangeShapeType="1"/>
            <a:stCxn id="29709" idx="5"/>
            <a:endCxn id="29708" idx="1"/>
          </p:cNvCxnSpPr>
          <p:nvPr>
            <p:custDataLst>
              <p:tags r:id="rId14"/>
            </p:custDataLst>
          </p:nvPr>
        </p:nvCxnSpPr>
        <p:spPr bwMode="auto">
          <a:xfrm>
            <a:off x="2501901" y="2551114"/>
            <a:ext cx="2060575" cy="465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2" name="AutoShape 18">
            <a:extLst>
              <a:ext uri="{FF2B5EF4-FFF2-40B4-BE49-F238E27FC236}">
                <a16:creationId xmlns:a16="http://schemas.microsoft.com/office/drawing/2014/main" id="{51D453B9-C005-3A42-B5B5-686AB0F1DE03}"/>
              </a:ext>
            </a:extLst>
          </p:cNvPr>
          <p:cNvCxnSpPr>
            <a:cxnSpLocks noChangeShapeType="1"/>
            <a:stCxn id="29701" idx="6"/>
            <a:endCxn id="29708" idx="2"/>
          </p:cNvCxnSpPr>
          <p:nvPr>
            <p:custDataLst>
              <p:tags r:id="rId15"/>
            </p:custDataLst>
          </p:nvPr>
        </p:nvCxnSpPr>
        <p:spPr bwMode="auto">
          <a:xfrm flipV="1">
            <a:off x="2559051" y="3157539"/>
            <a:ext cx="1946275" cy="498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13" name="Oval 20">
            <a:extLst>
              <a:ext uri="{FF2B5EF4-FFF2-40B4-BE49-F238E27FC236}">
                <a16:creationId xmlns:a16="http://schemas.microsoft.com/office/drawing/2014/main" id="{E4735C86-1B41-534B-9757-A8CDDD9FF92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448676" y="2224088"/>
            <a:ext cx="398463" cy="398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714" name="Oval 21">
            <a:extLst>
              <a:ext uri="{FF2B5EF4-FFF2-40B4-BE49-F238E27FC236}">
                <a16:creationId xmlns:a16="http://schemas.microsoft.com/office/drawing/2014/main" id="{5EBEDB4C-7264-7547-9835-F3DCF228422B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951663" y="3471863"/>
            <a:ext cx="398462" cy="398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715" name="Oval 22">
            <a:extLst>
              <a:ext uri="{FF2B5EF4-FFF2-40B4-BE49-F238E27FC236}">
                <a16:creationId xmlns:a16="http://schemas.microsoft.com/office/drawing/2014/main" id="{B2C95A1A-F7F9-1148-A070-25E68546C120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50163" y="1525588"/>
            <a:ext cx="398462" cy="398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cxnSp>
        <p:nvCxnSpPr>
          <p:cNvPr id="29716" name="AutoShape 23">
            <a:extLst>
              <a:ext uri="{FF2B5EF4-FFF2-40B4-BE49-F238E27FC236}">
                <a16:creationId xmlns:a16="http://schemas.microsoft.com/office/drawing/2014/main" id="{EF6A8A6C-7E33-3D47-97F1-C18BB2E855C6}"/>
              </a:ext>
            </a:extLst>
          </p:cNvPr>
          <p:cNvCxnSpPr>
            <a:cxnSpLocks noChangeShapeType="1"/>
            <a:stCxn id="29722" idx="7"/>
            <a:endCxn id="29715" idx="2"/>
          </p:cNvCxnSpPr>
          <p:nvPr>
            <p:custDataLst>
              <p:tags r:id="rId19"/>
            </p:custDataLst>
          </p:nvPr>
        </p:nvCxnSpPr>
        <p:spPr bwMode="auto">
          <a:xfrm flipV="1">
            <a:off x="7292975" y="1725613"/>
            <a:ext cx="357188" cy="557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7" name="AutoShape 24">
            <a:extLst>
              <a:ext uri="{FF2B5EF4-FFF2-40B4-BE49-F238E27FC236}">
                <a16:creationId xmlns:a16="http://schemas.microsoft.com/office/drawing/2014/main" id="{6624821E-C530-B741-BDED-B2DAB92B1FA8}"/>
              </a:ext>
            </a:extLst>
          </p:cNvPr>
          <p:cNvCxnSpPr>
            <a:cxnSpLocks noChangeShapeType="1"/>
            <a:stCxn id="29715" idx="6"/>
            <a:endCxn id="29713" idx="1"/>
          </p:cNvCxnSpPr>
          <p:nvPr>
            <p:custDataLst>
              <p:tags r:id="rId20"/>
            </p:custDataLst>
          </p:nvPr>
        </p:nvCxnSpPr>
        <p:spPr bwMode="auto">
          <a:xfrm>
            <a:off x="8048625" y="1725613"/>
            <a:ext cx="457200" cy="557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8" name="AutoShape 25">
            <a:extLst>
              <a:ext uri="{FF2B5EF4-FFF2-40B4-BE49-F238E27FC236}">
                <a16:creationId xmlns:a16="http://schemas.microsoft.com/office/drawing/2014/main" id="{67C0B65C-C28F-C440-8419-0FCB9C699A26}"/>
              </a:ext>
            </a:extLst>
          </p:cNvPr>
          <p:cNvCxnSpPr>
            <a:cxnSpLocks noChangeShapeType="1"/>
            <a:stCxn id="29722" idx="6"/>
            <a:endCxn id="29713" idx="2"/>
          </p:cNvCxnSpPr>
          <p:nvPr>
            <p:custDataLst>
              <p:tags r:id="rId21"/>
            </p:custDataLst>
          </p:nvPr>
        </p:nvCxnSpPr>
        <p:spPr bwMode="auto">
          <a:xfrm>
            <a:off x="7350125" y="2424113"/>
            <a:ext cx="1098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9" name="AutoShape 26">
            <a:extLst>
              <a:ext uri="{FF2B5EF4-FFF2-40B4-BE49-F238E27FC236}">
                <a16:creationId xmlns:a16="http://schemas.microsoft.com/office/drawing/2014/main" id="{6BB0ED7D-2353-2742-96FC-6735282FF8A3}"/>
              </a:ext>
            </a:extLst>
          </p:cNvPr>
          <p:cNvCxnSpPr>
            <a:cxnSpLocks noChangeShapeType="1"/>
            <a:stCxn id="29722" idx="4"/>
            <a:endCxn id="29714" idx="0"/>
          </p:cNvCxnSpPr>
          <p:nvPr>
            <p:custDataLst>
              <p:tags r:id="rId22"/>
            </p:custDataLst>
          </p:nvPr>
        </p:nvCxnSpPr>
        <p:spPr bwMode="auto">
          <a:xfrm>
            <a:off x="7151688" y="2622551"/>
            <a:ext cx="0" cy="849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0" name="AutoShape 27">
            <a:extLst>
              <a:ext uri="{FF2B5EF4-FFF2-40B4-BE49-F238E27FC236}">
                <a16:creationId xmlns:a16="http://schemas.microsoft.com/office/drawing/2014/main" id="{3124D6DE-DD3D-0848-B70E-5E509EEA8252}"/>
              </a:ext>
            </a:extLst>
          </p:cNvPr>
          <p:cNvCxnSpPr>
            <a:cxnSpLocks noChangeShapeType="1"/>
            <a:stCxn id="29714" idx="7"/>
            <a:endCxn id="29713" idx="3"/>
          </p:cNvCxnSpPr>
          <p:nvPr>
            <p:custDataLst>
              <p:tags r:id="rId23"/>
            </p:custDataLst>
          </p:nvPr>
        </p:nvCxnSpPr>
        <p:spPr bwMode="auto">
          <a:xfrm flipV="1">
            <a:off x="7292975" y="2565401"/>
            <a:ext cx="1212850" cy="963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21" name="Oval 28">
            <a:extLst>
              <a:ext uri="{FF2B5EF4-FFF2-40B4-BE49-F238E27FC236}">
                <a16:creationId xmlns:a16="http://schemas.microsoft.com/office/drawing/2014/main" id="{D5C29BD5-82A3-0A4B-B17F-388B74E423D9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296401" y="2971800"/>
            <a:ext cx="398463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722" name="Oval 29">
            <a:extLst>
              <a:ext uri="{FF2B5EF4-FFF2-40B4-BE49-F238E27FC236}">
                <a16:creationId xmlns:a16="http://schemas.microsoft.com/office/drawing/2014/main" id="{814F9013-EDE2-1546-ABFC-FC71C82EF229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51663" y="2224088"/>
            <a:ext cx="398462" cy="398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cxnSp>
        <p:nvCxnSpPr>
          <p:cNvPr id="29723" name="AutoShape 30">
            <a:extLst>
              <a:ext uri="{FF2B5EF4-FFF2-40B4-BE49-F238E27FC236}">
                <a16:creationId xmlns:a16="http://schemas.microsoft.com/office/drawing/2014/main" id="{2A614769-CE24-604B-AE16-9E70FA8DAEF2}"/>
              </a:ext>
            </a:extLst>
          </p:cNvPr>
          <p:cNvCxnSpPr>
            <a:cxnSpLocks noChangeShapeType="1"/>
            <a:stCxn id="29713" idx="5"/>
            <a:endCxn id="29721" idx="0"/>
          </p:cNvCxnSpPr>
          <p:nvPr>
            <p:custDataLst>
              <p:tags r:id="rId26"/>
            </p:custDataLst>
          </p:nvPr>
        </p:nvCxnSpPr>
        <p:spPr bwMode="auto">
          <a:xfrm>
            <a:off x="8788400" y="2565400"/>
            <a:ext cx="706438" cy="40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4" name="AutoShape 31">
            <a:extLst>
              <a:ext uri="{FF2B5EF4-FFF2-40B4-BE49-F238E27FC236}">
                <a16:creationId xmlns:a16="http://schemas.microsoft.com/office/drawing/2014/main" id="{30C592FC-1DA7-7F4E-AD29-ABBD156B7EEA}"/>
              </a:ext>
            </a:extLst>
          </p:cNvPr>
          <p:cNvCxnSpPr>
            <a:cxnSpLocks noChangeShapeType="1"/>
            <a:stCxn id="29722" idx="5"/>
            <a:endCxn id="29721" idx="1"/>
          </p:cNvCxnSpPr>
          <p:nvPr>
            <p:custDataLst>
              <p:tags r:id="rId27"/>
            </p:custDataLst>
          </p:nvPr>
        </p:nvCxnSpPr>
        <p:spPr bwMode="auto">
          <a:xfrm>
            <a:off x="7292976" y="2565400"/>
            <a:ext cx="2060575" cy="465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5" name="AutoShape 32">
            <a:extLst>
              <a:ext uri="{FF2B5EF4-FFF2-40B4-BE49-F238E27FC236}">
                <a16:creationId xmlns:a16="http://schemas.microsoft.com/office/drawing/2014/main" id="{99D1B32A-0BA1-1444-8F88-874724894FAC}"/>
              </a:ext>
            </a:extLst>
          </p:cNvPr>
          <p:cNvCxnSpPr>
            <a:cxnSpLocks noChangeShapeType="1"/>
            <a:stCxn id="29714" idx="6"/>
            <a:endCxn id="29721" idx="2"/>
          </p:cNvCxnSpPr>
          <p:nvPr>
            <p:custDataLst>
              <p:tags r:id="rId28"/>
            </p:custDataLst>
          </p:nvPr>
        </p:nvCxnSpPr>
        <p:spPr bwMode="auto">
          <a:xfrm flipV="1">
            <a:off x="7350126" y="3171826"/>
            <a:ext cx="1946275" cy="498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26" name="Line 33">
            <a:extLst>
              <a:ext uri="{FF2B5EF4-FFF2-40B4-BE49-F238E27FC236}">
                <a16:creationId xmlns:a16="http://schemas.microsoft.com/office/drawing/2014/main" id="{1208EBB2-BE07-B146-8A5A-A34CC633B275}"/>
              </a:ext>
            </a:extLst>
          </p:cNvPr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486400" y="2590800"/>
            <a:ext cx="9906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727" name="AutoShape 34">
            <a:extLst>
              <a:ext uri="{FF2B5EF4-FFF2-40B4-BE49-F238E27FC236}">
                <a16:creationId xmlns:a16="http://schemas.microsoft.com/office/drawing/2014/main" id="{9123B4ED-99A7-1A41-BA90-24D02BDA3889}"/>
              </a:ext>
            </a:extLst>
          </p:cNvPr>
          <p:cNvCxnSpPr>
            <a:cxnSpLocks noChangeShapeType="1"/>
            <a:stCxn id="29714" idx="2"/>
            <a:endCxn id="29715" idx="1"/>
          </p:cNvCxnSpPr>
          <p:nvPr>
            <p:custDataLst>
              <p:tags r:id="rId30"/>
            </p:custDataLst>
          </p:nvPr>
        </p:nvCxnSpPr>
        <p:spPr bwMode="auto">
          <a:xfrm rot="10800000" flipH="1">
            <a:off x="6951664" y="1584326"/>
            <a:ext cx="757237" cy="2087563"/>
          </a:xfrm>
          <a:prstGeom prst="curvedConnector4">
            <a:avLst>
              <a:gd name="adj1" fmla="val -30190"/>
              <a:gd name="adj2" fmla="val 11376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8" name="AutoShape 35">
            <a:extLst>
              <a:ext uri="{FF2B5EF4-FFF2-40B4-BE49-F238E27FC236}">
                <a16:creationId xmlns:a16="http://schemas.microsoft.com/office/drawing/2014/main" id="{25A3874E-129D-304B-A162-019206D0C38B}"/>
              </a:ext>
            </a:extLst>
          </p:cNvPr>
          <p:cNvCxnSpPr>
            <a:cxnSpLocks noChangeShapeType="1"/>
            <a:stCxn id="29715" idx="7"/>
            <a:endCxn id="29721" idx="7"/>
          </p:cNvCxnSpPr>
          <p:nvPr>
            <p:custDataLst>
              <p:tags r:id="rId31"/>
            </p:custDataLst>
          </p:nvPr>
        </p:nvCxnSpPr>
        <p:spPr bwMode="auto">
          <a:xfrm rot="5400000" flipV="1">
            <a:off x="8089901" y="1484314"/>
            <a:ext cx="1446213" cy="1646237"/>
          </a:xfrm>
          <a:prstGeom prst="curvedConnector3">
            <a:avLst>
              <a:gd name="adj1" fmla="val -1987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29" name="Text Box 36">
            <a:extLst>
              <a:ext uri="{FF2B5EF4-FFF2-40B4-BE49-F238E27FC236}">
                <a16:creationId xmlns:a16="http://schemas.microsoft.com/office/drawing/2014/main" id="{0AF80F30-C3DF-DB47-8F79-0E6696DF75B7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99325" y="1763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29730" name="Text Box 37">
            <a:extLst>
              <a:ext uri="{FF2B5EF4-FFF2-40B4-BE49-F238E27FC236}">
                <a16:creationId xmlns:a16="http://schemas.microsoft.com/office/drawing/2014/main" id="{E5963CD4-468A-8240-A717-77B0C71978F2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13725" y="16875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29731" name="Text Box 38">
            <a:extLst>
              <a:ext uri="{FF2B5EF4-FFF2-40B4-BE49-F238E27FC236}">
                <a16:creationId xmlns:a16="http://schemas.microsoft.com/office/drawing/2014/main" id="{01B7D902-A81A-1949-82ED-0E08283935ED}"/>
              </a:ext>
            </a:extLst>
          </p:cNvPr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756525" y="20685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29732" name="Text Box 39">
            <a:extLst>
              <a:ext uri="{FF2B5EF4-FFF2-40B4-BE49-F238E27FC236}">
                <a16:creationId xmlns:a16="http://schemas.microsoft.com/office/drawing/2014/main" id="{4AA74DAE-41D9-BD4C-83CC-DBAFC967C56C}"/>
              </a:ext>
            </a:extLst>
          </p:cNvPr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289925" y="26019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29733" name="Text Box 40">
            <a:extLst>
              <a:ext uri="{FF2B5EF4-FFF2-40B4-BE49-F238E27FC236}">
                <a16:creationId xmlns:a16="http://schemas.microsoft.com/office/drawing/2014/main" id="{F98E1A72-1417-FE4F-A504-EBEDDD973AD1}"/>
              </a:ext>
            </a:extLst>
          </p:cNvPr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051925" y="2525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29734" name="Text Box 41">
            <a:extLst>
              <a:ext uri="{FF2B5EF4-FFF2-40B4-BE49-F238E27FC236}">
                <a16:creationId xmlns:a16="http://schemas.microsoft.com/office/drawing/2014/main" id="{75EC86AD-9DDC-BC48-B194-CCBFB4F7F02F}"/>
              </a:ext>
            </a:extLst>
          </p:cNvPr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680325" y="290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29735" name="Text Box 42">
            <a:extLst>
              <a:ext uri="{FF2B5EF4-FFF2-40B4-BE49-F238E27FC236}">
                <a16:creationId xmlns:a16="http://schemas.microsoft.com/office/drawing/2014/main" id="{A0E4DEED-D836-FE44-A0A9-71A552F170DC}"/>
              </a:ext>
            </a:extLst>
          </p:cNvPr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070725" y="27543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29736" name="Text Box 43">
            <a:extLst>
              <a:ext uri="{FF2B5EF4-FFF2-40B4-BE49-F238E27FC236}">
                <a16:creationId xmlns:a16="http://schemas.microsoft.com/office/drawing/2014/main" id="{45E4F543-8817-3C4B-A155-9F623208BE73}"/>
              </a:ext>
            </a:extLst>
          </p:cNvPr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061325" y="31353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1</a:t>
            </a:r>
          </a:p>
        </p:txBody>
      </p:sp>
      <p:sp>
        <p:nvSpPr>
          <p:cNvPr id="29737" name="Text Box 44">
            <a:extLst>
              <a:ext uri="{FF2B5EF4-FFF2-40B4-BE49-F238E27FC236}">
                <a16:creationId xmlns:a16="http://schemas.microsoft.com/office/drawing/2014/main" id="{4D424105-D5FF-6749-857B-A41452B65287}"/>
              </a:ext>
            </a:extLst>
          </p:cNvPr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613525" y="19161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29738" name="Text Box 45">
            <a:extLst>
              <a:ext uri="{FF2B5EF4-FFF2-40B4-BE49-F238E27FC236}">
                <a16:creationId xmlns:a16="http://schemas.microsoft.com/office/drawing/2014/main" id="{7064AE43-0848-1046-941E-EA78C2F83BA7}"/>
              </a:ext>
            </a:extLst>
          </p:cNvPr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9204325" y="14589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</a:p>
        </p:txBody>
      </p:sp>
      <p:sp>
        <p:nvSpPr>
          <p:cNvPr id="29739" name="TextBox 1">
            <a:extLst>
              <a:ext uri="{FF2B5EF4-FFF2-40B4-BE49-F238E27FC236}">
                <a16:creationId xmlns:a16="http://schemas.microsoft.com/office/drawing/2014/main" id="{5EF06B05-2827-9643-A28E-80EC4FF60E4E}"/>
              </a:ext>
            </a:extLst>
          </p:cNvPr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005014" y="4113213"/>
            <a:ext cx="25352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G</a:t>
            </a: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Input to Hamiltonian </a:t>
            </a:r>
            <a:br>
              <a:rPr lang="en-US" altLang="en-US" sz="2000"/>
            </a:br>
            <a:r>
              <a:rPr lang="en-US" altLang="en-US" sz="2000"/>
              <a:t>Circuit Problem</a:t>
            </a:r>
          </a:p>
        </p:txBody>
      </p:sp>
      <p:sp>
        <p:nvSpPr>
          <p:cNvPr id="29740" name="TextBox 43">
            <a:extLst>
              <a:ext uri="{FF2B5EF4-FFF2-40B4-BE49-F238E27FC236}">
                <a16:creationId xmlns:a16="http://schemas.microsoft.com/office/drawing/2014/main" id="{9C48C333-DFDE-9740-9762-14D378FAFB3D}"/>
              </a:ext>
            </a:extLst>
          </p:cNvPr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362826" y="4084638"/>
            <a:ext cx="23526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G’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Input to Traveling </a:t>
            </a:r>
            <a:br>
              <a:rPr lang="en-US" altLang="en-US" sz="2000"/>
            </a:br>
            <a:r>
              <a:rPr lang="en-US" altLang="en-US" sz="2000"/>
              <a:t>Salesman Problem</a:t>
            </a:r>
          </a:p>
        </p:txBody>
      </p:sp>
      <p:sp>
        <p:nvSpPr>
          <p:cNvPr id="29741" name="TextBox 44">
            <a:extLst>
              <a:ext uri="{FF2B5EF4-FFF2-40B4-BE49-F238E27FC236}">
                <a16:creationId xmlns:a16="http://schemas.microsoft.com/office/drawing/2014/main" id="{D651FB63-6647-7844-9CB7-2BE9A4333E24}"/>
              </a:ext>
            </a:extLst>
          </p:cNvPr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933950" y="4106864"/>
            <a:ext cx="1995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Polynomial time</a:t>
            </a:r>
            <a:br>
              <a:rPr lang="en-US" altLang="en-US" sz="2000"/>
            </a:br>
            <a:r>
              <a:rPr lang="en-US" altLang="en-US" sz="2000"/>
              <a:t>transformation</a:t>
            </a:r>
          </a:p>
        </p:txBody>
      </p:sp>
      <p:cxnSp>
        <p:nvCxnSpPr>
          <p:cNvPr id="29742" name="Straight Arrow Connector 3">
            <a:extLst>
              <a:ext uri="{FF2B5EF4-FFF2-40B4-BE49-F238E27FC236}">
                <a16:creationId xmlns:a16="http://schemas.microsoft.com/office/drawing/2014/main" id="{5F182FB4-2712-2F41-88D8-B497FCC7D603}"/>
              </a:ext>
            </a:extLst>
          </p:cNvPr>
          <p:cNvCxnSpPr>
            <a:cxnSpLocks noChangeShapeType="1"/>
            <a:endCxn id="29741" idx="0"/>
          </p:cNvCxnSpPr>
          <p:nvPr>
            <p:custDataLst>
              <p:tags r:id="rId45"/>
            </p:custDataLst>
          </p:nvPr>
        </p:nvCxnSpPr>
        <p:spPr bwMode="auto">
          <a:xfrm>
            <a:off x="5930900" y="2868613"/>
            <a:ext cx="0" cy="1238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373CF-5030-B54F-8997-85887D9C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5B8B974B-08A3-1F4A-9CA7-DDCED64B875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97AD4F-3FEF-4742-8AC7-EBCE4FBA6F9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7FC8133-D85C-944E-BD97-83C65874513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1238" y="2755900"/>
            <a:ext cx="21336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8197" name="Line 4">
            <a:extLst>
              <a:ext uri="{FF2B5EF4-FFF2-40B4-BE49-F238E27FC236}">
                <a16:creationId xmlns:a16="http://schemas.microsoft.com/office/drawing/2014/main" id="{1B9D1EC7-E5D9-1C44-9F69-1698112CBC83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281238" y="2755900"/>
            <a:ext cx="21336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5">
            <a:extLst>
              <a:ext uri="{FF2B5EF4-FFF2-40B4-BE49-F238E27FC236}">
                <a16:creationId xmlns:a16="http://schemas.microsoft.com/office/drawing/2014/main" id="{C94FF68C-C249-8647-812C-F6A095B446D7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281238" y="2755900"/>
            <a:ext cx="21336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6">
            <a:extLst>
              <a:ext uri="{FF2B5EF4-FFF2-40B4-BE49-F238E27FC236}">
                <a16:creationId xmlns:a16="http://schemas.microsoft.com/office/drawing/2014/main" id="{22B8DD10-DA72-3F4A-BFB4-45007C9A25CC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281238" y="1689100"/>
            <a:ext cx="1066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7">
            <a:extLst>
              <a:ext uri="{FF2B5EF4-FFF2-40B4-BE49-F238E27FC236}">
                <a16:creationId xmlns:a16="http://schemas.microsoft.com/office/drawing/2014/main" id="{864772AE-824F-F24F-9DD3-8A541AE8A735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3348038" y="1689100"/>
            <a:ext cx="1066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8">
            <a:extLst>
              <a:ext uri="{FF2B5EF4-FFF2-40B4-BE49-F238E27FC236}">
                <a16:creationId xmlns:a16="http://schemas.microsoft.com/office/drawing/2014/main" id="{3D4C2198-CC07-1D4A-AD77-C903CAA4CCB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86338" y="2759075"/>
            <a:ext cx="21336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8202" name="Line 9">
            <a:extLst>
              <a:ext uri="{FF2B5EF4-FFF2-40B4-BE49-F238E27FC236}">
                <a16:creationId xmlns:a16="http://schemas.microsoft.com/office/drawing/2014/main" id="{C05054B3-CB39-6542-8137-3F9076B6ECA6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986338" y="2759075"/>
            <a:ext cx="21336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0">
            <a:extLst>
              <a:ext uri="{FF2B5EF4-FFF2-40B4-BE49-F238E27FC236}">
                <a16:creationId xmlns:a16="http://schemas.microsoft.com/office/drawing/2014/main" id="{C6BB5ECC-A7B1-ED4E-B517-ECBFD7A61962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986338" y="2759075"/>
            <a:ext cx="21336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1">
            <a:extLst>
              <a:ext uri="{FF2B5EF4-FFF2-40B4-BE49-F238E27FC236}">
                <a16:creationId xmlns:a16="http://schemas.microsoft.com/office/drawing/2014/main" id="{34850931-5F0E-3B41-995A-437933C6C4DF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986338" y="1692275"/>
            <a:ext cx="1066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2">
            <a:extLst>
              <a:ext uri="{FF2B5EF4-FFF2-40B4-BE49-F238E27FC236}">
                <a16:creationId xmlns:a16="http://schemas.microsoft.com/office/drawing/2014/main" id="{94A4CF7E-95C3-A041-82CB-16693F7E0C5B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053138" y="1692275"/>
            <a:ext cx="1066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3">
            <a:extLst>
              <a:ext uri="{FF2B5EF4-FFF2-40B4-BE49-F238E27FC236}">
                <a16:creationId xmlns:a16="http://schemas.microsoft.com/office/drawing/2014/main" id="{DBF4AEAF-A85B-BF41-9ACF-2B799C502605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718425" y="2759075"/>
            <a:ext cx="21336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8207" name="Line 14">
            <a:extLst>
              <a:ext uri="{FF2B5EF4-FFF2-40B4-BE49-F238E27FC236}">
                <a16:creationId xmlns:a16="http://schemas.microsoft.com/office/drawing/2014/main" id="{5F67A701-1EC5-DC4C-A07A-A71584407CA9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718425" y="2759075"/>
            <a:ext cx="21336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15">
            <a:extLst>
              <a:ext uri="{FF2B5EF4-FFF2-40B4-BE49-F238E27FC236}">
                <a16:creationId xmlns:a16="http://schemas.microsoft.com/office/drawing/2014/main" id="{9E2FE80C-85A4-AD49-9359-EDA277439ABA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718425" y="2759075"/>
            <a:ext cx="21336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16">
            <a:extLst>
              <a:ext uri="{FF2B5EF4-FFF2-40B4-BE49-F238E27FC236}">
                <a16:creationId xmlns:a16="http://schemas.microsoft.com/office/drawing/2014/main" id="{6E6BE39D-0EE2-6947-93F8-FB937DFF992F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74888" y="4678363"/>
            <a:ext cx="1066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17">
            <a:extLst>
              <a:ext uri="{FF2B5EF4-FFF2-40B4-BE49-F238E27FC236}">
                <a16:creationId xmlns:a16="http://schemas.microsoft.com/office/drawing/2014/main" id="{C5ECD89C-50EA-2E44-AFA3-6F3008CE56BB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341688" y="4678363"/>
            <a:ext cx="1066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Text Box 18">
            <a:extLst>
              <a:ext uri="{FF2B5EF4-FFF2-40B4-BE49-F238E27FC236}">
                <a16:creationId xmlns:a16="http://schemas.microsoft.com/office/drawing/2014/main" id="{1312518D-2DD6-0B44-8A2F-BE8CF5486D2F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8201" y="5026026"/>
            <a:ext cx="53816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 Unicode MS" panose="020B0604020202020204" pitchFamily="34" charset="-128"/>
              </a:rPr>
              <a:t>Which of these can you draw (trace all edges)</a:t>
            </a:r>
            <a:br>
              <a:rPr lang="en-US" altLang="en-US" sz="2000">
                <a:solidFill>
                  <a:srgbClr val="0000FF"/>
                </a:solidFill>
                <a:latin typeface="Arial Unicode MS" panose="020B0604020202020204" pitchFamily="34" charset="-128"/>
              </a:rPr>
            </a:br>
            <a:r>
              <a:rPr lang="en-US" altLang="en-US" sz="2000">
                <a:solidFill>
                  <a:srgbClr val="0000FF"/>
                </a:solidFill>
                <a:latin typeface="Arial Unicode MS" panose="020B0604020202020204" pitchFamily="34" charset="-128"/>
              </a:rPr>
              <a:t>without lifting your pencil, </a:t>
            </a:r>
            <a:r>
              <a:rPr lang="en-US" altLang="en-US" sz="2000">
                <a:solidFill>
                  <a:srgbClr val="FF0000"/>
                </a:solidFill>
                <a:latin typeface="Arial Unicode MS" panose="020B0604020202020204" pitchFamily="34" charset="-128"/>
              </a:rPr>
              <a:t>drawing each line </a:t>
            </a:r>
            <a:br>
              <a:rPr lang="en-US" altLang="en-US" sz="2000">
                <a:solidFill>
                  <a:srgbClr val="FF0000"/>
                </a:solidFill>
                <a:latin typeface="Arial Unicode MS" panose="020B0604020202020204" pitchFamily="34" charset="-128"/>
              </a:rPr>
            </a:br>
            <a:r>
              <a:rPr lang="en-US" altLang="en-US" sz="2000">
                <a:solidFill>
                  <a:srgbClr val="FF0000"/>
                </a:solidFill>
                <a:latin typeface="Arial Unicode MS" panose="020B0604020202020204" pitchFamily="34" charset="-128"/>
              </a:rPr>
              <a:t>only once</a:t>
            </a:r>
            <a:r>
              <a:rPr lang="en-US" altLang="en-US" sz="2000">
                <a:solidFill>
                  <a:srgbClr val="0000FF"/>
                </a:solidFill>
                <a:latin typeface="Arial Unicode MS" panose="020B0604020202020204" pitchFamily="34" charset="-128"/>
              </a:rPr>
              <a:t>?</a:t>
            </a:r>
            <a:br>
              <a:rPr lang="en-US" altLang="en-US" sz="2000">
                <a:solidFill>
                  <a:srgbClr val="0000FF"/>
                </a:solidFill>
                <a:latin typeface="Arial Unicode MS" panose="020B0604020202020204" pitchFamily="34" charset="-128"/>
              </a:rPr>
            </a:br>
            <a:r>
              <a:rPr lang="en-US" altLang="en-US" sz="2000">
                <a:solidFill>
                  <a:srgbClr val="0000FF"/>
                </a:solidFill>
                <a:latin typeface="Arial Unicode MS" panose="020B0604020202020204" pitchFamily="34" charset="-128"/>
              </a:rPr>
              <a:t>Can you start and end at the same point?</a:t>
            </a:r>
          </a:p>
        </p:txBody>
      </p:sp>
      <p:sp>
        <p:nvSpPr>
          <p:cNvPr id="8212" name="Date Placeholder 1">
            <a:extLst>
              <a:ext uri="{FF2B5EF4-FFF2-40B4-BE49-F238E27FC236}">
                <a16:creationId xmlns:a16="http://schemas.microsoft.com/office/drawing/2014/main" id="{16A8006A-3EBE-C24D-97FC-179D51CE5C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73F73-04E7-824A-B56B-4E61444F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6B0B7C59-34EB-804A-AB06-E75B9332882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67BEE8-5171-C947-A36B-5E0BC9CE93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32DB544-8DFB-EE46-A16A-1DA2437BCD9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Polynomial-time transformation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1FE9674-78ED-AB4F-8CF5-CE83CEE4ABC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dirty="0"/>
              <a:t>G’ has a TSP tour of weight |V| </a:t>
            </a:r>
            <a:r>
              <a:rPr lang="en-US" altLang="en-US" dirty="0" err="1"/>
              <a:t>iff</a:t>
            </a:r>
            <a:r>
              <a:rPr lang="en-US" altLang="en-US" dirty="0"/>
              <a:t> G has a Hamiltonian Cycle.</a:t>
            </a:r>
          </a:p>
          <a:p>
            <a:r>
              <a:rPr lang="en-US" altLang="en-US" dirty="0"/>
              <a:t>What was the cost of transforming HC into TSP?</a:t>
            </a:r>
          </a:p>
          <a:p>
            <a:endParaRPr lang="en-US" altLang="en-US" dirty="0"/>
          </a:p>
          <a:p>
            <a:r>
              <a:rPr lang="en-US" altLang="en-US" dirty="0"/>
              <a:t>In the end, because there is a polynomial time transformation from HC to TSP, we say </a:t>
            </a:r>
            <a:r>
              <a:rPr lang="en-US" altLang="en-US" i="1" dirty="0"/>
              <a:t>TSP is “at least as hard as” Hamiltonian cycle.</a:t>
            </a: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AAE33-6224-4E41-8ACD-44FF1348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1" y="1463857"/>
            <a:ext cx="6182710" cy="4845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But Wait! There’s more!</a:t>
            </a:r>
          </a:p>
          <a:p>
            <a:pPr marL="0" indent="0">
              <a:buNone/>
            </a:pPr>
            <a:r>
              <a:rPr lang="en-US" sz="2400" dirty="0"/>
              <a:t>By 1979, at least 300 problems had been proven NP-complete.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Garey</a:t>
            </a:r>
            <a:r>
              <a:rPr lang="en-US" sz="2400" dirty="0"/>
              <a:t> and Johnson put a list of all the NP-complete problems they could find in this textbook.</a:t>
            </a:r>
          </a:p>
          <a:p>
            <a:pPr marL="0" indent="0">
              <a:buNone/>
            </a:pPr>
            <a:r>
              <a:rPr lang="en-US" sz="2400" dirty="0"/>
              <a:t>Took them almost 100 pages to just list them all.</a:t>
            </a:r>
          </a:p>
        </p:txBody>
      </p:sp>
      <p:pic>
        <p:nvPicPr>
          <p:cNvPr id="1026" name="Picture 2" descr="Image result for garey johnson computers and intractabi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7628"/>
          <a:stretch/>
        </p:blipFill>
        <p:spPr bwMode="auto">
          <a:xfrm>
            <a:off x="7636763" y="853959"/>
            <a:ext cx="4042537" cy="51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C68FC-6BBA-F044-BCC9-2CB6510F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62E0C-F33F-B64C-BC26-B76AD2B4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1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DB08118A-7EA3-AC4B-9AD1-F104BEEB3DC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5D420-6B52-B74B-8466-D2240EF52C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4F676B3-4D21-3E41-9669-E093CF7DC38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What do we do about it?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9BAE90F-4E38-BD41-AC71-5361FEC68A9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199" y="1295401"/>
            <a:ext cx="10515599" cy="4830763"/>
          </a:xfrm>
        </p:spPr>
        <p:txBody>
          <a:bodyPr>
            <a:normAutofit/>
          </a:bodyPr>
          <a:lstStyle/>
          <a:p>
            <a:r>
              <a:rPr lang="en-US" altLang="en-US" dirty="0"/>
              <a:t>Approximation Algorithm:</a:t>
            </a:r>
          </a:p>
          <a:p>
            <a:pPr lvl="1"/>
            <a:r>
              <a:rPr lang="en-US" altLang="en-US" dirty="0"/>
              <a:t>Can we get an efficient algorithm that guarantees something </a:t>
            </a:r>
            <a:r>
              <a:rPr lang="en-US" altLang="en-US" i="1" dirty="0"/>
              <a:t>close</a:t>
            </a:r>
            <a:r>
              <a:rPr lang="en-US" altLang="en-US" dirty="0"/>
              <a:t> to optimal? (e.g. Answer is guaranteed to be within 1.5x of Optimal, but solved in polynomial time).</a:t>
            </a:r>
          </a:p>
          <a:p>
            <a:r>
              <a:rPr lang="en-US" altLang="en-US" dirty="0"/>
              <a:t>Restrictions:</a:t>
            </a:r>
          </a:p>
          <a:p>
            <a:pPr lvl="1"/>
            <a:r>
              <a:rPr lang="en-US" altLang="en-US" dirty="0"/>
              <a:t>Many hard problems are easy for restricted inputs (e.g. graph is always a tree, degree of vertices is always 3 or less).</a:t>
            </a:r>
          </a:p>
          <a:p>
            <a:r>
              <a:rPr lang="en-US" altLang="en-US" dirty="0"/>
              <a:t>Heuristics:</a:t>
            </a:r>
          </a:p>
          <a:p>
            <a:pPr lvl="1"/>
            <a:r>
              <a:rPr lang="en-US" altLang="en-US" dirty="0"/>
              <a:t>Can we get something that seems to work well (good approximation/fast enough) </a:t>
            </a:r>
            <a:r>
              <a:rPr lang="en-US" altLang="en-US" i="1" dirty="0"/>
              <a:t>most</a:t>
            </a:r>
            <a:r>
              <a:rPr lang="en-US" altLang="en-US" dirty="0"/>
              <a:t> of the time? (e.g. In practice, n is small-</a:t>
            </a:r>
            <a:r>
              <a:rPr lang="en-US" altLang="en-US" dirty="0" err="1"/>
              <a:t>ish</a:t>
            </a:r>
            <a:r>
              <a:rPr lang="en-US" altLang="en-US" dirty="0"/>
              <a:t>)</a:t>
            </a:r>
          </a:p>
          <a:p>
            <a:pPr lvl="1"/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52665E-94FD-F348-AB90-66C5D77B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3/15/2022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729FA78-7E60-6A40-97F4-121156A5527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Your First Task</a:t>
            </a:r>
          </a:p>
        </p:txBody>
      </p:sp>
      <p:sp>
        <p:nvSpPr>
          <p:cNvPr id="10243" name="Content Placeholder 3">
            <a:extLst>
              <a:ext uri="{FF2B5EF4-FFF2-40B4-BE49-F238E27FC236}">
                <a16:creationId xmlns:a16="http://schemas.microsoft.com/office/drawing/2014/main" id="{2E34BE39-0EE0-194A-BFC5-FF21626B4BE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/>
              <a:t>Your company has to inspect a set of roads between cities by driving over each of them.</a:t>
            </a:r>
          </a:p>
          <a:p>
            <a:r>
              <a:rPr lang="en-US" altLang="en-US" dirty="0"/>
              <a:t>Driving over the roads costs money (fuel), and there are a lot of roads.</a:t>
            </a:r>
          </a:p>
          <a:p>
            <a:r>
              <a:rPr lang="en-US" altLang="en-US" dirty="0"/>
              <a:t>Your boss wants you to figure out how to </a:t>
            </a:r>
            <a:r>
              <a:rPr lang="en-US" altLang="en-US" i="1" u="sng" dirty="0"/>
              <a:t>drive over each road exactly once</a:t>
            </a:r>
            <a:r>
              <a:rPr lang="en-US" altLang="en-US" i="1" dirty="0"/>
              <a:t>, </a:t>
            </a:r>
            <a:r>
              <a:rPr lang="en-US" altLang="en-US" dirty="0"/>
              <a:t>returning to your starting point.</a:t>
            </a:r>
          </a:p>
        </p:txBody>
      </p:sp>
      <p:sp>
        <p:nvSpPr>
          <p:cNvPr id="10244" name="Slide Number Placeholder 2">
            <a:extLst>
              <a:ext uri="{FF2B5EF4-FFF2-40B4-BE49-F238E27FC236}">
                <a16:creationId xmlns:a16="http://schemas.microsoft.com/office/drawing/2014/main" id="{5338241A-61D1-6F4C-82DB-85981C74D8D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20DF67-5CD3-9249-BF3A-5A67518C4A9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0245" name="Date Placeholder 1">
            <a:extLst>
              <a:ext uri="{FF2B5EF4-FFF2-40B4-BE49-F238E27FC236}">
                <a16:creationId xmlns:a16="http://schemas.microsoft.com/office/drawing/2014/main" id="{1AD80FF1-F48C-184E-A596-4A5FFB270C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  <p:pic>
        <p:nvPicPr>
          <p:cNvPr id="6146" name="Picture 2" descr="Google Maps: How To Get A Job As A Google Street View Driver">
            <a:extLst>
              <a:ext uri="{FF2B5EF4-FFF2-40B4-BE49-F238E27FC236}">
                <a16:creationId xmlns:a16="http://schemas.microsoft.com/office/drawing/2014/main" id="{C54C602D-27CA-384E-870C-90F691EB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90" y="4419937"/>
            <a:ext cx="3280916" cy="22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oogle Street View maps Nunavut national parks | Nunatsiaq News">
            <a:extLst>
              <a:ext uri="{FF2B5EF4-FFF2-40B4-BE49-F238E27FC236}">
                <a16:creationId xmlns:a16="http://schemas.microsoft.com/office/drawing/2014/main" id="{978C80EC-4940-3C48-871F-31D2B6F98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10" y="4193737"/>
            <a:ext cx="1685159" cy="252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269EB4AF-961D-7140-B7EF-8E40FB4808E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B952BE-838A-744C-B9F4-C6920DE5229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8800468-185D-604B-94F7-4630E9091DB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Euler Circuits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BF61C71-DDF4-3546-B84B-C633D4B0D6B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624014"/>
            <a:ext cx="10407869" cy="407259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u="sng" dirty="0">
                <a:solidFill>
                  <a:srgbClr val="0000FF"/>
                </a:solidFill>
              </a:rPr>
              <a:t>Euler circuit</a:t>
            </a:r>
            <a:r>
              <a:rPr lang="en-US" altLang="en-US" sz="2400" dirty="0"/>
              <a:t>: a path through a graph that </a:t>
            </a:r>
            <a:r>
              <a:rPr lang="en-US" altLang="en-US" sz="2400" i="1" dirty="0"/>
              <a:t>visits each </a:t>
            </a:r>
            <a:r>
              <a:rPr lang="en-US" altLang="en-US" sz="2400" b="1" i="1" dirty="0"/>
              <a:t>edge</a:t>
            </a:r>
            <a:r>
              <a:rPr lang="en-US" altLang="en-US" sz="2400" i="1" dirty="0"/>
              <a:t> exactly once </a:t>
            </a:r>
            <a:r>
              <a:rPr lang="en-US" altLang="en-US" sz="2400" dirty="0"/>
              <a:t>and </a:t>
            </a:r>
            <a:r>
              <a:rPr lang="en-US" altLang="en-US" sz="2400" i="1" dirty="0"/>
              <a:t>starts and ends at the same vertex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Named after Leonhard Euler (1707-1783), who cracked this problem and founded graph theory in 1736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 </a:t>
            </a:r>
            <a:r>
              <a:rPr lang="en-US" altLang="en-US" sz="2500" u="sng" dirty="0">
                <a:solidFill>
                  <a:srgbClr val="0000FF"/>
                </a:solidFill>
              </a:rPr>
              <a:t>Euler circuit</a:t>
            </a:r>
            <a:r>
              <a:rPr lang="en-US" altLang="en-US" sz="2500" dirty="0">
                <a:solidFill>
                  <a:srgbClr val="0000FF"/>
                </a:solidFill>
              </a:rPr>
              <a:t> </a:t>
            </a:r>
            <a:r>
              <a:rPr lang="en-US" altLang="en-US" sz="2500" dirty="0"/>
              <a:t>exists </a:t>
            </a:r>
            <a:r>
              <a:rPr lang="en-US" altLang="en-US" sz="2500" i="1" dirty="0" err="1"/>
              <a:t>iff</a:t>
            </a:r>
            <a:r>
              <a:rPr lang="en-US" altLang="en-US" sz="2500" dirty="0"/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the graph is connected 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each vertex has </a:t>
            </a:r>
            <a:r>
              <a:rPr lang="en-US" altLang="en-US" sz="2100" dirty="0">
                <a:solidFill>
                  <a:srgbClr val="FF0000"/>
                </a:solidFill>
              </a:rPr>
              <a:t>even</a:t>
            </a:r>
            <a:r>
              <a:rPr lang="en-US" altLang="en-US" sz="2100" dirty="0"/>
              <a:t> degree </a:t>
            </a:r>
            <a:r>
              <a:rPr lang="en-US" altLang="en-US" sz="2000" dirty="0"/>
              <a:t>(= # of edges on the vertex)</a:t>
            </a:r>
            <a:r>
              <a:rPr lang="en-US" altLang="en-US" sz="2100" dirty="0"/>
              <a:t> </a:t>
            </a:r>
            <a:endParaRPr lang="en-US" altLang="en-US" sz="2100" dirty="0">
              <a:solidFill>
                <a:srgbClr val="0000FF"/>
              </a:solidFill>
            </a:endParaRPr>
          </a:p>
        </p:txBody>
      </p:sp>
      <p:sp>
        <p:nvSpPr>
          <p:cNvPr id="11269" name="Date Placeholder 1">
            <a:extLst>
              <a:ext uri="{FF2B5EF4-FFF2-40B4-BE49-F238E27FC236}">
                <a16:creationId xmlns:a16="http://schemas.microsoft.com/office/drawing/2014/main" id="{5478F64C-8DEE-3C49-8EC7-402C2BAE36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3D38986E-0C7E-FF46-83B6-E8B60D6486D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AF3749-F264-9648-90A7-D216778C6E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5CAFD2B-6F8D-8244-A3B1-28D389F6DAA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Euler Circuit Example</a:t>
            </a:r>
          </a:p>
        </p:txBody>
      </p:sp>
      <p:grpSp>
        <p:nvGrpSpPr>
          <p:cNvPr id="17412" name="Group 3">
            <a:extLst>
              <a:ext uri="{FF2B5EF4-FFF2-40B4-BE49-F238E27FC236}">
                <a16:creationId xmlns:a16="http://schemas.microsoft.com/office/drawing/2014/main" id="{18402EDA-3637-7E44-B2B9-7EDE58116C73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V="1">
            <a:off x="2684463" y="3868739"/>
            <a:ext cx="1408112" cy="814387"/>
            <a:chOff x="1171" y="2905"/>
            <a:chExt cx="1344" cy="772"/>
          </a:xfrm>
        </p:grpSpPr>
        <p:sp>
          <p:nvSpPr>
            <p:cNvPr id="17433" name="Line 4">
              <a:extLst>
                <a:ext uri="{FF2B5EF4-FFF2-40B4-BE49-F238E27FC236}">
                  <a16:creationId xmlns:a16="http://schemas.microsoft.com/office/drawing/2014/main" id="{E69A8581-B0EF-954C-AF66-4F9B0098A725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171" y="3005"/>
              <a:ext cx="672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Line 5">
              <a:extLst>
                <a:ext uri="{FF2B5EF4-FFF2-40B4-BE49-F238E27FC236}">
                  <a16:creationId xmlns:a16="http://schemas.microsoft.com/office/drawing/2014/main" id="{028D9E8B-6026-A547-B444-6A658A5F312D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 flipV="1">
              <a:off x="1843" y="3005"/>
              <a:ext cx="672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6">
              <a:extLst>
                <a:ext uri="{FF2B5EF4-FFF2-40B4-BE49-F238E27FC236}">
                  <a16:creationId xmlns:a16="http://schemas.microsoft.com/office/drawing/2014/main" id="{5144A719-94F8-BF4F-9793-F0AA7218AA30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710" y="2905"/>
              <a:ext cx="240" cy="240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</p:grpSp>
      <p:sp>
        <p:nvSpPr>
          <p:cNvPr id="17413" name="Rectangle 7">
            <a:extLst>
              <a:ext uri="{FF2B5EF4-FFF2-40B4-BE49-F238E27FC236}">
                <a16:creationId xmlns:a16="http://schemas.microsoft.com/office/drawing/2014/main" id="{C5585662-44F8-164E-8AA9-384A8980AF7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81288" y="2613025"/>
            <a:ext cx="1409700" cy="1265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7414" name="Line 8">
            <a:extLst>
              <a:ext uri="{FF2B5EF4-FFF2-40B4-BE49-F238E27FC236}">
                <a16:creationId xmlns:a16="http://schemas.microsoft.com/office/drawing/2014/main" id="{28ADAA77-ED12-4549-A0B2-78BF6AA355BF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81288" y="2613025"/>
            <a:ext cx="1409700" cy="1265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9">
            <a:extLst>
              <a:ext uri="{FF2B5EF4-FFF2-40B4-BE49-F238E27FC236}">
                <a16:creationId xmlns:a16="http://schemas.microsoft.com/office/drawing/2014/main" id="{A877E7C2-4BA2-3040-B32B-171A8D0B3A89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681288" y="2613025"/>
            <a:ext cx="1409700" cy="1265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10">
            <a:extLst>
              <a:ext uri="{FF2B5EF4-FFF2-40B4-BE49-F238E27FC236}">
                <a16:creationId xmlns:a16="http://schemas.microsoft.com/office/drawing/2014/main" id="{B194B4F0-3CEB-FB4B-9FE1-05C8D36BD707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681288" y="1903413"/>
            <a:ext cx="70485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11">
            <a:extLst>
              <a:ext uri="{FF2B5EF4-FFF2-40B4-BE49-F238E27FC236}">
                <a16:creationId xmlns:a16="http://schemas.microsoft.com/office/drawing/2014/main" id="{A4BEC9F3-1F71-934C-9AD9-C20FF08BAE12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3386138" y="1903413"/>
            <a:ext cx="70485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Oval 12">
            <a:extLst>
              <a:ext uri="{FF2B5EF4-FFF2-40B4-BE49-F238E27FC236}">
                <a16:creationId xmlns:a16="http://schemas.microsoft.com/office/drawing/2014/main" id="{0F856E46-7AD8-E941-A285-4449E9E89255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84451" y="2481263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7419" name="Oval 13">
            <a:extLst>
              <a:ext uri="{FF2B5EF4-FFF2-40B4-BE49-F238E27FC236}">
                <a16:creationId xmlns:a16="http://schemas.microsoft.com/office/drawing/2014/main" id="{B0BDAB5B-86FC-2747-99E8-B17FE966518F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46438" y="1798638"/>
            <a:ext cx="252412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7420" name="Oval 14">
            <a:extLst>
              <a:ext uri="{FF2B5EF4-FFF2-40B4-BE49-F238E27FC236}">
                <a16:creationId xmlns:a16="http://schemas.microsoft.com/office/drawing/2014/main" id="{44592D7D-69FB-C74A-9113-34D7DCC071AA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05251" y="2497138"/>
            <a:ext cx="252413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7421" name="Oval 15">
            <a:extLst>
              <a:ext uri="{FF2B5EF4-FFF2-40B4-BE49-F238E27FC236}">
                <a16:creationId xmlns:a16="http://schemas.microsoft.com/office/drawing/2014/main" id="{EF62D90E-689A-ED4A-AF5D-5C7F3FE27A6B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65401" y="3748088"/>
            <a:ext cx="250825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7422" name="Oval 16">
            <a:extLst>
              <a:ext uri="{FF2B5EF4-FFF2-40B4-BE49-F238E27FC236}">
                <a16:creationId xmlns:a16="http://schemas.microsoft.com/office/drawing/2014/main" id="{697370C1-E784-6C47-AEC6-FD53B6CE0B41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27476" y="3733800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7423" name="Oval 17">
            <a:extLst>
              <a:ext uri="{FF2B5EF4-FFF2-40B4-BE49-F238E27FC236}">
                <a16:creationId xmlns:a16="http://schemas.microsoft.com/office/drawing/2014/main" id="{38BE1188-4372-8242-96B0-DA2B41343791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54376" y="3097213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7424" name="Text Box 18">
            <a:extLst>
              <a:ext uri="{FF2B5EF4-FFF2-40B4-BE49-F238E27FC236}">
                <a16:creationId xmlns:a16="http://schemas.microsoft.com/office/drawing/2014/main" id="{6D989510-E5F4-094E-86F9-C1E1D52402D6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94088" y="16462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A</a:t>
            </a:r>
          </a:p>
        </p:txBody>
      </p:sp>
      <p:sp>
        <p:nvSpPr>
          <p:cNvPr id="17425" name="Text Box 19">
            <a:extLst>
              <a:ext uri="{FF2B5EF4-FFF2-40B4-BE49-F238E27FC236}">
                <a16:creationId xmlns:a16="http://schemas.microsoft.com/office/drawing/2014/main" id="{2270C77F-4FC3-B143-8F3F-5D05339BB76F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33613" y="22987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17426" name="Text Box 20">
            <a:extLst>
              <a:ext uri="{FF2B5EF4-FFF2-40B4-BE49-F238E27FC236}">
                <a16:creationId xmlns:a16="http://schemas.microsoft.com/office/drawing/2014/main" id="{D7DCA6FC-3CAD-184C-BDF2-FF9FFE3FAE75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35438" y="2309814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17427" name="Text Box 21">
            <a:extLst>
              <a:ext uri="{FF2B5EF4-FFF2-40B4-BE49-F238E27FC236}">
                <a16:creationId xmlns:a16="http://schemas.microsoft.com/office/drawing/2014/main" id="{1501859F-590C-2C4A-AA2A-592A892E59EF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08213" y="36306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D</a:t>
            </a:r>
          </a:p>
        </p:txBody>
      </p:sp>
      <p:sp>
        <p:nvSpPr>
          <p:cNvPr id="17428" name="Text Box 22">
            <a:extLst>
              <a:ext uri="{FF2B5EF4-FFF2-40B4-BE49-F238E27FC236}">
                <a16:creationId xmlns:a16="http://schemas.microsoft.com/office/drawing/2014/main" id="{C7711378-0332-8143-ACA6-262A77E44011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59250" y="36337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</a:t>
            </a:r>
          </a:p>
        </p:txBody>
      </p:sp>
      <p:sp>
        <p:nvSpPr>
          <p:cNvPr id="17429" name="Text Box 23">
            <a:extLst>
              <a:ext uri="{FF2B5EF4-FFF2-40B4-BE49-F238E27FC236}">
                <a16:creationId xmlns:a16="http://schemas.microsoft.com/office/drawing/2014/main" id="{0E9798F6-148D-514D-9DBA-9DE6F7463834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52825" y="43259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F</a:t>
            </a:r>
          </a:p>
        </p:txBody>
      </p:sp>
      <p:sp>
        <p:nvSpPr>
          <p:cNvPr id="17430" name="Text Box 24">
            <a:extLst>
              <a:ext uri="{FF2B5EF4-FFF2-40B4-BE49-F238E27FC236}">
                <a16:creationId xmlns:a16="http://schemas.microsoft.com/office/drawing/2014/main" id="{B77D0928-9D40-B242-AE95-C754B34419C9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33775" y="29892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G</a:t>
            </a:r>
          </a:p>
        </p:txBody>
      </p:sp>
      <p:sp>
        <p:nvSpPr>
          <p:cNvPr id="17431" name="Text Box 25">
            <a:extLst>
              <a:ext uri="{FF2B5EF4-FFF2-40B4-BE49-F238E27FC236}">
                <a16:creationId xmlns:a16="http://schemas.microsoft.com/office/drawing/2014/main" id="{81A5698A-C05D-A847-9C4E-6A7A0AB15F24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09800" y="4864101"/>
            <a:ext cx="14847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Euler(A) </a:t>
            </a: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 </a:t>
            </a:r>
            <a:endParaRPr lang="en-US" altLang="en-US" sz="2400">
              <a:latin typeface="Arial Unicode MS" panose="020B0604020202020204" pitchFamily="34" charset="-128"/>
            </a:endParaRPr>
          </a:p>
        </p:txBody>
      </p:sp>
      <p:sp>
        <p:nvSpPr>
          <p:cNvPr id="17432" name="Date Placeholder 1">
            <a:extLst>
              <a:ext uri="{FF2B5EF4-FFF2-40B4-BE49-F238E27FC236}">
                <a16:creationId xmlns:a16="http://schemas.microsoft.com/office/drawing/2014/main" id="{C9B8A958-6B0E-094C-8AEB-5E705B1498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8E62A244-0E1D-7648-ACCB-30F36FBF461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309C0A-9B48-D849-BF26-7727DAF0A16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B8EE90C-181F-B74B-B6E5-DF4BD7FA312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Euler Circuit Example</a:t>
            </a:r>
          </a:p>
        </p:txBody>
      </p:sp>
      <p:sp>
        <p:nvSpPr>
          <p:cNvPr id="19460" name="Line 3">
            <a:extLst>
              <a:ext uri="{FF2B5EF4-FFF2-40B4-BE49-F238E27FC236}">
                <a16:creationId xmlns:a16="http://schemas.microsoft.com/office/drawing/2014/main" id="{D803D4AE-85E8-7549-90D3-115A69F5E7A7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684463" y="3868738"/>
            <a:ext cx="70485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4">
            <a:extLst>
              <a:ext uri="{FF2B5EF4-FFF2-40B4-BE49-F238E27FC236}">
                <a16:creationId xmlns:a16="http://schemas.microsoft.com/office/drawing/2014/main" id="{BC9889D7-BAF5-2647-B71C-22C512466D8E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389313" y="3868738"/>
            <a:ext cx="703262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5">
            <a:extLst>
              <a:ext uri="{FF2B5EF4-FFF2-40B4-BE49-F238E27FC236}">
                <a16:creationId xmlns:a16="http://schemas.microsoft.com/office/drawing/2014/main" id="{D2372616-7ADE-EA4F-AC86-99D175E9FAC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V="1">
            <a:off x="3249614" y="4430713"/>
            <a:ext cx="250825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9463" name="Rectangle 6">
            <a:extLst>
              <a:ext uri="{FF2B5EF4-FFF2-40B4-BE49-F238E27FC236}">
                <a16:creationId xmlns:a16="http://schemas.microsoft.com/office/drawing/2014/main" id="{560F737F-C939-1946-BD33-8844C4AE8E1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81288" y="2613025"/>
            <a:ext cx="1409700" cy="1265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9464" name="Line 7">
            <a:extLst>
              <a:ext uri="{FF2B5EF4-FFF2-40B4-BE49-F238E27FC236}">
                <a16:creationId xmlns:a16="http://schemas.microsoft.com/office/drawing/2014/main" id="{14994D28-1CA8-9448-99CE-9B19E9B6F4C1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81288" y="2613025"/>
            <a:ext cx="1409700" cy="1265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8">
            <a:extLst>
              <a:ext uri="{FF2B5EF4-FFF2-40B4-BE49-F238E27FC236}">
                <a16:creationId xmlns:a16="http://schemas.microsoft.com/office/drawing/2014/main" id="{A61DFC38-B0B9-0D47-AE75-A04B4599F920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681288" y="2613025"/>
            <a:ext cx="1409700" cy="1265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9">
            <a:extLst>
              <a:ext uri="{FF2B5EF4-FFF2-40B4-BE49-F238E27FC236}">
                <a16:creationId xmlns:a16="http://schemas.microsoft.com/office/drawing/2014/main" id="{770F6381-4171-DF4B-84DD-0D3ED0B511D0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2681288" y="1903413"/>
            <a:ext cx="70485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0">
            <a:extLst>
              <a:ext uri="{FF2B5EF4-FFF2-40B4-BE49-F238E27FC236}">
                <a16:creationId xmlns:a16="http://schemas.microsoft.com/office/drawing/2014/main" id="{53557509-5428-5549-884B-7AD571EFA4F8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386138" y="1903413"/>
            <a:ext cx="704850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1">
            <a:extLst>
              <a:ext uri="{FF2B5EF4-FFF2-40B4-BE49-F238E27FC236}">
                <a16:creationId xmlns:a16="http://schemas.microsoft.com/office/drawing/2014/main" id="{01E2F7E4-4636-3E48-A9F7-C446413F9769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84451" y="2481263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9469" name="Oval 12">
            <a:extLst>
              <a:ext uri="{FF2B5EF4-FFF2-40B4-BE49-F238E27FC236}">
                <a16:creationId xmlns:a16="http://schemas.microsoft.com/office/drawing/2014/main" id="{BEE863E5-A67C-6446-98A5-6B1A64313FFF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46438" y="1798638"/>
            <a:ext cx="252412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9470" name="Oval 13">
            <a:extLst>
              <a:ext uri="{FF2B5EF4-FFF2-40B4-BE49-F238E27FC236}">
                <a16:creationId xmlns:a16="http://schemas.microsoft.com/office/drawing/2014/main" id="{8DA908CB-C38F-734D-8489-A0796D997DB3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05251" y="2497138"/>
            <a:ext cx="252413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9471" name="Oval 14">
            <a:extLst>
              <a:ext uri="{FF2B5EF4-FFF2-40B4-BE49-F238E27FC236}">
                <a16:creationId xmlns:a16="http://schemas.microsoft.com/office/drawing/2014/main" id="{4D8E0E98-0EC6-D143-ADA0-1CF7E1362999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65401" y="3748088"/>
            <a:ext cx="250825" cy="252412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9472" name="Oval 15">
            <a:extLst>
              <a:ext uri="{FF2B5EF4-FFF2-40B4-BE49-F238E27FC236}">
                <a16:creationId xmlns:a16="http://schemas.microsoft.com/office/drawing/2014/main" id="{8E7FADCB-059D-E448-8637-BC6A629E40D6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27476" y="3733800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9473" name="Oval 16">
            <a:extLst>
              <a:ext uri="{FF2B5EF4-FFF2-40B4-BE49-F238E27FC236}">
                <a16:creationId xmlns:a16="http://schemas.microsoft.com/office/drawing/2014/main" id="{413DFFD7-7FC0-BD4A-BFAB-4E28B4E9E69E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54376" y="3097213"/>
            <a:ext cx="250825" cy="254000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9474" name="Text Box 17">
            <a:extLst>
              <a:ext uri="{FF2B5EF4-FFF2-40B4-BE49-F238E27FC236}">
                <a16:creationId xmlns:a16="http://schemas.microsoft.com/office/drawing/2014/main" id="{3FCFAA6B-B18E-CC45-B58D-49F877F1B026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94088" y="16462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A</a:t>
            </a:r>
          </a:p>
        </p:txBody>
      </p:sp>
      <p:sp>
        <p:nvSpPr>
          <p:cNvPr id="19475" name="Text Box 18">
            <a:extLst>
              <a:ext uri="{FF2B5EF4-FFF2-40B4-BE49-F238E27FC236}">
                <a16:creationId xmlns:a16="http://schemas.microsoft.com/office/drawing/2014/main" id="{4C112FD0-4CB4-1647-80D1-94B1DFE91A95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33613" y="22987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B</a:t>
            </a:r>
          </a:p>
        </p:txBody>
      </p:sp>
      <p:sp>
        <p:nvSpPr>
          <p:cNvPr id="19476" name="Text Box 19">
            <a:extLst>
              <a:ext uri="{FF2B5EF4-FFF2-40B4-BE49-F238E27FC236}">
                <a16:creationId xmlns:a16="http://schemas.microsoft.com/office/drawing/2014/main" id="{FAB82C32-AA61-B242-AAB2-B0859D137923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35438" y="2309814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C</a:t>
            </a:r>
          </a:p>
        </p:txBody>
      </p:sp>
      <p:sp>
        <p:nvSpPr>
          <p:cNvPr id="19477" name="Text Box 20">
            <a:extLst>
              <a:ext uri="{FF2B5EF4-FFF2-40B4-BE49-F238E27FC236}">
                <a16:creationId xmlns:a16="http://schemas.microsoft.com/office/drawing/2014/main" id="{49292B6F-7498-1640-BDA3-8B0A2DEDE170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08213" y="36306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D</a:t>
            </a:r>
          </a:p>
        </p:txBody>
      </p:sp>
      <p:sp>
        <p:nvSpPr>
          <p:cNvPr id="19478" name="Text Box 21">
            <a:extLst>
              <a:ext uri="{FF2B5EF4-FFF2-40B4-BE49-F238E27FC236}">
                <a16:creationId xmlns:a16="http://schemas.microsoft.com/office/drawing/2014/main" id="{47A739D5-B187-7E49-A9F1-1322EFE1E700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59250" y="36337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</a:t>
            </a:r>
          </a:p>
        </p:txBody>
      </p:sp>
      <p:sp>
        <p:nvSpPr>
          <p:cNvPr id="19479" name="Text Box 22">
            <a:extLst>
              <a:ext uri="{FF2B5EF4-FFF2-40B4-BE49-F238E27FC236}">
                <a16:creationId xmlns:a16="http://schemas.microsoft.com/office/drawing/2014/main" id="{A819A28E-2578-E44C-89DD-31F05C8220CF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52825" y="43259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F</a:t>
            </a:r>
          </a:p>
        </p:txBody>
      </p:sp>
      <p:sp>
        <p:nvSpPr>
          <p:cNvPr id="19480" name="Text Box 23">
            <a:extLst>
              <a:ext uri="{FF2B5EF4-FFF2-40B4-BE49-F238E27FC236}">
                <a16:creationId xmlns:a16="http://schemas.microsoft.com/office/drawing/2014/main" id="{19DF484A-B919-4A44-80D1-B6902FE6E40F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33775" y="29892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G</a:t>
            </a:r>
          </a:p>
        </p:txBody>
      </p:sp>
      <p:sp>
        <p:nvSpPr>
          <p:cNvPr id="19481" name="Text Box 24">
            <a:extLst>
              <a:ext uri="{FF2B5EF4-FFF2-40B4-BE49-F238E27FC236}">
                <a16:creationId xmlns:a16="http://schemas.microsoft.com/office/drawing/2014/main" id="{F7AFCC64-E355-A348-B903-10B694C800EC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09800" y="4864101"/>
            <a:ext cx="25234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</a:rPr>
              <a:t>Euler(A) </a:t>
            </a: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Unicode MS" panose="020B0604020202020204" pitchFamily="34" charset="-128"/>
                <a:sym typeface="Wingdings" pitchFamily="2" charset="2"/>
              </a:rPr>
              <a:t>A B G E D G C A</a:t>
            </a:r>
            <a:endParaRPr lang="en-US" altLang="en-US" sz="2400">
              <a:latin typeface="Arial Unicode MS" panose="020B0604020202020204" pitchFamily="34" charset="-128"/>
            </a:endParaRPr>
          </a:p>
        </p:txBody>
      </p:sp>
      <p:sp>
        <p:nvSpPr>
          <p:cNvPr id="19482" name="Line 25">
            <a:extLst>
              <a:ext uri="{FF2B5EF4-FFF2-40B4-BE49-F238E27FC236}">
                <a16:creationId xmlns:a16="http://schemas.microsoft.com/office/drawing/2014/main" id="{E381B713-17AB-A849-85A9-58414684EB2C}"/>
              </a:ext>
            </a:extLst>
          </p:cNvPr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819400" y="38862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26">
            <a:extLst>
              <a:ext uri="{FF2B5EF4-FFF2-40B4-BE49-F238E27FC236}">
                <a16:creationId xmlns:a16="http://schemas.microsoft.com/office/drawing/2014/main" id="{4BBE15E8-0298-DA40-BF32-5A17DE44976B}"/>
              </a:ext>
            </a:extLst>
          </p:cNvPr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667000" y="2667000"/>
            <a:ext cx="533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27">
            <a:extLst>
              <a:ext uri="{FF2B5EF4-FFF2-40B4-BE49-F238E27FC236}">
                <a16:creationId xmlns:a16="http://schemas.microsoft.com/office/drawing/2014/main" id="{C43C5934-D503-BF4E-9BB0-FF3ED379B76E}"/>
              </a:ext>
            </a:extLst>
          </p:cNvPr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743200" y="1981200"/>
            <a:ext cx="6096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28">
            <a:extLst>
              <a:ext uri="{FF2B5EF4-FFF2-40B4-BE49-F238E27FC236}">
                <a16:creationId xmlns:a16="http://schemas.microsoft.com/office/drawing/2014/main" id="{D0D459E7-0AE8-8344-9F19-2253FA70EA96}"/>
              </a:ext>
            </a:extLst>
          </p:cNvPr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05200" y="3429000"/>
            <a:ext cx="53340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29">
            <a:extLst>
              <a:ext uri="{FF2B5EF4-FFF2-40B4-BE49-F238E27FC236}">
                <a16:creationId xmlns:a16="http://schemas.microsoft.com/office/drawing/2014/main" id="{E9063F08-D2F3-264E-BDCF-F253D3032CED}"/>
              </a:ext>
            </a:extLst>
          </p:cNvPr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2819400" y="3429000"/>
            <a:ext cx="457200" cy="361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Line 30">
            <a:extLst>
              <a:ext uri="{FF2B5EF4-FFF2-40B4-BE49-F238E27FC236}">
                <a16:creationId xmlns:a16="http://schemas.microsoft.com/office/drawing/2014/main" id="{C38251EE-85D9-D247-B1FD-C22B2EBF6AF4}"/>
              </a:ext>
            </a:extLst>
          </p:cNvPr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3505200" y="2057400"/>
            <a:ext cx="457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31">
            <a:extLst>
              <a:ext uri="{FF2B5EF4-FFF2-40B4-BE49-F238E27FC236}">
                <a16:creationId xmlns:a16="http://schemas.microsoft.com/office/drawing/2014/main" id="{ABE2147B-8FC1-1C4B-95F6-BA241FC0D04C}"/>
              </a:ext>
            </a:extLst>
          </p:cNvPr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3505200" y="2743200"/>
            <a:ext cx="3810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Date Placeholder 1">
            <a:extLst>
              <a:ext uri="{FF2B5EF4-FFF2-40B4-BE49-F238E27FC236}">
                <a16:creationId xmlns:a16="http://schemas.microsoft.com/office/drawing/2014/main" id="{27F20DDC-C1FC-3E4E-BFC7-11DA5F78C9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3/15/2022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7E7E7E"/>
      </a:lt2>
      <a:accent1>
        <a:srgbClr val="00CB97"/>
      </a:accent1>
      <a:accent2>
        <a:srgbClr val="3233CA"/>
      </a:accent2>
      <a:accent3>
        <a:srgbClr val="FCFCFC"/>
      </a:accent3>
      <a:accent4>
        <a:srgbClr val="000000"/>
      </a:accent4>
      <a:accent5>
        <a:srgbClr val="AAE1C9"/>
      </a:accent5>
      <a:accent6>
        <a:srgbClr val="2C2DB9"/>
      </a:accent6>
      <a:hlink>
        <a:srgbClr val="CBCCFF"/>
      </a:hlink>
      <a:folHlink>
        <a:srgbClr val="B0B0B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3065</Words>
  <Application>Microsoft Macintosh PowerPoint</Application>
  <PresentationFormat>Widescreen</PresentationFormat>
  <Paragraphs>589</Paragraphs>
  <Slides>52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 Unicode MS</vt:lpstr>
      <vt:lpstr>Arial</vt:lpstr>
      <vt:lpstr>Calibri</vt:lpstr>
      <vt:lpstr>Courier New</vt:lpstr>
      <vt:lpstr>Franklin Gothic Book</vt:lpstr>
      <vt:lpstr>Franklin Gothic Medium</vt:lpstr>
      <vt:lpstr>Monotype Sorts</vt:lpstr>
      <vt:lpstr>Times New Roman</vt:lpstr>
      <vt:lpstr>Office Theme</vt:lpstr>
      <vt:lpstr>CSE 332: Data Structures &amp; Parallelism Lecture 22: P, NP, NP-Complete</vt:lpstr>
      <vt:lpstr>Announcements</vt:lpstr>
      <vt:lpstr>Class Survey!</vt:lpstr>
      <vt:lpstr>Outline</vt:lpstr>
      <vt:lpstr>Try it</vt:lpstr>
      <vt:lpstr>Your First Task</vt:lpstr>
      <vt:lpstr>Euler Circuits</vt:lpstr>
      <vt:lpstr>Euler Circuit Example</vt:lpstr>
      <vt:lpstr>Euler Circuit Example</vt:lpstr>
      <vt:lpstr>Euler Circuit Example</vt:lpstr>
      <vt:lpstr>Euler Circuit Example</vt:lpstr>
      <vt:lpstr>Euler Circuit Example</vt:lpstr>
      <vt:lpstr>The Road Inspector: Finding Euler Circuits</vt:lpstr>
      <vt:lpstr>The Road Inspector: Finding Euler Circuits</vt:lpstr>
      <vt:lpstr>Your Second Task</vt:lpstr>
      <vt:lpstr>Hamiltonian Circuits</vt:lpstr>
      <vt:lpstr>Finding Hamiltonian Circuits</vt:lpstr>
      <vt:lpstr>Analysis of Exhaustive Search Algorithm</vt:lpstr>
      <vt:lpstr>Analysis of Exhaustive Search Algorithm</vt:lpstr>
      <vt:lpstr>Analysis of Exhaustive Search Algorithm</vt:lpstr>
      <vt:lpstr>Running Times</vt:lpstr>
      <vt:lpstr>More Running Times</vt:lpstr>
      <vt:lpstr>Polynomial vs. Exponential Time</vt:lpstr>
      <vt:lpstr>The Complexity Class P</vt:lpstr>
      <vt:lpstr>PowerPoint Presentation</vt:lpstr>
      <vt:lpstr>PowerPoint Presentation</vt:lpstr>
      <vt:lpstr>PowerPoint Presentation</vt:lpstr>
      <vt:lpstr>Satisfiability</vt:lpstr>
      <vt:lpstr>Vertex Cover </vt:lpstr>
      <vt:lpstr>Traveling Salesman</vt:lpstr>
      <vt:lpstr>A Glimmer of Hope</vt:lpstr>
      <vt:lpstr>A Glimmer of Hope</vt:lpstr>
      <vt:lpstr>The Complexity Class NP</vt:lpstr>
      <vt:lpstr>PowerPoint Presentation</vt:lpstr>
      <vt:lpstr>Why do we call it “NP”?</vt:lpstr>
      <vt:lpstr>Reductions</vt:lpstr>
      <vt:lpstr>Another way of thinking about it</vt:lpstr>
      <vt:lpstr>NP-complete</vt:lpstr>
      <vt:lpstr>What The World Looks Like (We Think)</vt:lpstr>
      <vt:lpstr>One more class – NP-Hard</vt:lpstr>
      <vt:lpstr>What The World Looks Like (We Think)</vt:lpstr>
      <vt:lpstr>Your Chance to Win a Turing Award!</vt:lpstr>
      <vt:lpstr>Saving Your Job</vt:lpstr>
      <vt:lpstr>In general, what to do with a Hard Problem</vt:lpstr>
      <vt:lpstr>Your Third Task</vt:lpstr>
      <vt:lpstr>Travelling Salesman Problem (TSP)</vt:lpstr>
      <vt:lpstr>Transforming Hamiltonian Cycle to TSP</vt:lpstr>
      <vt:lpstr>Example</vt:lpstr>
      <vt:lpstr>Example</vt:lpstr>
      <vt:lpstr>Polynomial-time transformation</vt:lpstr>
      <vt:lpstr>NP-Complete Problems</vt:lpstr>
      <vt:lpstr>What do we do about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1</cp:revision>
  <cp:lastPrinted>2022-08-15T08:09:28Z</cp:lastPrinted>
  <dcterms:created xsi:type="dcterms:W3CDTF">2021-11-15T03:16:16Z</dcterms:created>
  <dcterms:modified xsi:type="dcterms:W3CDTF">2022-08-15T08:09:29Z</dcterms:modified>
</cp:coreProperties>
</file>