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ink/ink1.xml" ContentType="application/inkml+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67" r:id="rId3"/>
    <p:sldId id="312" r:id="rId4"/>
    <p:sldId id="358" r:id="rId5"/>
    <p:sldId id="370" r:id="rId6"/>
    <p:sldId id="371" r:id="rId7"/>
    <p:sldId id="287" r:id="rId8"/>
    <p:sldId id="334" r:id="rId9"/>
    <p:sldId id="372" r:id="rId10"/>
    <p:sldId id="289" r:id="rId11"/>
    <p:sldId id="360" r:id="rId12"/>
    <p:sldId id="383" r:id="rId13"/>
    <p:sldId id="362" r:id="rId14"/>
    <p:sldId id="361" r:id="rId15"/>
    <p:sldId id="363" r:id="rId16"/>
    <p:sldId id="365" r:id="rId17"/>
    <p:sldId id="303" r:id="rId18"/>
    <p:sldId id="373" r:id="rId19"/>
    <p:sldId id="297" r:id="rId20"/>
    <p:sldId id="374" r:id="rId21"/>
    <p:sldId id="375" r:id="rId22"/>
    <p:sldId id="382" r:id="rId23"/>
    <p:sldId id="376" r:id="rId24"/>
    <p:sldId id="377" r:id="rId25"/>
    <p:sldId id="378" r:id="rId26"/>
    <p:sldId id="379" r:id="rId27"/>
    <p:sldId id="380" r:id="rId28"/>
    <p:sldId id="381" r:id="rId29"/>
    <p:sldId id="284" r:id="rId3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3EA"/>
    <a:srgbClr val="FFFF9A"/>
    <a:srgbClr val="CBCCFF"/>
    <a:srgbClr val="9ACDFF"/>
    <a:srgbClr val="84B2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13806-F4DD-AD40-9515-FF6328E70821}" v="84" dt="2022-08-10T06:03:35.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5"/>
    <p:restoredTop sz="96296"/>
  </p:normalViewPr>
  <p:slideViewPr>
    <p:cSldViewPr snapToGrid="0">
      <p:cViewPr varScale="1">
        <p:scale>
          <a:sx n="103" d="100"/>
          <a:sy n="103" d="100"/>
        </p:scale>
        <p:origin x="896" y="184"/>
      </p:cViewPr>
      <p:guideLst/>
    </p:cSldViewPr>
  </p:slideViewPr>
  <p:outlineViewPr>
    <p:cViewPr>
      <p:scale>
        <a:sx n="33" d="100"/>
        <a:sy n="33" d="100"/>
      </p:scale>
      <p:origin x="0" y="-27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hur Liu" userId="57266d67-1d41-4103-859a-8797e8098ce0" providerId="ADAL" clId="{4A25C559-8B85-4698-A85A-80139EDD4697}"/>
    <pc:docChg chg="custSel addSld modSld">
      <pc:chgData name="Arthur Liu" userId="57266d67-1d41-4103-859a-8797e8098ce0" providerId="ADAL" clId="{4A25C559-8B85-4698-A85A-80139EDD4697}" dt="2022-07-01T17:43:34.052" v="181"/>
      <pc:docMkLst>
        <pc:docMk/>
      </pc:docMkLst>
    </pc:docChg>
  </pc:docChgLst>
  <pc:docChgLst>
    <pc:chgData name="Arthur Liu" userId="57266d67-1d41-4103-859a-8797e8098ce0" providerId="ADAL" clId="{E7480EF7-35B6-6948-8A4D-4ACA8A7451F0}"/>
    <pc:docChg chg="undo redo custSel addSld delSld modSld sldOrd">
      <pc:chgData name="Arthur Liu" userId="57266d67-1d41-4103-859a-8797e8098ce0" providerId="ADAL" clId="{E7480EF7-35B6-6948-8A4D-4ACA8A7451F0}" dt="2022-07-25T08:40:37.246" v="2617" actId="20577"/>
      <pc:docMkLst>
        <pc:docMk/>
      </pc:docMkLst>
      <pc:sldChg chg="addSp delSp modSp mod">
        <pc:chgData name="Arthur Liu" userId="57266d67-1d41-4103-859a-8797e8098ce0" providerId="ADAL" clId="{E7480EF7-35B6-6948-8A4D-4ACA8A7451F0}" dt="2022-07-25T08:14:47.418" v="2442" actId="20577"/>
        <pc:sldMkLst>
          <pc:docMk/>
          <pc:sldMk cId="778929904" sldId="256"/>
        </pc:sldMkLst>
        <pc:spChg chg="mod">
          <ac:chgData name="Arthur Liu" userId="57266d67-1d41-4103-859a-8797e8098ce0" providerId="ADAL" clId="{E7480EF7-35B6-6948-8A4D-4ACA8A7451F0}" dt="2022-07-25T08:14:47.418" v="2442" actId="20577"/>
          <ac:spMkLst>
            <pc:docMk/>
            <pc:sldMk cId="778929904" sldId="256"/>
            <ac:spMk id="2" creationId="{25D024DE-D48D-460C-916B-2450517893F2}"/>
          </ac:spMkLst>
        </pc:spChg>
        <pc:spChg chg="del">
          <ac:chgData name="Arthur Liu" userId="57266d67-1d41-4103-859a-8797e8098ce0" providerId="ADAL" clId="{E7480EF7-35B6-6948-8A4D-4ACA8A7451F0}" dt="2022-07-25T06:17:52.822" v="1826"/>
          <ac:spMkLst>
            <pc:docMk/>
            <pc:sldMk cId="778929904" sldId="256"/>
            <ac:spMk id="4" creationId="{E693977F-57F8-6846-82D4-AED090C4B12C}"/>
          </ac:spMkLst>
        </pc:spChg>
        <pc:spChg chg="del">
          <ac:chgData name="Arthur Liu" userId="57266d67-1d41-4103-859a-8797e8098ce0" providerId="ADAL" clId="{E7480EF7-35B6-6948-8A4D-4ACA8A7451F0}" dt="2022-07-25T06:17:52.822" v="1826"/>
          <ac:spMkLst>
            <pc:docMk/>
            <pc:sldMk cId="778929904" sldId="256"/>
            <ac:spMk id="5" creationId="{AB09A21A-A4A7-4445-8165-D92AB7AC2D1D}"/>
          </ac:spMkLst>
        </pc:spChg>
        <pc:spChg chg="add mod">
          <ac:chgData name="Arthur Liu" userId="57266d67-1d41-4103-859a-8797e8098ce0" providerId="ADAL" clId="{E7480EF7-35B6-6948-8A4D-4ACA8A7451F0}" dt="2022-07-25T06:17:59.632" v="1827"/>
          <ac:spMkLst>
            <pc:docMk/>
            <pc:sldMk cId="778929904" sldId="256"/>
            <ac:spMk id="6" creationId="{B1847AB2-E715-C64B-8D09-0CE7F2CC95AC}"/>
          </ac:spMkLst>
        </pc:spChg>
        <pc:spChg chg="add mod">
          <ac:chgData name="Arthur Liu" userId="57266d67-1d41-4103-859a-8797e8098ce0" providerId="ADAL" clId="{E7480EF7-35B6-6948-8A4D-4ACA8A7451F0}" dt="2022-07-25T06:17:59.632" v="1827"/>
          <ac:spMkLst>
            <pc:docMk/>
            <pc:sldMk cId="778929904" sldId="256"/>
            <ac:spMk id="7" creationId="{A6B37C0E-54C4-3144-A982-89258933E99D}"/>
          </ac:spMkLst>
        </pc:spChg>
        <pc:picChg chg="add mod">
          <ac:chgData name="Arthur Liu" userId="57266d67-1d41-4103-859a-8797e8098ce0" providerId="ADAL" clId="{E7480EF7-35B6-6948-8A4D-4ACA8A7451F0}" dt="2022-07-25T07:11:28.520" v="1995" actId="1076"/>
          <ac:picMkLst>
            <pc:docMk/>
            <pc:sldMk cId="778929904" sldId="256"/>
            <ac:picMk id="1026" creationId="{555D666A-0881-A24F-81C1-E0B6ACADF552}"/>
          </ac:picMkLst>
        </pc:picChg>
        <pc:picChg chg="add del mod">
          <ac:chgData name="Arthur Liu" userId="57266d67-1d41-4103-859a-8797e8098ce0" providerId="ADAL" clId="{E7480EF7-35B6-6948-8A4D-4ACA8A7451F0}" dt="2022-07-25T07:10:47.665" v="1990" actId="478"/>
          <ac:picMkLst>
            <pc:docMk/>
            <pc:sldMk cId="778929904" sldId="256"/>
            <ac:picMk id="5122" creationId="{25E5888D-5FB7-E944-8838-BEDEA47C0CAB}"/>
          </ac:picMkLst>
        </pc:picChg>
        <pc:picChg chg="del">
          <ac:chgData name="Arthur Liu" userId="57266d67-1d41-4103-859a-8797e8098ce0" providerId="ADAL" clId="{E7480EF7-35B6-6948-8A4D-4ACA8A7451F0}" dt="2022-07-25T04:16:08.467" v="686" actId="478"/>
          <ac:picMkLst>
            <pc:docMk/>
            <pc:sldMk cId="778929904" sldId="256"/>
            <ac:picMk id="5122" creationId="{91025BE8-7CFD-6B4B-B350-4A6F1CEC2D17}"/>
          </ac:picMkLst>
        </pc:picChg>
      </pc:sldChg>
    </pc:docChg>
  </pc:docChgLst>
  <pc:docChgLst>
    <pc:chgData name="Arthur Liu" userId="57266d67-1d41-4103-859a-8797e8098ce0" providerId="ADAL" clId="{0AC7AF0B-6D0A-9E42-9DF3-2876C57B9D66}"/>
    <pc:docChg chg="undo redo custSel addSld delSld modSld sldOrd modNotesMaster modHandout">
      <pc:chgData name="Arthur Liu" userId="57266d67-1d41-4103-859a-8797e8098ce0" providerId="ADAL" clId="{0AC7AF0B-6D0A-9E42-9DF3-2876C57B9D66}" dt="2022-06-29T08:06:36.033" v="5025"/>
      <pc:docMkLst>
        <pc:docMk/>
      </pc:docMkLst>
      <pc:sldChg chg="addSp delSp modSp mod">
        <pc:chgData name="Arthur Liu" userId="57266d67-1d41-4103-859a-8797e8098ce0" providerId="ADAL" clId="{0AC7AF0B-6D0A-9E42-9DF3-2876C57B9D66}" dt="2022-06-29T01:57:29.059" v="1617"/>
        <pc:sldMkLst>
          <pc:docMk/>
          <pc:sldMk cId="778929904" sldId="256"/>
        </pc:sldMkLst>
        <pc:spChg chg="mod">
          <ac:chgData name="Arthur Liu" userId="57266d67-1d41-4103-859a-8797e8098ce0" providerId="ADAL" clId="{0AC7AF0B-6D0A-9E42-9DF3-2876C57B9D66}" dt="2022-06-28T21:41:55.161" v="36" actId="20577"/>
          <ac:spMkLst>
            <pc:docMk/>
            <pc:sldMk cId="778929904" sldId="256"/>
            <ac:spMk id="2" creationId="{25D024DE-D48D-460C-916B-2450517893F2}"/>
          </ac:spMkLst>
        </pc:spChg>
        <pc:spChg chg="add mod">
          <ac:chgData name="Arthur Liu" userId="57266d67-1d41-4103-859a-8797e8098ce0" providerId="ADAL" clId="{0AC7AF0B-6D0A-9E42-9DF3-2876C57B9D66}" dt="2022-06-29T01:57:29.059" v="1617"/>
          <ac:spMkLst>
            <pc:docMk/>
            <pc:sldMk cId="778929904" sldId="256"/>
            <ac:spMk id="4" creationId="{CD0DA786-A5A7-A243-B636-0A58627F1F84}"/>
          </ac:spMkLst>
        </pc:spChg>
        <pc:spChg chg="del">
          <ac:chgData name="Arthur Liu" userId="57266d67-1d41-4103-859a-8797e8098ce0" providerId="ADAL" clId="{0AC7AF0B-6D0A-9E42-9DF3-2876C57B9D66}" dt="2022-06-29T01:57:22.466" v="1616"/>
          <ac:spMkLst>
            <pc:docMk/>
            <pc:sldMk cId="778929904" sldId="256"/>
            <ac:spMk id="5" creationId="{C336AAF7-5B7A-6A4D-AFA0-573E236FF77D}"/>
          </ac:spMkLst>
        </pc:spChg>
      </pc:sldChg>
    </pc:docChg>
  </pc:docChgLst>
  <pc:docChgLst>
    <pc:chgData name="Arthur Liu" userId="57266d67-1d41-4103-859a-8797e8098ce0" providerId="ADAL" clId="{07A3230C-445A-4B01-A8F5-A99BCDE980E8}"/>
    <pc:docChg chg="modSld">
      <pc:chgData name="Arthur Liu" userId="57266d67-1d41-4103-859a-8797e8098ce0" providerId="ADAL" clId="{07A3230C-445A-4B01-A8F5-A99BCDE980E8}" dt="2022-07-06T17:39:32.181" v="1"/>
      <pc:docMkLst>
        <pc:docMk/>
      </pc:docMkLst>
    </pc:docChg>
  </pc:docChgLst>
  <pc:docChgLst>
    <pc:chgData name="Arthur Liu" userId="57266d67-1d41-4103-859a-8797e8098ce0" providerId="ADAL" clId="{89194484-1D94-4FEF-8EC2-8DB9A3E7EE66}"/>
    <pc:docChg chg="custSel addSld modSld">
      <pc:chgData name="Arthur Liu" userId="57266d67-1d41-4103-859a-8797e8098ce0" providerId="ADAL" clId="{89194484-1D94-4FEF-8EC2-8DB9A3E7EE66}" dt="2022-07-08T17:40:51.435" v="188"/>
      <pc:docMkLst>
        <pc:docMk/>
      </pc:docMkLst>
      <pc:sldChg chg="addSp">
        <pc:chgData name="Arthur Liu" userId="57266d67-1d41-4103-859a-8797e8098ce0" providerId="ADAL" clId="{89194484-1D94-4FEF-8EC2-8DB9A3E7EE66}" dt="2022-07-08T16:41:07.066" v="187"/>
        <pc:sldMkLst>
          <pc:docMk/>
          <pc:sldMk cId="778929904" sldId="256"/>
        </pc:sldMkLst>
        <pc:inkChg chg="add">
          <ac:chgData name="Arthur Liu" userId="57266d67-1d41-4103-859a-8797e8098ce0" providerId="ADAL" clId="{89194484-1D94-4FEF-8EC2-8DB9A3E7EE66}" dt="2022-07-08T16:41:07.066" v="187"/>
          <ac:inkMkLst>
            <pc:docMk/>
            <pc:sldMk cId="778929904" sldId="256"/>
            <ac:inkMk id="4" creationId="{9F2AED4D-A392-4A13-BA5E-9C06308E973F}"/>
          </ac:inkMkLst>
        </pc:inkChg>
      </pc:sldChg>
    </pc:docChg>
  </pc:docChgLst>
  <pc:docChgLst>
    <pc:chgData name="Arthur Liu" userId="57266d67-1d41-4103-859a-8797e8098ce0" providerId="ADAL" clId="{B0C41F1F-8770-FB4B-B803-F03DED86A986}"/>
    <pc:docChg chg="undo custSel addSld delSld modSld">
      <pc:chgData name="Arthur Liu" userId="57266d67-1d41-4103-859a-8797e8098ce0" providerId="ADAL" clId="{B0C41F1F-8770-FB4B-B803-F03DED86A986}" dt="2022-07-06T08:48:16.001" v="3646" actId="1076"/>
      <pc:docMkLst>
        <pc:docMk/>
      </pc:docMkLst>
      <pc:sldChg chg="addSp delSp modSp mod">
        <pc:chgData name="Arthur Liu" userId="57266d67-1d41-4103-859a-8797e8098ce0" providerId="ADAL" clId="{B0C41F1F-8770-FB4B-B803-F03DED86A986}" dt="2022-07-06T08:44:34.518" v="3644"/>
        <pc:sldMkLst>
          <pc:docMk/>
          <pc:sldMk cId="778929904" sldId="256"/>
        </pc:sldMkLst>
        <pc:spChg chg="mod">
          <ac:chgData name="Arthur Liu" userId="57266d67-1d41-4103-859a-8797e8098ce0" providerId="ADAL" clId="{B0C41F1F-8770-FB4B-B803-F03DED86A986}" dt="2022-07-05T22:44:46.164" v="39" actId="1076"/>
          <ac:spMkLst>
            <pc:docMk/>
            <pc:sldMk cId="778929904" sldId="256"/>
            <ac:spMk id="2" creationId="{25D024DE-D48D-460C-916B-2450517893F2}"/>
          </ac:spMkLst>
        </pc:spChg>
        <pc:spChg chg="del">
          <ac:chgData name="Arthur Liu" userId="57266d67-1d41-4103-859a-8797e8098ce0" providerId="ADAL" clId="{B0C41F1F-8770-FB4B-B803-F03DED86A986}" dt="2022-07-06T08:44:25.040" v="3643"/>
          <ac:spMkLst>
            <pc:docMk/>
            <pc:sldMk cId="778929904" sldId="256"/>
            <ac:spMk id="4" creationId="{CD0DA786-A5A7-A243-B636-0A58627F1F84}"/>
          </ac:spMkLst>
        </pc:spChg>
        <pc:spChg chg="add mod">
          <ac:chgData name="Arthur Liu" userId="57266d67-1d41-4103-859a-8797e8098ce0" providerId="ADAL" clId="{B0C41F1F-8770-FB4B-B803-F03DED86A986}" dt="2022-07-06T08:44:34.518" v="3644"/>
          <ac:spMkLst>
            <pc:docMk/>
            <pc:sldMk cId="778929904" sldId="256"/>
            <ac:spMk id="5" creationId="{F39642EC-19F7-804B-B97A-C4759BCC2B3F}"/>
          </ac:spMkLst>
        </pc:spChg>
        <pc:spChg chg="del">
          <ac:chgData name="Arthur Liu" userId="57266d67-1d41-4103-859a-8797e8098ce0" providerId="ADAL" clId="{B0C41F1F-8770-FB4B-B803-F03DED86A986}" dt="2022-07-06T08:44:25.040" v="3643"/>
          <ac:spMkLst>
            <pc:docMk/>
            <pc:sldMk cId="778929904" sldId="256"/>
            <ac:spMk id="6" creationId="{B8379F65-4AF1-77EC-99B7-4DEAB3896243}"/>
          </ac:spMkLst>
        </pc:spChg>
        <pc:spChg chg="add mod">
          <ac:chgData name="Arthur Liu" userId="57266d67-1d41-4103-859a-8797e8098ce0" providerId="ADAL" clId="{B0C41F1F-8770-FB4B-B803-F03DED86A986}" dt="2022-07-06T08:44:34.518" v="3644"/>
          <ac:spMkLst>
            <pc:docMk/>
            <pc:sldMk cId="778929904" sldId="256"/>
            <ac:spMk id="7" creationId="{048D10A0-3361-7045-989D-EE595C6C9D2C}"/>
          </ac:spMkLst>
        </pc:spChg>
        <pc:picChg chg="del">
          <ac:chgData name="Arthur Liu" userId="57266d67-1d41-4103-859a-8797e8098ce0" providerId="ADAL" clId="{B0C41F1F-8770-FB4B-B803-F03DED86A986}" dt="2022-07-05T22:44:44.094" v="38" actId="478"/>
          <ac:picMkLst>
            <pc:docMk/>
            <pc:sldMk cId="778929904" sldId="256"/>
            <ac:picMk id="5" creationId="{1D1B322D-FEDC-484E-9F94-046269B9BF11}"/>
          </ac:picMkLst>
        </pc:picChg>
      </pc:sldChg>
    </pc:docChg>
  </pc:docChgLst>
  <pc:docChgLst>
    <pc:chgData name="Arthur Liu" userId="57266d67-1d41-4103-859a-8797e8098ce0" providerId="ADAL" clId="{3AEB7901-0369-4E0E-B27B-6F86273AD5C6}"/>
    <pc:docChg chg="custSel addSld modSld">
      <pc:chgData name="Arthur Liu" userId="57266d67-1d41-4103-859a-8797e8098ce0" providerId="ADAL" clId="{3AEB7901-0369-4E0E-B27B-6F86273AD5C6}" dt="2022-07-20T17:41:59.097" v="529"/>
      <pc:docMkLst>
        <pc:docMk/>
      </pc:docMkLst>
      <pc:sldChg chg="addSp modSp">
        <pc:chgData name="Arthur Liu" userId="57266d67-1d41-4103-859a-8797e8098ce0" providerId="ADAL" clId="{3AEB7901-0369-4E0E-B27B-6F86273AD5C6}" dt="2022-07-20T07:00:15.343" v="2" actId="1076"/>
        <pc:sldMkLst>
          <pc:docMk/>
          <pc:sldMk cId="778929904" sldId="256"/>
        </pc:sldMkLst>
        <pc:picChg chg="add mod">
          <ac:chgData name="Arthur Liu" userId="57266d67-1d41-4103-859a-8797e8098ce0" providerId="ADAL" clId="{3AEB7901-0369-4E0E-B27B-6F86273AD5C6}" dt="2022-07-20T07:00:15.343" v="2" actId="1076"/>
          <ac:picMkLst>
            <pc:docMk/>
            <pc:sldMk cId="778929904" sldId="256"/>
            <ac:picMk id="1026" creationId="{F9340E95-AEC2-4A43-BD44-C13D91DE4F7E}"/>
          </ac:picMkLst>
        </pc:picChg>
      </pc:sldChg>
    </pc:docChg>
  </pc:docChgLst>
  <pc:docChgLst>
    <pc:chgData name="Arthur Liu" userId="57266d67-1d41-4103-859a-8797e8098ce0" providerId="ADAL" clId="{BC146EA3-AF48-440C-883D-3958AAC16CAF}"/>
    <pc:docChg chg="modSld">
      <pc:chgData name="Arthur Liu" userId="57266d67-1d41-4103-859a-8797e8098ce0" providerId="ADAL" clId="{BC146EA3-AF48-440C-883D-3958AAC16CAF}" dt="2022-07-11T17:41:07.002" v="1"/>
      <pc:docMkLst>
        <pc:docMk/>
      </pc:docMkLst>
    </pc:docChg>
  </pc:docChgLst>
  <pc:docChgLst>
    <pc:chgData name="Arthur Liu" userId="57266d67-1d41-4103-859a-8797e8098ce0" providerId="ADAL" clId="{F477142E-8D9E-4CDA-96CB-93ED7C3679BD}"/>
    <pc:docChg chg="modSld">
      <pc:chgData name="Arthur Liu" userId="57266d67-1d41-4103-859a-8797e8098ce0" providerId="ADAL" clId="{F477142E-8D9E-4CDA-96CB-93ED7C3679BD}" dt="2022-08-05T17:41:21.008" v="17"/>
      <pc:docMkLst>
        <pc:docMk/>
      </pc:docMkLst>
      <pc:sldChg chg="addSp">
        <pc:chgData name="Arthur Liu" userId="57266d67-1d41-4103-859a-8797e8098ce0" providerId="ADAL" clId="{F477142E-8D9E-4CDA-96CB-93ED7C3679BD}" dt="2022-08-05T17:41:21.008" v="17"/>
        <pc:sldMkLst>
          <pc:docMk/>
          <pc:sldMk cId="0" sldId="286"/>
        </pc:sldMkLst>
        <pc:inkChg chg="add">
          <ac:chgData name="Arthur Liu" userId="57266d67-1d41-4103-859a-8797e8098ce0" providerId="ADAL" clId="{F477142E-8D9E-4CDA-96CB-93ED7C3679BD}" dt="2022-08-05T17:41:21.008" v="17"/>
          <ac:inkMkLst>
            <pc:docMk/>
            <pc:sldMk cId="0" sldId="286"/>
            <ac:inkMk id="2" creationId="{C1E7F930-A6B5-4205-A0F6-04850C9DAD8D}"/>
          </ac:inkMkLst>
        </pc:inkChg>
      </pc:sldChg>
      <pc:sldChg chg="modSp">
        <pc:chgData name="Arthur Liu" userId="57266d67-1d41-4103-859a-8797e8098ce0" providerId="ADAL" clId="{F477142E-8D9E-4CDA-96CB-93ED7C3679BD}" dt="2022-08-05T09:13:36.168" v="16" actId="20577"/>
        <pc:sldMkLst>
          <pc:docMk/>
          <pc:sldMk cId="2569339130" sldId="312"/>
        </pc:sldMkLst>
        <pc:spChg chg="mod">
          <ac:chgData name="Arthur Liu" userId="57266d67-1d41-4103-859a-8797e8098ce0" providerId="ADAL" clId="{F477142E-8D9E-4CDA-96CB-93ED7C3679BD}" dt="2022-08-05T09:13:36.168" v="16" actId="20577"/>
          <ac:spMkLst>
            <pc:docMk/>
            <pc:sldMk cId="2569339130" sldId="312"/>
            <ac:spMk id="3" creationId="{9105816C-FC39-3D49-AC67-C068B8D208A0}"/>
          </ac:spMkLst>
        </pc:spChg>
      </pc:sldChg>
    </pc:docChg>
  </pc:docChgLst>
  <pc:docChgLst>
    <pc:chgData name="Arthur Liu" userId="57266d67-1d41-4103-859a-8797e8098ce0" providerId="ADAL" clId="{949B83B5-6337-DE44-9AC8-1768B1F3713E}"/>
    <pc:docChg chg="undo redo custSel addSld delSld modSld sldOrd modNotesMaster modHandout">
      <pc:chgData name="Arthur Liu" userId="57266d67-1d41-4103-859a-8797e8098ce0" providerId="ADAL" clId="{949B83B5-6337-DE44-9AC8-1768B1F3713E}" dt="2022-06-24T06:42:38.964" v="10678" actId="207"/>
      <pc:docMkLst>
        <pc:docMk/>
      </pc:docMkLst>
      <pc:sldChg chg="addSp delSp modSp mod modNotes">
        <pc:chgData name="Arthur Liu" userId="57266d67-1d41-4103-859a-8797e8098ce0" providerId="ADAL" clId="{949B83B5-6337-DE44-9AC8-1768B1F3713E}" dt="2022-06-24T06:34:09.037" v="10488"/>
        <pc:sldMkLst>
          <pc:docMk/>
          <pc:sldMk cId="778929904" sldId="256"/>
        </pc:sldMkLst>
        <pc:spChg chg="mod">
          <ac:chgData name="Arthur Liu" userId="57266d67-1d41-4103-859a-8797e8098ce0" providerId="ADAL" clId="{949B83B5-6337-DE44-9AC8-1768B1F3713E}" dt="2022-06-23T20:01:07.543" v="38" actId="20577"/>
          <ac:spMkLst>
            <pc:docMk/>
            <pc:sldMk cId="778929904" sldId="256"/>
            <ac:spMk id="2" creationId="{25D024DE-D48D-460C-916B-2450517893F2}"/>
          </ac:spMkLst>
        </pc:spChg>
        <pc:spChg chg="del">
          <ac:chgData name="Arthur Liu" userId="57266d67-1d41-4103-859a-8797e8098ce0" providerId="ADAL" clId="{949B83B5-6337-DE44-9AC8-1768B1F3713E}" dt="2022-06-24T03:40:57.415" v="8023"/>
          <ac:spMkLst>
            <pc:docMk/>
            <pc:sldMk cId="778929904" sldId="256"/>
            <ac:spMk id="4" creationId="{A0EBA44F-3AAD-44D5-B3EF-4D0C23BD859B}"/>
          </ac:spMkLst>
        </pc:spChg>
        <pc:spChg chg="add mod">
          <ac:chgData name="Arthur Liu" userId="57266d67-1d41-4103-859a-8797e8098ce0" providerId="ADAL" clId="{949B83B5-6337-DE44-9AC8-1768B1F3713E}" dt="2022-06-24T03:41:05.756" v="8024"/>
          <ac:spMkLst>
            <pc:docMk/>
            <pc:sldMk cId="778929904" sldId="256"/>
            <ac:spMk id="5" creationId="{C336AAF7-5B7A-6A4D-AFA0-573E236FF77D}"/>
          </ac:spMkLst>
        </pc:spChg>
        <pc:picChg chg="del">
          <ac:chgData name="Arthur Liu" userId="57266d67-1d41-4103-859a-8797e8098ce0" providerId="ADAL" clId="{949B83B5-6337-DE44-9AC8-1768B1F3713E}" dt="2022-06-23T20:01:15.049" v="40" actId="478"/>
          <ac:picMkLst>
            <pc:docMk/>
            <pc:sldMk cId="778929904" sldId="256"/>
            <ac:picMk id="2052" creationId="{EC00EFB4-FC38-5B49-9819-724028E4AB6F}"/>
          </ac:picMkLst>
        </pc:picChg>
        <pc:inkChg chg="del">
          <ac:chgData name="Arthur Liu" userId="57266d67-1d41-4103-859a-8797e8098ce0" providerId="ADAL" clId="{949B83B5-6337-DE44-9AC8-1768B1F3713E}" dt="2022-06-23T20:01:11.884" v="39" actId="478"/>
          <ac:inkMkLst>
            <pc:docMk/>
            <pc:sldMk cId="778929904" sldId="256"/>
            <ac:inkMk id="5" creationId="{61E1A004-219C-4D9D-A2C9-BDB9105ED4AF}"/>
          </ac:inkMkLst>
        </pc:inkChg>
      </pc:sldChg>
    </pc:docChg>
  </pc:docChgLst>
  <pc:docChgLst>
    <pc:chgData name="Arthur Liu" userId="57266d67-1d41-4103-859a-8797e8098ce0" providerId="ADAL" clId="{CE99DE6D-05BA-9347-A71B-F67D3CD14F53}"/>
    <pc:docChg chg="undo redo custSel addSld delSld modSld sldOrd modNotesMaster modHandout">
      <pc:chgData name="Arthur Liu" userId="57266d67-1d41-4103-859a-8797e8098ce0" providerId="ADAL" clId="{CE99DE6D-05BA-9347-A71B-F67D3CD14F53}" dt="2022-08-01T16:22:45.551" v="2387"/>
      <pc:docMkLst>
        <pc:docMk/>
      </pc:docMkLst>
      <pc:sldChg chg="addSp delSp modSp mod">
        <pc:chgData name="Arthur Liu" userId="57266d67-1d41-4103-859a-8797e8098ce0" providerId="ADAL" clId="{CE99DE6D-05BA-9347-A71B-F67D3CD14F53}" dt="2022-08-01T16:20:29.433" v="2386" actId="1076"/>
        <pc:sldMkLst>
          <pc:docMk/>
          <pc:sldMk cId="778929904" sldId="256"/>
        </pc:sldMkLst>
        <pc:spChg chg="mod">
          <ac:chgData name="Arthur Liu" userId="57266d67-1d41-4103-859a-8797e8098ce0" providerId="ADAL" clId="{CE99DE6D-05BA-9347-A71B-F67D3CD14F53}" dt="2022-07-31T20:14:50.264" v="2" actId="20577"/>
          <ac:spMkLst>
            <pc:docMk/>
            <pc:sldMk cId="778929904" sldId="256"/>
            <ac:spMk id="2" creationId="{25D024DE-D48D-460C-916B-2450517893F2}"/>
          </ac:spMkLst>
        </pc:spChg>
        <pc:spChg chg="del">
          <ac:chgData name="Arthur Liu" userId="57266d67-1d41-4103-859a-8797e8098ce0" providerId="ADAL" clId="{CE99DE6D-05BA-9347-A71B-F67D3CD14F53}" dt="2022-08-01T05:47:51.666" v="1961"/>
          <ac:spMkLst>
            <pc:docMk/>
            <pc:sldMk cId="778929904" sldId="256"/>
            <ac:spMk id="5" creationId="{CD7645A9-210D-564B-BED0-10795C5C040D}"/>
          </ac:spMkLst>
        </pc:spChg>
        <pc:spChg chg="add mod">
          <ac:chgData name="Arthur Liu" userId="57266d67-1d41-4103-859a-8797e8098ce0" providerId="ADAL" clId="{CE99DE6D-05BA-9347-A71B-F67D3CD14F53}" dt="2022-08-01T05:47:55.223" v="1962"/>
          <ac:spMkLst>
            <pc:docMk/>
            <pc:sldMk cId="778929904" sldId="256"/>
            <ac:spMk id="6" creationId="{E6443F32-7684-EB4C-ABAC-18DFF12ABAC5}"/>
          </ac:spMkLst>
        </pc:spChg>
        <pc:picChg chg="add mod">
          <ac:chgData name="Arthur Liu" userId="57266d67-1d41-4103-859a-8797e8098ce0" providerId="ADAL" clId="{CE99DE6D-05BA-9347-A71B-F67D3CD14F53}" dt="2022-08-01T16:20:29.433" v="2386" actId="1076"/>
          <ac:picMkLst>
            <pc:docMk/>
            <pc:sldMk cId="778929904" sldId="256"/>
            <ac:picMk id="1026" creationId="{E0A0013B-7A5E-544E-9FCC-472C1A448D10}"/>
          </ac:picMkLst>
        </pc:picChg>
        <pc:picChg chg="del">
          <ac:chgData name="Arthur Liu" userId="57266d67-1d41-4103-859a-8797e8098ce0" providerId="ADAL" clId="{CE99DE6D-05BA-9347-A71B-F67D3CD14F53}" dt="2022-07-31T20:14:45.615" v="0" actId="478"/>
          <ac:picMkLst>
            <pc:docMk/>
            <pc:sldMk cId="778929904" sldId="256"/>
            <ac:picMk id="2050" creationId="{CEDCF5C2-B8F0-9C4D-A95E-6FC701BF741A}"/>
          </ac:picMkLst>
        </pc:picChg>
        <pc:inkChg chg="del">
          <ac:chgData name="Arthur Liu" userId="57266d67-1d41-4103-859a-8797e8098ce0" providerId="ADAL" clId="{CE99DE6D-05BA-9347-A71B-F67D3CD14F53}" dt="2022-07-31T20:14:47.171" v="1" actId="478"/>
          <ac:inkMkLst>
            <pc:docMk/>
            <pc:sldMk cId="778929904" sldId="256"/>
            <ac:inkMk id="6" creationId="{9127C0C6-854B-4B0E-9E8F-81A986E48DC8}"/>
          </ac:inkMkLst>
        </pc:inkChg>
      </pc:sldChg>
      <pc:sldChg chg="del">
        <pc:chgData name="Arthur Liu" userId="57266d67-1d41-4103-859a-8797e8098ce0" providerId="ADAL" clId="{CE99DE6D-05BA-9347-A71B-F67D3CD14F53}" dt="2022-07-31T20:15:39.799" v="15" actId="2696"/>
        <pc:sldMkLst>
          <pc:docMk/>
          <pc:sldMk cId="0" sldId="324"/>
        </pc:sldMkLst>
      </pc:sldChg>
      <pc:sldChg chg="addSp delSp modSp add mod modTransition">
        <pc:chgData name="Arthur Liu" userId="57266d67-1d41-4103-859a-8797e8098ce0" providerId="ADAL" clId="{CE99DE6D-05BA-9347-A71B-F67D3CD14F53}" dt="2022-08-01T05:47:55.223" v="1962"/>
        <pc:sldMkLst>
          <pc:docMk/>
          <pc:sldMk cId="3614536527" sldId="345"/>
        </pc:sldMkLst>
        <pc:spChg chg="mod">
          <ac:chgData name="Arthur Liu" userId="57266d67-1d41-4103-859a-8797e8098ce0" providerId="ADAL" clId="{CE99DE6D-05BA-9347-A71B-F67D3CD14F53}" dt="2022-07-31T21:25:34.518" v="1458" actId="14100"/>
          <ac:spMkLst>
            <pc:docMk/>
            <pc:sldMk cId="3614536527" sldId="345"/>
            <ac:spMk id="2" creationId="{00000000-0000-0000-0000-000000000000}"/>
          </ac:spMkLst>
        </pc:spChg>
        <pc:spChg chg="add mod">
          <ac:chgData name="Arthur Liu" userId="57266d67-1d41-4103-859a-8797e8098ce0" providerId="ADAL" clId="{CE99DE6D-05BA-9347-A71B-F67D3CD14F53}" dt="2022-08-01T05:47:55.223" v="1962"/>
          <ac:spMkLst>
            <pc:docMk/>
            <pc:sldMk cId="3614536527" sldId="345"/>
            <ac:spMk id="4" creationId="{1679CC93-6FA6-AA4F-96AE-A8C188CE4AF4}"/>
          </ac:spMkLst>
        </pc:spChg>
        <pc:spChg chg="del">
          <ac:chgData name="Arthur Liu" userId="57266d67-1d41-4103-859a-8797e8098ce0" providerId="ADAL" clId="{CE99DE6D-05BA-9347-A71B-F67D3CD14F53}" dt="2022-08-01T05:47:51.666" v="1961"/>
          <ac:spMkLst>
            <pc:docMk/>
            <pc:sldMk cId="3614536527" sldId="345"/>
            <ac:spMk id="5" creationId="{00000000-0000-0000-0000-000000000000}"/>
          </ac:spMkLst>
        </pc:spChg>
        <pc:spChg chg="mod">
          <ac:chgData name="Arthur Liu" userId="57266d67-1d41-4103-859a-8797e8098ce0" providerId="ADAL" clId="{CE99DE6D-05BA-9347-A71B-F67D3CD14F53}" dt="2022-07-31T21:27:11.834" v="1515" actId="20577"/>
          <ac:spMkLst>
            <pc:docMk/>
            <pc:sldMk cId="3614536527" sldId="345"/>
            <ac:spMk id="7" creationId="{00000000-0000-0000-0000-000000000000}"/>
          </ac:spMkLst>
        </pc:spChg>
      </pc:sldChg>
      <pc:sldChg chg="addSp delSp modSp add modTransition modNotesTx">
        <pc:chgData name="Arthur Liu" userId="57266d67-1d41-4103-859a-8797e8098ce0" providerId="ADAL" clId="{CE99DE6D-05BA-9347-A71B-F67D3CD14F53}" dt="2022-08-01T06:14:56.337" v="2383" actId="20577"/>
        <pc:sldMkLst>
          <pc:docMk/>
          <pc:sldMk cId="781429656" sldId="346"/>
        </pc:sldMkLst>
        <pc:spChg chg="del">
          <ac:chgData name="Arthur Liu" userId="57266d67-1d41-4103-859a-8797e8098ce0" providerId="ADAL" clId="{CE99DE6D-05BA-9347-A71B-F67D3CD14F53}" dt="2022-08-01T05:47:51.666" v="1961"/>
          <ac:spMkLst>
            <pc:docMk/>
            <pc:sldMk cId="781429656" sldId="346"/>
            <ac:spMk id="5" creationId="{00000000-0000-0000-0000-000000000000}"/>
          </ac:spMkLst>
        </pc:spChg>
        <pc:spChg chg="add mod">
          <ac:chgData name="Arthur Liu" userId="57266d67-1d41-4103-859a-8797e8098ce0" providerId="ADAL" clId="{CE99DE6D-05BA-9347-A71B-F67D3CD14F53}" dt="2022-08-01T05:47:55.223" v="1962"/>
          <ac:spMkLst>
            <pc:docMk/>
            <pc:sldMk cId="781429656" sldId="346"/>
            <ac:spMk id="6" creationId="{A353B415-4252-6B4F-BECB-F8B2D3AC86A3}"/>
          </ac:spMkLst>
        </pc:spChg>
      </pc:sldChg>
      <pc:sldChg chg="addSp delSp modSp add mod modTransition">
        <pc:chgData name="Arthur Liu" userId="57266d67-1d41-4103-859a-8797e8098ce0" providerId="ADAL" clId="{CE99DE6D-05BA-9347-A71B-F67D3CD14F53}" dt="2022-08-01T05:47:55.223" v="1962"/>
        <pc:sldMkLst>
          <pc:docMk/>
          <pc:sldMk cId="78610960" sldId="347"/>
        </pc:sldMkLst>
        <pc:spChg chg="add mod">
          <ac:chgData name="Arthur Liu" userId="57266d67-1d41-4103-859a-8797e8098ce0" providerId="ADAL" clId="{CE99DE6D-05BA-9347-A71B-F67D3CD14F53}" dt="2022-08-01T05:47:55.223" v="1962"/>
          <ac:spMkLst>
            <pc:docMk/>
            <pc:sldMk cId="78610960" sldId="347"/>
            <ac:spMk id="4" creationId="{51EF9662-D58B-2D49-ADE1-4ED6354D62AF}"/>
          </ac:spMkLst>
        </pc:spChg>
        <pc:spChg chg="del">
          <ac:chgData name="Arthur Liu" userId="57266d67-1d41-4103-859a-8797e8098ce0" providerId="ADAL" clId="{CE99DE6D-05BA-9347-A71B-F67D3CD14F53}" dt="2022-08-01T05:47:51.666" v="1961"/>
          <ac:spMkLst>
            <pc:docMk/>
            <pc:sldMk cId="78610960" sldId="347"/>
            <ac:spMk id="5" creationId="{00000000-0000-0000-0000-000000000000}"/>
          </ac:spMkLst>
        </pc:spChg>
        <pc:spChg chg="mod">
          <ac:chgData name="Arthur Liu" userId="57266d67-1d41-4103-859a-8797e8098ce0" providerId="ADAL" clId="{CE99DE6D-05BA-9347-A71B-F67D3CD14F53}" dt="2022-07-31T21:27:37.543" v="1523" actId="20577"/>
          <ac:spMkLst>
            <pc:docMk/>
            <pc:sldMk cId="78610960" sldId="347"/>
            <ac:spMk id="7" creationId="{00000000-0000-0000-0000-000000000000}"/>
          </ac:spMkLst>
        </pc:spChg>
      </pc:sldChg>
      <pc:sldMasterChg chg="delSldLayout">
        <pc:chgData name="Arthur Liu" userId="57266d67-1d41-4103-859a-8797e8098ce0" providerId="ADAL" clId="{CE99DE6D-05BA-9347-A71B-F67D3CD14F53}" dt="2022-07-31T23:16:52.593" v="1914" actId="2696"/>
        <pc:sldMasterMkLst>
          <pc:docMk/>
          <pc:sldMasterMk cId="3568364135" sldId="2147483648"/>
        </pc:sldMasterMkLst>
      </pc:sldMasterChg>
    </pc:docChg>
  </pc:docChgLst>
  <pc:docChgLst>
    <pc:chgData name="Arthur Liu" userId="57266d67-1d41-4103-859a-8797e8098ce0" providerId="ADAL" clId="{988FC269-EDA9-CD45-8B5E-027F60D40B39}"/>
    <pc:docChg chg="undo custSel addSld delSld modSld sldOrd modNotesMaster modHandout">
      <pc:chgData name="Arthur Liu" userId="57266d67-1d41-4103-859a-8797e8098ce0" providerId="ADAL" clId="{988FC269-EDA9-CD45-8B5E-027F60D40B39}" dt="2022-07-15T07:02:27.733" v="4085" actId="20577"/>
      <pc:docMkLst>
        <pc:docMk/>
      </pc:docMkLst>
      <pc:sldChg chg="addSp delSp modSp mod modAnim">
        <pc:chgData name="Arthur Liu" userId="57266d67-1d41-4103-859a-8797e8098ce0" providerId="ADAL" clId="{988FC269-EDA9-CD45-8B5E-027F60D40B39}" dt="2022-07-15T06:27:34.103" v="3645"/>
        <pc:sldMkLst>
          <pc:docMk/>
          <pc:sldMk cId="778929904" sldId="256"/>
        </pc:sldMkLst>
        <pc:spChg chg="mod">
          <ac:chgData name="Arthur Liu" userId="57266d67-1d41-4103-859a-8797e8098ce0" providerId="ADAL" clId="{988FC269-EDA9-CD45-8B5E-027F60D40B39}" dt="2022-07-15T05:05:43.910" v="3518" actId="404"/>
          <ac:spMkLst>
            <pc:docMk/>
            <pc:sldMk cId="778929904" sldId="256"/>
            <ac:spMk id="2" creationId="{25D024DE-D48D-460C-916B-2450517893F2}"/>
          </ac:spMkLst>
        </pc:spChg>
        <pc:picChg chg="add mod">
          <ac:chgData name="Arthur Liu" userId="57266d67-1d41-4103-859a-8797e8098ce0" providerId="ADAL" clId="{988FC269-EDA9-CD45-8B5E-027F60D40B39}" dt="2022-07-15T05:07:38.250" v="3523" actId="1076"/>
          <ac:picMkLst>
            <pc:docMk/>
            <pc:sldMk cId="778929904" sldId="256"/>
            <ac:picMk id="5" creationId="{5831C560-BE76-D249-8632-AD9999E16F9E}"/>
          </ac:picMkLst>
        </pc:picChg>
        <pc:picChg chg="add del mod">
          <ac:chgData name="Arthur Liu" userId="57266d67-1d41-4103-859a-8797e8098ce0" providerId="ADAL" clId="{988FC269-EDA9-CD45-8B5E-027F60D40B39}" dt="2022-07-15T05:05:48.073" v="3519" actId="478"/>
          <ac:picMkLst>
            <pc:docMk/>
            <pc:sldMk cId="778929904" sldId="256"/>
            <ac:picMk id="1026" creationId="{9C62835A-55D0-5D4E-8DAD-40167389C3CF}"/>
          </ac:picMkLst>
        </pc:picChg>
        <pc:picChg chg="del">
          <ac:chgData name="Arthur Liu" userId="57266d67-1d41-4103-859a-8797e8098ce0" providerId="ADAL" clId="{988FC269-EDA9-CD45-8B5E-027F60D40B39}" dt="2022-07-12T22:50:31.066" v="13" actId="478"/>
          <ac:picMkLst>
            <pc:docMk/>
            <pc:sldMk cId="778929904" sldId="256"/>
            <ac:picMk id="1026" creationId="{D1FA5324-10D0-514F-A22E-5BB0A0630292}"/>
          </ac:picMkLst>
        </pc:picChg>
      </pc:sldChg>
    </pc:docChg>
  </pc:docChgLst>
  <pc:docChgLst>
    <pc:chgData name="Arthur Liu" userId="57266d67-1d41-4103-859a-8797e8098ce0" providerId="ADAL" clId="{0810FF67-0BBF-A940-8810-4BAB564814B2}"/>
    <pc:docChg chg="undo redo custSel addSld delSld modSld modNotesMaster modHandout">
      <pc:chgData name="Arthur Liu" userId="57266d67-1d41-4103-859a-8797e8098ce0" providerId="ADAL" clId="{0810FF67-0BBF-A940-8810-4BAB564814B2}" dt="2022-07-20T07:52:42.838" v="906"/>
      <pc:docMkLst>
        <pc:docMk/>
      </pc:docMkLst>
      <pc:sldChg chg="delSp modSp mod delAnim">
        <pc:chgData name="Arthur Liu" userId="57266d67-1d41-4103-859a-8797e8098ce0" providerId="ADAL" clId="{0810FF67-0BBF-A940-8810-4BAB564814B2}" dt="2022-07-20T04:47:34.226" v="279" actId="6549"/>
        <pc:sldMkLst>
          <pc:docMk/>
          <pc:sldMk cId="778929904" sldId="256"/>
        </pc:sldMkLst>
        <pc:spChg chg="mod">
          <ac:chgData name="Arthur Liu" userId="57266d67-1d41-4103-859a-8797e8098ce0" providerId="ADAL" clId="{0810FF67-0BBF-A940-8810-4BAB564814B2}" dt="2022-07-20T04:47:34.226" v="279" actId="6549"/>
          <ac:spMkLst>
            <pc:docMk/>
            <pc:sldMk cId="778929904" sldId="256"/>
            <ac:spMk id="2" creationId="{25D024DE-D48D-460C-916B-2450517893F2}"/>
          </ac:spMkLst>
        </pc:spChg>
        <pc:picChg chg="del">
          <ac:chgData name="Arthur Liu" userId="57266d67-1d41-4103-859a-8797e8098ce0" providerId="ADAL" clId="{0810FF67-0BBF-A940-8810-4BAB564814B2}" dt="2022-07-19T22:42:27.216" v="4" actId="478"/>
          <ac:picMkLst>
            <pc:docMk/>
            <pc:sldMk cId="778929904" sldId="256"/>
            <ac:picMk id="5" creationId="{5831C560-BE76-D249-8632-AD9999E16F9E}"/>
          </ac:picMkLst>
        </pc:picChg>
      </pc:sldChg>
    </pc:docChg>
  </pc:docChgLst>
  <pc:docChgLst>
    <pc:chgData name="Arthur Liu" userId="57266d67-1d41-4103-859a-8797e8098ce0" providerId="ADAL" clId="{8BDA04B9-9D38-44F8-8F42-3902698F4D31}"/>
    <pc:docChg chg="undo custSel modSld">
      <pc:chgData name="Arthur Liu" userId="57266d67-1d41-4103-859a-8797e8098ce0" providerId="ADAL" clId="{8BDA04B9-9D38-44F8-8F42-3902698F4D31}" dt="2022-08-08T17:43:05.381" v="32"/>
      <pc:docMkLst>
        <pc:docMk/>
      </pc:docMkLst>
      <pc:sldChg chg="addSp modSp">
        <pc:chgData name="Arthur Liu" userId="57266d67-1d41-4103-859a-8797e8098ce0" providerId="ADAL" clId="{8BDA04B9-9D38-44F8-8F42-3902698F4D31}" dt="2022-08-08T02:21:21.322" v="3" actId="1076"/>
        <pc:sldMkLst>
          <pc:docMk/>
          <pc:sldMk cId="778929904" sldId="256"/>
        </pc:sldMkLst>
        <pc:picChg chg="add mod">
          <ac:chgData name="Arthur Liu" userId="57266d67-1d41-4103-859a-8797e8098ce0" providerId="ADAL" clId="{8BDA04B9-9D38-44F8-8F42-3902698F4D31}" dt="2022-08-08T02:21:21.322" v="3" actId="1076"/>
          <ac:picMkLst>
            <pc:docMk/>
            <pc:sldMk cId="778929904" sldId="256"/>
            <ac:picMk id="1026" creationId="{7419336E-6526-4B2F-9848-2E4ECFE8ADD6}"/>
          </ac:picMkLst>
        </pc:picChg>
      </pc:sldChg>
      <pc:sldChg chg="addSp">
        <pc:chgData name="Arthur Liu" userId="57266d67-1d41-4103-859a-8797e8098ce0" providerId="ADAL" clId="{8BDA04B9-9D38-44F8-8F42-3902698F4D31}" dt="2022-08-08T17:43:05.381" v="32"/>
        <pc:sldMkLst>
          <pc:docMk/>
          <pc:sldMk cId="0" sldId="272"/>
        </pc:sldMkLst>
        <pc:inkChg chg="add">
          <ac:chgData name="Arthur Liu" userId="57266d67-1d41-4103-859a-8797e8098ce0" providerId="ADAL" clId="{8BDA04B9-9D38-44F8-8F42-3902698F4D31}" dt="2022-08-08T17:43:05.381" v="32"/>
          <ac:inkMkLst>
            <pc:docMk/>
            <pc:sldMk cId="0" sldId="272"/>
            <ac:inkMk id="3" creationId="{63DA96E4-AA8F-4B85-98FC-64C55D81FB60}"/>
          </ac:inkMkLst>
        </pc:inkChg>
      </pc:sldChg>
      <pc:sldChg chg="addSp">
        <pc:chgData name="Arthur Liu" userId="57266d67-1d41-4103-859a-8797e8098ce0" providerId="ADAL" clId="{8BDA04B9-9D38-44F8-8F42-3902698F4D31}" dt="2022-08-08T17:43:05.381" v="32"/>
        <pc:sldMkLst>
          <pc:docMk/>
          <pc:sldMk cId="0" sldId="275"/>
        </pc:sldMkLst>
        <pc:inkChg chg="add">
          <ac:chgData name="Arthur Liu" userId="57266d67-1d41-4103-859a-8797e8098ce0" providerId="ADAL" clId="{8BDA04B9-9D38-44F8-8F42-3902698F4D31}" dt="2022-08-08T17:43:05.381" v="32"/>
          <ac:inkMkLst>
            <pc:docMk/>
            <pc:sldMk cId="0" sldId="275"/>
            <ac:inkMk id="3" creationId="{2C1BAF8D-C726-4664-9183-71B8F0732615}"/>
          </ac:inkMkLst>
        </pc:inkChg>
      </pc:sldChg>
      <pc:sldChg chg="addSp modSp">
        <pc:chgData name="Arthur Liu" userId="57266d67-1d41-4103-859a-8797e8098ce0" providerId="ADAL" clId="{8BDA04B9-9D38-44F8-8F42-3902698F4D31}" dt="2022-08-08T17:43:05.381" v="32"/>
        <pc:sldMkLst>
          <pc:docMk/>
          <pc:sldMk cId="0" sldId="278"/>
        </pc:sldMkLst>
        <pc:spChg chg="mod">
          <ac:chgData name="Arthur Liu" userId="57266d67-1d41-4103-859a-8797e8098ce0" providerId="ADAL" clId="{8BDA04B9-9D38-44F8-8F42-3902698F4D31}" dt="2022-08-08T03:30:27.216" v="23" actId="12"/>
          <ac:spMkLst>
            <pc:docMk/>
            <pc:sldMk cId="0" sldId="278"/>
            <ac:spMk id="65538" creationId="{00000000-0000-0000-0000-000000000000}"/>
          </ac:spMkLst>
        </pc:spChg>
        <pc:inkChg chg="add">
          <ac:chgData name="Arthur Liu" userId="57266d67-1d41-4103-859a-8797e8098ce0" providerId="ADAL" clId="{8BDA04B9-9D38-44F8-8F42-3902698F4D31}" dt="2022-08-08T17:43:05.381" v="32"/>
          <ac:inkMkLst>
            <pc:docMk/>
            <pc:sldMk cId="0" sldId="278"/>
            <ac:inkMk id="3" creationId="{B0B0BA9B-AF61-40C7-9195-E381DEAD1C49}"/>
          </ac:inkMkLst>
        </pc:inkChg>
      </pc:sldChg>
      <pc:sldChg chg="addSp">
        <pc:chgData name="Arthur Liu" userId="57266d67-1d41-4103-859a-8797e8098ce0" providerId="ADAL" clId="{8BDA04B9-9D38-44F8-8F42-3902698F4D31}" dt="2022-08-08T17:43:05.381" v="32"/>
        <pc:sldMkLst>
          <pc:docMk/>
          <pc:sldMk cId="0" sldId="280"/>
        </pc:sldMkLst>
        <pc:inkChg chg="add">
          <ac:chgData name="Arthur Liu" userId="57266d67-1d41-4103-859a-8797e8098ce0" providerId="ADAL" clId="{8BDA04B9-9D38-44F8-8F42-3902698F4D31}" dt="2022-08-08T17:43:05.381" v="32"/>
          <ac:inkMkLst>
            <pc:docMk/>
            <pc:sldMk cId="0" sldId="280"/>
            <ac:inkMk id="3" creationId="{E67CC830-8683-4646-A711-960A5994DEE9}"/>
          </ac:inkMkLst>
        </pc:inkChg>
      </pc:sldChg>
      <pc:sldChg chg="modTransition">
        <pc:chgData name="Arthur Liu" userId="57266d67-1d41-4103-859a-8797e8098ce0" providerId="ADAL" clId="{8BDA04B9-9D38-44F8-8F42-3902698F4D31}" dt="2022-08-08T03:30:18.388" v="20"/>
        <pc:sldMkLst>
          <pc:docMk/>
          <pc:sldMk cId="0" sldId="281"/>
        </pc:sldMkLst>
      </pc:sldChg>
      <pc:sldChg chg="addSp">
        <pc:chgData name="Arthur Liu" userId="57266d67-1d41-4103-859a-8797e8098ce0" providerId="ADAL" clId="{8BDA04B9-9D38-44F8-8F42-3902698F4D31}" dt="2022-08-08T17:43:05.381" v="32"/>
        <pc:sldMkLst>
          <pc:docMk/>
          <pc:sldMk cId="0" sldId="282"/>
        </pc:sldMkLst>
        <pc:inkChg chg="add">
          <ac:chgData name="Arthur Liu" userId="57266d67-1d41-4103-859a-8797e8098ce0" providerId="ADAL" clId="{8BDA04B9-9D38-44F8-8F42-3902698F4D31}" dt="2022-08-08T17:43:05.381" v="32"/>
          <ac:inkMkLst>
            <pc:docMk/>
            <pc:sldMk cId="0" sldId="282"/>
            <ac:inkMk id="3" creationId="{204DF0CA-5271-41A8-A469-49DE8EA5E0E9}"/>
          </ac:inkMkLst>
        </pc:inkChg>
      </pc:sldChg>
      <pc:sldChg chg="addSp">
        <pc:chgData name="Arthur Liu" userId="57266d67-1d41-4103-859a-8797e8098ce0" providerId="ADAL" clId="{8BDA04B9-9D38-44F8-8F42-3902698F4D31}" dt="2022-08-08T17:43:05.381" v="32"/>
        <pc:sldMkLst>
          <pc:docMk/>
          <pc:sldMk cId="0" sldId="283"/>
        </pc:sldMkLst>
        <pc:inkChg chg="add">
          <ac:chgData name="Arthur Liu" userId="57266d67-1d41-4103-859a-8797e8098ce0" providerId="ADAL" clId="{8BDA04B9-9D38-44F8-8F42-3902698F4D31}" dt="2022-08-08T17:43:05.381" v="32"/>
          <ac:inkMkLst>
            <pc:docMk/>
            <pc:sldMk cId="0" sldId="283"/>
            <ac:inkMk id="3" creationId="{CD46B80D-85A3-4376-A866-5EEA0A411F34}"/>
          </ac:inkMkLst>
        </pc:inkChg>
      </pc:sldChg>
      <pc:sldChg chg="addSp">
        <pc:chgData name="Arthur Liu" userId="57266d67-1d41-4103-859a-8797e8098ce0" providerId="ADAL" clId="{8BDA04B9-9D38-44F8-8F42-3902698F4D31}" dt="2022-08-08T17:43:05.381" v="32"/>
        <pc:sldMkLst>
          <pc:docMk/>
          <pc:sldMk cId="3781916087" sldId="284"/>
        </pc:sldMkLst>
        <pc:inkChg chg="add">
          <ac:chgData name="Arthur Liu" userId="57266d67-1d41-4103-859a-8797e8098ce0" providerId="ADAL" clId="{8BDA04B9-9D38-44F8-8F42-3902698F4D31}" dt="2022-08-08T17:43:05.381" v="32"/>
          <ac:inkMkLst>
            <pc:docMk/>
            <pc:sldMk cId="3781916087" sldId="284"/>
            <ac:inkMk id="3" creationId="{A87714D5-9C2E-4356-8C03-F77F043633C0}"/>
          </ac:inkMkLst>
        </pc:inkChg>
      </pc:sldChg>
      <pc:sldChg chg="modSp modAnim">
        <pc:chgData name="Arthur Liu" userId="57266d67-1d41-4103-859a-8797e8098ce0" providerId="ADAL" clId="{8BDA04B9-9D38-44F8-8F42-3902698F4D31}" dt="2022-08-08T04:34:39.829" v="31"/>
        <pc:sldMkLst>
          <pc:docMk/>
          <pc:sldMk cId="0" sldId="286"/>
        </pc:sldMkLst>
        <pc:spChg chg="mod">
          <ac:chgData name="Arthur Liu" userId="57266d67-1d41-4103-859a-8797e8098ce0" providerId="ADAL" clId="{8BDA04B9-9D38-44F8-8F42-3902698F4D31}" dt="2022-08-08T03:30:56.055" v="29" actId="14100"/>
          <ac:spMkLst>
            <pc:docMk/>
            <pc:sldMk cId="0" sldId="286"/>
            <ac:spMk id="24" creationId="{00000000-0000-0000-0000-000000000000}"/>
          </ac:spMkLst>
        </pc:spChg>
        <pc:spChg chg="mod">
          <ac:chgData name="Arthur Liu" userId="57266d67-1d41-4103-859a-8797e8098ce0" providerId="ADAL" clId="{8BDA04B9-9D38-44F8-8F42-3902698F4D31}" dt="2022-08-08T03:30:43.999" v="27" actId="14100"/>
          <ac:spMkLst>
            <pc:docMk/>
            <pc:sldMk cId="0" sldId="286"/>
            <ac:spMk id="32" creationId="{00000000-0000-0000-0000-000000000000}"/>
          </ac:spMkLst>
        </pc:spChg>
        <pc:spChg chg="mod">
          <ac:chgData name="Arthur Liu" userId="57266d67-1d41-4103-859a-8797e8098ce0" providerId="ADAL" clId="{8BDA04B9-9D38-44F8-8F42-3902698F4D31}" dt="2022-08-08T03:30:39.535" v="25" actId="14100"/>
          <ac:spMkLst>
            <pc:docMk/>
            <pc:sldMk cId="0" sldId="286"/>
            <ac:spMk id="33" creationId="{00000000-0000-0000-0000-000000000000}"/>
          </ac:spMkLst>
        </pc:spChg>
        <pc:spChg chg="mod">
          <ac:chgData name="Arthur Liu" userId="57266d67-1d41-4103-859a-8797e8098ce0" providerId="ADAL" clId="{8BDA04B9-9D38-44F8-8F42-3902698F4D31}" dt="2022-08-08T03:30:36.724" v="24" actId="14100"/>
          <ac:spMkLst>
            <pc:docMk/>
            <pc:sldMk cId="0" sldId="286"/>
            <ac:spMk id="34" creationId="{00000000-0000-0000-0000-000000000000}"/>
          </ac:spMkLst>
        </pc:spChg>
      </pc:sldChg>
      <pc:sldChg chg="addSp">
        <pc:chgData name="Arthur Liu" userId="57266d67-1d41-4103-859a-8797e8098ce0" providerId="ADAL" clId="{8BDA04B9-9D38-44F8-8F42-3902698F4D31}" dt="2022-08-08T17:43:05.381" v="32"/>
        <pc:sldMkLst>
          <pc:docMk/>
          <pc:sldMk cId="0" sldId="314"/>
        </pc:sldMkLst>
        <pc:inkChg chg="add">
          <ac:chgData name="Arthur Liu" userId="57266d67-1d41-4103-859a-8797e8098ce0" providerId="ADAL" clId="{8BDA04B9-9D38-44F8-8F42-3902698F4D31}" dt="2022-08-08T17:43:05.381" v="32"/>
          <ac:inkMkLst>
            <pc:docMk/>
            <pc:sldMk cId="0" sldId="314"/>
            <ac:inkMk id="3" creationId="{BEA8E417-CC54-498C-97EE-C041D60F638A}"/>
          </ac:inkMkLst>
        </pc:inkChg>
      </pc:sldChg>
      <pc:sldChg chg="addSp">
        <pc:chgData name="Arthur Liu" userId="57266d67-1d41-4103-859a-8797e8098ce0" providerId="ADAL" clId="{8BDA04B9-9D38-44F8-8F42-3902698F4D31}" dt="2022-08-08T17:43:05.381" v="32"/>
        <pc:sldMkLst>
          <pc:docMk/>
          <pc:sldMk cId="0" sldId="324"/>
        </pc:sldMkLst>
        <pc:inkChg chg="add">
          <ac:chgData name="Arthur Liu" userId="57266d67-1d41-4103-859a-8797e8098ce0" providerId="ADAL" clId="{8BDA04B9-9D38-44F8-8F42-3902698F4D31}" dt="2022-08-08T17:43:05.381" v="32"/>
          <ac:inkMkLst>
            <pc:docMk/>
            <pc:sldMk cId="0" sldId="324"/>
            <ac:inkMk id="2" creationId="{736A8C8E-E09B-4626-8A70-5642D390D7ED}"/>
          </ac:inkMkLst>
        </pc:inkChg>
      </pc:sldChg>
      <pc:sldChg chg="modSp">
        <pc:chgData name="Arthur Liu" userId="57266d67-1d41-4103-859a-8797e8098ce0" providerId="ADAL" clId="{8BDA04B9-9D38-44F8-8F42-3902698F4D31}" dt="2022-08-08T03:30:52.623" v="28" actId="14100"/>
        <pc:sldMkLst>
          <pc:docMk/>
          <pc:sldMk cId="0" sldId="327"/>
        </pc:sldMkLst>
        <pc:spChg chg="mod">
          <ac:chgData name="Arthur Liu" userId="57266d67-1d41-4103-859a-8797e8098ce0" providerId="ADAL" clId="{8BDA04B9-9D38-44F8-8F42-3902698F4D31}" dt="2022-08-08T03:30:52.623" v="28" actId="14100"/>
          <ac:spMkLst>
            <pc:docMk/>
            <pc:sldMk cId="0" sldId="327"/>
            <ac:spMk id="24" creationId="{00000000-0000-0000-0000-000000000000}"/>
          </ac:spMkLst>
        </pc:spChg>
      </pc:sldChg>
      <pc:sldChg chg="addSp modSp">
        <pc:chgData name="Arthur Liu" userId="57266d67-1d41-4103-859a-8797e8098ce0" providerId="ADAL" clId="{8BDA04B9-9D38-44F8-8F42-3902698F4D31}" dt="2022-08-08T17:43:05.381" v="32"/>
        <pc:sldMkLst>
          <pc:docMk/>
          <pc:sldMk cId="1475707276" sldId="329"/>
        </pc:sldMkLst>
        <pc:spChg chg="add mod">
          <ac:chgData name="Arthur Liu" userId="57266d67-1d41-4103-859a-8797e8098ce0" providerId="ADAL" clId="{8BDA04B9-9D38-44F8-8F42-3902698F4D31}" dt="2022-08-08T03:23:52.266" v="13" actId="13822"/>
          <ac:spMkLst>
            <pc:docMk/>
            <pc:sldMk cId="1475707276" sldId="329"/>
            <ac:spMk id="6" creationId="{F657EC33-85EA-4CA7-9490-F6F367E3203B}"/>
          </ac:spMkLst>
        </pc:spChg>
        <pc:inkChg chg="add">
          <ac:chgData name="Arthur Liu" userId="57266d67-1d41-4103-859a-8797e8098ce0" providerId="ADAL" clId="{8BDA04B9-9D38-44F8-8F42-3902698F4D31}" dt="2022-08-08T17:43:05.381" v="32"/>
          <ac:inkMkLst>
            <pc:docMk/>
            <pc:sldMk cId="1475707276" sldId="329"/>
            <ac:inkMk id="5" creationId="{3AD0673B-CB59-4656-A63E-E21FEA20A2DA}"/>
          </ac:inkMkLst>
        </pc:inkChg>
      </pc:sldChg>
      <pc:sldChg chg="addSp delSp modSp">
        <pc:chgData name="Arthur Liu" userId="57266d67-1d41-4103-859a-8797e8098ce0" providerId="ADAL" clId="{8BDA04B9-9D38-44F8-8F42-3902698F4D31}" dt="2022-08-08T03:23:35.759" v="7"/>
        <pc:sldMkLst>
          <pc:docMk/>
          <pc:sldMk cId="600558757" sldId="330"/>
        </pc:sldMkLst>
        <pc:spChg chg="add del mod">
          <ac:chgData name="Arthur Liu" userId="57266d67-1d41-4103-859a-8797e8098ce0" providerId="ADAL" clId="{8BDA04B9-9D38-44F8-8F42-3902698F4D31}" dt="2022-08-08T03:23:35.759" v="7"/>
          <ac:spMkLst>
            <pc:docMk/>
            <pc:sldMk cId="600558757" sldId="330"/>
            <ac:spMk id="9" creationId="{992D0F3D-F0C2-49A5-8FFB-FA101B79EAD7}"/>
          </ac:spMkLst>
        </pc:spChg>
      </pc:sldChg>
      <pc:sldChg chg="addSp">
        <pc:chgData name="Arthur Liu" userId="57266d67-1d41-4103-859a-8797e8098ce0" providerId="ADAL" clId="{8BDA04B9-9D38-44F8-8F42-3902698F4D31}" dt="2022-08-08T17:43:05.381" v="32"/>
        <pc:sldMkLst>
          <pc:docMk/>
          <pc:sldMk cId="1573016379" sldId="331"/>
        </pc:sldMkLst>
        <pc:inkChg chg="add">
          <ac:chgData name="Arthur Liu" userId="57266d67-1d41-4103-859a-8797e8098ce0" providerId="ADAL" clId="{8BDA04B9-9D38-44F8-8F42-3902698F4D31}" dt="2022-08-08T17:43:05.381" v="32"/>
          <ac:inkMkLst>
            <pc:docMk/>
            <pc:sldMk cId="1573016379" sldId="331"/>
            <ac:inkMk id="5" creationId="{279F0CE0-F671-419E-990C-8FA4030B6381}"/>
          </ac:inkMkLst>
        </pc:inkChg>
      </pc:sldChg>
      <pc:sldChg chg="modTransition">
        <pc:chgData name="Arthur Liu" userId="57266d67-1d41-4103-859a-8797e8098ce0" providerId="ADAL" clId="{8BDA04B9-9D38-44F8-8F42-3902698F4D31}" dt="2022-08-08T03:30:20.896" v="21"/>
        <pc:sldMkLst>
          <pc:docMk/>
          <pc:sldMk cId="1700687025" sldId="332"/>
        </pc:sldMkLst>
      </pc:sldChg>
      <pc:sldChg chg="modSp">
        <pc:chgData name="Arthur Liu" userId="57266d67-1d41-4103-859a-8797e8098ce0" providerId="ADAL" clId="{8BDA04B9-9D38-44F8-8F42-3902698F4D31}" dt="2022-08-08T03:29:04.313" v="19" actId="20577"/>
        <pc:sldMkLst>
          <pc:docMk/>
          <pc:sldMk cId="170704705" sldId="333"/>
        </pc:sldMkLst>
        <pc:spChg chg="mod">
          <ac:chgData name="Arthur Liu" userId="57266d67-1d41-4103-859a-8797e8098ce0" providerId="ADAL" clId="{8BDA04B9-9D38-44F8-8F42-3902698F4D31}" dt="2022-08-08T03:29:04.313" v="19" actId="20577"/>
          <ac:spMkLst>
            <pc:docMk/>
            <pc:sldMk cId="170704705" sldId="333"/>
            <ac:spMk id="79874" creationId="{00000000-0000-0000-0000-000000000000}"/>
          </ac:spMkLst>
        </pc:spChg>
      </pc:sldChg>
      <pc:sldChg chg="addSp">
        <pc:chgData name="Arthur Liu" userId="57266d67-1d41-4103-859a-8797e8098ce0" providerId="ADAL" clId="{8BDA04B9-9D38-44F8-8F42-3902698F4D31}" dt="2022-08-08T17:43:05.381" v="32"/>
        <pc:sldMkLst>
          <pc:docMk/>
          <pc:sldMk cId="767695744" sldId="338"/>
        </pc:sldMkLst>
        <pc:inkChg chg="add">
          <ac:chgData name="Arthur Liu" userId="57266d67-1d41-4103-859a-8797e8098ce0" providerId="ADAL" clId="{8BDA04B9-9D38-44F8-8F42-3902698F4D31}" dt="2022-08-08T17:43:05.381" v="32"/>
          <ac:inkMkLst>
            <pc:docMk/>
            <pc:sldMk cId="767695744" sldId="338"/>
            <ac:inkMk id="3" creationId="{DFCB06C7-9A41-43F9-9EB4-58F5162962E1}"/>
          </ac:inkMkLst>
        </pc:inkChg>
      </pc:sldChg>
      <pc:sldChg chg="addSp">
        <pc:chgData name="Arthur Liu" userId="57266d67-1d41-4103-859a-8797e8098ce0" providerId="ADAL" clId="{8BDA04B9-9D38-44F8-8F42-3902698F4D31}" dt="2022-08-08T17:43:05.381" v="32"/>
        <pc:sldMkLst>
          <pc:docMk/>
          <pc:sldMk cId="4080464062" sldId="339"/>
        </pc:sldMkLst>
        <pc:inkChg chg="add">
          <ac:chgData name="Arthur Liu" userId="57266d67-1d41-4103-859a-8797e8098ce0" providerId="ADAL" clId="{8BDA04B9-9D38-44F8-8F42-3902698F4D31}" dt="2022-08-08T17:43:05.381" v="32"/>
          <ac:inkMkLst>
            <pc:docMk/>
            <pc:sldMk cId="4080464062" sldId="339"/>
            <ac:inkMk id="8" creationId="{26EE4F9F-5493-49A2-8B5B-9A9C1AA8BC6E}"/>
          </ac:inkMkLst>
        </pc:inkChg>
      </pc:sldChg>
      <pc:sldChg chg="addSp">
        <pc:chgData name="Arthur Liu" userId="57266d67-1d41-4103-859a-8797e8098ce0" providerId="ADAL" clId="{8BDA04B9-9D38-44F8-8F42-3902698F4D31}" dt="2022-08-08T17:43:05.381" v="32"/>
        <pc:sldMkLst>
          <pc:docMk/>
          <pc:sldMk cId="2367213463" sldId="344"/>
        </pc:sldMkLst>
        <pc:inkChg chg="add">
          <ac:chgData name="Arthur Liu" userId="57266d67-1d41-4103-859a-8797e8098ce0" providerId="ADAL" clId="{8BDA04B9-9D38-44F8-8F42-3902698F4D31}" dt="2022-08-08T17:43:05.381" v="32"/>
          <ac:inkMkLst>
            <pc:docMk/>
            <pc:sldMk cId="2367213463" sldId="344"/>
            <ac:inkMk id="3" creationId="{88F40A44-7FB7-438C-9658-FED4927A738A}"/>
          </ac:inkMkLst>
        </pc:inkChg>
      </pc:sldChg>
      <pc:sldChg chg="addSp">
        <pc:chgData name="Arthur Liu" userId="57266d67-1d41-4103-859a-8797e8098ce0" providerId="ADAL" clId="{8BDA04B9-9D38-44F8-8F42-3902698F4D31}" dt="2022-08-08T17:43:05.381" v="32"/>
        <pc:sldMkLst>
          <pc:docMk/>
          <pc:sldMk cId="3614536527" sldId="345"/>
        </pc:sldMkLst>
        <pc:inkChg chg="add">
          <ac:chgData name="Arthur Liu" userId="57266d67-1d41-4103-859a-8797e8098ce0" providerId="ADAL" clId="{8BDA04B9-9D38-44F8-8F42-3902698F4D31}" dt="2022-08-08T17:43:05.381" v="32"/>
          <ac:inkMkLst>
            <pc:docMk/>
            <pc:sldMk cId="3614536527" sldId="345"/>
            <ac:inkMk id="4" creationId="{62645E23-C3B8-4852-8C39-306B627D56CA}"/>
          </ac:inkMkLst>
        </pc:inkChg>
      </pc:sldChg>
      <pc:sldChg chg="addSp">
        <pc:chgData name="Arthur Liu" userId="57266d67-1d41-4103-859a-8797e8098ce0" providerId="ADAL" clId="{8BDA04B9-9D38-44F8-8F42-3902698F4D31}" dt="2022-08-08T17:43:05.381" v="32"/>
        <pc:sldMkLst>
          <pc:docMk/>
          <pc:sldMk cId="0" sldId="567"/>
        </pc:sldMkLst>
        <pc:inkChg chg="add">
          <ac:chgData name="Arthur Liu" userId="57266d67-1d41-4103-859a-8797e8098ce0" providerId="ADAL" clId="{8BDA04B9-9D38-44F8-8F42-3902698F4D31}" dt="2022-08-08T17:43:05.381" v="32"/>
          <ac:inkMkLst>
            <pc:docMk/>
            <pc:sldMk cId="0" sldId="567"/>
            <ac:inkMk id="4" creationId="{CAF3AEDB-2116-4C08-A3CE-0AC81079067A}"/>
          </ac:inkMkLst>
        </pc:inkChg>
      </pc:sldChg>
      <pc:sldChg chg="addSp">
        <pc:chgData name="Arthur Liu" userId="57266d67-1d41-4103-859a-8797e8098ce0" providerId="ADAL" clId="{8BDA04B9-9D38-44F8-8F42-3902698F4D31}" dt="2022-08-08T17:43:05.381" v="32"/>
        <pc:sldMkLst>
          <pc:docMk/>
          <pc:sldMk cId="919711137" sldId="910"/>
        </pc:sldMkLst>
        <pc:inkChg chg="add">
          <ac:chgData name="Arthur Liu" userId="57266d67-1d41-4103-859a-8797e8098ce0" providerId="ADAL" clId="{8BDA04B9-9D38-44F8-8F42-3902698F4D31}" dt="2022-08-08T17:43:05.381" v="32"/>
          <ac:inkMkLst>
            <pc:docMk/>
            <pc:sldMk cId="919711137" sldId="910"/>
            <ac:inkMk id="6" creationId="{58A52451-0D46-4534-BD3E-ACA6043D994B}"/>
          </ac:inkMkLst>
        </pc:inkChg>
      </pc:sldChg>
      <pc:sldChg chg="addSp modSp">
        <pc:chgData name="Arthur Liu" userId="57266d67-1d41-4103-859a-8797e8098ce0" providerId="ADAL" clId="{8BDA04B9-9D38-44F8-8F42-3902698F4D31}" dt="2022-08-08T17:43:05.381" v="32"/>
        <pc:sldMkLst>
          <pc:docMk/>
          <pc:sldMk cId="1986940000" sldId="911"/>
        </pc:sldMkLst>
        <pc:grpChg chg="mod">
          <ac:chgData name="Arthur Liu" userId="57266d67-1d41-4103-859a-8797e8098ce0" providerId="ADAL" clId="{8BDA04B9-9D38-44F8-8F42-3902698F4D31}" dt="2022-08-08T03:42:49.754" v="30" actId="207"/>
          <ac:grpSpMkLst>
            <pc:docMk/>
            <pc:sldMk cId="1986940000" sldId="911"/>
            <ac:grpSpMk id="65" creationId="{97A32EEC-029A-924E-AD54-5DCE897368B5}"/>
          </ac:grpSpMkLst>
        </pc:grpChg>
        <pc:inkChg chg="add">
          <ac:chgData name="Arthur Liu" userId="57266d67-1d41-4103-859a-8797e8098ce0" providerId="ADAL" clId="{8BDA04B9-9D38-44F8-8F42-3902698F4D31}" dt="2022-08-08T17:43:05.381" v="32"/>
          <ac:inkMkLst>
            <pc:docMk/>
            <pc:sldMk cId="1986940000" sldId="911"/>
            <ac:inkMk id="2" creationId="{C1EB6B7D-BBAD-493D-9C86-DF870979F985}"/>
          </ac:inkMkLst>
        </pc:inkChg>
      </pc:sldChg>
    </pc:docChg>
  </pc:docChgLst>
  <pc:docChgLst>
    <pc:chgData name="Arthur Liu" userId="57266d67-1d41-4103-859a-8797e8098ce0" providerId="ADAL" clId="{64F5F552-8315-438A-B62B-ACE4FC77B5D0}"/>
    <pc:docChg chg="modSld">
      <pc:chgData name="Arthur Liu" userId="57266d67-1d41-4103-859a-8797e8098ce0" providerId="ADAL" clId="{64F5F552-8315-438A-B62B-ACE4FC77B5D0}" dt="2022-08-03T17:42:02.726" v="0"/>
      <pc:docMkLst>
        <pc:docMk/>
      </pc:docMkLst>
      <pc:sldChg chg="addSp">
        <pc:chgData name="Arthur Liu" userId="57266d67-1d41-4103-859a-8797e8098ce0" providerId="ADAL" clId="{64F5F552-8315-438A-B62B-ACE4FC77B5D0}" dt="2022-08-03T17:42:02.726" v="0"/>
        <pc:sldMkLst>
          <pc:docMk/>
          <pc:sldMk cId="78610960" sldId="347"/>
        </pc:sldMkLst>
        <pc:inkChg chg="add">
          <ac:chgData name="Arthur Liu" userId="57266d67-1d41-4103-859a-8797e8098ce0" providerId="ADAL" clId="{64F5F552-8315-438A-B62B-ACE4FC77B5D0}" dt="2022-08-03T17:42:02.726" v="0"/>
          <ac:inkMkLst>
            <pc:docMk/>
            <pc:sldMk cId="78610960" sldId="347"/>
            <ac:inkMk id="5" creationId="{981CFA00-BCBF-4FFE-BB3D-51310DFE5F2D}"/>
          </ac:inkMkLst>
        </pc:inkChg>
      </pc:sldChg>
    </pc:docChg>
  </pc:docChgLst>
  <pc:docChgLst>
    <pc:chgData name="Arthur Liu" userId="57266d67-1d41-4103-859a-8797e8098ce0" providerId="ADAL" clId="{803A8129-2C0A-4602-A7AD-53828E814FF1}"/>
    <pc:docChg chg="custSel modSld">
      <pc:chgData name="Arthur Liu" userId="57266d67-1d41-4103-859a-8797e8098ce0" providerId="ADAL" clId="{803A8129-2C0A-4602-A7AD-53828E814FF1}" dt="2022-06-24T17:42:13.421" v="273"/>
      <pc:docMkLst>
        <pc:docMk/>
      </pc:docMkLst>
    </pc:docChg>
  </pc:docChgLst>
  <pc:docChgLst>
    <pc:chgData name="Arthur Liu" userId="57266d67-1d41-4103-859a-8797e8098ce0" providerId="ADAL" clId="{2DC004E5-BEA6-C042-93B8-EAD636703E36}"/>
    <pc:docChg chg="undo redo custSel addSld delSld modSld sldOrd">
      <pc:chgData name="Arthur Liu" userId="57266d67-1d41-4103-859a-8797e8098ce0" providerId="ADAL" clId="{2DC004E5-BEA6-C042-93B8-EAD636703E36}" dt="2022-07-27T05:14:47.397" v="1904" actId="20577"/>
      <pc:docMkLst>
        <pc:docMk/>
      </pc:docMkLst>
      <pc:sldChg chg="addSp delSp modSp mod">
        <pc:chgData name="Arthur Liu" userId="57266d67-1d41-4103-859a-8797e8098ce0" providerId="ADAL" clId="{2DC004E5-BEA6-C042-93B8-EAD636703E36}" dt="2022-07-27T04:30:51.350" v="812" actId="1076"/>
        <pc:sldMkLst>
          <pc:docMk/>
          <pc:sldMk cId="778929904" sldId="256"/>
        </pc:sldMkLst>
        <pc:spChg chg="mod">
          <ac:chgData name="Arthur Liu" userId="57266d67-1d41-4103-859a-8797e8098ce0" providerId="ADAL" clId="{2DC004E5-BEA6-C042-93B8-EAD636703E36}" dt="2022-07-26T21:51:25.398" v="7"/>
          <ac:spMkLst>
            <pc:docMk/>
            <pc:sldMk cId="778929904" sldId="256"/>
            <ac:spMk id="2" creationId="{25D024DE-D48D-460C-916B-2450517893F2}"/>
          </ac:spMkLst>
        </pc:spChg>
        <pc:spChg chg="del">
          <ac:chgData name="Arthur Liu" userId="57266d67-1d41-4103-859a-8797e8098ce0" providerId="ADAL" clId="{2DC004E5-BEA6-C042-93B8-EAD636703E36}" dt="2022-07-27T04:20:38.751" v="809"/>
          <ac:spMkLst>
            <pc:docMk/>
            <pc:sldMk cId="778929904" sldId="256"/>
            <ac:spMk id="7" creationId="{A6B37C0E-54C4-3144-A982-89258933E99D}"/>
          </ac:spMkLst>
        </pc:spChg>
        <pc:picChg chg="add mod">
          <ac:chgData name="Arthur Liu" userId="57266d67-1d41-4103-859a-8797e8098ce0" providerId="ADAL" clId="{2DC004E5-BEA6-C042-93B8-EAD636703E36}" dt="2022-07-27T04:30:51.350" v="812" actId="1076"/>
          <ac:picMkLst>
            <pc:docMk/>
            <pc:sldMk cId="778929904" sldId="256"/>
            <ac:picMk id="1026" creationId="{27094318-FB68-BD46-8109-29B338B776F0}"/>
          </ac:picMkLst>
        </pc:picChg>
        <pc:picChg chg="del">
          <ac:chgData name="Arthur Liu" userId="57266d67-1d41-4103-859a-8797e8098ce0" providerId="ADAL" clId="{2DC004E5-BEA6-C042-93B8-EAD636703E36}" dt="2022-07-27T00:41:13.632" v="98" actId="478"/>
          <ac:picMkLst>
            <pc:docMk/>
            <pc:sldMk cId="778929904" sldId="256"/>
            <ac:picMk id="1026" creationId="{555D666A-0881-A24F-81C1-E0B6ACADF552}"/>
          </ac:picMkLst>
        </pc:picChg>
      </pc:sldChg>
    </pc:docChg>
  </pc:docChgLst>
  <pc:docChgLst>
    <pc:chgData name="Arthur Liu" userId="57266d67-1d41-4103-859a-8797e8098ce0" providerId="ADAL" clId="{0B65341E-65D3-437C-AC6A-1FE5A36CDEE6}"/>
    <pc:docChg chg="modSld">
      <pc:chgData name="Arthur Liu" userId="57266d67-1d41-4103-859a-8797e8098ce0" providerId="ADAL" clId="{0B65341E-65D3-437C-AC6A-1FE5A36CDEE6}" dt="2022-07-29T17:41:08.474" v="1"/>
      <pc:docMkLst>
        <pc:docMk/>
      </pc:docMkLst>
      <pc:sldChg chg="addSp">
        <pc:chgData name="Arthur Liu" userId="57266d67-1d41-4103-859a-8797e8098ce0" providerId="ADAL" clId="{0B65341E-65D3-437C-AC6A-1FE5A36CDEE6}" dt="2022-07-29T16:40:35.544" v="0"/>
        <pc:sldMkLst>
          <pc:docMk/>
          <pc:sldMk cId="778929904" sldId="256"/>
        </pc:sldMkLst>
        <pc:inkChg chg="add">
          <ac:chgData name="Arthur Liu" userId="57266d67-1d41-4103-859a-8797e8098ce0" providerId="ADAL" clId="{0B65341E-65D3-437C-AC6A-1FE5A36CDEE6}" dt="2022-07-29T16:40:35.544" v="0"/>
          <ac:inkMkLst>
            <pc:docMk/>
            <pc:sldMk cId="778929904" sldId="256"/>
            <ac:inkMk id="6" creationId="{9127C0C6-854B-4B0E-9E8F-81A986E48DC8}"/>
          </ac:inkMkLst>
        </pc:inkChg>
      </pc:sldChg>
      <pc:sldChg chg="addSp">
        <pc:chgData name="Arthur Liu" userId="57266d67-1d41-4103-859a-8797e8098ce0" providerId="ADAL" clId="{0B65341E-65D3-437C-AC6A-1FE5A36CDEE6}" dt="2022-07-29T17:41:08.474" v="1"/>
        <pc:sldMkLst>
          <pc:docMk/>
          <pc:sldMk cId="0" sldId="324"/>
        </pc:sldMkLst>
        <pc:inkChg chg="add">
          <ac:chgData name="Arthur Liu" userId="57266d67-1d41-4103-859a-8797e8098ce0" providerId="ADAL" clId="{0B65341E-65D3-437C-AC6A-1FE5A36CDEE6}" dt="2022-07-29T17:41:08.474" v="1"/>
          <ac:inkMkLst>
            <pc:docMk/>
            <pc:sldMk cId="0" sldId="324"/>
            <ac:inkMk id="4" creationId="{4F1EBC0F-104E-4C20-8042-6776EB66E44D}"/>
          </ac:inkMkLst>
        </pc:inkChg>
      </pc:sldChg>
    </pc:docChg>
  </pc:docChgLst>
  <pc:docChgLst>
    <pc:chgData name="Arthur Liu" userId="57266d67-1d41-4103-859a-8797e8098ce0" providerId="ADAL" clId="{CCE2A7BE-E500-944F-86C2-06DB2265B782}"/>
    <pc:docChg chg="undo redo custSel addSld delSld modSld sldOrd modNotesMaster modHandout">
      <pc:chgData name="Arthur Liu" userId="57266d67-1d41-4103-859a-8797e8098ce0" providerId="ADAL" clId="{CCE2A7BE-E500-944F-86C2-06DB2265B782}" dt="2022-07-08T08:03:59.159" v="1473"/>
      <pc:docMkLst>
        <pc:docMk/>
      </pc:docMkLst>
      <pc:sldChg chg="modSp mod">
        <pc:chgData name="Arthur Liu" userId="57266d67-1d41-4103-859a-8797e8098ce0" providerId="ADAL" clId="{CCE2A7BE-E500-944F-86C2-06DB2265B782}" dt="2022-07-07T21:43:15.896" v="4" actId="20577"/>
        <pc:sldMkLst>
          <pc:docMk/>
          <pc:sldMk cId="778929904" sldId="256"/>
        </pc:sldMkLst>
        <pc:spChg chg="mod">
          <ac:chgData name="Arthur Liu" userId="57266d67-1d41-4103-859a-8797e8098ce0" providerId="ADAL" clId="{CCE2A7BE-E500-944F-86C2-06DB2265B782}" dt="2022-07-07T21:43:15.896" v="4" actId="20577"/>
          <ac:spMkLst>
            <pc:docMk/>
            <pc:sldMk cId="778929904" sldId="256"/>
            <ac:spMk id="2" creationId="{25D024DE-D48D-460C-916B-2450517893F2}"/>
          </ac:spMkLst>
        </pc:spChg>
      </pc:sldChg>
    </pc:docChg>
  </pc:docChgLst>
  <pc:docChgLst>
    <pc:chgData name="Arthur Liu" userId="57266d67-1d41-4103-859a-8797e8098ce0" providerId="ADAL" clId="{80BAFFAC-2C0A-DA48-9C68-E7E03763732B}"/>
    <pc:docChg chg="undo redo custSel addSld delSld modSld sldOrd modNotesMaster modHandout">
      <pc:chgData name="Arthur Liu" userId="57266d67-1d41-4103-859a-8797e8098ce0" providerId="ADAL" clId="{80BAFFAC-2C0A-DA48-9C68-E7E03763732B}" dt="2022-08-03T08:05:32.227" v="2708" actId="20577"/>
      <pc:docMkLst>
        <pc:docMk/>
      </pc:docMkLst>
      <pc:sldChg chg="addSp delSp modSp mod">
        <pc:chgData name="Arthur Liu" userId="57266d67-1d41-4103-859a-8797e8098ce0" providerId="ADAL" clId="{80BAFFAC-2C0A-DA48-9C68-E7E03763732B}" dt="2022-08-03T05:28:32.187" v="875" actId="1076"/>
        <pc:sldMkLst>
          <pc:docMk/>
          <pc:sldMk cId="778929904" sldId="256"/>
        </pc:sldMkLst>
        <pc:spChg chg="mod">
          <ac:chgData name="Arthur Liu" userId="57266d67-1d41-4103-859a-8797e8098ce0" providerId="ADAL" clId="{80BAFFAC-2C0A-DA48-9C68-E7E03763732B}" dt="2022-08-03T04:45:18.310" v="118"/>
          <ac:spMkLst>
            <pc:docMk/>
            <pc:sldMk cId="778929904" sldId="256"/>
            <ac:spMk id="2" creationId="{25D024DE-D48D-460C-916B-2450517893F2}"/>
          </ac:spMkLst>
        </pc:spChg>
        <pc:spChg chg="add mod">
          <ac:chgData name="Arthur Liu" userId="57266d67-1d41-4103-859a-8797e8098ce0" providerId="ADAL" clId="{80BAFFAC-2C0A-DA48-9C68-E7E03763732B}" dt="2022-08-03T04:59:48.961" v="287"/>
          <ac:spMkLst>
            <pc:docMk/>
            <pc:sldMk cId="778929904" sldId="256"/>
            <ac:spMk id="5" creationId="{9BE4462C-F60F-3B49-99AA-9F6FE80E876A}"/>
          </ac:spMkLst>
        </pc:spChg>
        <pc:spChg chg="del">
          <ac:chgData name="Arthur Liu" userId="57266d67-1d41-4103-859a-8797e8098ce0" providerId="ADAL" clId="{80BAFFAC-2C0A-DA48-9C68-E7E03763732B}" dt="2022-08-03T04:59:45.472" v="286"/>
          <ac:spMkLst>
            <pc:docMk/>
            <pc:sldMk cId="778929904" sldId="256"/>
            <ac:spMk id="6" creationId="{E6443F32-7684-EB4C-ABAC-18DFF12ABAC5}"/>
          </ac:spMkLst>
        </pc:spChg>
        <pc:picChg chg="add mod">
          <ac:chgData name="Arthur Liu" userId="57266d67-1d41-4103-859a-8797e8098ce0" providerId="ADAL" clId="{80BAFFAC-2C0A-DA48-9C68-E7E03763732B}" dt="2022-08-03T05:28:32.187" v="875" actId="1076"/>
          <ac:picMkLst>
            <pc:docMk/>
            <pc:sldMk cId="778929904" sldId="256"/>
            <ac:picMk id="7" creationId="{A7A06DB6-79C5-3A46-B46C-1854A5E86EBD}"/>
          </ac:picMkLst>
        </pc:picChg>
        <pc:picChg chg="del">
          <ac:chgData name="Arthur Liu" userId="57266d67-1d41-4103-859a-8797e8098ce0" providerId="ADAL" clId="{80BAFFAC-2C0A-DA48-9C68-E7E03763732B}" dt="2022-08-03T00:16:58.700" v="4" actId="478"/>
          <ac:picMkLst>
            <pc:docMk/>
            <pc:sldMk cId="778929904" sldId="256"/>
            <ac:picMk id="1026" creationId="{E0A0013B-7A5E-544E-9FCC-472C1A448D10}"/>
          </ac:picMkLst>
        </pc:picChg>
      </pc:sldChg>
      <pc:sldChg chg="addSp delSp modSp add del mod modTransition">
        <pc:chgData name="Arthur Liu" userId="57266d67-1d41-4103-859a-8797e8098ce0" providerId="ADAL" clId="{80BAFFAC-2C0A-DA48-9C68-E7E03763732B}" dt="2022-08-03T07:41:52.149" v="2513" actId="12"/>
        <pc:sldMkLst>
          <pc:docMk/>
          <pc:sldMk cId="0" sldId="324"/>
        </pc:sldMkLst>
        <pc:spChg chg="mod">
          <ac:chgData name="Arthur Liu" userId="57266d67-1d41-4103-859a-8797e8098ce0" providerId="ADAL" clId="{80BAFFAC-2C0A-DA48-9C68-E7E03763732B}" dt="2022-08-03T07:41:52.149" v="2513" actId="12"/>
          <ac:spMkLst>
            <pc:docMk/>
            <pc:sldMk cId="0" sldId="324"/>
            <ac:spMk id="3" creationId="{00000000-0000-0000-0000-000000000000}"/>
          </ac:spMkLst>
        </pc:spChg>
        <pc:spChg chg="del">
          <ac:chgData name="Arthur Liu" userId="57266d67-1d41-4103-859a-8797e8098ce0" providerId="ADAL" clId="{80BAFFAC-2C0A-DA48-9C68-E7E03763732B}" dt="2022-08-03T04:59:45.472" v="286"/>
          <ac:spMkLst>
            <pc:docMk/>
            <pc:sldMk cId="0" sldId="324"/>
            <ac:spMk id="5" creationId="{00000000-0000-0000-0000-000000000000}"/>
          </ac:spMkLst>
        </pc:spChg>
        <pc:spChg chg="add mod">
          <ac:chgData name="Arthur Liu" userId="57266d67-1d41-4103-859a-8797e8098ce0" providerId="ADAL" clId="{80BAFFAC-2C0A-DA48-9C68-E7E03763732B}" dt="2022-08-03T04:59:48.961" v="287"/>
          <ac:spMkLst>
            <pc:docMk/>
            <pc:sldMk cId="0" sldId="324"/>
            <ac:spMk id="6" creationId="{42991A35-7E3D-4445-AAE3-3B5CD2B1D31C}"/>
          </ac:spMkLst>
        </pc:spChg>
      </pc:sldChg>
      <pc:sldChg chg="add del">
        <pc:chgData name="Arthur Liu" userId="57266d67-1d41-4103-859a-8797e8098ce0" providerId="ADAL" clId="{80BAFFAC-2C0A-DA48-9C68-E7E03763732B}" dt="2022-08-03T00:17:48.552" v="54" actId="2696"/>
        <pc:sldMkLst>
          <pc:docMk/>
          <pc:sldMk cId="4080464062" sldId="339"/>
        </pc:sldMkLst>
      </pc:sldChg>
      <pc:sldChg chg="add del">
        <pc:chgData name="Arthur Liu" userId="57266d67-1d41-4103-859a-8797e8098ce0" providerId="ADAL" clId="{80BAFFAC-2C0A-DA48-9C68-E7E03763732B}" dt="2022-08-03T00:17:48.552" v="54" actId="2696"/>
        <pc:sldMkLst>
          <pc:docMk/>
          <pc:sldMk cId="141460292" sldId="340"/>
        </pc:sldMkLst>
      </pc:sldChg>
      <pc:sldChg chg="addSp delSp modSp add del mod modTransition">
        <pc:chgData name="Arthur Liu" userId="57266d67-1d41-4103-859a-8797e8098ce0" providerId="ADAL" clId="{80BAFFAC-2C0A-DA48-9C68-E7E03763732B}" dt="2022-08-03T07:02:14.153" v="2143" actId="20577"/>
        <pc:sldMkLst>
          <pc:docMk/>
          <pc:sldMk cId="3614536527" sldId="345"/>
        </pc:sldMkLst>
        <pc:spChg chg="mod">
          <ac:chgData name="Arthur Liu" userId="57266d67-1d41-4103-859a-8797e8098ce0" providerId="ADAL" clId="{80BAFFAC-2C0A-DA48-9C68-E7E03763732B}" dt="2022-08-03T07:02:14.153" v="2143" actId="20577"/>
          <ac:spMkLst>
            <pc:docMk/>
            <pc:sldMk cId="3614536527" sldId="345"/>
            <ac:spMk id="3" creationId="{00000000-0000-0000-0000-000000000000}"/>
          </ac:spMkLst>
        </pc:spChg>
        <pc:spChg chg="del">
          <ac:chgData name="Arthur Liu" userId="57266d67-1d41-4103-859a-8797e8098ce0" providerId="ADAL" clId="{80BAFFAC-2C0A-DA48-9C68-E7E03763732B}" dt="2022-08-03T04:59:45.472" v="286"/>
          <ac:spMkLst>
            <pc:docMk/>
            <pc:sldMk cId="3614536527" sldId="345"/>
            <ac:spMk id="5" creationId="{00000000-0000-0000-0000-000000000000}"/>
          </ac:spMkLst>
        </pc:spChg>
        <pc:spChg chg="add mod">
          <ac:chgData name="Arthur Liu" userId="57266d67-1d41-4103-859a-8797e8098ce0" providerId="ADAL" clId="{80BAFFAC-2C0A-DA48-9C68-E7E03763732B}" dt="2022-08-03T04:59:48.961" v="287"/>
          <ac:spMkLst>
            <pc:docMk/>
            <pc:sldMk cId="3614536527" sldId="345"/>
            <ac:spMk id="6" creationId="{C7BCDC92-1B4F-0942-A462-F8A136C01187}"/>
          </ac:spMkLst>
        </pc:spChg>
      </pc:sldChg>
      <pc:sldChg chg="addSp delSp modSp add del mod modTransition">
        <pc:chgData name="Arthur Liu" userId="57266d67-1d41-4103-859a-8797e8098ce0" providerId="ADAL" clId="{80BAFFAC-2C0A-DA48-9C68-E7E03763732B}" dt="2022-08-03T05:11:14.379" v="546" actId="27636"/>
        <pc:sldMkLst>
          <pc:docMk/>
          <pc:sldMk cId="781429656" sldId="346"/>
        </pc:sldMkLst>
        <pc:spChg chg="mod">
          <ac:chgData name="Arthur Liu" userId="57266d67-1d41-4103-859a-8797e8098ce0" providerId="ADAL" clId="{80BAFFAC-2C0A-DA48-9C68-E7E03763732B}" dt="2022-08-03T05:11:14.379" v="546" actId="27636"/>
          <ac:spMkLst>
            <pc:docMk/>
            <pc:sldMk cId="781429656" sldId="346"/>
            <ac:spMk id="3" creationId="{00000000-0000-0000-0000-000000000000}"/>
          </ac:spMkLst>
        </pc:spChg>
        <pc:spChg chg="del">
          <ac:chgData name="Arthur Liu" userId="57266d67-1d41-4103-859a-8797e8098ce0" providerId="ADAL" clId="{80BAFFAC-2C0A-DA48-9C68-E7E03763732B}" dt="2022-08-03T04:59:45.472" v="286"/>
          <ac:spMkLst>
            <pc:docMk/>
            <pc:sldMk cId="781429656" sldId="346"/>
            <ac:spMk id="5" creationId="{00000000-0000-0000-0000-000000000000}"/>
          </ac:spMkLst>
        </pc:spChg>
        <pc:spChg chg="add mod">
          <ac:chgData name="Arthur Liu" userId="57266d67-1d41-4103-859a-8797e8098ce0" providerId="ADAL" clId="{80BAFFAC-2C0A-DA48-9C68-E7E03763732B}" dt="2022-08-03T04:59:48.961" v="287"/>
          <ac:spMkLst>
            <pc:docMk/>
            <pc:sldMk cId="781429656" sldId="346"/>
            <ac:spMk id="6" creationId="{802939FB-22D0-0D44-9415-41EBA1F21487}"/>
          </ac:spMkLst>
        </pc:spChg>
      </pc:sldChg>
      <pc:sldChg chg="addSp delSp modSp add del mod modTransition">
        <pc:chgData name="Arthur Liu" userId="57266d67-1d41-4103-859a-8797e8098ce0" providerId="ADAL" clId="{80BAFFAC-2C0A-DA48-9C68-E7E03763732B}" dt="2022-08-03T06:29:09.242" v="1798" actId="12"/>
        <pc:sldMkLst>
          <pc:docMk/>
          <pc:sldMk cId="78610960" sldId="347"/>
        </pc:sldMkLst>
        <pc:spChg chg="mod">
          <ac:chgData name="Arthur Liu" userId="57266d67-1d41-4103-859a-8797e8098ce0" providerId="ADAL" clId="{80BAFFAC-2C0A-DA48-9C68-E7E03763732B}" dt="2022-08-03T06:29:09.242" v="1798" actId="12"/>
          <ac:spMkLst>
            <pc:docMk/>
            <pc:sldMk cId="78610960" sldId="347"/>
            <ac:spMk id="3" creationId="{00000000-0000-0000-0000-000000000000}"/>
          </ac:spMkLst>
        </pc:spChg>
        <pc:spChg chg="del">
          <ac:chgData name="Arthur Liu" userId="57266d67-1d41-4103-859a-8797e8098ce0" providerId="ADAL" clId="{80BAFFAC-2C0A-DA48-9C68-E7E03763732B}" dt="2022-08-03T04:59:45.472" v="286"/>
          <ac:spMkLst>
            <pc:docMk/>
            <pc:sldMk cId="78610960" sldId="347"/>
            <ac:spMk id="5" creationId="{00000000-0000-0000-0000-000000000000}"/>
          </ac:spMkLst>
        </pc:spChg>
        <pc:spChg chg="add mod">
          <ac:chgData name="Arthur Liu" userId="57266d67-1d41-4103-859a-8797e8098ce0" providerId="ADAL" clId="{80BAFFAC-2C0A-DA48-9C68-E7E03763732B}" dt="2022-08-03T04:59:48.961" v="287"/>
          <ac:spMkLst>
            <pc:docMk/>
            <pc:sldMk cId="78610960" sldId="347"/>
            <ac:spMk id="6" creationId="{E1724514-BA29-ED43-A4D8-307B1C3938C5}"/>
          </ac:spMkLst>
        </pc:spChg>
      </pc:sldChg>
      <pc:sldChg chg="add del">
        <pc:chgData name="Arthur Liu" userId="57266d67-1d41-4103-859a-8797e8098ce0" providerId="ADAL" clId="{80BAFFAC-2C0A-DA48-9C68-E7E03763732B}" dt="2022-08-03T00:17:48.552" v="54" actId="2696"/>
        <pc:sldMkLst>
          <pc:docMk/>
          <pc:sldMk cId="2301343888" sldId="348"/>
        </pc:sldMkLst>
      </pc:sldChg>
      <pc:sldChg chg="add del">
        <pc:chgData name="Arthur Liu" userId="57266d67-1d41-4103-859a-8797e8098ce0" providerId="ADAL" clId="{80BAFFAC-2C0A-DA48-9C68-E7E03763732B}" dt="2022-08-03T00:17:48.552" v="54" actId="2696"/>
        <pc:sldMkLst>
          <pc:docMk/>
          <pc:sldMk cId="2382691621" sldId="349"/>
        </pc:sldMkLst>
      </pc:sldChg>
      <pc:sldChg chg="add del">
        <pc:chgData name="Arthur Liu" userId="57266d67-1d41-4103-859a-8797e8098ce0" providerId="ADAL" clId="{80BAFFAC-2C0A-DA48-9C68-E7E03763732B}" dt="2022-08-03T00:17:48.552" v="54" actId="2696"/>
        <pc:sldMkLst>
          <pc:docMk/>
          <pc:sldMk cId="4019675764" sldId="350"/>
        </pc:sldMkLst>
      </pc:sldChg>
      <pc:sldChg chg="addSp delSp modSp add del mod modTransition modShow">
        <pc:chgData name="Arthur Liu" userId="57266d67-1d41-4103-859a-8797e8098ce0" providerId="ADAL" clId="{80BAFFAC-2C0A-DA48-9C68-E7E03763732B}" dt="2022-08-03T05:32:30.402" v="886" actId="729"/>
        <pc:sldMkLst>
          <pc:docMk/>
          <pc:sldMk cId="2847698142" sldId="351"/>
        </pc:sldMkLst>
        <pc:spChg chg="mod">
          <ac:chgData name="Arthur Liu" userId="57266d67-1d41-4103-859a-8797e8098ce0" providerId="ADAL" clId="{80BAFFAC-2C0A-DA48-9C68-E7E03763732B}" dt="2022-08-03T05:15:43.552" v="629" actId="27636"/>
          <ac:spMkLst>
            <pc:docMk/>
            <pc:sldMk cId="2847698142" sldId="351"/>
            <ac:spMk id="3" creationId="{00000000-0000-0000-0000-000000000000}"/>
          </ac:spMkLst>
        </pc:spChg>
        <pc:spChg chg="del">
          <ac:chgData name="Arthur Liu" userId="57266d67-1d41-4103-859a-8797e8098ce0" providerId="ADAL" clId="{80BAFFAC-2C0A-DA48-9C68-E7E03763732B}" dt="2022-08-03T04:59:45.472" v="286"/>
          <ac:spMkLst>
            <pc:docMk/>
            <pc:sldMk cId="2847698142" sldId="351"/>
            <ac:spMk id="5" creationId="{00000000-0000-0000-0000-000000000000}"/>
          </ac:spMkLst>
        </pc:spChg>
        <pc:spChg chg="add mod">
          <ac:chgData name="Arthur Liu" userId="57266d67-1d41-4103-859a-8797e8098ce0" providerId="ADAL" clId="{80BAFFAC-2C0A-DA48-9C68-E7E03763732B}" dt="2022-08-03T04:59:48.961" v="287"/>
          <ac:spMkLst>
            <pc:docMk/>
            <pc:sldMk cId="2847698142" sldId="351"/>
            <ac:spMk id="6" creationId="{CD635B06-E255-1745-93B7-AA9ED6AC6D6E}"/>
          </ac:spMkLst>
        </pc:spChg>
        <pc:spChg chg="mod">
          <ac:chgData name="Arthur Liu" userId="57266d67-1d41-4103-859a-8797e8098ce0" providerId="ADAL" clId="{80BAFFAC-2C0A-DA48-9C68-E7E03763732B}" dt="2022-08-03T05:15:41.671" v="627" actId="1076"/>
          <ac:spMkLst>
            <pc:docMk/>
            <pc:sldMk cId="2847698142" sldId="351"/>
            <ac:spMk id="7"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8"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9"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10"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11"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12"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13" creationId="{00000000-0000-0000-0000-000000000000}"/>
          </ac:spMkLst>
        </pc:spChg>
        <pc:spChg chg="mod">
          <ac:chgData name="Arthur Liu" userId="57266d67-1d41-4103-859a-8797e8098ce0" providerId="ADAL" clId="{80BAFFAC-2C0A-DA48-9C68-E7E03763732B}" dt="2022-08-03T05:15:41.671" v="627" actId="1076"/>
          <ac:spMkLst>
            <pc:docMk/>
            <pc:sldMk cId="2847698142" sldId="351"/>
            <ac:spMk id="14" creationId="{00000000-0000-0000-0000-000000000000}"/>
          </ac:spMkLst>
        </pc:spChg>
        <pc:spChg chg="mod">
          <ac:chgData name="Arthur Liu" userId="57266d67-1d41-4103-859a-8797e8098ce0" providerId="ADAL" clId="{80BAFFAC-2C0A-DA48-9C68-E7E03763732B}" dt="2022-08-03T05:15:30.938" v="626" actId="14100"/>
          <ac:spMkLst>
            <pc:docMk/>
            <pc:sldMk cId="2847698142" sldId="351"/>
            <ac:spMk id="68" creationId="{00000000-0000-0000-0000-000000000000}"/>
          </ac:spMkLst>
        </pc:spChg>
        <pc:grpChg chg="mod">
          <ac:chgData name="Arthur Liu" userId="57266d67-1d41-4103-859a-8797e8098ce0" providerId="ADAL" clId="{80BAFFAC-2C0A-DA48-9C68-E7E03763732B}" dt="2022-08-03T05:15:41.671" v="627" actId="1076"/>
          <ac:grpSpMkLst>
            <pc:docMk/>
            <pc:sldMk cId="2847698142" sldId="351"/>
            <ac:grpSpMk id="15" creationId="{00000000-0000-0000-0000-000000000000}"/>
          </ac:grpSpMkLst>
        </pc:grpChg>
        <pc:grpChg chg="mod">
          <ac:chgData name="Arthur Liu" userId="57266d67-1d41-4103-859a-8797e8098ce0" providerId="ADAL" clId="{80BAFFAC-2C0A-DA48-9C68-E7E03763732B}" dt="2022-08-03T05:15:41.671" v="627" actId="1076"/>
          <ac:grpSpMkLst>
            <pc:docMk/>
            <pc:sldMk cId="2847698142" sldId="351"/>
            <ac:grpSpMk id="22" creationId="{00000000-0000-0000-0000-000000000000}"/>
          </ac:grpSpMkLst>
        </pc:grpChg>
        <pc:grpChg chg="mod">
          <ac:chgData name="Arthur Liu" userId="57266d67-1d41-4103-859a-8797e8098ce0" providerId="ADAL" clId="{80BAFFAC-2C0A-DA48-9C68-E7E03763732B}" dt="2022-08-03T05:15:41.671" v="627" actId="1076"/>
          <ac:grpSpMkLst>
            <pc:docMk/>
            <pc:sldMk cId="2847698142" sldId="351"/>
            <ac:grpSpMk id="29" creationId="{00000000-0000-0000-0000-000000000000}"/>
          </ac:grpSpMkLst>
        </pc:grpChg>
        <pc:grpChg chg="mod">
          <ac:chgData name="Arthur Liu" userId="57266d67-1d41-4103-859a-8797e8098ce0" providerId="ADAL" clId="{80BAFFAC-2C0A-DA48-9C68-E7E03763732B}" dt="2022-08-03T05:15:41.671" v="627" actId="1076"/>
          <ac:grpSpMkLst>
            <pc:docMk/>
            <pc:sldMk cId="2847698142" sldId="351"/>
            <ac:grpSpMk id="36" creationId="{00000000-0000-0000-0000-000000000000}"/>
          </ac:grpSpMkLst>
        </pc:grpChg>
        <pc:cxnChg chg="mod">
          <ac:chgData name="Arthur Liu" userId="57266d67-1d41-4103-859a-8797e8098ce0" providerId="ADAL" clId="{80BAFFAC-2C0A-DA48-9C68-E7E03763732B}" dt="2022-08-03T05:15:41.671" v="627" actId="1076"/>
          <ac:cxnSpMkLst>
            <pc:docMk/>
            <pc:sldMk cId="2847698142" sldId="351"/>
            <ac:cxnSpMk id="44"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46"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50"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54"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58"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60"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62" creationId="{00000000-0000-0000-0000-000000000000}"/>
          </ac:cxnSpMkLst>
        </pc:cxnChg>
        <pc:cxnChg chg="mod">
          <ac:chgData name="Arthur Liu" userId="57266d67-1d41-4103-859a-8797e8098ce0" providerId="ADAL" clId="{80BAFFAC-2C0A-DA48-9C68-E7E03763732B}" dt="2022-08-03T05:15:41.671" v="627" actId="1076"/>
          <ac:cxnSpMkLst>
            <pc:docMk/>
            <pc:sldMk cId="2847698142" sldId="351"/>
            <ac:cxnSpMk id="66" creationId="{00000000-0000-0000-0000-000000000000}"/>
          </ac:cxnSpMkLst>
        </pc:cxnChg>
      </pc:sldChg>
      <pc:sldChg chg="addSp delSp modSp add del mod modTransition">
        <pc:chgData name="Arthur Liu" userId="57266d67-1d41-4103-859a-8797e8098ce0" providerId="ADAL" clId="{80BAFFAC-2C0A-DA48-9C68-E7E03763732B}" dt="2022-08-03T05:15:49.939" v="631" actId="27636"/>
        <pc:sldMkLst>
          <pc:docMk/>
          <pc:sldMk cId="89591285" sldId="353"/>
        </pc:sldMkLst>
        <pc:spChg chg="mod">
          <ac:chgData name="Arthur Liu" userId="57266d67-1d41-4103-859a-8797e8098ce0" providerId="ADAL" clId="{80BAFFAC-2C0A-DA48-9C68-E7E03763732B}" dt="2022-08-03T05:15:49.939" v="631" actId="27636"/>
          <ac:spMkLst>
            <pc:docMk/>
            <pc:sldMk cId="89591285" sldId="353"/>
            <ac:spMk id="3" creationId="{00000000-0000-0000-0000-000000000000}"/>
          </ac:spMkLst>
        </pc:spChg>
        <pc:spChg chg="del">
          <ac:chgData name="Arthur Liu" userId="57266d67-1d41-4103-859a-8797e8098ce0" providerId="ADAL" clId="{80BAFFAC-2C0A-DA48-9C68-E7E03763732B}" dt="2022-08-03T04:59:45.472" v="286"/>
          <ac:spMkLst>
            <pc:docMk/>
            <pc:sldMk cId="89591285" sldId="353"/>
            <ac:spMk id="5" creationId="{00000000-0000-0000-0000-000000000000}"/>
          </ac:spMkLst>
        </pc:spChg>
        <pc:spChg chg="add mod">
          <ac:chgData name="Arthur Liu" userId="57266d67-1d41-4103-859a-8797e8098ce0" providerId="ADAL" clId="{80BAFFAC-2C0A-DA48-9C68-E7E03763732B}" dt="2022-08-03T04:59:48.961" v="287"/>
          <ac:spMkLst>
            <pc:docMk/>
            <pc:sldMk cId="89591285" sldId="353"/>
            <ac:spMk id="6" creationId="{3866CB15-C92C-0042-8107-503D6CF0EB60}"/>
          </ac:spMkLst>
        </pc:spChg>
      </pc:sldChg>
      <pc:sldChg chg="addSp delSp modSp add del mod modTransition">
        <pc:chgData name="Arthur Liu" userId="57266d67-1d41-4103-859a-8797e8098ce0" providerId="ADAL" clId="{80BAFFAC-2C0A-DA48-9C68-E7E03763732B}" dt="2022-08-03T06:29:43.293" v="1799" actId="20577"/>
        <pc:sldMkLst>
          <pc:docMk/>
          <pc:sldMk cId="35376420" sldId="354"/>
        </pc:sldMkLst>
        <pc:spChg chg="mod">
          <ac:chgData name="Arthur Liu" userId="57266d67-1d41-4103-859a-8797e8098ce0" providerId="ADAL" clId="{80BAFFAC-2C0A-DA48-9C68-E7E03763732B}" dt="2022-08-03T06:29:43.293" v="1799" actId="20577"/>
          <ac:spMkLst>
            <pc:docMk/>
            <pc:sldMk cId="35376420" sldId="354"/>
            <ac:spMk id="3" creationId="{00000000-0000-0000-0000-000000000000}"/>
          </ac:spMkLst>
        </pc:spChg>
        <pc:spChg chg="del">
          <ac:chgData name="Arthur Liu" userId="57266d67-1d41-4103-859a-8797e8098ce0" providerId="ADAL" clId="{80BAFFAC-2C0A-DA48-9C68-E7E03763732B}" dt="2022-08-03T04:59:45.472" v="286"/>
          <ac:spMkLst>
            <pc:docMk/>
            <pc:sldMk cId="35376420" sldId="354"/>
            <ac:spMk id="5" creationId="{00000000-0000-0000-0000-000000000000}"/>
          </ac:spMkLst>
        </pc:spChg>
        <pc:spChg chg="add mod">
          <ac:chgData name="Arthur Liu" userId="57266d67-1d41-4103-859a-8797e8098ce0" providerId="ADAL" clId="{80BAFFAC-2C0A-DA48-9C68-E7E03763732B}" dt="2022-08-03T04:59:48.961" v="287"/>
          <ac:spMkLst>
            <pc:docMk/>
            <pc:sldMk cId="35376420" sldId="354"/>
            <ac:spMk id="6" creationId="{9BBD8470-8FE5-4747-9FF5-8707DB1537A0}"/>
          </ac:spMkLst>
        </pc:spChg>
      </pc:sldChg>
    </pc:docChg>
  </pc:docChgLst>
  <pc:docChgLst>
    <pc:chgData name="Arthur Liu" userId="57266d67-1d41-4103-859a-8797e8098ce0" providerId="ADAL" clId="{A9CBE241-A4AB-B342-8832-33FB3534918D}"/>
    <pc:docChg chg="undo custSel addSld delSld modSld sldOrd modNotesMaster modHandout">
      <pc:chgData name="Arthur Liu" userId="57266d67-1d41-4103-859a-8797e8098ce0" providerId="ADAL" clId="{A9CBE241-A4AB-B342-8832-33FB3534918D}" dt="2022-08-08T05:21:51.024" v="1075"/>
      <pc:docMkLst>
        <pc:docMk/>
      </pc:docMkLst>
      <pc:sldChg chg="delSp modSp mod">
        <pc:chgData name="Arthur Liu" userId="57266d67-1d41-4103-859a-8797e8098ce0" providerId="ADAL" clId="{A9CBE241-A4AB-B342-8832-33FB3534918D}" dt="2022-08-07T23:25:07.412" v="38" actId="478"/>
        <pc:sldMkLst>
          <pc:docMk/>
          <pc:sldMk cId="778929904" sldId="256"/>
        </pc:sldMkLst>
        <pc:spChg chg="mod">
          <ac:chgData name="Arthur Liu" userId="57266d67-1d41-4103-859a-8797e8098ce0" providerId="ADAL" clId="{A9CBE241-A4AB-B342-8832-33FB3534918D}" dt="2022-08-07T23:25:04.001" v="37" actId="20577"/>
          <ac:spMkLst>
            <pc:docMk/>
            <pc:sldMk cId="778929904" sldId="256"/>
            <ac:spMk id="2" creationId="{25D024DE-D48D-460C-916B-2450517893F2}"/>
          </ac:spMkLst>
        </pc:spChg>
        <pc:picChg chg="del">
          <ac:chgData name="Arthur Liu" userId="57266d67-1d41-4103-859a-8797e8098ce0" providerId="ADAL" clId="{A9CBE241-A4AB-B342-8832-33FB3534918D}" dt="2022-08-07T23:25:07.412" v="38" actId="478"/>
          <ac:picMkLst>
            <pc:docMk/>
            <pc:sldMk cId="778929904" sldId="256"/>
            <ac:picMk id="2050" creationId="{4AF18BAC-1C36-A347-B4C2-6E66186D2236}"/>
          </ac:picMkLst>
        </pc:picChg>
      </pc:sldChg>
      <pc:sldChg chg="add del">
        <pc:chgData name="Arthur Liu" userId="57266d67-1d41-4103-859a-8797e8098ce0" providerId="ADAL" clId="{A9CBE241-A4AB-B342-8832-33FB3534918D}" dt="2022-08-07T23:25:29.292" v="41" actId="2696"/>
        <pc:sldMkLst>
          <pc:docMk/>
          <pc:sldMk cId="3452879193" sldId="258"/>
        </pc:sldMkLst>
      </pc:sldChg>
      <pc:sldChg chg="add del">
        <pc:chgData name="Arthur Liu" userId="57266d67-1d41-4103-859a-8797e8098ce0" providerId="ADAL" clId="{A9CBE241-A4AB-B342-8832-33FB3534918D}" dt="2022-08-07T23:25:29.292" v="41" actId="2696"/>
        <pc:sldMkLst>
          <pc:docMk/>
          <pc:sldMk cId="298732121" sldId="259"/>
        </pc:sldMkLst>
      </pc:sldChg>
      <pc:sldChg chg="add del">
        <pc:chgData name="Arthur Liu" userId="57266d67-1d41-4103-859a-8797e8098ce0" providerId="ADAL" clId="{A9CBE241-A4AB-B342-8832-33FB3534918D}" dt="2022-08-07T23:25:29.292" v="41" actId="2696"/>
        <pc:sldMkLst>
          <pc:docMk/>
          <pc:sldMk cId="1818476252" sldId="260"/>
        </pc:sldMkLst>
      </pc:sldChg>
      <pc:sldChg chg="add del">
        <pc:chgData name="Arthur Liu" userId="57266d67-1d41-4103-859a-8797e8098ce0" providerId="ADAL" clId="{A9CBE241-A4AB-B342-8832-33FB3534918D}" dt="2022-08-07T23:25:29.292" v="41" actId="2696"/>
        <pc:sldMkLst>
          <pc:docMk/>
          <pc:sldMk cId="2304749462" sldId="261"/>
        </pc:sldMkLst>
      </pc:sldChg>
      <pc:sldChg chg="add del">
        <pc:chgData name="Arthur Liu" userId="57266d67-1d41-4103-859a-8797e8098ce0" providerId="ADAL" clId="{A9CBE241-A4AB-B342-8832-33FB3534918D}" dt="2022-08-07T23:25:29.292" v="41" actId="2696"/>
        <pc:sldMkLst>
          <pc:docMk/>
          <pc:sldMk cId="3559965419" sldId="262"/>
        </pc:sldMkLst>
      </pc:sldChg>
      <pc:sldChg chg="add del">
        <pc:chgData name="Arthur Liu" userId="57266d67-1d41-4103-859a-8797e8098ce0" providerId="ADAL" clId="{A9CBE241-A4AB-B342-8832-33FB3534918D}" dt="2022-08-07T23:25:29.292" v="41" actId="2696"/>
        <pc:sldMkLst>
          <pc:docMk/>
          <pc:sldMk cId="2346648859" sldId="263"/>
        </pc:sldMkLst>
      </pc:sldChg>
      <pc:sldChg chg="add del">
        <pc:chgData name="Arthur Liu" userId="57266d67-1d41-4103-859a-8797e8098ce0" providerId="ADAL" clId="{A9CBE241-A4AB-B342-8832-33FB3534918D}" dt="2022-08-07T23:25:29.292" v="41" actId="2696"/>
        <pc:sldMkLst>
          <pc:docMk/>
          <pc:sldMk cId="1138606956" sldId="264"/>
        </pc:sldMkLst>
      </pc:sldChg>
      <pc:sldChg chg="add del">
        <pc:chgData name="Arthur Liu" userId="57266d67-1d41-4103-859a-8797e8098ce0" providerId="ADAL" clId="{A9CBE241-A4AB-B342-8832-33FB3534918D}" dt="2022-08-07T23:25:29.292" v="41" actId="2696"/>
        <pc:sldMkLst>
          <pc:docMk/>
          <pc:sldMk cId="0" sldId="274"/>
        </pc:sldMkLst>
      </pc:sldChg>
      <pc:sldChg chg="modSp mod">
        <pc:chgData name="Arthur Liu" userId="57266d67-1d41-4103-859a-8797e8098ce0" providerId="ADAL" clId="{A9CBE241-A4AB-B342-8832-33FB3534918D}" dt="2022-08-08T01:12:53.162" v="171" actId="20577"/>
        <pc:sldMkLst>
          <pc:docMk/>
          <pc:sldMk cId="0" sldId="275"/>
        </pc:sldMkLst>
        <pc:spChg chg="mod">
          <ac:chgData name="Arthur Liu" userId="57266d67-1d41-4103-859a-8797e8098ce0" providerId="ADAL" clId="{A9CBE241-A4AB-B342-8832-33FB3534918D}" dt="2022-08-08T01:12:53.162" v="171" actId="20577"/>
          <ac:spMkLst>
            <pc:docMk/>
            <pc:sldMk cId="0" sldId="275"/>
            <ac:spMk id="27650" creationId="{00000000-0000-0000-0000-000000000000}"/>
          </ac:spMkLst>
        </pc:spChg>
      </pc:sldChg>
      <pc:sldChg chg="add del">
        <pc:chgData name="Arthur Liu" userId="57266d67-1d41-4103-859a-8797e8098ce0" providerId="ADAL" clId="{A9CBE241-A4AB-B342-8832-33FB3534918D}" dt="2022-08-07T23:25:29.292" v="41" actId="2696"/>
        <pc:sldMkLst>
          <pc:docMk/>
          <pc:sldMk cId="0" sldId="277"/>
        </pc:sldMkLst>
      </pc:sldChg>
      <pc:sldChg chg="modSp add del mod modTransition">
        <pc:chgData name="Arthur Liu" userId="57266d67-1d41-4103-859a-8797e8098ce0" providerId="ADAL" clId="{A9CBE241-A4AB-B342-8832-33FB3534918D}" dt="2022-08-08T01:19:46.841" v="324" actId="33524"/>
        <pc:sldMkLst>
          <pc:docMk/>
          <pc:sldMk cId="0" sldId="278"/>
        </pc:sldMkLst>
        <pc:spChg chg="mod">
          <ac:chgData name="Arthur Liu" userId="57266d67-1d41-4103-859a-8797e8098ce0" providerId="ADAL" clId="{A9CBE241-A4AB-B342-8832-33FB3534918D}" dt="2022-08-08T01:19:46.841" v="324" actId="33524"/>
          <ac:spMkLst>
            <pc:docMk/>
            <pc:sldMk cId="0" sldId="278"/>
            <ac:spMk id="65538" creationId="{00000000-0000-0000-0000-000000000000}"/>
          </ac:spMkLst>
        </pc:spChg>
      </pc:sldChg>
      <pc:sldChg chg="add del">
        <pc:chgData name="Arthur Liu" userId="57266d67-1d41-4103-859a-8797e8098ce0" providerId="ADAL" clId="{A9CBE241-A4AB-B342-8832-33FB3534918D}" dt="2022-08-07T23:25:29.292" v="41" actId="2696"/>
        <pc:sldMkLst>
          <pc:docMk/>
          <pc:sldMk cId="0" sldId="279"/>
        </pc:sldMkLst>
      </pc:sldChg>
      <pc:sldChg chg="modSp add del mod modTransition">
        <pc:chgData name="Arthur Liu" userId="57266d67-1d41-4103-859a-8797e8098ce0" providerId="ADAL" clId="{A9CBE241-A4AB-B342-8832-33FB3534918D}" dt="2022-08-08T01:20:44.065" v="327" actId="14100"/>
        <pc:sldMkLst>
          <pc:docMk/>
          <pc:sldMk cId="0" sldId="280"/>
        </pc:sldMkLst>
        <pc:spChg chg="mod">
          <ac:chgData name="Arthur Liu" userId="57266d67-1d41-4103-859a-8797e8098ce0" providerId="ADAL" clId="{A9CBE241-A4AB-B342-8832-33FB3534918D}" dt="2022-08-08T01:20:44.065" v="327" actId="14100"/>
          <ac:spMkLst>
            <pc:docMk/>
            <pc:sldMk cId="0" sldId="280"/>
            <ac:spMk id="69634" creationId="{00000000-0000-0000-0000-000000000000}"/>
          </ac:spMkLst>
        </pc:spChg>
      </pc:sldChg>
      <pc:sldChg chg="modSp add mod modTransition">
        <pc:chgData name="Arthur Liu" userId="57266d67-1d41-4103-859a-8797e8098ce0" providerId="ADAL" clId="{A9CBE241-A4AB-B342-8832-33FB3534918D}" dt="2022-08-08T01:22:10.633" v="336" actId="207"/>
        <pc:sldMkLst>
          <pc:docMk/>
          <pc:sldMk cId="0" sldId="281"/>
        </pc:sldMkLst>
        <pc:spChg chg="mod">
          <ac:chgData name="Arthur Liu" userId="57266d67-1d41-4103-859a-8797e8098ce0" providerId="ADAL" clId="{A9CBE241-A4AB-B342-8832-33FB3534918D}" dt="2022-08-08T01:22:10.633" v="336" actId="207"/>
          <ac:spMkLst>
            <pc:docMk/>
            <pc:sldMk cId="0" sldId="281"/>
            <ac:spMk id="23" creationId="{00000000-0000-0000-0000-000000000000}"/>
          </ac:spMkLst>
        </pc:spChg>
      </pc:sldChg>
      <pc:sldChg chg="modSp add mod modTransition">
        <pc:chgData name="Arthur Liu" userId="57266d67-1d41-4103-859a-8797e8098ce0" providerId="ADAL" clId="{A9CBE241-A4AB-B342-8832-33FB3534918D}" dt="2022-08-08T01:21:04.381" v="331" actId="113"/>
        <pc:sldMkLst>
          <pc:docMk/>
          <pc:sldMk cId="0" sldId="282"/>
        </pc:sldMkLst>
        <pc:spChg chg="mod">
          <ac:chgData name="Arthur Liu" userId="57266d67-1d41-4103-859a-8797e8098ce0" providerId="ADAL" clId="{A9CBE241-A4AB-B342-8832-33FB3534918D}" dt="2022-08-08T01:21:04.381" v="331" actId="113"/>
          <ac:spMkLst>
            <pc:docMk/>
            <pc:sldMk cId="0" sldId="282"/>
            <ac:spMk id="23" creationId="{00000000-0000-0000-0000-000000000000}"/>
          </ac:spMkLst>
        </pc:spChg>
        <pc:spChg chg="mod">
          <ac:chgData name="Arthur Liu" userId="57266d67-1d41-4103-859a-8797e8098ce0" providerId="ADAL" clId="{A9CBE241-A4AB-B342-8832-33FB3534918D}" dt="2022-08-08T01:20:55.106" v="330" actId="14100"/>
          <ac:spMkLst>
            <pc:docMk/>
            <pc:sldMk cId="0" sldId="282"/>
            <ac:spMk id="24" creationId="{00000000-0000-0000-0000-000000000000}"/>
          </ac:spMkLst>
        </pc:spChg>
        <pc:spChg chg="mod">
          <ac:chgData name="Arthur Liu" userId="57266d67-1d41-4103-859a-8797e8098ce0" providerId="ADAL" clId="{A9CBE241-A4AB-B342-8832-33FB3534918D}" dt="2022-08-08T01:20:52.229" v="329" actId="27636"/>
          <ac:spMkLst>
            <pc:docMk/>
            <pc:sldMk cId="0" sldId="282"/>
            <ac:spMk id="71682" creationId="{00000000-0000-0000-0000-000000000000}"/>
          </ac:spMkLst>
        </pc:spChg>
      </pc:sldChg>
      <pc:sldChg chg="addSp delSp modSp add mod modTransition">
        <pc:chgData name="Arthur Liu" userId="57266d67-1d41-4103-859a-8797e8098ce0" providerId="ADAL" clId="{A9CBE241-A4AB-B342-8832-33FB3534918D}" dt="2022-08-08T01:43:59.430" v="687"/>
        <pc:sldMkLst>
          <pc:docMk/>
          <pc:sldMk cId="0" sldId="283"/>
        </pc:sldMkLst>
        <pc:spChg chg="mod">
          <ac:chgData name="Arthur Liu" userId="57266d67-1d41-4103-859a-8797e8098ce0" providerId="ADAL" clId="{A9CBE241-A4AB-B342-8832-33FB3534918D}" dt="2022-08-08T01:22:13.520" v="337" actId="207"/>
          <ac:spMkLst>
            <pc:docMk/>
            <pc:sldMk cId="0" sldId="283"/>
            <ac:spMk id="23" creationId="{00000000-0000-0000-0000-000000000000}"/>
          </ac:spMkLst>
        </pc:spChg>
        <pc:spChg chg="mod">
          <ac:chgData name="Arthur Liu" userId="57266d67-1d41-4103-859a-8797e8098ce0" providerId="ADAL" clId="{A9CBE241-A4AB-B342-8832-33FB3534918D}" dt="2022-08-08T01:43:58.633" v="686"/>
          <ac:spMkLst>
            <pc:docMk/>
            <pc:sldMk cId="0" sldId="283"/>
            <ac:spMk id="26" creationId="{3ACEC241-301B-2C4C-B8A8-950675318BD5}"/>
          </ac:spMkLst>
        </pc:spChg>
        <pc:spChg chg="mod">
          <ac:chgData name="Arthur Liu" userId="57266d67-1d41-4103-859a-8797e8098ce0" providerId="ADAL" clId="{A9CBE241-A4AB-B342-8832-33FB3534918D}" dt="2022-08-08T01:43:58.633" v="686"/>
          <ac:spMkLst>
            <pc:docMk/>
            <pc:sldMk cId="0" sldId="283"/>
            <ac:spMk id="27" creationId="{46018CE0-1FEE-C846-BBF5-4DD4F171B29F}"/>
          </ac:spMkLst>
        </pc:spChg>
        <pc:spChg chg="mod">
          <ac:chgData name="Arthur Liu" userId="57266d67-1d41-4103-859a-8797e8098ce0" providerId="ADAL" clId="{A9CBE241-A4AB-B342-8832-33FB3534918D}" dt="2022-08-08T01:43:58.633" v="686"/>
          <ac:spMkLst>
            <pc:docMk/>
            <pc:sldMk cId="0" sldId="283"/>
            <ac:spMk id="28" creationId="{278B074F-67CB-E940-9C88-17B1113EB10F}"/>
          </ac:spMkLst>
        </pc:spChg>
        <pc:spChg chg="mod">
          <ac:chgData name="Arthur Liu" userId="57266d67-1d41-4103-859a-8797e8098ce0" providerId="ADAL" clId="{A9CBE241-A4AB-B342-8832-33FB3534918D}" dt="2022-08-08T01:43:58.633" v="686"/>
          <ac:spMkLst>
            <pc:docMk/>
            <pc:sldMk cId="0" sldId="283"/>
            <ac:spMk id="29" creationId="{A054D26D-5B2E-8845-B3B7-21A20F7D457B}"/>
          </ac:spMkLst>
        </pc:spChg>
        <pc:spChg chg="mod">
          <ac:chgData name="Arthur Liu" userId="57266d67-1d41-4103-859a-8797e8098ce0" providerId="ADAL" clId="{A9CBE241-A4AB-B342-8832-33FB3534918D}" dt="2022-08-08T01:43:58.633" v="686"/>
          <ac:spMkLst>
            <pc:docMk/>
            <pc:sldMk cId="0" sldId="283"/>
            <ac:spMk id="30" creationId="{99C074EB-4DB7-0740-B5C1-0C6D1864D9CD}"/>
          </ac:spMkLst>
        </pc:spChg>
        <pc:spChg chg="mod">
          <ac:chgData name="Arthur Liu" userId="57266d67-1d41-4103-859a-8797e8098ce0" providerId="ADAL" clId="{A9CBE241-A4AB-B342-8832-33FB3534918D}" dt="2022-08-08T01:43:58.633" v="686"/>
          <ac:spMkLst>
            <pc:docMk/>
            <pc:sldMk cId="0" sldId="283"/>
            <ac:spMk id="31" creationId="{424E4621-6F5B-1749-B418-8B6CBC6631CF}"/>
          </ac:spMkLst>
        </pc:spChg>
        <pc:spChg chg="mod">
          <ac:chgData name="Arthur Liu" userId="57266d67-1d41-4103-859a-8797e8098ce0" providerId="ADAL" clId="{A9CBE241-A4AB-B342-8832-33FB3534918D}" dt="2022-08-08T01:43:58.633" v="686"/>
          <ac:spMkLst>
            <pc:docMk/>
            <pc:sldMk cId="0" sldId="283"/>
            <ac:spMk id="32" creationId="{771C6F81-6617-1B40-AFF4-C1495F013F8B}"/>
          </ac:spMkLst>
        </pc:spChg>
        <pc:spChg chg="mod">
          <ac:chgData name="Arthur Liu" userId="57266d67-1d41-4103-859a-8797e8098ce0" providerId="ADAL" clId="{A9CBE241-A4AB-B342-8832-33FB3534918D}" dt="2022-08-08T01:43:58.633" v="686"/>
          <ac:spMkLst>
            <pc:docMk/>
            <pc:sldMk cId="0" sldId="283"/>
            <ac:spMk id="39" creationId="{811103A4-1053-A741-86E4-91E91E6039F0}"/>
          </ac:spMkLst>
        </pc:spChg>
        <pc:spChg chg="mod">
          <ac:chgData name="Arthur Liu" userId="57266d67-1d41-4103-859a-8797e8098ce0" providerId="ADAL" clId="{A9CBE241-A4AB-B342-8832-33FB3534918D}" dt="2022-08-08T01:43:58.633" v="686"/>
          <ac:spMkLst>
            <pc:docMk/>
            <pc:sldMk cId="0" sldId="283"/>
            <ac:spMk id="40" creationId="{334C882A-4076-B14B-89F3-FAFEAF609B51}"/>
          </ac:spMkLst>
        </pc:spChg>
        <pc:spChg chg="mod">
          <ac:chgData name="Arthur Liu" userId="57266d67-1d41-4103-859a-8797e8098ce0" providerId="ADAL" clId="{A9CBE241-A4AB-B342-8832-33FB3534918D}" dt="2022-08-08T01:43:58.633" v="686"/>
          <ac:spMkLst>
            <pc:docMk/>
            <pc:sldMk cId="0" sldId="283"/>
            <ac:spMk id="41" creationId="{AC6FFE59-D8AE-FA4C-A363-FA3B05785997}"/>
          </ac:spMkLst>
        </pc:spChg>
        <pc:grpChg chg="add del mod">
          <ac:chgData name="Arthur Liu" userId="57266d67-1d41-4103-859a-8797e8098ce0" providerId="ADAL" clId="{A9CBE241-A4AB-B342-8832-33FB3534918D}" dt="2022-08-08T01:43:59.430" v="687"/>
          <ac:grpSpMkLst>
            <pc:docMk/>
            <pc:sldMk cId="0" sldId="283"/>
            <ac:grpSpMk id="25" creationId="{AA3BF120-57F9-F44D-870D-D786892EB749}"/>
          </ac:grpSpMkLst>
        </pc:grpChg>
        <pc:cxnChg chg="mod">
          <ac:chgData name="Arthur Liu" userId="57266d67-1d41-4103-859a-8797e8098ce0" providerId="ADAL" clId="{A9CBE241-A4AB-B342-8832-33FB3534918D}" dt="2022-08-08T01:43:58.633" v="686"/>
          <ac:cxnSpMkLst>
            <pc:docMk/>
            <pc:sldMk cId="0" sldId="283"/>
            <ac:cxnSpMk id="33" creationId="{00A9CD52-258E-B648-A504-2C4B9A8B8D45}"/>
          </ac:cxnSpMkLst>
        </pc:cxnChg>
        <pc:cxnChg chg="mod">
          <ac:chgData name="Arthur Liu" userId="57266d67-1d41-4103-859a-8797e8098ce0" providerId="ADAL" clId="{A9CBE241-A4AB-B342-8832-33FB3534918D}" dt="2022-08-08T01:43:58.633" v="686"/>
          <ac:cxnSpMkLst>
            <pc:docMk/>
            <pc:sldMk cId="0" sldId="283"/>
            <ac:cxnSpMk id="34" creationId="{85C6A76C-A09E-5C4C-874B-6B108B9B5947}"/>
          </ac:cxnSpMkLst>
        </pc:cxnChg>
        <pc:cxnChg chg="mod">
          <ac:chgData name="Arthur Liu" userId="57266d67-1d41-4103-859a-8797e8098ce0" providerId="ADAL" clId="{A9CBE241-A4AB-B342-8832-33FB3534918D}" dt="2022-08-08T01:43:58.633" v="686"/>
          <ac:cxnSpMkLst>
            <pc:docMk/>
            <pc:sldMk cId="0" sldId="283"/>
            <ac:cxnSpMk id="35" creationId="{C39A5005-DB7E-2A45-B145-FE3F69B5B32D}"/>
          </ac:cxnSpMkLst>
        </pc:cxnChg>
        <pc:cxnChg chg="mod">
          <ac:chgData name="Arthur Liu" userId="57266d67-1d41-4103-859a-8797e8098ce0" providerId="ADAL" clId="{A9CBE241-A4AB-B342-8832-33FB3534918D}" dt="2022-08-08T01:43:58.633" v="686"/>
          <ac:cxnSpMkLst>
            <pc:docMk/>
            <pc:sldMk cId="0" sldId="283"/>
            <ac:cxnSpMk id="36" creationId="{971CF154-D4D4-794F-9697-4ED53D891685}"/>
          </ac:cxnSpMkLst>
        </pc:cxnChg>
        <pc:cxnChg chg="mod">
          <ac:chgData name="Arthur Liu" userId="57266d67-1d41-4103-859a-8797e8098ce0" providerId="ADAL" clId="{A9CBE241-A4AB-B342-8832-33FB3534918D}" dt="2022-08-08T01:43:58.633" v="686"/>
          <ac:cxnSpMkLst>
            <pc:docMk/>
            <pc:sldMk cId="0" sldId="283"/>
            <ac:cxnSpMk id="37" creationId="{81CEB0E9-2F58-ED4E-BDBE-F95028B79EF5}"/>
          </ac:cxnSpMkLst>
        </pc:cxnChg>
        <pc:cxnChg chg="mod">
          <ac:chgData name="Arthur Liu" userId="57266d67-1d41-4103-859a-8797e8098ce0" providerId="ADAL" clId="{A9CBE241-A4AB-B342-8832-33FB3534918D}" dt="2022-08-08T01:43:58.633" v="686"/>
          <ac:cxnSpMkLst>
            <pc:docMk/>
            <pc:sldMk cId="0" sldId="283"/>
            <ac:cxnSpMk id="38" creationId="{97A0E239-BD03-3442-ACF3-EDE27FBFA407}"/>
          </ac:cxnSpMkLst>
        </pc:cxnChg>
        <pc:cxnChg chg="mod">
          <ac:chgData name="Arthur Liu" userId="57266d67-1d41-4103-859a-8797e8098ce0" providerId="ADAL" clId="{A9CBE241-A4AB-B342-8832-33FB3534918D}" dt="2022-08-08T01:43:58.633" v="686"/>
          <ac:cxnSpMkLst>
            <pc:docMk/>
            <pc:sldMk cId="0" sldId="283"/>
            <ac:cxnSpMk id="42" creationId="{5E5BF8F4-EA67-1E4E-8A9A-8E46DADF5135}"/>
          </ac:cxnSpMkLst>
        </pc:cxnChg>
        <pc:cxnChg chg="mod">
          <ac:chgData name="Arthur Liu" userId="57266d67-1d41-4103-859a-8797e8098ce0" providerId="ADAL" clId="{A9CBE241-A4AB-B342-8832-33FB3534918D}" dt="2022-08-08T01:43:58.633" v="686"/>
          <ac:cxnSpMkLst>
            <pc:docMk/>
            <pc:sldMk cId="0" sldId="283"/>
            <ac:cxnSpMk id="43" creationId="{A4EB695C-720C-DE44-8DB8-ED704AE31D9C}"/>
          </ac:cxnSpMkLst>
        </pc:cxnChg>
        <pc:cxnChg chg="mod">
          <ac:chgData name="Arthur Liu" userId="57266d67-1d41-4103-859a-8797e8098ce0" providerId="ADAL" clId="{A9CBE241-A4AB-B342-8832-33FB3534918D}" dt="2022-08-08T01:43:58.633" v="686"/>
          <ac:cxnSpMkLst>
            <pc:docMk/>
            <pc:sldMk cId="0" sldId="283"/>
            <ac:cxnSpMk id="44" creationId="{F0FBA01D-D6B8-0E49-A65B-DA351404E9ED}"/>
          </ac:cxnSpMkLst>
        </pc:cxnChg>
        <pc:cxnChg chg="mod">
          <ac:chgData name="Arthur Liu" userId="57266d67-1d41-4103-859a-8797e8098ce0" providerId="ADAL" clId="{A9CBE241-A4AB-B342-8832-33FB3534918D}" dt="2022-08-08T01:43:58.633" v="686"/>
          <ac:cxnSpMkLst>
            <pc:docMk/>
            <pc:sldMk cId="0" sldId="283"/>
            <ac:cxnSpMk id="45" creationId="{C8C1CDED-CAA2-2B42-841A-7B29F8BF26AC}"/>
          </ac:cxnSpMkLst>
        </pc:cxnChg>
        <pc:cxnChg chg="mod">
          <ac:chgData name="Arthur Liu" userId="57266d67-1d41-4103-859a-8797e8098ce0" providerId="ADAL" clId="{A9CBE241-A4AB-B342-8832-33FB3534918D}" dt="2022-08-08T01:43:58.633" v="686"/>
          <ac:cxnSpMkLst>
            <pc:docMk/>
            <pc:sldMk cId="0" sldId="283"/>
            <ac:cxnSpMk id="46" creationId="{C85F0293-E252-374F-A6D7-32BBA3036A7A}"/>
          </ac:cxnSpMkLst>
        </pc:cxnChg>
        <pc:cxnChg chg="mod">
          <ac:chgData name="Arthur Liu" userId="57266d67-1d41-4103-859a-8797e8098ce0" providerId="ADAL" clId="{A9CBE241-A4AB-B342-8832-33FB3534918D}" dt="2022-08-08T01:43:58.633" v="686"/>
          <ac:cxnSpMkLst>
            <pc:docMk/>
            <pc:sldMk cId="0" sldId="283"/>
            <ac:cxnSpMk id="47" creationId="{D0E72353-35EA-1841-A08E-876856E4F01F}"/>
          </ac:cxnSpMkLst>
        </pc:cxnChg>
      </pc:sldChg>
      <pc:sldChg chg="modSp add mod modTransition">
        <pc:chgData name="Arthur Liu" userId="57266d67-1d41-4103-859a-8797e8098ce0" providerId="ADAL" clId="{A9CBE241-A4AB-B342-8832-33FB3534918D}" dt="2022-08-08T01:22:32.542" v="343" actId="27636"/>
        <pc:sldMkLst>
          <pc:docMk/>
          <pc:sldMk cId="3781916087" sldId="284"/>
        </pc:sldMkLst>
        <pc:spChg chg="mod">
          <ac:chgData name="Arthur Liu" userId="57266d67-1d41-4103-859a-8797e8098ce0" providerId="ADAL" clId="{A9CBE241-A4AB-B342-8832-33FB3534918D}" dt="2022-08-08T01:22:32.542" v="343" actId="27636"/>
          <ac:spMkLst>
            <pc:docMk/>
            <pc:sldMk cId="3781916087" sldId="284"/>
            <ac:spMk id="77826" creationId="{00000000-0000-0000-0000-000000000000}"/>
          </ac:spMkLst>
        </pc:spChg>
      </pc:sldChg>
      <pc:sldChg chg="modSp add del mod modTransition">
        <pc:chgData name="Arthur Liu" userId="57266d67-1d41-4103-859a-8797e8098ce0" providerId="ADAL" clId="{A9CBE241-A4AB-B342-8832-33FB3534918D}" dt="2022-08-08T01:31:12.774" v="685" actId="688"/>
        <pc:sldMkLst>
          <pc:docMk/>
          <pc:sldMk cId="0" sldId="286"/>
        </pc:sldMkLst>
        <pc:spChg chg="mod">
          <ac:chgData name="Arthur Liu" userId="57266d67-1d41-4103-859a-8797e8098ce0" providerId="ADAL" clId="{A9CBE241-A4AB-B342-8832-33FB3534918D}" dt="2022-08-08T01:31:12.774" v="685" actId="688"/>
          <ac:spMkLst>
            <pc:docMk/>
            <pc:sldMk cId="0" sldId="286"/>
            <ac:spMk id="33" creationId="{00000000-0000-0000-0000-000000000000}"/>
          </ac:spMkLst>
        </pc:spChg>
      </pc:sldChg>
      <pc:sldChg chg="add del">
        <pc:chgData name="Arthur Liu" userId="57266d67-1d41-4103-859a-8797e8098ce0" providerId="ADAL" clId="{A9CBE241-A4AB-B342-8832-33FB3534918D}" dt="2022-08-07T23:25:29.292" v="41" actId="2696"/>
        <pc:sldMkLst>
          <pc:docMk/>
          <pc:sldMk cId="330855498" sldId="287"/>
        </pc:sldMkLst>
      </pc:sldChg>
      <pc:sldChg chg="add del">
        <pc:chgData name="Arthur Liu" userId="57266d67-1d41-4103-859a-8797e8098ce0" providerId="ADAL" clId="{A9CBE241-A4AB-B342-8832-33FB3534918D}" dt="2022-08-07T23:25:29.292" v="41" actId="2696"/>
        <pc:sldMkLst>
          <pc:docMk/>
          <pc:sldMk cId="4157809142" sldId="288"/>
        </pc:sldMkLst>
      </pc:sldChg>
      <pc:sldChg chg="add del">
        <pc:chgData name="Arthur Liu" userId="57266d67-1d41-4103-859a-8797e8098ce0" providerId="ADAL" clId="{A9CBE241-A4AB-B342-8832-33FB3534918D}" dt="2022-08-07T23:25:29.292" v="41" actId="2696"/>
        <pc:sldMkLst>
          <pc:docMk/>
          <pc:sldMk cId="0" sldId="294"/>
        </pc:sldMkLst>
      </pc:sldChg>
      <pc:sldChg chg="add del">
        <pc:chgData name="Arthur Liu" userId="57266d67-1d41-4103-859a-8797e8098ce0" providerId="ADAL" clId="{A9CBE241-A4AB-B342-8832-33FB3534918D}" dt="2022-08-07T23:25:29.292" v="41" actId="2696"/>
        <pc:sldMkLst>
          <pc:docMk/>
          <pc:sldMk cId="2532080174" sldId="295"/>
        </pc:sldMkLst>
      </pc:sldChg>
      <pc:sldChg chg="add del">
        <pc:chgData name="Arthur Liu" userId="57266d67-1d41-4103-859a-8797e8098ce0" providerId="ADAL" clId="{A9CBE241-A4AB-B342-8832-33FB3534918D}" dt="2022-08-07T23:25:29.292" v="41" actId="2696"/>
        <pc:sldMkLst>
          <pc:docMk/>
          <pc:sldMk cId="1661155827" sldId="296"/>
        </pc:sldMkLst>
      </pc:sldChg>
      <pc:sldChg chg="add del">
        <pc:chgData name="Arthur Liu" userId="57266d67-1d41-4103-859a-8797e8098ce0" providerId="ADAL" clId="{A9CBE241-A4AB-B342-8832-33FB3534918D}" dt="2022-08-07T23:25:29.292" v="41" actId="2696"/>
        <pc:sldMkLst>
          <pc:docMk/>
          <pc:sldMk cId="3109943475" sldId="297"/>
        </pc:sldMkLst>
      </pc:sldChg>
      <pc:sldChg chg="add del">
        <pc:chgData name="Arthur Liu" userId="57266d67-1d41-4103-859a-8797e8098ce0" providerId="ADAL" clId="{A9CBE241-A4AB-B342-8832-33FB3534918D}" dt="2022-08-07T23:25:29.292" v="41" actId="2696"/>
        <pc:sldMkLst>
          <pc:docMk/>
          <pc:sldMk cId="0" sldId="298"/>
        </pc:sldMkLst>
      </pc:sldChg>
      <pc:sldChg chg="add del">
        <pc:chgData name="Arthur Liu" userId="57266d67-1d41-4103-859a-8797e8098ce0" providerId="ADAL" clId="{A9CBE241-A4AB-B342-8832-33FB3534918D}" dt="2022-08-07T23:25:29.292" v="41" actId="2696"/>
        <pc:sldMkLst>
          <pc:docMk/>
          <pc:sldMk cId="0" sldId="299"/>
        </pc:sldMkLst>
      </pc:sldChg>
      <pc:sldChg chg="add del">
        <pc:chgData name="Arthur Liu" userId="57266d67-1d41-4103-859a-8797e8098ce0" providerId="ADAL" clId="{A9CBE241-A4AB-B342-8832-33FB3534918D}" dt="2022-08-07T23:25:29.292" v="41" actId="2696"/>
        <pc:sldMkLst>
          <pc:docMk/>
          <pc:sldMk cId="3955967404" sldId="300"/>
        </pc:sldMkLst>
      </pc:sldChg>
      <pc:sldChg chg="add del">
        <pc:chgData name="Arthur Liu" userId="57266d67-1d41-4103-859a-8797e8098ce0" providerId="ADAL" clId="{A9CBE241-A4AB-B342-8832-33FB3534918D}" dt="2022-08-07T23:25:29.292" v="41" actId="2696"/>
        <pc:sldMkLst>
          <pc:docMk/>
          <pc:sldMk cId="2429753477" sldId="301"/>
        </pc:sldMkLst>
      </pc:sldChg>
      <pc:sldChg chg="add del">
        <pc:chgData name="Arthur Liu" userId="57266d67-1d41-4103-859a-8797e8098ce0" providerId="ADAL" clId="{A9CBE241-A4AB-B342-8832-33FB3534918D}" dt="2022-08-07T23:25:29.292" v="41" actId="2696"/>
        <pc:sldMkLst>
          <pc:docMk/>
          <pc:sldMk cId="1314762611" sldId="302"/>
        </pc:sldMkLst>
      </pc:sldChg>
      <pc:sldChg chg="add del">
        <pc:chgData name="Arthur Liu" userId="57266d67-1d41-4103-859a-8797e8098ce0" providerId="ADAL" clId="{A9CBE241-A4AB-B342-8832-33FB3534918D}" dt="2022-08-07T23:25:29.292" v="41" actId="2696"/>
        <pc:sldMkLst>
          <pc:docMk/>
          <pc:sldMk cId="1124575466" sldId="303"/>
        </pc:sldMkLst>
      </pc:sldChg>
      <pc:sldChg chg="add del">
        <pc:chgData name="Arthur Liu" userId="57266d67-1d41-4103-859a-8797e8098ce0" providerId="ADAL" clId="{A9CBE241-A4AB-B342-8832-33FB3534918D}" dt="2022-08-07T23:25:29.292" v="41" actId="2696"/>
        <pc:sldMkLst>
          <pc:docMk/>
          <pc:sldMk cId="3870953036" sldId="304"/>
        </pc:sldMkLst>
      </pc:sldChg>
      <pc:sldChg chg="add del">
        <pc:chgData name="Arthur Liu" userId="57266d67-1d41-4103-859a-8797e8098ce0" providerId="ADAL" clId="{A9CBE241-A4AB-B342-8832-33FB3534918D}" dt="2022-08-07T23:25:29.292" v="41" actId="2696"/>
        <pc:sldMkLst>
          <pc:docMk/>
          <pc:sldMk cId="3641506535" sldId="305"/>
        </pc:sldMkLst>
      </pc:sldChg>
      <pc:sldChg chg="add del">
        <pc:chgData name="Arthur Liu" userId="57266d67-1d41-4103-859a-8797e8098ce0" providerId="ADAL" clId="{A9CBE241-A4AB-B342-8832-33FB3534918D}" dt="2022-08-07T23:25:29.292" v="41" actId="2696"/>
        <pc:sldMkLst>
          <pc:docMk/>
          <pc:sldMk cId="4105241781" sldId="306"/>
        </pc:sldMkLst>
      </pc:sldChg>
      <pc:sldChg chg="add del">
        <pc:chgData name="Arthur Liu" userId="57266d67-1d41-4103-859a-8797e8098ce0" providerId="ADAL" clId="{A9CBE241-A4AB-B342-8832-33FB3534918D}" dt="2022-08-07T23:25:29.292" v="41" actId="2696"/>
        <pc:sldMkLst>
          <pc:docMk/>
          <pc:sldMk cId="576186786" sldId="307"/>
        </pc:sldMkLst>
      </pc:sldChg>
      <pc:sldChg chg="add del">
        <pc:chgData name="Arthur Liu" userId="57266d67-1d41-4103-859a-8797e8098ce0" providerId="ADAL" clId="{A9CBE241-A4AB-B342-8832-33FB3534918D}" dt="2022-08-07T23:25:29.292" v="41" actId="2696"/>
        <pc:sldMkLst>
          <pc:docMk/>
          <pc:sldMk cId="3201884836" sldId="308"/>
        </pc:sldMkLst>
      </pc:sldChg>
      <pc:sldChg chg="add del">
        <pc:chgData name="Arthur Liu" userId="57266d67-1d41-4103-859a-8797e8098ce0" providerId="ADAL" clId="{A9CBE241-A4AB-B342-8832-33FB3534918D}" dt="2022-08-07T23:25:29.292" v="41" actId="2696"/>
        <pc:sldMkLst>
          <pc:docMk/>
          <pc:sldMk cId="2613291384" sldId="309"/>
        </pc:sldMkLst>
      </pc:sldChg>
      <pc:sldChg chg="add del">
        <pc:chgData name="Arthur Liu" userId="57266d67-1d41-4103-859a-8797e8098ce0" providerId="ADAL" clId="{A9CBE241-A4AB-B342-8832-33FB3534918D}" dt="2022-08-07T23:25:29.292" v="41" actId="2696"/>
        <pc:sldMkLst>
          <pc:docMk/>
          <pc:sldMk cId="2825254537" sldId="310"/>
        </pc:sldMkLst>
      </pc:sldChg>
      <pc:sldChg chg="add del">
        <pc:chgData name="Arthur Liu" userId="57266d67-1d41-4103-859a-8797e8098ce0" providerId="ADAL" clId="{A9CBE241-A4AB-B342-8832-33FB3534918D}" dt="2022-08-07T23:25:29.292" v="41" actId="2696"/>
        <pc:sldMkLst>
          <pc:docMk/>
          <pc:sldMk cId="2510955818" sldId="311"/>
        </pc:sldMkLst>
      </pc:sldChg>
      <pc:sldChg chg="modSp add del mod">
        <pc:chgData name="Arthur Liu" userId="57266d67-1d41-4103-859a-8797e8098ce0" providerId="ADAL" clId="{A9CBE241-A4AB-B342-8832-33FB3534918D}" dt="2022-08-07T23:25:38.945" v="77" actId="20577"/>
        <pc:sldMkLst>
          <pc:docMk/>
          <pc:sldMk cId="2569339130" sldId="312"/>
        </pc:sldMkLst>
        <pc:spChg chg="mod">
          <ac:chgData name="Arthur Liu" userId="57266d67-1d41-4103-859a-8797e8098ce0" providerId="ADAL" clId="{A9CBE241-A4AB-B342-8832-33FB3534918D}" dt="2022-08-07T23:25:38.945" v="77" actId="20577"/>
          <ac:spMkLst>
            <pc:docMk/>
            <pc:sldMk cId="2569339130" sldId="312"/>
            <ac:spMk id="3" creationId="{9105816C-FC39-3D49-AC67-C068B8D208A0}"/>
          </ac:spMkLst>
        </pc:spChg>
      </pc:sldChg>
      <pc:sldChg chg="add modTransition">
        <pc:chgData name="Arthur Liu" userId="57266d67-1d41-4103-859a-8797e8098ce0" providerId="ADAL" clId="{A9CBE241-A4AB-B342-8832-33FB3534918D}" dt="2022-08-08T01:19:03.265" v="286"/>
        <pc:sldMkLst>
          <pc:docMk/>
          <pc:sldMk cId="0" sldId="327"/>
        </pc:sldMkLst>
      </pc:sldChg>
      <pc:sldChg chg="modSp add del mod modTransition">
        <pc:chgData name="Arthur Liu" userId="57266d67-1d41-4103-859a-8797e8098ce0" providerId="ADAL" clId="{A9CBE241-A4AB-B342-8832-33FB3534918D}" dt="2022-08-08T01:19:51.118" v="326" actId="113"/>
        <pc:sldMkLst>
          <pc:docMk/>
          <pc:sldMk cId="1573016379" sldId="331"/>
        </pc:sldMkLst>
        <pc:spChg chg="mod">
          <ac:chgData name="Arthur Liu" userId="57266d67-1d41-4103-859a-8797e8098ce0" providerId="ADAL" clId="{A9CBE241-A4AB-B342-8832-33FB3534918D}" dt="2022-08-08T01:13:55.003" v="175" actId="27636"/>
          <ac:spMkLst>
            <pc:docMk/>
            <pc:sldMk cId="1573016379" sldId="331"/>
            <ac:spMk id="2" creationId="{00000000-0000-0000-0000-000000000000}"/>
          </ac:spMkLst>
        </pc:spChg>
        <pc:spChg chg="mod">
          <ac:chgData name="Arthur Liu" userId="57266d67-1d41-4103-859a-8797e8098ce0" providerId="ADAL" clId="{A9CBE241-A4AB-B342-8832-33FB3534918D}" dt="2022-08-08T01:13:55.002" v="174" actId="27636"/>
          <ac:spMkLst>
            <pc:docMk/>
            <pc:sldMk cId="1573016379" sldId="331"/>
            <ac:spMk id="5" creationId="{3119C1B0-ABAB-4F92-B783-98C1E27E8FAB}"/>
          </ac:spMkLst>
        </pc:spChg>
        <pc:spChg chg="mod">
          <ac:chgData name="Arthur Liu" userId="57266d67-1d41-4103-859a-8797e8098ce0" providerId="ADAL" clId="{A9CBE241-A4AB-B342-8832-33FB3534918D}" dt="2022-08-08T01:19:51.118" v="326" actId="113"/>
          <ac:spMkLst>
            <pc:docMk/>
            <pc:sldMk cId="1573016379" sldId="331"/>
            <ac:spMk id="7" creationId="{00000000-0000-0000-0000-000000000000}"/>
          </ac:spMkLst>
        </pc:spChg>
      </pc:sldChg>
      <pc:sldChg chg="modSp add mod modTransition">
        <pc:chgData name="Arthur Liu" userId="57266d67-1d41-4103-859a-8797e8098ce0" providerId="ADAL" clId="{A9CBE241-A4AB-B342-8832-33FB3534918D}" dt="2022-08-08T01:22:17.083" v="339" actId="113"/>
        <pc:sldMkLst>
          <pc:docMk/>
          <pc:sldMk cId="1700687025" sldId="332"/>
        </pc:sldMkLst>
        <pc:spChg chg="mod">
          <ac:chgData name="Arthur Liu" userId="57266d67-1d41-4103-859a-8797e8098ce0" providerId="ADAL" clId="{A9CBE241-A4AB-B342-8832-33FB3534918D}" dt="2022-08-08T01:22:17.083" v="339" actId="113"/>
          <ac:spMkLst>
            <pc:docMk/>
            <pc:sldMk cId="1700687025" sldId="332"/>
            <ac:spMk id="23" creationId="{00000000-0000-0000-0000-000000000000}"/>
          </ac:spMkLst>
        </pc:spChg>
      </pc:sldChg>
      <pc:sldChg chg="modSp add del mod modTransition">
        <pc:chgData name="Arthur Liu" userId="57266d67-1d41-4103-859a-8797e8098ce0" providerId="ADAL" clId="{A9CBE241-A4AB-B342-8832-33FB3534918D}" dt="2022-08-08T01:31:01.591" v="683" actId="1076"/>
        <pc:sldMkLst>
          <pc:docMk/>
          <pc:sldMk cId="170704705" sldId="333"/>
        </pc:sldMkLst>
        <pc:spChg chg="mod">
          <ac:chgData name="Arthur Liu" userId="57266d67-1d41-4103-859a-8797e8098ce0" providerId="ADAL" clId="{A9CBE241-A4AB-B342-8832-33FB3534918D}" dt="2022-08-08T01:31:01.591" v="683" actId="1076"/>
          <ac:spMkLst>
            <pc:docMk/>
            <pc:sldMk cId="170704705" sldId="333"/>
            <ac:spMk id="79874" creationId="{00000000-0000-0000-0000-000000000000}"/>
          </ac:spMkLst>
        </pc:spChg>
      </pc:sldChg>
      <pc:sldChg chg="modSp add mod modTransition">
        <pc:chgData name="Arthur Liu" userId="57266d67-1d41-4103-859a-8797e8098ce0" providerId="ADAL" clId="{A9CBE241-A4AB-B342-8832-33FB3534918D}" dt="2022-08-08T01:22:06.273" v="335" actId="207"/>
        <pc:sldMkLst>
          <pc:docMk/>
          <pc:sldMk cId="767695744" sldId="338"/>
        </pc:sldMkLst>
        <pc:spChg chg="mod">
          <ac:chgData name="Arthur Liu" userId="57266d67-1d41-4103-859a-8797e8098ce0" providerId="ADAL" clId="{A9CBE241-A4AB-B342-8832-33FB3534918D}" dt="2022-08-08T01:22:06.273" v="335" actId="207"/>
          <ac:spMkLst>
            <pc:docMk/>
            <pc:sldMk cId="767695744" sldId="338"/>
            <ac:spMk id="23" creationId="{00000000-0000-0000-0000-000000000000}"/>
          </ac:spMkLst>
        </pc:spChg>
      </pc:sldChg>
      <pc:sldChg chg="add del">
        <pc:chgData name="Arthur Liu" userId="57266d67-1d41-4103-859a-8797e8098ce0" providerId="ADAL" clId="{A9CBE241-A4AB-B342-8832-33FB3534918D}" dt="2022-08-08T01:18:54.013" v="285" actId="2696"/>
        <pc:sldMkLst>
          <pc:docMk/>
          <pc:sldMk cId="2816259473" sldId="338"/>
        </pc:sldMkLst>
      </pc:sldChg>
      <pc:sldChg chg="delSp add del">
        <pc:chgData name="Arthur Liu" userId="57266d67-1d41-4103-859a-8797e8098ce0" providerId="ADAL" clId="{A9CBE241-A4AB-B342-8832-33FB3534918D}" dt="2022-08-08T01:49:31.704" v="1034" actId="2696"/>
        <pc:sldMkLst>
          <pc:docMk/>
          <pc:sldMk cId="3205319941" sldId="382"/>
        </pc:sldMkLst>
        <pc:spChg chg="del">
          <ac:chgData name="Arthur Liu" userId="57266d67-1d41-4103-859a-8797e8098ce0" providerId="ADAL" clId="{A9CBE241-A4AB-B342-8832-33FB3534918D}" dt="2022-08-08T01:49:29.006" v="1033" actId="478"/>
          <ac:spMkLst>
            <pc:docMk/>
            <pc:sldMk cId="3205319941" sldId="382"/>
            <ac:spMk id="7" creationId="{60C8FFE4-7A42-BF44-AED6-FC2D7E8C4191}"/>
          </ac:spMkLst>
        </pc:spChg>
        <pc:spChg chg="del">
          <ac:chgData name="Arthur Liu" userId="57266d67-1d41-4103-859a-8797e8098ce0" providerId="ADAL" clId="{A9CBE241-A4AB-B342-8832-33FB3534918D}" dt="2022-08-08T01:49:29.006" v="1033" actId="478"/>
          <ac:spMkLst>
            <pc:docMk/>
            <pc:sldMk cId="3205319941" sldId="382"/>
            <ac:spMk id="9" creationId="{09A2EDC4-667B-8A47-A94F-5B96050B0B4B}"/>
          </ac:spMkLst>
        </pc:spChg>
        <pc:picChg chg="del">
          <ac:chgData name="Arthur Liu" userId="57266d67-1d41-4103-859a-8797e8098ce0" providerId="ADAL" clId="{A9CBE241-A4AB-B342-8832-33FB3534918D}" dt="2022-08-08T01:49:29.006" v="1033" actId="478"/>
          <ac:picMkLst>
            <pc:docMk/>
            <pc:sldMk cId="3205319941" sldId="382"/>
            <ac:picMk id="8" creationId="{B1FC3B0E-8593-FD44-BF61-C9F771C1C002}"/>
          </ac:picMkLst>
        </pc:picChg>
      </pc:sldChg>
      <pc:sldChg chg="delSp modSp add del mod">
        <pc:chgData name="Arthur Liu" userId="57266d67-1d41-4103-859a-8797e8098ce0" providerId="ADAL" clId="{A9CBE241-A4AB-B342-8832-33FB3534918D}" dt="2022-08-08T01:18:54.013" v="285" actId="2696"/>
        <pc:sldMkLst>
          <pc:docMk/>
          <pc:sldMk cId="1567918570" sldId="546"/>
        </pc:sldMkLst>
        <pc:spChg chg="mod">
          <ac:chgData name="Arthur Liu" userId="57266d67-1d41-4103-859a-8797e8098ce0" providerId="ADAL" clId="{A9CBE241-A4AB-B342-8832-33FB3534918D}" dt="2022-08-08T01:15:36.131" v="284" actId="207"/>
          <ac:spMkLst>
            <pc:docMk/>
            <pc:sldMk cId="1567918570" sldId="546"/>
            <ac:spMk id="3" creationId="{675C56B7-577D-4EDD-AF17-92FD29CB65C1}"/>
          </ac:spMkLst>
        </pc:spChg>
        <pc:inkChg chg="del">
          <ac:chgData name="Arthur Liu" userId="57266d67-1d41-4103-859a-8797e8098ce0" providerId="ADAL" clId="{A9CBE241-A4AB-B342-8832-33FB3534918D}" dt="2022-08-08T01:15:10.193" v="256" actId="478"/>
          <ac:inkMkLst>
            <pc:docMk/>
            <pc:sldMk cId="1567918570" sldId="546"/>
            <ac:inkMk id="5" creationId="{17EB6CD9-F9F7-BA4B-BBD2-8551F7E067C0}"/>
          </ac:inkMkLst>
        </pc:inkChg>
      </pc:sldChg>
      <pc:sldChg chg="add del">
        <pc:chgData name="Arthur Liu" userId="57266d67-1d41-4103-859a-8797e8098ce0" providerId="ADAL" clId="{A9CBE241-A4AB-B342-8832-33FB3534918D}" dt="2022-08-08T01:18:54.013" v="285" actId="2696"/>
        <pc:sldMkLst>
          <pc:docMk/>
          <pc:sldMk cId="2710354757" sldId="549"/>
        </pc:sldMkLst>
      </pc:sldChg>
      <pc:sldChg chg="add ord modNotes">
        <pc:chgData name="Arthur Liu" userId="57266d67-1d41-4103-859a-8797e8098ce0" providerId="ADAL" clId="{A9CBE241-A4AB-B342-8832-33FB3534918D}" dt="2022-08-08T05:21:51.024" v="1075"/>
        <pc:sldMkLst>
          <pc:docMk/>
          <pc:sldMk cId="0" sldId="566"/>
        </pc:sldMkLst>
      </pc:sldChg>
      <pc:sldChg chg="modSp add mod ord modNotes">
        <pc:chgData name="Arthur Liu" userId="57266d67-1d41-4103-859a-8797e8098ce0" providerId="ADAL" clId="{A9CBE241-A4AB-B342-8832-33FB3534918D}" dt="2022-08-08T05:21:51.024" v="1075"/>
        <pc:sldMkLst>
          <pc:docMk/>
          <pc:sldMk cId="0" sldId="567"/>
        </pc:sldMkLst>
        <pc:spChg chg="mod">
          <ac:chgData name="Arthur Liu" userId="57266d67-1d41-4103-859a-8797e8098ce0" providerId="ADAL" clId="{A9CBE241-A4AB-B342-8832-33FB3534918D}" dt="2022-08-08T01:12:01.207" v="82" actId="14100"/>
          <ac:spMkLst>
            <pc:docMk/>
            <pc:sldMk cId="0" sldId="567"/>
            <ac:spMk id="707" creationId="{00000000-0000-0000-0000-000000000000}"/>
          </ac:spMkLst>
        </pc:spChg>
      </pc:sldChg>
      <pc:sldChg chg="add del">
        <pc:chgData name="Arthur Liu" userId="57266d67-1d41-4103-859a-8797e8098ce0" providerId="ADAL" clId="{A9CBE241-A4AB-B342-8832-33FB3534918D}" dt="2022-08-08T01:18:54.013" v="285" actId="2696"/>
        <pc:sldMkLst>
          <pc:docMk/>
          <pc:sldMk cId="0" sldId="586"/>
        </pc:sldMkLst>
      </pc:sldChg>
      <pc:sldChg chg="add del">
        <pc:chgData name="Arthur Liu" userId="57266d67-1d41-4103-859a-8797e8098ce0" providerId="ADAL" clId="{A9CBE241-A4AB-B342-8832-33FB3534918D}" dt="2022-08-08T01:18:54.013" v="285" actId="2696"/>
        <pc:sldMkLst>
          <pc:docMk/>
          <pc:sldMk cId="3814296017" sldId="596"/>
        </pc:sldMkLst>
      </pc:sldChg>
      <pc:sldChg chg="modSp add del mod">
        <pc:chgData name="Arthur Liu" userId="57266d67-1d41-4103-859a-8797e8098ce0" providerId="ADAL" clId="{A9CBE241-A4AB-B342-8832-33FB3534918D}" dt="2022-08-08T01:18:54.013" v="285" actId="2696"/>
        <pc:sldMkLst>
          <pc:docMk/>
          <pc:sldMk cId="945691159" sldId="600"/>
        </pc:sldMkLst>
        <pc:spChg chg="mod">
          <ac:chgData name="Arthur Liu" userId="57266d67-1d41-4103-859a-8797e8098ce0" providerId="ADAL" clId="{A9CBE241-A4AB-B342-8832-33FB3534918D}" dt="2022-08-08T01:13:55.042" v="176" actId="27636"/>
          <ac:spMkLst>
            <pc:docMk/>
            <pc:sldMk cId="945691159" sldId="600"/>
            <ac:spMk id="69634" creationId="{00000000-0000-0000-0000-000000000000}"/>
          </ac:spMkLst>
        </pc:spChg>
      </pc:sldChg>
      <pc:sldChg chg="modSp add del mod">
        <pc:chgData name="Arthur Liu" userId="57266d67-1d41-4103-859a-8797e8098ce0" providerId="ADAL" clId="{A9CBE241-A4AB-B342-8832-33FB3534918D}" dt="2022-08-08T01:18:54.013" v="285" actId="2696"/>
        <pc:sldMkLst>
          <pc:docMk/>
          <pc:sldMk cId="1158147971" sldId="601"/>
        </pc:sldMkLst>
        <pc:spChg chg="mod">
          <ac:chgData name="Arthur Liu" userId="57266d67-1d41-4103-859a-8797e8098ce0" providerId="ADAL" clId="{A9CBE241-A4AB-B342-8832-33FB3534918D}" dt="2022-08-08T01:13:54.874" v="173" actId="27636"/>
          <ac:spMkLst>
            <pc:docMk/>
            <pc:sldMk cId="1158147971" sldId="601"/>
            <ac:spMk id="3" creationId="{16984140-5A4F-45FC-93B2-4C5E5A94B3F4}"/>
          </ac:spMkLst>
        </pc:spChg>
      </pc:sldChg>
      <pc:sldChg chg="add del">
        <pc:chgData name="Arthur Liu" userId="57266d67-1d41-4103-859a-8797e8098ce0" providerId="ADAL" clId="{A9CBE241-A4AB-B342-8832-33FB3534918D}" dt="2022-08-08T01:18:54.013" v="285" actId="2696"/>
        <pc:sldMkLst>
          <pc:docMk/>
          <pc:sldMk cId="3520509042" sldId="605"/>
        </pc:sldMkLst>
      </pc:sldChg>
      <pc:sldChg chg="add del">
        <pc:chgData name="Arthur Liu" userId="57266d67-1d41-4103-859a-8797e8098ce0" providerId="ADAL" clId="{A9CBE241-A4AB-B342-8832-33FB3534918D}" dt="2022-08-08T01:18:54.013" v="285" actId="2696"/>
        <pc:sldMkLst>
          <pc:docMk/>
          <pc:sldMk cId="290744923" sldId="606"/>
        </pc:sldMkLst>
      </pc:sldChg>
      <pc:sldChg chg="delSp modSp add del mod">
        <pc:chgData name="Arthur Liu" userId="57266d67-1d41-4103-859a-8797e8098ce0" providerId="ADAL" clId="{A9CBE241-A4AB-B342-8832-33FB3534918D}" dt="2022-08-08T01:18:54.013" v="285" actId="2696"/>
        <pc:sldMkLst>
          <pc:docMk/>
          <pc:sldMk cId="0" sldId="868"/>
        </pc:sldMkLst>
        <pc:spChg chg="mod">
          <ac:chgData name="Arthur Liu" userId="57266d67-1d41-4103-859a-8797e8098ce0" providerId="ADAL" clId="{A9CBE241-A4AB-B342-8832-33FB3534918D}" dt="2022-08-08T01:15:01.884" v="255" actId="20577"/>
          <ac:spMkLst>
            <pc:docMk/>
            <pc:sldMk cId="0" sldId="868"/>
            <ac:spMk id="65538" creationId="{00000000-0000-0000-0000-000000000000}"/>
          </ac:spMkLst>
        </pc:spChg>
        <pc:inkChg chg="del">
          <ac:chgData name="Arthur Liu" userId="57266d67-1d41-4103-859a-8797e8098ce0" providerId="ADAL" clId="{A9CBE241-A4AB-B342-8832-33FB3534918D}" dt="2022-08-08T01:14:38.704" v="247" actId="478"/>
          <ac:inkMkLst>
            <pc:docMk/>
            <pc:sldMk cId="0" sldId="868"/>
            <ac:inkMk id="2" creationId="{FA87B025-8252-D24B-8CD1-040C3483B7B8}"/>
          </ac:inkMkLst>
        </pc:inkChg>
      </pc:sldChg>
      <pc:sldChg chg="add del">
        <pc:chgData name="Arthur Liu" userId="57266d67-1d41-4103-859a-8797e8098ce0" providerId="ADAL" clId="{A9CBE241-A4AB-B342-8832-33FB3534918D}" dt="2022-08-08T01:18:54.013" v="285" actId="2696"/>
        <pc:sldMkLst>
          <pc:docMk/>
          <pc:sldMk cId="0" sldId="869"/>
        </pc:sldMkLst>
      </pc:sldChg>
      <pc:sldChg chg="add del">
        <pc:chgData name="Arthur Liu" userId="57266d67-1d41-4103-859a-8797e8098ce0" providerId="ADAL" clId="{A9CBE241-A4AB-B342-8832-33FB3534918D}" dt="2022-08-08T01:18:54.013" v="285" actId="2696"/>
        <pc:sldMkLst>
          <pc:docMk/>
          <pc:sldMk cId="3776024779" sldId="877"/>
        </pc:sldMkLst>
      </pc:sldChg>
      <pc:sldChg chg="add del">
        <pc:chgData name="Arthur Liu" userId="57266d67-1d41-4103-859a-8797e8098ce0" providerId="ADAL" clId="{A9CBE241-A4AB-B342-8832-33FB3534918D}" dt="2022-08-08T01:18:54.013" v="285" actId="2696"/>
        <pc:sldMkLst>
          <pc:docMk/>
          <pc:sldMk cId="4155711887" sldId="878"/>
        </pc:sldMkLst>
      </pc:sldChg>
      <pc:sldChg chg="add del">
        <pc:chgData name="Arthur Liu" userId="57266d67-1d41-4103-859a-8797e8098ce0" providerId="ADAL" clId="{A9CBE241-A4AB-B342-8832-33FB3534918D}" dt="2022-08-08T01:18:54.013" v="285" actId="2696"/>
        <pc:sldMkLst>
          <pc:docMk/>
          <pc:sldMk cId="1638526801" sldId="880"/>
        </pc:sldMkLst>
      </pc:sldChg>
      <pc:sldChg chg="add del">
        <pc:chgData name="Arthur Liu" userId="57266d67-1d41-4103-859a-8797e8098ce0" providerId="ADAL" clId="{A9CBE241-A4AB-B342-8832-33FB3534918D}" dt="2022-08-08T01:18:54.013" v="285" actId="2696"/>
        <pc:sldMkLst>
          <pc:docMk/>
          <pc:sldMk cId="4074672539" sldId="881"/>
        </pc:sldMkLst>
      </pc:sldChg>
      <pc:sldChg chg="add del">
        <pc:chgData name="Arthur Liu" userId="57266d67-1d41-4103-859a-8797e8098ce0" providerId="ADAL" clId="{A9CBE241-A4AB-B342-8832-33FB3534918D}" dt="2022-08-08T01:18:54.013" v="285" actId="2696"/>
        <pc:sldMkLst>
          <pc:docMk/>
          <pc:sldMk cId="51684786" sldId="882"/>
        </pc:sldMkLst>
      </pc:sldChg>
      <pc:sldChg chg="add del">
        <pc:chgData name="Arthur Liu" userId="57266d67-1d41-4103-859a-8797e8098ce0" providerId="ADAL" clId="{A9CBE241-A4AB-B342-8832-33FB3534918D}" dt="2022-08-08T01:18:54.013" v="285" actId="2696"/>
        <pc:sldMkLst>
          <pc:docMk/>
          <pc:sldMk cId="1159922942" sldId="883"/>
        </pc:sldMkLst>
      </pc:sldChg>
      <pc:sldChg chg="add del">
        <pc:chgData name="Arthur Liu" userId="57266d67-1d41-4103-859a-8797e8098ce0" providerId="ADAL" clId="{A9CBE241-A4AB-B342-8832-33FB3534918D}" dt="2022-08-08T01:18:54.013" v="285" actId="2696"/>
        <pc:sldMkLst>
          <pc:docMk/>
          <pc:sldMk cId="643492921" sldId="884"/>
        </pc:sldMkLst>
      </pc:sldChg>
      <pc:sldChg chg="add del">
        <pc:chgData name="Arthur Liu" userId="57266d67-1d41-4103-859a-8797e8098ce0" providerId="ADAL" clId="{A9CBE241-A4AB-B342-8832-33FB3534918D}" dt="2022-08-08T01:18:54.013" v="285" actId="2696"/>
        <pc:sldMkLst>
          <pc:docMk/>
          <pc:sldMk cId="519741842" sldId="885"/>
        </pc:sldMkLst>
      </pc:sldChg>
      <pc:sldChg chg="add del">
        <pc:chgData name="Arthur Liu" userId="57266d67-1d41-4103-859a-8797e8098ce0" providerId="ADAL" clId="{A9CBE241-A4AB-B342-8832-33FB3534918D}" dt="2022-08-08T01:18:54.013" v="285" actId="2696"/>
        <pc:sldMkLst>
          <pc:docMk/>
          <pc:sldMk cId="1406860249" sldId="886"/>
        </pc:sldMkLst>
      </pc:sldChg>
      <pc:sldChg chg="add del">
        <pc:chgData name="Arthur Liu" userId="57266d67-1d41-4103-859a-8797e8098ce0" providerId="ADAL" clId="{A9CBE241-A4AB-B342-8832-33FB3534918D}" dt="2022-08-08T01:18:54.013" v="285" actId="2696"/>
        <pc:sldMkLst>
          <pc:docMk/>
          <pc:sldMk cId="2381438769" sldId="887"/>
        </pc:sldMkLst>
      </pc:sldChg>
      <pc:sldChg chg="add del">
        <pc:chgData name="Arthur Liu" userId="57266d67-1d41-4103-859a-8797e8098ce0" providerId="ADAL" clId="{A9CBE241-A4AB-B342-8832-33FB3534918D}" dt="2022-08-08T01:18:54.013" v="285" actId="2696"/>
        <pc:sldMkLst>
          <pc:docMk/>
          <pc:sldMk cId="251709867" sldId="888"/>
        </pc:sldMkLst>
      </pc:sldChg>
      <pc:sldChg chg="add del">
        <pc:chgData name="Arthur Liu" userId="57266d67-1d41-4103-859a-8797e8098ce0" providerId="ADAL" clId="{A9CBE241-A4AB-B342-8832-33FB3534918D}" dt="2022-08-08T01:18:54.013" v="285" actId="2696"/>
        <pc:sldMkLst>
          <pc:docMk/>
          <pc:sldMk cId="2274325138" sldId="889"/>
        </pc:sldMkLst>
      </pc:sldChg>
      <pc:sldChg chg="add del">
        <pc:chgData name="Arthur Liu" userId="57266d67-1d41-4103-859a-8797e8098ce0" providerId="ADAL" clId="{A9CBE241-A4AB-B342-8832-33FB3534918D}" dt="2022-08-08T01:18:54.013" v="285" actId="2696"/>
        <pc:sldMkLst>
          <pc:docMk/>
          <pc:sldMk cId="199531828" sldId="890"/>
        </pc:sldMkLst>
      </pc:sldChg>
      <pc:sldChg chg="add del">
        <pc:chgData name="Arthur Liu" userId="57266d67-1d41-4103-859a-8797e8098ce0" providerId="ADAL" clId="{A9CBE241-A4AB-B342-8832-33FB3534918D}" dt="2022-08-08T01:18:54.013" v="285" actId="2696"/>
        <pc:sldMkLst>
          <pc:docMk/>
          <pc:sldMk cId="1159464596" sldId="891"/>
        </pc:sldMkLst>
      </pc:sldChg>
      <pc:sldChg chg="add del">
        <pc:chgData name="Arthur Liu" userId="57266d67-1d41-4103-859a-8797e8098ce0" providerId="ADAL" clId="{A9CBE241-A4AB-B342-8832-33FB3534918D}" dt="2022-08-08T01:18:54.013" v="285" actId="2696"/>
        <pc:sldMkLst>
          <pc:docMk/>
          <pc:sldMk cId="191873706" sldId="892"/>
        </pc:sldMkLst>
      </pc:sldChg>
      <pc:sldChg chg="add del">
        <pc:chgData name="Arthur Liu" userId="57266d67-1d41-4103-859a-8797e8098ce0" providerId="ADAL" clId="{A9CBE241-A4AB-B342-8832-33FB3534918D}" dt="2022-08-08T01:18:54.013" v="285" actId="2696"/>
        <pc:sldMkLst>
          <pc:docMk/>
          <pc:sldMk cId="730369351" sldId="894"/>
        </pc:sldMkLst>
      </pc:sldChg>
      <pc:sldChg chg="add del">
        <pc:chgData name="Arthur Liu" userId="57266d67-1d41-4103-859a-8797e8098ce0" providerId="ADAL" clId="{A9CBE241-A4AB-B342-8832-33FB3534918D}" dt="2022-08-08T01:18:54.013" v="285" actId="2696"/>
        <pc:sldMkLst>
          <pc:docMk/>
          <pc:sldMk cId="1635908409" sldId="895"/>
        </pc:sldMkLst>
      </pc:sldChg>
      <pc:sldChg chg="add del">
        <pc:chgData name="Arthur Liu" userId="57266d67-1d41-4103-859a-8797e8098ce0" providerId="ADAL" clId="{A9CBE241-A4AB-B342-8832-33FB3534918D}" dt="2022-08-08T01:18:54.013" v="285" actId="2696"/>
        <pc:sldMkLst>
          <pc:docMk/>
          <pc:sldMk cId="4091334462" sldId="897"/>
        </pc:sldMkLst>
      </pc:sldChg>
      <pc:sldChg chg="add del">
        <pc:chgData name="Arthur Liu" userId="57266d67-1d41-4103-859a-8797e8098ce0" providerId="ADAL" clId="{A9CBE241-A4AB-B342-8832-33FB3534918D}" dt="2022-08-08T01:18:54.013" v="285" actId="2696"/>
        <pc:sldMkLst>
          <pc:docMk/>
          <pc:sldMk cId="1492708650" sldId="898"/>
        </pc:sldMkLst>
      </pc:sldChg>
      <pc:sldChg chg="add del">
        <pc:chgData name="Arthur Liu" userId="57266d67-1d41-4103-859a-8797e8098ce0" providerId="ADAL" clId="{A9CBE241-A4AB-B342-8832-33FB3534918D}" dt="2022-08-08T01:18:54.013" v="285" actId="2696"/>
        <pc:sldMkLst>
          <pc:docMk/>
          <pc:sldMk cId="3703554591" sldId="899"/>
        </pc:sldMkLst>
      </pc:sldChg>
      <pc:sldChg chg="add del">
        <pc:chgData name="Arthur Liu" userId="57266d67-1d41-4103-859a-8797e8098ce0" providerId="ADAL" clId="{A9CBE241-A4AB-B342-8832-33FB3534918D}" dt="2022-08-08T01:18:54.013" v="285" actId="2696"/>
        <pc:sldMkLst>
          <pc:docMk/>
          <pc:sldMk cId="1590140612" sldId="900"/>
        </pc:sldMkLst>
      </pc:sldChg>
      <pc:sldChg chg="add del">
        <pc:chgData name="Arthur Liu" userId="57266d67-1d41-4103-859a-8797e8098ce0" providerId="ADAL" clId="{A9CBE241-A4AB-B342-8832-33FB3534918D}" dt="2022-08-08T01:18:54.013" v="285" actId="2696"/>
        <pc:sldMkLst>
          <pc:docMk/>
          <pc:sldMk cId="2858874716" sldId="901"/>
        </pc:sldMkLst>
      </pc:sldChg>
      <pc:sldChg chg="add del">
        <pc:chgData name="Arthur Liu" userId="57266d67-1d41-4103-859a-8797e8098ce0" providerId="ADAL" clId="{A9CBE241-A4AB-B342-8832-33FB3534918D}" dt="2022-08-08T01:18:54.013" v="285" actId="2696"/>
        <pc:sldMkLst>
          <pc:docMk/>
          <pc:sldMk cId="3770215104" sldId="902"/>
        </pc:sldMkLst>
      </pc:sldChg>
      <pc:sldChg chg="add del">
        <pc:chgData name="Arthur Liu" userId="57266d67-1d41-4103-859a-8797e8098ce0" providerId="ADAL" clId="{A9CBE241-A4AB-B342-8832-33FB3534918D}" dt="2022-08-08T01:18:54.013" v="285" actId="2696"/>
        <pc:sldMkLst>
          <pc:docMk/>
          <pc:sldMk cId="2080844095" sldId="903"/>
        </pc:sldMkLst>
      </pc:sldChg>
      <pc:sldChg chg="add del">
        <pc:chgData name="Arthur Liu" userId="57266d67-1d41-4103-859a-8797e8098ce0" providerId="ADAL" clId="{A9CBE241-A4AB-B342-8832-33FB3534918D}" dt="2022-08-08T01:18:54.013" v="285" actId="2696"/>
        <pc:sldMkLst>
          <pc:docMk/>
          <pc:sldMk cId="3491190158" sldId="904"/>
        </pc:sldMkLst>
      </pc:sldChg>
      <pc:sldChg chg="add del">
        <pc:chgData name="Arthur Liu" userId="57266d67-1d41-4103-859a-8797e8098ce0" providerId="ADAL" clId="{A9CBE241-A4AB-B342-8832-33FB3534918D}" dt="2022-08-08T01:18:54.013" v="285" actId="2696"/>
        <pc:sldMkLst>
          <pc:docMk/>
          <pc:sldMk cId="435353850" sldId="905"/>
        </pc:sldMkLst>
      </pc:sldChg>
      <pc:sldChg chg="add del">
        <pc:chgData name="Arthur Liu" userId="57266d67-1d41-4103-859a-8797e8098ce0" providerId="ADAL" clId="{A9CBE241-A4AB-B342-8832-33FB3534918D}" dt="2022-08-08T01:18:54.013" v="285" actId="2696"/>
        <pc:sldMkLst>
          <pc:docMk/>
          <pc:sldMk cId="3965635564" sldId="906"/>
        </pc:sldMkLst>
      </pc:sldChg>
      <pc:sldChg chg="add del">
        <pc:chgData name="Arthur Liu" userId="57266d67-1d41-4103-859a-8797e8098ce0" providerId="ADAL" clId="{A9CBE241-A4AB-B342-8832-33FB3534918D}" dt="2022-08-08T01:18:54.013" v="285" actId="2696"/>
        <pc:sldMkLst>
          <pc:docMk/>
          <pc:sldMk cId="1832082856" sldId="907"/>
        </pc:sldMkLst>
      </pc:sldChg>
      <pc:sldChg chg="add del">
        <pc:chgData name="Arthur Liu" userId="57266d67-1d41-4103-859a-8797e8098ce0" providerId="ADAL" clId="{A9CBE241-A4AB-B342-8832-33FB3534918D}" dt="2022-08-08T01:18:54.013" v="285" actId="2696"/>
        <pc:sldMkLst>
          <pc:docMk/>
          <pc:sldMk cId="5175092" sldId="908"/>
        </pc:sldMkLst>
      </pc:sldChg>
      <pc:sldChg chg="addSp delSp modSp new mod">
        <pc:chgData name="Arthur Liu" userId="57266d67-1d41-4103-859a-8797e8098ce0" providerId="ADAL" clId="{A9CBE241-A4AB-B342-8832-33FB3534918D}" dt="2022-08-08T01:51:50.523" v="1071" actId="1076"/>
        <pc:sldMkLst>
          <pc:docMk/>
          <pc:sldMk cId="4288762757" sldId="909"/>
        </pc:sldMkLst>
        <pc:spChg chg="mod">
          <ac:chgData name="Arthur Liu" userId="57266d67-1d41-4103-859a-8797e8098ce0" providerId="ADAL" clId="{A9CBE241-A4AB-B342-8832-33FB3534918D}" dt="2022-08-08T01:14:27.418" v="246" actId="20577"/>
          <ac:spMkLst>
            <pc:docMk/>
            <pc:sldMk cId="4288762757" sldId="909"/>
            <ac:spMk id="2" creationId="{37942965-2CC4-5749-AD86-01ECF984EFE9}"/>
          </ac:spMkLst>
        </pc:spChg>
        <pc:spChg chg="del">
          <ac:chgData name="Arthur Liu" userId="57266d67-1d41-4103-859a-8797e8098ce0" providerId="ADAL" clId="{A9CBE241-A4AB-B342-8832-33FB3534918D}" dt="2022-08-08T01:51:43.479" v="1067" actId="478"/>
          <ac:spMkLst>
            <pc:docMk/>
            <pc:sldMk cId="4288762757" sldId="909"/>
            <ac:spMk id="3" creationId="{A8AD3BFE-1853-9040-9DDD-8D3E3A207588}"/>
          </ac:spMkLst>
        </pc:spChg>
        <pc:picChg chg="add mod">
          <ac:chgData name="Arthur Liu" userId="57266d67-1d41-4103-859a-8797e8098ce0" providerId="ADAL" clId="{A9CBE241-A4AB-B342-8832-33FB3534918D}" dt="2022-08-08T01:51:50.523" v="1071" actId="1076"/>
          <ac:picMkLst>
            <pc:docMk/>
            <pc:sldMk cId="4288762757" sldId="909"/>
            <ac:picMk id="2050" creationId="{172AA29C-B1AF-EB48-9438-F2AF3EA7A007}"/>
          </ac:picMkLst>
        </pc:picChg>
      </pc:sldChg>
      <pc:sldChg chg="addSp modSp new mod">
        <pc:chgData name="Arthur Liu" userId="57266d67-1d41-4103-859a-8797e8098ce0" providerId="ADAL" clId="{A9CBE241-A4AB-B342-8832-33FB3534918D}" dt="2022-08-08T01:30:44.990" v="681" actId="5793"/>
        <pc:sldMkLst>
          <pc:docMk/>
          <pc:sldMk cId="919711137" sldId="910"/>
        </pc:sldMkLst>
        <pc:spChg chg="mod">
          <ac:chgData name="Arthur Liu" userId="57266d67-1d41-4103-859a-8797e8098ce0" providerId="ADAL" clId="{A9CBE241-A4AB-B342-8832-33FB3534918D}" dt="2022-08-08T01:29:32.408" v="633" actId="20577"/>
          <ac:spMkLst>
            <pc:docMk/>
            <pc:sldMk cId="919711137" sldId="910"/>
            <ac:spMk id="2" creationId="{D6CF167F-C421-1046-B54B-BE779458559E}"/>
          </ac:spMkLst>
        </pc:spChg>
        <pc:spChg chg="mod">
          <ac:chgData name="Arthur Liu" userId="57266d67-1d41-4103-859a-8797e8098ce0" providerId="ADAL" clId="{A9CBE241-A4AB-B342-8832-33FB3534918D}" dt="2022-08-08T01:30:44.990" v="681" actId="5793"/>
          <ac:spMkLst>
            <pc:docMk/>
            <pc:sldMk cId="919711137" sldId="910"/>
            <ac:spMk id="3" creationId="{742250CA-8A2A-C740-931D-EF4251713146}"/>
          </ac:spMkLst>
        </pc:spChg>
        <pc:picChg chg="add mod">
          <ac:chgData name="Arthur Liu" userId="57266d67-1d41-4103-859a-8797e8098ce0" providerId="ADAL" clId="{A9CBE241-A4AB-B342-8832-33FB3534918D}" dt="2022-08-08T01:28:23.271" v="349" actId="1076"/>
          <ac:picMkLst>
            <pc:docMk/>
            <pc:sldMk cId="919711137" sldId="910"/>
            <ac:picMk id="1026" creationId="{3087424C-C36C-6D41-91AC-AFDD46625CD3}"/>
          </ac:picMkLst>
        </pc:picChg>
      </pc:sldChg>
      <pc:sldChg chg="addSp delSp modSp new mod modNotesTx">
        <pc:chgData name="Arthur Liu" userId="57266d67-1d41-4103-859a-8797e8098ce0" providerId="ADAL" clId="{A9CBE241-A4AB-B342-8832-33FB3534918D}" dt="2022-08-08T01:50:53.683" v="1066" actId="20577"/>
        <pc:sldMkLst>
          <pc:docMk/>
          <pc:sldMk cId="1986940000" sldId="911"/>
        </pc:sldMkLst>
        <pc:spChg chg="del mod">
          <ac:chgData name="Arthur Liu" userId="57266d67-1d41-4103-859a-8797e8098ce0" providerId="ADAL" clId="{A9CBE241-A4AB-B342-8832-33FB3534918D}" dt="2022-08-08T01:49:34.699" v="1037" actId="478"/>
          <ac:spMkLst>
            <pc:docMk/>
            <pc:sldMk cId="1986940000" sldId="911"/>
            <ac:spMk id="2" creationId="{5FD8A984-74E3-744B-A9FE-CC08E7DE4800}"/>
          </ac:spMkLst>
        </pc:spChg>
        <pc:spChg chg="mod">
          <ac:chgData name="Arthur Liu" userId="57266d67-1d41-4103-859a-8797e8098ce0" providerId="ADAL" clId="{A9CBE241-A4AB-B342-8832-33FB3534918D}" dt="2022-08-08T01:50:34.577" v="1056" actId="20577"/>
          <ac:spMkLst>
            <pc:docMk/>
            <pc:sldMk cId="1986940000" sldId="911"/>
            <ac:spMk id="3" creationId="{B6E90207-27C7-B246-9EE0-13F3D44CC0D3}"/>
          </ac:spMkLst>
        </pc:spChg>
        <pc:spChg chg="mod topLvl">
          <ac:chgData name="Arthur Liu" userId="57266d67-1d41-4103-859a-8797e8098ce0" providerId="ADAL" clId="{A9CBE241-A4AB-B342-8832-33FB3534918D}" dt="2022-08-08T01:45:52.251" v="730" actId="164"/>
          <ac:spMkLst>
            <pc:docMk/>
            <pc:sldMk cId="1986940000" sldId="911"/>
            <ac:spMk id="7" creationId="{313528F0-A49B-FC41-BDFD-72EB187B1E96}"/>
          </ac:spMkLst>
        </pc:spChg>
        <pc:spChg chg="mod topLvl">
          <ac:chgData name="Arthur Liu" userId="57266d67-1d41-4103-859a-8797e8098ce0" providerId="ADAL" clId="{A9CBE241-A4AB-B342-8832-33FB3534918D}" dt="2022-08-08T01:45:52.251" v="730" actId="164"/>
          <ac:spMkLst>
            <pc:docMk/>
            <pc:sldMk cId="1986940000" sldId="911"/>
            <ac:spMk id="8" creationId="{A414F3CD-93A4-6A49-ABF7-72C9A4CB6ECA}"/>
          </ac:spMkLst>
        </pc:spChg>
        <pc:spChg chg="mod topLvl">
          <ac:chgData name="Arthur Liu" userId="57266d67-1d41-4103-859a-8797e8098ce0" providerId="ADAL" clId="{A9CBE241-A4AB-B342-8832-33FB3534918D}" dt="2022-08-08T01:45:52.251" v="730" actId="164"/>
          <ac:spMkLst>
            <pc:docMk/>
            <pc:sldMk cId="1986940000" sldId="911"/>
            <ac:spMk id="9" creationId="{3619567F-740A-6645-9E62-3C34E0E1BA94}"/>
          </ac:spMkLst>
        </pc:spChg>
        <pc:spChg chg="mod topLvl">
          <ac:chgData name="Arthur Liu" userId="57266d67-1d41-4103-859a-8797e8098ce0" providerId="ADAL" clId="{A9CBE241-A4AB-B342-8832-33FB3534918D}" dt="2022-08-08T01:45:52.251" v="730" actId="164"/>
          <ac:spMkLst>
            <pc:docMk/>
            <pc:sldMk cId="1986940000" sldId="911"/>
            <ac:spMk id="10" creationId="{2A51C8A2-3085-A14E-AF45-E7E5EAF09057}"/>
          </ac:spMkLst>
        </pc:spChg>
        <pc:spChg chg="mod topLvl">
          <ac:chgData name="Arthur Liu" userId="57266d67-1d41-4103-859a-8797e8098ce0" providerId="ADAL" clId="{A9CBE241-A4AB-B342-8832-33FB3534918D}" dt="2022-08-08T01:45:52.251" v="730" actId="164"/>
          <ac:spMkLst>
            <pc:docMk/>
            <pc:sldMk cId="1986940000" sldId="911"/>
            <ac:spMk id="11" creationId="{36B5534E-0C93-094E-8923-8D4CE1FC2B59}"/>
          </ac:spMkLst>
        </pc:spChg>
        <pc:spChg chg="mod topLvl">
          <ac:chgData name="Arthur Liu" userId="57266d67-1d41-4103-859a-8797e8098ce0" providerId="ADAL" clId="{A9CBE241-A4AB-B342-8832-33FB3534918D}" dt="2022-08-08T01:45:52.251" v="730" actId="164"/>
          <ac:spMkLst>
            <pc:docMk/>
            <pc:sldMk cId="1986940000" sldId="911"/>
            <ac:spMk id="12" creationId="{94710588-5861-F049-8282-5301F598E9EF}"/>
          </ac:spMkLst>
        </pc:spChg>
        <pc:spChg chg="mod topLvl">
          <ac:chgData name="Arthur Liu" userId="57266d67-1d41-4103-859a-8797e8098ce0" providerId="ADAL" clId="{A9CBE241-A4AB-B342-8832-33FB3534918D}" dt="2022-08-08T01:45:52.251" v="730" actId="164"/>
          <ac:spMkLst>
            <pc:docMk/>
            <pc:sldMk cId="1986940000" sldId="911"/>
            <ac:spMk id="13" creationId="{412D5560-57B7-2C42-B57E-E839051185D1}"/>
          </ac:spMkLst>
        </pc:spChg>
        <pc:spChg chg="mod topLvl">
          <ac:chgData name="Arthur Liu" userId="57266d67-1d41-4103-859a-8797e8098ce0" providerId="ADAL" clId="{A9CBE241-A4AB-B342-8832-33FB3534918D}" dt="2022-08-08T01:45:52.251" v="730" actId="164"/>
          <ac:spMkLst>
            <pc:docMk/>
            <pc:sldMk cId="1986940000" sldId="911"/>
            <ac:spMk id="20" creationId="{8443684B-3101-B048-B2C2-B9C5B89CECC7}"/>
          </ac:spMkLst>
        </pc:spChg>
        <pc:spChg chg="mod topLvl">
          <ac:chgData name="Arthur Liu" userId="57266d67-1d41-4103-859a-8797e8098ce0" providerId="ADAL" clId="{A9CBE241-A4AB-B342-8832-33FB3534918D}" dt="2022-08-08T01:45:52.251" v="730" actId="164"/>
          <ac:spMkLst>
            <pc:docMk/>
            <pc:sldMk cId="1986940000" sldId="911"/>
            <ac:spMk id="21" creationId="{D0B831FC-3800-A148-A6B2-A8AEADA2CBA1}"/>
          </ac:spMkLst>
        </pc:spChg>
        <pc:spChg chg="mod topLvl">
          <ac:chgData name="Arthur Liu" userId="57266d67-1d41-4103-859a-8797e8098ce0" providerId="ADAL" clId="{A9CBE241-A4AB-B342-8832-33FB3534918D}" dt="2022-08-08T01:45:52.251" v="730" actId="164"/>
          <ac:spMkLst>
            <pc:docMk/>
            <pc:sldMk cId="1986940000" sldId="911"/>
            <ac:spMk id="22" creationId="{640789C7-5190-814A-8AB6-639473724DEB}"/>
          </ac:spMkLst>
        </pc:spChg>
        <pc:spChg chg="add del mod">
          <ac:chgData name="Arthur Liu" userId="57266d67-1d41-4103-859a-8797e8098ce0" providerId="ADAL" clId="{A9CBE241-A4AB-B342-8832-33FB3534918D}" dt="2022-08-08T01:49:33.627" v="1036"/>
          <ac:spMkLst>
            <pc:docMk/>
            <pc:sldMk cId="1986940000" sldId="911"/>
            <ac:spMk id="66" creationId="{EBD405A2-A9C4-1847-A81E-1A50CAA408E3}"/>
          </ac:spMkLst>
        </pc:spChg>
        <pc:spChg chg="add del mod">
          <ac:chgData name="Arthur Liu" userId="57266d67-1d41-4103-859a-8797e8098ce0" providerId="ADAL" clId="{A9CBE241-A4AB-B342-8832-33FB3534918D}" dt="2022-08-08T01:49:33.627" v="1036"/>
          <ac:spMkLst>
            <pc:docMk/>
            <pc:sldMk cId="1986940000" sldId="911"/>
            <ac:spMk id="68" creationId="{2296F740-A398-2449-8B7A-12F48B911E27}"/>
          </ac:spMkLst>
        </pc:spChg>
        <pc:spChg chg="add del mod">
          <ac:chgData name="Arthur Liu" userId="57266d67-1d41-4103-859a-8797e8098ce0" providerId="ADAL" clId="{A9CBE241-A4AB-B342-8832-33FB3534918D}" dt="2022-08-08T01:49:36.038" v="1038" actId="478"/>
          <ac:spMkLst>
            <pc:docMk/>
            <pc:sldMk cId="1986940000" sldId="911"/>
            <ac:spMk id="70" creationId="{AF96BC83-BDFB-FE44-B47A-CCB3F4BEC100}"/>
          </ac:spMkLst>
        </pc:spChg>
        <pc:spChg chg="add mod">
          <ac:chgData name="Arthur Liu" userId="57266d67-1d41-4103-859a-8797e8098ce0" providerId="ADAL" clId="{A9CBE241-A4AB-B342-8832-33FB3534918D}" dt="2022-08-08T01:49:36.577" v="1039"/>
          <ac:spMkLst>
            <pc:docMk/>
            <pc:sldMk cId="1986940000" sldId="911"/>
            <ac:spMk id="71" creationId="{CFB510E7-E184-5C4F-B147-8EA9434DF9E1}"/>
          </ac:spMkLst>
        </pc:spChg>
        <pc:spChg chg="add mod">
          <ac:chgData name="Arthur Liu" userId="57266d67-1d41-4103-859a-8797e8098ce0" providerId="ADAL" clId="{A9CBE241-A4AB-B342-8832-33FB3534918D}" dt="2022-08-08T01:49:36.577" v="1039"/>
          <ac:spMkLst>
            <pc:docMk/>
            <pc:sldMk cId="1986940000" sldId="911"/>
            <ac:spMk id="73" creationId="{767763E0-C4CC-DC48-8CFD-91F30AB29517}"/>
          </ac:spMkLst>
        </pc:spChg>
        <pc:grpChg chg="add del mod">
          <ac:chgData name="Arthur Liu" userId="57266d67-1d41-4103-859a-8797e8098ce0" providerId="ADAL" clId="{A9CBE241-A4AB-B342-8832-33FB3534918D}" dt="2022-08-08T01:44:36.954" v="702" actId="165"/>
          <ac:grpSpMkLst>
            <pc:docMk/>
            <pc:sldMk cId="1986940000" sldId="911"/>
            <ac:grpSpMk id="6" creationId="{39FC862A-3885-8A4F-89C3-D2BF18773E7E}"/>
          </ac:grpSpMkLst>
        </pc:grpChg>
        <pc:grpChg chg="add mod">
          <ac:chgData name="Arthur Liu" userId="57266d67-1d41-4103-859a-8797e8098ce0" providerId="ADAL" clId="{A9CBE241-A4AB-B342-8832-33FB3534918D}" dt="2022-08-08T01:45:53.411" v="731" actId="1076"/>
          <ac:grpSpMkLst>
            <pc:docMk/>
            <pc:sldMk cId="1986940000" sldId="911"/>
            <ac:grpSpMk id="65" creationId="{97A32EEC-029A-924E-AD54-5DCE897368B5}"/>
          </ac:grpSpMkLst>
        </pc:grpChg>
        <pc:picChg chg="add del mod">
          <ac:chgData name="Arthur Liu" userId="57266d67-1d41-4103-859a-8797e8098ce0" providerId="ADAL" clId="{A9CBE241-A4AB-B342-8832-33FB3534918D}" dt="2022-08-08T01:49:33.627" v="1036"/>
          <ac:picMkLst>
            <pc:docMk/>
            <pc:sldMk cId="1986940000" sldId="911"/>
            <ac:picMk id="67" creationId="{48785395-D4DA-9B4B-B1AC-0E89D59765BD}"/>
          </ac:picMkLst>
        </pc:picChg>
        <pc:picChg chg="add mod">
          <ac:chgData name="Arthur Liu" userId="57266d67-1d41-4103-859a-8797e8098ce0" providerId="ADAL" clId="{A9CBE241-A4AB-B342-8832-33FB3534918D}" dt="2022-08-08T01:49:36.577" v="1039"/>
          <ac:picMkLst>
            <pc:docMk/>
            <pc:sldMk cId="1986940000" sldId="911"/>
            <ac:picMk id="72" creationId="{88F4CC1D-2EB7-BE4D-B786-C2510FB2D175}"/>
          </ac:picMkLst>
        </pc:picChg>
        <pc:cxnChg chg="mod topLvl">
          <ac:chgData name="Arthur Liu" userId="57266d67-1d41-4103-859a-8797e8098ce0" providerId="ADAL" clId="{A9CBE241-A4AB-B342-8832-33FB3534918D}" dt="2022-08-08T01:45:52.251" v="730" actId="164"/>
          <ac:cxnSpMkLst>
            <pc:docMk/>
            <pc:sldMk cId="1986940000" sldId="911"/>
            <ac:cxnSpMk id="14" creationId="{F95BCFD6-80AA-2A4F-895C-807B2BEA08B4}"/>
          </ac:cxnSpMkLst>
        </pc:cxnChg>
        <pc:cxnChg chg="mod topLvl">
          <ac:chgData name="Arthur Liu" userId="57266d67-1d41-4103-859a-8797e8098ce0" providerId="ADAL" clId="{A9CBE241-A4AB-B342-8832-33FB3534918D}" dt="2022-08-08T01:45:52.251" v="730" actId="164"/>
          <ac:cxnSpMkLst>
            <pc:docMk/>
            <pc:sldMk cId="1986940000" sldId="911"/>
            <ac:cxnSpMk id="15" creationId="{A8C01617-E01D-054E-A1B8-B69E1E4A9FE0}"/>
          </ac:cxnSpMkLst>
        </pc:cxnChg>
        <pc:cxnChg chg="mod topLvl">
          <ac:chgData name="Arthur Liu" userId="57266d67-1d41-4103-859a-8797e8098ce0" providerId="ADAL" clId="{A9CBE241-A4AB-B342-8832-33FB3534918D}" dt="2022-08-08T01:45:52.251" v="730" actId="164"/>
          <ac:cxnSpMkLst>
            <pc:docMk/>
            <pc:sldMk cId="1986940000" sldId="911"/>
            <ac:cxnSpMk id="16" creationId="{8DD58999-CC03-4642-92DF-5C3A400ED20C}"/>
          </ac:cxnSpMkLst>
        </pc:cxnChg>
        <pc:cxnChg chg="mod topLvl">
          <ac:chgData name="Arthur Liu" userId="57266d67-1d41-4103-859a-8797e8098ce0" providerId="ADAL" clId="{A9CBE241-A4AB-B342-8832-33FB3534918D}" dt="2022-08-08T01:45:52.251" v="730" actId="164"/>
          <ac:cxnSpMkLst>
            <pc:docMk/>
            <pc:sldMk cId="1986940000" sldId="911"/>
            <ac:cxnSpMk id="17" creationId="{2DF14AB8-59D6-AB44-8B46-31D434DE5D4F}"/>
          </ac:cxnSpMkLst>
        </pc:cxnChg>
        <pc:cxnChg chg="mod topLvl">
          <ac:chgData name="Arthur Liu" userId="57266d67-1d41-4103-859a-8797e8098ce0" providerId="ADAL" clId="{A9CBE241-A4AB-B342-8832-33FB3534918D}" dt="2022-08-08T01:45:52.251" v="730" actId="164"/>
          <ac:cxnSpMkLst>
            <pc:docMk/>
            <pc:sldMk cId="1986940000" sldId="911"/>
            <ac:cxnSpMk id="18" creationId="{38A7646D-1598-E545-AC28-3980BBB195CA}"/>
          </ac:cxnSpMkLst>
        </pc:cxnChg>
        <pc:cxnChg chg="mod topLvl">
          <ac:chgData name="Arthur Liu" userId="57266d67-1d41-4103-859a-8797e8098ce0" providerId="ADAL" clId="{A9CBE241-A4AB-B342-8832-33FB3534918D}" dt="2022-08-08T01:45:52.251" v="730" actId="164"/>
          <ac:cxnSpMkLst>
            <pc:docMk/>
            <pc:sldMk cId="1986940000" sldId="911"/>
            <ac:cxnSpMk id="19" creationId="{DA012E5C-6660-074B-ACF3-E6F210EC3534}"/>
          </ac:cxnSpMkLst>
        </pc:cxnChg>
        <pc:cxnChg chg="mod topLvl">
          <ac:chgData name="Arthur Liu" userId="57266d67-1d41-4103-859a-8797e8098ce0" providerId="ADAL" clId="{A9CBE241-A4AB-B342-8832-33FB3534918D}" dt="2022-08-08T01:45:52.251" v="730" actId="164"/>
          <ac:cxnSpMkLst>
            <pc:docMk/>
            <pc:sldMk cId="1986940000" sldId="911"/>
            <ac:cxnSpMk id="23" creationId="{4D7ED2F6-C6BC-BF4C-8B95-E33BAEBDA640}"/>
          </ac:cxnSpMkLst>
        </pc:cxnChg>
        <pc:cxnChg chg="mod topLvl">
          <ac:chgData name="Arthur Liu" userId="57266d67-1d41-4103-859a-8797e8098ce0" providerId="ADAL" clId="{A9CBE241-A4AB-B342-8832-33FB3534918D}" dt="2022-08-08T01:45:52.251" v="730" actId="164"/>
          <ac:cxnSpMkLst>
            <pc:docMk/>
            <pc:sldMk cId="1986940000" sldId="911"/>
            <ac:cxnSpMk id="24" creationId="{E68E575B-20DF-9040-BF6C-2261CA83A020}"/>
          </ac:cxnSpMkLst>
        </pc:cxnChg>
        <pc:cxnChg chg="mod topLvl">
          <ac:chgData name="Arthur Liu" userId="57266d67-1d41-4103-859a-8797e8098ce0" providerId="ADAL" clId="{A9CBE241-A4AB-B342-8832-33FB3534918D}" dt="2022-08-08T01:45:52.251" v="730" actId="164"/>
          <ac:cxnSpMkLst>
            <pc:docMk/>
            <pc:sldMk cId="1986940000" sldId="911"/>
            <ac:cxnSpMk id="25" creationId="{AE9B4C53-BA22-A94B-A6D2-13B5D2416A3A}"/>
          </ac:cxnSpMkLst>
        </pc:cxnChg>
        <pc:cxnChg chg="mod topLvl">
          <ac:chgData name="Arthur Liu" userId="57266d67-1d41-4103-859a-8797e8098ce0" providerId="ADAL" clId="{A9CBE241-A4AB-B342-8832-33FB3534918D}" dt="2022-08-08T01:45:52.251" v="730" actId="164"/>
          <ac:cxnSpMkLst>
            <pc:docMk/>
            <pc:sldMk cId="1986940000" sldId="911"/>
            <ac:cxnSpMk id="26" creationId="{BE363F65-B9D3-B54E-9D33-5E61464D1125}"/>
          </ac:cxnSpMkLst>
        </pc:cxnChg>
        <pc:cxnChg chg="mod topLvl">
          <ac:chgData name="Arthur Liu" userId="57266d67-1d41-4103-859a-8797e8098ce0" providerId="ADAL" clId="{A9CBE241-A4AB-B342-8832-33FB3534918D}" dt="2022-08-08T01:45:52.251" v="730" actId="164"/>
          <ac:cxnSpMkLst>
            <pc:docMk/>
            <pc:sldMk cId="1986940000" sldId="911"/>
            <ac:cxnSpMk id="27" creationId="{5DEB2822-58ED-C640-9899-18F29605F8EA}"/>
          </ac:cxnSpMkLst>
        </pc:cxnChg>
        <pc:cxnChg chg="mod topLvl">
          <ac:chgData name="Arthur Liu" userId="57266d67-1d41-4103-859a-8797e8098ce0" providerId="ADAL" clId="{A9CBE241-A4AB-B342-8832-33FB3534918D}" dt="2022-08-08T01:45:52.251" v="730" actId="164"/>
          <ac:cxnSpMkLst>
            <pc:docMk/>
            <pc:sldMk cId="1986940000" sldId="911"/>
            <ac:cxnSpMk id="28" creationId="{86981F0B-226B-1643-8CAF-5CA41004F0A7}"/>
          </ac:cxnSpMkLst>
        </pc:cxnChg>
      </pc:sldChg>
      <pc:sldMasterChg chg="delSldLayout">
        <pc:chgData name="Arthur Liu" userId="57266d67-1d41-4103-859a-8797e8098ce0" providerId="ADAL" clId="{A9CBE241-A4AB-B342-8832-33FB3534918D}" dt="2022-08-08T01:18:54.013" v="285" actId="2696"/>
        <pc:sldMasterMkLst>
          <pc:docMk/>
          <pc:sldMasterMk cId="3568364135" sldId="2147483648"/>
        </pc:sldMasterMkLst>
        <pc:sldLayoutChg chg="del">
          <pc:chgData name="Arthur Liu" userId="57266d67-1d41-4103-859a-8797e8098ce0" providerId="ADAL" clId="{A9CBE241-A4AB-B342-8832-33FB3534918D}" dt="2022-08-08T01:18:54.013" v="285" actId="2696"/>
          <pc:sldLayoutMkLst>
            <pc:docMk/>
            <pc:sldMasterMk cId="3568364135" sldId="2147483648"/>
            <pc:sldLayoutMk cId="3870221098" sldId="2147483660"/>
          </pc:sldLayoutMkLst>
        </pc:sldLayoutChg>
      </pc:sldMasterChg>
    </pc:docChg>
  </pc:docChgLst>
  <pc:docChgLst>
    <pc:chgData name="Arthur Liu" userId="57266d67-1d41-4103-859a-8797e8098ce0" providerId="ADAL" clId="{C481C60D-7D72-4B95-83CF-EB5A019D896E}"/>
    <pc:docChg chg="modSld">
      <pc:chgData name="Arthur Liu" userId="57266d67-1d41-4103-859a-8797e8098ce0" providerId="ADAL" clId="{C481C60D-7D72-4B95-83CF-EB5A019D896E}" dt="2022-08-01T17:42:06.716" v="0"/>
      <pc:docMkLst>
        <pc:docMk/>
      </pc:docMkLst>
    </pc:docChg>
  </pc:docChgLst>
  <pc:docChgLst>
    <pc:chgData name="Arthur Liu" userId="57266d67-1d41-4103-859a-8797e8098ce0" providerId="ADAL" clId="{E900D44F-5D69-5640-9385-4F41FC6AEA46}"/>
    <pc:docChg chg="undo redo custSel addSld delSld modSld sldOrd">
      <pc:chgData name="Arthur Liu" userId="57266d67-1d41-4103-859a-8797e8098ce0" providerId="ADAL" clId="{E900D44F-5D69-5640-9385-4F41FC6AEA46}" dt="2022-07-22T16:41:16.579" v="4325" actId="14100"/>
      <pc:docMkLst>
        <pc:docMk/>
      </pc:docMkLst>
      <pc:sldChg chg="addSp delSp modSp mod">
        <pc:chgData name="Arthur Liu" userId="57266d67-1d41-4103-859a-8797e8098ce0" providerId="ADAL" clId="{E900D44F-5D69-5640-9385-4F41FC6AEA46}" dt="2022-07-22T06:29:56.405" v="3676"/>
        <pc:sldMkLst>
          <pc:docMk/>
          <pc:sldMk cId="778929904" sldId="256"/>
        </pc:sldMkLst>
        <pc:spChg chg="mod">
          <ac:chgData name="Arthur Liu" userId="57266d67-1d41-4103-859a-8797e8098ce0" providerId="ADAL" clId="{E900D44F-5D69-5640-9385-4F41FC6AEA46}" dt="2022-07-21T21:10:18.981" v="61" actId="20577"/>
          <ac:spMkLst>
            <pc:docMk/>
            <pc:sldMk cId="778929904" sldId="256"/>
            <ac:spMk id="2" creationId="{25D024DE-D48D-460C-916B-2450517893F2}"/>
          </ac:spMkLst>
        </pc:spChg>
        <pc:spChg chg="add mod">
          <ac:chgData name="Arthur Liu" userId="57266d67-1d41-4103-859a-8797e8098ce0" providerId="ADAL" clId="{E900D44F-5D69-5640-9385-4F41FC6AEA46}" dt="2022-07-22T06:29:56.405" v="3676"/>
          <ac:spMkLst>
            <pc:docMk/>
            <pc:sldMk cId="778929904" sldId="256"/>
            <ac:spMk id="5" creationId="{AB09A21A-A4A7-4445-8165-D92AB7AC2D1D}"/>
          </ac:spMkLst>
        </pc:spChg>
        <pc:spChg chg="del">
          <ac:chgData name="Arthur Liu" userId="57266d67-1d41-4103-859a-8797e8098ce0" providerId="ADAL" clId="{E900D44F-5D69-5640-9385-4F41FC6AEA46}" dt="2022-07-22T06:29:53.135" v="3675"/>
          <ac:spMkLst>
            <pc:docMk/>
            <pc:sldMk cId="778929904" sldId="256"/>
            <ac:spMk id="6" creationId="{70168CF0-87C4-3A4C-9439-E2CC38C76F75}"/>
          </ac:spMkLst>
        </pc:spChg>
        <pc:picChg chg="del">
          <ac:chgData name="Arthur Liu" userId="57266d67-1d41-4103-859a-8797e8098ce0" providerId="ADAL" clId="{E900D44F-5D69-5640-9385-4F41FC6AEA46}" dt="2022-07-21T21:10:07.113" v="2" actId="478"/>
          <ac:picMkLst>
            <pc:docMk/>
            <pc:sldMk cId="778929904" sldId="256"/>
            <ac:picMk id="1026" creationId="{F9340E95-AEC2-4A43-BD44-C13D91DE4F7E}"/>
          </ac:picMkLst>
        </pc:picChg>
        <pc:picChg chg="add mod">
          <ac:chgData name="Arthur Liu" userId="57266d67-1d41-4103-859a-8797e8098ce0" providerId="ADAL" clId="{E900D44F-5D69-5640-9385-4F41FC6AEA46}" dt="2022-07-22T06:19:28.293" v="3169" actId="1076"/>
          <ac:picMkLst>
            <pc:docMk/>
            <pc:sldMk cId="778929904" sldId="256"/>
            <ac:picMk id="5122" creationId="{91025BE8-7CFD-6B4B-B350-4A6F1CEC2D17}"/>
          </ac:picMkLst>
        </pc:picChg>
      </pc:sldChg>
    </pc:docChg>
  </pc:docChgLst>
  <pc:docChgLst>
    <pc:chgData name="Arthur Liu" userId="57266d67-1d41-4103-859a-8797e8098ce0" providerId="ADAL" clId="{546C0670-0910-4C80-B843-B54F91DCC41D}"/>
    <pc:docChg chg="undo redo custSel addSld delSld modSld sldOrd">
      <pc:chgData name="Arthur Liu" userId="57266d67-1d41-4103-859a-8797e8098ce0" providerId="ADAL" clId="{546C0670-0910-4C80-B843-B54F91DCC41D}" dt="2022-06-29T17:40:53.480" v="1884"/>
      <pc:docMkLst>
        <pc:docMk/>
      </pc:docMkLst>
      <pc:sldChg chg="addSp modSp">
        <pc:chgData name="Arthur Liu" userId="57266d67-1d41-4103-859a-8797e8098ce0" providerId="ADAL" clId="{546C0670-0910-4C80-B843-B54F91DCC41D}" dt="2022-06-29T16:14:33.324" v="1671" actId="1076"/>
        <pc:sldMkLst>
          <pc:docMk/>
          <pc:sldMk cId="778929904" sldId="256"/>
        </pc:sldMkLst>
        <pc:picChg chg="add mod">
          <ac:chgData name="Arthur Liu" userId="57266d67-1d41-4103-859a-8797e8098ce0" providerId="ADAL" clId="{546C0670-0910-4C80-B843-B54F91DCC41D}" dt="2022-06-29T16:14:33.324" v="1671" actId="1076"/>
          <ac:picMkLst>
            <pc:docMk/>
            <pc:sldMk cId="778929904" sldId="256"/>
            <ac:picMk id="1026" creationId="{F6FD2131-D1E9-4A6B-8859-C15C96484B86}"/>
          </ac:picMkLst>
        </pc:picChg>
      </pc:sldChg>
    </pc:docChg>
  </pc:docChgLst>
  <pc:docChgLst>
    <pc:chgData name="Arthur Liu" userId="57266d67-1d41-4103-859a-8797e8098ce0" providerId="ADAL" clId="{645FE0B8-D34A-420A-A00D-8227D77358DD}"/>
    <pc:docChg chg="undo custSel addSld modSld">
      <pc:chgData name="Arthur Liu" userId="57266d67-1d41-4103-859a-8797e8098ce0" providerId="ADAL" clId="{645FE0B8-D34A-420A-A00D-8227D77358DD}" dt="2022-07-15T17:40:13.028" v="708"/>
      <pc:docMkLst>
        <pc:docMk/>
      </pc:docMkLst>
    </pc:docChg>
  </pc:docChgLst>
  <pc:docChgLst>
    <pc:chgData name="Arthur Liu" userId="57266d67-1d41-4103-859a-8797e8098ce0" providerId="ADAL" clId="{A1A6D067-D5D5-4A93-AB65-9C9149705EF4}"/>
    <pc:docChg chg="custSel addSld modSld">
      <pc:chgData name="Arthur Liu" userId="57266d67-1d41-4103-859a-8797e8098ce0" providerId="ADAL" clId="{A1A6D067-D5D5-4A93-AB65-9C9149705EF4}" dt="2022-07-21T23:48:04.714" v="1" actId="27636"/>
      <pc:docMkLst>
        <pc:docMk/>
      </pc:docMkLst>
    </pc:docChg>
  </pc:docChgLst>
  <pc:docChgLst>
    <pc:chgData name="Arthur Liu" userId="57266d67-1d41-4103-859a-8797e8098ce0" providerId="ADAL" clId="{15D06B18-61CE-4DDB-B9CD-D58AA2D79E0B}"/>
    <pc:docChg chg="modSld">
      <pc:chgData name="Arthur Liu" userId="57266d67-1d41-4103-859a-8797e8098ce0" providerId="ADAL" clId="{15D06B18-61CE-4DDB-B9CD-D58AA2D79E0B}" dt="2022-07-27T17:37:04.651" v="1"/>
      <pc:docMkLst>
        <pc:docMk/>
      </pc:docMkLst>
    </pc:docChg>
  </pc:docChgLst>
  <pc:docChgLst>
    <pc:chgData name="Arthur Liu" userId="57266d67-1d41-4103-859a-8797e8098ce0" providerId="ADAL" clId="{6B2CF558-FCB0-4010-AFF5-C5360F96C056}"/>
    <pc:docChg chg="custSel addSld delSld modSld sldOrd">
      <pc:chgData name="Arthur Liu" userId="57266d67-1d41-4103-859a-8797e8098ce0" providerId="ADAL" clId="{6B2CF558-FCB0-4010-AFF5-C5360F96C056}" dt="2022-06-22T17:34:16.858" v="204"/>
      <pc:docMkLst>
        <pc:docMk/>
      </pc:docMkLst>
      <pc:sldChg chg="addSp">
        <pc:chgData name="Arthur Liu" userId="57266d67-1d41-4103-859a-8797e8098ce0" providerId="ADAL" clId="{6B2CF558-FCB0-4010-AFF5-C5360F96C056}" dt="2022-06-22T17:20:04.446" v="203"/>
        <pc:sldMkLst>
          <pc:docMk/>
          <pc:sldMk cId="778929904" sldId="256"/>
        </pc:sldMkLst>
        <pc:inkChg chg="add">
          <ac:chgData name="Arthur Liu" userId="57266d67-1d41-4103-859a-8797e8098ce0" providerId="ADAL" clId="{6B2CF558-FCB0-4010-AFF5-C5360F96C056}" dt="2022-06-22T17:20:04.446" v="203"/>
          <ac:inkMkLst>
            <pc:docMk/>
            <pc:sldMk cId="778929904" sldId="256"/>
            <ac:inkMk id="5" creationId="{61E1A004-219C-4D9D-A2C9-BDB9105ED4AF}"/>
          </ac:inkMkLst>
        </pc:inkChg>
      </pc:sldChg>
    </pc:docChg>
  </pc:docChgLst>
  <pc:docChgLst>
    <pc:chgData name="Arthur Liu" userId="57266d67-1d41-4103-859a-8797e8098ce0" providerId="ADAL" clId="{5DD13806-F4DD-AD40-9515-FF6328E70821}"/>
    <pc:docChg chg="undo redo custSel addSld delSld modSld sldOrd modNotesMaster modHandout">
      <pc:chgData name="Arthur Liu" userId="57266d67-1d41-4103-859a-8797e8098ce0" providerId="ADAL" clId="{5DD13806-F4DD-AD40-9515-FF6328E70821}" dt="2022-08-10T06:03:35.214" v="2658"/>
      <pc:docMkLst>
        <pc:docMk/>
      </pc:docMkLst>
      <pc:sldChg chg="addSp delSp modSp mod">
        <pc:chgData name="Arthur Liu" userId="57266d67-1d41-4103-859a-8797e8098ce0" providerId="ADAL" clId="{5DD13806-F4DD-AD40-9515-FF6328E70821}" dt="2022-08-10T06:02:17.560" v="2656" actId="1076"/>
        <pc:sldMkLst>
          <pc:docMk/>
          <pc:sldMk cId="778929904" sldId="256"/>
        </pc:sldMkLst>
        <pc:spChg chg="mod">
          <ac:chgData name="Arthur Liu" userId="57266d67-1d41-4103-859a-8797e8098ce0" providerId="ADAL" clId="{5DD13806-F4DD-AD40-9515-FF6328E70821}" dt="2022-08-09T18:41:22.606" v="22" actId="20577"/>
          <ac:spMkLst>
            <pc:docMk/>
            <pc:sldMk cId="778929904" sldId="256"/>
            <ac:spMk id="2" creationId="{25D024DE-D48D-460C-916B-2450517893F2}"/>
          </ac:spMkLst>
        </pc:spChg>
        <pc:picChg chg="add del mod">
          <ac:chgData name="Arthur Liu" userId="57266d67-1d41-4103-859a-8797e8098ce0" providerId="ADAL" clId="{5DD13806-F4DD-AD40-9515-FF6328E70821}" dt="2022-08-09T18:41:08.510" v="2" actId="478"/>
          <ac:picMkLst>
            <pc:docMk/>
            <pc:sldMk cId="778929904" sldId="256"/>
            <ac:picMk id="7" creationId="{2BFA6799-D0DA-AE46-AE69-E5305B3A5C8A}"/>
          </ac:picMkLst>
        </pc:picChg>
        <pc:picChg chg="del">
          <ac:chgData name="Arthur Liu" userId="57266d67-1d41-4103-859a-8797e8098ce0" providerId="ADAL" clId="{5DD13806-F4DD-AD40-9515-FF6328E70821}" dt="2022-08-09T18:41:03.784" v="0" actId="21"/>
          <ac:picMkLst>
            <pc:docMk/>
            <pc:sldMk cId="778929904" sldId="256"/>
            <ac:picMk id="1026" creationId="{7419336E-6526-4B2F-9848-2E4ECFE8ADD6}"/>
          </ac:picMkLst>
        </pc:picChg>
        <pc:picChg chg="add mod">
          <ac:chgData name="Arthur Liu" userId="57266d67-1d41-4103-859a-8797e8098ce0" providerId="ADAL" clId="{5DD13806-F4DD-AD40-9515-FF6328E70821}" dt="2022-08-10T06:02:17.560" v="2656" actId="1076"/>
          <ac:picMkLst>
            <pc:docMk/>
            <pc:sldMk cId="778929904" sldId="256"/>
            <ac:picMk id="5122" creationId="{6FA832BD-92EA-D642-BB37-8569BFF49631}"/>
          </ac:picMkLst>
        </pc:picChg>
      </pc:sldChg>
      <pc:sldChg chg="del">
        <pc:chgData name="Arthur Liu" userId="57266d67-1d41-4103-859a-8797e8098ce0" providerId="ADAL" clId="{5DD13806-F4DD-AD40-9515-FF6328E70821}" dt="2022-08-09T18:41:43.077" v="23" actId="2696"/>
        <pc:sldMkLst>
          <pc:docMk/>
          <pc:sldMk cId="0" sldId="272"/>
        </pc:sldMkLst>
      </pc:sldChg>
      <pc:sldChg chg="del">
        <pc:chgData name="Arthur Liu" userId="57266d67-1d41-4103-859a-8797e8098ce0" providerId="ADAL" clId="{5DD13806-F4DD-AD40-9515-FF6328E70821}" dt="2022-08-09T18:41:43.077" v="23" actId="2696"/>
        <pc:sldMkLst>
          <pc:docMk/>
          <pc:sldMk cId="0" sldId="273"/>
        </pc:sldMkLst>
      </pc:sldChg>
      <pc:sldChg chg="del">
        <pc:chgData name="Arthur Liu" userId="57266d67-1d41-4103-859a-8797e8098ce0" providerId="ADAL" clId="{5DD13806-F4DD-AD40-9515-FF6328E70821}" dt="2022-08-09T18:41:43.077" v="23" actId="2696"/>
        <pc:sldMkLst>
          <pc:docMk/>
          <pc:sldMk cId="0" sldId="275"/>
        </pc:sldMkLst>
      </pc:sldChg>
      <pc:sldChg chg="del">
        <pc:chgData name="Arthur Liu" userId="57266d67-1d41-4103-859a-8797e8098ce0" providerId="ADAL" clId="{5DD13806-F4DD-AD40-9515-FF6328E70821}" dt="2022-08-09T18:41:43.077" v="23" actId="2696"/>
        <pc:sldMkLst>
          <pc:docMk/>
          <pc:sldMk cId="0" sldId="278"/>
        </pc:sldMkLst>
      </pc:sldChg>
      <pc:sldChg chg="del">
        <pc:chgData name="Arthur Liu" userId="57266d67-1d41-4103-859a-8797e8098ce0" providerId="ADAL" clId="{5DD13806-F4DD-AD40-9515-FF6328E70821}" dt="2022-08-09T18:41:43.077" v="23" actId="2696"/>
        <pc:sldMkLst>
          <pc:docMk/>
          <pc:sldMk cId="0" sldId="280"/>
        </pc:sldMkLst>
      </pc:sldChg>
      <pc:sldChg chg="del">
        <pc:chgData name="Arthur Liu" userId="57266d67-1d41-4103-859a-8797e8098ce0" providerId="ADAL" clId="{5DD13806-F4DD-AD40-9515-FF6328E70821}" dt="2022-08-09T18:41:43.077" v="23" actId="2696"/>
        <pc:sldMkLst>
          <pc:docMk/>
          <pc:sldMk cId="0" sldId="281"/>
        </pc:sldMkLst>
      </pc:sldChg>
      <pc:sldChg chg="del">
        <pc:chgData name="Arthur Liu" userId="57266d67-1d41-4103-859a-8797e8098ce0" providerId="ADAL" clId="{5DD13806-F4DD-AD40-9515-FF6328E70821}" dt="2022-08-09T18:41:43.077" v="23" actId="2696"/>
        <pc:sldMkLst>
          <pc:docMk/>
          <pc:sldMk cId="0" sldId="282"/>
        </pc:sldMkLst>
      </pc:sldChg>
      <pc:sldChg chg="del">
        <pc:chgData name="Arthur Liu" userId="57266d67-1d41-4103-859a-8797e8098ce0" providerId="ADAL" clId="{5DD13806-F4DD-AD40-9515-FF6328E70821}" dt="2022-08-09T18:41:43.077" v="23" actId="2696"/>
        <pc:sldMkLst>
          <pc:docMk/>
          <pc:sldMk cId="0" sldId="283"/>
        </pc:sldMkLst>
      </pc:sldChg>
      <pc:sldChg chg="del">
        <pc:chgData name="Arthur Liu" userId="57266d67-1d41-4103-859a-8797e8098ce0" providerId="ADAL" clId="{5DD13806-F4DD-AD40-9515-FF6328E70821}" dt="2022-08-09T18:41:43.077" v="23" actId="2696"/>
        <pc:sldMkLst>
          <pc:docMk/>
          <pc:sldMk cId="3781916087" sldId="284"/>
        </pc:sldMkLst>
      </pc:sldChg>
      <pc:sldChg chg="del">
        <pc:chgData name="Arthur Liu" userId="57266d67-1d41-4103-859a-8797e8098ce0" providerId="ADAL" clId="{5DD13806-F4DD-AD40-9515-FF6328E70821}" dt="2022-08-09T18:41:43.077" v="23" actId="2696"/>
        <pc:sldMkLst>
          <pc:docMk/>
          <pc:sldMk cId="0" sldId="286"/>
        </pc:sldMkLst>
      </pc:sldChg>
      <pc:sldChg chg="modSp add mod modTransition">
        <pc:chgData name="Arthur Liu" userId="57266d67-1d41-4103-859a-8797e8098ce0" providerId="ADAL" clId="{5DD13806-F4DD-AD40-9515-FF6328E70821}" dt="2022-08-10T01:37:44.989" v="2308" actId="20577"/>
        <pc:sldMkLst>
          <pc:docMk/>
          <pc:sldMk cId="0" sldId="287"/>
        </pc:sldMkLst>
        <pc:spChg chg="mod">
          <ac:chgData name="Arthur Liu" userId="57266d67-1d41-4103-859a-8797e8098ce0" providerId="ADAL" clId="{5DD13806-F4DD-AD40-9515-FF6328E70821}" dt="2022-08-10T01:37:44.989" v="2308" actId="20577"/>
          <ac:spMkLst>
            <pc:docMk/>
            <pc:sldMk cId="0" sldId="287"/>
            <ac:spMk id="19458" creationId="{00000000-0000-0000-0000-000000000000}"/>
          </ac:spMkLst>
        </pc:spChg>
      </pc:sldChg>
      <pc:sldChg chg="modSp add mod modTransition">
        <pc:chgData name="Arthur Liu" userId="57266d67-1d41-4103-859a-8797e8098ce0" providerId="ADAL" clId="{5DD13806-F4DD-AD40-9515-FF6328E70821}" dt="2022-08-09T19:03:44.336" v="42" actId="14100"/>
        <pc:sldMkLst>
          <pc:docMk/>
          <pc:sldMk cId="0" sldId="289"/>
        </pc:sldMkLst>
        <pc:spChg chg="mod">
          <ac:chgData name="Arthur Liu" userId="57266d67-1d41-4103-859a-8797e8098ce0" providerId="ADAL" clId="{5DD13806-F4DD-AD40-9515-FF6328E70821}" dt="2022-08-09T19:03:44.336" v="42" actId="14100"/>
          <ac:spMkLst>
            <pc:docMk/>
            <pc:sldMk cId="0" sldId="289"/>
            <ac:spMk id="23554" creationId="{00000000-0000-0000-0000-000000000000}"/>
          </ac:spMkLst>
        </pc:spChg>
      </pc:sldChg>
      <pc:sldChg chg="modSp add mod modTransition modShow">
        <pc:chgData name="Arthur Liu" userId="57266d67-1d41-4103-859a-8797e8098ce0" providerId="ADAL" clId="{5DD13806-F4DD-AD40-9515-FF6328E70821}" dt="2022-08-10T00:43:03.089" v="1116" actId="729"/>
        <pc:sldMkLst>
          <pc:docMk/>
          <pc:sldMk cId="0" sldId="290"/>
        </pc:sldMkLst>
        <pc:spChg chg="mod">
          <ac:chgData name="Arthur Liu" userId="57266d67-1d41-4103-859a-8797e8098ce0" providerId="ADAL" clId="{5DD13806-F4DD-AD40-9515-FF6328E70821}" dt="2022-08-09T19:03:49.433" v="44" actId="27636"/>
          <ac:spMkLst>
            <pc:docMk/>
            <pc:sldMk cId="0" sldId="290"/>
            <ac:spMk id="25605" creationId="{00000000-0000-0000-0000-000000000000}"/>
          </ac:spMkLst>
        </pc:spChg>
      </pc:sldChg>
      <pc:sldChg chg="modSp add mod modTransition">
        <pc:chgData name="Arthur Liu" userId="57266d67-1d41-4103-859a-8797e8098ce0" providerId="ADAL" clId="{5DD13806-F4DD-AD40-9515-FF6328E70821}" dt="2022-08-09T23:37:19.225" v="875" actId="14100"/>
        <pc:sldMkLst>
          <pc:docMk/>
          <pc:sldMk cId="0" sldId="291"/>
        </pc:sldMkLst>
        <pc:spChg chg="mod">
          <ac:chgData name="Arthur Liu" userId="57266d67-1d41-4103-859a-8797e8098ce0" providerId="ADAL" clId="{5DD13806-F4DD-AD40-9515-FF6328E70821}" dt="2022-08-09T23:37:19.225" v="875" actId="14100"/>
          <ac:spMkLst>
            <pc:docMk/>
            <pc:sldMk cId="0" sldId="291"/>
            <ac:spMk id="3" creationId="{00000000-0000-0000-0000-000000000000}"/>
          </ac:spMkLst>
        </pc:spChg>
      </pc:sldChg>
      <pc:sldChg chg="modSp add del mod ord modTransition">
        <pc:chgData name="Arthur Liu" userId="57266d67-1d41-4103-859a-8797e8098ce0" providerId="ADAL" clId="{5DD13806-F4DD-AD40-9515-FF6328E70821}" dt="2022-08-10T00:44:17.763" v="1135" actId="2696"/>
        <pc:sldMkLst>
          <pc:docMk/>
          <pc:sldMk cId="0" sldId="292"/>
        </pc:sldMkLst>
        <pc:spChg chg="mod">
          <ac:chgData name="Arthur Liu" userId="57266d67-1d41-4103-859a-8797e8098ce0" providerId="ADAL" clId="{5DD13806-F4DD-AD40-9515-FF6328E70821}" dt="2022-08-09T23:37:51.946" v="877" actId="6549"/>
          <ac:spMkLst>
            <pc:docMk/>
            <pc:sldMk cId="0" sldId="292"/>
            <ac:spMk id="29698" creationId="{00000000-0000-0000-0000-000000000000}"/>
          </ac:spMkLst>
        </pc:spChg>
      </pc:sldChg>
      <pc:sldChg chg="modSp add mod modTransition">
        <pc:chgData name="Arthur Liu" userId="57266d67-1d41-4103-859a-8797e8098ce0" providerId="ADAL" clId="{5DD13806-F4DD-AD40-9515-FF6328E70821}" dt="2022-08-09T23:42:58.837" v="911" actId="14100"/>
        <pc:sldMkLst>
          <pc:docMk/>
          <pc:sldMk cId="0" sldId="296"/>
        </pc:sldMkLst>
        <pc:spChg chg="mod">
          <ac:chgData name="Arthur Liu" userId="57266d67-1d41-4103-859a-8797e8098ce0" providerId="ADAL" clId="{5DD13806-F4DD-AD40-9515-FF6328E70821}" dt="2022-08-09T23:42:37.560" v="908" actId="113"/>
          <ac:spMkLst>
            <pc:docMk/>
            <pc:sldMk cId="0" sldId="296"/>
            <ac:spMk id="8" creationId="{00000000-0000-0000-0000-000000000000}"/>
          </ac:spMkLst>
        </pc:spChg>
        <pc:spChg chg="mod">
          <ac:chgData name="Arthur Liu" userId="57266d67-1d41-4103-859a-8797e8098ce0" providerId="ADAL" clId="{5DD13806-F4DD-AD40-9515-FF6328E70821}" dt="2022-08-09T23:42:58.837" v="911" actId="14100"/>
          <ac:spMkLst>
            <pc:docMk/>
            <pc:sldMk cId="0" sldId="296"/>
            <ac:spMk id="9" creationId="{00000000-0000-0000-0000-000000000000}"/>
          </ac:spMkLst>
        </pc:spChg>
        <pc:spChg chg="mod">
          <ac:chgData name="Arthur Liu" userId="57266d67-1d41-4103-859a-8797e8098ce0" providerId="ADAL" clId="{5DD13806-F4DD-AD40-9515-FF6328E70821}" dt="2022-08-09T23:42:40.147" v="909" actId="14100"/>
          <ac:spMkLst>
            <pc:docMk/>
            <pc:sldMk cId="0" sldId="296"/>
            <ac:spMk id="87042" creationId="{00000000-0000-0000-0000-000000000000}"/>
          </ac:spMkLst>
        </pc:spChg>
      </pc:sldChg>
      <pc:sldChg chg="modSp mod">
        <pc:chgData name="Arthur Liu" userId="57266d67-1d41-4103-859a-8797e8098ce0" providerId="ADAL" clId="{5DD13806-F4DD-AD40-9515-FF6328E70821}" dt="2022-08-10T00:56:23.402" v="1802" actId="20577"/>
        <pc:sldMkLst>
          <pc:docMk/>
          <pc:sldMk cId="2569339130" sldId="312"/>
        </pc:sldMkLst>
        <pc:spChg chg="mod">
          <ac:chgData name="Arthur Liu" userId="57266d67-1d41-4103-859a-8797e8098ce0" providerId="ADAL" clId="{5DD13806-F4DD-AD40-9515-FF6328E70821}" dt="2022-08-10T00:56:23.402" v="1802" actId="20577"/>
          <ac:spMkLst>
            <pc:docMk/>
            <pc:sldMk cId="2569339130" sldId="312"/>
            <ac:spMk id="3" creationId="{9105816C-FC39-3D49-AC67-C068B8D208A0}"/>
          </ac:spMkLst>
        </pc:spChg>
      </pc:sldChg>
      <pc:sldChg chg="modSp add mod modTransition modShow">
        <pc:chgData name="Arthur Liu" userId="57266d67-1d41-4103-859a-8797e8098ce0" providerId="ADAL" clId="{5DD13806-F4DD-AD40-9515-FF6328E70821}" dt="2022-08-10T00:46:00.589" v="1197" actId="729"/>
        <pc:sldMkLst>
          <pc:docMk/>
          <pc:sldMk cId="0" sldId="313"/>
        </pc:sldMkLst>
        <pc:spChg chg="mod">
          <ac:chgData name="Arthur Liu" userId="57266d67-1d41-4103-859a-8797e8098ce0" providerId="ADAL" clId="{5DD13806-F4DD-AD40-9515-FF6328E70821}" dt="2022-08-09T23:40:48.341" v="896" actId="14100"/>
          <ac:spMkLst>
            <pc:docMk/>
            <pc:sldMk cId="0" sldId="313"/>
            <ac:spMk id="100" creationId="{00000000-0000-0000-0000-000000000000}"/>
          </ac:spMkLst>
        </pc:spChg>
        <pc:spChg chg="mod">
          <ac:chgData name="Arthur Liu" userId="57266d67-1d41-4103-859a-8797e8098ce0" providerId="ADAL" clId="{5DD13806-F4DD-AD40-9515-FF6328E70821}" dt="2022-08-09T23:40:26.348" v="893" actId="14100"/>
          <ac:spMkLst>
            <pc:docMk/>
            <pc:sldMk cId="0" sldId="313"/>
            <ac:spMk id="72705" creationId="{00000000-0000-0000-0000-000000000000}"/>
          </ac:spMkLst>
        </pc:spChg>
      </pc:sldChg>
      <pc:sldChg chg="del">
        <pc:chgData name="Arthur Liu" userId="57266d67-1d41-4103-859a-8797e8098ce0" providerId="ADAL" clId="{5DD13806-F4DD-AD40-9515-FF6328E70821}" dt="2022-08-09T18:41:43.077" v="23" actId="2696"/>
        <pc:sldMkLst>
          <pc:docMk/>
          <pc:sldMk cId="405817607" sldId="313"/>
        </pc:sldMkLst>
      </pc:sldChg>
      <pc:sldChg chg="modSp add del mod modTransition">
        <pc:chgData name="Arthur Liu" userId="57266d67-1d41-4103-859a-8797e8098ce0" providerId="ADAL" clId="{5DD13806-F4DD-AD40-9515-FF6328E70821}" dt="2022-08-09T23:40:43.614" v="895" actId="14100"/>
        <pc:sldMkLst>
          <pc:docMk/>
          <pc:sldMk cId="0" sldId="314"/>
        </pc:sldMkLst>
        <pc:spChg chg="mod">
          <ac:chgData name="Arthur Liu" userId="57266d67-1d41-4103-859a-8797e8098ce0" providerId="ADAL" clId="{5DD13806-F4DD-AD40-9515-FF6328E70821}" dt="2022-08-09T23:40:43.614" v="895" actId="14100"/>
          <ac:spMkLst>
            <pc:docMk/>
            <pc:sldMk cId="0" sldId="314"/>
            <ac:spMk id="100" creationId="{00000000-0000-0000-0000-000000000000}"/>
          </ac:spMkLst>
        </pc:spChg>
        <pc:spChg chg="mod">
          <ac:chgData name="Arthur Liu" userId="57266d67-1d41-4103-859a-8797e8098ce0" providerId="ADAL" clId="{5DD13806-F4DD-AD40-9515-FF6328E70821}" dt="2022-08-09T23:40:41.156" v="894" actId="14100"/>
          <ac:spMkLst>
            <pc:docMk/>
            <pc:sldMk cId="0" sldId="314"/>
            <ac:spMk id="74753" creationId="{00000000-0000-0000-0000-000000000000}"/>
          </ac:spMkLst>
        </pc:spChg>
      </pc:sldChg>
      <pc:sldChg chg="modSp add mod modTransition">
        <pc:chgData name="Arthur Liu" userId="57266d67-1d41-4103-859a-8797e8098ce0" providerId="ADAL" clId="{5DD13806-F4DD-AD40-9515-FF6328E70821}" dt="2022-08-09T23:41:01.596" v="897" actId="14100"/>
        <pc:sldMkLst>
          <pc:docMk/>
          <pc:sldMk cId="0" sldId="315"/>
        </pc:sldMkLst>
        <pc:spChg chg="mod">
          <ac:chgData name="Arthur Liu" userId="57266d67-1d41-4103-859a-8797e8098ce0" providerId="ADAL" clId="{5DD13806-F4DD-AD40-9515-FF6328E70821}" dt="2022-08-09T23:41:01.596" v="897" actId="14100"/>
          <ac:spMkLst>
            <pc:docMk/>
            <pc:sldMk cId="0" sldId="315"/>
            <ac:spMk id="76802" creationId="{00000000-0000-0000-0000-000000000000}"/>
          </ac:spMkLst>
        </pc:spChg>
      </pc:sldChg>
      <pc:sldChg chg="modSp add mod modTransition">
        <pc:chgData name="Arthur Liu" userId="57266d67-1d41-4103-859a-8797e8098ce0" providerId="ADAL" clId="{5DD13806-F4DD-AD40-9515-FF6328E70821}" dt="2022-08-09T23:41:29.307" v="903" actId="14100"/>
        <pc:sldMkLst>
          <pc:docMk/>
          <pc:sldMk cId="0" sldId="316"/>
        </pc:sldMkLst>
        <pc:spChg chg="mod">
          <ac:chgData name="Arthur Liu" userId="57266d67-1d41-4103-859a-8797e8098ce0" providerId="ADAL" clId="{5DD13806-F4DD-AD40-9515-FF6328E70821}" dt="2022-08-09T23:41:29.307" v="903" actId="14100"/>
          <ac:spMkLst>
            <pc:docMk/>
            <pc:sldMk cId="0" sldId="316"/>
            <ac:spMk id="80898" creationId="{00000000-0000-0000-0000-000000000000}"/>
          </ac:spMkLst>
        </pc:spChg>
      </pc:sldChg>
      <pc:sldChg chg="modSp add mod modTransition">
        <pc:chgData name="Arthur Liu" userId="57266d67-1d41-4103-859a-8797e8098ce0" providerId="ADAL" clId="{5DD13806-F4DD-AD40-9515-FF6328E70821}" dt="2022-08-10T02:46:44.700" v="2351" actId="20577"/>
        <pc:sldMkLst>
          <pc:docMk/>
          <pc:sldMk cId="0" sldId="317"/>
        </pc:sldMkLst>
        <pc:spChg chg="mod">
          <ac:chgData name="Arthur Liu" userId="57266d67-1d41-4103-859a-8797e8098ce0" providerId="ADAL" clId="{5DD13806-F4DD-AD40-9515-FF6328E70821}" dt="2022-08-10T02:46:44.700" v="2351" actId="20577"/>
          <ac:spMkLst>
            <pc:docMk/>
            <pc:sldMk cId="0" sldId="317"/>
            <ac:spMk id="25" creationId="{00000000-0000-0000-0000-000000000000}"/>
          </ac:spMkLst>
        </pc:spChg>
        <pc:spChg chg="mod">
          <ac:chgData name="Arthur Liu" userId="57266d67-1d41-4103-859a-8797e8098ce0" providerId="ADAL" clId="{5DD13806-F4DD-AD40-9515-FF6328E70821}" dt="2022-08-09T23:41:34.714" v="904" actId="14100"/>
          <ac:spMkLst>
            <pc:docMk/>
            <pc:sldMk cId="0" sldId="317"/>
            <ac:spMk id="82945" creationId="{00000000-0000-0000-0000-000000000000}"/>
          </ac:spMkLst>
        </pc:spChg>
      </pc:sldChg>
      <pc:sldChg chg="modSp add mod modTransition">
        <pc:chgData name="Arthur Liu" userId="57266d67-1d41-4103-859a-8797e8098ce0" providerId="ADAL" clId="{5DD13806-F4DD-AD40-9515-FF6328E70821}" dt="2022-08-10T02:55:59.803" v="2490" actId="20577"/>
        <pc:sldMkLst>
          <pc:docMk/>
          <pc:sldMk cId="0" sldId="318"/>
        </pc:sldMkLst>
        <pc:spChg chg="mod">
          <ac:chgData name="Arthur Liu" userId="57266d67-1d41-4103-859a-8797e8098ce0" providerId="ADAL" clId="{5DD13806-F4DD-AD40-9515-FF6328E70821}" dt="2022-08-10T02:55:59.803" v="2490" actId="20577"/>
          <ac:spMkLst>
            <pc:docMk/>
            <pc:sldMk cId="0" sldId="318"/>
            <ac:spMk id="89090" creationId="{00000000-0000-0000-0000-000000000000}"/>
          </ac:spMkLst>
        </pc:spChg>
      </pc:sldChg>
      <pc:sldChg chg="modSp add mod modTransition">
        <pc:chgData name="Arthur Liu" userId="57266d67-1d41-4103-859a-8797e8098ce0" providerId="ADAL" clId="{5DD13806-F4DD-AD40-9515-FF6328E70821}" dt="2022-08-09T23:43:10.112" v="915" actId="27636"/>
        <pc:sldMkLst>
          <pc:docMk/>
          <pc:sldMk cId="0" sldId="319"/>
        </pc:sldMkLst>
        <pc:spChg chg="mod">
          <ac:chgData name="Arthur Liu" userId="57266d67-1d41-4103-859a-8797e8098ce0" providerId="ADAL" clId="{5DD13806-F4DD-AD40-9515-FF6328E70821}" dt="2022-08-09T23:43:10.112" v="915" actId="27636"/>
          <ac:spMkLst>
            <pc:docMk/>
            <pc:sldMk cId="0" sldId="319"/>
            <ac:spMk id="91138" creationId="{00000000-0000-0000-0000-000000000000}"/>
          </ac:spMkLst>
        </pc:spChg>
      </pc:sldChg>
      <pc:sldChg chg="addSp delSp modSp add mod modTransition">
        <pc:chgData name="Arthur Liu" userId="57266d67-1d41-4103-859a-8797e8098ce0" providerId="ADAL" clId="{5DD13806-F4DD-AD40-9515-FF6328E70821}" dt="2022-08-09T23:45:21.357" v="966" actId="14100"/>
        <pc:sldMkLst>
          <pc:docMk/>
          <pc:sldMk cId="0" sldId="320"/>
        </pc:sldMkLst>
        <pc:spChg chg="add del mod">
          <ac:chgData name="Arthur Liu" userId="57266d67-1d41-4103-859a-8797e8098ce0" providerId="ADAL" clId="{5DD13806-F4DD-AD40-9515-FF6328E70821}" dt="2022-08-09T23:44:43.379" v="957" actId="113"/>
          <ac:spMkLst>
            <pc:docMk/>
            <pc:sldMk cId="0" sldId="320"/>
            <ac:spMk id="8" creationId="{00000000-0000-0000-0000-000000000000}"/>
          </ac:spMkLst>
        </pc:spChg>
        <pc:spChg chg="mod">
          <ac:chgData name="Arthur Liu" userId="57266d67-1d41-4103-859a-8797e8098ce0" providerId="ADAL" clId="{5DD13806-F4DD-AD40-9515-FF6328E70821}" dt="2022-08-09T23:45:21.357" v="966" actId="14100"/>
          <ac:spMkLst>
            <pc:docMk/>
            <pc:sldMk cId="0" sldId="320"/>
            <ac:spMk id="9" creationId="{00000000-0000-0000-0000-000000000000}"/>
          </ac:spMkLst>
        </pc:spChg>
        <pc:spChg chg="mod">
          <ac:chgData name="Arthur Liu" userId="57266d67-1d41-4103-859a-8797e8098ce0" providerId="ADAL" clId="{5DD13806-F4DD-AD40-9515-FF6328E70821}" dt="2022-08-09T23:44:42.875" v="951" actId="1076"/>
          <ac:spMkLst>
            <pc:docMk/>
            <pc:sldMk cId="0" sldId="320"/>
            <ac:spMk id="10" creationId="{00000000-0000-0000-0000-000000000000}"/>
          </ac:spMkLst>
        </pc:spChg>
        <pc:spChg chg="mod">
          <ac:chgData name="Arthur Liu" userId="57266d67-1d41-4103-859a-8797e8098ce0" providerId="ADAL" clId="{5DD13806-F4DD-AD40-9515-FF6328E70821}" dt="2022-08-09T23:44:43.332" v="956" actId="14100"/>
          <ac:spMkLst>
            <pc:docMk/>
            <pc:sldMk cId="0" sldId="320"/>
            <ac:spMk id="15" creationId="{00000000-0000-0000-0000-000000000000}"/>
          </ac:spMkLst>
        </pc:spChg>
        <pc:spChg chg="mod">
          <ac:chgData name="Arthur Liu" userId="57266d67-1d41-4103-859a-8797e8098ce0" providerId="ADAL" clId="{5DD13806-F4DD-AD40-9515-FF6328E70821}" dt="2022-08-09T23:44:07.501" v="929" actId="113"/>
          <ac:spMkLst>
            <pc:docMk/>
            <pc:sldMk cId="0" sldId="320"/>
            <ac:spMk id="16" creationId="{00000000-0000-0000-0000-000000000000}"/>
          </ac:spMkLst>
        </pc:spChg>
        <pc:spChg chg="add del mod">
          <ac:chgData name="Arthur Liu" userId="57266d67-1d41-4103-859a-8797e8098ce0" providerId="ADAL" clId="{5DD13806-F4DD-AD40-9515-FF6328E70821}" dt="2022-08-09T23:44:42.791" v="950"/>
          <ac:spMkLst>
            <pc:docMk/>
            <pc:sldMk cId="0" sldId="320"/>
            <ac:spMk id="17" creationId="{F8FE5BE0-6C44-B644-8E19-CD0C83132954}"/>
          </ac:spMkLst>
        </pc:spChg>
        <pc:spChg chg="add del mod">
          <ac:chgData name="Arthur Liu" userId="57266d67-1d41-4103-859a-8797e8098ce0" providerId="ADAL" clId="{5DD13806-F4DD-AD40-9515-FF6328E70821}" dt="2022-08-09T23:44:42.791" v="950"/>
          <ac:spMkLst>
            <pc:docMk/>
            <pc:sldMk cId="0" sldId="320"/>
            <ac:spMk id="18" creationId="{C226489E-00C4-5E4A-87B1-233C3BE76DCC}"/>
          </ac:spMkLst>
        </pc:spChg>
        <pc:spChg chg="mod">
          <ac:chgData name="Arthur Liu" userId="57266d67-1d41-4103-859a-8797e8098ce0" providerId="ADAL" clId="{5DD13806-F4DD-AD40-9515-FF6328E70821}" dt="2022-08-09T23:44:07.501" v="929" actId="113"/>
          <ac:spMkLst>
            <pc:docMk/>
            <pc:sldMk cId="0" sldId="320"/>
            <ac:spMk id="93185" creationId="{00000000-0000-0000-0000-000000000000}"/>
          </ac:spMkLst>
        </pc:spChg>
        <pc:spChg chg="mod">
          <ac:chgData name="Arthur Liu" userId="57266d67-1d41-4103-859a-8797e8098ce0" providerId="ADAL" clId="{5DD13806-F4DD-AD40-9515-FF6328E70821}" dt="2022-08-09T23:44:07.501" v="929" actId="113"/>
          <ac:spMkLst>
            <pc:docMk/>
            <pc:sldMk cId="0" sldId="320"/>
            <ac:spMk id="93186" creationId="{00000000-0000-0000-0000-000000000000}"/>
          </ac:spMkLst>
        </pc:spChg>
        <pc:spChg chg="mod">
          <ac:chgData name="Arthur Liu" userId="57266d67-1d41-4103-859a-8797e8098ce0" providerId="ADAL" clId="{5DD13806-F4DD-AD40-9515-FF6328E70821}" dt="2022-08-09T23:44:07.501" v="929" actId="113"/>
          <ac:spMkLst>
            <pc:docMk/>
            <pc:sldMk cId="0" sldId="320"/>
            <ac:spMk id="93187" creationId="{00000000-0000-0000-0000-000000000000}"/>
          </ac:spMkLst>
        </pc:spChg>
        <pc:spChg chg="mod">
          <ac:chgData name="Arthur Liu" userId="57266d67-1d41-4103-859a-8797e8098ce0" providerId="ADAL" clId="{5DD13806-F4DD-AD40-9515-FF6328E70821}" dt="2022-08-09T23:44:07.501" v="929" actId="113"/>
          <ac:spMkLst>
            <pc:docMk/>
            <pc:sldMk cId="0" sldId="320"/>
            <ac:spMk id="93188" creationId="{00000000-0000-0000-0000-000000000000}"/>
          </ac:spMkLst>
        </pc:spChg>
        <pc:spChg chg="mod">
          <ac:chgData name="Arthur Liu" userId="57266d67-1d41-4103-859a-8797e8098ce0" providerId="ADAL" clId="{5DD13806-F4DD-AD40-9515-FF6328E70821}" dt="2022-08-09T23:44:07.501" v="929" actId="113"/>
          <ac:spMkLst>
            <pc:docMk/>
            <pc:sldMk cId="0" sldId="320"/>
            <ac:spMk id="93192" creationId="{00000000-0000-0000-0000-000000000000}"/>
          </ac:spMkLst>
        </pc:spChg>
        <pc:spChg chg="add del">
          <ac:chgData name="Arthur Liu" userId="57266d67-1d41-4103-859a-8797e8098ce0" providerId="ADAL" clId="{5DD13806-F4DD-AD40-9515-FF6328E70821}" dt="2022-08-09T23:44:42.710" v="949" actId="478"/>
          <ac:spMkLst>
            <pc:docMk/>
            <pc:sldMk cId="0" sldId="320"/>
            <ac:spMk id="93193" creationId="{00000000-0000-0000-0000-000000000000}"/>
          </ac:spMkLst>
        </pc:spChg>
        <pc:spChg chg="add del">
          <ac:chgData name="Arthur Liu" userId="57266d67-1d41-4103-859a-8797e8098ce0" providerId="ADAL" clId="{5DD13806-F4DD-AD40-9515-FF6328E70821}" dt="2022-08-09T23:44:42.210" v="948" actId="478"/>
          <ac:spMkLst>
            <pc:docMk/>
            <pc:sldMk cId="0" sldId="320"/>
            <ac:spMk id="93194" creationId="{00000000-0000-0000-0000-000000000000}"/>
          </ac:spMkLst>
        </pc:spChg>
      </pc:sldChg>
      <pc:sldChg chg="modSp add mod modTransition modNotesTx">
        <pc:chgData name="Arthur Liu" userId="57266d67-1d41-4103-859a-8797e8098ce0" providerId="ADAL" clId="{5DD13806-F4DD-AD40-9515-FF6328E70821}" dt="2022-08-10T03:01:39.735" v="2653" actId="20577"/>
        <pc:sldMkLst>
          <pc:docMk/>
          <pc:sldMk cId="0" sldId="321"/>
        </pc:sldMkLst>
        <pc:spChg chg="mod">
          <ac:chgData name="Arthur Liu" userId="57266d67-1d41-4103-859a-8797e8098ce0" providerId="ADAL" clId="{5DD13806-F4DD-AD40-9515-FF6328E70821}" dt="2022-08-10T03:01:18.663" v="2613" actId="20577"/>
          <ac:spMkLst>
            <pc:docMk/>
            <pc:sldMk cId="0" sldId="321"/>
            <ac:spMk id="95234" creationId="{00000000-0000-0000-0000-000000000000}"/>
          </ac:spMkLst>
        </pc:spChg>
      </pc:sldChg>
      <pc:sldChg chg="del">
        <pc:chgData name="Arthur Liu" userId="57266d67-1d41-4103-859a-8797e8098ce0" providerId="ADAL" clId="{5DD13806-F4DD-AD40-9515-FF6328E70821}" dt="2022-08-09T18:41:43.077" v="23" actId="2696"/>
        <pc:sldMkLst>
          <pc:docMk/>
          <pc:sldMk cId="0" sldId="324"/>
        </pc:sldMkLst>
      </pc:sldChg>
      <pc:sldChg chg="del">
        <pc:chgData name="Arthur Liu" userId="57266d67-1d41-4103-859a-8797e8098ce0" providerId="ADAL" clId="{5DD13806-F4DD-AD40-9515-FF6328E70821}" dt="2022-08-09T18:41:43.077" v="23" actId="2696"/>
        <pc:sldMkLst>
          <pc:docMk/>
          <pc:sldMk cId="0" sldId="327"/>
        </pc:sldMkLst>
      </pc:sldChg>
      <pc:sldChg chg="del">
        <pc:chgData name="Arthur Liu" userId="57266d67-1d41-4103-859a-8797e8098ce0" providerId="ADAL" clId="{5DD13806-F4DD-AD40-9515-FF6328E70821}" dt="2022-08-09T18:41:43.077" v="23" actId="2696"/>
        <pc:sldMkLst>
          <pc:docMk/>
          <pc:sldMk cId="1475707276" sldId="329"/>
        </pc:sldMkLst>
      </pc:sldChg>
      <pc:sldChg chg="del">
        <pc:chgData name="Arthur Liu" userId="57266d67-1d41-4103-859a-8797e8098ce0" providerId="ADAL" clId="{5DD13806-F4DD-AD40-9515-FF6328E70821}" dt="2022-08-09T18:41:43.077" v="23" actId="2696"/>
        <pc:sldMkLst>
          <pc:docMk/>
          <pc:sldMk cId="600558757" sldId="330"/>
        </pc:sldMkLst>
      </pc:sldChg>
      <pc:sldChg chg="delSp modSp add mod modTransition modNotesTx">
        <pc:chgData name="Arthur Liu" userId="57266d67-1d41-4103-859a-8797e8098ce0" providerId="ADAL" clId="{5DD13806-F4DD-AD40-9515-FF6328E70821}" dt="2022-08-10T02:55:20.658" v="2486" actId="20577"/>
        <pc:sldMkLst>
          <pc:docMk/>
          <pc:sldMk cId="0" sldId="331"/>
        </pc:sldMkLst>
        <pc:spChg chg="mod">
          <ac:chgData name="Arthur Liu" userId="57266d67-1d41-4103-859a-8797e8098ce0" providerId="ADAL" clId="{5DD13806-F4DD-AD40-9515-FF6328E70821}" dt="2022-08-09T23:42:34.183" v="907" actId="113"/>
          <ac:spMkLst>
            <pc:docMk/>
            <pc:sldMk cId="0" sldId="331"/>
            <ac:spMk id="8" creationId="{00000000-0000-0000-0000-000000000000}"/>
          </ac:spMkLst>
        </pc:spChg>
        <pc:spChg chg="mod">
          <ac:chgData name="Arthur Liu" userId="57266d67-1d41-4103-859a-8797e8098ce0" providerId="ADAL" clId="{5DD13806-F4DD-AD40-9515-FF6328E70821}" dt="2022-08-09T23:42:43.180" v="910" actId="14100"/>
          <ac:spMkLst>
            <pc:docMk/>
            <pc:sldMk cId="0" sldId="331"/>
            <ac:spMk id="84994" creationId="{00000000-0000-0000-0000-000000000000}"/>
          </ac:spMkLst>
        </pc:spChg>
        <pc:spChg chg="del">
          <ac:chgData name="Arthur Liu" userId="57266d67-1d41-4103-859a-8797e8098ce0" providerId="ADAL" clId="{5DD13806-F4DD-AD40-9515-FF6328E70821}" dt="2022-08-10T00:39:32.651" v="1107" actId="478"/>
          <ac:spMkLst>
            <pc:docMk/>
            <pc:sldMk cId="0" sldId="331"/>
            <ac:spMk id="84998" creationId="{00000000-0000-0000-0000-000000000000}"/>
          </ac:spMkLst>
        </pc:spChg>
        <pc:spChg chg="del">
          <ac:chgData name="Arthur Liu" userId="57266d67-1d41-4103-859a-8797e8098ce0" providerId="ADAL" clId="{5DD13806-F4DD-AD40-9515-FF6328E70821}" dt="2022-08-10T00:39:33.334" v="1108" actId="478"/>
          <ac:spMkLst>
            <pc:docMk/>
            <pc:sldMk cId="0" sldId="331"/>
            <ac:spMk id="84999" creationId="{00000000-0000-0000-0000-000000000000}"/>
          </ac:spMkLst>
        </pc:spChg>
        <pc:spChg chg="del">
          <ac:chgData name="Arthur Liu" userId="57266d67-1d41-4103-859a-8797e8098ce0" providerId="ADAL" clId="{5DD13806-F4DD-AD40-9515-FF6328E70821}" dt="2022-08-10T00:39:33.965" v="1109" actId="478"/>
          <ac:spMkLst>
            <pc:docMk/>
            <pc:sldMk cId="0" sldId="331"/>
            <ac:spMk id="85000" creationId="{00000000-0000-0000-0000-000000000000}"/>
          </ac:spMkLst>
        </pc:spChg>
        <pc:cxnChg chg="del">
          <ac:chgData name="Arthur Liu" userId="57266d67-1d41-4103-859a-8797e8098ce0" providerId="ADAL" clId="{5DD13806-F4DD-AD40-9515-FF6328E70821}" dt="2022-08-10T00:39:35.429" v="1110" actId="478"/>
          <ac:cxnSpMkLst>
            <pc:docMk/>
            <pc:sldMk cId="0" sldId="331"/>
            <ac:cxnSpMk id="85001" creationId="{00000000-0000-0000-0000-000000000000}"/>
          </ac:cxnSpMkLst>
        </pc:cxnChg>
      </pc:sldChg>
      <pc:sldChg chg="del">
        <pc:chgData name="Arthur Liu" userId="57266d67-1d41-4103-859a-8797e8098ce0" providerId="ADAL" clId="{5DD13806-F4DD-AD40-9515-FF6328E70821}" dt="2022-08-09T18:41:43.077" v="23" actId="2696"/>
        <pc:sldMkLst>
          <pc:docMk/>
          <pc:sldMk cId="1573016379" sldId="331"/>
        </pc:sldMkLst>
      </pc:sldChg>
      <pc:sldChg chg="modSp add mod modTransition">
        <pc:chgData name="Arthur Liu" userId="57266d67-1d41-4103-859a-8797e8098ce0" providerId="ADAL" clId="{5DD13806-F4DD-AD40-9515-FF6328E70821}" dt="2022-08-09T23:41:19.250" v="900" actId="6549"/>
        <pc:sldMkLst>
          <pc:docMk/>
          <pc:sldMk cId="0" sldId="332"/>
        </pc:sldMkLst>
        <pc:spChg chg="mod">
          <ac:chgData name="Arthur Liu" userId="57266d67-1d41-4103-859a-8797e8098ce0" providerId="ADAL" clId="{5DD13806-F4DD-AD40-9515-FF6328E70821}" dt="2022-08-09T23:41:19.250" v="900" actId="6549"/>
          <ac:spMkLst>
            <pc:docMk/>
            <pc:sldMk cId="0" sldId="332"/>
            <ac:spMk id="78850" creationId="{00000000-0000-0000-0000-000000000000}"/>
          </ac:spMkLst>
        </pc:spChg>
      </pc:sldChg>
      <pc:sldChg chg="del">
        <pc:chgData name="Arthur Liu" userId="57266d67-1d41-4103-859a-8797e8098ce0" providerId="ADAL" clId="{5DD13806-F4DD-AD40-9515-FF6328E70821}" dt="2022-08-09T18:41:43.077" v="23" actId="2696"/>
        <pc:sldMkLst>
          <pc:docMk/>
          <pc:sldMk cId="1700687025" sldId="332"/>
        </pc:sldMkLst>
      </pc:sldChg>
      <pc:sldChg chg="delSp modSp add mod modTransition modNotes modNotesTx">
        <pc:chgData name="Arthur Liu" userId="57266d67-1d41-4103-859a-8797e8098ce0" providerId="ADAL" clId="{5DD13806-F4DD-AD40-9515-FF6328E70821}" dt="2022-08-10T06:03:35.214" v="2658"/>
        <pc:sldMkLst>
          <pc:docMk/>
          <pc:sldMk cId="0" sldId="333"/>
        </pc:sldMkLst>
        <pc:spChg chg="mod">
          <ac:chgData name="Arthur Liu" userId="57266d67-1d41-4103-859a-8797e8098ce0" providerId="ADAL" clId="{5DD13806-F4DD-AD40-9515-FF6328E70821}" dt="2022-08-10T02:56:29.447" v="2492" actId="207"/>
          <ac:spMkLst>
            <pc:docMk/>
            <pc:sldMk cId="0" sldId="333"/>
            <ac:spMk id="8" creationId="{00000000-0000-0000-0000-000000000000}"/>
          </ac:spMkLst>
        </pc:spChg>
        <pc:spChg chg="mod">
          <ac:chgData name="Arthur Liu" userId="57266d67-1d41-4103-859a-8797e8098ce0" providerId="ADAL" clId="{5DD13806-F4DD-AD40-9515-FF6328E70821}" dt="2022-08-10T00:40:00.308" v="1114" actId="1076"/>
          <ac:spMkLst>
            <pc:docMk/>
            <pc:sldMk cId="0" sldId="333"/>
            <ac:spMk id="105474" creationId="{00000000-0000-0000-0000-000000000000}"/>
          </ac:spMkLst>
        </pc:spChg>
        <pc:spChg chg="mod">
          <ac:chgData name="Arthur Liu" userId="57266d67-1d41-4103-859a-8797e8098ce0" providerId="ADAL" clId="{5DD13806-F4DD-AD40-9515-FF6328E70821}" dt="2022-08-10T00:39:58.286" v="1112" actId="1076"/>
          <ac:spMkLst>
            <pc:docMk/>
            <pc:sldMk cId="0" sldId="333"/>
            <ac:spMk id="105475" creationId="{00000000-0000-0000-0000-000000000000}"/>
          </ac:spMkLst>
        </pc:spChg>
        <pc:spChg chg="del">
          <ac:chgData name="Arthur Liu" userId="57266d67-1d41-4103-859a-8797e8098ce0" providerId="ADAL" clId="{5DD13806-F4DD-AD40-9515-FF6328E70821}" dt="2022-08-10T00:40:07.585" v="1115" actId="478"/>
          <ac:spMkLst>
            <pc:docMk/>
            <pc:sldMk cId="0" sldId="333"/>
            <ac:spMk id="105481" creationId="{00000000-0000-0000-0000-000000000000}"/>
          </ac:spMkLst>
        </pc:spChg>
        <pc:spChg chg="del mod">
          <ac:chgData name="Arthur Liu" userId="57266d67-1d41-4103-859a-8797e8098ce0" providerId="ADAL" clId="{5DD13806-F4DD-AD40-9515-FF6328E70821}" dt="2022-08-10T00:40:07.585" v="1115" actId="478"/>
          <ac:spMkLst>
            <pc:docMk/>
            <pc:sldMk cId="0" sldId="333"/>
            <ac:spMk id="105482" creationId="{00000000-0000-0000-0000-000000000000}"/>
          </ac:spMkLst>
        </pc:spChg>
        <pc:spChg chg="del mod">
          <ac:chgData name="Arthur Liu" userId="57266d67-1d41-4103-859a-8797e8098ce0" providerId="ADAL" clId="{5DD13806-F4DD-AD40-9515-FF6328E70821}" dt="2022-08-10T00:40:07.585" v="1115" actId="478"/>
          <ac:spMkLst>
            <pc:docMk/>
            <pc:sldMk cId="0" sldId="333"/>
            <ac:spMk id="105483" creationId="{00000000-0000-0000-0000-000000000000}"/>
          </ac:spMkLst>
        </pc:spChg>
        <pc:cxnChg chg="del mod">
          <ac:chgData name="Arthur Liu" userId="57266d67-1d41-4103-859a-8797e8098ce0" providerId="ADAL" clId="{5DD13806-F4DD-AD40-9515-FF6328E70821}" dt="2022-08-10T00:40:07.585" v="1115" actId="478"/>
          <ac:cxnSpMkLst>
            <pc:docMk/>
            <pc:sldMk cId="0" sldId="333"/>
            <ac:cxnSpMk id="105486" creationId="{00000000-0000-0000-0000-000000000000}"/>
          </ac:cxnSpMkLst>
        </pc:cxnChg>
      </pc:sldChg>
      <pc:sldChg chg="del">
        <pc:chgData name="Arthur Liu" userId="57266d67-1d41-4103-859a-8797e8098ce0" providerId="ADAL" clId="{5DD13806-F4DD-AD40-9515-FF6328E70821}" dt="2022-08-09T18:41:43.077" v="23" actId="2696"/>
        <pc:sldMkLst>
          <pc:docMk/>
          <pc:sldMk cId="170704705" sldId="333"/>
        </pc:sldMkLst>
      </pc:sldChg>
      <pc:sldChg chg="modSp add mod modTransition">
        <pc:chgData name="Arthur Liu" userId="57266d67-1d41-4103-859a-8797e8098ce0" providerId="ADAL" clId="{5DD13806-F4DD-AD40-9515-FF6328E70821}" dt="2022-08-09T19:03:33.724" v="41" actId="14100"/>
        <pc:sldMkLst>
          <pc:docMk/>
          <pc:sldMk cId="3759611320" sldId="334"/>
        </pc:sldMkLst>
        <pc:spChg chg="mod">
          <ac:chgData name="Arthur Liu" userId="57266d67-1d41-4103-859a-8797e8098ce0" providerId="ADAL" clId="{5DD13806-F4DD-AD40-9515-FF6328E70821}" dt="2022-08-09T19:03:31.453" v="40" actId="27636"/>
          <ac:spMkLst>
            <pc:docMk/>
            <pc:sldMk cId="3759611320" sldId="334"/>
            <ac:spMk id="3" creationId="{00000000-0000-0000-0000-000000000000}"/>
          </ac:spMkLst>
        </pc:spChg>
        <pc:spChg chg="mod">
          <ac:chgData name="Arthur Liu" userId="57266d67-1d41-4103-859a-8797e8098ce0" providerId="ADAL" clId="{5DD13806-F4DD-AD40-9515-FF6328E70821}" dt="2022-08-09T19:03:33.724" v="41" actId="14100"/>
          <ac:spMkLst>
            <pc:docMk/>
            <pc:sldMk cId="3759611320" sldId="334"/>
            <ac:spMk id="47" creationId="{00000000-0000-0000-0000-000000000000}"/>
          </ac:spMkLst>
        </pc:spChg>
      </pc:sldChg>
      <pc:sldChg chg="add modTransition">
        <pc:chgData name="Arthur Liu" userId="57266d67-1d41-4103-859a-8797e8098ce0" providerId="ADAL" clId="{5DD13806-F4DD-AD40-9515-FF6328E70821}" dt="2022-08-09T18:42:23.951" v="24"/>
        <pc:sldMkLst>
          <pc:docMk/>
          <pc:sldMk cId="2467725420" sldId="335"/>
        </pc:sldMkLst>
      </pc:sldChg>
      <pc:sldChg chg="add modTransition">
        <pc:chgData name="Arthur Liu" userId="57266d67-1d41-4103-859a-8797e8098ce0" providerId="ADAL" clId="{5DD13806-F4DD-AD40-9515-FF6328E70821}" dt="2022-08-09T18:42:23.951" v="24"/>
        <pc:sldMkLst>
          <pc:docMk/>
          <pc:sldMk cId="751906789" sldId="336"/>
        </pc:sldMkLst>
      </pc:sldChg>
      <pc:sldChg chg="add modTransition">
        <pc:chgData name="Arthur Liu" userId="57266d67-1d41-4103-859a-8797e8098ce0" providerId="ADAL" clId="{5DD13806-F4DD-AD40-9515-FF6328E70821}" dt="2022-08-09T18:42:23.951" v="24"/>
        <pc:sldMkLst>
          <pc:docMk/>
          <pc:sldMk cId="3338652647" sldId="337"/>
        </pc:sldMkLst>
      </pc:sldChg>
      <pc:sldChg chg="del">
        <pc:chgData name="Arthur Liu" userId="57266d67-1d41-4103-859a-8797e8098ce0" providerId="ADAL" clId="{5DD13806-F4DD-AD40-9515-FF6328E70821}" dt="2022-08-09T18:41:43.077" v="23" actId="2696"/>
        <pc:sldMkLst>
          <pc:docMk/>
          <pc:sldMk cId="767695744" sldId="338"/>
        </pc:sldMkLst>
      </pc:sldChg>
      <pc:sldChg chg="add modTransition">
        <pc:chgData name="Arthur Liu" userId="57266d67-1d41-4103-859a-8797e8098ce0" providerId="ADAL" clId="{5DD13806-F4DD-AD40-9515-FF6328E70821}" dt="2022-08-09T18:42:23.951" v="24"/>
        <pc:sldMkLst>
          <pc:docMk/>
          <pc:sldMk cId="2839700654" sldId="338"/>
        </pc:sldMkLst>
      </pc:sldChg>
      <pc:sldChg chg="add modTransition">
        <pc:chgData name="Arthur Liu" userId="57266d67-1d41-4103-859a-8797e8098ce0" providerId="ADAL" clId="{5DD13806-F4DD-AD40-9515-FF6328E70821}" dt="2022-08-09T18:42:23.951" v="24"/>
        <pc:sldMkLst>
          <pc:docMk/>
          <pc:sldMk cId="930551174" sldId="339"/>
        </pc:sldMkLst>
      </pc:sldChg>
      <pc:sldChg chg="del">
        <pc:chgData name="Arthur Liu" userId="57266d67-1d41-4103-859a-8797e8098ce0" providerId="ADAL" clId="{5DD13806-F4DD-AD40-9515-FF6328E70821}" dt="2022-08-09T18:41:43.077" v="23" actId="2696"/>
        <pc:sldMkLst>
          <pc:docMk/>
          <pc:sldMk cId="4080464062" sldId="339"/>
        </pc:sldMkLst>
      </pc:sldChg>
      <pc:sldChg chg="del">
        <pc:chgData name="Arthur Liu" userId="57266d67-1d41-4103-859a-8797e8098ce0" providerId="ADAL" clId="{5DD13806-F4DD-AD40-9515-FF6328E70821}" dt="2022-08-09T18:41:43.077" v="23" actId="2696"/>
        <pc:sldMkLst>
          <pc:docMk/>
          <pc:sldMk cId="141460292" sldId="340"/>
        </pc:sldMkLst>
      </pc:sldChg>
      <pc:sldChg chg="add modTransition">
        <pc:chgData name="Arthur Liu" userId="57266d67-1d41-4103-859a-8797e8098ce0" providerId="ADAL" clId="{5DD13806-F4DD-AD40-9515-FF6328E70821}" dt="2022-08-09T18:42:23.951" v="24"/>
        <pc:sldMkLst>
          <pc:docMk/>
          <pc:sldMk cId="2375203117" sldId="341"/>
        </pc:sldMkLst>
      </pc:sldChg>
      <pc:sldChg chg="modSp add mod modTransition modShow">
        <pc:chgData name="Arthur Liu" userId="57266d67-1d41-4103-859a-8797e8098ce0" providerId="ADAL" clId="{5DD13806-F4DD-AD40-9515-FF6328E70821}" dt="2022-08-10T02:28:59.326" v="2313" actId="729"/>
        <pc:sldMkLst>
          <pc:docMk/>
          <pc:sldMk cId="4244905202" sldId="342"/>
        </pc:sldMkLst>
        <pc:spChg chg="mod">
          <ac:chgData name="Arthur Liu" userId="57266d67-1d41-4103-859a-8797e8098ce0" providerId="ADAL" clId="{5DD13806-F4DD-AD40-9515-FF6328E70821}" dt="2022-08-10T02:28:53.937" v="2312" actId="14100"/>
          <ac:spMkLst>
            <pc:docMk/>
            <pc:sldMk cId="4244905202" sldId="342"/>
            <ac:spMk id="2" creationId="{00000000-0000-0000-0000-000000000000}"/>
          </ac:spMkLst>
        </pc:spChg>
      </pc:sldChg>
      <pc:sldChg chg="delSp modSp add mod modTransition">
        <pc:chgData name="Arthur Liu" userId="57266d67-1d41-4103-859a-8797e8098ce0" providerId="ADAL" clId="{5DD13806-F4DD-AD40-9515-FF6328E70821}" dt="2022-08-10T02:36:11.502" v="2325" actId="478"/>
        <pc:sldMkLst>
          <pc:docMk/>
          <pc:sldMk cId="3028324915" sldId="343"/>
        </pc:sldMkLst>
        <pc:spChg chg="mod">
          <ac:chgData name="Arthur Liu" userId="57266d67-1d41-4103-859a-8797e8098ce0" providerId="ADAL" clId="{5DD13806-F4DD-AD40-9515-FF6328E70821}" dt="2022-08-10T02:28:33.912" v="2311" actId="14100"/>
          <ac:spMkLst>
            <pc:docMk/>
            <pc:sldMk cId="3028324915" sldId="343"/>
            <ac:spMk id="31745" creationId="{00000000-0000-0000-0000-000000000000}"/>
          </ac:spMkLst>
        </pc:spChg>
        <pc:spChg chg="del">
          <ac:chgData name="Arthur Liu" userId="57266d67-1d41-4103-859a-8797e8098ce0" providerId="ADAL" clId="{5DD13806-F4DD-AD40-9515-FF6328E70821}" dt="2022-08-10T02:36:06.070" v="2319" actId="478"/>
          <ac:spMkLst>
            <pc:docMk/>
            <pc:sldMk cId="3028324915" sldId="343"/>
            <ac:spMk id="31773" creationId="{00000000-0000-0000-0000-000000000000}"/>
          </ac:spMkLst>
        </pc:spChg>
        <pc:spChg chg="del">
          <ac:chgData name="Arthur Liu" userId="57266d67-1d41-4103-859a-8797e8098ce0" providerId="ADAL" clId="{5DD13806-F4DD-AD40-9515-FF6328E70821}" dt="2022-08-10T02:36:06.635" v="2320" actId="478"/>
          <ac:spMkLst>
            <pc:docMk/>
            <pc:sldMk cId="3028324915" sldId="343"/>
            <ac:spMk id="31774" creationId="{00000000-0000-0000-0000-000000000000}"/>
          </ac:spMkLst>
        </pc:spChg>
        <pc:spChg chg="del">
          <ac:chgData name="Arthur Liu" userId="57266d67-1d41-4103-859a-8797e8098ce0" providerId="ADAL" clId="{5DD13806-F4DD-AD40-9515-FF6328E70821}" dt="2022-08-10T02:36:07.444" v="2321" actId="478"/>
          <ac:spMkLst>
            <pc:docMk/>
            <pc:sldMk cId="3028324915" sldId="343"/>
            <ac:spMk id="31775" creationId="{00000000-0000-0000-0000-000000000000}"/>
          </ac:spMkLst>
        </pc:spChg>
        <pc:spChg chg="del">
          <ac:chgData name="Arthur Liu" userId="57266d67-1d41-4103-859a-8797e8098ce0" providerId="ADAL" clId="{5DD13806-F4DD-AD40-9515-FF6328E70821}" dt="2022-08-10T02:36:11.502" v="2325" actId="478"/>
          <ac:spMkLst>
            <pc:docMk/>
            <pc:sldMk cId="3028324915" sldId="343"/>
            <ac:spMk id="31776" creationId="{00000000-0000-0000-0000-000000000000}"/>
          </ac:spMkLst>
        </pc:spChg>
        <pc:spChg chg="del">
          <ac:chgData name="Arthur Liu" userId="57266d67-1d41-4103-859a-8797e8098ce0" providerId="ADAL" clId="{5DD13806-F4DD-AD40-9515-FF6328E70821}" dt="2022-08-10T02:36:10.749" v="2324" actId="478"/>
          <ac:spMkLst>
            <pc:docMk/>
            <pc:sldMk cId="3028324915" sldId="343"/>
            <ac:spMk id="31777" creationId="{00000000-0000-0000-0000-000000000000}"/>
          </ac:spMkLst>
        </pc:spChg>
        <pc:spChg chg="del">
          <ac:chgData name="Arthur Liu" userId="57266d67-1d41-4103-859a-8797e8098ce0" providerId="ADAL" clId="{5DD13806-F4DD-AD40-9515-FF6328E70821}" dt="2022-08-10T02:36:09.740" v="2323" actId="478"/>
          <ac:spMkLst>
            <pc:docMk/>
            <pc:sldMk cId="3028324915" sldId="343"/>
            <ac:spMk id="31778" creationId="{00000000-0000-0000-0000-000000000000}"/>
          </ac:spMkLst>
        </pc:spChg>
        <pc:spChg chg="del">
          <ac:chgData name="Arthur Liu" userId="57266d67-1d41-4103-859a-8797e8098ce0" providerId="ADAL" clId="{5DD13806-F4DD-AD40-9515-FF6328E70821}" dt="2022-08-10T02:36:08.733" v="2322" actId="478"/>
          <ac:spMkLst>
            <pc:docMk/>
            <pc:sldMk cId="3028324915" sldId="343"/>
            <ac:spMk id="31779" creationId="{00000000-0000-0000-0000-000000000000}"/>
          </ac:spMkLst>
        </pc:spChg>
      </pc:sldChg>
      <pc:sldChg chg="del">
        <pc:chgData name="Arthur Liu" userId="57266d67-1d41-4103-859a-8797e8098ce0" providerId="ADAL" clId="{5DD13806-F4DD-AD40-9515-FF6328E70821}" dt="2022-08-09T18:41:43.077" v="23" actId="2696"/>
        <pc:sldMkLst>
          <pc:docMk/>
          <pc:sldMk cId="2367213463" sldId="344"/>
        </pc:sldMkLst>
        <pc:spChg chg="mod">
          <ac:chgData name="Arthur Liu" userId="57266d67-1d41-4103-859a-8797e8098ce0" providerId="ADAL" clId="{5DD13806-F4DD-AD40-9515-FF6328E70821}" dt="2022-08-10T02:37:21.656" v="2328" actId="27636"/>
          <ac:spMkLst>
            <pc:docMk/>
            <pc:sldMk cId="2367213463" sldId="344"/>
            <ac:spMk id="29698" creationId="{00000000-0000-0000-0000-000000000000}"/>
          </ac:spMkLst>
        </pc:spChg>
      </pc:sldChg>
      <pc:sldChg chg="modSp add mod">
        <pc:chgData name="Arthur Liu" userId="57266d67-1d41-4103-859a-8797e8098ce0" providerId="ADAL" clId="{5DD13806-F4DD-AD40-9515-FF6328E70821}" dt="2022-08-09T23:39:00.654" v="881" actId="14100"/>
        <pc:sldMkLst>
          <pc:docMk/>
          <pc:sldMk cId="3614536527" sldId="345"/>
        </pc:sldMkLst>
        <pc:spChg chg="mod">
          <ac:chgData name="Arthur Liu" userId="57266d67-1d41-4103-859a-8797e8098ce0" providerId="ADAL" clId="{5DD13806-F4DD-AD40-9515-FF6328E70821}" dt="2022-08-09T23:39:00.654" v="881" actId="14100"/>
          <ac:spMkLst>
            <pc:docMk/>
            <pc:sldMk cId="3614536527" sldId="345"/>
            <ac:spMk id="54274" creationId="{00000000-0000-0000-0000-000000000000}"/>
          </ac:spMkLst>
        </pc:spChg>
      </pc:sldChg>
      <pc:sldChg chg="del">
        <pc:chgData name="Arthur Liu" userId="57266d67-1d41-4103-859a-8797e8098ce0" providerId="ADAL" clId="{5DD13806-F4DD-AD40-9515-FF6328E70821}" dt="2022-08-09T18:41:43.077" v="23" actId="2696"/>
        <pc:sldMkLst>
          <pc:docMk/>
          <pc:sldMk cId="781429656" sldId="346"/>
        </pc:sldMkLst>
      </pc:sldChg>
      <pc:sldChg chg="modSp add mod">
        <pc:chgData name="Arthur Liu" userId="57266d67-1d41-4103-859a-8797e8098ce0" providerId="ADAL" clId="{5DD13806-F4DD-AD40-9515-FF6328E70821}" dt="2022-08-09T23:38:52.660" v="879" actId="14100"/>
        <pc:sldMkLst>
          <pc:docMk/>
          <pc:sldMk cId="3723549751" sldId="346"/>
        </pc:sldMkLst>
        <pc:spChg chg="mod">
          <ac:chgData name="Arthur Liu" userId="57266d67-1d41-4103-859a-8797e8098ce0" providerId="ADAL" clId="{5DD13806-F4DD-AD40-9515-FF6328E70821}" dt="2022-08-09T23:38:52.660" v="879" actId="14100"/>
          <ac:spMkLst>
            <pc:docMk/>
            <pc:sldMk cId="3723549751" sldId="346"/>
            <ac:spMk id="55298" creationId="{00000000-0000-0000-0000-000000000000}"/>
          </ac:spMkLst>
        </pc:spChg>
      </pc:sldChg>
      <pc:sldChg chg="del">
        <pc:chgData name="Arthur Liu" userId="57266d67-1d41-4103-859a-8797e8098ce0" providerId="ADAL" clId="{5DD13806-F4DD-AD40-9515-FF6328E70821}" dt="2022-08-09T18:41:43.077" v="23" actId="2696"/>
        <pc:sldMkLst>
          <pc:docMk/>
          <pc:sldMk cId="78610960" sldId="347"/>
        </pc:sldMkLst>
      </pc:sldChg>
      <pc:sldChg chg="modSp add mod modTransition">
        <pc:chgData name="Arthur Liu" userId="57266d67-1d41-4103-859a-8797e8098ce0" providerId="ADAL" clId="{5DD13806-F4DD-AD40-9515-FF6328E70821}" dt="2022-08-09T23:39:56.324" v="883" actId="14100"/>
        <pc:sldMkLst>
          <pc:docMk/>
          <pc:sldMk cId="2215658787" sldId="347"/>
        </pc:sldMkLst>
        <pc:spChg chg="mod">
          <ac:chgData name="Arthur Liu" userId="57266d67-1d41-4103-859a-8797e8098ce0" providerId="ADAL" clId="{5DD13806-F4DD-AD40-9515-FF6328E70821}" dt="2022-08-09T23:39:56.324" v="883" actId="14100"/>
          <ac:spMkLst>
            <pc:docMk/>
            <pc:sldMk cId="2215658787" sldId="347"/>
            <ac:spMk id="2" creationId="{00000000-0000-0000-0000-000000000000}"/>
          </ac:spMkLst>
        </pc:spChg>
      </pc:sldChg>
      <pc:sldChg chg="del">
        <pc:chgData name="Arthur Liu" userId="57266d67-1d41-4103-859a-8797e8098ce0" providerId="ADAL" clId="{5DD13806-F4DD-AD40-9515-FF6328E70821}" dt="2022-08-09T18:41:43.077" v="23" actId="2696"/>
        <pc:sldMkLst>
          <pc:docMk/>
          <pc:sldMk cId="2301343888" sldId="348"/>
        </pc:sldMkLst>
      </pc:sldChg>
      <pc:sldChg chg="modSp add mod modTransition">
        <pc:chgData name="Arthur Liu" userId="57266d67-1d41-4103-859a-8797e8098ce0" providerId="ADAL" clId="{5DD13806-F4DD-AD40-9515-FF6328E70821}" dt="2022-08-09T23:39:59.036" v="884" actId="14100"/>
        <pc:sldMkLst>
          <pc:docMk/>
          <pc:sldMk cId="2733790431" sldId="348"/>
        </pc:sldMkLst>
        <pc:spChg chg="mod">
          <ac:chgData name="Arthur Liu" userId="57266d67-1d41-4103-859a-8797e8098ce0" providerId="ADAL" clId="{5DD13806-F4DD-AD40-9515-FF6328E70821}" dt="2022-08-09T23:39:59.036" v="884" actId="14100"/>
          <ac:spMkLst>
            <pc:docMk/>
            <pc:sldMk cId="2733790431" sldId="348"/>
            <ac:spMk id="2" creationId="{00000000-0000-0000-0000-000000000000}"/>
          </ac:spMkLst>
        </pc:spChg>
      </pc:sldChg>
      <pc:sldChg chg="modSp add mod modTransition">
        <pc:chgData name="Arthur Liu" userId="57266d67-1d41-4103-859a-8797e8098ce0" providerId="ADAL" clId="{5DD13806-F4DD-AD40-9515-FF6328E70821}" dt="2022-08-09T23:40:03.310" v="885" actId="14100"/>
        <pc:sldMkLst>
          <pc:docMk/>
          <pc:sldMk cId="601839967" sldId="349"/>
        </pc:sldMkLst>
        <pc:spChg chg="mod">
          <ac:chgData name="Arthur Liu" userId="57266d67-1d41-4103-859a-8797e8098ce0" providerId="ADAL" clId="{5DD13806-F4DD-AD40-9515-FF6328E70821}" dt="2022-08-09T23:40:03.310" v="885" actId="14100"/>
          <ac:spMkLst>
            <pc:docMk/>
            <pc:sldMk cId="601839967" sldId="349"/>
            <ac:spMk id="2" creationId="{00000000-0000-0000-0000-000000000000}"/>
          </ac:spMkLst>
        </pc:spChg>
      </pc:sldChg>
      <pc:sldChg chg="del">
        <pc:chgData name="Arthur Liu" userId="57266d67-1d41-4103-859a-8797e8098ce0" providerId="ADAL" clId="{5DD13806-F4DD-AD40-9515-FF6328E70821}" dt="2022-08-09T18:41:43.077" v="23" actId="2696"/>
        <pc:sldMkLst>
          <pc:docMk/>
          <pc:sldMk cId="2382691621" sldId="349"/>
        </pc:sldMkLst>
      </pc:sldChg>
      <pc:sldChg chg="modSp add mod modTransition">
        <pc:chgData name="Arthur Liu" userId="57266d67-1d41-4103-859a-8797e8098ce0" providerId="ADAL" clId="{5DD13806-F4DD-AD40-9515-FF6328E70821}" dt="2022-08-09T23:40:07.305" v="886" actId="14100"/>
        <pc:sldMkLst>
          <pc:docMk/>
          <pc:sldMk cId="3477776344" sldId="350"/>
        </pc:sldMkLst>
        <pc:spChg chg="mod">
          <ac:chgData name="Arthur Liu" userId="57266d67-1d41-4103-859a-8797e8098ce0" providerId="ADAL" clId="{5DD13806-F4DD-AD40-9515-FF6328E70821}" dt="2022-08-09T23:40:07.305" v="886" actId="14100"/>
          <ac:spMkLst>
            <pc:docMk/>
            <pc:sldMk cId="3477776344" sldId="350"/>
            <ac:spMk id="2" creationId="{00000000-0000-0000-0000-000000000000}"/>
          </ac:spMkLst>
        </pc:spChg>
      </pc:sldChg>
      <pc:sldChg chg="del">
        <pc:chgData name="Arthur Liu" userId="57266d67-1d41-4103-859a-8797e8098ce0" providerId="ADAL" clId="{5DD13806-F4DD-AD40-9515-FF6328E70821}" dt="2022-08-09T18:41:43.077" v="23" actId="2696"/>
        <pc:sldMkLst>
          <pc:docMk/>
          <pc:sldMk cId="4019675764" sldId="350"/>
        </pc:sldMkLst>
      </pc:sldChg>
      <pc:sldChg chg="modSp add mod modTransition">
        <pc:chgData name="Arthur Liu" userId="57266d67-1d41-4103-859a-8797e8098ce0" providerId="ADAL" clId="{5DD13806-F4DD-AD40-9515-FF6328E70821}" dt="2022-08-09T23:40:10.590" v="887" actId="14100"/>
        <pc:sldMkLst>
          <pc:docMk/>
          <pc:sldMk cId="2084189499" sldId="351"/>
        </pc:sldMkLst>
        <pc:spChg chg="mod">
          <ac:chgData name="Arthur Liu" userId="57266d67-1d41-4103-859a-8797e8098ce0" providerId="ADAL" clId="{5DD13806-F4DD-AD40-9515-FF6328E70821}" dt="2022-08-09T23:40:10.590" v="887" actId="14100"/>
          <ac:spMkLst>
            <pc:docMk/>
            <pc:sldMk cId="2084189499" sldId="351"/>
            <ac:spMk id="2" creationId="{00000000-0000-0000-0000-000000000000}"/>
          </ac:spMkLst>
        </pc:spChg>
      </pc:sldChg>
      <pc:sldChg chg="del">
        <pc:chgData name="Arthur Liu" userId="57266d67-1d41-4103-859a-8797e8098ce0" providerId="ADAL" clId="{5DD13806-F4DD-AD40-9515-FF6328E70821}" dt="2022-08-09T18:41:43.077" v="23" actId="2696"/>
        <pc:sldMkLst>
          <pc:docMk/>
          <pc:sldMk cId="2847698142" sldId="351"/>
        </pc:sldMkLst>
      </pc:sldChg>
      <pc:sldChg chg="del">
        <pc:chgData name="Arthur Liu" userId="57266d67-1d41-4103-859a-8797e8098ce0" providerId="ADAL" clId="{5DD13806-F4DD-AD40-9515-FF6328E70821}" dt="2022-08-09T18:41:43.077" v="23" actId="2696"/>
        <pc:sldMkLst>
          <pc:docMk/>
          <pc:sldMk cId="1267306925" sldId="352"/>
        </pc:sldMkLst>
      </pc:sldChg>
      <pc:sldChg chg="modSp add mod modTransition">
        <pc:chgData name="Arthur Liu" userId="57266d67-1d41-4103-859a-8797e8098ce0" providerId="ADAL" clId="{5DD13806-F4DD-AD40-9515-FF6328E70821}" dt="2022-08-09T23:40:16.342" v="890" actId="14100"/>
        <pc:sldMkLst>
          <pc:docMk/>
          <pc:sldMk cId="3953116406" sldId="352"/>
        </pc:sldMkLst>
        <pc:spChg chg="mod">
          <ac:chgData name="Arthur Liu" userId="57266d67-1d41-4103-859a-8797e8098ce0" providerId="ADAL" clId="{5DD13806-F4DD-AD40-9515-FF6328E70821}" dt="2022-08-09T23:40:16.342" v="890" actId="14100"/>
          <ac:spMkLst>
            <pc:docMk/>
            <pc:sldMk cId="3953116406" sldId="352"/>
            <ac:spMk id="2" creationId="{00000000-0000-0000-0000-000000000000}"/>
          </ac:spMkLst>
        </pc:spChg>
      </pc:sldChg>
      <pc:sldChg chg="del">
        <pc:chgData name="Arthur Liu" userId="57266d67-1d41-4103-859a-8797e8098ce0" providerId="ADAL" clId="{5DD13806-F4DD-AD40-9515-FF6328E70821}" dt="2022-08-09T18:41:43.077" v="23" actId="2696"/>
        <pc:sldMkLst>
          <pc:docMk/>
          <pc:sldMk cId="89591285" sldId="353"/>
        </pc:sldMkLst>
      </pc:sldChg>
      <pc:sldChg chg="modSp add mod modTransition">
        <pc:chgData name="Arthur Liu" userId="57266d67-1d41-4103-859a-8797e8098ce0" providerId="ADAL" clId="{5DD13806-F4DD-AD40-9515-FF6328E70821}" dt="2022-08-09T23:40:19.448" v="891" actId="14100"/>
        <pc:sldMkLst>
          <pc:docMk/>
          <pc:sldMk cId="802648408" sldId="353"/>
        </pc:sldMkLst>
        <pc:spChg chg="mod">
          <ac:chgData name="Arthur Liu" userId="57266d67-1d41-4103-859a-8797e8098ce0" providerId="ADAL" clId="{5DD13806-F4DD-AD40-9515-FF6328E70821}" dt="2022-08-09T23:40:19.448" v="891" actId="14100"/>
          <ac:spMkLst>
            <pc:docMk/>
            <pc:sldMk cId="802648408" sldId="353"/>
            <ac:spMk id="2" creationId="{00000000-0000-0000-0000-000000000000}"/>
          </ac:spMkLst>
        </pc:spChg>
      </pc:sldChg>
      <pc:sldChg chg="del">
        <pc:chgData name="Arthur Liu" userId="57266d67-1d41-4103-859a-8797e8098ce0" providerId="ADAL" clId="{5DD13806-F4DD-AD40-9515-FF6328E70821}" dt="2022-08-09T18:41:43.077" v="23" actId="2696"/>
        <pc:sldMkLst>
          <pc:docMk/>
          <pc:sldMk cId="35376420" sldId="354"/>
        </pc:sldMkLst>
      </pc:sldChg>
      <pc:sldChg chg="modSp add mod modTransition modShow">
        <pc:chgData name="Arthur Liu" userId="57266d67-1d41-4103-859a-8797e8098ce0" providerId="ADAL" clId="{5DD13806-F4DD-AD40-9515-FF6328E70821}" dt="2022-08-10T02:29:28.223" v="2314" actId="729"/>
        <pc:sldMkLst>
          <pc:docMk/>
          <pc:sldMk cId="1009781361" sldId="354"/>
        </pc:sldMkLst>
        <pc:spChg chg="mod">
          <ac:chgData name="Arthur Liu" userId="57266d67-1d41-4103-859a-8797e8098ce0" providerId="ADAL" clId="{5DD13806-F4DD-AD40-9515-FF6328E70821}" dt="2022-08-09T23:40:22.617" v="892" actId="14100"/>
          <ac:spMkLst>
            <pc:docMk/>
            <pc:sldMk cId="1009781361" sldId="354"/>
            <ac:spMk id="2" creationId="{00000000-0000-0000-0000-000000000000}"/>
          </ac:spMkLst>
        </pc:spChg>
      </pc:sldChg>
      <pc:sldChg chg="del">
        <pc:chgData name="Arthur Liu" userId="57266d67-1d41-4103-859a-8797e8098ce0" providerId="ADAL" clId="{5DD13806-F4DD-AD40-9515-FF6328E70821}" dt="2022-08-09T18:41:43.077" v="23" actId="2696"/>
        <pc:sldMkLst>
          <pc:docMk/>
          <pc:sldMk cId="1103648294" sldId="355"/>
        </pc:sldMkLst>
      </pc:sldChg>
      <pc:sldChg chg="modSp add mod modTransition">
        <pc:chgData name="Arthur Liu" userId="57266d67-1d41-4103-859a-8797e8098ce0" providerId="ADAL" clId="{5DD13806-F4DD-AD40-9515-FF6328E70821}" dt="2022-08-09T23:39:52.652" v="882" actId="14100"/>
        <pc:sldMkLst>
          <pc:docMk/>
          <pc:sldMk cId="1306223717" sldId="355"/>
        </pc:sldMkLst>
        <pc:spChg chg="mod">
          <ac:chgData name="Arthur Liu" userId="57266d67-1d41-4103-859a-8797e8098ce0" providerId="ADAL" clId="{5DD13806-F4DD-AD40-9515-FF6328E70821}" dt="2022-08-09T23:39:52.652" v="882" actId="14100"/>
          <ac:spMkLst>
            <pc:docMk/>
            <pc:sldMk cId="1306223717" sldId="355"/>
            <ac:spMk id="2" creationId="{00000000-0000-0000-0000-000000000000}"/>
          </ac:spMkLst>
        </pc:spChg>
      </pc:sldChg>
      <pc:sldChg chg="del">
        <pc:chgData name="Arthur Liu" userId="57266d67-1d41-4103-859a-8797e8098ce0" providerId="ADAL" clId="{5DD13806-F4DD-AD40-9515-FF6328E70821}" dt="2022-08-09T18:41:43.077" v="23" actId="2696"/>
        <pc:sldMkLst>
          <pc:docMk/>
          <pc:sldMk cId="3687097542" sldId="356"/>
        </pc:sldMkLst>
      </pc:sldChg>
      <pc:sldChg chg="del">
        <pc:chgData name="Arthur Liu" userId="57266d67-1d41-4103-859a-8797e8098ce0" providerId="ADAL" clId="{5DD13806-F4DD-AD40-9515-FF6328E70821}" dt="2022-08-09T18:41:43.077" v="23" actId="2696"/>
        <pc:sldMkLst>
          <pc:docMk/>
          <pc:sldMk cId="4059673389" sldId="357"/>
        </pc:sldMkLst>
      </pc:sldChg>
      <pc:sldChg chg="delSp modSp add mod modNotes">
        <pc:chgData name="Arthur Liu" userId="57266d67-1d41-4103-859a-8797e8098ce0" providerId="ADAL" clId="{5DD13806-F4DD-AD40-9515-FF6328E70821}" dt="2022-08-10T06:03:35.214" v="2658"/>
        <pc:sldMkLst>
          <pc:docMk/>
          <pc:sldMk cId="3895133653" sldId="358"/>
        </pc:sldMkLst>
        <pc:spChg chg="del">
          <ac:chgData name="Arthur Liu" userId="57266d67-1d41-4103-859a-8797e8098ce0" providerId="ADAL" clId="{5DD13806-F4DD-AD40-9515-FF6328E70821}" dt="2022-08-10T00:53:15.212" v="1336" actId="478"/>
          <ac:spMkLst>
            <pc:docMk/>
            <pc:sldMk cId="3895133653" sldId="358"/>
            <ac:spMk id="11" creationId="{00000000-0000-0000-0000-000000000000}"/>
          </ac:spMkLst>
        </pc:spChg>
        <pc:spChg chg="mod">
          <ac:chgData name="Arthur Liu" userId="57266d67-1d41-4103-859a-8797e8098ce0" providerId="ADAL" clId="{5DD13806-F4DD-AD40-9515-FF6328E70821}" dt="2022-08-10T00:53:10.109" v="1335" actId="12"/>
          <ac:spMkLst>
            <pc:docMk/>
            <pc:sldMk cId="3895133653" sldId="358"/>
            <ac:spMk id="9221" creationId="{00000000-0000-0000-0000-000000000000}"/>
          </ac:spMkLst>
        </pc:spChg>
      </pc:sldChg>
      <pc:sldChg chg="addSp modSp add modNotes">
        <pc:chgData name="Arthur Liu" userId="57266d67-1d41-4103-859a-8797e8098ce0" providerId="ADAL" clId="{5DD13806-F4DD-AD40-9515-FF6328E70821}" dt="2022-08-10T06:03:35.214" v="2658"/>
        <pc:sldMkLst>
          <pc:docMk/>
          <pc:sldMk cId="3880422859" sldId="359"/>
        </pc:sldMkLst>
        <pc:spChg chg="add mod">
          <ac:chgData name="Arthur Liu" userId="57266d67-1d41-4103-859a-8797e8098ce0" providerId="ADAL" clId="{5DD13806-F4DD-AD40-9515-FF6328E70821}" dt="2022-08-10T00:56:40.323" v="1803"/>
          <ac:spMkLst>
            <pc:docMk/>
            <pc:sldMk cId="3880422859" sldId="359"/>
            <ac:spMk id="2" creationId="{A2701756-E2ED-654B-85D1-E10A5A6A6FF6}"/>
          </ac:spMkLst>
        </pc:spChg>
      </pc:sldChg>
      <pc:sldChg chg="addSp delSp modSp new mod">
        <pc:chgData name="Arthur Liu" userId="57266d67-1d41-4103-859a-8797e8098ce0" providerId="ADAL" clId="{5DD13806-F4DD-AD40-9515-FF6328E70821}" dt="2022-08-09T23:26:57.206" v="490" actId="20577"/>
        <pc:sldMkLst>
          <pc:docMk/>
          <pc:sldMk cId="959214517" sldId="360"/>
        </pc:sldMkLst>
        <pc:spChg chg="mod">
          <ac:chgData name="Arthur Liu" userId="57266d67-1d41-4103-859a-8797e8098ce0" providerId="ADAL" clId="{5DD13806-F4DD-AD40-9515-FF6328E70821}" dt="2022-08-09T23:13:45.520" v="68" actId="20577"/>
          <ac:spMkLst>
            <pc:docMk/>
            <pc:sldMk cId="959214517" sldId="360"/>
            <ac:spMk id="2" creationId="{1CAD4797-EB9F-AD41-8FE1-3307A272410D}"/>
          </ac:spMkLst>
        </pc:spChg>
        <pc:spChg chg="mod">
          <ac:chgData name="Arthur Liu" userId="57266d67-1d41-4103-859a-8797e8098ce0" providerId="ADAL" clId="{5DD13806-F4DD-AD40-9515-FF6328E70821}" dt="2022-08-09T23:26:57.206" v="490" actId="20577"/>
          <ac:spMkLst>
            <pc:docMk/>
            <pc:sldMk cId="959214517" sldId="360"/>
            <ac:spMk id="3" creationId="{A1395D7E-8A86-EE46-9EFC-079765C1411E}"/>
          </ac:spMkLst>
        </pc:spChg>
        <pc:spChg chg="add mod">
          <ac:chgData name="Arthur Liu" userId="57266d67-1d41-4103-859a-8797e8098ce0" providerId="ADAL" clId="{5DD13806-F4DD-AD40-9515-FF6328E70821}" dt="2022-08-09T23:15:07.717" v="160" actId="1076"/>
          <ac:spMkLst>
            <pc:docMk/>
            <pc:sldMk cId="959214517" sldId="360"/>
            <ac:spMk id="6" creationId="{0E3A8DB3-7407-BC40-B03A-FEE7151F340F}"/>
          </ac:spMkLst>
        </pc:spChg>
        <pc:spChg chg="add del mod">
          <ac:chgData name="Arthur Liu" userId="57266d67-1d41-4103-859a-8797e8098ce0" providerId="ADAL" clId="{5DD13806-F4DD-AD40-9515-FF6328E70821}" dt="2022-08-09T23:17:56.896" v="180" actId="478"/>
          <ac:spMkLst>
            <pc:docMk/>
            <pc:sldMk cId="959214517" sldId="360"/>
            <ac:spMk id="7" creationId="{8FF06208-9CFD-5F41-9C7F-E1171EF7B238}"/>
          </ac:spMkLst>
        </pc:spChg>
        <pc:spChg chg="add del mod">
          <ac:chgData name="Arthur Liu" userId="57266d67-1d41-4103-859a-8797e8098ce0" providerId="ADAL" clId="{5DD13806-F4DD-AD40-9515-FF6328E70821}" dt="2022-08-09T23:17:56.149" v="179" actId="478"/>
          <ac:spMkLst>
            <pc:docMk/>
            <pc:sldMk cId="959214517" sldId="360"/>
            <ac:spMk id="8" creationId="{B7984257-38ED-8145-A112-31CCEDE2EF90}"/>
          </ac:spMkLst>
        </pc:spChg>
        <pc:spChg chg="add del mod">
          <ac:chgData name="Arthur Liu" userId="57266d67-1d41-4103-859a-8797e8098ce0" providerId="ADAL" clId="{5DD13806-F4DD-AD40-9515-FF6328E70821}" dt="2022-08-09T23:17:57.718" v="181" actId="478"/>
          <ac:spMkLst>
            <pc:docMk/>
            <pc:sldMk cId="959214517" sldId="360"/>
            <ac:spMk id="9" creationId="{7BE93BC8-2B16-CE40-8554-E996DE575BFD}"/>
          </ac:spMkLst>
        </pc:spChg>
        <pc:spChg chg="add del mod">
          <ac:chgData name="Arthur Liu" userId="57266d67-1d41-4103-859a-8797e8098ce0" providerId="ADAL" clId="{5DD13806-F4DD-AD40-9515-FF6328E70821}" dt="2022-08-09T23:17:59.067" v="182" actId="478"/>
          <ac:spMkLst>
            <pc:docMk/>
            <pc:sldMk cId="959214517" sldId="360"/>
            <ac:spMk id="10" creationId="{6CB76D83-DE59-B94C-84A8-649EA9C75952}"/>
          </ac:spMkLst>
        </pc:spChg>
        <pc:spChg chg="add mod">
          <ac:chgData name="Arthur Liu" userId="57266d67-1d41-4103-859a-8797e8098ce0" providerId="ADAL" clId="{5DD13806-F4DD-AD40-9515-FF6328E70821}" dt="2022-08-09T23:18:12.844" v="188" actId="1076"/>
          <ac:spMkLst>
            <pc:docMk/>
            <pc:sldMk cId="959214517" sldId="360"/>
            <ac:spMk id="11" creationId="{B12ABE56-0C69-724B-B4C2-A93E342830A0}"/>
          </ac:spMkLst>
        </pc:spChg>
        <pc:spChg chg="add mod">
          <ac:chgData name="Arthur Liu" userId="57266d67-1d41-4103-859a-8797e8098ce0" providerId="ADAL" clId="{5DD13806-F4DD-AD40-9515-FF6328E70821}" dt="2022-08-09T23:18:45.703" v="199" actId="1076"/>
          <ac:spMkLst>
            <pc:docMk/>
            <pc:sldMk cId="959214517" sldId="360"/>
            <ac:spMk id="12" creationId="{363926C4-DD44-EA48-A41D-B3D0EB221BD0}"/>
          </ac:spMkLst>
        </pc:spChg>
        <pc:spChg chg="add mod">
          <ac:chgData name="Arthur Liu" userId="57266d67-1d41-4103-859a-8797e8098ce0" providerId="ADAL" clId="{5DD13806-F4DD-AD40-9515-FF6328E70821}" dt="2022-08-09T23:23:25.687" v="382" actId="20577"/>
          <ac:spMkLst>
            <pc:docMk/>
            <pc:sldMk cId="959214517" sldId="360"/>
            <ac:spMk id="24" creationId="{222015D1-4660-7447-960C-EFE46D5F87A5}"/>
          </ac:spMkLst>
        </pc:spChg>
        <pc:spChg chg="add mod">
          <ac:chgData name="Arthur Liu" userId="57266d67-1d41-4103-859a-8797e8098ce0" providerId="ADAL" clId="{5DD13806-F4DD-AD40-9515-FF6328E70821}" dt="2022-08-09T23:23:28.681" v="384" actId="20577"/>
          <ac:spMkLst>
            <pc:docMk/>
            <pc:sldMk cId="959214517" sldId="360"/>
            <ac:spMk id="25" creationId="{D17AFF82-B180-F941-9023-E13C702C9305}"/>
          </ac:spMkLst>
        </pc:spChg>
        <pc:spChg chg="add mod">
          <ac:chgData name="Arthur Liu" userId="57266d67-1d41-4103-859a-8797e8098ce0" providerId="ADAL" clId="{5DD13806-F4DD-AD40-9515-FF6328E70821}" dt="2022-08-09T23:23:37.023" v="386" actId="20577"/>
          <ac:spMkLst>
            <pc:docMk/>
            <pc:sldMk cId="959214517" sldId="360"/>
            <ac:spMk id="26" creationId="{EBC54421-AB69-2249-8992-3CF8BD9D4CD5}"/>
          </ac:spMkLst>
        </pc:spChg>
        <pc:spChg chg="add del mod">
          <ac:chgData name="Arthur Liu" userId="57266d67-1d41-4103-859a-8797e8098ce0" providerId="ADAL" clId="{5DD13806-F4DD-AD40-9515-FF6328E70821}" dt="2022-08-09T23:20:58.104" v="230"/>
          <ac:spMkLst>
            <pc:docMk/>
            <pc:sldMk cId="959214517" sldId="360"/>
            <ac:spMk id="30" creationId="{2F7CA652-AFFC-7748-91B8-69BF8A696ADE}"/>
          </ac:spMkLst>
        </pc:spChg>
        <pc:spChg chg="add del mod">
          <ac:chgData name="Arthur Liu" userId="57266d67-1d41-4103-859a-8797e8098ce0" providerId="ADAL" clId="{5DD13806-F4DD-AD40-9515-FF6328E70821}" dt="2022-08-09T23:21:43.278" v="342"/>
          <ac:spMkLst>
            <pc:docMk/>
            <pc:sldMk cId="959214517" sldId="360"/>
            <ac:spMk id="31" creationId="{2DF57894-9661-A640-8F57-D1CE01EEFE05}"/>
          </ac:spMkLst>
        </pc:spChg>
        <pc:spChg chg="add mod">
          <ac:chgData name="Arthur Liu" userId="57266d67-1d41-4103-859a-8797e8098ce0" providerId="ADAL" clId="{5DD13806-F4DD-AD40-9515-FF6328E70821}" dt="2022-08-09T23:24:03.670" v="400" actId="1076"/>
          <ac:spMkLst>
            <pc:docMk/>
            <pc:sldMk cId="959214517" sldId="360"/>
            <ac:spMk id="32" creationId="{011CAEC9-E796-C04E-B7E1-E02218118030}"/>
          </ac:spMkLst>
        </pc:spChg>
        <pc:cxnChg chg="add mod">
          <ac:chgData name="Arthur Liu" userId="57266d67-1d41-4103-859a-8797e8098ce0" providerId="ADAL" clId="{5DD13806-F4DD-AD40-9515-FF6328E70821}" dt="2022-08-09T23:19:57.948" v="226" actId="14100"/>
          <ac:cxnSpMkLst>
            <pc:docMk/>
            <pc:sldMk cId="959214517" sldId="360"/>
            <ac:cxnSpMk id="13" creationId="{4039DA70-EA9B-C54D-8F90-C70B2B88E34D}"/>
          </ac:cxnSpMkLst>
        </pc:cxnChg>
        <pc:cxnChg chg="add mod">
          <ac:chgData name="Arthur Liu" userId="57266d67-1d41-4103-859a-8797e8098ce0" providerId="ADAL" clId="{5DD13806-F4DD-AD40-9515-FF6328E70821}" dt="2022-08-09T23:19:51.916" v="224" actId="14100"/>
          <ac:cxnSpMkLst>
            <pc:docMk/>
            <pc:sldMk cId="959214517" sldId="360"/>
            <ac:cxnSpMk id="17" creationId="{88D3115F-F08A-F94D-8D25-7AD8FA17B66D}"/>
          </ac:cxnSpMkLst>
        </pc:cxnChg>
        <pc:cxnChg chg="add mod">
          <ac:chgData name="Arthur Liu" userId="57266d67-1d41-4103-859a-8797e8098ce0" providerId="ADAL" clId="{5DD13806-F4DD-AD40-9515-FF6328E70821}" dt="2022-08-09T23:19:54.277" v="225" actId="14100"/>
          <ac:cxnSpMkLst>
            <pc:docMk/>
            <pc:sldMk cId="959214517" sldId="360"/>
            <ac:cxnSpMk id="21" creationId="{9AF6E19E-01DD-E042-83B0-C15C136BBB13}"/>
          </ac:cxnSpMkLst>
        </pc:cxnChg>
      </pc:sldChg>
      <pc:sldChg chg="addSp delSp modSp add mod">
        <pc:chgData name="Arthur Liu" userId="57266d67-1d41-4103-859a-8797e8098ce0" providerId="ADAL" clId="{5DD13806-F4DD-AD40-9515-FF6328E70821}" dt="2022-08-10T02:22:35.086" v="2310"/>
        <pc:sldMkLst>
          <pc:docMk/>
          <pc:sldMk cId="2542490983" sldId="361"/>
        </pc:sldMkLst>
        <pc:spChg chg="mod">
          <ac:chgData name="Arthur Liu" userId="57266d67-1d41-4103-859a-8797e8098ce0" providerId="ADAL" clId="{5DD13806-F4DD-AD40-9515-FF6328E70821}" dt="2022-08-09T23:23:05.878" v="377" actId="1076"/>
          <ac:spMkLst>
            <pc:docMk/>
            <pc:sldMk cId="2542490983" sldId="361"/>
            <ac:spMk id="12" creationId="{363926C4-DD44-EA48-A41D-B3D0EB221BD0}"/>
          </ac:spMkLst>
        </pc:spChg>
        <pc:spChg chg="add mod">
          <ac:chgData name="Arthur Liu" userId="57266d67-1d41-4103-859a-8797e8098ce0" providerId="ADAL" clId="{5DD13806-F4DD-AD40-9515-FF6328E70821}" dt="2022-08-09T23:49:55.613" v="1094" actId="14100"/>
          <ac:spMkLst>
            <pc:docMk/>
            <pc:sldMk cId="2542490983" sldId="361"/>
            <ac:spMk id="22" creationId="{0EB9E3CB-6764-1349-9677-F0E562BD79F4}"/>
          </ac:spMkLst>
        </pc:spChg>
        <pc:spChg chg="mod">
          <ac:chgData name="Arthur Liu" userId="57266d67-1d41-4103-859a-8797e8098ce0" providerId="ADAL" clId="{5DD13806-F4DD-AD40-9515-FF6328E70821}" dt="2022-08-09T23:23:43.818" v="388" actId="20577"/>
          <ac:spMkLst>
            <pc:docMk/>
            <pc:sldMk cId="2542490983" sldId="361"/>
            <ac:spMk id="24" creationId="{222015D1-4660-7447-960C-EFE46D5F87A5}"/>
          </ac:spMkLst>
        </pc:spChg>
        <pc:spChg chg="mod">
          <ac:chgData name="Arthur Liu" userId="57266d67-1d41-4103-859a-8797e8098ce0" providerId="ADAL" clId="{5DD13806-F4DD-AD40-9515-FF6328E70821}" dt="2022-08-09T23:23:45.088" v="389" actId="20577"/>
          <ac:spMkLst>
            <pc:docMk/>
            <pc:sldMk cId="2542490983" sldId="361"/>
            <ac:spMk id="25" creationId="{D17AFF82-B180-F941-9023-E13C702C9305}"/>
          </ac:spMkLst>
        </pc:spChg>
        <pc:spChg chg="del">
          <ac:chgData name="Arthur Liu" userId="57266d67-1d41-4103-859a-8797e8098ce0" providerId="ADAL" clId="{5DD13806-F4DD-AD40-9515-FF6328E70821}" dt="2022-08-09T23:22:12.427" v="361" actId="478"/>
          <ac:spMkLst>
            <pc:docMk/>
            <pc:sldMk cId="2542490983" sldId="361"/>
            <ac:spMk id="26" creationId="{EBC54421-AB69-2249-8992-3CF8BD9D4CD5}"/>
          </ac:spMkLst>
        </pc:spChg>
        <pc:spChg chg="add mod">
          <ac:chgData name="Arthur Liu" userId="57266d67-1d41-4103-859a-8797e8098ce0" providerId="ADAL" clId="{5DD13806-F4DD-AD40-9515-FF6328E70821}" dt="2022-08-09T23:24:26.472" v="411" actId="20577"/>
          <ac:spMkLst>
            <pc:docMk/>
            <pc:sldMk cId="2542490983" sldId="361"/>
            <ac:spMk id="27" creationId="{6BA9E8B2-D372-0341-B9A1-D45687B29FFC}"/>
          </ac:spMkLst>
        </pc:spChg>
        <pc:spChg chg="add mod">
          <ac:chgData name="Arthur Liu" userId="57266d67-1d41-4103-859a-8797e8098ce0" providerId="ADAL" clId="{5DD13806-F4DD-AD40-9515-FF6328E70821}" dt="2022-08-09T23:25:25.340" v="420" actId="1076"/>
          <ac:spMkLst>
            <pc:docMk/>
            <pc:sldMk cId="2542490983" sldId="361"/>
            <ac:spMk id="29" creationId="{ABA73EB0-3801-EC4A-8A8D-E7AEAA17F6C5}"/>
          </ac:spMkLst>
        </pc:spChg>
        <pc:spChg chg="del mod">
          <ac:chgData name="Arthur Liu" userId="57266d67-1d41-4103-859a-8797e8098ce0" providerId="ADAL" clId="{5DD13806-F4DD-AD40-9515-FF6328E70821}" dt="2022-08-09T23:24:06.062" v="401" actId="478"/>
          <ac:spMkLst>
            <pc:docMk/>
            <pc:sldMk cId="2542490983" sldId="361"/>
            <ac:spMk id="32" creationId="{011CAEC9-E796-C04E-B7E1-E02218118030}"/>
          </ac:spMkLst>
        </pc:spChg>
        <pc:picChg chg="add mod">
          <ac:chgData name="Arthur Liu" userId="57266d67-1d41-4103-859a-8797e8098ce0" providerId="ADAL" clId="{5DD13806-F4DD-AD40-9515-FF6328E70821}" dt="2022-08-09T23:23:15.580" v="380" actId="1076"/>
          <ac:picMkLst>
            <pc:docMk/>
            <pc:sldMk cId="2542490983" sldId="361"/>
            <ac:picMk id="18" creationId="{603A6A09-3952-C94F-995F-05C98A82C73F}"/>
          </ac:picMkLst>
        </pc:picChg>
        <pc:picChg chg="add mod">
          <ac:chgData name="Arthur Liu" userId="57266d67-1d41-4103-859a-8797e8098ce0" providerId="ADAL" clId="{5DD13806-F4DD-AD40-9515-FF6328E70821}" dt="2022-08-09T23:23:15.580" v="380" actId="1076"/>
          <ac:picMkLst>
            <pc:docMk/>
            <pc:sldMk cId="2542490983" sldId="361"/>
            <ac:picMk id="19" creationId="{3108FA0A-FD50-8646-9746-70AF15A814B1}"/>
          </ac:picMkLst>
        </pc:picChg>
        <pc:picChg chg="add mod">
          <ac:chgData name="Arthur Liu" userId="57266d67-1d41-4103-859a-8797e8098ce0" providerId="ADAL" clId="{5DD13806-F4DD-AD40-9515-FF6328E70821}" dt="2022-08-09T23:23:15.580" v="380" actId="1076"/>
          <ac:picMkLst>
            <pc:docMk/>
            <pc:sldMk cId="2542490983" sldId="361"/>
            <ac:picMk id="20" creationId="{49B44998-9E10-4A4F-8185-DC3015014D8E}"/>
          </ac:picMkLst>
        </pc:picChg>
        <pc:picChg chg="add mod">
          <ac:chgData name="Arthur Liu" userId="57266d67-1d41-4103-859a-8797e8098ce0" providerId="ADAL" clId="{5DD13806-F4DD-AD40-9515-FF6328E70821}" dt="2022-08-09T23:23:15.580" v="380" actId="1076"/>
          <ac:picMkLst>
            <pc:docMk/>
            <pc:sldMk cId="2542490983" sldId="361"/>
            <ac:picMk id="1026" creationId="{2931D0C0-1995-AD47-ABDE-A3CCC008A51D}"/>
          </ac:picMkLst>
        </pc:picChg>
        <pc:cxnChg chg="add mod">
          <ac:chgData name="Arthur Liu" userId="57266d67-1d41-4103-859a-8797e8098ce0" providerId="ADAL" clId="{5DD13806-F4DD-AD40-9515-FF6328E70821}" dt="2022-08-10T02:22:35.086" v="2310"/>
          <ac:cxnSpMkLst>
            <pc:docMk/>
            <pc:sldMk cId="2542490983" sldId="361"/>
            <ac:cxnSpMk id="8" creationId="{5990D11F-C44F-7342-8ACB-E49238C65C82}"/>
          </ac:cxnSpMkLst>
        </pc:cxnChg>
        <pc:cxnChg chg="mod">
          <ac:chgData name="Arthur Liu" userId="57266d67-1d41-4103-859a-8797e8098ce0" providerId="ADAL" clId="{5DD13806-F4DD-AD40-9515-FF6328E70821}" dt="2022-08-09T23:23:07.900" v="378" actId="14100"/>
          <ac:cxnSpMkLst>
            <pc:docMk/>
            <pc:sldMk cId="2542490983" sldId="361"/>
            <ac:cxnSpMk id="17" creationId="{88D3115F-F08A-F94D-8D25-7AD8FA17B66D}"/>
          </ac:cxnSpMkLst>
        </pc:cxnChg>
        <pc:cxnChg chg="del mod">
          <ac:chgData name="Arthur Liu" userId="57266d67-1d41-4103-859a-8797e8098ce0" providerId="ADAL" clId="{5DD13806-F4DD-AD40-9515-FF6328E70821}" dt="2022-08-09T23:22:13.204" v="362" actId="478"/>
          <ac:cxnSpMkLst>
            <pc:docMk/>
            <pc:sldMk cId="2542490983" sldId="361"/>
            <ac:cxnSpMk id="21" creationId="{9AF6E19E-01DD-E042-83B0-C15C136BBB13}"/>
          </ac:cxnSpMkLst>
        </pc:cxnChg>
        <pc:cxnChg chg="add mod">
          <ac:chgData name="Arthur Liu" userId="57266d67-1d41-4103-859a-8797e8098ce0" providerId="ADAL" clId="{5DD13806-F4DD-AD40-9515-FF6328E70821}" dt="2022-08-10T02:22:21.913" v="2309"/>
          <ac:cxnSpMkLst>
            <pc:docMk/>
            <pc:sldMk cId="2542490983" sldId="361"/>
            <ac:cxnSpMk id="28" creationId="{E2CB1C6F-C04F-9B4B-ACBD-F2E0B1489CC8}"/>
          </ac:cxnSpMkLst>
        </pc:cxnChg>
      </pc:sldChg>
      <pc:sldChg chg="modSp add mod">
        <pc:chgData name="Arthur Liu" userId="57266d67-1d41-4103-859a-8797e8098ce0" providerId="ADAL" clId="{5DD13806-F4DD-AD40-9515-FF6328E70821}" dt="2022-08-09T23:25:44.185" v="438" actId="207"/>
        <pc:sldMkLst>
          <pc:docMk/>
          <pc:sldMk cId="419392178" sldId="362"/>
        </pc:sldMkLst>
        <pc:spChg chg="mod">
          <ac:chgData name="Arthur Liu" userId="57266d67-1d41-4103-859a-8797e8098ce0" providerId="ADAL" clId="{5DD13806-F4DD-AD40-9515-FF6328E70821}" dt="2022-08-09T23:25:15.162" v="418" actId="20577"/>
          <ac:spMkLst>
            <pc:docMk/>
            <pc:sldMk cId="419392178" sldId="362"/>
            <ac:spMk id="26" creationId="{EBC54421-AB69-2249-8992-3CF8BD9D4CD5}"/>
          </ac:spMkLst>
        </pc:spChg>
        <pc:spChg chg="mod">
          <ac:chgData name="Arthur Liu" userId="57266d67-1d41-4103-859a-8797e8098ce0" providerId="ADAL" clId="{5DD13806-F4DD-AD40-9515-FF6328E70821}" dt="2022-08-09T23:25:44.185" v="438" actId="207"/>
          <ac:spMkLst>
            <pc:docMk/>
            <pc:sldMk cId="419392178" sldId="362"/>
            <ac:spMk id="32" creationId="{011CAEC9-E796-C04E-B7E1-E02218118030}"/>
          </ac:spMkLst>
        </pc:spChg>
      </pc:sldChg>
      <pc:sldChg chg="modSp add mod">
        <pc:chgData name="Arthur Liu" userId="57266d67-1d41-4103-859a-8797e8098ce0" providerId="ADAL" clId="{5DD13806-F4DD-AD40-9515-FF6328E70821}" dt="2022-08-09T23:27:21.068" v="561" actId="20577"/>
        <pc:sldMkLst>
          <pc:docMk/>
          <pc:sldMk cId="348099582" sldId="363"/>
        </pc:sldMkLst>
        <pc:spChg chg="mod">
          <ac:chgData name="Arthur Liu" userId="57266d67-1d41-4103-859a-8797e8098ce0" providerId="ADAL" clId="{5DD13806-F4DD-AD40-9515-FF6328E70821}" dt="2022-08-09T23:27:21.068" v="561" actId="20577"/>
          <ac:spMkLst>
            <pc:docMk/>
            <pc:sldMk cId="348099582" sldId="363"/>
            <ac:spMk id="22" creationId="{0EB9E3CB-6764-1349-9677-F0E562BD79F4}"/>
          </ac:spMkLst>
        </pc:spChg>
        <pc:spChg chg="mod">
          <ac:chgData name="Arthur Liu" userId="57266d67-1d41-4103-859a-8797e8098ce0" providerId="ADAL" clId="{5DD13806-F4DD-AD40-9515-FF6328E70821}" dt="2022-08-09T23:26:37.611" v="452" actId="207"/>
          <ac:spMkLst>
            <pc:docMk/>
            <pc:sldMk cId="348099582" sldId="363"/>
            <ac:spMk id="25" creationId="{D17AFF82-B180-F941-9023-E13C702C9305}"/>
          </ac:spMkLst>
        </pc:spChg>
      </pc:sldChg>
      <pc:sldChg chg="add del">
        <pc:chgData name="Arthur Liu" userId="57266d67-1d41-4103-859a-8797e8098ce0" providerId="ADAL" clId="{5DD13806-F4DD-AD40-9515-FF6328E70821}" dt="2022-08-09T23:28:35.846" v="564" actId="2696"/>
        <pc:sldMkLst>
          <pc:docMk/>
          <pc:sldMk cId="4080116556" sldId="364"/>
        </pc:sldMkLst>
      </pc:sldChg>
      <pc:sldChg chg="addSp delSp modSp add mod">
        <pc:chgData name="Arthur Liu" userId="57266d67-1d41-4103-859a-8797e8098ce0" providerId="ADAL" clId="{5DD13806-F4DD-AD40-9515-FF6328E70821}" dt="2022-08-10T00:43:34.288" v="1133" actId="20577"/>
        <pc:sldMkLst>
          <pc:docMk/>
          <pc:sldMk cId="3281738755" sldId="365"/>
        </pc:sldMkLst>
        <pc:spChg chg="mod">
          <ac:chgData name="Arthur Liu" userId="57266d67-1d41-4103-859a-8797e8098ce0" providerId="ADAL" clId="{5DD13806-F4DD-AD40-9515-FF6328E70821}" dt="2022-08-10T00:43:34.288" v="1133" actId="20577"/>
          <ac:spMkLst>
            <pc:docMk/>
            <pc:sldMk cId="3281738755" sldId="365"/>
            <ac:spMk id="3" creationId="{A1395D7E-8A86-EE46-9EFC-079765C1411E}"/>
          </ac:spMkLst>
        </pc:spChg>
        <pc:spChg chg="mod">
          <ac:chgData name="Arthur Liu" userId="57266d67-1d41-4103-859a-8797e8098ce0" providerId="ADAL" clId="{5DD13806-F4DD-AD40-9515-FF6328E70821}" dt="2022-08-09T23:29:56.185" v="670" actId="1076"/>
          <ac:spMkLst>
            <pc:docMk/>
            <pc:sldMk cId="3281738755" sldId="365"/>
            <ac:spMk id="5" creationId="{AD21C84C-8211-0B44-BB61-4BCA9B2C0BE3}"/>
          </ac:spMkLst>
        </pc:spChg>
        <pc:spChg chg="mod">
          <ac:chgData name="Arthur Liu" userId="57266d67-1d41-4103-859a-8797e8098ce0" providerId="ADAL" clId="{5DD13806-F4DD-AD40-9515-FF6328E70821}" dt="2022-08-09T23:29:46.414" v="667" actId="207"/>
          <ac:spMkLst>
            <pc:docMk/>
            <pc:sldMk cId="3281738755" sldId="365"/>
            <ac:spMk id="6" creationId="{0E3A8DB3-7407-BC40-B03A-FEE7151F340F}"/>
          </ac:spMkLst>
        </pc:spChg>
        <pc:spChg chg="mod">
          <ac:chgData name="Arthur Liu" userId="57266d67-1d41-4103-859a-8797e8098ce0" providerId="ADAL" clId="{5DD13806-F4DD-AD40-9515-FF6328E70821}" dt="2022-08-09T23:29:51.561" v="668" actId="207"/>
          <ac:spMkLst>
            <pc:docMk/>
            <pc:sldMk cId="3281738755" sldId="365"/>
            <ac:spMk id="11" creationId="{B12ABE56-0C69-724B-B4C2-A93E342830A0}"/>
          </ac:spMkLst>
        </pc:spChg>
        <pc:spChg chg="del mod">
          <ac:chgData name="Arthur Liu" userId="57266d67-1d41-4103-859a-8797e8098ce0" providerId="ADAL" clId="{5DD13806-F4DD-AD40-9515-FF6328E70821}" dt="2022-08-09T23:29:22.013" v="666" actId="478"/>
          <ac:spMkLst>
            <pc:docMk/>
            <pc:sldMk cId="3281738755" sldId="365"/>
            <ac:spMk id="22" creationId="{0EB9E3CB-6764-1349-9677-F0E562BD79F4}"/>
          </ac:spMkLst>
        </pc:spChg>
        <pc:spChg chg="mod">
          <ac:chgData name="Arthur Liu" userId="57266d67-1d41-4103-859a-8797e8098ce0" providerId="ADAL" clId="{5DD13806-F4DD-AD40-9515-FF6328E70821}" dt="2022-08-09T23:35:26.360" v="811" actId="1076"/>
          <ac:spMkLst>
            <pc:docMk/>
            <pc:sldMk cId="3281738755" sldId="365"/>
            <ac:spMk id="24" creationId="{222015D1-4660-7447-960C-EFE46D5F87A5}"/>
          </ac:spMkLst>
        </pc:spChg>
        <pc:spChg chg="mod">
          <ac:chgData name="Arthur Liu" userId="57266d67-1d41-4103-859a-8797e8098ce0" providerId="ADAL" clId="{5DD13806-F4DD-AD40-9515-FF6328E70821}" dt="2022-08-09T23:32:37.400" v="717" actId="1076"/>
          <ac:spMkLst>
            <pc:docMk/>
            <pc:sldMk cId="3281738755" sldId="365"/>
            <ac:spMk id="27" creationId="{6BA9E8B2-D372-0341-B9A1-D45687B29FFC}"/>
          </ac:spMkLst>
        </pc:spChg>
        <pc:spChg chg="del mod">
          <ac:chgData name="Arthur Liu" userId="57266d67-1d41-4103-859a-8797e8098ce0" providerId="ADAL" clId="{5DD13806-F4DD-AD40-9515-FF6328E70821}" dt="2022-08-09T23:30:26.470" v="680" actId="478"/>
          <ac:spMkLst>
            <pc:docMk/>
            <pc:sldMk cId="3281738755" sldId="365"/>
            <ac:spMk id="29" creationId="{ABA73EB0-3801-EC4A-8A8D-E7AEAA17F6C5}"/>
          </ac:spMkLst>
        </pc:spChg>
        <pc:spChg chg="add mod">
          <ac:chgData name="Arthur Liu" userId="57266d67-1d41-4103-859a-8797e8098ce0" providerId="ADAL" clId="{5DD13806-F4DD-AD40-9515-FF6328E70821}" dt="2022-08-09T23:31:38.698" v="701" actId="1076"/>
          <ac:spMkLst>
            <pc:docMk/>
            <pc:sldMk cId="3281738755" sldId="365"/>
            <ac:spMk id="33" creationId="{E0C2AE84-D972-3547-95F4-828846D432E9}"/>
          </ac:spMkLst>
        </pc:spChg>
        <pc:spChg chg="add mod">
          <ac:chgData name="Arthur Liu" userId="57266d67-1d41-4103-859a-8797e8098ce0" providerId="ADAL" clId="{5DD13806-F4DD-AD40-9515-FF6328E70821}" dt="2022-08-09T23:34:49.080" v="798" actId="1076"/>
          <ac:spMkLst>
            <pc:docMk/>
            <pc:sldMk cId="3281738755" sldId="365"/>
            <ac:spMk id="34" creationId="{736B56F2-86B3-F343-9155-3D1F8815D7DE}"/>
          </ac:spMkLst>
        </pc:spChg>
        <pc:spChg chg="add mod">
          <ac:chgData name="Arthur Liu" userId="57266d67-1d41-4103-859a-8797e8098ce0" providerId="ADAL" clId="{5DD13806-F4DD-AD40-9515-FF6328E70821}" dt="2022-08-09T23:32:43.779" v="720" actId="1076"/>
          <ac:spMkLst>
            <pc:docMk/>
            <pc:sldMk cId="3281738755" sldId="365"/>
            <ac:spMk id="38" creationId="{1E677236-07DA-E64B-B4B9-45C10982CD83}"/>
          </ac:spMkLst>
        </pc:spChg>
        <pc:spChg chg="add mod">
          <ac:chgData name="Arthur Liu" userId="57266d67-1d41-4103-859a-8797e8098ce0" providerId="ADAL" clId="{5DD13806-F4DD-AD40-9515-FF6328E70821}" dt="2022-08-09T23:32:40.876" v="719" actId="1076"/>
          <ac:spMkLst>
            <pc:docMk/>
            <pc:sldMk cId="3281738755" sldId="365"/>
            <ac:spMk id="51" creationId="{D578F7F9-61ED-2444-A9F1-E97966F4C3FA}"/>
          </ac:spMkLst>
        </pc:spChg>
        <pc:spChg chg="add mod">
          <ac:chgData name="Arthur Liu" userId="57266d67-1d41-4103-859a-8797e8098ce0" providerId="ADAL" clId="{5DD13806-F4DD-AD40-9515-FF6328E70821}" dt="2022-08-09T23:34:07.090" v="742" actId="20577"/>
          <ac:spMkLst>
            <pc:docMk/>
            <pc:sldMk cId="3281738755" sldId="365"/>
            <ac:spMk id="52" creationId="{156BE27D-6AB7-0E4F-B6BE-1B4838F47624}"/>
          </ac:spMkLst>
        </pc:spChg>
        <pc:spChg chg="add mod">
          <ac:chgData name="Arthur Liu" userId="57266d67-1d41-4103-859a-8797e8098ce0" providerId="ADAL" clId="{5DD13806-F4DD-AD40-9515-FF6328E70821}" dt="2022-08-09T23:34:05.052" v="741" actId="14100"/>
          <ac:spMkLst>
            <pc:docMk/>
            <pc:sldMk cId="3281738755" sldId="365"/>
            <ac:spMk id="53" creationId="{A2A3C697-4B3A-A549-AA88-21FAD10CD58F}"/>
          </ac:spMkLst>
        </pc:spChg>
        <pc:grpChg chg="add mod">
          <ac:chgData name="Arthur Liu" userId="57266d67-1d41-4103-859a-8797e8098ce0" providerId="ADAL" clId="{5DD13806-F4DD-AD40-9515-FF6328E70821}" dt="2022-08-09T23:33:22.592" v="729" actId="1076"/>
          <ac:grpSpMkLst>
            <pc:docMk/>
            <pc:sldMk cId="3281738755" sldId="365"/>
            <ac:grpSpMk id="7" creationId="{6B6F4E5C-FCC0-7B48-86FE-8FDDA6844D3A}"/>
          </ac:grpSpMkLst>
        </pc:grpChg>
        <pc:grpChg chg="add del mod">
          <ac:chgData name="Arthur Liu" userId="57266d67-1d41-4103-859a-8797e8098ce0" providerId="ADAL" clId="{5DD13806-F4DD-AD40-9515-FF6328E70821}" dt="2022-08-09T23:30:41.639" v="687" actId="478"/>
          <ac:grpSpMkLst>
            <pc:docMk/>
            <pc:sldMk cId="3281738755" sldId="365"/>
            <ac:grpSpMk id="23" creationId="{88AA7741-7D1F-524B-A696-52A2F0FEA1C2}"/>
          </ac:grpSpMkLst>
        </pc:grpChg>
        <pc:picChg chg="mod">
          <ac:chgData name="Arthur Liu" userId="57266d67-1d41-4103-859a-8797e8098ce0" providerId="ADAL" clId="{5DD13806-F4DD-AD40-9515-FF6328E70821}" dt="2022-08-09T23:33:22.592" v="729" actId="1076"/>
          <ac:picMkLst>
            <pc:docMk/>
            <pc:sldMk cId="3281738755" sldId="365"/>
            <ac:picMk id="18" creationId="{603A6A09-3952-C94F-995F-05C98A82C73F}"/>
          </ac:picMkLst>
        </pc:picChg>
        <pc:picChg chg="mod">
          <ac:chgData name="Arthur Liu" userId="57266d67-1d41-4103-859a-8797e8098ce0" providerId="ADAL" clId="{5DD13806-F4DD-AD40-9515-FF6328E70821}" dt="2022-08-09T23:33:22.592" v="729" actId="1076"/>
          <ac:picMkLst>
            <pc:docMk/>
            <pc:sldMk cId="3281738755" sldId="365"/>
            <ac:picMk id="19" creationId="{3108FA0A-FD50-8646-9746-70AF15A814B1}"/>
          </ac:picMkLst>
        </pc:picChg>
        <pc:picChg chg="mod">
          <ac:chgData name="Arthur Liu" userId="57266d67-1d41-4103-859a-8797e8098ce0" providerId="ADAL" clId="{5DD13806-F4DD-AD40-9515-FF6328E70821}" dt="2022-08-09T23:33:22.592" v="729" actId="1076"/>
          <ac:picMkLst>
            <pc:docMk/>
            <pc:sldMk cId="3281738755" sldId="365"/>
            <ac:picMk id="20" creationId="{49B44998-9E10-4A4F-8185-DC3015014D8E}"/>
          </ac:picMkLst>
        </pc:picChg>
        <pc:picChg chg="mod">
          <ac:chgData name="Arthur Liu" userId="57266d67-1d41-4103-859a-8797e8098ce0" providerId="ADAL" clId="{5DD13806-F4DD-AD40-9515-FF6328E70821}" dt="2022-08-09T23:30:14.589" v="674" actId="1076"/>
          <ac:picMkLst>
            <pc:docMk/>
            <pc:sldMk cId="3281738755" sldId="365"/>
            <ac:picMk id="26" creationId="{F2D2E34E-E606-1042-954F-5C4F6839876C}"/>
          </ac:picMkLst>
        </pc:picChg>
        <pc:picChg chg="mod">
          <ac:chgData name="Arthur Liu" userId="57266d67-1d41-4103-859a-8797e8098ce0" providerId="ADAL" clId="{5DD13806-F4DD-AD40-9515-FF6328E70821}" dt="2022-08-09T23:30:14.589" v="674" actId="1076"/>
          <ac:picMkLst>
            <pc:docMk/>
            <pc:sldMk cId="3281738755" sldId="365"/>
            <ac:picMk id="30" creationId="{CCB67402-9963-0344-A788-7EDCE3B3CB5D}"/>
          </ac:picMkLst>
        </pc:picChg>
        <pc:picChg chg="mod">
          <ac:chgData name="Arthur Liu" userId="57266d67-1d41-4103-859a-8797e8098ce0" providerId="ADAL" clId="{5DD13806-F4DD-AD40-9515-FF6328E70821}" dt="2022-08-09T23:30:14.589" v="674" actId="1076"/>
          <ac:picMkLst>
            <pc:docMk/>
            <pc:sldMk cId="3281738755" sldId="365"/>
            <ac:picMk id="31" creationId="{E12FB613-E8FF-6A4E-AA84-95D2529CB784}"/>
          </ac:picMkLst>
        </pc:picChg>
        <pc:picChg chg="mod">
          <ac:chgData name="Arthur Liu" userId="57266d67-1d41-4103-859a-8797e8098ce0" providerId="ADAL" clId="{5DD13806-F4DD-AD40-9515-FF6328E70821}" dt="2022-08-09T23:30:14.589" v="674" actId="1076"/>
          <ac:picMkLst>
            <pc:docMk/>
            <pc:sldMk cId="3281738755" sldId="365"/>
            <ac:picMk id="32" creationId="{7155BD98-6666-F74F-8654-B19DE890B0D3}"/>
          </ac:picMkLst>
        </pc:picChg>
        <pc:picChg chg="mod">
          <ac:chgData name="Arthur Liu" userId="57266d67-1d41-4103-859a-8797e8098ce0" providerId="ADAL" clId="{5DD13806-F4DD-AD40-9515-FF6328E70821}" dt="2022-08-09T23:33:22.592" v="729" actId="1076"/>
          <ac:picMkLst>
            <pc:docMk/>
            <pc:sldMk cId="3281738755" sldId="365"/>
            <ac:picMk id="1026" creationId="{2931D0C0-1995-AD47-ABDE-A3CCC008A51D}"/>
          </ac:picMkLst>
        </pc:picChg>
        <pc:cxnChg chg="del">
          <ac:chgData name="Arthur Liu" userId="57266d67-1d41-4103-859a-8797e8098ce0" providerId="ADAL" clId="{5DD13806-F4DD-AD40-9515-FF6328E70821}" dt="2022-08-09T23:32:27.451" v="713" actId="478"/>
          <ac:cxnSpMkLst>
            <pc:docMk/>
            <pc:sldMk cId="3281738755" sldId="365"/>
            <ac:cxnSpMk id="8" creationId="{5990D11F-C44F-7342-8ACB-E49238C65C82}"/>
          </ac:cxnSpMkLst>
        </pc:cxnChg>
        <pc:cxnChg chg="mod">
          <ac:chgData name="Arthur Liu" userId="57266d67-1d41-4103-859a-8797e8098ce0" providerId="ADAL" clId="{5DD13806-F4DD-AD40-9515-FF6328E70821}" dt="2022-08-09T23:31:36.394" v="700" actId="14100"/>
          <ac:cxnSpMkLst>
            <pc:docMk/>
            <pc:sldMk cId="3281738755" sldId="365"/>
            <ac:cxnSpMk id="28" creationId="{E2CB1C6F-C04F-9B4B-ACBD-F2E0B1489CC8}"/>
          </ac:cxnSpMkLst>
        </pc:cxnChg>
        <pc:cxnChg chg="add mod">
          <ac:chgData name="Arthur Liu" userId="57266d67-1d41-4103-859a-8797e8098ce0" providerId="ADAL" clId="{5DD13806-F4DD-AD40-9515-FF6328E70821}" dt="2022-08-09T23:30:51.700" v="691" actId="14100"/>
          <ac:cxnSpMkLst>
            <pc:docMk/>
            <pc:sldMk cId="3281738755" sldId="365"/>
            <ac:cxnSpMk id="35" creationId="{78681D08-FEA3-264B-B9B3-2DE69D6E0696}"/>
          </ac:cxnSpMkLst>
        </pc:cxnChg>
        <pc:cxnChg chg="add mod">
          <ac:chgData name="Arthur Liu" userId="57266d67-1d41-4103-859a-8797e8098ce0" providerId="ADAL" clId="{5DD13806-F4DD-AD40-9515-FF6328E70821}" dt="2022-08-09T23:32:10.755" v="710"/>
          <ac:cxnSpMkLst>
            <pc:docMk/>
            <pc:sldMk cId="3281738755" sldId="365"/>
            <ac:cxnSpMk id="37" creationId="{AEFC5545-9178-934D-B5FD-497A98DAE9D2}"/>
          </ac:cxnSpMkLst>
        </pc:cxnChg>
        <pc:cxnChg chg="add mod">
          <ac:chgData name="Arthur Liu" userId="57266d67-1d41-4103-859a-8797e8098ce0" providerId="ADAL" clId="{5DD13806-F4DD-AD40-9515-FF6328E70821}" dt="2022-08-09T23:33:19.539" v="728" actId="14100"/>
          <ac:cxnSpMkLst>
            <pc:docMk/>
            <pc:sldMk cId="3281738755" sldId="365"/>
            <ac:cxnSpMk id="43" creationId="{2779F7E6-13CB-6F4C-B754-C0EE62350148}"/>
          </ac:cxnSpMkLst>
        </pc:cxnChg>
        <pc:cxnChg chg="add mod">
          <ac:chgData name="Arthur Liu" userId="57266d67-1d41-4103-859a-8797e8098ce0" providerId="ADAL" clId="{5DD13806-F4DD-AD40-9515-FF6328E70821}" dt="2022-08-09T23:32:34.445" v="716" actId="14100"/>
          <ac:cxnSpMkLst>
            <pc:docMk/>
            <pc:sldMk cId="3281738755" sldId="365"/>
            <ac:cxnSpMk id="48" creationId="{520526F1-5E7B-9146-9984-6A4D255C3E5C}"/>
          </ac:cxnSpMkLst>
        </pc:cxnChg>
      </pc:sldChg>
      <pc:sldChg chg="addSp modSp new mod modAnim">
        <pc:chgData name="Arthur Liu" userId="57266d67-1d41-4103-859a-8797e8098ce0" providerId="ADAL" clId="{5DD13806-F4DD-AD40-9515-FF6328E70821}" dt="2022-08-10T02:44:57.246" v="2331"/>
        <pc:sldMkLst>
          <pc:docMk/>
          <pc:sldMk cId="1699298387" sldId="366"/>
        </pc:sldMkLst>
        <pc:spChg chg="mod">
          <ac:chgData name="Arthur Liu" userId="57266d67-1d41-4103-859a-8797e8098ce0" providerId="ADAL" clId="{5DD13806-F4DD-AD40-9515-FF6328E70821}" dt="2022-08-10T00:46:46.739" v="1222" actId="20577"/>
          <ac:spMkLst>
            <pc:docMk/>
            <pc:sldMk cId="1699298387" sldId="366"/>
            <ac:spMk id="2" creationId="{2AC49093-AD3F-1140-914D-88A5B96438DA}"/>
          </ac:spMkLst>
        </pc:spChg>
        <pc:spChg chg="mod">
          <ac:chgData name="Arthur Liu" userId="57266d67-1d41-4103-859a-8797e8098ce0" providerId="ADAL" clId="{5DD13806-F4DD-AD40-9515-FF6328E70821}" dt="2022-08-10T00:52:18.233" v="1327" actId="20577"/>
          <ac:spMkLst>
            <pc:docMk/>
            <pc:sldMk cId="1699298387" sldId="366"/>
            <ac:spMk id="3" creationId="{943BA809-EDE5-584C-9990-96F5E5D3C54C}"/>
          </ac:spMkLst>
        </pc:spChg>
        <pc:picChg chg="add mod">
          <ac:chgData name="Arthur Liu" userId="57266d67-1d41-4103-859a-8797e8098ce0" providerId="ADAL" clId="{5DD13806-F4DD-AD40-9515-FF6328E70821}" dt="2022-08-10T02:30:05.338" v="2318" actId="1076"/>
          <ac:picMkLst>
            <pc:docMk/>
            <pc:sldMk cId="1699298387" sldId="366"/>
            <ac:picMk id="4098" creationId="{51E3823F-D072-944C-BA08-078605189B36}"/>
          </ac:picMkLst>
        </pc:picChg>
      </pc:sldChg>
      <pc:sldChg chg="modSp new mod">
        <pc:chgData name="Arthur Liu" userId="57266d67-1d41-4103-859a-8797e8098ce0" providerId="ADAL" clId="{5DD13806-F4DD-AD40-9515-FF6328E70821}" dt="2022-08-10T01:35:28.714" v="2188"/>
        <pc:sldMkLst>
          <pc:docMk/>
          <pc:sldMk cId="561549986" sldId="367"/>
        </pc:sldMkLst>
        <pc:spChg chg="mod">
          <ac:chgData name="Arthur Liu" userId="57266d67-1d41-4103-859a-8797e8098ce0" providerId="ADAL" clId="{5DD13806-F4DD-AD40-9515-FF6328E70821}" dt="2022-08-10T00:54:25.620" v="1372" actId="20577"/>
          <ac:spMkLst>
            <pc:docMk/>
            <pc:sldMk cId="561549986" sldId="367"/>
            <ac:spMk id="2" creationId="{14424855-CC16-A440-94FA-9883BF74FCC8}"/>
          </ac:spMkLst>
        </pc:spChg>
        <pc:spChg chg="mod">
          <ac:chgData name="Arthur Liu" userId="57266d67-1d41-4103-859a-8797e8098ce0" providerId="ADAL" clId="{5DD13806-F4DD-AD40-9515-FF6328E70821}" dt="2022-08-10T01:35:28.714" v="2188"/>
          <ac:spMkLst>
            <pc:docMk/>
            <pc:sldMk cId="561549986" sldId="367"/>
            <ac:spMk id="3" creationId="{4FD800B0-DBC9-FF4C-AA3E-00C37D39952A}"/>
          </ac:spMkLst>
        </pc:spChg>
      </pc:sldChg>
      <pc:sldChg chg="modSp add mod">
        <pc:chgData name="Arthur Liu" userId="57266d67-1d41-4103-859a-8797e8098ce0" providerId="ADAL" clId="{5DD13806-F4DD-AD40-9515-FF6328E70821}" dt="2022-08-10T01:36:05.835" v="2303" actId="20577"/>
        <pc:sldMkLst>
          <pc:docMk/>
          <pc:sldMk cId="181733733" sldId="368"/>
        </pc:sldMkLst>
        <pc:spChg chg="mod">
          <ac:chgData name="Arthur Liu" userId="57266d67-1d41-4103-859a-8797e8098ce0" providerId="ADAL" clId="{5DD13806-F4DD-AD40-9515-FF6328E70821}" dt="2022-08-10T01:36:05.835" v="2303" actId="20577"/>
          <ac:spMkLst>
            <pc:docMk/>
            <pc:sldMk cId="181733733" sldId="368"/>
            <ac:spMk id="3" creationId="{4FD800B0-DBC9-FF4C-AA3E-00C37D39952A}"/>
          </ac:spMkLst>
        </pc:spChg>
      </pc:sldChg>
      <pc:sldChg chg="add">
        <pc:chgData name="Arthur Liu" userId="57266d67-1d41-4103-859a-8797e8098ce0" providerId="ADAL" clId="{5DD13806-F4DD-AD40-9515-FF6328E70821}" dt="2022-08-10T03:00:47.536" v="2609" actId="2890"/>
        <pc:sldMkLst>
          <pc:docMk/>
          <pc:sldMk cId="2361363585" sldId="369"/>
        </pc:sldMkLst>
      </pc:sldChg>
      <pc:sldChg chg="del">
        <pc:chgData name="Arthur Liu" userId="57266d67-1d41-4103-859a-8797e8098ce0" providerId="ADAL" clId="{5DD13806-F4DD-AD40-9515-FF6328E70821}" dt="2022-08-09T18:41:43.077" v="23" actId="2696"/>
        <pc:sldMkLst>
          <pc:docMk/>
          <pc:sldMk cId="0" sldId="566"/>
        </pc:sldMkLst>
      </pc:sldChg>
      <pc:sldChg chg="del">
        <pc:chgData name="Arthur Liu" userId="57266d67-1d41-4103-859a-8797e8098ce0" providerId="ADAL" clId="{5DD13806-F4DD-AD40-9515-FF6328E70821}" dt="2022-08-09T18:41:43.077" v="23" actId="2696"/>
        <pc:sldMkLst>
          <pc:docMk/>
          <pc:sldMk cId="0" sldId="567"/>
        </pc:sldMkLst>
      </pc:sldChg>
      <pc:sldChg chg="del">
        <pc:chgData name="Arthur Liu" userId="57266d67-1d41-4103-859a-8797e8098ce0" providerId="ADAL" clId="{5DD13806-F4DD-AD40-9515-FF6328E70821}" dt="2022-08-09T18:41:43.077" v="23" actId="2696"/>
        <pc:sldMkLst>
          <pc:docMk/>
          <pc:sldMk cId="4288762757" sldId="909"/>
        </pc:sldMkLst>
      </pc:sldChg>
      <pc:sldChg chg="del">
        <pc:chgData name="Arthur Liu" userId="57266d67-1d41-4103-859a-8797e8098ce0" providerId="ADAL" clId="{5DD13806-F4DD-AD40-9515-FF6328E70821}" dt="2022-08-09T18:41:43.077" v="23" actId="2696"/>
        <pc:sldMkLst>
          <pc:docMk/>
          <pc:sldMk cId="919711137" sldId="910"/>
        </pc:sldMkLst>
      </pc:sldChg>
      <pc:sldChg chg="del">
        <pc:chgData name="Arthur Liu" userId="57266d67-1d41-4103-859a-8797e8098ce0" providerId="ADAL" clId="{5DD13806-F4DD-AD40-9515-FF6328E70821}" dt="2022-08-09T18:41:43.077" v="23" actId="2696"/>
        <pc:sldMkLst>
          <pc:docMk/>
          <pc:sldMk cId="1986940000" sldId="911"/>
        </pc:sldMkLst>
      </pc:sldChg>
    </pc:docChg>
  </pc:docChgLst>
  <pc:docChgLst>
    <pc:chgData name="Arthur Liu" userId="57266d67-1d41-4103-859a-8797e8098ce0" providerId="ADAL" clId="{4EC16DF3-C4C9-134A-8346-032C3FAAAD14}"/>
    <pc:docChg chg="undo redo custSel addSld delSld modSld sldOrd modNotesMaster modHandout">
      <pc:chgData name="Arthur Liu" userId="57266d67-1d41-4103-859a-8797e8098ce0" providerId="ADAL" clId="{4EC16DF3-C4C9-134A-8346-032C3FAAAD14}" dt="2022-07-12T22:33:20.667" v="6679" actId="14100"/>
      <pc:docMkLst>
        <pc:docMk/>
      </pc:docMkLst>
      <pc:sldChg chg="addSp delSp modSp mod">
        <pc:chgData name="Arthur Liu" userId="57266d67-1d41-4103-859a-8797e8098ce0" providerId="ADAL" clId="{4EC16DF3-C4C9-134A-8346-032C3FAAAD14}" dt="2022-07-11T01:33:35.003" v="5952" actId="1076"/>
        <pc:sldMkLst>
          <pc:docMk/>
          <pc:sldMk cId="778929904" sldId="256"/>
        </pc:sldMkLst>
        <pc:spChg chg="mod">
          <ac:chgData name="Arthur Liu" userId="57266d67-1d41-4103-859a-8797e8098ce0" providerId="ADAL" clId="{4EC16DF3-C4C9-134A-8346-032C3FAAAD14}" dt="2022-07-10T19:37:24.761" v="998" actId="20577"/>
          <ac:spMkLst>
            <pc:docMk/>
            <pc:sldMk cId="778929904" sldId="256"/>
            <ac:spMk id="2" creationId="{25D024DE-D48D-460C-916B-2450517893F2}"/>
          </ac:spMkLst>
        </pc:spChg>
        <pc:spChg chg="add mod">
          <ac:chgData name="Arthur Liu" userId="57266d67-1d41-4103-859a-8797e8098ce0" providerId="ADAL" clId="{4EC16DF3-C4C9-134A-8346-032C3FAAAD14}" dt="2022-07-11T01:03:42.370" v="5938"/>
          <ac:spMkLst>
            <pc:docMk/>
            <pc:sldMk cId="778929904" sldId="256"/>
            <ac:spMk id="4" creationId="{E693977F-57F8-6846-82D4-AED090C4B12C}"/>
          </ac:spMkLst>
        </pc:spChg>
        <pc:spChg chg="del">
          <ac:chgData name="Arthur Liu" userId="57266d67-1d41-4103-859a-8797e8098ce0" providerId="ADAL" clId="{4EC16DF3-C4C9-134A-8346-032C3FAAAD14}" dt="2022-07-11T01:03:34.216" v="5937"/>
          <ac:spMkLst>
            <pc:docMk/>
            <pc:sldMk cId="778929904" sldId="256"/>
            <ac:spMk id="5" creationId="{F39642EC-19F7-804B-B97A-C4759BCC2B3F}"/>
          </ac:spMkLst>
        </pc:spChg>
        <pc:spChg chg="add mod">
          <ac:chgData name="Arthur Liu" userId="57266d67-1d41-4103-859a-8797e8098ce0" providerId="ADAL" clId="{4EC16DF3-C4C9-134A-8346-032C3FAAAD14}" dt="2022-07-11T01:03:42.370" v="5938"/>
          <ac:spMkLst>
            <pc:docMk/>
            <pc:sldMk cId="778929904" sldId="256"/>
            <ac:spMk id="6" creationId="{70168CF0-87C4-3A4C-9439-E2CC38C76F75}"/>
          </ac:spMkLst>
        </pc:spChg>
        <pc:spChg chg="del">
          <ac:chgData name="Arthur Liu" userId="57266d67-1d41-4103-859a-8797e8098ce0" providerId="ADAL" clId="{4EC16DF3-C4C9-134A-8346-032C3FAAAD14}" dt="2022-07-11T01:03:34.216" v="5937"/>
          <ac:spMkLst>
            <pc:docMk/>
            <pc:sldMk cId="778929904" sldId="256"/>
            <ac:spMk id="7" creationId="{048D10A0-3361-7045-989D-EE595C6C9D2C}"/>
          </ac:spMkLst>
        </pc:spChg>
        <pc:picChg chg="add mod">
          <ac:chgData name="Arthur Liu" userId="57266d67-1d41-4103-859a-8797e8098ce0" providerId="ADAL" clId="{4EC16DF3-C4C9-134A-8346-032C3FAAAD14}" dt="2022-07-11T01:33:35.003" v="5952" actId="1076"/>
          <ac:picMkLst>
            <pc:docMk/>
            <pc:sldMk cId="778929904" sldId="256"/>
            <ac:picMk id="1026" creationId="{D1FA5324-10D0-514F-A22E-5BB0A0630292}"/>
          </ac:picMkLst>
        </pc:picChg>
        <pc:inkChg chg="del">
          <ac:chgData name="Arthur Liu" userId="57266d67-1d41-4103-859a-8797e8098ce0" providerId="ADAL" clId="{4EC16DF3-C4C9-134A-8346-032C3FAAAD14}" dt="2022-07-10T04:56:30.058" v="14" actId="478"/>
          <ac:inkMkLst>
            <pc:docMk/>
            <pc:sldMk cId="778929904" sldId="256"/>
            <ac:inkMk id="4" creationId="{9F2AED4D-A392-4A13-BA5E-9C06308E973F}"/>
          </ac:inkMkLst>
        </pc:inkChg>
      </pc:sldChg>
    </pc:docChg>
  </pc:docChgLst>
  <pc:docChgLst>
    <pc:chgData name="Arthur Liu" userId="57266d67-1d41-4103-859a-8797e8098ce0" providerId="ADAL" clId="{767C1434-E9A9-2D43-89A5-B222532F5930}"/>
    <pc:docChg chg="undo custSel addSld delSld modSld sldOrd">
      <pc:chgData name="Arthur Liu" userId="57266d67-1d41-4103-859a-8797e8098ce0" providerId="ADAL" clId="{767C1434-E9A9-2D43-89A5-B222532F5930}" dt="2022-07-01T00:49:41.040" v="5503"/>
      <pc:docMkLst>
        <pc:docMk/>
      </pc:docMkLst>
      <pc:sldChg chg="addSp delSp modSp mod">
        <pc:chgData name="Arthur Liu" userId="57266d67-1d41-4103-859a-8797e8098ce0" providerId="ADAL" clId="{767C1434-E9A9-2D43-89A5-B222532F5930}" dt="2022-06-30T23:57:30.418" v="5435" actId="1076"/>
        <pc:sldMkLst>
          <pc:docMk/>
          <pc:sldMk cId="778929904" sldId="256"/>
        </pc:sldMkLst>
        <pc:spChg chg="mod">
          <ac:chgData name="Arthur Liu" userId="57266d67-1d41-4103-859a-8797e8098ce0" providerId="ADAL" clId="{767C1434-E9A9-2D43-89A5-B222532F5930}" dt="2022-06-30T21:00:44.116" v="30" actId="20577"/>
          <ac:spMkLst>
            <pc:docMk/>
            <pc:sldMk cId="778929904" sldId="256"/>
            <ac:spMk id="2" creationId="{25D024DE-D48D-460C-916B-2450517893F2}"/>
          </ac:spMkLst>
        </pc:spChg>
        <pc:picChg chg="add mod">
          <ac:chgData name="Arthur Liu" userId="57266d67-1d41-4103-859a-8797e8098ce0" providerId="ADAL" clId="{767C1434-E9A9-2D43-89A5-B222532F5930}" dt="2022-06-30T23:57:30.418" v="5435" actId="1076"/>
          <ac:picMkLst>
            <pc:docMk/>
            <pc:sldMk cId="778929904" sldId="256"/>
            <ac:picMk id="5" creationId="{1D1B322D-FEDC-484E-9F94-046269B9BF11}"/>
          </ac:picMkLst>
        </pc:picChg>
        <pc:picChg chg="del">
          <ac:chgData name="Arthur Liu" userId="57266d67-1d41-4103-859a-8797e8098ce0" providerId="ADAL" clId="{767C1434-E9A9-2D43-89A5-B222532F5930}" dt="2022-06-30T23:57:23.587" v="5430" actId="478"/>
          <ac:picMkLst>
            <pc:docMk/>
            <pc:sldMk cId="778929904" sldId="256"/>
            <ac:picMk id="1026" creationId="{F6FD2131-D1E9-4A6B-8859-C15C96484B86}"/>
          </ac:picMkLst>
        </pc:picChg>
      </pc:sldChg>
    </pc:docChg>
  </pc:docChgLst>
  <pc:docChgLst>
    <pc:chgData name="Arthur Liu" userId="57266d67-1d41-4103-859a-8797e8098ce0" providerId="ADAL" clId="{2A6E5436-45F9-8245-BF28-43D47DF57CD6}"/>
    <pc:docChg chg="undo custSel addSld delSld modSld sldOrd modNotesMaster modHandout">
      <pc:chgData name="Arthur Liu" userId="57266d67-1d41-4103-859a-8797e8098ce0" providerId="ADAL" clId="{2A6E5436-45F9-8245-BF28-43D47DF57CD6}" dt="2022-06-22T06:52:51.518" v="1107" actId="20577"/>
      <pc:docMkLst>
        <pc:docMk/>
      </pc:docMkLst>
      <pc:sldChg chg="addSp delSp modSp">
        <pc:chgData name="Arthur Liu" userId="57266d67-1d41-4103-859a-8797e8098ce0" providerId="ADAL" clId="{2A6E5436-45F9-8245-BF28-43D47DF57CD6}" dt="2022-06-21T23:59:48.356" v="33" actId="1076"/>
        <pc:sldMkLst>
          <pc:docMk/>
          <pc:sldMk cId="778929904" sldId="256"/>
        </pc:sldMkLst>
        <pc:picChg chg="add del mod">
          <ac:chgData name="Arthur Liu" userId="57266d67-1d41-4103-859a-8797e8098ce0" providerId="ADAL" clId="{2A6E5436-45F9-8245-BF28-43D47DF57CD6}" dt="2022-06-21T23:59:18.019" v="23" actId="21"/>
          <ac:picMkLst>
            <pc:docMk/>
            <pc:sldMk cId="778929904" sldId="256"/>
            <ac:picMk id="2050" creationId="{B17DAB9F-989E-D34E-8368-CE5A5CFDCBF3}"/>
          </ac:picMkLst>
        </pc:picChg>
        <pc:picChg chg="add mod">
          <ac:chgData name="Arthur Liu" userId="57266d67-1d41-4103-859a-8797e8098ce0" providerId="ADAL" clId="{2A6E5436-45F9-8245-BF28-43D47DF57CD6}" dt="2022-06-21T23:59:48.356" v="33" actId="1076"/>
          <ac:picMkLst>
            <pc:docMk/>
            <pc:sldMk cId="778929904" sldId="256"/>
            <ac:picMk id="2052" creationId="{EC00EFB4-FC38-5B49-9819-724028E4AB6F}"/>
          </ac:picMkLst>
        </pc:picChg>
      </pc:sldChg>
    </pc:docChg>
  </pc:docChgLst>
  <pc:docChgLst>
    <pc:chgData name="Arthur Liu" userId="57266d67-1d41-4103-859a-8797e8098ce0" providerId="ADAL" clId="{34E63369-D433-E049-A30B-342D88E78E36}"/>
    <pc:docChg chg="undo custSel addSld delSld modSld sldOrd modNotesMaster modHandout">
      <pc:chgData name="Arthur Liu" userId="57266d67-1d41-4103-859a-8797e8098ce0" providerId="ADAL" clId="{34E63369-D433-E049-A30B-342D88E78E36}" dt="2022-07-29T02:08:19.355" v="2723"/>
      <pc:docMkLst>
        <pc:docMk/>
      </pc:docMkLst>
      <pc:sldChg chg="addSp delSp modSp mod">
        <pc:chgData name="Arthur Liu" userId="57266d67-1d41-4103-859a-8797e8098ce0" providerId="ADAL" clId="{34E63369-D433-E049-A30B-342D88E78E36}" dt="2022-07-29T00:45:16.074" v="2544" actId="1076"/>
        <pc:sldMkLst>
          <pc:docMk/>
          <pc:sldMk cId="778929904" sldId="256"/>
        </pc:sldMkLst>
        <pc:spChg chg="mod">
          <ac:chgData name="Arthur Liu" userId="57266d67-1d41-4103-859a-8797e8098ce0" providerId="ADAL" clId="{34E63369-D433-E049-A30B-342D88E78E36}" dt="2022-07-27T21:32:20.142" v="1" actId="20577"/>
          <ac:spMkLst>
            <pc:docMk/>
            <pc:sldMk cId="778929904" sldId="256"/>
            <ac:spMk id="2" creationId="{25D024DE-D48D-460C-916B-2450517893F2}"/>
          </ac:spMkLst>
        </pc:spChg>
        <pc:spChg chg="add mod">
          <ac:chgData name="Arthur Liu" userId="57266d67-1d41-4103-859a-8797e8098ce0" providerId="ADAL" clId="{34E63369-D433-E049-A30B-342D88E78E36}" dt="2022-07-28T19:48:20.385" v="57"/>
          <ac:spMkLst>
            <pc:docMk/>
            <pc:sldMk cId="778929904" sldId="256"/>
            <ac:spMk id="4" creationId="{B3278DE8-3461-0749-92EC-812E5405E8E3}"/>
          </ac:spMkLst>
        </pc:spChg>
        <pc:spChg chg="add mod">
          <ac:chgData name="Arthur Liu" userId="57266d67-1d41-4103-859a-8797e8098ce0" providerId="ADAL" clId="{34E63369-D433-E049-A30B-342D88E78E36}" dt="2022-07-28T19:48:20.385" v="57"/>
          <ac:spMkLst>
            <pc:docMk/>
            <pc:sldMk cId="778929904" sldId="256"/>
            <ac:spMk id="5" creationId="{CD7645A9-210D-564B-BED0-10795C5C040D}"/>
          </ac:spMkLst>
        </pc:spChg>
        <pc:spChg chg="del">
          <ac:chgData name="Arthur Liu" userId="57266d67-1d41-4103-859a-8797e8098ce0" providerId="ADAL" clId="{34E63369-D433-E049-A30B-342D88E78E36}" dt="2022-07-28T19:48:14.288" v="56"/>
          <ac:spMkLst>
            <pc:docMk/>
            <pc:sldMk cId="778929904" sldId="256"/>
            <ac:spMk id="6" creationId="{B1847AB2-E715-C64B-8D09-0CE7F2CC95AC}"/>
          </ac:spMkLst>
        </pc:spChg>
        <pc:picChg chg="del">
          <ac:chgData name="Arthur Liu" userId="57266d67-1d41-4103-859a-8797e8098ce0" providerId="ADAL" clId="{34E63369-D433-E049-A30B-342D88E78E36}" dt="2022-07-28T19:46:42.170" v="23" actId="478"/>
          <ac:picMkLst>
            <pc:docMk/>
            <pc:sldMk cId="778929904" sldId="256"/>
            <ac:picMk id="1026" creationId="{27094318-FB68-BD46-8109-29B338B776F0}"/>
          </ac:picMkLst>
        </pc:picChg>
        <pc:picChg chg="add mod">
          <ac:chgData name="Arthur Liu" userId="57266d67-1d41-4103-859a-8797e8098ce0" providerId="ADAL" clId="{34E63369-D433-E049-A30B-342D88E78E36}" dt="2022-07-29T00:45:16.074" v="2544" actId="1076"/>
          <ac:picMkLst>
            <pc:docMk/>
            <pc:sldMk cId="778929904" sldId="256"/>
            <ac:picMk id="2050" creationId="{CEDCF5C2-B8F0-9C4D-A95E-6FC701BF741A}"/>
          </ac:picMkLst>
        </pc:picChg>
      </pc:sldChg>
      <pc:sldChg chg="addSp delSp modSp add mod modTransition">
        <pc:chgData name="Arthur Liu" userId="57266d67-1d41-4103-859a-8797e8098ce0" providerId="ADAL" clId="{34E63369-D433-E049-A30B-342D88E78E36}" dt="2022-07-28T22:22:35.755" v="165" actId="478"/>
        <pc:sldMkLst>
          <pc:docMk/>
          <pc:sldMk cId="0" sldId="324"/>
        </pc:sldMkLst>
        <pc:spChg chg="mod">
          <ac:chgData name="Arthur Liu" userId="57266d67-1d41-4103-859a-8797e8098ce0" providerId="ADAL" clId="{34E63369-D433-E049-A30B-342D88E78E36}" dt="2022-07-28T19:48:41.051" v="59" actId="20577"/>
          <ac:spMkLst>
            <pc:docMk/>
            <pc:sldMk cId="0" sldId="324"/>
            <ac:spMk id="3" creationId="{00000000-0000-0000-0000-000000000000}"/>
          </ac:spMkLst>
        </pc:spChg>
        <pc:spChg chg="del">
          <ac:chgData name="Arthur Liu" userId="57266d67-1d41-4103-859a-8797e8098ce0" providerId="ADAL" clId="{34E63369-D433-E049-A30B-342D88E78E36}" dt="2022-07-28T19:48:14.288" v="56"/>
          <ac:spMkLst>
            <pc:docMk/>
            <pc:sldMk cId="0" sldId="324"/>
            <ac:spMk id="4" creationId="{00000000-0000-0000-0000-000000000000}"/>
          </ac:spMkLst>
        </pc:spChg>
        <pc:spChg chg="del">
          <ac:chgData name="Arthur Liu" userId="57266d67-1d41-4103-859a-8797e8098ce0" providerId="ADAL" clId="{34E63369-D433-E049-A30B-342D88E78E36}" dt="2022-07-28T19:48:14.288" v="56"/>
          <ac:spMkLst>
            <pc:docMk/>
            <pc:sldMk cId="0" sldId="324"/>
            <ac:spMk id="5" creationId="{00000000-0000-0000-0000-000000000000}"/>
          </ac:spMkLst>
        </pc:spChg>
        <pc:spChg chg="add mod">
          <ac:chgData name="Arthur Liu" userId="57266d67-1d41-4103-859a-8797e8098ce0" providerId="ADAL" clId="{34E63369-D433-E049-A30B-342D88E78E36}" dt="2022-07-28T19:48:20.385" v="57"/>
          <ac:spMkLst>
            <pc:docMk/>
            <pc:sldMk cId="0" sldId="324"/>
            <ac:spMk id="6" creationId="{9A010FFF-4737-4745-97FD-48F0F6A9FEFA}"/>
          </ac:spMkLst>
        </pc:spChg>
        <pc:spChg chg="mod">
          <ac:chgData name="Arthur Liu" userId="57266d67-1d41-4103-859a-8797e8098ce0" providerId="ADAL" clId="{34E63369-D433-E049-A30B-342D88E78E36}" dt="2022-07-28T19:50:32.248" v="67" actId="113"/>
          <ac:spMkLst>
            <pc:docMk/>
            <pc:sldMk cId="0" sldId="324"/>
            <ac:spMk id="7" creationId="{00000000-0000-0000-0000-000000000000}"/>
          </ac:spMkLst>
        </pc:spChg>
        <pc:spChg chg="del mod">
          <ac:chgData name="Arthur Liu" userId="57266d67-1d41-4103-859a-8797e8098ce0" providerId="ADAL" clId="{34E63369-D433-E049-A30B-342D88E78E36}" dt="2022-07-28T22:22:35.755" v="165" actId="478"/>
          <ac:spMkLst>
            <pc:docMk/>
            <pc:sldMk cId="0" sldId="324"/>
            <ac:spMk id="8" creationId="{00000000-0000-0000-0000-000000000000}"/>
          </ac:spMkLst>
        </pc:spChg>
        <pc:spChg chg="mod">
          <ac:chgData name="Arthur Liu" userId="57266d67-1d41-4103-859a-8797e8098ce0" providerId="ADAL" clId="{34E63369-D433-E049-A30B-342D88E78E36}" dt="2022-07-28T19:49:35.189" v="63" actId="17032"/>
          <ac:spMkLst>
            <pc:docMk/>
            <pc:sldMk cId="0" sldId="324"/>
            <ac:spMk id="12" creationId="{00000000-0000-0000-0000-000000000000}"/>
          </ac:spMkLst>
        </pc:spChg>
        <pc:spChg chg="mod">
          <ac:chgData name="Arthur Liu" userId="57266d67-1d41-4103-859a-8797e8098ce0" providerId="ADAL" clId="{34E63369-D433-E049-A30B-342D88E78E36}" dt="2022-07-28T19:49:35.189" v="63" actId="17032"/>
          <ac:spMkLst>
            <pc:docMk/>
            <pc:sldMk cId="0" sldId="324"/>
            <ac:spMk id="13" creationId="{00000000-0000-0000-0000-000000000000}"/>
          </ac:spMkLst>
        </pc:spChg>
        <pc:spChg chg="mod">
          <ac:chgData name="Arthur Liu" userId="57266d67-1d41-4103-859a-8797e8098ce0" providerId="ADAL" clId="{34E63369-D433-E049-A30B-342D88E78E36}" dt="2022-07-28T19:49:35.189" v="63" actId="17032"/>
          <ac:spMkLst>
            <pc:docMk/>
            <pc:sldMk cId="0" sldId="324"/>
            <ac:spMk id="14" creationId="{00000000-0000-0000-0000-000000000000}"/>
          </ac:spMkLst>
        </pc:spChg>
        <pc:spChg chg="mod">
          <ac:chgData name="Arthur Liu" userId="57266d67-1d41-4103-859a-8797e8098ce0" providerId="ADAL" clId="{34E63369-D433-E049-A30B-342D88E78E36}" dt="2022-07-28T19:49:35.189" v="63" actId="17032"/>
          <ac:spMkLst>
            <pc:docMk/>
            <pc:sldMk cId="0" sldId="324"/>
            <ac:spMk id="15" creationId="{00000000-0000-0000-0000-000000000000}"/>
          </ac:spMkLst>
        </pc:spChg>
        <pc:spChg chg="mod">
          <ac:chgData name="Arthur Liu" userId="57266d67-1d41-4103-859a-8797e8098ce0" providerId="ADAL" clId="{34E63369-D433-E049-A30B-342D88E78E36}" dt="2022-07-28T19:49:35.189" v="63" actId="17032"/>
          <ac:spMkLst>
            <pc:docMk/>
            <pc:sldMk cId="0" sldId="324"/>
            <ac:spMk id="16" creationId="{00000000-0000-0000-0000-000000000000}"/>
          </ac:spMkLst>
        </pc:spChg>
        <pc:spChg chg="mod">
          <ac:chgData name="Arthur Liu" userId="57266d67-1d41-4103-859a-8797e8098ce0" providerId="ADAL" clId="{34E63369-D433-E049-A30B-342D88E78E36}" dt="2022-07-28T19:49:35.189" v="63" actId="17032"/>
          <ac:spMkLst>
            <pc:docMk/>
            <pc:sldMk cId="0" sldId="324"/>
            <ac:spMk id="17" creationId="{00000000-0000-0000-0000-000000000000}"/>
          </ac:spMkLst>
        </pc:spChg>
        <pc:spChg chg="mod">
          <ac:chgData name="Arthur Liu" userId="57266d67-1d41-4103-859a-8797e8098ce0" providerId="ADAL" clId="{34E63369-D433-E049-A30B-342D88E78E36}" dt="2022-07-28T19:49:35.189" v="63" actId="17032"/>
          <ac:spMkLst>
            <pc:docMk/>
            <pc:sldMk cId="0" sldId="324"/>
            <ac:spMk id="18" creationId="{00000000-0000-0000-0000-000000000000}"/>
          </ac:spMkLst>
        </pc:spChg>
        <pc:spChg chg="mod">
          <ac:chgData name="Arthur Liu" userId="57266d67-1d41-4103-859a-8797e8098ce0" providerId="ADAL" clId="{34E63369-D433-E049-A30B-342D88E78E36}" dt="2022-07-28T19:49:35.189" v="63" actId="17032"/>
          <ac:spMkLst>
            <pc:docMk/>
            <pc:sldMk cId="0" sldId="324"/>
            <ac:spMk id="19" creationId="{00000000-0000-0000-0000-000000000000}"/>
          </ac:spMkLst>
        </pc:spChg>
        <pc:spChg chg="mod">
          <ac:chgData name="Arthur Liu" userId="57266d67-1d41-4103-859a-8797e8098ce0" providerId="ADAL" clId="{34E63369-D433-E049-A30B-342D88E78E36}" dt="2022-07-28T19:49:35.189" v="63" actId="17032"/>
          <ac:spMkLst>
            <pc:docMk/>
            <pc:sldMk cId="0" sldId="324"/>
            <ac:spMk id="20" creationId="{00000000-0000-0000-0000-000000000000}"/>
          </ac:spMkLst>
        </pc:spChg>
        <pc:spChg chg="mod">
          <ac:chgData name="Arthur Liu" userId="57266d67-1d41-4103-859a-8797e8098ce0" providerId="ADAL" clId="{34E63369-D433-E049-A30B-342D88E78E36}" dt="2022-07-28T19:49:35.189" v="63" actId="17032"/>
          <ac:spMkLst>
            <pc:docMk/>
            <pc:sldMk cId="0" sldId="324"/>
            <ac:spMk id="21" creationId="{00000000-0000-0000-0000-000000000000}"/>
          </ac:spMkLst>
        </pc:spChg>
        <pc:spChg chg="mod">
          <ac:chgData name="Arthur Liu" userId="57266d67-1d41-4103-859a-8797e8098ce0" providerId="ADAL" clId="{34E63369-D433-E049-A30B-342D88E78E36}" dt="2022-07-28T19:49:35.189" v="63" actId="17032"/>
          <ac:spMkLst>
            <pc:docMk/>
            <pc:sldMk cId="0" sldId="324"/>
            <ac:spMk id="22" creationId="{00000000-0000-0000-0000-000000000000}"/>
          </ac:spMkLst>
        </pc:spChg>
        <pc:spChg chg="mod">
          <ac:chgData name="Arthur Liu" userId="57266d67-1d41-4103-859a-8797e8098ce0" providerId="ADAL" clId="{34E63369-D433-E049-A30B-342D88E78E36}" dt="2022-07-28T19:49:35.189" v="63" actId="17032"/>
          <ac:spMkLst>
            <pc:docMk/>
            <pc:sldMk cId="0" sldId="324"/>
            <ac:spMk id="23" creationId="{00000000-0000-0000-0000-000000000000}"/>
          </ac:spMkLst>
        </pc:spChg>
        <pc:spChg chg="mod">
          <ac:chgData name="Arthur Liu" userId="57266d67-1d41-4103-859a-8797e8098ce0" providerId="ADAL" clId="{34E63369-D433-E049-A30B-342D88E78E36}" dt="2022-07-28T19:49:35.189" v="63" actId="17032"/>
          <ac:spMkLst>
            <pc:docMk/>
            <pc:sldMk cId="0" sldId="324"/>
            <ac:spMk id="24" creationId="{00000000-0000-0000-0000-000000000000}"/>
          </ac:spMkLst>
        </pc:spChg>
        <pc:spChg chg="mod">
          <ac:chgData name="Arthur Liu" userId="57266d67-1d41-4103-859a-8797e8098ce0" providerId="ADAL" clId="{34E63369-D433-E049-A30B-342D88E78E36}" dt="2022-07-28T19:49:35.189" v="63" actId="17032"/>
          <ac:spMkLst>
            <pc:docMk/>
            <pc:sldMk cId="0" sldId="324"/>
            <ac:spMk id="25" creationId="{00000000-0000-0000-0000-000000000000}"/>
          </ac:spMkLst>
        </pc:spChg>
        <pc:spChg chg="mod">
          <ac:chgData name="Arthur Liu" userId="57266d67-1d41-4103-859a-8797e8098ce0" providerId="ADAL" clId="{34E63369-D433-E049-A30B-342D88E78E36}" dt="2022-07-28T19:49:35.189" v="63" actId="17032"/>
          <ac:spMkLst>
            <pc:docMk/>
            <pc:sldMk cId="0" sldId="324"/>
            <ac:spMk id="26" creationId="{00000000-0000-0000-0000-000000000000}"/>
          </ac:spMkLst>
        </pc:spChg>
        <pc:spChg chg="mod">
          <ac:chgData name="Arthur Liu" userId="57266d67-1d41-4103-859a-8797e8098ce0" providerId="ADAL" clId="{34E63369-D433-E049-A30B-342D88E78E36}" dt="2022-07-28T19:49:35.189" v="63" actId="17032"/>
          <ac:spMkLst>
            <pc:docMk/>
            <pc:sldMk cId="0" sldId="324"/>
            <ac:spMk id="27" creationId="{00000000-0000-0000-0000-000000000000}"/>
          </ac:spMkLst>
        </pc:spChg>
        <pc:spChg chg="add mod">
          <ac:chgData name="Arthur Liu" userId="57266d67-1d41-4103-859a-8797e8098ce0" providerId="ADAL" clId="{34E63369-D433-E049-A30B-342D88E78E36}" dt="2022-07-28T19:48:20.385" v="57"/>
          <ac:spMkLst>
            <pc:docMk/>
            <pc:sldMk cId="0" sldId="324"/>
            <ac:spMk id="28" creationId="{F4ACA20D-1050-C148-A914-64E7DA9DCA2F}"/>
          </ac:spMkLst>
        </pc:spChg>
        <pc:grpChg chg="mod">
          <ac:chgData name="Arthur Liu" userId="57266d67-1d41-4103-859a-8797e8098ce0" providerId="ADAL" clId="{34E63369-D433-E049-A30B-342D88E78E36}" dt="2022-07-28T19:48:51.960" v="60" actId="1076"/>
          <ac:grpSpMkLst>
            <pc:docMk/>
            <pc:sldMk cId="0" sldId="324"/>
            <ac:grpSpMk id="9" creationId="{00000000-0000-0000-0000-000000000000}"/>
          </ac:grpSpMkLst>
        </pc:grpChg>
      </pc:sldChg>
      <pc:sldChg chg="del">
        <pc:chgData name="Arthur Liu" userId="57266d67-1d41-4103-859a-8797e8098ce0" providerId="ADAL" clId="{34E63369-D433-E049-A30B-342D88E78E36}" dt="2022-07-28T19:46:50.482" v="24" actId="2696"/>
        <pc:sldMkLst>
          <pc:docMk/>
          <pc:sldMk cId="78610960" sldId="347"/>
        </pc:sldMkLst>
      </pc:sldChg>
    </pc:docChg>
  </pc:docChgLst>
  <pc:docChgLst>
    <pc:chgData name="Arthur Liu" userId="57266d67-1d41-4103-859a-8797e8098ce0" providerId="ADAL" clId="{8829A3EF-FB37-5F4E-B401-959755AE5EA5}"/>
    <pc:docChg chg="undo redo custSel addSld delSld modSld sldOrd modNotesMaster modHandout">
      <pc:chgData name="Arthur Liu" userId="57266d67-1d41-4103-859a-8797e8098ce0" providerId="ADAL" clId="{8829A3EF-FB37-5F4E-B401-959755AE5EA5}" dt="2022-08-05T09:10:19.209" v="2675"/>
      <pc:docMkLst>
        <pc:docMk/>
      </pc:docMkLst>
      <pc:sldChg chg="addSp delSp modSp mod">
        <pc:chgData name="Arthur Liu" userId="57266d67-1d41-4103-859a-8797e8098ce0" providerId="ADAL" clId="{8829A3EF-FB37-5F4E-B401-959755AE5EA5}" dt="2022-08-05T06:20:55.878" v="1403" actId="1076"/>
        <pc:sldMkLst>
          <pc:docMk/>
          <pc:sldMk cId="778929904" sldId="256"/>
        </pc:sldMkLst>
        <pc:spChg chg="mod">
          <ac:chgData name="Arthur Liu" userId="57266d67-1d41-4103-859a-8797e8098ce0" providerId="ADAL" clId="{8829A3EF-FB37-5F4E-B401-959755AE5EA5}" dt="2022-08-04T22:01:09.097" v="13" actId="20577"/>
          <ac:spMkLst>
            <pc:docMk/>
            <pc:sldMk cId="778929904" sldId="256"/>
            <ac:spMk id="2" creationId="{25D024DE-D48D-460C-916B-2450517893F2}"/>
          </ac:spMkLst>
        </pc:spChg>
        <pc:picChg chg="del">
          <ac:chgData name="Arthur Liu" userId="57266d67-1d41-4103-859a-8797e8098ce0" providerId="ADAL" clId="{8829A3EF-FB37-5F4E-B401-959755AE5EA5}" dt="2022-08-04T22:01:14.183" v="14" actId="478"/>
          <ac:picMkLst>
            <pc:docMk/>
            <pc:sldMk cId="778929904" sldId="256"/>
            <ac:picMk id="7" creationId="{A7A06DB6-79C5-3A46-B46C-1854A5E86EBD}"/>
          </ac:picMkLst>
        </pc:picChg>
        <pc:picChg chg="add mod">
          <ac:chgData name="Arthur Liu" userId="57266d67-1d41-4103-859a-8797e8098ce0" providerId="ADAL" clId="{8829A3EF-FB37-5F4E-B401-959755AE5EA5}" dt="2022-08-05T06:20:55.878" v="1403" actId="1076"/>
          <ac:picMkLst>
            <pc:docMk/>
            <pc:sldMk cId="778929904" sldId="256"/>
            <ac:picMk id="2050" creationId="{4AF18BAC-1C36-A347-B4C2-6E66186D2236}"/>
          </ac:picMkLst>
        </pc:picChg>
      </pc:sldChg>
      <pc:sldChg chg="modSp add mod modTransition modNotesTx">
        <pc:chgData name="Arthur Liu" userId="57266d67-1d41-4103-859a-8797e8098ce0" providerId="ADAL" clId="{8829A3EF-FB37-5F4E-B401-959755AE5EA5}" dt="2022-08-05T08:58:19.271" v="2671" actId="20577"/>
        <pc:sldMkLst>
          <pc:docMk/>
          <pc:sldMk cId="0" sldId="272"/>
        </pc:sldMkLst>
        <pc:spChg chg="mod">
          <ac:chgData name="Arthur Liu" userId="57266d67-1d41-4103-859a-8797e8098ce0" providerId="ADAL" clId="{8829A3EF-FB37-5F4E-B401-959755AE5EA5}" dt="2022-08-05T01:11:57.712" v="1382" actId="14100"/>
          <ac:spMkLst>
            <pc:docMk/>
            <pc:sldMk cId="0" sldId="272"/>
            <ac:spMk id="9" creationId="{00000000-0000-0000-0000-000000000000}"/>
          </ac:spMkLst>
        </pc:spChg>
      </pc:sldChg>
      <pc:sldChg chg="addSp delSp modSp add mod modTransition modShow">
        <pc:chgData name="Arthur Liu" userId="57266d67-1d41-4103-859a-8797e8098ce0" providerId="ADAL" clId="{8829A3EF-FB37-5F4E-B401-959755AE5EA5}" dt="2022-08-05T06:17:48.527" v="1401" actId="20577"/>
        <pc:sldMkLst>
          <pc:docMk/>
          <pc:sldMk cId="0" sldId="273"/>
        </pc:sldMkLst>
        <pc:spChg chg="del">
          <ac:chgData name="Arthur Liu" userId="57266d67-1d41-4103-859a-8797e8098ce0" providerId="ADAL" clId="{8829A3EF-FB37-5F4E-B401-959755AE5EA5}" dt="2022-08-05T01:12:51.785" v="1385" actId="478"/>
          <ac:spMkLst>
            <pc:docMk/>
            <pc:sldMk cId="0" sldId="273"/>
            <ac:spMk id="7" creationId="{00000000-0000-0000-0000-000000000000}"/>
          </ac:spMkLst>
        </pc:spChg>
        <pc:spChg chg="add del mod">
          <ac:chgData name="Arthur Liu" userId="57266d67-1d41-4103-859a-8797e8098ce0" providerId="ADAL" clId="{8829A3EF-FB37-5F4E-B401-959755AE5EA5}" dt="2022-08-05T01:12:50.460" v="1384"/>
          <ac:spMkLst>
            <pc:docMk/>
            <pc:sldMk cId="0" sldId="273"/>
            <ac:spMk id="8" creationId="{2C22067A-EB96-6044-B239-3BB1B1090C98}"/>
          </ac:spMkLst>
        </pc:spChg>
        <pc:spChg chg="add mod">
          <ac:chgData name="Arthur Liu" userId="57266d67-1d41-4103-859a-8797e8098ce0" providerId="ADAL" clId="{8829A3EF-FB37-5F4E-B401-959755AE5EA5}" dt="2022-08-05T06:17:48.527" v="1401" actId="20577"/>
          <ac:spMkLst>
            <pc:docMk/>
            <pc:sldMk cId="0" sldId="273"/>
            <ac:spMk id="9" creationId="{CE47760C-8B9C-9D4C-9326-93E3DFCFB9F0}"/>
          </ac:spMkLst>
        </pc:spChg>
        <pc:spChg chg="mod">
          <ac:chgData name="Arthur Liu" userId="57266d67-1d41-4103-859a-8797e8098ce0" providerId="ADAL" clId="{8829A3EF-FB37-5F4E-B401-959755AE5EA5}" dt="2022-08-05T01:12:54.728" v="1387" actId="1076"/>
          <ac:spMkLst>
            <pc:docMk/>
            <pc:sldMk cId="0" sldId="273"/>
            <ac:spMk id="57346" creationId="{00000000-0000-0000-0000-000000000000}"/>
          </ac:spMkLst>
        </pc:spChg>
      </pc:sldChg>
      <pc:sldChg chg="modSp add mod ord modTransition">
        <pc:chgData name="Arthur Liu" userId="57266d67-1d41-4103-859a-8797e8098ce0" providerId="ADAL" clId="{8829A3EF-FB37-5F4E-B401-959755AE5EA5}" dt="2022-08-05T08:49:02.751" v="2153" actId="20578"/>
        <pc:sldMkLst>
          <pc:docMk/>
          <pc:sldMk cId="0" sldId="275"/>
        </pc:sldMkLst>
        <pc:spChg chg="mod">
          <ac:chgData name="Arthur Liu" userId="57266d67-1d41-4103-859a-8797e8098ce0" providerId="ADAL" clId="{8829A3EF-FB37-5F4E-B401-959755AE5EA5}" dt="2022-08-05T06:40:13.585" v="1603" actId="20577"/>
          <ac:spMkLst>
            <pc:docMk/>
            <pc:sldMk cId="0" sldId="275"/>
            <ac:spMk id="27650" creationId="{00000000-0000-0000-0000-000000000000}"/>
          </ac:spMkLst>
        </pc:spChg>
      </pc:sldChg>
      <pc:sldChg chg="modSp add mod modTransition">
        <pc:chgData name="Arthur Liu" userId="57266d67-1d41-4103-859a-8797e8098ce0" providerId="ADAL" clId="{8829A3EF-FB37-5F4E-B401-959755AE5EA5}" dt="2022-08-04T23:39:16.238" v="897" actId="1076"/>
        <pc:sldMkLst>
          <pc:docMk/>
          <pc:sldMk cId="0" sldId="278"/>
        </pc:sldMkLst>
        <pc:spChg chg="mod">
          <ac:chgData name="Arthur Liu" userId="57266d67-1d41-4103-859a-8797e8098ce0" providerId="ADAL" clId="{8829A3EF-FB37-5F4E-B401-959755AE5EA5}" dt="2022-08-04T23:39:11.123" v="896" actId="27636"/>
          <ac:spMkLst>
            <pc:docMk/>
            <pc:sldMk cId="0" sldId="278"/>
            <ac:spMk id="60418" creationId="{00000000-0000-0000-0000-000000000000}"/>
          </ac:spMkLst>
        </pc:spChg>
        <pc:grpChg chg="mod">
          <ac:chgData name="Arthur Liu" userId="57266d67-1d41-4103-859a-8797e8098ce0" providerId="ADAL" clId="{8829A3EF-FB37-5F4E-B401-959755AE5EA5}" dt="2022-08-04T23:39:16.238" v="897" actId="1076"/>
          <ac:grpSpMkLst>
            <pc:docMk/>
            <pc:sldMk cId="0" sldId="278"/>
            <ac:grpSpMk id="60421" creationId="{00000000-0000-0000-0000-000000000000}"/>
          </ac:grpSpMkLst>
        </pc:grpChg>
      </pc:sldChg>
      <pc:sldChg chg="delSp modSp add mod modTransition">
        <pc:chgData name="Arthur Liu" userId="57266d67-1d41-4103-859a-8797e8098ce0" providerId="ADAL" clId="{8829A3EF-FB37-5F4E-B401-959755AE5EA5}" dt="2022-08-04T23:40:56.227" v="913" actId="478"/>
        <pc:sldMkLst>
          <pc:docMk/>
          <pc:sldMk cId="0" sldId="280"/>
        </pc:sldMkLst>
        <pc:spChg chg="del">
          <ac:chgData name="Arthur Liu" userId="57266d67-1d41-4103-859a-8797e8098ce0" providerId="ADAL" clId="{8829A3EF-FB37-5F4E-B401-959755AE5EA5}" dt="2022-08-04T23:40:56.227" v="913" actId="478"/>
          <ac:spMkLst>
            <pc:docMk/>
            <pc:sldMk cId="0" sldId="280"/>
            <ac:spMk id="2" creationId="{00000000-0000-0000-0000-000000000000}"/>
          </ac:spMkLst>
        </pc:spChg>
        <pc:spChg chg="mod">
          <ac:chgData name="Arthur Liu" userId="57266d67-1d41-4103-859a-8797e8098ce0" providerId="ADAL" clId="{8829A3EF-FB37-5F4E-B401-959755AE5EA5}" dt="2022-08-04T23:39:51.641" v="910" actId="14100"/>
          <ac:spMkLst>
            <pc:docMk/>
            <pc:sldMk cId="0" sldId="280"/>
            <ac:spMk id="64514" creationId="{00000000-0000-0000-0000-000000000000}"/>
          </ac:spMkLst>
        </pc:spChg>
        <pc:grpChg chg="mod">
          <ac:chgData name="Arthur Liu" userId="57266d67-1d41-4103-859a-8797e8098ce0" providerId="ADAL" clId="{8829A3EF-FB37-5F4E-B401-959755AE5EA5}" dt="2022-08-04T23:40:00.587" v="911" actId="1076"/>
          <ac:grpSpMkLst>
            <pc:docMk/>
            <pc:sldMk cId="0" sldId="280"/>
            <ac:grpSpMk id="64528" creationId="{00000000-0000-0000-0000-000000000000}"/>
          </ac:grpSpMkLst>
        </pc:grpChg>
        <pc:cxnChg chg="del">
          <ac:chgData name="Arthur Liu" userId="57266d67-1d41-4103-859a-8797e8098ce0" providerId="ADAL" clId="{8829A3EF-FB37-5F4E-B401-959755AE5EA5}" dt="2022-08-04T23:40:50.954" v="912" actId="478"/>
          <ac:cxnSpMkLst>
            <pc:docMk/>
            <pc:sldMk cId="0" sldId="280"/>
            <ac:cxnSpMk id="4" creationId="{00000000-0000-0000-0000-000000000000}"/>
          </ac:cxnSpMkLst>
        </pc:cxnChg>
      </pc:sldChg>
      <pc:sldChg chg="modSp add del mod modTransition modNotesTx">
        <pc:chgData name="Arthur Liu" userId="57266d67-1d41-4103-859a-8797e8098ce0" providerId="ADAL" clId="{8829A3EF-FB37-5F4E-B401-959755AE5EA5}" dt="2022-08-05T08:12:43.634" v="2013" actId="20577"/>
        <pc:sldMkLst>
          <pc:docMk/>
          <pc:sldMk cId="0" sldId="286"/>
        </pc:sldMkLst>
        <pc:spChg chg="mod">
          <ac:chgData name="Arthur Liu" userId="57266d67-1d41-4103-859a-8797e8098ce0" providerId="ADAL" clId="{8829A3EF-FB37-5F4E-B401-959755AE5EA5}" dt="2022-08-04T23:10:37.304" v="783" actId="14100"/>
          <ac:spMkLst>
            <pc:docMk/>
            <pc:sldMk cId="0" sldId="286"/>
            <ac:spMk id="3" creationId="{00000000-0000-0000-0000-000000000000}"/>
          </ac:spMkLst>
        </pc:spChg>
      </pc:sldChg>
      <pc:sldChg chg="modSp new mod">
        <pc:chgData name="Arthur Liu" userId="57266d67-1d41-4103-859a-8797e8098ce0" providerId="ADAL" clId="{8829A3EF-FB37-5F4E-B401-959755AE5EA5}" dt="2022-08-05T00:02:11.672" v="1009" actId="20577"/>
        <pc:sldMkLst>
          <pc:docMk/>
          <pc:sldMk cId="2569339130" sldId="312"/>
        </pc:sldMkLst>
        <pc:spChg chg="mod">
          <ac:chgData name="Arthur Liu" userId="57266d67-1d41-4103-859a-8797e8098ce0" providerId="ADAL" clId="{8829A3EF-FB37-5F4E-B401-959755AE5EA5}" dt="2022-08-05T00:01:46.616" v="937" actId="20577"/>
          <ac:spMkLst>
            <pc:docMk/>
            <pc:sldMk cId="2569339130" sldId="312"/>
            <ac:spMk id="2" creationId="{7487CA62-D945-BF4B-84D6-AEDCB1B32B13}"/>
          </ac:spMkLst>
        </pc:spChg>
        <pc:spChg chg="mod">
          <ac:chgData name="Arthur Liu" userId="57266d67-1d41-4103-859a-8797e8098ce0" providerId="ADAL" clId="{8829A3EF-FB37-5F4E-B401-959755AE5EA5}" dt="2022-08-05T00:02:11.672" v="1009" actId="20577"/>
          <ac:spMkLst>
            <pc:docMk/>
            <pc:sldMk cId="2569339130" sldId="312"/>
            <ac:spMk id="3" creationId="{9105816C-FC39-3D49-AC67-C068B8D208A0}"/>
          </ac:spMkLst>
        </pc:spChg>
      </pc:sldChg>
      <pc:sldChg chg="addSp delSp modSp new mod">
        <pc:chgData name="Arthur Liu" userId="57266d67-1d41-4103-859a-8797e8098ce0" providerId="ADAL" clId="{8829A3EF-FB37-5F4E-B401-959755AE5EA5}" dt="2022-08-05T08:23:11.808" v="2074" actId="20577"/>
        <pc:sldMkLst>
          <pc:docMk/>
          <pc:sldMk cId="405817607" sldId="313"/>
        </pc:sldMkLst>
        <pc:spChg chg="mod">
          <ac:chgData name="Arthur Liu" userId="57266d67-1d41-4103-859a-8797e8098ce0" providerId="ADAL" clId="{8829A3EF-FB37-5F4E-B401-959755AE5EA5}" dt="2022-08-05T08:23:11.808" v="2074" actId="20577"/>
          <ac:spMkLst>
            <pc:docMk/>
            <pc:sldMk cId="405817607" sldId="313"/>
            <ac:spMk id="2" creationId="{20D49E68-AE7A-D248-AA5B-01527273FA06}"/>
          </ac:spMkLst>
        </pc:spChg>
        <pc:spChg chg="del">
          <ac:chgData name="Arthur Liu" userId="57266d67-1d41-4103-859a-8797e8098ce0" providerId="ADAL" clId="{8829A3EF-FB37-5F4E-B401-959755AE5EA5}" dt="2022-08-05T08:23:05.104" v="2046" actId="478"/>
          <ac:spMkLst>
            <pc:docMk/>
            <pc:sldMk cId="405817607" sldId="313"/>
            <ac:spMk id="3" creationId="{6856BE95-E18E-2641-A180-DC6560EC2653}"/>
          </ac:spMkLst>
        </pc:spChg>
        <pc:picChg chg="add">
          <ac:chgData name="Arthur Liu" userId="57266d67-1d41-4103-859a-8797e8098ce0" providerId="ADAL" clId="{8829A3EF-FB37-5F4E-B401-959755AE5EA5}" dt="2022-08-05T08:23:05.571" v="2047"/>
          <ac:picMkLst>
            <pc:docMk/>
            <pc:sldMk cId="405817607" sldId="313"/>
            <ac:picMk id="6146" creationId="{9EFA9E49-EAAC-4C4F-9FE7-00E43F143A71}"/>
          </ac:picMkLst>
        </pc:picChg>
      </pc:sldChg>
      <pc:sldChg chg="modSp add mod modTransition">
        <pc:chgData name="Arthur Liu" userId="57266d67-1d41-4103-859a-8797e8098ce0" providerId="ADAL" clId="{8829A3EF-FB37-5F4E-B401-959755AE5EA5}" dt="2022-08-05T06:37:34.316" v="1453" actId="12"/>
        <pc:sldMkLst>
          <pc:docMk/>
          <pc:sldMk cId="0" sldId="314"/>
        </pc:sldMkLst>
        <pc:spChg chg="mod">
          <ac:chgData name="Arthur Liu" userId="57266d67-1d41-4103-859a-8797e8098ce0" providerId="ADAL" clId="{8829A3EF-FB37-5F4E-B401-959755AE5EA5}" dt="2022-08-05T00:55:54.695" v="1080" actId="1076"/>
          <ac:spMkLst>
            <pc:docMk/>
            <pc:sldMk cId="0" sldId="314"/>
            <ac:spMk id="34" creationId="{00000000-0000-0000-0000-000000000000}"/>
          </ac:spMkLst>
        </pc:spChg>
        <pc:spChg chg="mod">
          <ac:chgData name="Arthur Liu" userId="57266d67-1d41-4103-859a-8797e8098ce0" providerId="ADAL" clId="{8829A3EF-FB37-5F4E-B401-959755AE5EA5}" dt="2022-08-05T06:37:34.316" v="1453" actId="12"/>
          <ac:spMkLst>
            <pc:docMk/>
            <pc:sldMk cId="0" sldId="314"/>
            <ac:spMk id="19458" creationId="{00000000-0000-0000-0000-000000000000}"/>
          </ac:spMkLst>
        </pc:spChg>
      </pc:sldChg>
      <pc:sldChg chg="addSp delSp modSp add del mod modNotesTx">
        <pc:chgData name="Arthur Liu" userId="57266d67-1d41-4103-859a-8797e8098ce0" providerId="ADAL" clId="{8829A3EF-FB37-5F4E-B401-959755AE5EA5}" dt="2022-08-05T08:45:21.338" v="2148" actId="20577"/>
        <pc:sldMkLst>
          <pc:docMk/>
          <pc:sldMk cId="0" sldId="324"/>
        </pc:sldMkLst>
        <pc:spChg chg="add del mod">
          <ac:chgData name="Arthur Liu" userId="57266d67-1d41-4103-859a-8797e8098ce0" providerId="ADAL" clId="{8829A3EF-FB37-5F4E-B401-959755AE5EA5}" dt="2022-08-05T06:37:43.589" v="1454" actId="478"/>
          <ac:spMkLst>
            <pc:docMk/>
            <pc:sldMk cId="0" sldId="324"/>
            <ac:spMk id="17" creationId="{9E945B51-9132-0E4D-9CF6-5BBC78850A2D}"/>
          </ac:spMkLst>
        </pc:spChg>
      </pc:sldChg>
      <pc:sldChg chg="modSp add mod modTransition">
        <pc:chgData name="Arthur Liu" userId="57266d67-1d41-4103-859a-8797e8098ce0" providerId="ADAL" clId="{8829A3EF-FB37-5F4E-B401-959755AE5EA5}" dt="2022-08-05T01:13:18.696" v="1395" actId="14100"/>
        <pc:sldMkLst>
          <pc:docMk/>
          <pc:sldMk cId="1475707276" sldId="329"/>
        </pc:sldMkLst>
        <pc:spChg chg="mod">
          <ac:chgData name="Arthur Liu" userId="57266d67-1d41-4103-859a-8797e8098ce0" providerId="ADAL" clId="{8829A3EF-FB37-5F4E-B401-959755AE5EA5}" dt="2022-08-05T01:13:18.696" v="1395" actId="14100"/>
          <ac:spMkLst>
            <pc:docMk/>
            <pc:sldMk cId="1475707276" sldId="329"/>
            <ac:spMk id="2" creationId="{00000000-0000-0000-0000-000000000000}"/>
          </ac:spMkLst>
        </pc:spChg>
        <pc:spChg chg="mod">
          <ac:chgData name="Arthur Liu" userId="57266d67-1d41-4103-859a-8797e8098ce0" providerId="ADAL" clId="{8829A3EF-FB37-5F4E-B401-959755AE5EA5}" dt="2022-08-05T01:13:16.107" v="1394" actId="113"/>
          <ac:spMkLst>
            <pc:docMk/>
            <pc:sldMk cId="1475707276" sldId="329"/>
            <ac:spMk id="7" creationId="{00000000-0000-0000-0000-000000000000}"/>
          </ac:spMkLst>
        </pc:spChg>
      </pc:sldChg>
      <pc:sldChg chg="modSp add mod modTransition modShow">
        <pc:chgData name="Arthur Liu" userId="57266d67-1d41-4103-859a-8797e8098ce0" providerId="ADAL" clId="{8829A3EF-FB37-5F4E-B401-959755AE5EA5}" dt="2022-08-05T09:07:06.398" v="2673" actId="20577"/>
        <pc:sldMkLst>
          <pc:docMk/>
          <pc:sldMk cId="600558757" sldId="330"/>
        </pc:sldMkLst>
        <pc:spChg chg="mod">
          <ac:chgData name="Arthur Liu" userId="57266d67-1d41-4103-859a-8797e8098ce0" providerId="ADAL" clId="{8829A3EF-FB37-5F4E-B401-959755AE5EA5}" dt="2022-08-05T01:13:25.160" v="1396" actId="14100"/>
          <ac:spMkLst>
            <pc:docMk/>
            <pc:sldMk cId="600558757" sldId="330"/>
            <ac:spMk id="2" creationId="{00000000-0000-0000-0000-000000000000}"/>
          </ac:spMkLst>
        </pc:spChg>
        <pc:spChg chg="mod">
          <ac:chgData name="Arthur Liu" userId="57266d67-1d41-4103-859a-8797e8098ce0" providerId="ADAL" clId="{8829A3EF-FB37-5F4E-B401-959755AE5EA5}" dt="2022-08-05T01:13:27.314" v="1398" actId="113"/>
          <ac:spMkLst>
            <pc:docMk/>
            <pc:sldMk cId="600558757" sldId="330"/>
            <ac:spMk id="7" creationId="{00000000-0000-0000-0000-000000000000}"/>
          </ac:spMkLst>
        </pc:spChg>
        <pc:spChg chg="mod">
          <ac:chgData name="Arthur Liu" userId="57266d67-1d41-4103-859a-8797e8098ce0" providerId="ADAL" clId="{8829A3EF-FB37-5F4E-B401-959755AE5EA5}" dt="2022-08-05T09:07:06.398" v="2673" actId="20577"/>
          <ac:spMkLst>
            <pc:docMk/>
            <pc:sldMk cId="600558757" sldId="330"/>
            <ac:spMk id="8" creationId="{00000000-0000-0000-0000-000000000000}"/>
          </ac:spMkLst>
        </pc:spChg>
      </pc:sldChg>
      <pc:sldChg chg="modSp add mod modTransition modNotesTx">
        <pc:chgData name="Arthur Liu" userId="57266d67-1d41-4103-859a-8797e8098ce0" providerId="ADAL" clId="{8829A3EF-FB37-5F4E-B401-959755AE5EA5}" dt="2022-08-05T08:53:15.559" v="2247" actId="20577"/>
        <pc:sldMkLst>
          <pc:docMk/>
          <pc:sldMk cId="4080464062" sldId="339"/>
        </pc:sldMkLst>
        <pc:spChg chg="mod">
          <ac:chgData name="Arthur Liu" userId="57266d67-1d41-4103-859a-8797e8098ce0" providerId="ADAL" clId="{8829A3EF-FB37-5F4E-B401-959755AE5EA5}" dt="2022-08-05T00:56:55.050" v="1092" actId="14100"/>
          <ac:spMkLst>
            <pc:docMk/>
            <pc:sldMk cId="4080464062" sldId="339"/>
            <ac:spMk id="2" creationId="{00000000-0000-0000-0000-000000000000}"/>
          </ac:spMkLst>
        </pc:spChg>
        <pc:spChg chg="mod">
          <ac:chgData name="Arthur Liu" userId="57266d67-1d41-4103-859a-8797e8098ce0" providerId="ADAL" clId="{8829A3EF-FB37-5F4E-B401-959755AE5EA5}" dt="2022-08-05T08:51:54.489" v="2159" actId="20577"/>
          <ac:spMkLst>
            <pc:docMk/>
            <pc:sldMk cId="4080464062" sldId="339"/>
            <ac:spMk id="3"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5"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24"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25"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26"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27"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28"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1"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2"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3"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5"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6"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37"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41"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44"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45"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47"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49"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50"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51"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53" creationId="{00000000-0000-0000-0000-000000000000}"/>
          </ac:spMkLst>
        </pc:spChg>
        <pc:spChg chg="mod">
          <ac:chgData name="Arthur Liu" userId="57266d67-1d41-4103-859a-8797e8098ce0" providerId="ADAL" clId="{8829A3EF-FB37-5F4E-B401-959755AE5EA5}" dt="2022-08-05T00:56:49.367" v="1091" actId="1076"/>
          <ac:spMkLst>
            <pc:docMk/>
            <pc:sldMk cId="4080464062" sldId="339"/>
            <ac:spMk id="54" creationId="{00000000-0000-0000-0000-000000000000}"/>
          </ac:spMkLst>
        </pc:spChg>
        <pc:graphicFrameChg chg="mod">
          <ac:chgData name="Arthur Liu" userId="57266d67-1d41-4103-859a-8797e8098ce0" providerId="ADAL" clId="{8829A3EF-FB37-5F4E-B401-959755AE5EA5}" dt="2022-08-05T00:56:49.367" v="1091" actId="1076"/>
          <ac:graphicFrameMkLst>
            <pc:docMk/>
            <pc:sldMk cId="4080464062" sldId="339"/>
            <ac:graphicFrameMk id="4" creationId="{00000000-0000-0000-0000-000000000000}"/>
          </ac:graphicFrameMkLst>
        </pc:graphicFrameChg>
        <pc:cxnChg chg="mod">
          <ac:chgData name="Arthur Liu" userId="57266d67-1d41-4103-859a-8797e8098ce0" providerId="ADAL" clId="{8829A3EF-FB37-5F4E-B401-959755AE5EA5}" dt="2022-08-05T00:56:49.367" v="1091" actId="1076"/>
          <ac:cxnSpMkLst>
            <pc:docMk/>
            <pc:sldMk cId="4080464062" sldId="339"/>
            <ac:cxnSpMk id="30" creationId="{00000000-0000-0000-0000-000000000000}"/>
          </ac:cxnSpMkLst>
        </pc:cxnChg>
        <pc:cxnChg chg="mod">
          <ac:chgData name="Arthur Liu" userId="57266d67-1d41-4103-859a-8797e8098ce0" providerId="ADAL" clId="{8829A3EF-FB37-5F4E-B401-959755AE5EA5}" dt="2022-08-05T00:56:49.367" v="1091" actId="1076"/>
          <ac:cxnSpMkLst>
            <pc:docMk/>
            <pc:sldMk cId="4080464062" sldId="339"/>
            <ac:cxnSpMk id="34" creationId="{00000000-0000-0000-0000-000000000000}"/>
          </ac:cxnSpMkLst>
        </pc:cxnChg>
        <pc:cxnChg chg="mod">
          <ac:chgData name="Arthur Liu" userId="57266d67-1d41-4103-859a-8797e8098ce0" providerId="ADAL" clId="{8829A3EF-FB37-5F4E-B401-959755AE5EA5}" dt="2022-08-05T00:56:49.367" v="1091" actId="1076"/>
          <ac:cxnSpMkLst>
            <pc:docMk/>
            <pc:sldMk cId="4080464062" sldId="339"/>
            <ac:cxnSpMk id="38" creationId="{00000000-0000-0000-0000-000000000000}"/>
          </ac:cxnSpMkLst>
        </pc:cxnChg>
        <pc:cxnChg chg="mod">
          <ac:chgData name="Arthur Liu" userId="57266d67-1d41-4103-859a-8797e8098ce0" providerId="ADAL" clId="{8829A3EF-FB37-5F4E-B401-959755AE5EA5}" dt="2022-08-05T00:56:49.367" v="1091" actId="1076"/>
          <ac:cxnSpMkLst>
            <pc:docMk/>
            <pc:sldMk cId="4080464062" sldId="339"/>
            <ac:cxnSpMk id="46" creationId="{00000000-0000-0000-0000-000000000000}"/>
          </ac:cxnSpMkLst>
        </pc:cxnChg>
        <pc:cxnChg chg="mod">
          <ac:chgData name="Arthur Liu" userId="57266d67-1d41-4103-859a-8797e8098ce0" providerId="ADAL" clId="{8829A3EF-FB37-5F4E-B401-959755AE5EA5}" dt="2022-08-05T00:56:49.367" v="1091" actId="1076"/>
          <ac:cxnSpMkLst>
            <pc:docMk/>
            <pc:sldMk cId="4080464062" sldId="339"/>
            <ac:cxnSpMk id="52" creationId="{00000000-0000-0000-0000-000000000000}"/>
          </ac:cxnSpMkLst>
        </pc:cxnChg>
      </pc:sldChg>
      <pc:sldChg chg="addSp delSp modSp add mod modTransition">
        <pc:chgData name="Arthur Liu" userId="57266d67-1d41-4103-859a-8797e8098ce0" providerId="ADAL" clId="{8829A3EF-FB37-5F4E-B401-959755AE5EA5}" dt="2022-08-05T01:05:59.278" v="1252" actId="478"/>
        <pc:sldMkLst>
          <pc:docMk/>
          <pc:sldMk cId="141460292" sldId="340"/>
        </pc:sldMkLst>
        <pc:spChg chg="del mod">
          <ac:chgData name="Arthur Liu" userId="57266d67-1d41-4103-859a-8797e8098ce0" providerId="ADAL" clId="{8829A3EF-FB37-5F4E-B401-959755AE5EA5}" dt="2022-08-05T00:59:53.994" v="1190" actId="478"/>
          <ac:spMkLst>
            <pc:docMk/>
            <pc:sldMk cId="141460292" sldId="340"/>
            <ac:spMk id="28" creationId="{00000000-0000-0000-0000-000000000000}"/>
          </ac:spMkLst>
        </pc:spChg>
        <pc:spChg chg="del">
          <ac:chgData name="Arthur Liu" userId="57266d67-1d41-4103-859a-8797e8098ce0" providerId="ADAL" clId="{8829A3EF-FB37-5F4E-B401-959755AE5EA5}" dt="2022-08-05T01:05:59.278" v="1252" actId="478"/>
          <ac:spMkLst>
            <pc:docMk/>
            <pc:sldMk cId="141460292" sldId="340"/>
            <ac:spMk id="53" creationId="{00000000-0000-0000-0000-000000000000}"/>
          </ac:spMkLst>
        </pc:spChg>
        <pc:spChg chg="mod">
          <ac:chgData name="Arthur Liu" userId="57266d67-1d41-4103-859a-8797e8098ce0" providerId="ADAL" clId="{8829A3EF-FB37-5F4E-B401-959755AE5EA5}" dt="2022-08-05T01:01:01.351" v="1207" actId="404"/>
          <ac:spMkLst>
            <pc:docMk/>
            <pc:sldMk cId="141460292" sldId="340"/>
            <ac:spMk id="31746" creationId="{00000000-0000-0000-0000-000000000000}"/>
          </ac:spMkLst>
        </pc:spChg>
        <pc:graphicFrameChg chg="add mod modGraphic">
          <ac:chgData name="Arthur Liu" userId="57266d67-1d41-4103-859a-8797e8098ce0" providerId="ADAL" clId="{8829A3EF-FB37-5F4E-B401-959755AE5EA5}" dt="2022-08-05T01:00:26.591" v="1200" actId="20577"/>
          <ac:graphicFrameMkLst>
            <pc:docMk/>
            <pc:sldMk cId="141460292" sldId="340"/>
            <ac:graphicFrameMk id="3" creationId="{58D63FCC-2A92-7F41-8E0E-87640FC9C431}"/>
          </ac:graphicFrameMkLst>
        </pc:graphicFrameChg>
      </pc:sldChg>
      <pc:sldChg chg="modSp add mod">
        <pc:chgData name="Arthur Liu" userId="57266d67-1d41-4103-859a-8797e8098ce0" providerId="ADAL" clId="{8829A3EF-FB37-5F4E-B401-959755AE5EA5}" dt="2022-08-05T08:54:56.336" v="2424" actId="20577"/>
        <pc:sldMkLst>
          <pc:docMk/>
          <pc:sldMk cId="2367213463" sldId="344"/>
        </pc:sldMkLst>
        <pc:spChg chg="mod">
          <ac:chgData name="Arthur Liu" userId="57266d67-1d41-4103-859a-8797e8098ce0" providerId="ADAL" clId="{8829A3EF-FB37-5F4E-B401-959755AE5EA5}" dt="2022-08-05T08:54:56.336" v="2424" actId="20577"/>
          <ac:spMkLst>
            <pc:docMk/>
            <pc:sldMk cId="2367213463" sldId="344"/>
            <ac:spMk id="54274" creationId="{00000000-0000-0000-0000-000000000000}"/>
          </ac:spMkLst>
        </pc:spChg>
      </pc:sldChg>
      <pc:sldChg chg="modSp add del mod modTransition">
        <pc:chgData name="Arthur Liu" userId="57266d67-1d41-4103-859a-8797e8098ce0" providerId="ADAL" clId="{8829A3EF-FB37-5F4E-B401-959755AE5EA5}" dt="2022-08-05T01:13:10.018" v="1392" actId="1076"/>
        <pc:sldMkLst>
          <pc:docMk/>
          <pc:sldMk cId="3614536527" sldId="345"/>
        </pc:sldMkLst>
        <pc:spChg chg="mod">
          <ac:chgData name="Arthur Liu" userId="57266d67-1d41-4103-859a-8797e8098ce0" providerId="ADAL" clId="{8829A3EF-FB37-5F4E-B401-959755AE5EA5}" dt="2022-08-05T01:13:10.018" v="1392" actId="1076"/>
          <ac:spMkLst>
            <pc:docMk/>
            <pc:sldMk cId="3614536527" sldId="345"/>
            <ac:spMk id="3" creationId="{00000000-0000-0000-0000-000000000000}"/>
          </ac:spMkLst>
        </pc:spChg>
      </pc:sldChg>
      <pc:sldChg chg="delSp modSp add del mod">
        <pc:chgData name="Arthur Liu" userId="57266d67-1d41-4103-859a-8797e8098ce0" providerId="ADAL" clId="{8829A3EF-FB37-5F4E-B401-959755AE5EA5}" dt="2022-08-05T01:05:57.740" v="1251" actId="478"/>
        <pc:sldMkLst>
          <pc:docMk/>
          <pc:sldMk cId="781429656" sldId="346"/>
        </pc:sldMkLst>
        <pc:spChg chg="del">
          <ac:chgData name="Arthur Liu" userId="57266d67-1d41-4103-859a-8797e8098ce0" providerId="ADAL" clId="{8829A3EF-FB37-5F4E-B401-959755AE5EA5}" dt="2022-08-05T01:05:57.740" v="1251" actId="478"/>
          <ac:spMkLst>
            <pc:docMk/>
            <pc:sldMk cId="781429656" sldId="346"/>
            <ac:spMk id="53" creationId="{00000000-0000-0000-0000-000000000000}"/>
          </ac:spMkLst>
        </pc:spChg>
        <pc:spChg chg="mod">
          <ac:chgData name="Arthur Liu" userId="57266d67-1d41-4103-859a-8797e8098ce0" providerId="ADAL" clId="{8829A3EF-FB37-5F4E-B401-959755AE5EA5}" dt="2022-08-05T01:01:11.241" v="1212" actId="20577"/>
          <ac:spMkLst>
            <pc:docMk/>
            <pc:sldMk cId="781429656" sldId="346"/>
            <ac:spMk id="31746" creationId="{00000000-0000-0000-0000-000000000000}"/>
          </ac:spMkLst>
        </pc:spChg>
        <pc:graphicFrameChg chg="modGraphic">
          <ac:chgData name="Arthur Liu" userId="57266d67-1d41-4103-859a-8797e8098ce0" providerId="ADAL" clId="{8829A3EF-FB37-5F4E-B401-959755AE5EA5}" dt="2022-08-05T01:01:27.261" v="1215" actId="400"/>
          <ac:graphicFrameMkLst>
            <pc:docMk/>
            <pc:sldMk cId="781429656" sldId="346"/>
            <ac:graphicFrameMk id="3" creationId="{58D63FCC-2A92-7F41-8E0E-87640FC9C431}"/>
          </ac:graphicFrameMkLst>
        </pc:graphicFrameChg>
      </pc:sldChg>
      <pc:sldChg chg="delSp modSp add del mod">
        <pc:chgData name="Arthur Liu" userId="57266d67-1d41-4103-859a-8797e8098ce0" providerId="ADAL" clId="{8829A3EF-FB37-5F4E-B401-959755AE5EA5}" dt="2022-08-05T01:05:55.933" v="1250" actId="478"/>
        <pc:sldMkLst>
          <pc:docMk/>
          <pc:sldMk cId="78610960" sldId="347"/>
        </pc:sldMkLst>
        <pc:spChg chg="del">
          <ac:chgData name="Arthur Liu" userId="57266d67-1d41-4103-859a-8797e8098ce0" providerId="ADAL" clId="{8829A3EF-FB37-5F4E-B401-959755AE5EA5}" dt="2022-08-05T01:05:55.933" v="1250" actId="478"/>
          <ac:spMkLst>
            <pc:docMk/>
            <pc:sldMk cId="78610960" sldId="347"/>
            <ac:spMk id="53" creationId="{00000000-0000-0000-0000-000000000000}"/>
          </ac:spMkLst>
        </pc:spChg>
        <pc:spChg chg="mod">
          <ac:chgData name="Arthur Liu" userId="57266d67-1d41-4103-859a-8797e8098ce0" providerId="ADAL" clId="{8829A3EF-FB37-5F4E-B401-959755AE5EA5}" dt="2022-08-05T01:01:49.946" v="1223" actId="20577"/>
          <ac:spMkLst>
            <pc:docMk/>
            <pc:sldMk cId="78610960" sldId="347"/>
            <ac:spMk id="31746" creationId="{00000000-0000-0000-0000-000000000000}"/>
          </ac:spMkLst>
        </pc:spChg>
        <pc:graphicFrameChg chg="modGraphic">
          <ac:chgData name="Arthur Liu" userId="57266d67-1d41-4103-859a-8797e8098ce0" providerId="ADAL" clId="{8829A3EF-FB37-5F4E-B401-959755AE5EA5}" dt="2022-08-05T01:02:04.081" v="1228" actId="400"/>
          <ac:graphicFrameMkLst>
            <pc:docMk/>
            <pc:sldMk cId="78610960" sldId="347"/>
            <ac:graphicFrameMk id="3" creationId="{58D63FCC-2A92-7F41-8E0E-87640FC9C431}"/>
          </ac:graphicFrameMkLst>
        </pc:graphicFrameChg>
      </pc:sldChg>
      <pc:sldChg chg="delSp modSp add mod">
        <pc:chgData name="Arthur Liu" userId="57266d67-1d41-4103-859a-8797e8098ce0" providerId="ADAL" clId="{8829A3EF-FB37-5F4E-B401-959755AE5EA5}" dt="2022-08-05T01:05:50.191" v="1249" actId="478"/>
        <pc:sldMkLst>
          <pc:docMk/>
          <pc:sldMk cId="2301343888" sldId="348"/>
        </pc:sldMkLst>
        <pc:spChg chg="del">
          <ac:chgData name="Arthur Liu" userId="57266d67-1d41-4103-859a-8797e8098ce0" providerId="ADAL" clId="{8829A3EF-FB37-5F4E-B401-959755AE5EA5}" dt="2022-08-05T01:05:50.191" v="1249" actId="478"/>
          <ac:spMkLst>
            <pc:docMk/>
            <pc:sldMk cId="2301343888" sldId="348"/>
            <ac:spMk id="53" creationId="{00000000-0000-0000-0000-000000000000}"/>
          </ac:spMkLst>
        </pc:spChg>
        <pc:spChg chg="mod">
          <ac:chgData name="Arthur Liu" userId="57266d67-1d41-4103-859a-8797e8098ce0" providerId="ADAL" clId="{8829A3EF-FB37-5F4E-B401-959755AE5EA5}" dt="2022-08-05T01:02:17.341" v="1233" actId="20577"/>
          <ac:spMkLst>
            <pc:docMk/>
            <pc:sldMk cId="2301343888" sldId="348"/>
            <ac:spMk id="31746" creationId="{00000000-0000-0000-0000-000000000000}"/>
          </ac:spMkLst>
        </pc:spChg>
        <pc:graphicFrameChg chg="modGraphic">
          <ac:chgData name="Arthur Liu" userId="57266d67-1d41-4103-859a-8797e8098ce0" providerId="ADAL" clId="{8829A3EF-FB37-5F4E-B401-959755AE5EA5}" dt="2022-08-05T01:04:31.844" v="1248" actId="400"/>
          <ac:graphicFrameMkLst>
            <pc:docMk/>
            <pc:sldMk cId="2301343888" sldId="348"/>
            <ac:graphicFrameMk id="3" creationId="{58D63FCC-2A92-7F41-8E0E-87640FC9C431}"/>
          </ac:graphicFrameMkLst>
        </pc:graphicFrameChg>
      </pc:sldChg>
      <pc:sldChg chg="modSp add mod">
        <pc:chgData name="Arthur Liu" userId="57266d67-1d41-4103-859a-8797e8098ce0" providerId="ADAL" clId="{8829A3EF-FB37-5F4E-B401-959755AE5EA5}" dt="2022-08-05T01:07:06.578" v="1271" actId="400"/>
        <pc:sldMkLst>
          <pc:docMk/>
          <pc:sldMk cId="2382691621" sldId="349"/>
        </pc:sldMkLst>
        <pc:spChg chg="mod">
          <ac:chgData name="Arthur Liu" userId="57266d67-1d41-4103-859a-8797e8098ce0" providerId="ADAL" clId="{8829A3EF-FB37-5F4E-B401-959755AE5EA5}" dt="2022-08-05T01:06:48.421" v="1265" actId="20577"/>
          <ac:spMkLst>
            <pc:docMk/>
            <pc:sldMk cId="2382691621" sldId="349"/>
            <ac:spMk id="31746" creationId="{00000000-0000-0000-0000-000000000000}"/>
          </ac:spMkLst>
        </pc:spChg>
        <pc:graphicFrameChg chg="modGraphic">
          <ac:chgData name="Arthur Liu" userId="57266d67-1d41-4103-859a-8797e8098ce0" providerId="ADAL" clId="{8829A3EF-FB37-5F4E-B401-959755AE5EA5}" dt="2022-08-05T01:07:06.578" v="1271" actId="400"/>
          <ac:graphicFrameMkLst>
            <pc:docMk/>
            <pc:sldMk cId="2382691621" sldId="349"/>
            <ac:graphicFrameMk id="3" creationId="{58D63FCC-2A92-7F41-8E0E-87640FC9C431}"/>
          </ac:graphicFrameMkLst>
        </pc:graphicFrameChg>
      </pc:sldChg>
      <pc:sldChg chg="modSp add mod">
        <pc:chgData name="Arthur Liu" userId="57266d67-1d41-4103-859a-8797e8098ce0" providerId="ADAL" clId="{8829A3EF-FB37-5F4E-B401-959755AE5EA5}" dt="2022-08-05T01:07:28.368" v="1279" actId="20577"/>
        <pc:sldMkLst>
          <pc:docMk/>
          <pc:sldMk cId="4019675764" sldId="350"/>
        </pc:sldMkLst>
        <pc:spChg chg="mod">
          <ac:chgData name="Arthur Liu" userId="57266d67-1d41-4103-859a-8797e8098ce0" providerId="ADAL" clId="{8829A3EF-FB37-5F4E-B401-959755AE5EA5}" dt="2022-08-05T01:07:28.368" v="1279" actId="20577"/>
          <ac:spMkLst>
            <pc:docMk/>
            <pc:sldMk cId="4019675764" sldId="350"/>
            <ac:spMk id="31746" creationId="{00000000-0000-0000-0000-000000000000}"/>
          </ac:spMkLst>
        </pc:spChg>
        <pc:graphicFrameChg chg="modGraphic">
          <ac:chgData name="Arthur Liu" userId="57266d67-1d41-4103-859a-8797e8098ce0" providerId="ADAL" clId="{8829A3EF-FB37-5F4E-B401-959755AE5EA5}" dt="2022-08-05T01:07:24.997" v="1275" actId="20577"/>
          <ac:graphicFrameMkLst>
            <pc:docMk/>
            <pc:sldMk cId="4019675764" sldId="350"/>
            <ac:graphicFrameMk id="3" creationId="{58D63FCC-2A92-7F41-8E0E-87640FC9C431}"/>
          </ac:graphicFrameMkLst>
        </pc:graphicFrameChg>
      </pc:sldChg>
      <pc:sldChg chg="modSp add del mod">
        <pc:chgData name="Arthur Liu" userId="57266d67-1d41-4103-859a-8797e8098ce0" providerId="ADAL" clId="{8829A3EF-FB37-5F4E-B401-959755AE5EA5}" dt="2022-08-05T01:08:08.809" v="1292" actId="400"/>
        <pc:sldMkLst>
          <pc:docMk/>
          <pc:sldMk cId="2847698142" sldId="351"/>
        </pc:sldMkLst>
        <pc:spChg chg="mod">
          <ac:chgData name="Arthur Liu" userId="57266d67-1d41-4103-859a-8797e8098ce0" providerId="ADAL" clId="{8829A3EF-FB37-5F4E-B401-959755AE5EA5}" dt="2022-08-05T01:07:37.395" v="1285" actId="20577"/>
          <ac:spMkLst>
            <pc:docMk/>
            <pc:sldMk cId="2847698142" sldId="351"/>
            <ac:spMk id="31746" creationId="{00000000-0000-0000-0000-000000000000}"/>
          </ac:spMkLst>
        </pc:spChg>
        <pc:graphicFrameChg chg="mod modGraphic">
          <ac:chgData name="Arthur Liu" userId="57266d67-1d41-4103-859a-8797e8098ce0" providerId="ADAL" clId="{8829A3EF-FB37-5F4E-B401-959755AE5EA5}" dt="2022-08-05T01:08:08.809" v="1292" actId="400"/>
          <ac:graphicFrameMkLst>
            <pc:docMk/>
            <pc:sldMk cId="2847698142" sldId="351"/>
            <ac:graphicFrameMk id="3" creationId="{58D63FCC-2A92-7F41-8E0E-87640FC9C431}"/>
          </ac:graphicFrameMkLst>
        </pc:graphicFrameChg>
      </pc:sldChg>
      <pc:sldChg chg="modSp add mod">
        <pc:chgData name="Arthur Liu" userId="57266d67-1d41-4103-859a-8797e8098ce0" providerId="ADAL" clId="{8829A3EF-FB37-5F4E-B401-959755AE5EA5}" dt="2022-08-05T01:08:37.518" v="1307" actId="20577"/>
        <pc:sldMkLst>
          <pc:docMk/>
          <pc:sldMk cId="1267306925" sldId="352"/>
        </pc:sldMkLst>
        <pc:spChg chg="mod">
          <ac:chgData name="Arthur Liu" userId="57266d67-1d41-4103-859a-8797e8098ce0" providerId="ADAL" clId="{8829A3EF-FB37-5F4E-B401-959755AE5EA5}" dt="2022-08-05T01:08:29.836" v="1302" actId="20577"/>
          <ac:spMkLst>
            <pc:docMk/>
            <pc:sldMk cId="1267306925" sldId="352"/>
            <ac:spMk id="31746" creationId="{00000000-0000-0000-0000-000000000000}"/>
          </ac:spMkLst>
        </pc:spChg>
        <pc:graphicFrameChg chg="modGraphic">
          <ac:chgData name="Arthur Liu" userId="57266d67-1d41-4103-859a-8797e8098ce0" providerId="ADAL" clId="{8829A3EF-FB37-5F4E-B401-959755AE5EA5}" dt="2022-08-05T01:08:37.518" v="1307" actId="20577"/>
          <ac:graphicFrameMkLst>
            <pc:docMk/>
            <pc:sldMk cId="1267306925" sldId="352"/>
            <ac:graphicFrameMk id="3" creationId="{58D63FCC-2A92-7F41-8E0E-87640FC9C431}"/>
          </ac:graphicFrameMkLst>
        </pc:graphicFrameChg>
      </pc:sldChg>
      <pc:sldChg chg="modSp add del mod">
        <pc:chgData name="Arthur Liu" userId="57266d67-1d41-4103-859a-8797e8098ce0" providerId="ADAL" clId="{8829A3EF-FB37-5F4E-B401-959755AE5EA5}" dt="2022-08-05T01:09:25.002" v="1317" actId="20577"/>
        <pc:sldMkLst>
          <pc:docMk/>
          <pc:sldMk cId="89591285" sldId="353"/>
        </pc:sldMkLst>
        <pc:spChg chg="mod">
          <ac:chgData name="Arthur Liu" userId="57266d67-1d41-4103-859a-8797e8098ce0" providerId="ADAL" clId="{8829A3EF-FB37-5F4E-B401-959755AE5EA5}" dt="2022-08-05T01:09:23.398" v="1316" actId="20577"/>
          <ac:spMkLst>
            <pc:docMk/>
            <pc:sldMk cId="89591285" sldId="353"/>
            <ac:spMk id="31746" creationId="{00000000-0000-0000-0000-000000000000}"/>
          </ac:spMkLst>
        </pc:spChg>
        <pc:graphicFrameChg chg="modGraphic">
          <ac:chgData name="Arthur Liu" userId="57266d67-1d41-4103-859a-8797e8098ce0" providerId="ADAL" clId="{8829A3EF-FB37-5F4E-B401-959755AE5EA5}" dt="2022-08-05T01:09:25.002" v="1317" actId="20577"/>
          <ac:graphicFrameMkLst>
            <pc:docMk/>
            <pc:sldMk cId="89591285" sldId="353"/>
            <ac:graphicFrameMk id="3" creationId="{58D63FCC-2A92-7F41-8E0E-87640FC9C431}"/>
          </ac:graphicFrameMkLst>
        </pc:graphicFrameChg>
      </pc:sldChg>
      <pc:sldChg chg="modSp add del mod">
        <pc:chgData name="Arthur Liu" userId="57266d67-1d41-4103-859a-8797e8098ce0" providerId="ADAL" clId="{8829A3EF-FB37-5F4E-B401-959755AE5EA5}" dt="2022-08-05T01:09:48.130" v="1329" actId="400"/>
        <pc:sldMkLst>
          <pc:docMk/>
          <pc:sldMk cId="35376420" sldId="354"/>
        </pc:sldMkLst>
        <pc:spChg chg="mod">
          <ac:chgData name="Arthur Liu" userId="57266d67-1d41-4103-859a-8797e8098ce0" providerId="ADAL" clId="{8829A3EF-FB37-5F4E-B401-959755AE5EA5}" dt="2022-08-05T01:09:31.392" v="1322" actId="20577"/>
          <ac:spMkLst>
            <pc:docMk/>
            <pc:sldMk cId="35376420" sldId="354"/>
            <ac:spMk id="31746" creationId="{00000000-0000-0000-0000-000000000000}"/>
          </ac:spMkLst>
        </pc:spChg>
        <pc:graphicFrameChg chg="modGraphic">
          <ac:chgData name="Arthur Liu" userId="57266d67-1d41-4103-859a-8797e8098ce0" providerId="ADAL" clId="{8829A3EF-FB37-5F4E-B401-959755AE5EA5}" dt="2022-08-05T01:09:48.130" v="1329" actId="400"/>
          <ac:graphicFrameMkLst>
            <pc:docMk/>
            <pc:sldMk cId="35376420" sldId="354"/>
            <ac:graphicFrameMk id="3" creationId="{58D63FCC-2A92-7F41-8E0E-87640FC9C431}"/>
          </ac:graphicFrameMkLst>
        </pc:graphicFrameChg>
      </pc:sldChg>
      <pc:sldChg chg="modSp add mod">
        <pc:chgData name="Arthur Liu" userId="57266d67-1d41-4103-859a-8797e8098ce0" providerId="ADAL" clId="{8829A3EF-FB37-5F4E-B401-959755AE5EA5}" dt="2022-08-05T01:11:16.385" v="1362" actId="27636"/>
        <pc:sldMkLst>
          <pc:docMk/>
          <pc:sldMk cId="1103648294" sldId="355"/>
        </pc:sldMkLst>
        <pc:spChg chg="mod">
          <ac:chgData name="Arthur Liu" userId="57266d67-1d41-4103-859a-8797e8098ce0" providerId="ADAL" clId="{8829A3EF-FB37-5F4E-B401-959755AE5EA5}" dt="2022-08-05T01:11:16.385" v="1362" actId="27636"/>
          <ac:spMkLst>
            <pc:docMk/>
            <pc:sldMk cId="1103648294" sldId="355"/>
            <ac:spMk id="31746" creationId="{00000000-0000-0000-0000-000000000000}"/>
          </ac:spMkLst>
        </pc:spChg>
        <pc:graphicFrameChg chg="modGraphic">
          <ac:chgData name="Arthur Liu" userId="57266d67-1d41-4103-859a-8797e8098ce0" providerId="ADAL" clId="{8829A3EF-FB37-5F4E-B401-959755AE5EA5}" dt="2022-08-05T01:10:02.351" v="1337" actId="20577"/>
          <ac:graphicFrameMkLst>
            <pc:docMk/>
            <pc:sldMk cId="1103648294" sldId="355"/>
            <ac:graphicFrameMk id="3" creationId="{58D63FCC-2A92-7F41-8E0E-87640FC9C431}"/>
          </ac:graphicFrameMkLst>
        </pc:graphicFrameChg>
      </pc:sldChg>
      <pc:sldChg chg="modSp add mod">
        <pc:chgData name="Arthur Liu" userId="57266d67-1d41-4103-859a-8797e8098ce0" providerId="ADAL" clId="{8829A3EF-FB37-5F4E-B401-959755AE5EA5}" dt="2022-08-05T01:11:23.100" v="1369" actId="20577"/>
        <pc:sldMkLst>
          <pc:docMk/>
          <pc:sldMk cId="3687097542" sldId="356"/>
        </pc:sldMkLst>
        <pc:spChg chg="mod">
          <ac:chgData name="Arthur Liu" userId="57266d67-1d41-4103-859a-8797e8098ce0" providerId="ADAL" clId="{8829A3EF-FB37-5F4E-B401-959755AE5EA5}" dt="2022-08-05T01:11:21.501" v="1368" actId="20577"/>
          <ac:spMkLst>
            <pc:docMk/>
            <pc:sldMk cId="3687097542" sldId="356"/>
            <ac:spMk id="31746" creationId="{00000000-0000-0000-0000-000000000000}"/>
          </ac:spMkLst>
        </pc:spChg>
        <pc:graphicFrameChg chg="modGraphic">
          <ac:chgData name="Arthur Liu" userId="57266d67-1d41-4103-859a-8797e8098ce0" providerId="ADAL" clId="{8829A3EF-FB37-5F4E-B401-959755AE5EA5}" dt="2022-08-05T01:11:23.100" v="1369" actId="20577"/>
          <ac:graphicFrameMkLst>
            <pc:docMk/>
            <pc:sldMk cId="3687097542" sldId="356"/>
            <ac:graphicFrameMk id="3" creationId="{58D63FCC-2A92-7F41-8E0E-87640FC9C431}"/>
          </ac:graphicFrameMkLst>
        </pc:graphicFrameChg>
      </pc:sldChg>
      <pc:sldChg chg="modSp add mod">
        <pc:chgData name="Arthur Liu" userId="57266d67-1d41-4103-859a-8797e8098ce0" providerId="ADAL" clId="{8829A3EF-FB37-5F4E-B401-959755AE5EA5}" dt="2022-08-05T01:11:29.505" v="1379" actId="20577"/>
        <pc:sldMkLst>
          <pc:docMk/>
          <pc:sldMk cId="4059673389" sldId="357"/>
        </pc:sldMkLst>
        <pc:spChg chg="mod">
          <ac:chgData name="Arthur Liu" userId="57266d67-1d41-4103-859a-8797e8098ce0" providerId="ADAL" clId="{8829A3EF-FB37-5F4E-B401-959755AE5EA5}" dt="2022-08-05T01:11:28.674" v="1378" actId="20577"/>
          <ac:spMkLst>
            <pc:docMk/>
            <pc:sldMk cId="4059673389" sldId="357"/>
            <ac:spMk id="31746" creationId="{00000000-0000-0000-0000-000000000000}"/>
          </ac:spMkLst>
        </pc:spChg>
        <pc:graphicFrameChg chg="modGraphic">
          <ac:chgData name="Arthur Liu" userId="57266d67-1d41-4103-859a-8797e8098ce0" providerId="ADAL" clId="{8829A3EF-FB37-5F4E-B401-959755AE5EA5}" dt="2022-08-05T01:11:29.505" v="1379" actId="20577"/>
          <ac:graphicFrameMkLst>
            <pc:docMk/>
            <pc:sldMk cId="4059673389" sldId="357"/>
            <ac:graphicFrameMk id="3" creationId="{58D63FCC-2A92-7F41-8E0E-87640FC9C431}"/>
          </ac:graphicFrameMkLst>
        </pc:graphicFrameChg>
      </pc:sldChg>
      <pc:sldMasterChg chg="delSldLayout">
        <pc:chgData name="Arthur Liu" userId="57266d67-1d41-4103-859a-8797e8098ce0" providerId="ADAL" clId="{8829A3EF-FB37-5F4E-B401-959755AE5EA5}" dt="2022-08-04T23:06:53.028" v="723" actId="2696"/>
        <pc:sldMasterMkLst>
          <pc:docMk/>
          <pc:sldMasterMk cId="3568364135" sldId="2147483648"/>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295E1-BF67-7342-6307-117617216F96}"/>
              </a:ext>
            </a:extLst>
          </p:cNvPr>
          <p:cNvSpPr>
            <a:spLocks noGrp="1"/>
          </p:cNvSpPr>
          <p:nvPr>
            <p:ph type="hdr" sz="quarter"/>
          </p:nvPr>
        </p:nvSpPr>
        <p:spPr>
          <a:xfrm>
            <a:off x="0" y="4"/>
            <a:ext cx="5283200" cy="25806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CA9346-DAB8-2531-A5E8-3D3DD5F8395B}"/>
              </a:ext>
            </a:extLst>
          </p:cNvPr>
          <p:cNvSpPr>
            <a:spLocks noGrp="1"/>
          </p:cNvSpPr>
          <p:nvPr>
            <p:ph type="dt" sz="quarter" idx="1"/>
          </p:nvPr>
        </p:nvSpPr>
        <p:spPr>
          <a:xfrm>
            <a:off x="6905979" y="4"/>
            <a:ext cx="5283200" cy="258068"/>
          </a:xfrm>
          <a:prstGeom prst="rect">
            <a:avLst/>
          </a:prstGeom>
        </p:spPr>
        <p:txBody>
          <a:bodyPr vert="horz" lIns="91440" tIns="45720" rIns="91440" bIns="45720" rtlCol="0"/>
          <a:lstStyle>
            <a:lvl1pPr algn="r">
              <a:defRPr sz="1200"/>
            </a:lvl1pPr>
          </a:lstStyle>
          <a:p>
            <a:fld id="{5A1A03D9-DDA2-4547-9B0B-E12B7E8C8E1A}" type="datetime1">
              <a:rPr lang="en-US" smtClean="0"/>
              <a:t>8/12/22</a:t>
            </a:fld>
            <a:endParaRPr lang="en-US"/>
          </a:p>
        </p:txBody>
      </p:sp>
      <p:sp>
        <p:nvSpPr>
          <p:cNvPr id="4" name="Footer Placeholder 3">
            <a:extLst>
              <a:ext uri="{FF2B5EF4-FFF2-40B4-BE49-F238E27FC236}">
                <a16:creationId xmlns:a16="http://schemas.microsoft.com/office/drawing/2014/main" id="{C0584CED-097E-0AB3-68E2-BA4BA8372AFF}"/>
              </a:ext>
            </a:extLst>
          </p:cNvPr>
          <p:cNvSpPr>
            <a:spLocks noGrp="1"/>
          </p:cNvSpPr>
          <p:nvPr>
            <p:ph type="ftr" sz="quarter" idx="2"/>
          </p:nvPr>
        </p:nvSpPr>
        <p:spPr>
          <a:xfrm>
            <a:off x="0" y="4885432"/>
            <a:ext cx="5283200" cy="25806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20B659-6921-A72D-ACAB-433709390159}"/>
              </a:ext>
            </a:extLst>
          </p:cNvPr>
          <p:cNvSpPr>
            <a:spLocks noGrp="1"/>
          </p:cNvSpPr>
          <p:nvPr>
            <p:ph type="sldNum" sz="quarter" idx="3"/>
          </p:nvPr>
        </p:nvSpPr>
        <p:spPr>
          <a:xfrm>
            <a:off x="6905979" y="4885432"/>
            <a:ext cx="5283200" cy="258068"/>
          </a:xfrm>
          <a:prstGeom prst="rect">
            <a:avLst/>
          </a:prstGeom>
        </p:spPr>
        <p:txBody>
          <a:bodyPr vert="horz" lIns="91440" tIns="45720" rIns="91440" bIns="45720" rtlCol="0" anchor="b"/>
          <a:lstStyle>
            <a:lvl1pPr algn="r">
              <a:defRPr sz="1200"/>
            </a:lvl1pPr>
          </a:lstStyle>
          <a:p>
            <a:fld id="{909AA83A-547A-473F-94BC-159AC6BBD7A1}" type="slidenum">
              <a:rPr lang="en-US" smtClean="0"/>
              <a:t>‹#›</a:t>
            </a:fld>
            <a:endParaRPr lang="en-US"/>
          </a:p>
        </p:txBody>
      </p:sp>
    </p:spTree>
    <p:extLst>
      <p:ext uri="{BB962C8B-B14F-4D97-AF65-F5344CB8AC3E}">
        <p14:creationId xmlns:p14="http://schemas.microsoft.com/office/powerpoint/2010/main" val="227921521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1T23:37:18.252"/>
    </inkml:context>
    <inkml:brush xml:id="br0">
      <inkml:brushProperty name="width" value="0.05292" units="cm"/>
      <inkml:brushProperty name="height" value="0.05292" units="cm"/>
      <inkml:brushProperty name="color" value="#FF0000"/>
    </inkml:brush>
  </inkml:definitions>
  <inkml:trace contextRef="#ctx0" brushRef="#br0">13444 8306 24575,'0'0'0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5-21T15:38:53.888"/>
    </inkml:context>
    <inkml:brush xml:id="br0">
      <inkml:brushProperty name="width" value="0.05292" units="cm"/>
      <inkml:brushProperty name="height" value="0.05292" units="cm"/>
      <inkml:brushProperty name="color" value="#FF0000"/>
    </inkml:brush>
  </inkml:definitions>
  <inkml:trace contextRef="#ctx0" brushRef="#br0">17052 11322 367 0,'0'0'8'0,"0"0"1"0,18-15 1 0,-9-1 1 0,-9 16-11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5283200" cy="2580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979" y="4"/>
            <a:ext cx="5283200" cy="258068"/>
          </a:xfrm>
          <a:prstGeom prst="rect">
            <a:avLst/>
          </a:prstGeom>
        </p:spPr>
        <p:txBody>
          <a:bodyPr vert="horz" lIns="91440" tIns="45720" rIns="91440" bIns="45720" rtlCol="0"/>
          <a:lstStyle>
            <a:lvl1pPr algn="r">
              <a:defRPr sz="1200"/>
            </a:lvl1pPr>
          </a:lstStyle>
          <a:p>
            <a:fld id="{C1421E39-C4B7-D94E-AFFA-275D0669E4A9}" type="datetime1">
              <a:rPr lang="en-US" smtClean="0"/>
              <a:t>8/12/22</a:t>
            </a:fld>
            <a:endParaRPr lang="en-US"/>
          </a:p>
        </p:txBody>
      </p:sp>
      <p:sp>
        <p:nvSpPr>
          <p:cNvPr id="4" name="Slide Image Placeholder 3"/>
          <p:cNvSpPr>
            <a:spLocks noGrp="1" noRot="1" noChangeAspect="1"/>
          </p:cNvSpPr>
          <p:nvPr>
            <p:ph type="sldImg" idx="2"/>
          </p:nvPr>
        </p:nvSpPr>
        <p:spPr>
          <a:xfrm>
            <a:off x="4552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2475310"/>
            <a:ext cx="9753600" cy="20252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5432"/>
            <a:ext cx="5283200" cy="258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979" y="4885432"/>
            <a:ext cx="5283200" cy="258068"/>
          </a:xfrm>
          <a:prstGeom prst="rect">
            <a:avLst/>
          </a:prstGeom>
        </p:spPr>
        <p:txBody>
          <a:bodyPr vert="horz" lIns="91440" tIns="45720" rIns="91440" bIns="45720" rtlCol="0" anchor="b"/>
          <a:lstStyle>
            <a:lvl1pPr algn="r">
              <a:defRPr sz="1200"/>
            </a:lvl1pPr>
          </a:lstStyle>
          <a:p>
            <a:fld id="{DB5C458B-D416-493C-9E51-8D0887369646}" type="slidenum">
              <a:rPr lang="en-US" smtClean="0"/>
              <a:t>‹#›</a:t>
            </a:fld>
            <a:endParaRPr lang="en-US"/>
          </a:p>
        </p:txBody>
      </p:sp>
    </p:spTree>
    <p:extLst>
      <p:ext uri="{BB962C8B-B14F-4D97-AF65-F5344CB8AC3E}">
        <p14:creationId xmlns:p14="http://schemas.microsoft.com/office/powerpoint/2010/main" val="31956985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5C458B-D416-493C-9E51-8D0887369646}" type="slidenum">
              <a:rPr lang="en-US" smtClean="0"/>
              <a:t>1</a:t>
            </a:fld>
            <a:endParaRPr lang="en-US"/>
          </a:p>
        </p:txBody>
      </p:sp>
    </p:spTree>
    <p:extLst>
      <p:ext uri="{BB962C8B-B14F-4D97-AF65-F5344CB8AC3E}">
        <p14:creationId xmlns:p14="http://schemas.microsoft.com/office/powerpoint/2010/main" val="70040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13</a:t>
            </a:fld>
            <a:endParaRPr lang="en-US"/>
          </a:p>
        </p:txBody>
      </p:sp>
    </p:spTree>
    <p:extLst>
      <p:ext uri="{BB962C8B-B14F-4D97-AF65-F5344CB8AC3E}">
        <p14:creationId xmlns:p14="http://schemas.microsoft.com/office/powerpoint/2010/main" val="1050570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16</a:t>
            </a:fld>
            <a:endParaRPr lang="en-US"/>
          </a:p>
        </p:txBody>
      </p:sp>
    </p:spTree>
    <p:extLst>
      <p:ext uri="{BB962C8B-B14F-4D97-AF65-F5344CB8AC3E}">
        <p14:creationId xmlns:p14="http://schemas.microsoft.com/office/powerpoint/2010/main" val="381130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Explain runtime</a:t>
            </a:r>
          </a:p>
          <a:p>
            <a:r>
              <a:rPr lang="en-US" dirty="0"/>
              <a:t>2. Explain relationship between V and E</a:t>
            </a:r>
          </a:p>
          <a:p>
            <a:r>
              <a:rPr lang="en-US" dirty="0"/>
              <a:t>3. We are adding one edge at a time, and the connected components of the graph do not change that much. Yet we are repeating BFS over and over again in each iteration, which is relatively slow. So is the case for the last line when we are combining two components together.</a:t>
            </a:r>
          </a:p>
          <a:p>
            <a:r>
              <a:rPr lang="en-US" dirty="0"/>
              <a:t>4. Need a more efficient way to find out whether two elements belong to the same component or not, and also an efficient to combine two components together.</a:t>
            </a:r>
          </a:p>
        </p:txBody>
      </p:sp>
      <p:sp>
        <p:nvSpPr>
          <p:cNvPr id="4" name="Slide Number Placeholder 3"/>
          <p:cNvSpPr>
            <a:spLocks noGrp="1"/>
          </p:cNvSpPr>
          <p:nvPr>
            <p:ph type="sldNum" sz="quarter" idx="5"/>
          </p:nvPr>
        </p:nvSpPr>
        <p:spPr/>
        <p:txBody>
          <a:bodyPr/>
          <a:lstStyle/>
          <a:p>
            <a:fld id="{DB5C458B-D416-493C-9E51-8D0887369646}" type="slidenum">
              <a:rPr lang="en-US" smtClean="0"/>
              <a:t>18</a:t>
            </a:fld>
            <a:endParaRPr lang="en-US"/>
          </a:p>
        </p:txBody>
      </p:sp>
    </p:spTree>
    <p:extLst>
      <p:ext uri="{BB962C8B-B14F-4D97-AF65-F5344CB8AC3E}">
        <p14:creationId xmlns:p14="http://schemas.microsoft.com/office/powerpoint/2010/main" val="337847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19</a:t>
            </a:fld>
            <a:endParaRPr lang="en-US"/>
          </a:p>
        </p:txBody>
      </p:sp>
    </p:spTree>
    <p:extLst>
      <p:ext uri="{BB962C8B-B14F-4D97-AF65-F5344CB8AC3E}">
        <p14:creationId xmlns:p14="http://schemas.microsoft.com/office/powerpoint/2010/main" val="1887572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20</a:t>
            </a:fld>
            <a:endParaRPr lang="en-US"/>
          </a:p>
        </p:txBody>
      </p:sp>
    </p:spTree>
    <p:extLst>
      <p:ext uri="{BB962C8B-B14F-4D97-AF65-F5344CB8AC3E}">
        <p14:creationId xmlns:p14="http://schemas.microsoft.com/office/powerpoint/2010/main" val="42283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21</a:t>
            </a:fld>
            <a:endParaRPr lang="en-US"/>
          </a:p>
        </p:txBody>
      </p:sp>
    </p:spTree>
    <p:extLst>
      <p:ext uri="{BB962C8B-B14F-4D97-AF65-F5344CB8AC3E}">
        <p14:creationId xmlns:p14="http://schemas.microsoft.com/office/powerpoint/2010/main" val="209998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22</a:t>
            </a:fld>
            <a:endParaRPr lang="en-US"/>
          </a:p>
        </p:txBody>
      </p:sp>
    </p:spTree>
    <p:extLst>
      <p:ext uri="{BB962C8B-B14F-4D97-AF65-F5344CB8AC3E}">
        <p14:creationId xmlns:p14="http://schemas.microsoft.com/office/powerpoint/2010/main" val="310851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23</a:t>
            </a:fld>
            <a:endParaRPr lang="en-US"/>
          </a:p>
        </p:txBody>
      </p:sp>
    </p:spTree>
    <p:extLst>
      <p:ext uri="{BB962C8B-B14F-4D97-AF65-F5344CB8AC3E}">
        <p14:creationId xmlns:p14="http://schemas.microsoft.com/office/powerpoint/2010/main" val="2851279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24</a:t>
            </a:fld>
            <a:endParaRPr lang="en-US"/>
          </a:p>
        </p:txBody>
      </p:sp>
    </p:spTree>
    <p:extLst>
      <p:ext uri="{BB962C8B-B14F-4D97-AF65-F5344CB8AC3E}">
        <p14:creationId xmlns:p14="http://schemas.microsoft.com/office/powerpoint/2010/main" val="3971585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7E5DBB38-FE06-41E5-8571-76B98AFF5B09}" type="slidenum">
              <a:rPr lang="en-US" smtClean="0"/>
              <a:pPr/>
              <a:t>25</a:t>
            </a:fld>
            <a:endParaRPr lang="en-US"/>
          </a:p>
        </p:txBody>
      </p:sp>
      <p:sp>
        <p:nvSpPr>
          <p:cNvPr id="36867" name="Rectangle 2"/>
          <p:cNvSpPr>
            <a:spLocks noGrp="1" noRot="1" noChangeAspect="1" noChangeArrowheads="1" noTextEdit="1"/>
          </p:cNvSpPr>
          <p:nvPr>
            <p:ph type="sldImg"/>
          </p:nvPr>
        </p:nvSpPr>
        <p:spPr>
          <a:xfrm>
            <a:off x="2362200" y="549275"/>
            <a:ext cx="4876800" cy="2743200"/>
          </a:xfrm>
          <a:ln/>
        </p:spPr>
      </p:sp>
      <p:sp>
        <p:nvSpPr>
          <p:cNvPr id="36868" name="Rectangle 3"/>
          <p:cNvSpPr>
            <a:spLocks noGrp="1" noChangeArrowheads="1"/>
          </p:cNvSpPr>
          <p:nvPr>
            <p:ph type="body" idx="1"/>
          </p:nvPr>
        </p:nvSpPr>
        <p:spPr>
          <a:xfrm>
            <a:off x="1278569" y="3474972"/>
            <a:ext cx="7044073" cy="3291090"/>
          </a:xfrm>
          <a:noFill/>
        </p:spPr>
        <p:txBody>
          <a:bodyPr/>
          <a:lstStyle/>
          <a:p>
            <a:endParaRPr lang="en-US" dirty="0"/>
          </a:p>
        </p:txBody>
      </p:sp>
      <p:sp>
        <p:nvSpPr>
          <p:cNvPr id="3" name="Date Placeholder 2"/>
          <p:cNvSpPr>
            <a:spLocks noGrp="1"/>
          </p:cNvSpPr>
          <p:nvPr>
            <p:ph type="dt" idx="10"/>
          </p:nvPr>
        </p:nvSpPr>
        <p:spPr/>
        <p:txBody>
          <a:bodyPr/>
          <a:lstStyle/>
          <a:p>
            <a:r>
              <a:rPr lang="en-US"/>
              <a:t>3/02/22</a:t>
            </a:r>
          </a:p>
        </p:txBody>
      </p:sp>
    </p:spTree>
    <p:extLst>
      <p:ext uri="{BB962C8B-B14F-4D97-AF65-F5344CB8AC3E}">
        <p14:creationId xmlns:p14="http://schemas.microsoft.com/office/powerpoint/2010/main" val="394111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C458B-D416-493C-9E51-8D0887369646}" type="slidenum">
              <a:rPr lang="en-US" smtClean="0"/>
              <a:t>3</a:t>
            </a:fld>
            <a:endParaRPr lang="en-US"/>
          </a:p>
        </p:txBody>
      </p:sp>
    </p:spTree>
    <p:extLst>
      <p:ext uri="{BB962C8B-B14F-4D97-AF65-F5344CB8AC3E}">
        <p14:creationId xmlns:p14="http://schemas.microsoft.com/office/powerpoint/2010/main" val="2464644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7E5DBB38-FE06-41E5-8571-76B98AFF5B09}" type="slidenum">
              <a:rPr lang="en-US" smtClean="0"/>
              <a:pPr/>
              <a:t>26</a:t>
            </a:fld>
            <a:endParaRPr lang="en-US"/>
          </a:p>
        </p:txBody>
      </p:sp>
      <p:sp>
        <p:nvSpPr>
          <p:cNvPr id="36867" name="Rectangle 2"/>
          <p:cNvSpPr>
            <a:spLocks noGrp="1" noRot="1" noChangeAspect="1" noChangeArrowheads="1" noTextEdit="1"/>
          </p:cNvSpPr>
          <p:nvPr>
            <p:ph type="sldImg"/>
          </p:nvPr>
        </p:nvSpPr>
        <p:spPr>
          <a:xfrm>
            <a:off x="2362200" y="549275"/>
            <a:ext cx="4876800" cy="2743200"/>
          </a:xfrm>
          <a:ln/>
        </p:spPr>
      </p:sp>
      <p:sp>
        <p:nvSpPr>
          <p:cNvPr id="36868" name="Rectangle 3"/>
          <p:cNvSpPr>
            <a:spLocks noGrp="1" noChangeArrowheads="1"/>
          </p:cNvSpPr>
          <p:nvPr>
            <p:ph type="body" idx="1"/>
          </p:nvPr>
        </p:nvSpPr>
        <p:spPr>
          <a:xfrm>
            <a:off x="1278569" y="3474972"/>
            <a:ext cx="7044073" cy="3291090"/>
          </a:xfrm>
          <a:noFill/>
        </p:spPr>
        <p:txBody>
          <a:bodyPr/>
          <a:lstStyle/>
          <a:p>
            <a:endParaRPr lang="en-US" dirty="0"/>
          </a:p>
        </p:txBody>
      </p:sp>
      <p:sp>
        <p:nvSpPr>
          <p:cNvPr id="3" name="Date Placeholder 2"/>
          <p:cNvSpPr>
            <a:spLocks noGrp="1"/>
          </p:cNvSpPr>
          <p:nvPr>
            <p:ph type="dt" idx="10"/>
          </p:nvPr>
        </p:nvSpPr>
        <p:spPr/>
        <p:txBody>
          <a:bodyPr/>
          <a:lstStyle/>
          <a:p>
            <a:r>
              <a:rPr lang="en-US"/>
              <a:t>3/02/22</a:t>
            </a:r>
          </a:p>
        </p:txBody>
      </p:sp>
    </p:spTree>
    <p:extLst>
      <p:ext uri="{BB962C8B-B14F-4D97-AF65-F5344CB8AC3E}">
        <p14:creationId xmlns:p14="http://schemas.microsoft.com/office/powerpoint/2010/main" val="2751603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7E5DBB38-FE06-41E5-8571-76B98AFF5B09}" type="slidenum">
              <a:rPr lang="en-US" smtClean="0"/>
              <a:pPr/>
              <a:t>27</a:t>
            </a:fld>
            <a:endParaRPr lang="en-US"/>
          </a:p>
        </p:txBody>
      </p:sp>
      <p:sp>
        <p:nvSpPr>
          <p:cNvPr id="36867" name="Rectangle 2"/>
          <p:cNvSpPr>
            <a:spLocks noGrp="1" noRot="1" noChangeAspect="1" noChangeArrowheads="1" noTextEdit="1"/>
          </p:cNvSpPr>
          <p:nvPr>
            <p:ph type="sldImg"/>
          </p:nvPr>
        </p:nvSpPr>
        <p:spPr>
          <a:xfrm>
            <a:off x="2362200" y="549275"/>
            <a:ext cx="4876800" cy="2743200"/>
          </a:xfrm>
          <a:ln/>
        </p:spPr>
      </p:sp>
      <p:sp>
        <p:nvSpPr>
          <p:cNvPr id="36868" name="Rectangle 3"/>
          <p:cNvSpPr>
            <a:spLocks noGrp="1" noChangeArrowheads="1"/>
          </p:cNvSpPr>
          <p:nvPr>
            <p:ph type="body" idx="1"/>
          </p:nvPr>
        </p:nvSpPr>
        <p:spPr>
          <a:xfrm>
            <a:off x="1278569" y="3474972"/>
            <a:ext cx="7044073" cy="3291090"/>
          </a:xfrm>
          <a:noFill/>
        </p:spPr>
        <p:txBody>
          <a:bodyPr/>
          <a:lstStyle/>
          <a:p>
            <a:endParaRPr lang="en-US" dirty="0"/>
          </a:p>
        </p:txBody>
      </p:sp>
      <p:sp>
        <p:nvSpPr>
          <p:cNvPr id="3" name="Date Placeholder 2"/>
          <p:cNvSpPr>
            <a:spLocks noGrp="1"/>
          </p:cNvSpPr>
          <p:nvPr>
            <p:ph type="dt" idx="10"/>
          </p:nvPr>
        </p:nvSpPr>
        <p:spPr/>
        <p:txBody>
          <a:bodyPr/>
          <a:lstStyle/>
          <a:p>
            <a:r>
              <a:rPr lang="en-US"/>
              <a:t>3/02/22</a:t>
            </a:r>
          </a:p>
        </p:txBody>
      </p:sp>
    </p:spTree>
    <p:extLst>
      <p:ext uri="{BB962C8B-B14F-4D97-AF65-F5344CB8AC3E}">
        <p14:creationId xmlns:p14="http://schemas.microsoft.com/office/powerpoint/2010/main" val="383767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7E5DBB38-FE06-41E5-8571-76B98AFF5B09}" type="slidenum">
              <a:rPr lang="en-US" smtClean="0"/>
              <a:pPr/>
              <a:t>4</a:t>
            </a:fld>
            <a:endParaRPr lang="en-US"/>
          </a:p>
        </p:txBody>
      </p:sp>
      <p:sp>
        <p:nvSpPr>
          <p:cNvPr id="36867" name="Rectangle 2"/>
          <p:cNvSpPr>
            <a:spLocks noGrp="1" noRot="1" noChangeAspect="1" noChangeArrowheads="1" noTextEdit="1"/>
          </p:cNvSpPr>
          <p:nvPr>
            <p:ph type="sldImg"/>
          </p:nvPr>
        </p:nvSpPr>
        <p:spPr>
          <a:xfrm>
            <a:off x="2362200" y="549275"/>
            <a:ext cx="4876800" cy="2743200"/>
          </a:xfrm>
          <a:ln/>
        </p:spPr>
      </p:sp>
      <p:sp>
        <p:nvSpPr>
          <p:cNvPr id="36868" name="Rectangle 3"/>
          <p:cNvSpPr>
            <a:spLocks noGrp="1" noChangeArrowheads="1"/>
          </p:cNvSpPr>
          <p:nvPr>
            <p:ph type="body" idx="1"/>
          </p:nvPr>
        </p:nvSpPr>
        <p:spPr>
          <a:xfrm>
            <a:off x="1278569" y="3474972"/>
            <a:ext cx="7044073" cy="3291090"/>
          </a:xfrm>
          <a:noFill/>
        </p:spPr>
        <p:txBody>
          <a:bodyPr/>
          <a:lstStyle/>
          <a:p>
            <a:endParaRPr lang="en-US" dirty="0"/>
          </a:p>
        </p:txBody>
      </p:sp>
      <p:sp>
        <p:nvSpPr>
          <p:cNvPr id="3" name="Date Placeholder 2"/>
          <p:cNvSpPr>
            <a:spLocks noGrp="1"/>
          </p:cNvSpPr>
          <p:nvPr>
            <p:ph type="dt" idx="10"/>
          </p:nvPr>
        </p:nvSpPr>
        <p:spPr/>
        <p:txBody>
          <a:bodyPr/>
          <a:lstStyle/>
          <a:p>
            <a:r>
              <a:rPr lang="en-US"/>
              <a:t>3/02/22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7E5DBB38-FE06-41E5-8571-76B98AFF5B09}" type="slidenum">
              <a:rPr lang="en-US" smtClean="0"/>
              <a:pPr/>
              <a:t>5</a:t>
            </a:fld>
            <a:endParaRPr lang="en-US"/>
          </a:p>
        </p:txBody>
      </p:sp>
      <p:sp>
        <p:nvSpPr>
          <p:cNvPr id="36867" name="Rectangle 2"/>
          <p:cNvSpPr>
            <a:spLocks noGrp="1" noRot="1" noChangeAspect="1" noChangeArrowheads="1" noTextEdit="1"/>
          </p:cNvSpPr>
          <p:nvPr>
            <p:ph type="sldImg"/>
          </p:nvPr>
        </p:nvSpPr>
        <p:spPr>
          <a:xfrm>
            <a:off x="2362200" y="549275"/>
            <a:ext cx="4876800" cy="2743200"/>
          </a:xfrm>
          <a:ln/>
        </p:spPr>
      </p:sp>
      <p:sp>
        <p:nvSpPr>
          <p:cNvPr id="36868" name="Rectangle 3"/>
          <p:cNvSpPr>
            <a:spLocks noGrp="1" noChangeArrowheads="1"/>
          </p:cNvSpPr>
          <p:nvPr>
            <p:ph type="body" idx="1"/>
          </p:nvPr>
        </p:nvSpPr>
        <p:spPr>
          <a:xfrm>
            <a:off x="1278569" y="3474972"/>
            <a:ext cx="7044073" cy="3291090"/>
          </a:xfrm>
          <a:noFill/>
        </p:spPr>
        <p:txBody>
          <a:bodyPr/>
          <a:lstStyle/>
          <a:p>
            <a:endParaRPr lang="en-US" dirty="0"/>
          </a:p>
        </p:txBody>
      </p:sp>
      <p:sp>
        <p:nvSpPr>
          <p:cNvPr id="3" name="Date Placeholder 2"/>
          <p:cNvSpPr>
            <a:spLocks noGrp="1"/>
          </p:cNvSpPr>
          <p:nvPr>
            <p:ph type="dt" idx="10"/>
          </p:nvPr>
        </p:nvSpPr>
        <p:spPr/>
        <p:txBody>
          <a:bodyPr/>
          <a:lstStyle/>
          <a:p>
            <a:r>
              <a:rPr lang="en-US"/>
              <a:t>3/02/22</a:t>
            </a:r>
          </a:p>
        </p:txBody>
      </p:sp>
    </p:spTree>
    <p:extLst>
      <p:ext uri="{BB962C8B-B14F-4D97-AF65-F5344CB8AC3E}">
        <p14:creationId xmlns:p14="http://schemas.microsoft.com/office/powerpoint/2010/main" val="439470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7E5DBB38-FE06-41E5-8571-76B98AFF5B09}" type="slidenum">
              <a:rPr lang="en-US" smtClean="0"/>
              <a:pPr/>
              <a:t>6</a:t>
            </a:fld>
            <a:endParaRPr lang="en-US"/>
          </a:p>
        </p:txBody>
      </p:sp>
      <p:sp>
        <p:nvSpPr>
          <p:cNvPr id="36867" name="Rectangle 2"/>
          <p:cNvSpPr>
            <a:spLocks noGrp="1" noRot="1" noChangeAspect="1" noChangeArrowheads="1" noTextEdit="1"/>
          </p:cNvSpPr>
          <p:nvPr>
            <p:ph type="sldImg"/>
          </p:nvPr>
        </p:nvSpPr>
        <p:spPr>
          <a:xfrm>
            <a:off x="2362200" y="549275"/>
            <a:ext cx="4876800" cy="2743200"/>
          </a:xfrm>
          <a:ln/>
        </p:spPr>
      </p:sp>
      <p:sp>
        <p:nvSpPr>
          <p:cNvPr id="36868" name="Rectangle 3"/>
          <p:cNvSpPr>
            <a:spLocks noGrp="1" noChangeArrowheads="1"/>
          </p:cNvSpPr>
          <p:nvPr>
            <p:ph type="body" idx="1"/>
          </p:nvPr>
        </p:nvSpPr>
        <p:spPr>
          <a:xfrm>
            <a:off x="1278569" y="3474972"/>
            <a:ext cx="7044073" cy="3291090"/>
          </a:xfrm>
          <a:noFill/>
        </p:spPr>
        <p:txBody>
          <a:bodyPr/>
          <a:lstStyle/>
          <a:p>
            <a:endParaRPr lang="en-US" dirty="0"/>
          </a:p>
        </p:txBody>
      </p:sp>
      <p:sp>
        <p:nvSpPr>
          <p:cNvPr id="3" name="Date Placeholder 2"/>
          <p:cNvSpPr>
            <a:spLocks noGrp="1"/>
          </p:cNvSpPr>
          <p:nvPr>
            <p:ph type="dt" idx="10"/>
          </p:nvPr>
        </p:nvSpPr>
        <p:spPr/>
        <p:txBody>
          <a:bodyPr/>
          <a:lstStyle/>
          <a:p>
            <a:r>
              <a:rPr lang="en-US"/>
              <a:t>3/02/22</a:t>
            </a:r>
          </a:p>
        </p:txBody>
      </p:sp>
    </p:spTree>
    <p:extLst>
      <p:ext uri="{BB962C8B-B14F-4D97-AF65-F5344CB8AC3E}">
        <p14:creationId xmlns:p14="http://schemas.microsoft.com/office/powerpoint/2010/main" val="7726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p:txBody>
          <a:bodyPr/>
          <a:lstStyle/>
          <a:p>
            <a:pPr eaLnBrk="1" hangingPunct="1"/>
            <a:endParaRPr lang="en-US" dirty="0">
              <a:latin typeface="Arial" charset="0"/>
            </a:endParaRPr>
          </a:p>
        </p:txBody>
      </p:sp>
      <p:sp>
        <p:nvSpPr>
          <p:cNvPr id="20483" name="Slide Number Placeholder 3"/>
          <p:cNvSpPr>
            <a:spLocks noGrp="1"/>
          </p:cNvSpPr>
          <p:nvPr>
            <p:ph type="sldNum" sz="quarter" idx="5"/>
          </p:nvPr>
        </p:nvSpPr>
        <p:spPr>
          <a:noFill/>
        </p:spPr>
        <p:txBody>
          <a:bodyPr/>
          <a:lstStyle/>
          <a:p>
            <a:fld id="{55EAC872-1E30-4DA7-8B0D-B7BBBE1F3457}" type="slidenum">
              <a:rPr lang="en-US"/>
              <a:pPr/>
              <a:t>7</a:t>
            </a:fld>
            <a:endParaRPr lang="en-US"/>
          </a:p>
        </p:txBody>
      </p:sp>
      <p:sp>
        <p:nvSpPr>
          <p:cNvPr id="3" name="Date Placeholder 2"/>
          <p:cNvSpPr>
            <a:spLocks noGrp="1"/>
          </p:cNvSpPr>
          <p:nvPr>
            <p:ph type="dt" idx="10"/>
          </p:nvPr>
        </p:nvSpPr>
        <p:spPr/>
        <p:txBody>
          <a:bodyPr/>
          <a:lstStyle/>
          <a:p>
            <a:r>
              <a:rPr lang="en-US"/>
              <a:t>3/02/22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8</a:t>
            </a:fld>
            <a:endParaRPr lang="en-US"/>
          </a:p>
        </p:txBody>
      </p:sp>
      <p:sp>
        <p:nvSpPr>
          <p:cNvPr id="6" name="Date Placeholder 5"/>
          <p:cNvSpPr>
            <a:spLocks noGrp="1"/>
          </p:cNvSpPr>
          <p:nvPr>
            <p:ph type="dt" idx="11"/>
          </p:nvPr>
        </p:nvSpPr>
        <p:spPr/>
        <p:txBody>
          <a:bodyPr/>
          <a:lstStyle/>
          <a:p>
            <a:r>
              <a:rPr lang="en-US"/>
              <a:t>3/02/22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9</a:t>
            </a:fld>
            <a:endParaRPr lang="en-US"/>
          </a:p>
        </p:txBody>
      </p:sp>
      <p:sp>
        <p:nvSpPr>
          <p:cNvPr id="6" name="Date Placeholder 5"/>
          <p:cNvSpPr>
            <a:spLocks noGrp="1"/>
          </p:cNvSpPr>
          <p:nvPr>
            <p:ph type="dt" idx="11"/>
          </p:nvPr>
        </p:nvSpPr>
        <p:spPr/>
        <p:txBody>
          <a:bodyPr/>
          <a:lstStyle/>
          <a:p>
            <a:r>
              <a:rPr lang="en-US"/>
              <a:t>3/02/22</a:t>
            </a:r>
          </a:p>
        </p:txBody>
      </p:sp>
    </p:spTree>
    <p:extLst>
      <p:ext uri="{BB962C8B-B14F-4D97-AF65-F5344CB8AC3E}">
        <p14:creationId xmlns:p14="http://schemas.microsoft.com/office/powerpoint/2010/main" val="783211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p:txBody>
          <a:bodyPr/>
          <a:lstStyle/>
          <a:p>
            <a:pPr eaLnBrk="1" hangingPunct="1"/>
            <a:endParaRPr lang="en-US">
              <a:latin typeface="Arial" charset="0"/>
            </a:endParaRPr>
          </a:p>
        </p:txBody>
      </p:sp>
      <p:sp>
        <p:nvSpPr>
          <p:cNvPr id="24579" name="Slide Number Placeholder 3"/>
          <p:cNvSpPr>
            <a:spLocks noGrp="1"/>
          </p:cNvSpPr>
          <p:nvPr>
            <p:ph type="sldNum" sz="quarter" idx="5"/>
          </p:nvPr>
        </p:nvSpPr>
        <p:spPr>
          <a:noFill/>
        </p:spPr>
        <p:txBody>
          <a:bodyPr/>
          <a:lstStyle/>
          <a:p>
            <a:fld id="{29ECFB17-79BB-44D3-BB9C-A84FB5ABA8B9}" type="slidenum">
              <a:rPr lang="en-US"/>
              <a:pPr/>
              <a:t>10</a:t>
            </a:fld>
            <a:endParaRPr lang="en-US"/>
          </a:p>
        </p:txBody>
      </p:sp>
      <p:sp>
        <p:nvSpPr>
          <p:cNvPr id="3" name="Date Placeholder 2"/>
          <p:cNvSpPr>
            <a:spLocks noGrp="1"/>
          </p:cNvSpPr>
          <p:nvPr>
            <p:ph type="dt" idx="10"/>
          </p:nvPr>
        </p:nvSpPr>
        <p:spPr/>
        <p:txBody>
          <a:bodyPr/>
          <a:lstStyle/>
          <a:p>
            <a:r>
              <a:rPr lang="en-US"/>
              <a:t>3/02/22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BEC8-06C5-48F7-AC7D-9FC50E909C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31A070-5548-40ED-8539-75549F7EB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EB6AB2-392A-47C1-B19A-0EAB6BA379CD}"/>
              </a:ext>
            </a:extLst>
          </p:cNvPr>
          <p:cNvSpPr>
            <a:spLocks noGrp="1"/>
          </p:cNvSpPr>
          <p:nvPr>
            <p:ph type="dt" sz="half" idx="10"/>
          </p:nvPr>
        </p:nvSpPr>
        <p:spPr/>
        <p:txBody>
          <a:bodyPr/>
          <a:lstStyle/>
          <a:p>
            <a:r>
              <a:rPr lang="en-US"/>
              <a:t>8/10/2022</a:t>
            </a:r>
          </a:p>
        </p:txBody>
      </p:sp>
      <p:sp>
        <p:nvSpPr>
          <p:cNvPr id="5" name="Footer Placeholder 4">
            <a:extLst>
              <a:ext uri="{FF2B5EF4-FFF2-40B4-BE49-F238E27FC236}">
                <a16:creationId xmlns:a16="http://schemas.microsoft.com/office/drawing/2014/main" id="{10A1C6C6-F3B9-491A-B715-13D22AFF4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6CAED-B319-487E-8C45-6F26F26DA105}"/>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336969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B2ED3E7-AC37-4F50-AEAA-BE222326F179}"/>
              </a:ext>
            </a:extLst>
          </p:cNvPr>
          <p:cNvSpPr>
            <a:spLocks noGrp="1"/>
          </p:cNvSpPr>
          <p:nvPr>
            <p:ph type="body" orient="vert" idx="1"/>
          </p:nvPr>
        </p:nvSpPr>
        <p:spPr>
          <a:xfrm>
            <a:off x="838200" y="1431235"/>
            <a:ext cx="10515600" cy="4745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885BB-B751-44FB-ACAD-78FB20727014}"/>
              </a:ext>
            </a:extLst>
          </p:cNvPr>
          <p:cNvSpPr>
            <a:spLocks noGrp="1"/>
          </p:cNvSpPr>
          <p:nvPr>
            <p:ph type="dt" sz="half" idx="10"/>
          </p:nvPr>
        </p:nvSpPr>
        <p:spPr/>
        <p:txBody>
          <a:bodyPr/>
          <a:lstStyle/>
          <a:p>
            <a:r>
              <a:rPr lang="en-US"/>
              <a:t>8/10/2022</a:t>
            </a:r>
          </a:p>
        </p:txBody>
      </p:sp>
      <p:sp>
        <p:nvSpPr>
          <p:cNvPr id="5" name="Footer Placeholder 4">
            <a:extLst>
              <a:ext uri="{FF2B5EF4-FFF2-40B4-BE49-F238E27FC236}">
                <a16:creationId xmlns:a16="http://schemas.microsoft.com/office/drawing/2014/main" id="{F384EE44-1CEC-4F3A-8CAB-8B926B614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F07C0-5744-4C2F-BFFC-A394100ECFF8}"/>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7" name="Title 1">
            <a:extLst>
              <a:ext uri="{FF2B5EF4-FFF2-40B4-BE49-F238E27FC236}">
                <a16:creationId xmlns:a16="http://schemas.microsoft.com/office/drawing/2014/main" id="{7360639E-DB75-3D4E-B5E4-752F03B0A87B}"/>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93528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F19F3-B187-46D9-B5E0-C834CE6F6F3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82DEC3-EF12-48C7-9320-4F186A3A4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C188C-5EAE-40F4-89C6-07110496328F}"/>
              </a:ext>
            </a:extLst>
          </p:cNvPr>
          <p:cNvSpPr>
            <a:spLocks noGrp="1"/>
          </p:cNvSpPr>
          <p:nvPr>
            <p:ph type="dt" sz="half" idx="10"/>
          </p:nvPr>
        </p:nvSpPr>
        <p:spPr/>
        <p:txBody>
          <a:bodyPr/>
          <a:lstStyle/>
          <a:p>
            <a:r>
              <a:rPr lang="en-US"/>
              <a:t>8/10/2022</a:t>
            </a:r>
          </a:p>
        </p:txBody>
      </p:sp>
      <p:sp>
        <p:nvSpPr>
          <p:cNvPr id="5" name="Footer Placeholder 4">
            <a:extLst>
              <a:ext uri="{FF2B5EF4-FFF2-40B4-BE49-F238E27FC236}">
                <a16:creationId xmlns:a16="http://schemas.microsoft.com/office/drawing/2014/main" id="{92129FED-5EC1-4A50-9D00-15D98B2DE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FD6B0-1847-4B67-AA26-5843BF7C104D}"/>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406576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7091-12D0-42E7-9F89-3B2FF4280082}"/>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103751EA-8B4B-40D0-B201-2C7FD8B4DFD0}"/>
              </a:ext>
            </a:extLst>
          </p:cNvPr>
          <p:cNvSpPr>
            <a:spLocks noGrp="1"/>
          </p:cNvSpPr>
          <p:nvPr>
            <p:ph idx="1"/>
          </p:nvPr>
        </p:nvSpPr>
        <p:spPr>
          <a:xfrm>
            <a:off x="838200" y="1421296"/>
            <a:ext cx="10515600" cy="4755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5978A-6D01-4F4D-BC08-396415F26BE5}"/>
              </a:ext>
            </a:extLst>
          </p:cNvPr>
          <p:cNvSpPr>
            <a:spLocks noGrp="1"/>
          </p:cNvSpPr>
          <p:nvPr>
            <p:ph type="dt" sz="half" idx="10"/>
          </p:nvPr>
        </p:nvSpPr>
        <p:spPr/>
        <p:txBody>
          <a:bodyPr/>
          <a:lstStyle/>
          <a:p>
            <a:r>
              <a:rPr lang="en-US"/>
              <a:t>8/10/2022</a:t>
            </a:r>
          </a:p>
        </p:txBody>
      </p:sp>
      <p:sp>
        <p:nvSpPr>
          <p:cNvPr id="5" name="Footer Placeholder 4">
            <a:extLst>
              <a:ext uri="{FF2B5EF4-FFF2-40B4-BE49-F238E27FC236}">
                <a16:creationId xmlns:a16="http://schemas.microsoft.com/office/drawing/2014/main" id="{2F7E594D-9C3E-4D4E-9BC7-22716F318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DF544-DD0B-4354-AFED-2EB337279653}"/>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98134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1FF6-C226-4109-A4A5-FA74CF81CB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8334BC-F7CA-42B1-8BCB-15998D05E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38C264-DD17-422E-A5DE-FA7F1881AC40}"/>
              </a:ext>
            </a:extLst>
          </p:cNvPr>
          <p:cNvSpPr>
            <a:spLocks noGrp="1"/>
          </p:cNvSpPr>
          <p:nvPr>
            <p:ph type="dt" sz="half" idx="10"/>
          </p:nvPr>
        </p:nvSpPr>
        <p:spPr/>
        <p:txBody>
          <a:bodyPr/>
          <a:lstStyle/>
          <a:p>
            <a:r>
              <a:rPr lang="en-US"/>
              <a:t>8/10/2022</a:t>
            </a:r>
          </a:p>
        </p:txBody>
      </p:sp>
      <p:sp>
        <p:nvSpPr>
          <p:cNvPr id="5" name="Footer Placeholder 4">
            <a:extLst>
              <a:ext uri="{FF2B5EF4-FFF2-40B4-BE49-F238E27FC236}">
                <a16:creationId xmlns:a16="http://schemas.microsoft.com/office/drawing/2014/main" id="{26FDD26C-7FBD-4DA8-801C-F3F8FC02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22B55-A5EA-4A5E-908C-C5BF39742BD7}"/>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36340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12DB3-74DB-4523-8CB7-D96504030A18}"/>
              </a:ext>
            </a:extLst>
          </p:cNvPr>
          <p:cNvSpPr>
            <a:spLocks noGrp="1"/>
          </p:cNvSpPr>
          <p:nvPr>
            <p:ph sz="half" idx="1"/>
          </p:nvPr>
        </p:nvSpPr>
        <p:spPr>
          <a:xfrm>
            <a:off x="838200" y="1431235"/>
            <a:ext cx="5181600" cy="474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75ABE-5593-4E43-838F-773A22E0AA7E}"/>
              </a:ext>
            </a:extLst>
          </p:cNvPr>
          <p:cNvSpPr>
            <a:spLocks noGrp="1"/>
          </p:cNvSpPr>
          <p:nvPr>
            <p:ph sz="half" idx="2"/>
          </p:nvPr>
        </p:nvSpPr>
        <p:spPr>
          <a:xfrm>
            <a:off x="6172200" y="1431235"/>
            <a:ext cx="5181600" cy="474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78066F-9C13-4BB5-8045-81A5AF142698}"/>
              </a:ext>
            </a:extLst>
          </p:cNvPr>
          <p:cNvSpPr>
            <a:spLocks noGrp="1"/>
          </p:cNvSpPr>
          <p:nvPr>
            <p:ph type="dt" sz="half" idx="10"/>
          </p:nvPr>
        </p:nvSpPr>
        <p:spPr/>
        <p:txBody>
          <a:bodyPr/>
          <a:lstStyle/>
          <a:p>
            <a:r>
              <a:rPr lang="en-US"/>
              <a:t>8/10/2022</a:t>
            </a:r>
          </a:p>
        </p:txBody>
      </p:sp>
      <p:sp>
        <p:nvSpPr>
          <p:cNvPr id="6" name="Footer Placeholder 5">
            <a:extLst>
              <a:ext uri="{FF2B5EF4-FFF2-40B4-BE49-F238E27FC236}">
                <a16:creationId xmlns:a16="http://schemas.microsoft.com/office/drawing/2014/main" id="{377A9D96-7987-4CCD-A7C6-302E1164F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FCA72-8B1C-412A-AA30-5453EAC1E3EF}"/>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8" name="Title 1">
            <a:extLst>
              <a:ext uri="{FF2B5EF4-FFF2-40B4-BE49-F238E27FC236}">
                <a16:creationId xmlns:a16="http://schemas.microsoft.com/office/drawing/2014/main" id="{EC78BCD0-A282-5A48-9867-7012879A850E}"/>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87363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C9E141-F3E5-4C8A-B38E-1B34A1004519}"/>
              </a:ext>
            </a:extLst>
          </p:cNvPr>
          <p:cNvSpPr>
            <a:spLocks noGrp="1"/>
          </p:cNvSpPr>
          <p:nvPr>
            <p:ph type="body" idx="1"/>
          </p:nvPr>
        </p:nvSpPr>
        <p:spPr>
          <a:xfrm>
            <a:off x="839788" y="136932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1E0C3-0937-4BFC-8702-5CA64B3868FA}"/>
              </a:ext>
            </a:extLst>
          </p:cNvPr>
          <p:cNvSpPr>
            <a:spLocks noGrp="1"/>
          </p:cNvSpPr>
          <p:nvPr>
            <p:ph sz="half" idx="2"/>
          </p:nvPr>
        </p:nvSpPr>
        <p:spPr>
          <a:xfrm>
            <a:off x="839788" y="2193235"/>
            <a:ext cx="5157787" cy="3996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56524D-625A-4991-901D-DF5CE1B7B405}"/>
              </a:ext>
            </a:extLst>
          </p:cNvPr>
          <p:cNvSpPr>
            <a:spLocks noGrp="1"/>
          </p:cNvSpPr>
          <p:nvPr>
            <p:ph type="body" sz="quarter" idx="3"/>
          </p:nvPr>
        </p:nvSpPr>
        <p:spPr>
          <a:xfrm>
            <a:off x="6172200" y="136932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3EBD1B-EAC1-4275-A949-9EBD0A921FA2}"/>
              </a:ext>
            </a:extLst>
          </p:cNvPr>
          <p:cNvSpPr>
            <a:spLocks noGrp="1"/>
          </p:cNvSpPr>
          <p:nvPr>
            <p:ph sz="quarter" idx="4"/>
          </p:nvPr>
        </p:nvSpPr>
        <p:spPr>
          <a:xfrm>
            <a:off x="6172200" y="2193235"/>
            <a:ext cx="5183188" cy="3996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BE158-B00D-4019-9C75-EF2328C6141B}"/>
              </a:ext>
            </a:extLst>
          </p:cNvPr>
          <p:cNvSpPr>
            <a:spLocks noGrp="1"/>
          </p:cNvSpPr>
          <p:nvPr>
            <p:ph type="dt" sz="half" idx="10"/>
          </p:nvPr>
        </p:nvSpPr>
        <p:spPr/>
        <p:txBody>
          <a:bodyPr/>
          <a:lstStyle/>
          <a:p>
            <a:r>
              <a:rPr lang="en-US"/>
              <a:t>8/10/2022</a:t>
            </a:r>
          </a:p>
        </p:txBody>
      </p:sp>
      <p:sp>
        <p:nvSpPr>
          <p:cNvPr id="8" name="Footer Placeholder 7">
            <a:extLst>
              <a:ext uri="{FF2B5EF4-FFF2-40B4-BE49-F238E27FC236}">
                <a16:creationId xmlns:a16="http://schemas.microsoft.com/office/drawing/2014/main" id="{3B42595F-49DB-4A11-BE41-9BB23405F4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7C535-7EA7-475B-A845-DB679F7DFFC1}"/>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10" name="Title 1">
            <a:extLst>
              <a:ext uri="{FF2B5EF4-FFF2-40B4-BE49-F238E27FC236}">
                <a16:creationId xmlns:a16="http://schemas.microsoft.com/office/drawing/2014/main" id="{F0F96E24-9B27-2C41-9DDD-0BF511FB2A1A}"/>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0495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80380C-85D9-4DBC-8E6F-E88F823F265D}"/>
              </a:ext>
            </a:extLst>
          </p:cNvPr>
          <p:cNvSpPr>
            <a:spLocks noGrp="1"/>
          </p:cNvSpPr>
          <p:nvPr>
            <p:ph type="dt" sz="half" idx="10"/>
          </p:nvPr>
        </p:nvSpPr>
        <p:spPr/>
        <p:txBody>
          <a:bodyPr/>
          <a:lstStyle/>
          <a:p>
            <a:r>
              <a:rPr lang="en-US"/>
              <a:t>8/10/2022</a:t>
            </a:r>
          </a:p>
        </p:txBody>
      </p:sp>
      <p:sp>
        <p:nvSpPr>
          <p:cNvPr id="4" name="Footer Placeholder 3">
            <a:extLst>
              <a:ext uri="{FF2B5EF4-FFF2-40B4-BE49-F238E27FC236}">
                <a16:creationId xmlns:a16="http://schemas.microsoft.com/office/drawing/2014/main" id="{24F10B18-0F49-4AC6-9D70-B29C8C017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4D5E8-CD8C-4160-94B2-6A6119C895B0}"/>
              </a:ext>
            </a:extLst>
          </p:cNvPr>
          <p:cNvSpPr>
            <a:spLocks noGrp="1"/>
          </p:cNvSpPr>
          <p:nvPr>
            <p:ph type="sldNum" sz="quarter" idx="12"/>
          </p:nvPr>
        </p:nvSpPr>
        <p:spPr/>
        <p:txBody>
          <a:bodyPr/>
          <a:lstStyle/>
          <a:p>
            <a:fld id="{26EF018D-A113-44B2-BA5D-E3BD5C944D75}" type="slidenum">
              <a:rPr lang="en-US" smtClean="0"/>
              <a:t>‹#›</a:t>
            </a:fld>
            <a:endParaRPr lang="en-US"/>
          </a:p>
        </p:txBody>
      </p:sp>
      <p:sp>
        <p:nvSpPr>
          <p:cNvPr id="6" name="Title 1">
            <a:extLst>
              <a:ext uri="{FF2B5EF4-FFF2-40B4-BE49-F238E27FC236}">
                <a16:creationId xmlns:a16="http://schemas.microsoft.com/office/drawing/2014/main" id="{4CE96B0B-0394-E24C-8CF6-F3977B689540}"/>
              </a:ext>
            </a:extLst>
          </p:cNvPr>
          <p:cNvSpPr>
            <a:spLocks noGrp="1"/>
          </p:cNvSpPr>
          <p:nvPr>
            <p:ph type="title"/>
          </p:nvPr>
        </p:nvSpPr>
        <p:spPr>
          <a:xfrm>
            <a:off x="838200" y="365126"/>
            <a:ext cx="10515600" cy="83751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77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C1ABE0-655C-4156-A534-0C1325196941}"/>
              </a:ext>
            </a:extLst>
          </p:cNvPr>
          <p:cNvSpPr>
            <a:spLocks noGrp="1"/>
          </p:cNvSpPr>
          <p:nvPr>
            <p:ph type="dt" sz="half" idx="10"/>
          </p:nvPr>
        </p:nvSpPr>
        <p:spPr/>
        <p:txBody>
          <a:bodyPr/>
          <a:lstStyle/>
          <a:p>
            <a:r>
              <a:rPr lang="en-US"/>
              <a:t>8/10/2022</a:t>
            </a:r>
          </a:p>
        </p:txBody>
      </p:sp>
      <p:sp>
        <p:nvSpPr>
          <p:cNvPr id="3" name="Footer Placeholder 2">
            <a:extLst>
              <a:ext uri="{FF2B5EF4-FFF2-40B4-BE49-F238E27FC236}">
                <a16:creationId xmlns:a16="http://schemas.microsoft.com/office/drawing/2014/main" id="{86F242A9-7C68-4ADC-AD86-9931FF712F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A6E720-C679-4130-B1EA-E37BA588AC66}"/>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1653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1FED-BF31-4FFE-845F-47E3E2DCA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07BDA7-2CBD-4ABA-BE85-CC383218C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D0659-7924-4BD0-9EF1-F670AAB95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41EE3-E357-49C0-A032-D96D5BFE9D77}"/>
              </a:ext>
            </a:extLst>
          </p:cNvPr>
          <p:cNvSpPr>
            <a:spLocks noGrp="1"/>
          </p:cNvSpPr>
          <p:nvPr>
            <p:ph type="dt" sz="half" idx="10"/>
          </p:nvPr>
        </p:nvSpPr>
        <p:spPr/>
        <p:txBody>
          <a:bodyPr/>
          <a:lstStyle/>
          <a:p>
            <a:r>
              <a:rPr lang="en-US"/>
              <a:t>8/10/2022</a:t>
            </a:r>
          </a:p>
        </p:txBody>
      </p:sp>
      <p:sp>
        <p:nvSpPr>
          <p:cNvPr id="6" name="Footer Placeholder 5">
            <a:extLst>
              <a:ext uri="{FF2B5EF4-FFF2-40B4-BE49-F238E27FC236}">
                <a16:creationId xmlns:a16="http://schemas.microsoft.com/office/drawing/2014/main" id="{D83AB8C4-C544-499B-AC12-4D567D752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032FE-77F4-4848-9A2C-4E4098D647BF}"/>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19852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37FA-7D60-4F11-8C27-93EC57DB4A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7878C-3DFB-467F-AC42-32FAC12A0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AF428E-0343-4424-B422-21E35FD10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D5E61-FB95-450F-8A34-D75166D8F112}"/>
              </a:ext>
            </a:extLst>
          </p:cNvPr>
          <p:cNvSpPr>
            <a:spLocks noGrp="1"/>
          </p:cNvSpPr>
          <p:nvPr>
            <p:ph type="dt" sz="half" idx="10"/>
          </p:nvPr>
        </p:nvSpPr>
        <p:spPr/>
        <p:txBody>
          <a:bodyPr/>
          <a:lstStyle/>
          <a:p>
            <a:r>
              <a:rPr lang="en-US"/>
              <a:t>8/10/2022</a:t>
            </a:r>
          </a:p>
        </p:txBody>
      </p:sp>
      <p:sp>
        <p:nvSpPr>
          <p:cNvPr id="6" name="Footer Placeholder 5">
            <a:extLst>
              <a:ext uri="{FF2B5EF4-FFF2-40B4-BE49-F238E27FC236}">
                <a16:creationId xmlns:a16="http://schemas.microsoft.com/office/drawing/2014/main" id="{6439A34B-5D36-410D-A75D-CD51CA817A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6B5FB-AC6F-4195-BD31-306C27B35E06}"/>
              </a:ext>
            </a:extLst>
          </p:cNvPr>
          <p:cNvSpPr>
            <a:spLocks noGrp="1"/>
          </p:cNvSpPr>
          <p:nvPr>
            <p:ph type="sldNum" sz="quarter" idx="12"/>
          </p:nvPr>
        </p:nvSpPr>
        <p:spPr/>
        <p:txBody>
          <a:bodyPr/>
          <a:lstStyle/>
          <a:p>
            <a:fld id="{26EF018D-A113-44B2-BA5D-E3BD5C944D75}" type="slidenum">
              <a:rPr lang="en-US" smtClean="0"/>
              <a:t>‹#›</a:t>
            </a:fld>
            <a:endParaRPr lang="en-US"/>
          </a:p>
        </p:txBody>
      </p:sp>
    </p:spTree>
    <p:extLst>
      <p:ext uri="{BB962C8B-B14F-4D97-AF65-F5344CB8AC3E}">
        <p14:creationId xmlns:p14="http://schemas.microsoft.com/office/powerpoint/2010/main" val="262491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655DFF-0604-42D0-9FB7-DC9866A0A6FA}"/>
              </a:ext>
            </a:extLst>
          </p:cNvPr>
          <p:cNvSpPr>
            <a:spLocks noGrp="1"/>
          </p:cNvSpPr>
          <p:nvPr>
            <p:ph type="title"/>
          </p:nvPr>
        </p:nvSpPr>
        <p:spPr>
          <a:xfrm>
            <a:off x="838200" y="365125"/>
            <a:ext cx="10515600" cy="91702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77ACA4-A2AE-466D-9B3B-2DC4421F2622}"/>
              </a:ext>
            </a:extLst>
          </p:cNvPr>
          <p:cNvSpPr>
            <a:spLocks noGrp="1"/>
          </p:cNvSpPr>
          <p:nvPr>
            <p:ph type="body" idx="1"/>
          </p:nvPr>
        </p:nvSpPr>
        <p:spPr>
          <a:xfrm>
            <a:off x="838200" y="1391478"/>
            <a:ext cx="1051560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9A8D1-2EED-4AB7-82D6-124221DCB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8/10/2022</a:t>
            </a:r>
          </a:p>
        </p:txBody>
      </p:sp>
      <p:sp>
        <p:nvSpPr>
          <p:cNvPr id="5" name="Footer Placeholder 4">
            <a:extLst>
              <a:ext uri="{FF2B5EF4-FFF2-40B4-BE49-F238E27FC236}">
                <a16:creationId xmlns:a16="http://schemas.microsoft.com/office/drawing/2014/main" id="{BAEDA49E-0D5F-4C97-A4C9-8A139D571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4C6D94-8A28-4A15-ACB2-2EB462A99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F018D-A113-44B2-BA5D-E3BD5C944D75}" type="slidenum">
              <a:rPr lang="en-US" smtClean="0"/>
              <a:t>‹#›</a:t>
            </a:fld>
            <a:endParaRPr lang="en-US"/>
          </a:p>
        </p:txBody>
      </p:sp>
    </p:spTree>
    <p:extLst>
      <p:ext uri="{BB962C8B-B14F-4D97-AF65-F5344CB8AC3E}">
        <p14:creationId xmlns:p14="http://schemas.microsoft.com/office/powerpoint/2010/main" val="356836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9.xml"/><Relationship Id="rId7" Type="http://schemas.openxmlformats.org/officeDocument/2006/relationships/customXml" Target="../ink/ink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24DE-D48D-460C-916B-2450517893F2}"/>
              </a:ext>
            </a:extLst>
          </p:cNvPr>
          <p:cNvSpPr>
            <a:spLocks noGrp="1"/>
          </p:cNvSpPr>
          <p:nvPr>
            <p:ph type="ctrTitle"/>
          </p:nvPr>
        </p:nvSpPr>
        <p:spPr>
          <a:xfrm>
            <a:off x="1281545" y="1041400"/>
            <a:ext cx="9628909" cy="2387600"/>
          </a:xfrm>
        </p:spPr>
        <p:txBody>
          <a:bodyPr>
            <a:normAutofit/>
          </a:bodyPr>
          <a:lstStyle/>
          <a:p>
            <a:r>
              <a:rPr lang="en-US" sz="4000" dirty="0"/>
              <a:t>CSE 332: Data Structures &amp; Parallelism</a:t>
            </a:r>
            <a:br>
              <a:rPr lang="en-US" sz="4000" dirty="0"/>
            </a:br>
            <a:r>
              <a:rPr lang="en-US" sz="4000" dirty="0"/>
              <a:t>Lecture 21: MST</a:t>
            </a:r>
          </a:p>
        </p:txBody>
      </p:sp>
      <p:sp>
        <p:nvSpPr>
          <p:cNvPr id="3" name="Subtitle 2">
            <a:extLst>
              <a:ext uri="{FF2B5EF4-FFF2-40B4-BE49-F238E27FC236}">
                <a16:creationId xmlns:a16="http://schemas.microsoft.com/office/drawing/2014/main" id="{E0B3C5D8-0730-4EC8-AFEB-1671F088439D}"/>
              </a:ext>
            </a:extLst>
          </p:cNvPr>
          <p:cNvSpPr>
            <a:spLocks noGrp="1"/>
          </p:cNvSpPr>
          <p:nvPr>
            <p:ph type="subTitle" idx="1"/>
          </p:nvPr>
        </p:nvSpPr>
        <p:spPr>
          <a:xfrm>
            <a:off x="1524000" y="4700996"/>
            <a:ext cx="9144000" cy="1655762"/>
          </a:xfrm>
        </p:spPr>
        <p:txBody>
          <a:bodyPr/>
          <a:lstStyle/>
          <a:p>
            <a:r>
              <a:rPr lang="en-US" dirty="0"/>
              <a:t>Hans Easton</a:t>
            </a:r>
          </a:p>
          <a:p>
            <a:r>
              <a:rPr lang="en-US" dirty="0"/>
              <a:t>Summer 2022</a:t>
            </a:r>
          </a:p>
        </p:txBody>
      </p:sp>
      <p:sp>
        <p:nvSpPr>
          <p:cNvPr id="4" name="Date Placeholder 3">
            <a:extLst>
              <a:ext uri="{FF2B5EF4-FFF2-40B4-BE49-F238E27FC236}">
                <a16:creationId xmlns:a16="http://schemas.microsoft.com/office/drawing/2014/main" id="{B3278DE8-3461-0749-92EC-812E5405E8E3}"/>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9BE4462C-F60F-3B49-99AA-9F6FE80E876A}"/>
              </a:ext>
            </a:extLst>
          </p:cNvPr>
          <p:cNvSpPr>
            <a:spLocks noGrp="1"/>
          </p:cNvSpPr>
          <p:nvPr>
            <p:ph type="sldNum" sz="quarter" idx="12"/>
          </p:nvPr>
        </p:nvSpPr>
        <p:spPr/>
        <p:txBody>
          <a:bodyPr/>
          <a:lstStyle/>
          <a:p>
            <a:fld id="{26EF018D-A113-44B2-BA5D-E3BD5C944D75}" type="slidenum">
              <a:rPr lang="en-US" smtClean="0"/>
              <a:t>1</a:t>
            </a:fld>
            <a:endParaRPr lang="en-US"/>
          </a:p>
        </p:txBody>
      </p:sp>
      <p:pic>
        <p:nvPicPr>
          <p:cNvPr id="5122" name="Picture 2" descr="Blue Parrot GIFs - Get the best GIF on GIPHY">
            <a:extLst>
              <a:ext uri="{FF2B5EF4-FFF2-40B4-BE49-F238E27FC236}">
                <a16:creationId xmlns:a16="http://schemas.microsoft.com/office/drawing/2014/main" id="{6FA832BD-92EA-D642-BB37-8569BFF49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3810330"/>
            <a:ext cx="3403600" cy="216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2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custDataLst>
              <p:tags r:id="rId1"/>
            </p:custDataLst>
          </p:nvPr>
        </p:nvSpPr>
        <p:spPr/>
        <p:txBody>
          <a:bodyPr/>
          <a:lstStyle/>
          <a:p>
            <a:r>
              <a:rPr lang="en-US" dirty="0"/>
              <a:t>Prim’s Algorithm</a:t>
            </a:r>
          </a:p>
        </p:txBody>
      </p:sp>
      <p:sp>
        <p:nvSpPr>
          <p:cNvPr id="23554" name="Content Placeholder 2"/>
          <p:cNvSpPr>
            <a:spLocks noGrp="1"/>
          </p:cNvSpPr>
          <p:nvPr>
            <p:ph idx="1"/>
            <p:custDataLst>
              <p:tags r:id="rId2"/>
            </p:custDataLst>
          </p:nvPr>
        </p:nvSpPr>
        <p:spPr>
          <a:xfrm>
            <a:off x="838200" y="1421296"/>
            <a:ext cx="10515600" cy="4755667"/>
          </a:xfrm>
        </p:spPr>
        <p:txBody>
          <a:bodyPr>
            <a:normAutofit/>
          </a:bodyPr>
          <a:lstStyle/>
          <a:p>
            <a:pPr>
              <a:lnSpc>
                <a:spcPct val="150000"/>
              </a:lnSpc>
            </a:pPr>
            <a:r>
              <a:rPr lang="en-US" dirty="0"/>
              <a:t>Choose arbitrary starting point</a:t>
            </a:r>
          </a:p>
          <a:p>
            <a:pPr>
              <a:lnSpc>
                <a:spcPct val="150000"/>
              </a:lnSpc>
            </a:pPr>
            <a:r>
              <a:rPr lang="en-US" dirty="0"/>
              <a:t>Add a new edge to the result each step</a:t>
            </a:r>
          </a:p>
          <a:p>
            <a:pPr>
              <a:lnSpc>
                <a:spcPct val="150000"/>
              </a:lnSpc>
            </a:pPr>
            <a:r>
              <a:rPr lang="en-US" dirty="0"/>
              <a:t>How to choose the new edge?</a:t>
            </a:r>
          </a:p>
          <a:p>
            <a:pPr lvl="1">
              <a:lnSpc>
                <a:spcPct val="150000"/>
              </a:lnSpc>
            </a:pPr>
            <a:r>
              <a:rPr lang="en-US" sz="2800" dirty="0"/>
              <a:t>Will let you reach more vertices</a:t>
            </a:r>
          </a:p>
          <a:p>
            <a:pPr lvl="1">
              <a:lnSpc>
                <a:spcPct val="150000"/>
              </a:lnSpc>
            </a:pPr>
            <a:r>
              <a:rPr lang="en-US" sz="2800" dirty="0"/>
              <a:t>Is as light as possible</a:t>
            </a:r>
          </a:p>
          <a:p>
            <a:pPr marL="457200" lvl="1" indent="0" eaLnBrk="1" hangingPunct="1">
              <a:buNone/>
            </a:pPr>
            <a:endParaRPr lang="en-US" dirty="0"/>
          </a:p>
          <a:p>
            <a:pPr eaLnBrk="1" hangingPunct="1"/>
            <a:endParaRPr lang="en-US" dirty="0"/>
          </a:p>
        </p:txBody>
      </p:sp>
      <p:sp>
        <p:nvSpPr>
          <p:cNvPr id="23555" name="Date Placeholder 3"/>
          <p:cNvSpPr>
            <a:spLocks noGrp="1"/>
          </p:cNvSpPr>
          <p:nvPr>
            <p:ph type="dt" sz="quarter" idx="10"/>
            <p:custDataLst>
              <p:tags r:id="rId3"/>
            </p:custDataLst>
          </p:nvPr>
        </p:nvSpPr>
        <p:spPr>
          <a:noFill/>
        </p:spPr>
        <p:txBody>
          <a:bodyPr/>
          <a:lstStyle/>
          <a:p>
            <a:r>
              <a:rPr lang="en-US"/>
              <a:t>8/10/2022</a:t>
            </a:r>
          </a:p>
        </p:txBody>
      </p:sp>
      <p:sp>
        <p:nvSpPr>
          <p:cNvPr id="23556" name="Slide Number Placeholder 4"/>
          <p:cNvSpPr>
            <a:spLocks noGrp="1"/>
          </p:cNvSpPr>
          <p:nvPr>
            <p:ph type="sldNum" sz="quarter" idx="12"/>
            <p:custDataLst>
              <p:tags r:id="rId4"/>
            </p:custDataLst>
          </p:nvPr>
        </p:nvSpPr>
        <p:spPr>
          <a:noFill/>
        </p:spPr>
        <p:txBody>
          <a:bodyPr/>
          <a:lstStyle/>
          <a:p>
            <a:fld id="{21500826-ED6C-4183-A264-B39C0201F035}"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a:xfrm>
            <a:off x="744071" y="381144"/>
            <a:ext cx="10515600" cy="837510"/>
          </a:xfrm>
        </p:spPr>
        <p:txBody>
          <a:bodyPr/>
          <a:lstStyle/>
          <a:p>
            <a:r>
              <a:rPr lang="en-US" dirty="0"/>
              <a:t>Try it out</a:t>
            </a:r>
          </a:p>
        </p:txBody>
      </p:sp>
      <p:sp>
        <p:nvSpPr>
          <p:cNvPr id="3" name="Content Placeholder 2">
            <a:extLst>
              <a:ext uri="{FF2B5EF4-FFF2-40B4-BE49-F238E27FC236}">
                <a16:creationId xmlns:a16="http://schemas.microsoft.com/office/drawing/2014/main" id="{A1395D7E-8A86-EE46-9EFC-079765C1411E}"/>
              </a:ext>
            </a:extLst>
          </p:cNvPr>
          <p:cNvSpPr>
            <a:spLocks noGrp="1"/>
          </p:cNvSpPr>
          <p:nvPr>
            <p:ph idx="1"/>
          </p:nvPr>
        </p:nvSpPr>
        <p:spPr>
          <a:xfrm>
            <a:off x="4724400" y="239229"/>
            <a:ext cx="10515600" cy="2505244"/>
          </a:xfrm>
        </p:spPr>
        <p:txBody>
          <a:bodyPr>
            <a:noAutofit/>
          </a:bodyPr>
          <a:lstStyle/>
          <a:p>
            <a:pPr marL="0" indent="0">
              <a:lnSpc>
                <a:spcPct val="150000"/>
              </a:lnSpc>
              <a:buNone/>
            </a:pPr>
            <a:r>
              <a:rPr lang="en-US" sz="2400" dirty="0"/>
              <a:t>Prim’s travelling strategy as a broke college student!</a:t>
            </a:r>
          </a:p>
          <a:p>
            <a:pPr marL="457200" lvl="1" indent="0">
              <a:lnSpc>
                <a:spcPct val="150000"/>
              </a:lnSpc>
              <a:buNone/>
            </a:pPr>
            <a:r>
              <a:rPr lang="en-US" sz="2000" dirty="0"/>
              <a:t>1. research neighboring cities (update table)</a:t>
            </a:r>
          </a:p>
          <a:p>
            <a:pPr marL="457200" lvl="1" indent="0">
              <a:lnSpc>
                <a:spcPct val="150000"/>
              </a:lnSpc>
              <a:buNone/>
            </a:pPr>
            <a:r>
              <a:rPr lang="en-US" sz="2000" dirty="0"/>
              <a:t>2. decide on the cheapest city to travel to</a:t>
            </a:r>
          </a:p>
          <a:p>
            <a:pPr marL="457200" lvl="1" indent="0">
              <a:lnSpc>
                <a:spcPct val="150000"/>
              </a:lnSpc>
              <a:buNone/>
            </a:pPr>
            <a:r>
              <a:rPr lang="en-US" sz="2000" dirty="0"/>
              <a:t>3. travel to that city (mark graph)!</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11</a:t>
            </a:fld>
            <a:endParaRPr lang="en-US"/>
          </a:p>
        </p:txBody>
      </p:sp>
      <p:grpSp>
        <p:nvGrpSpPr>
          <p:cNvPr id="7" name="Group 6">
            <a:extLst>
              <a:ext uri="{FF2B5EF4-FFF2-40B4-BE49-F238E27FC236}">
                <a16:creationId xmlns:a16="http://schemas.microsoft.com/office/drawing/2014/main" id="{F6A8141D-5897-664D-3031-305F4674A24A}"/>
              </a:ext>
            </a:extLst>
          </p:cNvPr>
          <p:cNvGrpSpPr/>
          <p:nvPr/>
        </p:nvGrpSpPr>
        <p:grpSpPr>
          <a:xfrm>
            <a:off x="276542" y="1955235"/>
            <a:ext cx="5717640" cy="4447943"/>
            <a:chOff x="7204647" y="675195"/>
            <a:chExt cx="4129707" cy="2970206"/>
          </a:xfrm>
        </p:grpSpPr>
        <p:sp>
          <p:nvSpPr>
            <p:cNvPr id="8" name="Oval 7">
              <a:extLst>
                <a:ext uri="{FF2B5EF4-FFF2-40B4-BE49-F238E27FC236}">
                  <a16:creationId xmlns:a16="http://schemas.microsoft.com/office/drawing/2014/main" id="{76C08BA3-7295-4F94-4D44-EC7CC2B202C4}"/>
                </a:ext>
              </a:extLst>
            </p:cNvPr>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 name="Oval 8">
              <a:extLst>
                <a:ext uri="{FF2B5EF4-FFF2-40B4-BE49-F238E27FC236}">
                  <a16:creationId xmlns:a16="http://schemas.microsoft.com/office/drawing/2014/main" id="{CECB4C7F-4468-78AA-798E-C09B1FECB00B}"/>
                </a:ext>
              </a:extLst>
            </p:cNvPr>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0" name="Oval 9">
              <a:extLst>
                <a:ext uri="{FF2B5EF4-FFF2-40B4-BE49-F238E27FC236}">
                  <a16:creationId xmlns:a16="http://schemas.microsoft.com/office/drawing/2014/main" id="{2872DCAC-8E2D-7E2D-890B-F2079E5858F3}"/>
                </a:ext>
              </a:extLst>
            </p:cNvPr>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4" name="Oval 13">
              <a:extLst>
                <a:ext uri="{FF2B5EF4-FFF2-40B4-BE49-F238E27FC236}">
                  <a16:creationId xmlns:a16="http://schemas.microsoft.com/office/drawing/2014/main" id="{64139009-5725-68FA-B4F6-8B2F566E2B82}"/>
                </a:ext>
              </a:extLst>
            </p:cNvPr>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5" name="Oval 14">
              <a:extLst>
                <a:ext uri="{FF2B5EF4-FFF2-40B4-BE49-F238E27FC236}">
                  <a16:creationId xmlns:a16="http://schemas.microsoft.com/office/drawing/2014/main" id="{42509637-A30B-7372-6DA4-E4DD2F67ACAC}"/>
                </a:ext>
              </a:extLst>
            </p:cNvPr>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6" name="Oval 15">
              <a:extLst>
                <a:ext uri="{FF2B5EF4-FFF2-40B4-BE49-F238E27FC236}">
                  <a16:creationId xmlns:a16="http://schemas.microsoft.com/office/drawing/2014/main" id="{522E947C-9979-0440-3958-81B22832215B}"/>
                </a:ext>
              </a:extLst>
            </p:cNvPr>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8" name="Straight Connector 17">
              <a:extLst>
                <a:ext uri="{FF2B5EF4-FFF2-40B4-BE49-F238E27FC236}">
                  <a16:creationId xmlns:a16="http://schemas.microsoft.com/office/drawing/2014/main" id="{36D13364-1CFE-A7A4-9110-D33C21697A05}"/>
                </a:ext>
              </a:extLst>
            </p:cNvPr>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BBBC81-160D-2440-B5AE-3D341D4710AE}"/>
                </a:ext>
              </a:extLst>
            </p:cNvPr>
            <p:cNvCxnSpPr>
              <a:stCxn id="8" idx="5"/>
              <a:endCxn id="10"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56D190D-DCAE-6508-C5F3-B96D9AB53C6B}"/>
                </a:ext>
              </a:extLst>
            </p:cNvPr>
            <p:cNvCxnSpPr>
              <a:cxnSpLocks/>
              <a:stCxn id="10" idx="0"/>
              <a:endCxn id="16"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014C3E-5060-376C-791D-B575F7F41034}"/>
                </a:ext>
              </a:extLst>
            </p:cNvPr>
            <p:cNvCxnSpPr>
              <a:stCxn id="16" idx="2"/>
              <a:endCxn id="8"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6DC119-CE2B-9D60-7A6F-8F7140E1D249}"/>
                </a:ext>
              </a:extLst>
            </p:cNvPr>
            <p:cNvCxnSpPr>
              <a:stCxn id="16" idx="7"/>
              <a:endCxn id="15"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C0FC18-C5AC-2FC6-CDBE-854CF475EC9B}"/>
                </a:ext>
              </a:extLst>
            </p:cNvPr>
            <p:cNvCxnSpPr>
              <a:stCxn id="15" idx="4"/>
              <a:endCxn id="14"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3A0AB9-EC08-3416-77E8-9B4335D3ADEE}"/>
                </a:ext>
              </a:extLst>
            </p:cNvPr>
            <p:cNvCxnSpPr>
              <a:stCxn id="14" idx="3"/>
              <a:endCxn id="10"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C980D2-5A7E-0A07-AD1E-60421934D53F}"/>
                </a:ext>
              </a:extLst>
            </p:cNvPr>
            <p:cNvCxnSpPr>
              <a:cxnSpLocks/>
              <a:stCxn id="15" idx="2"/>
              <a:endCxn id="9"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7E09E36-5B7B-97EE-9EEA-630449C16CFE}"/>
                </a:ext>
              </a:extLst>
            </p:cNvPr>
            <p:cNvCxnSpPr>
              <a:stCxn id="15" idx="3"/>
              <a:endCxn id="10"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867F95-976B-7B70-A48C-2568BEDB7681}"/>
                </a:ext>
              </a:extLst>
            </p:cNvPr>
            <p:cNvCxnSpPr>
              <a:cxnSpLocks/>
              <a:stCxn id="9" idx="4"/>
              <a:endCxn id="14"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0B2EB88-4AB2-EC4E-2639-92469BA52CB2}"/>
                </a:ext>
              </a:extLst>
            </p:cNvPr>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34" name="TextBox 33">
              <a:extLst>
                <a:ext uri="{FF2B5EF4-FFF2-40B4-BE49-F238E27FC236}">
                  <a16:creationId xmlns:a16="http://schemas.microsoft.com/office/drawing/2014/main" id="{F0BF43D7-7E2B-BD8E-5C67-2409ACEFE3AF}"/>
                </a:ext>
              </a:extLst>
            </p:cNvPr>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35" name="TextBox 34">
              <a:extLst>
                <a:ext uri="{FF2B5EF4-FFF2-40B4-BE49-F238E27FC236}">
                  <a16:creationId xmlns:a16="http://schemas.microsoft.com/office/drawing/2014/main" id="{5B316681-006E-7CDF-E0CD-F1B4B5517A03}"/>
                </a:ext>
              </a:extLst>
            </p:cNvPr>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36" name="TextBox 35">
              <a:extLst>
                <a:ext uri="{FF2B5EF4-FFF2-40B4-BE49-F238E27FC236}">
                  <a16:creationId xmlns:a16="http://schemas.microsoft.com/office/drawing/2014/main" id="{AE2168D5-9AC2-A1FE-3952-DD39CF06EC5B}"/>
                </a:ext>
              </a:extLst>
            </p:cNvPr>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37" name="TextBox 36">
              <a:extLst>
                <a:ext uri="{FF2B5EF4-FFF2-40B4-BE49-F238E27FC236}">
                  <a16:creationId xmlns:a16="http://schemas.microsoft.com/office/drawing/2014/main" id="{9B167250-8269-D282-E29A-3A95F78C8E31}"/>
                </a:ext>
              </a:extLst>
            </p:cNvPr>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38" name="TextBox 37">
              <a:extLst>
                <a:ext uri="{FF2B5EF4-FFF2-40B4-BE49-F238E27FC236}">
                  <a16:creationId xmlns:a16="http://schemas.microsoft.com/office/drawing/2014/main" id="{9A8FFD71-8BE6-8C09-6922-07BE00A06126}"/>
                </a:ext>
              </a:extLst>
            </p:cNvPr>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39" name="TextBox 38">
              <a:extLst>
                <a:ext uri="{FF2B5EF4-FFF2-40B4-BE49-F238E27FC236}">
                  <a16:creationId xmlns:a16="http://schemas.microsoft.com/office/drawing/2014/main" id="{7040DE68-C131-085F-7332-2CF54A489403}"/>
                </a:ext>
              </a:extLst>
            </p:cNvPr>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40" name="TextBox 39">
              <a:extLst>
                <a:ext uri="{FF2B5EF4-FFF2-40B4-BE49-F238E27FC236}">
                  <a16:creationId xmlns:a16="http://schemas.microsoft.com/office/drawing/2014/main" id="{3D15A2CF-158B-3DD0-4BEA-87CA46ECD125}"/>
                </a:ext>
              </a:extLst>
            </p:cNvPr>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41" name="TextBox 40">
              <a:extLst>
                <a:ext uri="{FF2B5EF4-FFF2-40B4-BE49-F238E27FC236}">
                  <a16:creationId xmlns:a16="http://schemas.microsoft.com/office/drawing/2014/main" id="{E852847B-5B6E-F870-CEAB-BB958F885333}"/>
                </a:ext>
              </a:extLst>
            </p:cNvPr>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42" name="TextBox 41">
              <a:extLst>
                <a:ext uri="{FF2B5EF4-FFF2-40B4-BE49-F238E27FC236}">
                  <a16:creationId xmlns:a16="http://schemas.microsoft.com/office/drawing/2014/main" id="{4775EAC0-5C0F-8417-2C84-D2CD54C12F47}"/>
                </a:ext>
              </a:extLst>
            </p:cNvPr>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3" name="Oval 42">
              <a:extLst>
                <a:ext uri="{FF2B5EF4-FFF2-40B4-BE49-F238E27FC236}">
                  <a16:creationId xmlns:a16="http://schemas.microsoft.com/office/drawing/2014/main" id="{89C22A8C-B540-D22C-4839-34C1188FB7BF}"/>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4" name="Straight Connector 43">
              <a:extLst>
                <a:ext uri="{FF2B5EF4-FFF2-40B4-BE49-F238E27FC236}">
                  <a16:creationId xmlns:a16="http://schemas.microsoft.com/office/drawing/2014/main" id="{AE4059CD-580C-B46E-3C3C-0807BF92C475}"/>
                </a:ext>
              </a:extLst>
            </p:cNvPr>
            <p:cNvCxnSpPr>
              <a:cxnSpLocks/>
              <a:stCxn id="9" idx="1"/>
              <a:endCxn id="43"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659E02F-7A5C-839D-8D10-EA63A536C47D}"/>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p:graphicFrame>
        <p:nvGraphicFramePr>
          <p:cNvPr id="12" name="Table 11">
            <a:extLst>
              <a:ext uri="{FF2B5EF4-FFF2-40B4-BE49-F238E27FC236}">
                <a16:creationId xmlns:a16="http://schemas.microsoft.com/office/drawing/2014/main" id="{4D8464AB-2090-ABAB-1C91-A32BFEFB4621}"/>
              </a:ext>
            </a:extLst>
          </p:cNvPr>
          <p:cNvGraphicFramePr>
            <a:graphicFrameLocks noGrp="1"/>
          </p:cNvGraphicFramePr>
          <p:nvPr/>
        </p:nvGraphicFramePr>
        <p:xfrm>
          <a:off x="6154590" y="2557953"/>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210298">
                  <a:extLst>
                    <a:ext uri="{9D8B030D-6E8A-4147-A177-3AD203B41FA5}">
                      <a16:colId xmlns:a16="http://schemas.microsoft.com/office/drawing/2014/main" val="20001"/>
                    </a:ext>
                  </a:extLst>
                </a:gridCol>
                <a:gridCol w="1642547">
                  <a:extLst>
                    <a:ext uri="{9D8B030D-6E8A-4147-A177-3AD203B41FA5}">
                      <a16:colId xmlns:a16="http://schemas.microsoft.com/office/drawing/2014/main" val="20002"/>
                    </a:ext>
                  </a:extLst>
                </a:gridCol>
                <a:gridCol w="1469646">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a:t>Dist.</a:t>
                      </a:r>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105797843"/>
                  </a:ext>
                </a:extLst>
              </a:tr>
            </a:tbl>
          </a:graphicData>
        </a:graphic>
      </p:graphicFrame>
    </p:spTree>
    <p:extLst>
      <p:ext uri="{BB962C8B-B14F-4D97-AF65-F5344CB8AC3E}">
        <p14:creationId xmlns:p14="http://schemas.microsoft.com/office/powerpoint/2010/main" val="95921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a:xfrm>
            <a:off x="744071" y="381144"/>
            <a:ext cx="10515600" cy="837510"/>
          </a:xfrm>
        </p:spPr>
        <p:txBody>
          <a:bodyPr/>
          <a:lstStyle/>
          <a:p>
            <a:r>
              <a:rPr lang="en-US" dirty="0"/>
              <a:t>Try it out</a:t>
            </a:r>
          </a:p>
        </p:txBody>
      </p:sp>
      <p:sp>
        <p:nvSpPr>
          <p:cNvPr id="3" name="Content Placeholder 2">
            <a:extLst>
              <a:ext uri="{FF2B5EF4-FFF2-40B4-BE49-F238E27FC236}">
                <a16:creationId xmlns:a16="http://schemas.microsoft.com/office/drawing/2014/main" id="{A1395D7E-8A86-EE46-9EFC-079765C1411E}"/>
              </a:ext>
            </a:extLst>
          </p:cNvPr>
          <p:cNvSpPr>
            <a:spLocks noGrp="1"/>
          </p:cNvSpPr>
          <p:nvPr>
            <p:ph idx="1"/>
          </p:nvPr>
        </p:nvSpPr>
        <p:spPr>
          <a:xfrm>
            <a:off x="4724400" y="239229"/>
            <a:ext cx="10515600" cy="2505244"/>
          </a:xfrm>
        </p:spPr>
        <p:txBody>
          <a:bodyPr>
            <a:noAutofit/>
          </a:bodyPr>
          <a:lstStyle/>
          <a:p>
            <a:pPr marL="0" indent="0">
              <a:lnSpc>
                <a:spcPct val="150000"/>
              </a:lnSpc>
              <a:buNone/>
            </a:pPr>
            <a:r>
              <a:rPr lang="en-US" sz="2400" dirty="0"/>
              <a:t>Prim’s travelling strategy as a broke college student!</a:t>
            </a:r>
          </a:p>
          <a:p>
            <a:pPr marL="457200" lvl="1" indent="0">
              <a:lnSpc>
                <a:spcPct val="150000"/>
              </a:lnSpc>
              <a:buNone/>
            </a:pPr>
            <a:r>
              <a:rPr lang="en-US" sz="2000" dirty="0"/>
              <a:t>1. research neighboring cities (update table)</a:t>
            </a:r>
          </a:p>
          <a:p>
            <a:pPr marL="457200" lvl="1" indent="0">
              <a:lnSpc>
                <a:spcPct val="150000"/>
              </a:lnSpc>
              <a:buNone/>
            </a:pPr>
            <a:r>
              <a:rPr lang="en-US" sz="2000" dirty="0"/>
              <a:t>2. decide on the cheapest city to travel to</a:t>
            </a:r>
          </a:p>
          <a:p>
            <a:pPr marL="457200" lvl="1" indent="0">
              <a:lnSpc>
                <a:spcPct val="150000"/>
              </a:lnSpc>
              <a:buNone/>
            </a:pPr>
            <a:r>
              <a:rPr lang="en-US" sz="2000" dirty="0"/>
              <a:t>3. travel to that city (mark graph)!</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12</a:t>
            </a:fld>
            <a:endParaRPr lang="en-US"/>
          </a:p>
        </p:txBody>
      </p:sp>
      <p:grpSp>
        <p:nvGrpSpPr>
          <p:cNvPr id="6" name="Group 5">
            <a:extLst>
              <a:ext uri="{FF2B5EF4-FFF2-40B4-BE49-F238E27FC236}">
                <a16:creationId xmlns:a16="http://schemas.microsoft.com/office/drawing/2014/main" id="{894FAFD0-FB4F-F770-2914-8F853A989222}"/>
              </a:ext>
            </a:extLst>
          </p:cNvPr>
          <p:cNvGrpSpPr/>
          <p:nvPr/>
        </p:nvGrpSpPr>
        <p:grpSpPr>
          <a:xfrm>
            <a:off x="402191" y="1981071"/>
            <a:ext cx="5094719" cy="4264914"/>
            <a:chOff x="7204647" y="675195"/>
            <a:chExt cx="4129707" cy="2970206"/>
          </a:xfrm>
        </p:grpSpPr>
        <p:sp>
          <p:nvSpPr>
            <p:cNvPr id="11" name="Oval 10">
              <a:extLst>
                <a:ext uri="{FF2B5EF4-FFF2-40B4-BE49-F238E27FC236}">
                  <a16:creationId xmlns:a16="http://schemas.microsoft.com/office/drawing/2014/main" id="{85DE715E-5F07-CD65-128E-089B05BAB5DE}"/>
                </a:ext>
              </a:extLst>
            </p:cNvPr>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2" name="Oval 11">
              <a:extLst>
                <a:ext uri="{FF2B5EF4-FFF2-40B4-BE49-F238E27FC236}">
                  <a16:creationId xmlns:a16="http://schemas.microsoft.com/office/drawing/2014/main" id="{3203EEAF-C82A-A5B1-C152-46DF0EC55D62}"/>
                </a:ext>
              </a:extLst>
            </p:cNvPr>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3" name="Oval 12">
              <a:extLst>
                <a:ext uri="{FF2B5EF4-FFF2-40B4-BE49-F238E27FC236}">
                  <a16:creationId xmlns:a16="http://schemas.microsoft.com/office/drawing/2014/main" id="{723F0ED6-EA3D-523F-B41F-E958746AE5C7}"/>
                </a:ext>
              </a:extLst>
            </p:cNvPr>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7" name="Oval 16">
              <a:extLst>
                <a:ext uri="{FF2B5EF4-FFF2-40B4-BE49-F238E27FC236}">
                  <a16:creationId xmlns:a16="http://schemas.microsoft.com/office/drawing/2014/main" id="{31A41139-F8F7-23DB-DB4D-6E8F0F698D2D}"/>
                </a:ext>
              </a:extLst>
            </p:cNvPr>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21" name="Oval 20">
              <a:extLst>
                <a:ext uri="{FF2B5EF4-FFF2-40B4-BE49-F238E27FC236}">
                  <a16:creationId xmlns:a16="http://schemas.microsoft.com/office/drawing/2014/main" id="{78D8F4FD-5368-7660-5FC5-1E805CAE6DC4}"/>
                </a:ext>
              </a:extLst>
            </p:cNvPr>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24" name="Oval 23">
              <a:extLst>
                <a:ext uri="{FF2B5EF4-FFF2-40B4-BE49-F238E27FC236}">
                  <a16:creationId xmlns:a16="http://schemas.microsoft.com/office/drawing/2014/main" id="{C8B6DC96-1ECA-D90E-C9EE-97A6A6663399}"/>
                </a:ext>
              </a:extLst>
            </p:cNvPr>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25" name="Straight Connector 24">
              <a:extLst>
                <a:ext uri="{FF2B5EF4-FFF2-40B4-BE49-F238E27FC236}">
                  <a16:creationId xmlns:a16="http://schemas.microsoft.com/office/drawing/2014/main" id="{AD63CFA1-681D-6DE7-D42C-18CB4341E602}"/>
                </a:ext>
              </a:extLst>
            </p:cNvPr>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1BBACAF-8AE8-6C2E-665D-8AF118281322}"/>
                </a:ext>
              </a:extLst>
            </p:cNvPr>
            <p:cNvCxnSpPr>
              <a:stCxn id="11" idx="5"/>
              <a:endCxn id="13"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3BA200-870F-ABE5-A4A2-8D4EE244C8FB}"/>
                </a:ext>
              </a:extLst>
            </p:cNvPr>
            <p:cNvCxnSpPr>
              <a:cxnSpLocks/>
              <a:stCxn id="13" idx="0"/>
              <a:endCxn id="24"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BA8565E-6984-8310-E0F5-38C200ED4E44}"/>
                </a:ext>
              </a:extLst>
            </p:cNvPr>
            <p:cNvCxnSpPr>
              <a:stCxn id="24" idx="2"/>
              <a:endCxn id="11"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023A3AC-88B8-E3CD-CC72-ED2AB8B9C76C}"/>
                </a:ext>
              </a:extLst>
            </p:cNvPr>
            <p:cNvCxnSpPr>
              <a:stCxn id="24" idx="7"/>
              <a:endCxn id="2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E9FD721-3B52-0B29-3204-C97D75ED0CC3}"/>
                </a:ext>
              </a:extLst>
            </p:cNvPr>
            <p:cNvCxnSpPr>
              <a:stCxn id="21" idx="4"/>
              <a:endCxn id="17"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CF92D7E-E1C8-20F4-D29E-61CFE48C2E18}"/>
                </a:ext>
              </a:extLst>
            </p:cNvPr>
            <p:cNvCxnSpPr>
              <a:stCxn id="17" idx="3"/>
              <a:endCxn id="13"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E46BD3C-9993-65D0-2621-4839413999E9}"/>
                </a:ext>
              </a:extLst>
            </p:cNvPr>
            <p:cNvCxnSpPr>
              <a:cxnSpLocks/>
              <a:stCxn id="21" idx="2"/>
              <a:endCxn id="12"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A4CF59C-9EC1-73B8-9754-DB46EDC9AA91}"/>
                </a:ext>
              </a:extLst>
            </p:cNvPr>
            <p:cNvCxnSpPr>
              <a:stCxn id="21" idx="3"/>
              <a:endCxn id="13"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031707-2C37-B1C2-DBC4-A49DDCEE5EE7}"/>
                </a:ext>
              </a:extLst>
            </p:cNvPr>
            <p:cNvCxnSpPr>
              <a:cxnSpLocks/>
              <a:stCxn id="12" idx="4"/>
              <a:endCxn id="17"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C7D937A-1AE7-457C-1D1D-BE40EBFD6FD4}"/>
                </a:ext>
              </a:extLst>
            </p:cNvPr>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55" name="TextBox 54">
              <a:extLst>
                <a:ext uri="{FF2B5EF4-FFF2-40B4-BE49-F238E27FC236}">
                  <a16:creationId xmlns:a16="http://schemas.microsoft.com/office/drawing/2014/main" id="{8C744BE0-AFFB-D063-2371-962423E77452}"/>
                </a:ext>
              </a:extLst>
            </p:cNvPr>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56" name="TextBox 55">
              <a:extLst>
                <a:ext uri="{FF2B5EF4-FFF2-40B4-BE49-F238E27FC236}">
                  <a16:creationId xmlns:a16="http://schemas.microsoft.com/office/drawing/2014/main" id="{A02C0096-6DD3-1CDE-A2C8-FF92BBA0C156}"/>
                </a:ext>
              </a:extLst>
            </p:cNvPr>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57" name="TextBox 56">
              <a:extLst>
                <a:ext uri="{FF2B5EF4-FFF2-40B4-BE49-F238E27FC236}">
                  <a16:creationId xmlns:a16="http://schemas.microsoft.com/office/drawing/2014/main" id="{5E42DFA6-7143-BC65-3A86-CCFEFF6CABE8}"/>
                </a:ext>
              </a:extLst>
            </p:cNvPr>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58" name="TextBox 57">
              <a:extLst>
                <a:ext uri="{FF2B5EF4-FFF2-40B4-BE49-F238E27FC236}">
                  <a16:creationId xmlns:a16="http://schemas.microsoft.com/office/drawing/2014/main" id="{40A21D72-8B35-1BBF-1BF2-FDC011BCE4B4}"/>
                </a:ext>
              </a:extLst>
            </p:cNvPr>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59" name="TextBox 58">
              <a:extLst>
                <a:ext uri="{FF2B5EF4-FFF2-40B4-BE49-F238E27FC236}">
                  <a16:creationId xmlns:a16="http://schemas.microsoft.com/office/drawing/2014/main" id="{23165222-7012-1624-DFB5-E5EB5B777BC0}"/>
                </a:ext>
              </a:extLst>
            </p:cNvPr>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60" name="TextBox 59">
              <a:extLst>
                <a:ext uri="{FF2B5EF4-FFF2-40B4-BE49-F238E27FC236}">
                  <a16:creationId xmlns:a16="http://schemas.microsoft.com/office/drawing/2014/main" id="{B7B7335C-A6D3-5D9F-30D9-4A789CF13368}"/>
                </a:ext>
              </a:extLst>
            </p:cNvPr>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61" name="TextBox 60">
              <a:extLst>
                <a:ext uri="{FF2B5EF4-FFF2-40B4-BE49-F238E27FC236}">
                  <a16:creationId xmlns:a16="http://schemas.microsoft.com/office/drawing/2014/main" id="{D6FA37AB-D53F-70E6-9CF7-7EAC904988D0}"/>
                </a:ext>
              </a:extLst>
            </p:cNvPr>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62" name="TextBox 61">
              <a:extLst>
                <a:ext uri="{FF2B5EF4-FFF2-40B4-BE49-F238E27FC236}">
                  <a16:creationId xmlns:a16="http://schemas.microsoft.com/office/drawing/2014/main" id="{222EF1A5-B6A0-8ED1-4D19-BD19B9DE7E78}"/>
                </a:ext>
              </a:extLst>
            </p:cNvPr>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63" name="TextBox 62">
              <a:extLst>
                <a:ext uri="{FF2B5EF4-FFF2-40B4-BE49-F238E27FC236}">
                  <a16:creationId xmlns:a16="http://schemas.microsoft.com/office/drawing/2014/main" id="{39B11CCA-83D6-A3D2-E214-1523E5357307}"/>
                </a:ext>
              </a:extLst>
            </p:cNvPr>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64" name="Oval 63">
              <a:extLst>
                <a:ext uri="{FF2B5EF4-FFF2-40B4-BE49-F238E27FC236}">
                  <a16:creationId xmlns:a16="http://schemas.microsoft.com/office/drawing/2014/main" id="{BBC667CA-090F-FBB5-5CEE-FB9B3BA348EE}"/>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65" name="Straight Connector 64">
              <a:extLst>
                <a:ext uri="{FF2B5EF4-FFF2-40B4-BE49-F238E27FC236}">
                  <a16:creationId xmlns:a16="http://schemas.microsoft.com/office/drawing/2014/main" id="{8A40BD2C-5C33-B2C6-545E-FEEE0F84D1EA}"/>
                </a:ext>
              </a:extLst>
            </p:cNvPr>
            <p:cNvCxnSpPr>
              <a:cxnSpLocks/>
              <a:stCxn id="12" idx="1"/>
              <a:endCxn id="64"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7E29603-085F-DE11-AB5B-1543A3CD0201}"/>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p:graphicFrame>
        <p:nvGraphicFramePr>
          <p:cNvPr id="67" name="Table 66">
            <a:extLst>
              <a:ext uri="{FF2B5EF4-FFF2-40B4-BE49-F238E27FC236}">
                <a16:creationId xmlns:a16="http://schemas.microsoft.com/office/drawing/2014/main" id="{574B21BF-6D64-E7ED-EB43-3E61FD4C85C5}"/>
              </a:ext>
            </a:extLst>
          </p:cNvPr>
          <p:cNvGraphicFramePr>
            <a:graphicFrameLocks noGrp="1"/>
          </p:cNvGraphicFramePr>
          <p:nvPr>
            <p:extLst>
              <p:ext uri="{D42A27DB-BD31-4B8C-83A1-F6EECF244321}">
                <p14:modId xmlns:p14="http://schemas.microsoft.com/office/powerpoint/2010/main" val="2555435769"/>
              </p:ext>
            </p:extLst>
          </p:nvPr>
        </p:nvGraphicFramePr>
        <p:xfrm>
          <a:off x="6096000" y="2820960"/>
          <a:ext cx="5300743" cy="3516468"/>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210298">
                  <a:extLst>
                    <a:ext uri="{9D8B030D-6E8A-4147-A177-3AD203B41FA5}">
                      <a16:colId xmlns:a16="http://schemas.microsoft.com/office/drawing/2014/main" val="20001"/>
                    </a:ext>
                  </a:extLst>
                </a:gridCol>
                <a:gridCol w="1642547">
                  <a:extLst>
                    <a:ext uri="{9D8B030D-6E8A-4147-A177-3AD203B41FA5}">
                      <a16:colId xmlns:a16="http://schemas.microsoft.com/office/drawing/2014/main" val="20002"/>
                    </a:ext>
                  </a:extLst>
                </a:gridCol>
                <a:gridCol w="1469646">
                  <a:extLst>
                    <a:ext uri="{9D8B030D-6E8A-4147-A177-3AD203B41FA5}">
                      <a16:colId xmlns:a16="http://schemas.microsoft.com/office/drawing/2014/main" val="20003"/>
                    </a:ext>
                  </a:extLst>
                </a:gridCol>
              </a:tblGrid>
              <a:tr h="529428">
                <a:tc>
                  <a:txBody>
                    <a:bodyPr/>
                    <a:lstStyle/>
                    <a:p>
                      <a:r>
                        <a:rPr lang="en-US" sz="2200" dirty="0">
                          <a:solidFill>
                            <a:schemeClr val="bg1"/>
                          </a:solidFill>
                        </a:rPr>
                        <a:t>Vertex</a:t>
                      </a:r>
                    </a:p>
                  </a:txBody>
                  <a:tcPr>
                    <a:solidFill>
                      <a:schemeClr val="accent1"/>
                    </a:solidFill>
                  </a:tcPr>
                </a:tc>
                <a:tc>
                  <a:txBody>
                    <a:bodyPr/>
                    <a:lstStyle/>
                    <a:p>
                      <a:r>
                        <a:rPr lang="en-US" sz="2400" dirty="0"/>
                        <a:t>Dist.</a:t>
                      </a:r>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r>
                        <a:rPr lang="en-US" sz="2200" dirty="0"/>
                        <a:t>--</a:t>
                      </a:r>
                    </a:p>
                  </a:txBody>
                  <a:tcPr/>
                </a:tc>
                <a:tc>
                  <a:txBody>
                    <a:bodyPr/>
                    <a:lstStyle/>
                    <a:p>
                      <a:r>
                        <a:rPr lang="en-US" sz="2200" dirty="0"/>
                        <a:t>--</a:t>
                      </a:r>
                    </a:p>
                  </a:txBody>
                  <a:tcPr/>
                </a:tc>
                <a:tc>
                  <a:txBody>
                    <a:bodyPr/>
                    <a:lstStyle/>
                    <a:p>
                      <a:r>
                        <a:rPr lang="en-US" sz="2200" dirty="0"/>
                        <a:t>Yes</a:t>
                      </a:r>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r>
                        <a:rPr lang="en-US" sz="2200" dirty="0"/>
                        <a:t>2</a:t>
                      </a:r>
                    </a:p>
                  </a:txBody>
                  <a:tcPr/>
                </a:tc>
                <a:tc>
                  <a:txBody>
                    <a:bodyPr/>
                    <a:lstStyle/>
                    <a:p>
                      <a:r>
                        <a:rPr lang="en-US" sz="2200" dirty="0"/>
                        <a:t>(A,B)</a:t>
                      </a:r>
                    </a:p>
                  </a:txBody>
                  <a:tcPr/>
                </a:tc>
                <a:tc>
                  <a:txBody>
                    <a:bodyPr/>
                    <a:lstStyle/>
                    <a:p>
                      <a:r>
                        <a:rPr lang="en-US" sz="2200" dirty="0"/>
                        <a:t>Yes</a:t>
                      </a:r>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r>
                        <a:rPr lang="en-US" sz="2200" dirty="0"/>
                        <a:t>4</a:t>
                      </a:r>
                    </a:p>
                  </a:txBody>
                  <a:tcPr/>
                </a:tc>
                <a:tc>
                  <a:txBody>
                    <a:bodyPr/>
                    <a:lstStyle/>
                    <a:p>
                      <a:r>
                        <a:rPr lang="en-US" sz="2200" dirty="0"/>
                        <a:t>(A,C)</a:t>
                      </a:r>
                    </a:p>
                  </a:txBody>
                  <a:tcPr/>
                </a:tc>
                <a:tc>
                  <a:txBody>
                    <a:bodyPr/>
                    <a:lstStyle/>
                    <a:p>
                      <a:r>
                        <a:rPr lang="en-US" sz="2200" dirty="0"/>
                        <a:t>Yes</a:t>
                      </a:r>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r>
                        <a:rPr lang="en-US" sz="2200" strike="sngStrike" dirty="0"/>
                        <a:t>7 </a:t>
                      </a:r>
                      <a:r>
                        <a:rPr lang="en-US" sz="2200" strike="noStrike" dirty="0"/>
                        <a:t>2</a:t>
                      </a:r>
                    </a:p>
                  </a:txBody>
                  <a:tcPr/>
                </a:tc>
                <a:tc>
                  <a:txBody>
                    <a:bodyPr/>
                    <a:lstStyle/>
                    <a:p>
                      <a:r>
                        <a:rPr lang="en-US" sz="2200" strike="sngStrike" dirty="0"/>
                        <a:t>(A,D)</a:t>
                      </a:r>
                      <a:r>
                        <a:rPr lang="en-US" sz="2200" strike="noStrike" dirty="0"/>
                        <a:t>(C,D)</a:t>
                      </a:r>
                    </a:p>
                  </a:txBody>
                  <a:tcPr/>
                </a:tc>
                <a:tc>
                  <a:txBody>
                    <a:bodyPr/>
                    <a:lstStyle/>
                    <a:p>
                      <a:r>
                        <a:rPr lang="en-US" sz="2200" dirty="0"/>
                        <a:t>Yes</a:t>
                      </a:r>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r>
                        <a:rPr lang="en-US" sz="2200" strike="sngStrike" dirty="0"/>
                        <a:t>6 </a:t>
                      </a:r>
                      <a:r>
                        <a:rPr lang="en-US" sz="2200" strike="noStrike" dirty="0"/>
                        <a:t>5</a:t>
                      </a:r>
                      <a:endParaRPr lang="en-US" sz="2200" dirty="0"/>
                    </a:p>
                  </a:txBody>
                  <a:tcPr/>
                </a:tc>
                <a:tc>
                  <a:txBody>
                    <a:bodyPr/>
                    <a:lstStyle/>
                    <a:p>
                      <a:r>
                        <a:rPr lang="en-US" sz="2200" strike="sngStrike" dirty="0"/>
                        <a:t>(B,E)</a:t>
                      </a:r>
                      <a:r>
                        <a:rPr lang="en-US" sz="2200" dirty="0"/>
                        <a:t>(C,E)</a:t>
                      </a:r>
                    </a:p>
                  </a:txBody>
                  <a:tcPr/>
                </a:tc>
                <a:tc>
                  <a:txBody>
                    <a:bodyPr/>
                    <a:lstStyle/>
                    <a:p>
                      <a:r>
                        <a:rPr lang="en-US" sz="2200" dirty="0"/>
                        <a:t>Yes</a:t>
                      </a:r>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r>
                        <a:rPr lang="en-US" sz="2200" dirty="0"/>
                        <a:t>3</a:t>
                      </a:r>
                    </a:p>
                  </a:txBody>
                  <a:tcPr/>
                </a:tc>
                <a:tc>
                  <a:txBody>
                    <a:bodyPr/>
                    <a:lstStyle/>
                    <a:p>
                      <a:r>
                        <a:rPr lang="en-US" sz="2200" dirty="0"/>
                        <a:t>(B,F)</a:t>
                      </a:r>
                    </a:p>
                  </a:txBody>
                  <a:tcPr/>
                </a:tc>
                <a:tc>
                  <a:txBody>
                    <a:bodyPr/>
                    <a:lstStyle/>
                    <a:p>
                      <a:r>
                        <a:rPr lang="en-US" sz="2200" dirty="0"/>
                        <a:t>Yes</a:t>
                      </a:r>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r>
                        <a:rPr lang="en-US" sz="2200" dirty="0"/>
                        <a:t>50</a:t>
                      </a:r>
                    </a:p>
                  </a:txBody>
                  <a:tcPr/>
                </a:tc>
                <a:tc>
                  <a:txBody>
                    <a:bodyPr/>
                    <a:lstStyle/>
                    <a:p>
                      <a:r>
                        <a:rPr lang="en-US" sz="2200" dirty="0"/>
                        <a:t>(B,G)</a:t>
                      </a:r>
                    </a:p>
                  </a:txBody>
                  <a:tcPr/>
                </a:tc>
                <a:tc>
                  <a:txBody>
                    <a:bodyPr/>
                    <a:lstStyle/>
                    <a:p>
                      <a:r>
                        <a:rPr lang="en-US" sz="2200" dirty="0"/>
                        <a:t>Yes</a:t>
                      </a:r>
                    </a:p>
                  </a:txBody>
                  <a:tcPr/>
                </a:tc>
                <a:extLst>
                  <a:ext uri="{0D108BD9-81ED-4DB2-BD59-A6C34878D82A}">
                    <a16:rowId xmlns:a16="http://schemas.microsoft.com/office/drawing/2014/main" val="2105797843"/>
                  </a:ext>
                </a:extLst>
              </a:tr>
            </a:tbl>
          </a:graphicData>
        </a:graphic>
      </p:graphicFrame>
    </p:spTree>
    <p:extLst>
      <p:ext uri="{BB962C8B-B14F-4D97-AF65-F5344CB8AC3E}">
        <p14:creationId xmlns:p14="http://schemas.microsoft.com/office/powerpoint/2010/main" val="212365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p:txBody>
          <a:bodyPr/>
          <a:lstStyle/>
          <a:p>
            <a:r>
              <a:rPr lang="en-US" dirty="0"/>
              <a:t>Pseudocode</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13</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ADAF7E-51D8-8BF0-CE53-4A809840E8CA}"/>
                  </a:ext>
                </a:extLst>
              </p:cNvPr>
              <p:cNvSpPr txBox="1"/>
              <p:nvPr/>
            </p:nvSpPr>
            <p:spPr>
              <a:xfrm>
                <a:off x="1237130" y="1194211"/>
                <a:ext cx="11564470" cy="5401479"/>
              </a:xfrm>
              <a:prstGeom prst="rect">
                <a:avLst/>
              </a:prstGeom>
              <a:noFill/>
            </p:spPr>
            <p:txBody>
              <a:bodyPr wrap="square">
                <a:spAutoFit/>
              </a:bodyPr>
              <a:lstStyle/>
              <a:p>
                <a:pPr>
                  <a:spcBef>
                    <a:spcPts val="200"/>
                  </a:spcBef>
                </a:pPr>
                <a:r>
                  <a:rPr lang="en-US" sz="2000" dirty="0">
                    <a:latin typeface="Courier New" panose="02070309020205020404" pitchFamily="49" charset="0"/>
                    <a:cs typeface="Courier New" panose="02070309020205020404" pitchFamily="49" charset="0"/>
                  </a:rPr>
                  <a:t>initialize distances to </a:t>
                </a:r>
                <a14:m>
                  <m:oMath xmlns:m="http://schemas.openxmlformats.org/officeDocument/2006/math">
                    <m:r>
                      <a:rPr lang="en-US" sz="2000" b="0" i="1" smtClean="0">
                        <a:latin typeface="Cambria Math" panose="02040503050406030204" pitchFamily="18" charset="0"/>
                        <a:cs typeface="Courier New" panose="02070309020205020404" pitchFamily="49" charset="0"/>
                      </a:rPr>
                      <m:t>∞</m:t>
                    </m:r>
                  </m:oMath>
                </a14:m>
                <a:endParaRPr lang="en-US" sz="2000" b="0" dirty="0">
                  <a:latin typeface="Courier New" panose="02070309020205020404" pitchFamily="49" charset="0"/>
                  <a:cs typeface="Courier New" panose="02070309020205020404" pitchFamily="49" charset="0"/>
                </a:endParaRPr>
              </a:p>
              <a:p>
                <a:pPr>
                  <a:spcBef>
                    <a:spcPts val="200"/>
                  </a:spcBef>
                </a:pPr>
                <a:r>
                  <a:rPr lang="en-US" sz="2000" dirty="0">
                    <a:latin typeface="Courier New" panose="02070309020205020404" pitchFamily="49" charset="0"/>
                    <a:cs typeface="Courier New" panose="02070309020205020404" pitchFamily="49" charset="0"/>
                  </a:rPr>
                  <a:t>	mark source as distance 0</a:t>
                </a:r>
              </a:p>
              <a:p>
                <a:pPr>
                  <a:spcBef>
                    <a:spcPts val="200"/>
                  </a:spcBef>
                </a:pPr>
                <a:r>
                  <a:rPr lang="en-US" sz="2000" dirty="0">
                    <a:latin typeface="Courier New" panose="02070309020205020404" pitchFamily="49" charset="0"/>
                    <a:cs typeface="Courier New" panose="02070309020205020404" pitchFamily="49" charset="0"/>
                  </a:rPr>
                  <a:t>	mark all vertices unprocessed</a:t>
                </a:r>
              </a:p>
              <a:p>
                <a:pPr>
                  <a:spcBef>
                    <a:spcPts val="20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foreach</a:t>
                </a:r>
                <a:r>
                  <a:rPr lang="en-US" sz="2000" dirty="0">
                    <a:latin typeface="Courier New" panose="02070309020205020404" pitchFamily="49" charset="0"/>
                    <a:cs typeface="Courier New" panose="02070309020205020404" pitchFamily="49" charset="0"/>
                  </a:rPr>
                  <a:t>(edge (source, v) )</a:t>
                </a:r>
              </a:p>
              <a:p>
                <a:pPr>
                  <a:spcBef>
                    <a:spcPts val="20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v.dist</a:t>
                </a:r>
                <a:r>
                  <a:rPr lang="en-US" sz="2000" dirty="0">
                    <a:latin typeface="Courier New" panose="02070309020205020404" pitchFamily="49" charset="0"/>
                    <a:cs typeface="Courier New" panose="02070309020205020404" pitchFamily="49" charset="0"/>
                  </a:rPr>
                  <a:t> = w(</a:t>
                </a:r>
                <a:r>
                  <a:rPr lang="en-US" sz="2000" dirty="0" err="1">
                    <a:latin typeface="Courier New" panose="02070309020205020404" pitchFamily="49" charset="0"/>
                    <a:cs typeface="Courier New" panose="02070309020205020404" pitchFamily="49" charset="0"/>
                  </a:rPr>
                  <a:t>source,v</a:t>
                </a:r>
                <a:r>
                  <a:rPr lang="en-US" sz="2000" dirty="0">
                    <a:latin typeface="Courier New" panose="02070309020205020404" pitchFamily="49" charset="0"/>
                    <a:cs typeface="Courier New" panose="02070309020205020404" pitchFamily="49" charset="0"/>
                  </a:rPr>
                  <a:t>)</a:t>
                </a:r>
              </a:p>
              <a:p>
                <a:pPr>
                  <a:spcBef>
                    <a:spcPts val="200"/>
                  </a:spcBef>
                </a:pPr>
                <a:r>
                  <a:rPr lang="en-US" sz="2000" dirty="0">
                    <a:latin typeface="Courier New" panose="02070309020205020404" pitchFamily="49" charset="0"/>
                    <a:cs typeface="Courier New" panose="02070309020205020404" pitchFamily="49" charset="0"/>
                  </a:rPr>
                  <a:t>	while(there are unprocessed vertices){</a:t>
                </a:r>
              </a:p>
              <a:p>
                <a:pPr>
                  <a:spcBef>
                    <a:spcPts val="200"/>
                  </a:spcBef>
                </a:pPr>
                <a:r>
                  <a:rPr lang="en-US" sz="20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2000" dirty="0">
                    <a:latin typeface="Courier New" panose="02070309020205020404" pitchFamily="49" charset="0"/>
                    <a:cs typeface="Courier New" panose="02070309020205020404" pitchFamily="49" charset="0"/>
                  </a:rPr>
                  <a:t>		add </a:t>
                </a:r>
                <a:r>
                  <a:rPr lang="en-US" sz="2000" dirty="0" err="1">
                    <a:latin typeface="Courier New" panose="02070309020205020404" pitchFamily="49" charset="0"/>
                    <a:cs typeface="Courier New" panose="02070309020205020404" pitchFamily="49" charset="0"/>
                  </a:rPr>
                  <a:t>u.bestEdge</a:t>
                </a:r>
                <a:r>
                  <a:rPr lang="en-US" sz="2000" dirty="0">
                    <a:latin typeface="Courier New" panose="02070309020205020404" pitchFamily="49" charset="0"/>
                    <a:cs typeface="Courier New" panose="02070309020205020404" pitchFamily="49" charset="0"/>
                  </a:rPr>
                  <a:t> to spanning tree</a:t>
                </a:r>
              </a:p>
              <a:p>
                <a:pPr>
                  <a:spcBef>
                    <a:spcPts val="200"/>
                  </a:spcBef>
                </a:pPr>
                <a:r>
                  <a:rPr lang="en-US" sz="2000" dirty="0">
                    <a:latin typeface="Courier New" panose="02070309020205020404" pitchFamily="49" charset="0"/>
                    <a:cs typeface="Courier New" panose="02070309020205020404" pitchFamily="49" charset="0"/>
                  </a:rPr>
                  <a:t>		</a:t>
                </a:r>
                <a:r>
                  <a:rPr lang="en-US" sz="2000" dirty="0" err="1">
                    <a:solidFill>
                      <a:schemeClr val="accent2"/>
                    </a:solidFill>
                    <a:latin typeface="Courier New" panose="02070309020205020404" pitchFamily="49" charset="0"/>
                    <a:cs typeface="Courier New" panose="02070309020205020404" pitchFamily="49" charset="0"/>
                  </a:rPr>
                  <a:t>foreach</a:t>
                </a:r>
                <a:r>
                  <a:rPr lang="en-US" sz="2000" dirty="0">
                    <a:solidFill>
                      <a:schemeClr val="accent2"/>
                    </a:solidFill>
                    <a:latin typeface="Courier New" panose="02070309020205020404" pitchFamily="49" charset="0"/>
                    <a:cs typeface="Courier New" panose="02070309020205020404" pitchFamily="49" charset="0"/>
                  </a:rPr>
                  <a:t>(edge (</a:t>
                </a:r>
                <a:r>
                  <a:rPr lang="en-US" sz="2000" dirty="0" err="1">
                    <a:solidFill>
                      <a:schemeClr val="accent2"/>
                    </a:solidFill>
                    <a:latin typeface="Courier New" panose="02070309020205020404" pitchFamily="49" charset="0"/>
                    <a:cs typeface="Courier New" panose="02070309020205020404" pitchFamily="49" charset="0"/>
                  </a:rPr>
                  <a:t>u,v</a:t>
                </a:r>
                <a:r>
                  <a:rPr lang="en-US" sz="2000" dirty="0">
                    <a:solidFill>
                      <a:schemeClr val="accent2"/>
                    </a:solidFill>
                    <a:latin typeface="Courier New" panose="02070309020205020404" pitchFamily="49" charset="0"/>
                    <a:cs typeface="Courier New" panose="02070309020205020404" pitchFamily="49" charset="0"/>
                  </a:rPr>
                  <a:t>) leaving u){</a:t>
                </a:r>
              </a:p>
              <a:p>
                <a:pPr>
                  <a:spcBef>
                    <a:spcPts val="200"/>
                  </a:spcBef>
                </a:pPr>
                <a:r>
                  <a:rPr lang="en-US" sz="2000" dirty="0">
                    <a:latin typeface="Courier New" panose="02070309020205020404" pitchFamily="49" charset="0"/>
                    <a:cs typeface="Courier New" panose="02070309020205020404" pitchFamily="49" charset="0"/>
                  </a:rPr>
                  <a:t>		 	if(w(</a:t>
                </a:r>
                <a:r>
                  <a:rPr lang="en-US" sz="2000" dirty="0" err="1">
                    <a:latin typeface="Courier New" panose="02070309020205020404" pitchFamily="49" charset="0"/>
                    <a:cs typeface="Courier New" panose="02070309020205020404" pitchFamily="49" charset="0"/>
                  </a:rPr>
                  <a:t>u,v</a:t>
                </a:r>
                <a:r>
                  <a:rPr lang="en-US" sz="2000" dirty="0">
                    <a:latin typeface="Courier New" panose="02070309020205020404" pitchFamily="49" charset="0"/>
                    <a:cs typeface="Courier New" panose="02070309020205020404" pitchFamily="49" charset="0"/>
                  </a:rPr>
                  <a:t>) &lt; </a:t>
                </a:r>
                <a:r>
                  <a:rPr lang="en-US" sz="2000" dirty="0" err="1">
                    <a:latin typeface="Courier New" panose="02070309020205020404" pitchFamily="49" charset="0"/>
                    <a:cs typeface="Courier New" panose="02070309020205020404" pitchFamily="49" charset="0"/>
                  </a:rPr>
                  <a:t>v.dist</a:t>
                </a:r>
                <a:r>
                  <a:rPr lang="en-US" sz="2000" dirty="0">
                    <a:latin typeface="Courier New" panose="02070309020205020404" pitchFamily="49" charset="0"/>
                    <a:cs typeface="Courier New" panose="02070309020205020404" pitchFamily="49" charset="0"/>
                  </a:rPr>
                  <a:t>){</a:t>
                </a:r>
              </a:p>
              <a:p>
                <a:pPr>
                  <a:spcBef>
                    <a:spcPts val="20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v.dist</a:t>
                </a:r>
                <a:r>
                  <a:rPr lang="en-US" sz="2000" dirty="0">
                    <a:latin typeface="Courier New" panose="02070309020205020404" pitchFamily="49" charset="0"/>
                    <a:cs typeface="Courier New" panose="02070309020205020404" pitchFamily="49" charset="0"/>
                  </a:rPr>
                  <a:t> = w(</a:t>
                </a:r>
                <a:r>
                  <a:rPr lang="en-US" sz="2000" dirty="0" err="1">
                    <a:latin typeface="Courier New" panose="02070309020205020404" pitchFamily="49" charset="0"/>
                    <a:cs typeface="Courier New" panose="02070309020205020404" pitchFamily="49" charset="0"/>
                  </a:rPr>
                  <a:t>u,v</a:t>
                </a:r>
                <a:r>
                  <a:rPr lang="en-US" sz="2000" dirty="0">
                    <a:latin typeface="Courier New" panose="02070309020205020404" pitchFamily="49" charset="0"/>
                    <a:cs typeface="Courier New" panose="02070309020205020404" pitchFamily="49" charset="0"/>
                  </a:rPr>
                  <a:t>)</a:t>
                </a:r>
              </a:p>
              <a:p>
                <a:pPr>
                  <a:spcBef>
                    <a:spcPts val="20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v.bestEdge</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u,v</a:t>
                </a:r>
                <a:r>
                  <a:rPr lang="en-US" sz="2000" dirty="0">
                    <a:latin typeface="Courier New" panose="02070309020205020404" pitchFamily="49" charset="0"/>
                    <a:cs typeface="Courier New" panose="02070309020205020404" pitchFamily="49" charset="0"/>
                  </a:rPr>
                  <a:t>)</a:t>
                </a:r>
              </a:p>
              <a:p>
                <a:pPr>
                  <a:spcBef>
                    <a:spcPts val="200"/>
                  </a:spcBef>
                </a:pPr>
                <a:r>
                  <a:rPr lang="en-US" sz="2000" dirty="0">
                    <a:latin typeface="Courier New" panose="02070309020205020404" pitchFamily="49" charset="0"/>
                    <a:cs typeface="Courier New" panose="02070309020205020404" pitchFamily="49" charset="0"/>
                  </a:rPr>
                  <a:t>          		}</a:t>
                </a:r>
              </a:p>
              <a:p>
                <a:pPr>
                  <a:spcBef>
                    <a:spcPts val="200"/>
                  </a:spcBef>
                </a:pPr>
                <a:r>
                  <a:rPr lang="en-US" sz="2000" dirty="0">
                    <a:latin typeface="Courier New" panose="02070309020205020404" pitchFamily="49" charset="0"/>
                    <a:cs typeface="Courier New" panose="02070309020205020404" pitchFamily="49" charset="0"/>
                  </a:rPr>
                  <a:t>		}</a:t>
                </a:r>
              </a:p>
              <a:p>
                <a:pPr>
                  <a:spcBef>
                    <a:spcPts val="200"/>
                  </a:spcBef>
                </a:pPr>
                <a:r>
                  <a:rPr lang="en-US" sz="2000" dirty="0">
                    <a:latin typeface="Courier New" panose="02070309020205020404" pitchFamily="49" charset="0"/>
                    <a:cs typeface="Courier New" panose="02070309020205020404" pitchFamily="49" charset="0"/>
                  </a:rPr>
                  <a:t>      mark u as processed</a:t>
                </a:r>
              </a:p>
              <a:p>
                <a:pPr>
                  <a:spcBef>
                    <a:spcPts val="200"/>
                  </a:spcBef>
                </a:pPr>
                <a:r>
                  <a:rPr lang="en-US" sz="2000" dirty="0">
                    <a:latin typeface="Courier New" panose="02070309020205020404" pitchFamily="49" charset="0"/>
                    <a:cs typeface="Courier New" panose="02070309020205020404" pitchFamily="49" charset="0"/>
                  </a:rPr>
                  <a:t>}</a:t>
                </a:r>
                <a:endParaRPr lang="en-US" sz="2000" dirty="0"/>
              </a:p>
            </p:txBody>
          </p:sp>
        </mc:Choice>
        <mc:Fallback xmlns="">
          <p:sp>
            <p:nvSpPr>
              <p:cNvPr id="10" name="TextBox 9">
                <a:extLst>
                  <a:ext uri="{FF2B5EF4-FFF2-40B4-BE49-F238E27FC236}">
                    <a16:creationId xmlns:a16="http://schemas.microsoft.com/office/drawing/2014/main" id="{99ADAF7E-51D8-8BF0-CE53-4A809840E8CA}"/>
                  </a:ext>
                </a:extLst>
              </p:cNvPr>
              <p:cNvSpPr txBox="1">
                <a:spLocks noRot="1" noChangeAspect="1" noMove="1" noResize="1" noEditPoints="1" noAdjustHandles="1" noChangeArrowheads="1" noChangeShapeType="1" noTextEdit="1"/>
              </p:cNvSpPr>
              <p:nvPr/>
            </p:nvSpPr>
            <p:spPr>
              <a:xfrm>
                <a:off x="1237130" y="1194211"/>
                <a:ext cx="11564470" cy="5401479"/>
              </a:xfrm>
              <a:prstGeom prst="rect">
                <a:avLst/>
              </a:prstGeom>
              <a:blipFill>
                <a:blip r:embed="rId3"/>
                <a:stretch>
                  <a:fillRect l="-548" t="-704" b="-939"/>
                </a:stretch>
              </a:blipFill>
            </p:spPr>
            <p:txBody>
              <a:bodyPr/>
              <a:lstStyle/>
              <a:p>
                <a:r>
                  <a:rPr lang="en-US">
                    <a:noFill/>
                  </a:rPr>
                  <a:t> </a:t>
                </a:r>
              </a:p>
            </p:txBody>
          </p:sp>
        </mc:Fallback>
      </mc:AlternateContent>
    </p:spTree>
    <p:extLst>
      <p:ext uri="{BB962C8B-B14F-4D97-AF65-F5344CB8AC3E}">
        <p14:creationId xmlns:p14="http://schemas.microsoft.com/office/powerpoint/2010/main" val="41939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p:txBody>
          <a:bodyPr/>
          <a:lstStyle/>
          <a:p>
            <a:r>
              <a:rPr lang="en-US" dirty="0"/>
              <a:t>Does Prim’s Algorithm Always Work?	</a:t>
            </a:r>
          </a:p>
        </p:txBody>
      </p:sp>
      <p:sp>
        <p:nvSpPr>
          <p:cNvPr id="3" name="Content Placeholder 2">
            <a:extLst>
              <a:ext uri="{FF2B5EF4-FFF2-40B4-BE49-F238E27FC236}">
                <a16:creationId xmlns:a16="http://schemas.microsoft.com/office/drawing/2014/main" id="{A1395D7E-8A86-EE46-9EFC-079765C1411E}"/>
              </a:ext>
            </a:extLst>
          </p:cNvPr>
          <p:cNvSpPr>
            <a:spLocks noGrp="1"/>
          </p:cNvSpPr>
          <p:nvPr>
            <p:ph idx="1"/>
          </p:nvPr>
        </p:nvSpPr>
        <p:spPr>
          <a:xfrm>
            <a:off x="838200" y="1421297"/>
            <a:ext cx="10927976" cy="4226468"/>
          </a:xfrm>
        </p:spPr>
        <p:txBody>
          <a:bodyPr>
            <a:normAutofit/>
          </a:bodyPr>
          <a:lstStyle/>
          <a:p>
            <a:r>
              <a:rPr lang="en-US" dirty="0"/>
              <a:t>Prim’s Algorithm is a greedy algorithm</a:t>
            </a:r>
          </a:p>
          <a:p>
            <a:endParaRPr lang="en-US" dirty="0"/>
          </a:p>
          <a:p>
            <a:r>
              <a:rPr lang="en-US" dirty="0"/>
              <a:t>Always select the best option available at the moment</a:t>
            </a:r>
          </a:p>
          <a:p>
            <a:endParaRPr lang="en-US" dirty="0"/>
          </a:p>
          <a:p>
            <a:r>
              <a:rPr lang="en-US" dirty="0"/>
              <a:t>Once it decides to include an edge in the MST, it never reconsiders its decision</a:t>
            </a:r>
          </a:p>
          <a:p>
            <a:endParaRPr lang="en-US" dirty="0"/>
          </a:p>
          <a:p>
            <a:r>
              <a:rPr lang="en-US" dirty="0"/>
              <a:t>Life lesson? Be greedy!</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14</a:t>
            </a:fld>
            <a:endParaRPr lang="en-US"/>
          </a:p>
        </p:txBody>
      </p:sp>
    </p:spTree>
    <p:extLst>
      <p:ext uri="{BB962C8B-B14F-4D97-AF65-F5344CB8AC3E}">
        <p14:creationId xmlns:p14="http://schemas.microsoft.com/office/powerpoint/2010/main" val="254249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p:txBody>
          <a:bodyPr/>
          <a:lstStyle/>
          <a:p>
            <a:r>
              <a:rPr lang="en-US" dirty="0"/>
              <a:t>A different Approach	</a:t>
            </a:r>
          </a:p>
        </p:txBody>
      </p:sp>
      <p:sp>
        <p:nvSpPr>
          <p:cNvPr id="3" name="Content Placeholder 2">
            <a:extLst>
              <a:ext uri="{FF2B5EF4-FFF2-40B4-BE49-F238E27FC236}">
                <a16:creationId xmlns:a16="http://schemas.microsoft.com/office/drawing/2014/main" id="{A1395D7E-8A86-EE46-9EFC-079765C1411E}"/>
              </a:ext>
            </a:extLst>
          </p:cNvPr>
          <p:cNvSpPr>
            <a:spLocks noGrp="1"/>
          </p:cNvSpPr>
          <p:nvPr>
            <p:ph idx="1"/>
          </p:nvPr>
        </p:nvSpPr>
        <p:spPr>
          <a:xfrm>
            <a:off x="838199" y="1421296"/>
            <a:ext cx="10914529" cy="4508857"/>
          </a:xfrm>
        </p:spPr>
        <p:txBody>
          <a:bodyPr>
            <a:normAutofit/>
          </a:bodyPr>
          <a:lstStyle/>
          <a:p>
            <a:r>
              <a:rPr lang="en-US" dirty="0"/>
              <a:t>Prim’s algorithm - vertex by vertex</a:t>
            </a:r>
          </a:p>
          <a:p>
            <a:pPr marL="0" indent="0">
              <a:buNone/>
            </a:pPr>
            <a:endParaRPr lang="en-US" dirty="0"/>
          </a:p>
          <a:p>
            <a:r>
              <a:rPr lang="en-US" dirty="0"/>
              <a:t>What if you think edge by edge instead?</a:t>
            </a:r>
          </a:p>
          <a:p>
            <a:endParaRPr lang="en-US" dirty="0"/>
          </a:p>
          <a:p>
            <a:r>
              <a:rPr lang="en-US" dirty="0"/>
              <a:t>Start from the lightest edge</a:t>
            </a:r>
          </a:p>
          <a:p>
            <a:pPr lvl="1"/>
            <a:r>
              <a:rPr lang="en-US" dirty="0"/>
              <a:t>add it if it connects new things to each other </a:t>
            </a:r>
          </a:p>
          <a:p>
            <a:pPr lvl="1"/>
            <a:r>
              <a:rPr lang="en-US" dirty="0"/>
              <a:t>don’t add it if it would create a cycle</a:t>
            </a:r>
          </a:p>
          <a:p>
            <a:endParaRPr lang="en-US" dirty="0"/>
          </a:p>
          <a:p>
            <a:r>
              <a:rPr lang="en-US" dirty="0"/>
              <a:t>This is Kruskal’s Algorithm</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15</a:t>
            </a:fld>
            <a:endParaRPr lang="en-US"/>
          </a:p>
        </p:txBody>
      </p:sp>
    </p:spTree>
    <p:extLst>
      <p:ext uri="{BB962C8B-B14F-4D97-AF65-F5344CB8AC3E}">
        <p14:creationId xmlns:p14="http://schemas.microsoft.com/office/powerpoint/2010/main" val="3480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p:txBody>
          <a:bodyPr/>
          <a:lstStyle/>
          <a:p>
            <a:r>
              <a:rPr lang="en-US" dirty="0"/>
              <a:t>Kruskal’s Algorithm</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16</a:t>
            </a:fld>
            <a:endParaRPr lang="en-US"/>
          </a:p>
        </p:txBody>
      </p:sp>
      <p:sp>
        <p:nvSpPr>
          <p:cNvPr id="9" name="TextBox 8">
            <a:extLst>
              <a:ext uri="{FF2B5EF4-FFF2-40B4-BE49-F238E27FC236}">
                <a16:creationId xmlns:a16="http://schemas.microsoft.com/office/drawing/2014/main" id="{838819BC-1373-6B0D-685C-0D518F30BC37}"/>
              </a:ext>
            </a:extLst>
          </p:cNvPr>
          <p:cNvSpPr txBox="1"/>
          <p:nvPr/>
        </p:nvSpPr>
        <p:spPr>
          <a:xfrm>
            <a:off x="1120588" y="1433582"/>
            <a:ext cx="9950823" cy="3990836"/>
          </a:xfrm>
          <a:prstGeom prst="rect">
            <a:avLst/>
          </a:prstGeom>
          <a:noFill/>
        </p:spPr>
        <p:txBody>
          <a:bodyPr wrap="square">
            <a:spAutoFit/>
          </a:bodyPr>
          <a:lstStyle/>
          <a:p>
            <a:pPr>
              <a:spcBef>
                <a:spcPts val="200"/>
              </a:spcBef>
            </a:pPr>
            <a:r>
              <a:rPr lang="en-US" sz="2400" dirty="0" err="1">
                <a:solidFill>
                  <a:schemeClr val="accent2"/>
                </a:solidFill>
                <a:latin typeface="Courier New" panose="02070309020205020404" pitchFamily="49" charset="0"/>
                <a:cs typeface="Courier New" panose="02070309020205020404" pitchFamily="49" charset="0"/>
              </a:rPr>
              <a:t>KruskalMST</a:t>
            </a:r>
            <a:r>
              <a:rPr lang="en-US" sz="2400" dirty="0">
                <a:solidFill>
                  <a:schemeClr val="accent2"/>
                </a:solidFill>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a connected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Tree>
    <p:extLst>
      <p:ext uri="{BB962C8B-B14F-4D97-AF65-F5344CB8AC3E}">
        <p14:creationId xmlns:p14="http://schemas.microsoft.com/office/powerpoint/2010/main" val="328173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45765" y="3140266"/>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584362" y="1932392"/>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622447" y="2595805"/>
            <a:ext cx="317944" cy="523220"/>
          </a:xfrm>
          <a:prstGeom prst="rect">
            <a:avLst/>
          </a:prstGeom>
          <a:noFill/>
        </p:spPr>
        <p:txBody>
          <a:bodyPr wrap="square" rtlCol="0">
            <a:spAutoFit/>
          </a:bodyPr>
          <a:lstStyle/>
          <a:p>
            <a:r>
              <a:rPr lang="en-US" sz="2800" dirty="0"/>
              <a:t>7</a:t>
            </a:r>
          </a:p>
        </p:txBody>
      </p:sp>
      <p:graphicFrame>
        <p:nvGraphicFramePr>
          <p:cNvPr id="44" name="Table 43"/>
          <p:cNvGraphicFramePr>
            <a:graphicFrameLocks noGrp="1"/>
          </p:cNvGraphicFramePr>
          <p:nvPr>
            <p:extLst>
              <p:ext uri="{D42A27DB-BD31-4B8C-83A1-F6EECF244321}">
                <p14:modId xmlns:p14="http://schemas.microsoft.com/office/powerpoint/2010/main" val="2058263282"/>
              </p:ext>
            </p:extLst>
          </p:nvPr>
        </p:nvGraphicFramePr>
        <p:xfrm>
          <a:off x="739132" y="3712074"/>
          <a:ext cx="5136411" cy="2714430"/>
        </p:xfrm>
        <a:graphic>
          <a:graphicData uri="http://schemas.openxmlformats.org/drawingml/2006/table">
            <a:tbl>
              <a:tblPr firstRow="1" bandRow="1">
                <a:tableStyleId>{5C22544A-7EE6-4342-B048-85BDC9FD1C3A}</a:tableStyleId>
              </a:tblPr>
              <a:tblGrid>
                <a:gridCol w="1712137">
                  <a:extLst>
                    <a:ext uri="{9D8B030D-6E8A-4147-A177-3AD203B41FA5}">
                      <a16:colId xmlns:a16="http://schemas.microsoft.com/office/drawing/2014/main" val="20000"/>
                    </a:ext>
                  </a:extLst>
                </a:gridCol>
                <a:gridCol w="1264421">
                  <a:extLst>
                    <a:ext uri="{9D8B030D-6E8A-4147-A177-3AD203B41FA5}">
                      <a16:colId xmlns:a16="http://schemas.microsoft.com/office/drawing/2014/main" val="20001"/>
                    </a:ext>
                  </a:extLst>
                </a:gridCol>
                <a:gridCol w="2159853">
                  <a:extLst>
                    <a:ext uri="{9D8B030D-6E8A-4147-A177-3AD203B41FA5}">
                      <a16:colId xmlns:a16="http://schemas.microsoft.com/office/drawing/2014/main" val="20002"/>
                    </a:ext>
                  </a:extLst>
                </a:gridCol>
              </a:tblGrid>
              <a:tr h="452405">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452405">
                <a:tc>
                  <a:txBody>
                    <a:bodyPr/>
                    <a:lstStyle/>
                    <a:p>
                      <a:r>
                        <a:rPr lang="en-US" sz="2200" dirty="0"/>
                        <a:t>(A,C)</a:t>
                      </a:r>
                    </a:p>
                  </a:txBody>
                  <a:tcPr/>
                </a:tc>
                <a:tc>
                  <a:txBody>
                    <a:bodyPr/>
                    <a:lstStyle/>
                    <a:p>
                      <a:endParaRPr lang="en-US" sz="2200" dirty="0"/>
                    </a:p>
                  </a:txBody>
                  <a:tcPr/>
                </a:tc>
                <a:tc>
                  <a:txBody>
                    <a:bodyPr/>
                    <a:lstStyle/>
                    <a:p>
                      <a:endParaRPr lang="en-US" sz="2200"/>
                    </a:p>
                  </a:txBody>
                  <a:tcPr/>
                </a:tc>
                <a:extLst>
                  <a:ext uri="{0D108BD9-81ED-4DB2-BD59-A6C34878D82A}">
                    <a16:rowId xmlns:a16="http://schemas.microsoft.com/office/drawing/2014/main" val="10001"/>
                  </a:ext>
                </a:extLst>
              </a:tr>
              <a:tr h="452405">
                <a:tc>
                  <a:txBody>
                    <a:bodyPr/>
                    <a:lstStyle/>
                    <a:p>
                      <a:r>
                        <a:rPr lang="en-US" sz="2200" dirty="0"/>
                        <a:t>(C,E)</a:t>
                      </a:r>
                    </a:p>
                  </a:txBody>
                  <a:tcPr/>
                </a:tc>
                <a:tc>
                  <a:txBody>
                    <a:bodyPr/>
                    <a:lstStyle/>
                    <a:p>
                      <a:endParaRPr lang="en-US" sz="2200" dirty="0"/>
                    </a:p>
                  </a:txBody>
                  <a:tcPr/>
                </a:tc>
                <a:tc>
                  <a:txBody>
                    <a:bodyPr/>
                    <a:lstStyle/>
                    <a:p>
                      <a:endParaRPr lang="en-US" sz="2200"/>
                    </a:p>
                  </a:txBody>
                  <a:tcPr/>
                </a:tc>
                <a:extLst>
                  <a:ext uri="{0D108BD9-81ED-4DB2-BD59-A6C34878D82A}">
                    <a16:rowId xmlns:a16="http://schemas.microsoft.com/office/drawing/2014/main" val="10002"/>
                  </a:ext>
                </a:extLst>
              </a:tr>
              <a:tr h="452405">
                <a:tc>
                  <a:txBody>
                    <a:bodyPr/>
                    <a:lstStyle/>
                    <a:p>
                      <a:r>
                        <a:rPr lang="en-US" sz="2200" dirty="0"/>
                        <a:t>(A,B)</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3"/>
                  </a:ext>
                </a:extLst>
              </a:tr>
              <a:tr h="452405">
                <a:tc>
                  <a:txBody>
                    <a:bodyPr/>
                    <a:lstStyle/>
                    <a:p>
                      <a:r>
                        <a:rPr lang="en-US" sz="2200" dirty="0"/>
                        <a:t>(A,D)</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4"/>
                  </a:ext>
                </a:extLst>
              </a:tr>
              <a:tr h="452405">
                <a:tc>
                  <a:txBody>
                    <a:bodyPr/>
                    <a:lstStyle/>
                    <a:p>
                      <a:r>
                        <a:rPr lang="en-US" sz="2200" dirty="0"/>
                        <a:t>(C,D)</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259116910"/>
              </p:ext>
            </p:extLst>
          </p:nvPr>
        </p:nvGraphicFramePr>
        <p:xfrm>
          <a:off x="6316459" y="3687098"/>
          <a:ext cx="5373374" cy="2739405"/>
        </p:xfrm>
        <a:graphic>
          <a:graphicData uri="http://schemas.openxmlformats.org/drawingml/2006/table">
            <a:tbl>
              <a:tblPr firstRow="1" bandRow="1">
                <a:tableStyleId>{5C22544A-7EE6-4342-B048-85BDC9FD1C3A}</a:tableStyleId>
              </a:tblPr>
              <a:tblGrid>
                <a:gridCol w="1940238">
                  <a:extLst>
                    <a:ext uri="{9D8B030D-6E8A-4147-A177-3AD203B41FA5}">
                      <a16:colId xmlns:a16="http://schemas.microsoft.com/office/drawing/2014/main" val="20000"/>
                    </a:ext>
                  </a:extLst>
                </a:gridCol>
                <a:gridCol w="1390644">
                  <a:extLst>
                    <a:ext uri="{9D8B030D-6E8A-4147-A177-3AD203B41FA5}">
                      <a16:colId xmlns:a16="http://schemas.microsoft.com/office/drawing/2014/main" val="20001"/>
                    </a:ext>
                  </a:extLst>
                </a:gridCol>
                <a:gridCol w="2042492">
                  <a:extLst>
                    <a:ext uri="{9D8B030D-6E8A-4147-A177-3AD203B41FA5}">
                      <a16:colId xmlns:a16="http://schemas.microsoft.com/office/drawing/2014/main" val="20002"/>
                    </a:ext>
                  </a:extLst>
                </a:gridCol>
              </a:tblGrid>
              <a:tr h="481155">
                <a:tc>
                  <a:txBody>
                    <a:bodyPr/>
                    <a:lstStyle/>
                    <a:p>
                      <a:r>
                        <a:rPr lang="en-US" sz="2200" dirty="0"/>
                        <a:t>Edge </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451650">
                <a:tc>
                  <a:txBody>
                    <a:bodyPr/>
                    <a:lstStyle/>
                    <a:p>
                      <a:r>
                        <a:rPr lang="en-US" sz="2200" dirty="0"/>
                        <a:t>(B,F)</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1"/>
                  </a:ext>
                </a:extLst>
              </a:tr>
              <a:tr h="451650">
                <a:tc>
                  <a:txBody>
                    <a:bodyPr/>
                    <a:lstStyle/>
                    <a:p>
                      <a:r>
                        <a:rPr lang="en-US" sz="2200" dirty="0"/>
                        <a:t>(D,E)</a:t>
                      </a:r>
                    </a:p>
                  </a:txBody>
                  <a:tcPr/>
                </a:tc>
                <a:tc>
                  <a:txBody>
                    <a:bodyPr/>
                    <a:lstStyle/>
                    <a:p>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p>
                  </a:txBody>
                  <a:tcPr/>
                </a:tc>
                <a:extLst>
                  <a:ext uri="{0D108BD9-81ED-4DB2-BD59-A6C34878D82A}">
                    <a16:rowId xmlns:a16="http://schemas.microsoft.com/office/drawing/2014/main" val="10002"/>
                  </a:ext>
                </a:extLst>
              </a:tr>
              <a:tr h="451650">
                <a:tc>
                  <a:txBody>
                    <a:bodyPr/>
                    <a:lstStyle/>
                    <a:p>
                      <a:r>
                        <a:rPr lang="en-US" sz="2200" dirty="0"/>
                        <a:t>(D,F)</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3"/>
                  </a:ext>
                </a:extLst>
              </a:tr>
              <a:tr h="451650">
                <a:tc>
                  <a:txBody>
                    <a:bodyPr/>
                    <a:lstStyle/>
                    <a:p>
                      <a:r>
                        <a:rPr lang="en-US" sz="2200" dirty="0"/>
                        <a:t>(E,F)</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4"/>
                  </a:ext>
                </a:extLst>
              </a:tr>
              <a:tr h="451650">
                <a:tc>
                  <a:txBody>
                    <a:bodyPr/>
                    <a:lstStyle/>
                    <a:p>
                      <a:r>
                        <a:rPr lang="en-US" sz="2200" dirty="0"/>
                        <a:t>(C,F)</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30B8A852-037D-6E3C-33CD-ED3AECBA2FB4}"/>
              </a:ext>
            </a:extLst>
          </p:cNvPr>
          <p:cNvSpPr txBox="1"/>
          <p:nvPr/>
        </p:nvSpPr>
        <p:spPr>
          <a:xfrm>
            <a:off x="725475" y="1202631"/>
            <a:ext cx="6098240" cy="2332883"/>
          </a:xfrm>
          <a:prstGeom prst="rect">
            <a:avLst/>
          </a:prstGeom>
          <a:noFill/>
        </p:spPr>
        <p:txBody>
          <a:bodyPr wrap="square">
            <a:spAutoFit/>
          </a:bodyPr>
          <a:lstStyle/>
          <a:p>
            <a:pPr>
              <a:lnSpc>
                <a:spcPct val="150000"/>
              </a:lnSpc>
            </a:pPr>
            <a:r>
              <a:rPr lang="en-US" sz="2800" dirty="0"/>
              <a:t>Two simple steps:</a:t>
            </a:r>
          </a:p>
          <a:p>
            <a:pPr>
              <a:lnSpc>
                <a:spcPct val="150000"/>
              </a:lnSpc>
            </a:pPr>
            <a:r>
              <a:rPr lang="en-US" sz="2400" dirty="0"/>
              <a:t>     1. If edge connects different clouds</a:t>
            </a:r>
          </a:p>
          <a:p>
            <a:pPr>
              <a:lnSpc>
                <a:spcPct val="150000"/>
              </a:lnSpc>
            </a:pPr>
            <a:r>
              <a:rPr lang="en-US" sz="2400" dirty="0"/>
              <a:t>	then add edge, combine clouds</a:t>
            </a:r>
          </a:p>
          <a:p>
            <a:pPr>
              <a:lnSpc>
                <a:spcPct val="150000"/>
              </a:lnSpc>
            </a:pPr>
            <a:r>
              <a:rPr lang="en-US" sz="2400" dirty="0"/>
              <a:t>     2. Otherwise, ignore</a:t>
            </a:r>
          </a:p>
        </p:txBody>
      </p:sp>
    </p:spTree>
    <p:extLst>
      <p:ext uri="{BB962C8B-B14F-4D97-AF65-F5344CB8AC3E}">
        <p14:creationId xmlns:p14="http://schemas.microsoft.com/office/powerpoint/2010/main" val="11245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p:txBody>
          <a:bodyPr/>
          <a:lstStyle/>
          <a:p>
            <a:r>
              <a:rPr lang="en-US" dirty="0"/>
              <a:t>Kruskal’s Algorithm: Running Time</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18</a:t>
            </a:fld>
            <a:endParaRPr lang="en-US"/>
          </a:p>
        </p:txBody>
      </p:sp>
      <p:sp>
        <p:nvSpPr>
          <p:cNvPr id="9" name="TextBox 8">
            <a:extLst>
              <a:ext uri="{FF2B5EF4-FFF2-40B4-BE49-F238E27FC236}">
                <a16:creationId xmlns:a16="http://schemas.microsoft.com/office/drawing/2014/main" id="{838819BC-1373-6B0D-685C-0D518F30BC37}"/>
              </a:ext>
            </a:extLst>
          </p:cNvPr>
          <p:cNvSpPr txBox="1"/>
          <p:nvPr/>
        </p:nvSpPr>
        <p:spPr>
          <a:xfrm>
            <a:off x="1120588" y="1433582"/>
            <a:ext cx="9950823" cy="3990836"/>
          </a:xfrm>
          <a:prstGeom prst="rect">
            <a:avLst/>
          </a:prstGeom>
          <a:noFill/>
        </p:spPr>
        <p:txBody>
          <a:bodyPr wrap="square">
            <a:spAutoFit/>
          </a:bodyPr>
          <a:lstStyle/>
          <a:p>
            <a:pPr>
              <a:spcBef>
                <a:spcPts val="200"/>
              </a:spcBef>
            </a:pPr>
            <a:r>
              <a:rPr lang="en-US" sz="2400" dirty="0" err="1">
                <a:solidFill>
                  <a:schemeClr val="accent2"/>
                </a:solidFill>
                <a:latin typeface="Courier New" panose="02070309020205020404" pitchFamily="49" charset="0"/>
                <a:cs typeface="Courier New" panose="02070309020205020404" pitchFamily="49" charset="0"/>
              </a:rPr>
              <a:t>KruskalMST</a:t>
            </a:r>
            <a:r>
              <a:rPr lang="en-US" sz="2400" dirty="0">
                <a:solidFill>
                  <a:schemeClr val="accent2"/>
                </a:solidFill>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a connected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Tree>
    <p:extLst>
      <p:ext uri="{BB962C8B-B14F-4D97-AF65-F5344CB8AC3E}">
        <p14:creationId xmlns:p14="http://schemas.microsoft.com/office/powerpoint/2010/main" val="4002676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65760"/>
            <a:ext cx="11187259" cy="1014667"/>
          </a:xfrm>
        </p:spPr>
        <p:txBody>
          <a:bodyPr/>
          <a:lstStyle/>
          <a:p>
            <a:r>
              <a:rPr lang="en-US" dirty="0"/>
              <a:t>Union-Find</a:t>
            </a:r>
          </a:p>
        </p:txBody>
      </p:sp>
      <p:sp>
        <p:nvSpPr>
          <p:cNvPr id="3" name="Content Placeholder 2"/>
          <p:cNvSpPr>
            <a:spLocks noGrp="1"/>
          </p:cNvSpPr>
          <p:nvPr>
            <p:ph idx="1"/>
          </p:nvPr>
        </p:nvSpPr>
        <p:spPr>
          <a:xfrm>
            <a:off x="575240" y="1463857"/>
            <a:ext cx="11187258" cy="1247496"/>
          </a:xfrm>
        </p:spPr>
        <p:txBody>
          <a:bodyPr>
            <a:normAutofit/>
          </a:bodyPr>
          <a:lstStyle/>
          <a:p>
            <a:endParaRPr lang="en-US" sz="2800" dirty="0"/>
          </a:p>
          <a:p>
            <a:endParaRPr lang="en-US" sz="2800" dirty="0"/>
          </a:p>
        </p:txBody>
      </p:sp>
      <p:sp>
        <p:nvSpPr>
          <p:cNvPr id="8" name="Rectangle 7">
            <a:extLst>
              <a:ext uri="{FF2B5EF4-FFF2-40B4-BE49-F238E27FC236}">
                <a16:creationId xmlns:a16="http://schemas.microsoft.com/office/drawing/2014/main" id="{DCC242AB-DC0A-4CCD-9CFA-377C2DAFF4E2}"/>
              </a:ext>
            </a:extLst>
          </p:cNvPr>
          <p:cNvSpPr/>
          <p:nvPr/>
        </p:nvSpPr>
        <p:spPr>
          <a:xfrm>
            <a:off x="5395865" y="1615405"/>
            <a:ext cx="6545433" cy="487987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E349237B-A02C-43D2-AE06-B4567DAC8A52}"/>
              </a:ext>
            </a:extLst>
          </p:cNvPr>
          <p:cNvSpPr/>
          <p:nvPr/>
        </p:nvSpPr>
        <p:spPr>
          <a:xfrm>
            <a:off x="5365242" y="1166760"/>
            <a:ext cx="6545433"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dirty="0"/>
              <a:t>Union-Find ADT</a:t>
            </a:r>
          </a:p>
        </p:txBody>
      </p:sp>
      <p:sp>
        <p:nvSpPr>
          <p:cNvPr id="10" name="TextBox 19">
            <a:extLst>
              <a:ext uri="{FF2B5EF4-FFF2-40B4-BE49-F238E27FC236}">
                <a16:creationId xmlns:a16="http://schemas.microsoft.com/office/drawing/2014/main" id="{9D6FA6F6-9B7E-47D6-BDE8-696163B1195E}"/>
              </a:ext>
            </a:extLst>
          </p:cNvPr>
          <p:cNvSpPr txBox="1"/>
          <p:nvPr/>
        </p:nvSpPr>
        <p:spPr>
          <a:xfrm>
            <a:off x="5692516" y="3899685"/>
            <a:ext cx="6248782"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err="1">
                <a:solidFill>
                  <a:srgbClr val="4C3282"/>
                </a:solidFill>
              </a:rPr>
              <a:t>makeSet</a:t>
            </a:r>
            <a:r>
              <a:rPr lang="en-US" sz="2400" dirty="0">
                <a:solidFill>
                  <a:srgbClr val="4C3282"/>
                </a:solidFill>
              </a:rPr>
              <a:t>(x) </a:t>
            </a:r>
            <a:r>
              <a:rPr lang="en-US" sz="2400" dirty="0"/>
              <a:t>– creates a new set where the only member (and the representative) is x.</a:t>
            </a:r>
          </a:p>
        </p:txBody>
      </p:sp>
      <p:sp>
        <p:nvSpPr>
          <p:cNvPr id="12" name="TextBox 21">
            <a:extLst>
              <a:ext uri="{FF2B5EF4-FFF2-40B4-BE49-F238E27FC236}">
                <a16:creationId xmlns:a16="http://schemas.microsoft.com/office/drawing/2014/main" id="{B92B4A1B-DE6B-488B-8450-1A3E832986C6}"/>
              </a:ext>
            </a:extLst>
          </p:cNvPr>
          <p:cNvSpPr txBox="1"/>
          <p:nvPr/>
        </p:nvSpPr>
        <p:spPr>
          <a:xfrm>
            <a:off x="5395865" y="1614099"/>
            <a:ext cx="4851317"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4C3282"/>
                </a:solidFill>
              </a:rPr>
              <a:t>state</a:t>
            </a:r>
          </a:p>
        </p:txBody>
      </p:sp>
      <p:sp>
        <p:nvSpPr>
          <p:cNvPr id="13" name="TextBox 22">
            <a:extLst>
              <a:ext uri="{FF2B5EF4-FFF2-40B4-BE49-F238E27FC236}">
                <a16:creationId xmlns:a16="http://schemas.microsoft.com/office/drawing/2014/main" id="{C48851FA-61FB-4346-B2D1-FA02D3ECB40A}"/>
              </a:ext>
            </a:extLst>
          </p:cNvPr>
          <p:cNvSpPr txBox="1"/>
          <p:nvPr/>
        </p:nvSpPr>
        <p:spPr>
          <a:xfrm>
            <a:off x="5363373" y="3528474"/>
            <a:ext cx="4851317"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4C3282"/>
                </a:solidFill>
              </a:rPr>
              <a:t>behavior</a:t>
            </a:r>
          </a:p>
        </p:txBody>
      </p:sp>
      <p:sp>
        <p:nvSpPr>
          <p:cNvPr id="14" name="TextBox 23">
            <a:extLst>
              <a:ext uri="{FF2B5EF4-FFF2-40B4-BE49-F238E27FC236}">
                <a16:creationId xmlns:a16="http://schemas.microsoft.com/office/drawing/2014/main" id="{5702A8D9-90E4-4668-8B17-1A0C7F3ED625}"/>
              </a:ext>
            </a:extLst>
          </p:cNvPr>
          <p:cNvSpPr txBox="1"/>
          <p:nvPr/>
        </p:nvSpPr>
        <p:spPr>
          <a:xfrm>
            <a:off x="5395865" y="2011590"/>
            <a:ext cx="6399125"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Set of Sets</a:t>
            </a:r>
          </a:p>
          <a:p>
            <a:pPr marL="285750" indent="-285750">
              <a:buFontTx/>
              <a:buChar char="-"/>
            </a:pPr>
            <a:r>
              <a:rPr lang="en-US" sz="2400" b="1" dirty="0">
                <a:solidFill>
                  <a:srgbClr val="4C3282"/>
                </a:solidFill>
              </a:rPr>
              <a:t>Disjoint:</a:t>
            </a:r>
            <a:r>
              <a:rPr lang="en-US" sz="2400" dirty="0"/>
              <a:t> No element appears in multiple sets</a:t>
            </a:r>
          </a:p>
          <a:p>
            <a:pPr marL="285750" indent="-285750">
              <a:buFontTx/>
              <a:buChar char="-"/>
            </a:pPr>
            <a:r>
              <a:rPr lang="en-US" sz="2400" dirty="0"/>
              <a:t>No required order</a:t>
            </a:r>
          </a:p>
          <a:p>
            <a:pPr marL="285750" indent="-285750">
              <a:buFontTx/>
              <a:buChar char="-"/>
            </a:pPr>
            <a:r>
              <a:rPr lang="en-US" sz="2400" dirty="0"/>
              <a:t>Each set has representative</a:t>
            </a:r>
          </a:p>
        </p:txBody>
      </p:sp>
      <p:sp>
        <p:nvSpPr>
          <p:cNvPr id="15" name="TextBox 24">
            <a:extLst>
              <a:ext uri="{FF2B5EF4-FFF2-40B4-BE49-F238E27FC236}">
                <a16:creationId xmlns:a16="http://schemas.microsoft.com/office/drawing/2014/main" id="{8DE3E202-03EC-4175-95D5-D54431F389D3}"/>
              </a:ext>
            </a:extLst>
          </p:cNvPr>
          <p:cNvSpPr txBox="1"/>
          <p:nvPr/>
        </p:nvSpPr>
        <p:spPr>
          <a:xfrm>
            <a:off x="5725008" y="4743558"/>
            <a:ext cx="5950172"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err="1">
                <a:solidFill>
                  <a:srgbClr val="4C3282"/>
                </a:solidFill>
              </a:rPr>
              <a:t>findSet</a:t>
            </a:r>
            <a:r>
              <a:rPr lang="en-US" sz="2400" dirty="0">
                <a:solidFill>
                  <a:srgbClr val="4C3282"/>
                </a:solidFill>
              </a:rPr>
              <a:t>(x) </a:t>
            </a:r>
            <a:r>
              <a:rPr lang="en-US" sz="2400" dirty="0"/>
              <a:t>– looks up the set containing element x, returns name of that set</a:t>
            </a:r>
          </a:p>
        </p:txBody>
      </p:sp>
      <p:sp>
        <p:nvSpPr>
          <p:cNvPr id="16" name="TextBox 25">
            <a:extLst>
              <a:ext uri="{FF2B5EF4-FFF2-40B4-BE49-F238E27FC236}">
                <a16:creationId xmlns:a16="http://schemas.microsoft.com/office/drawing/2014/main" id="{AF07495C-41D3-4217-8A2C-7645F04D65C0}"/>
              </a:ext>
            </a:extLst>
          </p:cNvPr>
          <p:cNvSpPr txBox="1"/>
          <p:nvPr/>
        </p:nvSpPr>
        <p:spPr>
          <a:xfrm>
            <a:off x="5715301" y="5536534"/>
            <a:ext cx="5845316"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4C3282"/>
                </a:solidFill>
              </a:rPr>
              <a:t>union(x, y) </a:t>
            </a:r>
            <a:r>
              <a:rPr lang="en-US" sz="2400" dirty="0"/>
              <a:t>– combines sets named x and y. Picks new name for combined set.</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69163E4-FA70-40D1-8B0B-45D6F411DEE5}"/>
                  </a:ext>
                </a:extLst>
              </p14:cNvPr>
              <p14:cNvContentPartPr/>
              <p14:nvPr/>
            </p14:nvContentPartPr>
            <p14:xfrm>
              <a:off x="6279375" y="4435458"/>
              <a:ext cx="10080" cy="11520"/>
            </p14:xfrm>
          </p:contentPart>
        </mc:Choice>
        <mc:Fallback xmlns="">
          <p:pic>
            <p:nvPicPr>
              <p:cNvPr id="7" name="Ink 6">
                <a:extLst>
                  <a:ext uri="{FF2B5EF4-FFF2-40B4-BE49-F238E27FC236}">
                    <a16:creationId xmlns="" xmlns:p14="http://schemas.microsoft.com/office/powerpoint/2010/main" xmlns:a16="http://schemas.microsoft.com/office/drawing/2014/main" xmlns:a14="http://schemas.microsoft.com/office/drawing/2010/main" xmlns:lc="http://schemas.openxmlformats.org/drawingml/2006/lockedCanvas" id="{969163E4-FA70-40D1-8B0B-45D6F411DEE5}"/>
                  </a:ext>
                </a:extLst>
              </p:cNvPr>
              <p:cNvPicPr/>
              <p:nvPr/>
            </p:nvPicPr>
            <p:blipFill>
              <a:blip r:embed="rId4"/>
              <a:stretch>
                <a:fillRect/>
              </a:stretch>
            </p:blipFill>
            <p:spPr>
              <a:xfrm>
                <a:off x="6275775" y="4431498"/>
                <a:ext cx="17640" cy="19080"/>
              </a:xfrm>
              <a:prstGeom prst="rect">
                <a:avLst/>
              </a:prstGeom>
            </p:spPr>
          </p:pic>
        </mc:Fallback>
      </mc:AlternateContent>
    </p:spTree>
    <p:extLst>
      <p:ext uri="{BB962C8B-B14F-4D97-AF65-F5344CB8AC3E}">
        <p14:creationId xmlns:p14="http://schemas.microsoft.com/office/powerpoint/2010/main" val="310994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4855-CC16-A440-94FA-9883BF74FCC8}"/>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4FD800B0-DBC9-FF4C-AA3E-00C37D39952A}"/>
              </a:ext>
            </a:extLst>
          </p:cNvPr>
          <p:cNvSpPr>
            <a:spLocks noGrp="1"/>
          </p:cNvSpPr>
          <p:nvPr>
            <p:ph idx="1"/>
          </p:nvPr>
        </p:nvSpPr>
        <p:spPr>
          <a:xfrm>
            <a:off x="838200" y="1421296"/>
            <a:ext cx="10033000" cy="4755667"/>
          </a:xfrm>
        </p:spPr>
        <p:txBody>
          <a:bodyPr>
            <a:normAutofit/>
          </a:bodyPr>
          <a:lstStyle/>
          <a:p>
            <a:endParaRPr lang="en-US" dirty="0"/>
          </a:p>
          <a:p>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02EAB0BB-6B12-E247-8A71-43CADA9073D8}"/>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6002922B-664F-1140-A01E-AD000ADDBCF3}"/>
              </a:ext>
            </a:extLst>
          </p:cNvPr>
          <p:cNvSpPr>
            <a:spLocks noGrp="1"/>
          </p:cNvSpPr>
          <p:nvPr>
            <p:ph type="sldNum" sz="quarter" idx="12"/>
          </p:nvPr>
        </p:nvSpPr>
        <p:spPr/>
        <p:txBody>
          <a:bodyPr/>
          <a:lstStyle/>
          <a:p>
            <a:fld id="{26EF018D-A113-44B2-BA5D-E3BD5C944D75}" type="slidenum">
              <a:rPr lang="en-US" smtClean="0"/>
              <a:t>2</a:t>
            </a:fld>
            <a:endParaRPr lang="en-US"/>
          </a:p>
        </p:txBody>
      </p:sp>
    </p:spTree>
    <p:extLst>
      <p:ext uri="{BB962C8B-B14F-4D97-AF65-F5344CB8AC3E}">
        <p14:creationId xmlns:p14="http://schemas.microsoft.com/office/powerpoint/2010/main" val="56154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p:txBody>
          <a:bodyPr/>
          <a:lstStyle/>
          <a:p>
            <a:r>
              <a:rPr lang="en-US" dirty="0"/>
              <a:t>Union-Find Running Time</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20</a:t>
            </a:fld>
            <a:endParaRPr lang="en-US"/>
          </a:p>
        </p:txBody>
      </p:sp>
      <p:sp>
        <p:nvSpPr>
          <p:cNvPr id="9" name="TextBox 8">
            <a:extLst>
              <a:ext uri="{FF2B5EF4-FFF2-40B4-BE49-F238E27FC236}">
                <a16:creationId xmlns:a16="http://schemas.microsoft.com/office/drawing/2014/main" id="{838819BC-1373-6B0D-685C-0D518F30BC37}"/>
              </a:ext>
            </a:extLst>
          </p:cNvPr>
          <p:cNvSpPr txBox="1"/>
          <p:nvPr/>
        </p:nvSpPr>
        <p:spPr>
          <a:xfrm>
            <a:off x="838200" y="1568053"/>
            <a:ext cx="9950823" cy="2026196"/>
          </a:xfrm>
          <a:prstGeom prst="rect">
            <a:avLst/>
          </a:prstGeom>
          <a:noFill/>
        </p:spPr>
        <p:txBody>
          <a:bodyPr wrap="square">
            <a:spAutoFit/>
          </a:bodyPr>
          <a:lstStyle/>
          <a:p>
            <a:r>
              <a:rPr lang="en-US" sz="2400" dirty="0"/>
              <a:t>What’s important for us? </a:t>
            </a:r>
          </a:p>
          <a:p>
            <a:endParaRPr lang="en-US" sz="2400" dirty="0"/>
          </a:p>
          <a:p>
            <a:r>
              <a:rPr lang="en-US" sz="2400" dirty="0"/>
              <a:t>Amortized running times! We care about the total time across the entire set of unions and finds, not the running time of just one.</a:t>
            </a:r>
          </a:p>
          <a:p>
            <a:pPr>
              <a:spcBef>
                <a:spcPts val="200"/>
              </a:spcBef>
            </a:pPr>
            <a:endParaRPr lang="en-US" sz="2400"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AD90912-0306-FC1D-8F83-2ADE96440628}"/>
                  </a:ext>
                </a:extLst>
              </p:cNvPr>
              <p:cNvGraphicFramePr>
                <a:graphicFrameLocks noGrp="1"/>
              </p:cNvGraphicFramePr>
              <p:nvPr>
                <p:extLst>
                  <p:ext uri="{D42A27DB-BD31-4B8C-83A1-F6EECF244321}">
                    <p14:modId xmlns:p14="http://schemas.microsoft.com/office/powerpoint/2010/main" val="206937690"/>
                  </p:ext>
                </p:extLst>
              </p:nvPr>
            </p:nvGraphicFramePr>
            <p:xfrm>
              <a:off x="960984" y="3740630"/>
              <a:ext cx="9828039" cy="2072640"/>
            </p:xfrm>
            <a:graphic>
              <a:graphicData uri="http://schemas.openxmlformats.org/drawingml/2006/table">
                <a:tbl>
                  <a:tblPr firstRow="1" bandRow="1">
                    <a:tableStyleId>{5C22544A-7EE6-4342-B048-85BDC9FD1C3A}</a:tableStyleId>
                  </a:tblPr>
                  <a:tblGrid>
                    <a:gridCol w="3276013">
                      <a:extLst>
                        <a:ext uri="{9D8B030D-6E8A-4147-A177-3AD203B41FA5}">
                          <a16:colId xmlns:a16="http://schemas.microsoft.com/office/drawing/2014/main" val="20000"/>
                        </a:ext>
                      </a:extLst>
                    </a:gridCol>
                    <a:gridCol w="3276013">
                      <a:extLst>
                        <a:ext uri="{9D8B030D-6E8A-4147-A177-3AD203B41FA5}">
                          <a16:colId xmlns:a16="http://schemas.microsoft.com/office/drawing/2014/main" val="20001"/>
                        </a:ext>
                      </a:extLst>
                    </a:gridCol>
                    <a:gridCol w="3276013">
                      <a:extLst>
                        <a:ext uri="{9D8B030D-6E8A-4147-A177-3AD203B41FA5}">
                          <a16:colId xmlns:a16="http://schemas.microsoft.com/office/drawing/2014/main" val="20002"/>
                        </a:ext>
                      </a:extLst>
                    </a:gridCol>
                  </a:tblGrid>
                  <a:tr h="0">
                    <a:tc>
                      <a:txBody>
                        <a:bodyPr/>
                        <a:lstStyle/>
                        <a:p>
                          <a:r>
                            <a:rPr lang="en-US" sz="2800" dirty="0"/>
                            <a:t>Operation</a:t>
                          </a:r>
                        </a:p>
                      </a:txBody>
                      <a:tcPr/>
                    </a:tc>
                    <a:tc>
                      <a:txBody>
                        <a:bodyPr/>
                        <a:lstStyle/>
                        <a:p>
                          <a:r>
                            <a:rPr lang="en-US" sz="2800" dirty="0"/>
                            <a:t>Amortized</a:t>
                          </a:r>
                        </a:p>
                      </a:txBody>
                      <a:tcPr/>
                    </a:tc>
                    <a:tc>
                      <a:txBody>
                        <a:bodyPr/>
                        <a:lstStyle/>
                        <a:p>
                          <a:r>
                            <a:rPr lang="en-US" sz="2800" dirty="0"/>
                            <a:t>Non-amortized</a:t>
                          </a:r>
                        </a:p>
                      </a:txBody>
                      <a:tcPr/>
                    </a:tc>
                    <a:extLst>
                      <a:ext uri="{0D108BD9-81ED-4DB2-BD59-A6C34878D82A}">
                        <a16:rowId xmlns:a16="http://schemas.microsoft.com/office/drawing/2014/main" val="10000"/>
                      </a:ext>
                    </a:extLst>
                  </a:tr>
                  <a:tr h="370840">
                    <a:tc>
                      <a:txBody>
                        <a:bodyPr/>
                        <a:lstStyle/>
                        <a:p>
                          <a:r>
                            <a:rPr lang="en-US" sz="2800" dirty="0" err="1"/>
                            <a:t>MakeSet</a:t>
                          </a:r>
                          <a:r>
                            <a:rPr lang="en-US" sz="2800" dirty="0"/>
                            <a:t>()</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(1)</m:t>
                                </m:r>
                              </m:oMath>
                            </m:oMathPara>
                          </a14:m>
                          <a:endParaRPr lang="en-US" sz="2800" dirty="0"/>
                        </a:p>
                      </a:txBody>
                      <a:tcPr/>
                    </a:tc>
                    <a:extLst>
                      <a:ext uri="{0D108BD9-81ED-4DB2-BD59-A6C34878D82A}">
                        <a16:rowId xmlns:a16="http://schemas.microsoft.com/office/drawing/2014/main" val="10001"/>
                      </a:ext>
                    </a:extLst>
                  </a:tr>
                  <a:tr h="370840">
                    <a:tc>
                      <a:txBody>
                        <a:bodyPr/>
                        <a:lstStyle/>
                        <a:p>
                          <a:r>
                            <a:rPr lang="en-US" sz="2800" dirty="0"/>
                            <a:t>Union()</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extLst>
                      <a:ext uri="{0D108BD9-81ED-4DB2-BD59-A6C34878D82A}">
                        <a16:rowId xmlns:a16="http://schemas.microsoft.com/office/drawing/2014/main" val="10002"/>
                      </a:ext>
                    </a:extLst>
                  </a:tr>
                  <a:tr h="370840">
                    <a:tc>
                      <a:txBody>
                        <a:bodyPr/>
                        <a:lstStyle/>
                        <a:p>
                          <a:r>
                            <a:rPr lang="en-US" sz="2800" dirty="0"/>
                            <a:t>Find()</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2">
                <a:extLst>
                  <a:ext uri="{FF2B5EF4-FFF2-40B4-BE49-F238E27FC236}">
                    <a16:creationId xmlns:a16="http://schemas.microsoft.com/office/drawing/2014/main" id="{1AD90912-0306-FC1D-8F83-2ADE96440628}"/>
                  </a:ext>
                </a:extLst>
              </p:cNvPr>
              <p:cNvGraphicFramePr>
                <a:graphicFrameLocks noGrp="1"/>
              </p:cNvGraphicFramePr>
              <p:nvPr>
                <p:extLst>
                  <p:ext uri="{D42A27DB-BD31-4B8C-83A1-F6EECF244321}">
                    <p14:modId xmlns:p14="http://schemas.microsoft.com/office/powerpoint/2010/main" val="206937690"/>
                  </p:ext>
                </p:extLst>
              </p:nvPr>
            </p:nvGraphicFramePr>
            <p:xfrm>
              <a:off x="960984" y="3740630"/>
              <a:ext cx="9828039" cy="2072640"/>
            </p:xfrm>
            <a:graphic>
              <a:graphicData uri="http://schemas.openxmlformats.org/drawingml/2006/table">
                <a:tbl>
                  <a:tblPr firstRow="1" bandRow="1">
                    <a:tableStyleId>{5C22544A-7EE6-4342-B048-85BDC9FD1C3A}</a:tableStyleId>
                  </a:tblPr>
                  <a:tblGrid>
                    <a:gridCol w="3276013">
                      <a:extLst>
                        <a:ext uri="{9D8B030D-6E8A-4147-A177-3AD203B41FA5}">
                          <a16:colId xmlns:a16="http://schemas.microsoft.com/office/drawing/2014/main" val="20000"/>
                        </a:ext>
                      </a:extLst>
                    </a:gridCol>
                    <a:gridCol w="3276013">
                      <a:extLst>
                        <a:ext uri="{9D8B030D-6E8A-4147-A177-3AD203B41FA5}">
                          <a16:colId xmlns:a16="http://schemas.microsoft.com/office/drawing/2014/main" val="20001"/>
                        </a:ext>
                      </a:extLst>
                    </a:gridCol>
                    <a:gridCol w="3276013">
                      <a:extLst>
                        <a:ext uri="{9D8B030D-6E8A-4147-A177-3AD203B41FA5}">
                          <a16:colId xmlns:a16="http://schemas.microsoft.com/office/drawing/2014/main" val="20002"/>
                        </a:ext>
                      </a:extLst>
                    </a:gridCol>
                  </a:tblGrid>
                  <a:tr h="518160">
                    <a:tc>
                      <a:txBody>
                        <a:bodyPr/>
                        <a:lstStyle/>
                        <a:p>
                          <a:r>
                            <a:rPr lang="en-US" sz="2800" dirty="0"/>
                            <a:t>Operation</a:t>
                          </a:r>
                        </a:p>
                      </a:txBody>
                      <a:tcPr/>
                    </a:tc>
                    <a:tc>
                      <a:txBody>
                        <a:bodyPr/>
                        <a:lstStyle/>
                        <a:p>
                          <a:r>
                            <a:rPr lang="en-US" sz="2800" dirty="0"/>
                            <a:t>Amortized</a:t>
                          </a:r>
                        </a:p>
                      </a:txBody>
                      <a:tcPr/>
                    </a:tc>
                    <a:tc>
                      <a:txBody>
                        <a:bodyPr/>
                        <a:lstStyle/>
                        <a:p>
                          <a:r>
                            <a:rPr lang="en-US" sz="2800" dirty="0"/>
                            <a:t>Non-amortized</a:t>
                          </a:r>
                        </a:p>
                      </a:txBody>
                      <a:tcPr/>
                    </a:tc>
                    <a:extLst>
                      <a:ext uri="{0D108BD9-81ED-4DB2-BD59-A6C34878D82A}">
                        <a16:rowId xmlns:a16="http://schemas.microsoft.com/office/drawing/2014/main" val="10000"/>
                      </a:ext>
                    </a:extLst>
                  </a:tr>
                  <a:tr h="518160">
                    <a:tc>
                      <a:txBody>
                        <a:bodyPr/>
                        <a:lstStyle/>
                        <a:p>
                          <a:r>
                            <a:rPr lang="en-US" sz="2800" dirty="0" err="1"/>
                            <a:t>MakeSet</a:t>
                          </a:r>
                          <a:r>
                            <a:rPr lang="en-US" sz="2800" dirty="0"/>
                            <a:t>()</a:t>
                          </a:r>
                        </a:p>
                      </a:txBody>
                      <a:tcPr/>
                    </a:tc>
                    <a:tc>
                      <a:txBody>
                        <a:bodyPr/>
                        <a:lstStyle/>
                        <a:p>
                          <a:endParaRPr lang="en-US"/>
                        </a:p>
                      </a:txBody>
                      <a:tcPr>
                        <a:blipFill>
                          <a:blip r:embed="rId3"/>
                          <a:stretch>
                            <a:fillRect l="-100000" t="-112195" r="-100772" b="-231707"/>
                          </a:stretch>
                        </a:blipFill>
                      </a:tcPr>
                    </a:tc>
                    <a:tc>
                      <a:txBody>
                        <a:bodyPr/>
                        <a:lstStyle/>
                        <a:p>
                          <a:endParaRPr lang="en-US"/>
                        </a:p>
                      </a:txBody>
                      <a:tcPr>
                        <a:blipFill>
                          <a:blip r:embed="rId3"/>
                          <a:stretch>
                            <a:fillRect l="-200775" t="-112195" r="-1163" b="-231707"/>
                          </a:stretch>
                        </a:blipFill>
                      </a:tcPr>
                    </a:tc>
                    <a:extLst>
                      <a:ext uri="{0D108BD9-81ED-4DB2-BD59-A6C34878D82A}">
                        <a16:rowId xmlns:a16="http://schemas.microsoft.com/office/drawing/2014/main" val="10001"/>
                      </a:ext>
                    </a:extLst>
                  </a:tr>
                  <a:tr h="518160">
                    <a:tc>
                      <a:txBody>
                        <a:bodyPr/>
                        <a:lstStyle/>
                        <a:p>
                          <a:r>
                            <a:rPr lang="en-US" sz="2800" dirty="0"/>
                            <a:t>Union()</a:t>
                          </a:r>
                        </a:p>
                      </a:txBody>
                      <a:tcPr/>
                    </a:tc>
                    <a:tc>
                      <a:txBody>
                        <a:bodyPr/>
                        <a:lstStyle/>
                        <a:p>
                          <a:endParaRPr lang="en-US"/>
                        </a:p>
                      </a:txBody>
                      <a:tcPr>
                        <a:blipFill>
                          <a:blip r:embed="rId3"/>
                          <a:stretch>
                            <a:fillRect l="-100000" t="-212195" r="-100772" b="-131707"/>
                          </a:stretch>
                        </a:blipFill>
                      </a:tcPr>
                    </a:tc>
                    <a:tc>
                      <a:txBody>
                        <a:bodyPr/>
                        <a:lstStyle/>
                        <a:p>
                          <a:endParaRPr lang="en-US"/>
                        </a:p>
                      </a:txBody>
                      <a:tcPr>
                        <a:blipFill>
                          <a:blip r:embed="rId3"/>
                          <a:stretch>
                            <a:fillRect l="-200775" t="-212195" r="-1163" b="-131707"/>
                          </a:stretch>
                        </a:blipFill>
                      </a:tcPr>
                    </a:tc>
                    <a:extLst>
                      <a:ext uri="{0D108BD9-81ED-4DB2-BD59-A6C34878D82A}">
                        <a16:rowId xmlns:a16="http://schemas.microsoft.com/office/drawing/2014/main" val="10002"/>
                      </a:ext>
                    </a:extLst>
                  </a:tr>
                  <a:tr h="518160">
                    <a:tc>
                      <a:txBody>
                        <a:bodyPr/>
                        <a:lstStyle/>
                        <a:p>
                          <a:r>
                            <a:rPr lang="en-US" sz="2800" dirty="0"/>
                            <a:t>Find()</a:t>
                          </a:r>
                        </a:p>
                      </a:txBody>
                      <a:tcPr/>
                    </a:tc>
                    <a:tc>
                      <a:txBody>
                        <a:bodyPr/>
                        <a:lstStyle/>
                        <a:p>
                          <a:endParaRPr lang="en-US"/>
                        </a:p>
                      </a:txBody>
                      <a:tcPr>
                        <a:blipFill>
                          <a:blip r:embed="rId3"/>
                          <a:stretch>
                            <a:fillRect l="-100000" t="-312195" r="-100772" b="-31707"/>
                          </a:stretch>
                        </a:blipFill>
                      </a:tcPr>
                    </a:tc>
                    <a:tc>
                      <a:txBody>
                        <a:bodyPr/>
                        <a:lstStyle/>
                        <a:p>
                          <a:endParaRPr lang="en-US"/>
                        </a:p>
                      </a:txBody>
                      <a:tcPr>
                        <a:blipFill>
                          <a:blip r:embed="rId3"/>
                          <a:stretch>
                            <a:fillRect l="-200775" t="-312195" r="-1163" b="-31707"/>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1507318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p:txBody>
          <a:bodyPr/>
          <a:lstStyle/>
          <a:p>
            <a:r>
              <a:rPr lang="en-US" i="1" dirty="0"/>
              <a:t>log * n</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21</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38819BC-1373-6B0D-685C-0D518F30BC37}"/>
                  </a:ext>
                </a:extLst>
              </p:cNvPr>
              <p:cNvSpPr txBox="1"/>
              <p:nvPr/>
            </p:nvSpPr>
            <p:spPr>
              <a:xfrm>
                <a:off x="838199" y="1568052"/>
                <a:ext cx="10376647" cy="4919295"/>
              </a:xfrm>
              <a:prstGeom prst="rect">
                <a:avLst/>
              </a:prstGeom>
              <a:noFill/>
            </p:spPr>
            <p:txBody>
              <a:bodyPr wrap="square">
                <a:spAutoFit/>
              </a:bodyPr>
              <a:lstStyle/>
              <a:p>
                <a:pPr>
                  <a:lnSpc>
                    <a:spcPct val="200000"/>
                  </a:lnSpc>
                </a:pPr>
                <a14:m>
                  <m:oMath xmlns:m="http://schemas.openxmlformats.org/officeDocument/2006/math">
                    <m:func>
                      <m:funcPr>
                        <m:ctrlPr>
                          <a:rPr lang="en-US" sz="2400" i="1" smtClean="0">
                            <a:solidFill>
                              <a:schemeClr val="accent2"/>
                            </a:solidFill>
                            <a:latin typeface="Cambria Math" panose="02040503050406030204" pitchFamily="18" charset="0"/>
                          </a:rPr>
                        </m:ctrlPr>
                      </m:funcPr>
                      <m:fName>
                        <m:sSup>
                          <m:sSupPr>
                            <m:ctrlPr>
                              <a:rPr lang="en-US" sz="2400" i="1">
                                <a:solidFill>
                                  <a:schemeClr val="accent2"/>
                                </a:solidFill>
                                <a:latin typeface="Cambria Math" panose="02040503050406030204" pitchFamily="18" charset="0"/>
                              </a:rPr>
                            </m:ctrlPr>
                          </m:sSupPr>
                          <m:e>
                            <m:r>
                              <m:rPr>
                                <m:sty m:val="p"/>
                              </m:rPr>
                              <a:rPr lang="en-US" sz="2400">
                                <a:solidFill>
                                  <a:schemeClr val="accent2"/>
                                </a:solidFill>
                                <a:latin typeface="Cambria Math" panose="02040503050406030204" pitchFamily="18" charset="0"/>
                              </a:rPr>
                              <m:t>log</m:t>
                            </m:r>
                          </m:e>
                          <m:sup>
                            <m:r>
                              <a:rPr lang="en-US" sz="2400" i="1">
                                <a:solidFill>
                                  <a:schemeClr val="accent2"/>
                                </a:solidFill>
                                <a:latin typeface="Cambria Math" panose="02040503050406030204" pitchFamily="18" charset="0"/>
                              </a:rPr>
                              <m:t>∗</m:t>
                            </m:r>
                          </m:sup>
                        </m:sSup>
                      </m:fName>
                      <m:e>
                        <m:r>
                          <a:rPr lang="en-US" sz="2400" i="1">
                            <a:solidFill>
                              <a:schemeClr val="accent2"/>
                            </a:solidFill>
                            <a:latin typeface="Cambria Math" panose="02040503050406030204" pitchFamily="18" charset="0"/>
                          </a:rPr>
                          <m:t>𝑛</m:t>
                        </m:r>
                      </m:e>
                    </m:func>
                    <m:r>
                      <a:rPr lang="en-US" sz="2400" b="0" i="0" smtClean="0">
                        <a:solidFill>
                          <a:schemeClr val="accent2"/>
                        </a:solidFill>
                        <a:latin typeface="Cambria Math" panose="02040503050406030204" pitchFamily="18" charset="0"/>
                      </a:rPr>
                      <m:t>: </m:t>
                    </m:r>
                  </m:oMath>
                </a14:m>
                <a:r>
                  <a:rPr lang="en-US" sz="2400" dirty="0"/>
                  <a:t>the number of times you need to apply </a:t>
                </a:r>
                <a14:m>
                  <m:oMath xmlns:m="http://schemas.openxmlformats.org/officeDocument/2006/math">
                    <m:r>
                      <m:rPr>
                        <m:sty m:val="p"/>
                      </m:rPr>
                      <a:rPr lang="en-US" sz="2400">
                        <a:latin typeface="Cambria Math" panose="02040503050406030204" pitchFamily="18" charset="0"/>
                      </a:rPr>
                      <m:t>log</m:t>
                    </m:r>
                    <m:r>
                      <a:rPr lang="en-US" sz="2400" i="1">
                        <a:latin typeface="Cambria Math" panose="02040503050406030204" pitchFamily="18" charset="0"/>
                      </a:rPr>
                      <m:t>⁡()</m:t>
                    </m:r>
                  </m:oMath>
                </a14:m>
                <a:r>
                  <a:rPr lang="en-US" sz="2400" dirty="0"/>
                  <a:t> to get a number at most 1.</a:t>
                </a:r>
              </a:p>
              <a:p>
                <a:pPr>
                  <a:lnSpc>
                    <a:spcPct val="200000"/>
                  </a:lnSpc>
                </a:pPr>
                <a:r>
                  <a:rPr lang="en-US" sz="2400" dirty="0"/>
                  <a:t>E.g. </a:t>
                </a:r>
                <a14:m>
                  <m:oMath xmlns:m="http://schemas.openxmlformats.org/officeDocument/2006/math">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m:t>
                            </m:r>
                          </m:sup>
                        </m:sSup>
                      </m:fName>
                      <m:e>
                        <m:r>
                          <a:rPr lang="en-US" sz="2400" i="1">
                            <a:latin typeface="Cambria Math" panose="02040503050406030204" pitchFamily="18" charset="0"/>
                          </a:rPr>
                          <m:t>(16)</m:t>
                        </m:r>
                      </m:e>
                    </m:func>
                    <m:r>
                      <a:rPr lang="en-US" sz="2400" i="1">
                        <a:latin typeface="Cambria Math" panose="02040503050406030204" pitchFamily="18" charset="0"/>
                      </a:rPr>
                      <m:t>=3</m:t>
                    </m:r>
                  </m:oMath>
                </a14:m>
                <a:endParaRPr lang="en-US" sz="2400" dirty="0"/>
              </a:p>
              <a:p>
                <a:pPr>
                  <a:lnSpc>
                    <a:spcPct val="200000"/>
                  </a:lnSpc>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16</m:t>
                              </m:r>
                            </m:e>
                          </m:d>
                        </m:e>
                      </m:func>
                      <m:r>
                        <a:rPr lang="en-US" sz="2400" i="1">
                          <a:latin typeface="Cambria Math" panose="02040503050406030204" pitchFamily="18" charset="0"/>
                        </a:rPr>
                        <m:t>=4</m:t>
                      </m:r>
                      <m:r>
                        <a:rPr lang="en-US" sz="2400">
                          <a:latin typeface="Cambria Math" panose="02040503050406030204" pitchFamily="18" charset="0"/>
                        </a:rPr>
                        <m:t>        </m:t>
                      </m:r>
                      <m:func>
                        <m:funcPr>
                          <m:ctrlPr>
                            <a:rPr lang="en-US" sz="2400" i="1">
                              <a:latin typeface="Cambria Math" panose="02040503050406030204" pitchFamily="18" charset="0"/>
                            </a:rPr>
                          </m:ctrlPr>
                        </m:funcPr>
                        <m:fName>
                          <m:r>
                            <a:rPr lang="en-US" sz="2400" i="1">
                              <a:latin typeface="Cambria Math" panose="02040503050406030204" pitchFamily="18" charset="0"/>
                            </a:rPr>
                            <m:t> </m:t>
                          </m:r>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4</m:t>
                              </m:r>
                            </m:e>
                          </m:d>
                        </m:e>
                      </m:func>
                      <m:r>
                        <a:rPr lang="en-US" sz="2400" i="1">
                          <a:latin typeface="Cambria Math" panose="02040503050406030204" pitchFamily="18" charset="0"/>
                        </a:rPr>
                        <m:t>=2</m:t>
                      </m:r>
                      <m:r>
                        <a:rPr lang="en-US" sz="2400">
                          <a:latin typeface="Cambria Math" panose="02040503050406030204" pitchFamily="18" charset="0"/>
                        </a:rPr>
                        <m:t> </m:t>
                      </m:r>
                      <m:func>
                        <m:funcPr>
                          <m:ctrlPr>
                            <a:rPr lang="en-US" sz="2400" i="1">
                              <a:latin typeface="Cambria Math" panose="02040503050406030204" pitchFamily="18" charset="0"/>
                            </a:rPr>
                          </m:ctrlPr>
                        </m:funcPr>
                        <m:fName>
                          <m:r>
                            <a:rPr lang="en-US" sz="2400" i="1">
                              <a:latin typeface="Cambria Math" panose="02040503050406030204" pitchFamily="18" charset="0"/>
                            </a:rPr>
                            <m:t>        </m:t>
                          </m:r>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2</m:t>
                              </m:r>
                            </m:e>
                          </m:d>
                        </m:e>
                      </m:func>
                      <m:r>
                        <a:rPr lang="en-US" sz="2400" i="1">
                          <a:latin typeface="Cambria Math" panose="02040503050406030204" pitchFamily="18" charset="0"/>
                        </a:rPr>
                        <m:t>=1.</m:t>
                      </m:r>
                    </m:oMath>
                  </m:oMathPara>
                </a14:m>
                <a:endParaRPr lang="en-US" sz="2400" dirty="0"/>
              </a:p>
              <a:p>
                <a:pPr>
                  <a:lnSpc>
                    <a:spcPct val="200000"/>
                  </a:lnSpc>
                </a:pPr>
                <a14:m>
                  <m:oMath xmlns:m="http://schemas.openxmlformats.org/officeDocument/2006/math">
                    <m:func>
                      <m:funcPr>
                        <m:ctrlPr>
                          <a:rPr lang="en-US" sz="2400" i="1">
                            <a:solidFill>
                              <a:schemeClr val="accent2"/>
                            </a:solidFill>
                            <a:latin typeface="Cambria Math" panose="02040503050406030204" pitchFamily="18" charset="0"/>
                          </a:rPr>
                        </m:ctrlPr>
                      </m:funcPr>
                      <m:fName>
                        <m:sSup>
                          <m:sSupPr>
                            <m:ctrlPr>
                              <a:rPr lang="en-US" sz="2400" i="1">
                                <a:solidFill>
                                  <a:schemeClr val="accent2"/>
                                </a:solidFill>
                                <a:latin typeface="Cambria Math" panose="02040503050406030204" pitchFamily="18" charset="0"/>
                              </a:rPr>
                            </m:ctrlPr>
                          </m:sSupPr>
                          <m:e>
                            <m:r>
                              <m:rPr>
                                <m:sty m:val="p"/>
                              </m:rPr>
                              <a:rPr lang="en-US" sz="2400">
                                <a:solidFill>
                                  <a:schemeClr val="accent2"/>
                                </a:solidFill>
                                <a:latin typeface="Cambria Math" panose="02040503050406030204" pitchFamily="18" charset="0"/>
                              </a:rPr>
                              <m:t>log</m:t>
                            </m:r>
                          </m:e>
                          <m:sup>
                            <m:r>
                              <a:rPr lang="en-US" sz="2400" i="1">
                                <a:solidFill>
                                  <a:schemeClr val="accent2"/>
                                </a:solidFill>
                                <a:latin typeface="Cambria Math" panose="02040503050406030204" pitchFamily="18" charset="0"/>
                              </a:rPr>
                              <m:t>∗</m:t>
                            </m:r>
                          </m:sup>
                        </m:sSup>
                      </m:fName>
                      <m:e>
                        <m:r>
                          <a:rPr lang="en-US" sz="2400" i="1">
                            <a:solidFill>
                              <a:schemeClr val="accent2"/>
                            </a:solidFill>
                            <a:latin typeface="Cambria Math" panose="02040503050406030204" pitchFamily="18" charset="0"/>
                          </a:rPr>
                          <m:t>𝑛</m:t>
                        </m:r>
                      </m:e>
                    </m:func>
                  </m:oMath>
                </a14:m>
                <a:r>
                  <a:rPr lang="en-US" sz="2400" dirty="0"/>
                  <a:t> grows ridiculously slowly. </a:t>
                </a:r>
              </a:p>
              <a:p>
                <a:pPr>
                  <a:lnSpc>
                    <a:spcPct val="200000"/>
                  </a:lnSpc>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m:t>
                              </m:r>
                            </m:sup>
                          </m:sSup>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80</m:t>
                                  </m:r>
                                </m:sup>
                              </m:sSup>
                            </m:e>
                          </m:d>
                          <m:r>
                            <a:rPr lang="en-US" sz="2400" i="1">
                              <a:latin typeface="Cambria Math" panose="02040503050406030204" pitchFamily="18" charset="0"/>
                            </a:rPr>
                            <m:t> </m:t>
                          </m:r>
                        </m:e>
                      </m:func>
                      <m:r>
                        <a:rPr lang="en-US" sz="2400" i="1">
                          <a:latin typeface="Cambria Math" panose="02040503050406030204" pitchFamily="18" charset="0"/>
                        </a:rPr>
                        <m:t>=5.</m:t>
                      </m:r>
                    </m:oMath>
                  </m:oMathPara>
                </a14:m>
                <a:endParaRPr lang="en-US" sz="2400" dirty="0"/>
              </a:p>
              <a:p>
                <a:pPr>
                  <a:lnSpc>
                    <a:spcPct val="200000"/>
                  </a:lnSpc>
                </a:pPr>
                <a:r>
                  <a:rPr lang="en-US" sz="2400" dirty="0"/>
                  <a:t>For all practical purposes, </a:t>
                </a:r>
                <a14:m>
                  <m:oMath xmlns:m="http://schemas.openxmlformats.org/officeDocument/2006/math">
                    <m:func>
                      <m:funcPr>
                        <m:ctrlPr>
                          <a:rPr lang="en-US" sz="2400" i="1">
                            <a:solidFill>
                              <a:schemeClr val="accent2"/>
                            </a:solidFill>
                            <a:latin typeface="Cambria Math" panose="02040503050406030204" pitchFamily="18" charset="0"/>
                          </a:rPr>
                        </m:ctrlPr>
                      </m:funcPr>
                      <m:fName>
                        <m:sSup>
                          <m:sSupPr>
                            <m:ctrlPr>
                              <a:rPr lang="en-US" sz="2400" i="1">
                                <a:solidFill>
                                  <a:schemeClr val="accent2"/>
                                </a:solidFill>
                                <a:latin typeface="Cambria Math" panose="02040503050406030204" pitchFamily="18" charset="0"/>
                              </a:rPr>
                            </m:ctrlPr>
                          </m:sSupPr>
                          <m:e>
                            <m:r>
                              <m:rPr>
                                <m:sty m:val="p"/>
                              </m:rPr>
                              <a:rPr lang="en-US" sz="2400">
                                <a:solidFill>
                                  <a:schemeClr val="accent2"/>
                                </a:solidFill>
                                <a:latin typeface="Cambria Math" panose="02040503050406030204" pitchFamily="18" charset="0"/>
                              </a:rPr>
                              <m:t>log</m:t>
                            </m:r>
                          </m:e>
                          <m:sup>
                            <m:r>
                              <a:rPr lang="en-US" sz="2400" i="1">
                                <a:solidFill>
                                  <a:schemeClr val="accent2"/>
                                </a:solidFill>
                                <a:latin typeface="Cambria Math" panose="02040503050406030204" pitchFamily="18" charset="0"/>
                              </a:rPr>
                              <m:t>∗</m:t>
                            </m:r>
                          </m:sup>
                        </m:sSup>
                      </m:fName>
                      <m:e>
                        <m:r>
                          <a:rPr lang="en-US" sz="2400" i="1">
                            <a:solidFill>
                              <a:schemeClr val="accent2"/>
                            </a:solidFill>
                            <a:latin typeface="Cambria Math" panose="02040503050406030204" pitchFamily="18" charset="0"/>
                          </a:rPr>
                          <m:t>𝑛</m:t>
                        </m:r>
                      </m:e>
                    </m:func>
                  </m:oMath>
                </a14:m>
                <a:r>
                  <a:rPr lang="en-US" sz="2400" dirty="0"/>
                  <a:t> operations are constant time</a:t>
                </a:r>
              </a:p>
              <a:p>
                <a:pPr>
                  <a:spcBef>
                    <a:spcPts val="200"/>
                  </a:spcBef>
                </a:pPr>
                <a:endParaRPr lang="en-US" sz="2400" dirty="0"/>
              </a:p>
            </p:txBody>
          </p:sp>
        </mc:Choice>
        <mc:Fallback xmlns="">
          <p:sp>
            <p:nvSpPr>
              <p:cNvPr id="9" name="TextBox 8">
                <a:extLst>
                  <a:ext uri="{FF2B5EF4-FFF2-40B4-BE49-F238E27FC236}">
                    <a16:creationId xmlns:a16="http://schemas.microsoft.com/office/drawing/2014/main" id="{838819BC-1373-6B0D-685C-0D518F30BC37}"/>
                  </a:ext>
                </a:extLst>
              </p:cNvPr>
              <p:cNvSpPr txBox="1">
                <a:spLocks noRot="1" noChangeAspect="1" noMove="1" noResize="1" noEditPoints="1" noAdjustHandles="1" noChangeArrowheads="1" noChangeShapeType="1" noTextEdit="1"/>
              </p:cNvSpPr>
              <p:nvPr/>
            </p:nvSpPr>
            <p:spPr>
              <a:xfrm>
                <a:off x="838199" y="1568052"/>
                <a:ext cx="10376647" cy="4919295"/>
              </a:xfrm>
              <a:prstGeom prst="rect">
                <a:avLst/>
              </a:prstGeom>
              <a:blipFill>
                <a:blip r:embed="rId3"/>
                <a:stretch>
                  <a:fillRect l="-855" r="-122"/>
                </a:stretch>
              </a:blipFill>
            </p:spPr>
            <p:txBody>
              <a:bodyPr/>
              <a:lstStyle/>
              <a:p>
                <a:r>
                  <a:rPr lang="en-US">
                    <a:noFill/>
                  </a:rPr>
                  <a:t> </a:t>
                </a:r>
              </a:p>
            </p:txBody>
          </p:sp>
        </mc:Fallback>
      </mc:AlternateContent>
    </p:spTree>
    <p:extLst>
      <p:ext uri="{BB962C8B-B14F-4D97-AF65-F5344CB8AC3E}">
        <p14:creationId xmlns:p14="http://schemas.microsoft.com/office/powerpoint/2010/main" val="149206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p:txBody>
          <a:bodyPr/>
          <a:lstStyle/>
          <a:p>
            <a:r>
              <a:rPr lang="en-US" dirty="0"/>
              <a:t>Using Union-Find</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a:xfrm>
            <a:off x="851647" y="6356350"/>
            <a:ext cx="2743200" cy="365125"/>
          </a:xfrm>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22</a:t>
            </a:fld>
            <a:endParaRPr lang="en-US"/>
          </a:p>
        </p:txBody>
      </p:sp>
      <p:sp>
        <p:nvSpPr>
          <p:cNvPr id="9" name="TextBox 8">
            <a:extLst>
              <a:ext uri="{FF2B5EF4-FFF2-40B4-BE49-F238E27FC236}">
                <a16:creationId xmlns:a16="http://schemas.microsoft.com/office/drawing/2014/main" id="{838819BC-1373-6B0D-685C-0D518F30BC37}"/>
              </a:ext>
            </a:extLst>
          </p:cNvPr>
          <p:cNvSpPr txBox="1"/>
          <p:nvPr/>
        </p:nvSpPr>
        <p:spPr>
          <a:xfrm>
            <a:off x="838198" y="1568051"/>
            <a:ext cx="10618695" cy="3441968"/>
          </a:xfrm>
          <a:prstGeom prst="rect">
            <a:avLst/>
          </a:prstGeom>
          <a:noFill/>
        </p:spPr>
        <p:txBody>
          <a:bodyPr wrap="square">
            <a:spAutoFit/>
          </a:bodyPr>
          <a:lstStyle/>
          <a:p>
            <a:r>
              <a:rPr lang="en-US" sz="2800" dirty="0"/>
              <a:t>Have each disjoint set represent a connected component </a:t>
            </a:r>
          </a:p>
          <a:p>
            <a:pPr lvl="1"/>
            <a:endParaRPr lang="en-US" sz="2400" dirty="0"/>
          </a:p>
          <a:p>
            <a:pPr lvl="1"/>
            <a:endParaRPr lang="en-US" sz="2400" dirty="0"/>
          </a:p>
          <a:p>
            <a:r>
              <a:rPr lang="en-US" sz="2800" dirty="0"/>
              <a:t>When you add an edge, you </a:t>
            </a:r>
            <a:r>
              <a:rPr lang="en-US" sz="2800" b="1" dirty="0"/>
              <a:t>union </a:t>
            </a:r>
            <a:r>
              <a:rPr lang="en-US" sz="2800" dirty="0"/>
              <a:t>those connected components.</a:t>
            </a:r>
          </a:p>
          <a:p>
            <a:endParaRPr lang="en-US" sz="2800" dirty="0"/>
          </a:p>
          <a:p>
            <a:endParaRPr lang="en-US" sz="2800" dirty="0"/>
          </a:p>
          <a:p>
            <a:r>
              <a:rPr lang="en-US" sz="2800" dirty="0"/>
              <a:t>How do you know if two vertices belong to the same component?</a:t>
            </a:r>
          </a:p>
          <a:p>
            <a:pPr>
              <a:spcBef>
                <a:spcPts val="200"/>
              </a:spcBef>
            </a:pPr>
            <a:endParaRPr lang="en-US" sz="2800" dirty="0"/>
          </a:p>
        </p:txBody>
      </p:sp>
    </p:spTree>
    <p:extLst>
      <p:ext uri="{BB962C8B-B14F-4D97-AF65-F5344CB8AC3E}">
        <p14:creationId xmlns:p14="http://schemas.microsoft.com/office/powerpoint/2010/main" val="11786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p:txBody>
          <a:bodyPr/>
          <a:lstStyle/>
          <a:p>
            <a:r>
              <a:rPr lang="en-US" dirty="0"/>
              <a:t>Kruskal’s with Union Find</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a:xfrm>
            <a:off x="851647" y="6356350"/>
            <a:ext cx="2743200" cy="365125"/>
          </a:xfrm>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23</a:t>
            </a:fld>
            <a:endParaRPr lang="en-US"/>
          </a:p>
        </p:txBody>
      </p:sp>
      <p:sp>
        <p:nvSpPr>
          <p:cNvPr id="9" name="TextBox 8">
            <a:extLst>
              <a:ext uri="{FF2B5EF4-FFF2-40B4-BE49-F238E27FC236}">
                <a16:creationId xmlns:a16="http://schemas.microsoft.com/office/drawing/2014/main" id="{838819BC-1373-6B0D-685C-0D518F30BC37}"/>
              </a:ext>
            </a:extLst>
          </p:cNvPr>
          <p:cNvSpPr txBox="1"/>
          <p:nvPr/>
        </p:nvSpPr>
        <p:spPr>
          <a:xfrm>
            <a:off x="838198" y="1568051"/>
            <a:ext cx="10618695" cy="4606389"/>
          </a:xfrm>
          <a:prstGeom prst="rect">
            <a:avLst/>
          </a:prstGeom>
          <a:noFill/>
        </p:spPr>
        <p:txBody>
          <a:bodyPr wrap="square">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foreach(edge (u, v) in sorted order){</a:t>
            </a:r>
          </a:p>
          <a:p>
            <a:pPr>
              <a:spcBef>
                <a:spcPts val="200"/>
              </a:spcBef>
            </a:pPr>
            <a:r>
              <a:rPr lang="en-US" sz="2800" dirty="0">
                <a:latin typeface="Courier New" panose="02070309020205020404" pitchFamily="49" charset="0"/>
                <a:cs typeface="Courier New" panose="02070309020205020404" pitchFamily="49" charset="0"/>
              </a:rPr>
              <a:t>		if(find(u) != find(v)){</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union(find(u),find(v))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a:p>
            <a:pPr>
              <a:spcBef>
                <a:spcPts val="200"/>
              </a:spcBef>
            </a:pPr>
            <a:endParaRPr lang="en-US" sz="2800" dirty="0"/>
          </a:p>
        </p:txBody>
      </p:sp>
    </p:spTree>
    <p:extLst>
      <p:ext uri="{BB962C8B-B14F-4D97-AF65-F5344CB8AC3E}">
        <p14:creationId xmlns:p14="http://schemas.microsoft.com/office/powerpoint/2010/main" val="43489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4797-EB9F-AD41-8FE1-3307A272410D}"/>
              </a:ext>
            </a:extLst>
          </p:cNvPr>
          <p:cNvSpPr>
            <a:spLocks noGrp="1"/>
          </p:cNvSpPr>
          <p:nvPr>
            <p:ph type="title"/>
          </p:nvPr>
        </p:nvSpPr>
        <p:spPr/>
        <p:txBody>
          <a:bodyPr/>
          <a:lstStyle/>
          <a:p>
            <a:r>
              <a:rPr lang="en-US" dirty="0"/>
              <a:t>Full circle</a:t>
            </a:r>
          </a:p>
        </p:txBody>
      </p:sp>
      <p:sp>
        <p:nvSpPr>
          <p:cNvPr id="4" name="Date Placeholder 3">
            <a:extLst>
              <a:ext uri="{FF2B5EF4-FFF2-40B4-BE49-F238E27FC236}">
                <a16:creationId xmlns:a16="http://schemas.microsoft.com/office/drawing/2014/main" id="{051E8719-207B-EE4D-A51D-26CF42195517}"/>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AD21C84C-8211-0B44-BB61-4BCA9B2C0BE3}"/>
              </a:ext>
            </a:extLst>
          </p:cNvPr>
          <p:cNvSpPr>
            <a:spLocks noGrp="1"/>
          </p:cNvSpPr>
          <p:nvPr>
            <p:ph type="sldNum" sz="quarter" idx="12"/>
          </p:nvPr>
        </p:nvSpPr>
        <p:spPr/>
        <p:txBody>
          <a:bodyPr/>
          <a:lstStyle/>
          <a:p>
            <a:fld id="{26EF018D-A113-44B2-BA5D-E3BD5C944D75}" type="slidenum">
              <a:rPr lang="en-US" smtClean="0"/>
              <a:t>24</a:t>
            </a:fld>
            <a:endParaRPr lang="en-US"/>
          </a:p>
        </p:txBody>
      </p:sp>
      <p:sp>
        <p:nvSpPr>
          <p:cNvPr id="9" name="TextBox 8">
            <a:extLst>
              <a:ext uri="{FF2B5EF4-FFF2-40B4-BE49-F238E27FC236}">
                <a16:creationId xmlns:a16="http://schemas.microsoft.com/office/drawing/2014/main" id="{838819BC-1373-6B0D-685C-0D518F30BC37}"/>
              </a:ext>
            </a:extLst>
          </p:cNvPr>
          <p:cNvSpPr txBox="1"/>
          <p:nvPr/>
        </p:nvSpPr>
        <p:spPr>
          <a:xfrm>
            <a:off x="838198" y="1568051"/>
            <a:ext cx="10618695" cy="523220"/>
          </a:xfrm>
          <a:prstGeom prst="rect">
            <a:avLst/>
          </a:prstGeom>
          <a:noFill/>
        </p:spPr>
        <p:txBody>
          <a:bodyPr wrap="square">
            <a:spAutoFit/>
          </a:bodyPr>
          <a:lstStyle/>
          <a:p>
            <a:pPr>
              <a:spcBef>
                <a:spcPts val="200"/>
              </a:spcBef>
            </a:pPr>
            <a:r>
              <a:rPr lang="en-US" sz="2800" dirty="0"/>
              <a:t>Let’s time travel again!</a:t>
            </a:r>
          </a:p>
        </p:txBody>
      </p:sp>
    </p:spTree>
    <p:extLst>
      <p:ext uri="{BB962C8B-B14F-4D97-AF65-F5344CB8AC3E}">
        <p14:creationId xmlns:p14="http://schemas.microsoft.com/office/powerpoint/2010/main" val="800563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custDataLst>
              <p:tags r:id="rId1"/>
            </p:custDataLst>
          </p:nvPr>
        </p:nvSpPr>
        <p:spPr/>
        <p:txBody>
          <a:bodyPr/>
          <a:lstStyle/>
          <a:p>
            <a:r>
              <a:rPr lang="en-US" dirty="0"/>
              <a:t>Time travel (again) – 1920s</a:t>
            </a:r>
          </a:p>
        </p:txBody>
      </p:sp>
      <p:sp>
        <p:nvSpPr>
          <p:cNvPr id="9221" name="Rectangle 3"/>
          <p:cNvSpPr>
            <a:spLocks noGrp="1" noChangeArrowheads="1"/>
          </p:cNvSpPr>
          <p:nvPr>
            <p:ph type="body" idx="1"/>
            <p:custDataLst>
              <p:tags r:id="rId2"/>
            </p:custDataLst>
          </p:nvPr>
        </p:nvSpPr>
        <p:spPr>
          <a:xfrm>
            <a:off x="838200" y="1421296"/>
            <a:ext cx="10515600" cy="4755667"/>
          </a:xfrm>
        </p:spPr>
        <p:txBody>
          <a:bodyPr/>
          <a:lstStyle/>
          <a:p>
            <a:pPr marL="0" indent="0">
              <a:buNone/>
            </a:pPr>
            <a:r>
              <a:rPr lang="en-US" sz="2400" dirty="0"/>
              <a:t>It’s the </a:t>
            </a:r>
            <a:r>
              <a:rPr lang="en-US" sz="2400" dirty="0">
                <a:solidFill>
                  <a:schemeClr val="accent2"/>
                </a:solidFill>
              </a:rPr>
              <a:t>1920’s.</a:t>
            </a:r>
            <a:r>
              <a:rPr lang="en-US" sz="2400" dirty="0"/>
              <a:t> Your friend works at an </a:t>
            </a:r>
            <a:r>
              <a:rPr lang="en-US" sz="2400" dirty="0">
                <a:solidFill>
                  <a:schemeClr val="accent2"/>
                </a:solidFill>
              </a:rPr>
              <a:t>electric company</a:t>
            </a:r>
            <a:r>
              <a:rPr lang="en-US" sz="2400" dirty="0"/>
              <a:t>. They want to know where to build electrical wires to connect all cities to the powerplant. </a:t>
            </a:r>
          </a:p>
          <a:p>
            <a:pPr lvl="1"/>
            <a:endParaRPr lang="en-US" dirty="0"/>
          </a:p>
        </p:txBody>
      </p:sp>
      <p:sp>
        <p:nvSpPr>
          <p:cNvPr id="9218" name="Date Placeholder 3" hidden="1"/>
          <p:cNvSpPr>
            <a:spLocks noGrp="1"/>
          </p:cNvSpPr>
          <p:nvPr>
            <p:ph type="dt" sz="quarter" idx="10"/>
            <p:custDataLst>
              <p:tags r:id="rId3"/>
            </p:custDataLst>
          </p:nvPr>
        </p:nvSpPr>
        <p:spPr/>
        <p:txBody>
          <a:bodyPr/>
          <a:lstStyle/>
          <a:p>
            <a:r>
              <a:rPr lang="en-US"/>
              <a:t>8/10/2022</a:t>
            </a:r>
          </a:p>
        </p:txBody>
      </p:sp>
      <p:sp>
        <p:nvSpPr>
          <p:cNvPr id="9219" name="Slide Number Placeholder 5" hidden="1"/>
          <p:cNvSpPr>
            <a:spLocks noGrp="1"/>
          </p:cNvSpPr>
          <p:nvPr>
            <p:ph type="sldNum" sz="quarter" idx="12"/>
            <p:custDataLst>
              <p:tags r:id="rId4"/>
            </p:custDataLst>
          </p:nvPr>
        </p:nvSpPr>
        <p:spPr/>
        <p:txBody>
          <a:bodyPr/>
          <a:lstStyle/>
          <a:p>
            <a:fld id="{FBB37B91-A6EA-47E7-BD8E-F85EBF5C8D93}" type="slidenum">
              <a:rPr lang="en-US" smtClean="0"/>
              <a:pPr/>
              <a:t>25</a:t>
            </a:fld>
            <a:endParaRPr lang="en-US"/>
          </a:p>
        </p:txBody>
      </p:sp>
      <p:pic>
        <p:nvPicPr>
          <p:cNvPr id="3" name="Picture 2" descr="Diagram, radar chart&#10;&#10;Description automatically generated">
            <a:extLst>
              <a:ext uri="{FF2B5EF4-FFF2-40B4-BE49-F238E27FC236}">
                <a16:creationId xmlns:a16="http://schemas.microsoft.com/office/drawing/2014/main" id="{99FC88FC-1CB5-9173-A3A5-07F96F3A2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8837" y="2227361"/>
            <a:ext cx="5605463" cy="3143536"/>
          </a:xfrm>
          <a:prstGeom prst="rect">
            <a:avLst/>
          </a:prstGeom>
        </p:spPr>
      </p:pic>
      <p:sp>
        <p:nvSpPr>
          <p:cNvPr id="4" name="TextBox 3">
            <a:extLst>
              <a:ext uri="{FF2B5EF4-FFF2-40B4-BE49-F238E27FC236}">
                <a16:creationId xmlns:a16="http://schemas.microsoft.com/office/drawing/2014/main" id="{B6140E15-D890-D70B-F528-6E51C79EE97B}"/>
              </a:ext>
            </a:extLst>
          </p:cNvPr>
          <p:cNvSpPr txBox="1"/>
          <p:nvPr/>
        </p:nvSpPr>
        <p:spPr>
          <a:xfrm>
            <a:off x="736600" y="5438298"/>
            <a:ext cx="10617200" cy="1477328"/>
          </a:xfrm>
          <a:prstGeom prst="rect">
            <a:avLst/>
          </a:prstGeom>
          <a:noFill/>
        </p:spPr>
        <p:txBody>
          <a:bodyPr wrap="square" rtlCol="0">
            <a:spAutoFit/>
          </a:bodyPr>
          <a:lstStyle/>
          <a:p>
            <a:r>
              <a:rPr lang="en-US" sz="2400" dirty="0"/>
              <a:t>They know how much it would cost to lay electric wires between any pair of locations, and they want </a:t>
            </a:r>
            <a:r>
              <a:rPr lang="en-US" sz="2400" dirty="0">
                <a:solidFill>
                  <a:schemeClr val="accent2"/>
                </a:solidFill>
              </a:rPr>
              <a:t>the cheapest way </a:t>
            </a:r>
            <a:r>
              <a:rPr lang="en-US" sz="2400" dirty="0"/>
              <a:t>to make sure </a:t>
            </a:r>
            <a:r>
              <a:rPr lang="en-US" sz="2400" dirty="0">
                <a:solidFill>
                  <a:schemeClr val="accent2"/>
                </a:solidFill>
              </a:rPr>
              <a:t>there’s electricity from the plant to every city</a:t>
            </a:r>
            <a:r>
              <a:rPr lang="en-US" sz="2400" dirty="0"/>
              <a:t>.</a:t>
            </a:r>
          </a:p>
          <a:p>
            <a:endParaRPr lang="en-US" dirty="0"/>
          </a:p>
        </p:txBody>
      </p:sp>
    </p:spTree>
    <p:extLst>
      <p:ext uri="{BB962C8B-B14F-4D97-AF65-F5344CB8AC3E}">
        <p14:creationId xmlns:p14="http://schemas.microsoft.com/office/powerpoint/2010/main" val="297981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custDataLst>
              <p:tags r:id="rId1"/>
            </p:custDataLst>
          </p:nvPr>
        </p:nvSpPr>
        <p:spPr/>
        <p:txBody>
          <a:bodyPr/>
          <a:lstStyle/>
          <a:p>
            <a:r>
              <a:rPr lang="en-US" dirty="0"/>
              <a:t>Time travel (again) – 1950s</a:t>
            </a:r>
          </a:p>
        </p:txBody>
      </p:sp>
      <p:sp>
        <p:nvSpPr>
          <p:cNvPr id="9221" name="Rectangle 3"/>
          <p:cNvSpPr>
            <a:spLocks noGrp="1" noChangeArrowheads="1"/>
          </p:cNvSpPr>
          <p:nvPr>
            <p:ph type="body" idx="1"/>
            <p:custDataLst>
              <p:tags r:id="rId2"/>
            </p:custDataLst>
          </p:nvPr>
        </p:nvSpPr>
        <p:spPr>
          <a:xfrm>
            <a:off x="838200" y="1421296"/>
            <a:ext cx="10515600" cy="4755667"/>
          </a:xfrm>
        </p:spPr>
        <p:txBody>
          <a:bodyPr/>
          <a:lstStyle/>
          <a:p>
            <a:pPr marL="0" indent="0">
              <a:buNone/>
            </a:pPr>
            <a:r>
              <a:rPr lang="en-US" sz="2400" dirty="0"/>
              <a:t>It’s the </a:t>
            </a:r>
            <a:r>
              <a:rPr lang="en-US" sz="2400" dirty="0">
                <a:solidFill>
                  <a:schemeClr val="accent2"/>
                </a:solidFill>
              </a:rPr>
              <a:t>1950’s.</a:t>
            </a:r>
            <a:r>
              <a:rPr lang="en-US" sz="2400" dirty="0"/>
              <a:t> Your friend works at a </a:t>
            </a:r>
            <a:r>
              <a:rPr lang="en-US" sz="2400" dirty="0">
                <a:solidFill>
                  <a:schemeClr val="accent2"/>
                </a:solidFill>
              </a:rPr>
              <a:t>phone company</a:t>
            </a:r>
            <a:r>
              <a:rPr lang="en-US" sz="2400" dirty="0"/>
              <a:t>. They want to know where to build phone wires to connect phones to each other. </a:t>
            </a:r>
          </a:p>
          <a:p>
            <a:pPr lvl="1"/>
            <a:endParaRPr lang="en-US" dirty="0"/>
          </a:p>
        </p:txBody>
      </p:sp>
      <p:sp>
        <p:nvSpPr>
          <p:cNvPr id="9218" name="Date Placeholder 3" hidden="1"/>
          <p:cNvSpPr>
            <a:spLocks noGrp="1"/>
          </p:cNvSpPr>
          <p:nvPr>
            <p:ph type="dt" sz="quarter" idx="10"/>
            <p:custDataLst>
              <p:tags r:id="rId3"/>
            </p:custDataLst>
          </p:nvPr>
        </p:nvSpPr>
        <p:spPr/>
        <p:txBody>
          <a:bodyPr/>
          <a:lstStyle/>
          <a:p>
            <a:r>
              <a:rPr lang="en-US"/>
              <a:t>8/10/2022</a:t>
            </a:r>
          </a:p>
        </p:txBody>
      </p:sp>
      <p:sp>
        <p:nvSpPr>
          <p:cNvPr id="9219" name="Slide Number Placeholder 5" hidden="1"/>
          <p:cNvSpPr>
            <a:spLocks noGrp="1"/>
          </p:cNvSpPr>
          <p:nvPr>
            <p:ph type="sldNum" sz="quarter" idx="12"/>
            <p:custDataLst>
              <p:tags r:id="rId4"/>
            </p:custDataLst>
          </p:nvPr>
        </p:nvSpPr>
        <p:spPr/>
        <p:txBody>
          <a:bodyPr/>
          <a:lstStyle/>
          <a:p>
            <a:fld id="{FBB37B91-A6EA-47E7-BD8E-F85EBF5C8D93}" type="slidenum">
              <a:rPr lang="en-US" smtClean="0"/>
              <a:pPr/>
              <a:t>26</a:t>
            </a:fld>
            <a:endParaRPr lang="en-US"/>
          </a:p>
        </p:txBody>
      </p:sp>
      <p:pic>
        <p:nvPicPr>
          <p:cNvPr id="3" name="Picture 2" descr="Diagram, radar chart&#10;&#10;Description automatically generated">
            <a:extLst>
              <a:ext uri="{FF2B5EF4-FFF2-40B4-BE49-F238E27FC236}">
                <a16:creationId xmlns:a16="http://schemas.microsoft.com/office/drawing/2014/main" id="{99FC88FC-1CB5-9173-A3A5-07F96F3A2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8837" y="2227361"/>
            <a:ext cx="5605463" cy="3143536"/>
          </a:xfrm>
          <a:prstGeom prst="rect">
            <a:avLst/>
          </a:prstGeom>
        </p:spPr>
      </p:pic>
      <p:sp>
        <p:nvSpPr>
          <p:cNvPr id="4" name="TextBox 3">
            <a:extLst>
              <a:ext uri="{FF2B5EF4-FFF2-40B4-BE49-F238E27FC236}">
                <a16:creationId xmlns:a16="http://schemas.microsoft.com/office/drawing/2014/main" id="{B6140E15-D890-D70B-F528-6E51C79EE97B}"/>
              </a:ext>
            </a:extLst>
          </p:cNvPr>
          <p:cNvSpPr txBox="1"/>
          <p:nvPr/>
        </p:nvSpPr>
        <p:spPr>
          <a:xfrm>
            <a:off x="736600" y="5436704"/>
            <a:ext cx="10617200" cy="1477328"/>
          </a:xfrm>
          <a:prstGeom prst="rect">
            <a:avLst/>
          </a:prstGeom>
          <a:noFill/>
        </p:spPr>
        <p:txBody>
          <a:bodyPr wrap="square" rtlCol="0">
            <a:spAutoFit/>
          </a:bodyPr>
          <a:lstStyle/>
          <a:p>
            <a:r>
              <a:rPr lang="en-US" sz="2400" dirty="0"/>
              <a:t>They know how much it would cost to lay phone wires between any pair of locations, and they want </a:t>
            </a:r>
            <a:r>
              <a:rPr lang="en-US" sz="2400" dirty="0">
                <a:solidFill>
                  <a:schemeClr val="accent2"/>
                </a:solidFill>
              </a:rPr>
              <a:t>the cheapest way </a:t>
            </a:r>
            <a:r>
              <a:rPr lang="en-US" sz="2400" dirty="0"/>
              <a:t>to make sure </a:t>
            </a:r>
            <a:r>
              <a:rPr lang="en-US" sz="2400" dirty="0">
                <a:solidFill>
                  <a:schemeClr val="accent2"/>
                </a:solidFill>
              </a:rPr>
              <a:t>everyone can call everyone else</a:t>
            </a:r>
            <a:r>
              <a:rPr lang="en-US" sz="2400" dirty="0"/>
              <a:t>.</a:t>
            </a:r>
          </a:p>
          <a:p>
            <a:endParaRPr lang="en-US" dirty="0"/>
          </a:p>
        </p:txBody>
      </p:sp>
    </p:spTree>
    <p:extLst>
      <p:ext uri="{BB962C8B-B14F-4D97-AF65-F5344CB8AC3E}">
        <p14:creationId xmlns:p14="http://schemas.microsoft.com/office/powerpoint/2010/main" val="1675612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custDataLst>
              <p:tags r:id="rId1"/>
            </p:custDataLst>
          </p:nvPr>
        </p:nvSpPr>
        <p:spPr/>
        <p:txBody>
          <a:bodyPr/>
          <a:lstStyle/>
          <a:p>
            <a:r>
              <a:rPr lang="en-US" dirty="0"/>
              <a:t>Time travel (again) – 2020s</a:t>
            </a:r>
          </a:p>
        </p:txBody>
      </p:sp>
      <p:sp>
        <p:nvSpPr>
          <p:cNvPr id="9221" name="Rectangle 3"/>
          <p:cNvSpPr>
            <a:spLocks noGrp="1" noChangeArrowheads="1"/>
          </p:cNvSpPr>
          <p:nvPr>
            <p:ph type="body" idx="1"/>
            <p:custDataLst>
              <p:tags r:id="rId2"/>
            </p:custDataLst>
          </p:nvPr>
        </p:nvSpPr>
        <p:spPr>
          <a:xfrm>
            <a:off x="838200" y="1421296"/>
            <a:ext cx="10515600" cy="4755667"/>
          </a:xfrm>
        </p:spPr>
        <p:txBody>
          <a:bodyPr/>
          <a:lstStyle/>
          <a:p>
            <a:pPr marL="0" indent="0">
              <a:buNone/>
            </a:pPr>
            <a:r>
              <a:rPr lang="en-US" sz="2400" dirty="0"/>
              <a:t>It’s </a:t>
            </a:r>
            <a:r>
              <a:rPr lang="en-US" sz="2400" dirty="0">
                <a:solidFill>
                  <a:schemeClr val="accent2"/>
                </a:solidFill>
              </a:rPr>
              <a:t>2022!</a:t>
            </a:r>
            <a:r>
              <a:rPr lang="en-US" sz="2400" dirty="0"/>
              <a:t> You work at an internet company. They want to know where to build internet cables to connect all cities to the Internet. </a:t>
            </a:r>
            <a:r>
              <a:rPr lang="en-US" sz="2400" b="1" dirty="0">
                <a:solidFill>
                  <a:schemeClr val="accent2"/>
                </a:solidFill>
              </a:rPr>
              <a:t>Maybe you will come up with the next MST algorithm! </a:t>
            </a:r>
          </a:p>
          <a:p>
            <a:pPr lvl="1"/>
            <a:endParaRPr lang="en-US" dirty="0"/>
          </a:p>
        </p:txBody>
      </p:sp>
      <p:sp>
        <p:nvSpPr>
          <p:cNvPr id="9218" name="Date Placeholder 3" hidden="1"/>
          <p:cNvSpPr>
            <a:spLocks noGrp="1"/>
          </p:cNvSpPr>
          <p:nvPr>
            <p:ph type="dt" sz="quarter" idx="10"/>
            <p:custDataLst>
              <p:tags r:id="rId3"/>
            </p:custDataLst>
          </p:nvPr>
        </p:nvSpPr>
        <p:spPr/>
        <p:txBody>
          <a:bodyPr/>
          <a:lstStyle/>
          <a:p>
            <a:r>
              <a:rPr lang="en-US"/>
              <a:t>8/10/2022</a:t>
            </a:r>
          </a:p>
        </p:txBody>
      </p:sp>
      <p:sp>
        <p:nvSpPr>
          <p:cNvPr id="9219" name="Slide Number Placeholder 5" hidden="1"/>
          <p:cNvSpPr>
            <a:spLocks noGrp="1"/>
          </p:cNvSpPr>
          <p:nvPr>
            <p:ph type="sldNum" sz="quarter" idx="12"/>
            <p:custDataLst>
              <p:tags r:id="rId4"/>
            </p:custDataLst>
          </p:nvPr>
        </p:nvSpPr>
        <p:spPr/>
        <p:txBody>
          <a:bodyPr/>
          <a:lstStyle/>
          <a:p>
            <a:fld id="{FBB37B91-A6EA-47E7-BD8E-F85EBF5C8D93}" type="slidenum">
              <a:rPr lang="en-US" smtClean="0"/>
              <a:pPr/>
              <a:t>27</a:t>
            </a:fld>
            <a:endParaRPr lang="en-US"/>
          </a:p>
        </p:txBody>
      </p:sp>
      <p:pic>
        <p:nvPicPr>
          <p:cNvPr id="3" name="Picture 2" descr="Diagram, radar chart&#10;&#10;Description automatically generated">
            <a:extLst>
              <a:ext uri="{FF2B5EF4-FFF2-40B4-BE49-F238E27FC236}">
                <a16:creationId xmlns:a16="http://schemas.microsoft.com/office/drawing/2014/main" id="{99FC88FC-1CB5-9173-A3A5-07F96F3A2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8533" y="2773899"/>
            <a:ext cx="5605463" cy="3143536"/>
          </a:xfrm>
          <a:prstGeom prst="rect">
            <a:avLst/>
          </a:prstGeom>
        </p:spPr>
      </p:pic>
      <p:sp>
        <p:nvSpPr>
          <p:cNvPr id="4" name="TextBox 3">
            <a:extLst>
              <a:ext uri="{FF2B5EF4-FFF2-40B4-BE49-F238E27FC236}">
                <a16:creationId xmlns:a16="http://schemas.microsoft.com/office/drawing/2014/main" id="{B6140E15-D890-D70B-F528-6E51C79EE97B}"/>
              </a:ext>
            </a:extLst>
          </p:cNvPr>
          <p:cNvSpPr txBox="1"/>
          <p:nvPr/>
        </p:nvSpPr>
        <p:spPr>
          <a:xfrm>
            <a:off x="736600" y="5445894"/>
            <a:ext cx="10617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75140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26D2-64AB-2638-598E-683D5D66D50D}"/>
              </a:ext>
            </a:extLst>
          </p:cNvPr>
          <p:cNvSpPr>
            <a:spLocks noGrp="1"/>
          </p:cNvSpPr>
          <p:nvPr>
            <p:ph type="title"/>
          </p:nvPr>
        </p:nvSpPr>
        <p:spPr/>
        <p:txBody>
          <a:bodyPr/>
          <a:lstStyle/>
          <a:p>
            <a:r>
              <a:rPr lang="en-US" dirty="0"/>
              <a:t>A Graph of Trees</a:t>
            </a:r>
          </a:p>
        </p:txBody>
      </p:sp>
      <p:sp>
        <p:nvSpPr>
          <p:cNvPr id="3" name="Content Placeholder 2">
            <a:extLst>
              <a:ext uri="{FF2B5EF4-FFF2-40B4-BE49-F238E27FC236}">
                <a16:creationId xmlns:a16="http://schemas.microsoft.com/office/drawing/2014/main" id="{D4AFA644-4DE7-1A54-F99F-B1EF7395382C}"/>
              </a:ext>
            </a:extLst>
          </p:cNvPr>
          <p:cNvSpPr>
            <a:spLocks noGrp="1"/>
          </p:cNvSpPr>
          <p:nvPr>
            <p:ph idx="1"/>
          </p:nvPr>
        </p:nvSpPr>
        <p:spPr/>
        <p:txBody>
          <a:bodyPr/>
          <a:lstStyle/>
          <a:p>
            <a:pPr>
              <a:lnSpc>
                <a:spcPct val="150000"/>
              </a:lnSpc>
            </a:pPr>
            <a:r>
              <a:rPr lang="en-US" dirty="0">
                <a:sym typeface="Wingdings" panose="05000000000000000000" pitchFamily="2" charset="2"/>
              </a:rPr>
              <a:t>Recall a tree is an </a:t>
            </a:r>
            <a:r>
              <a:rPr lang="en-US" dirty="0">
                <a:solidFill>
                  <a:schemeClr val="accent2"/>
                </a:solidFill>
                <a:sym typeface="Wingdings" panose="05000000000000000000" pitchFamily="2" charset="2"/>
              </a:rPr>
              <a:t>undirected, connected, and acyclic </a:t>
            </a:r>
            <a:r>
              <a:rPr lang="en-US" dirty="0">
                <a:sym typeface="Wingdings" panose="05000000000000000000" pitchFamily="2" charset="2"/>
              </a:rPr>
              <a:t>graph.</a:t>
            </a:r>
          </a:p>
          <a:p>
            <a:pPr>
              <a:lnSpc>
                <a:spcPct val="100000"/>
              </a:lnSpc>
            </a:pPr>
            <a:r>
              <a:rPr lang="en-US" dirty="0">
                <a:sym typeface="Wingdings" panose="05000000000000000000" pitchFamily="2" charset="2"/>
              </a:rPr>
              <a:t>How would we describe the graph Kruskal’s builds?</a:t>
            </a:r>
          </a:p>
          <a:p>
            <a:pPr lvl="1">
              <a:lnSpc>
                <a:spcPct val="100000"/>
              </a:lnSpc>
            </a:pPr>
            <a:r>
              <a:rPr lang="en-US" dirty="0">
                <a:sym typeface="Wingdings" panose="05000000000000000000" pitchFamily="2" charset="2"/>
              </a:rPr>
              <a:t>It’s not a tree until the end.</a:t>
            </a:r>
            <a:r>
              <a:rPr lang="en-US" sz="3600" b="1" dirty="0">
                <a:sym typeface="Wingdings" panose="05000000000000000000" pitchFamily="2" charset="2"/>
              </a:rPr>
              <a:t>		</a:t>
            </a:r>
          </a:p>
          <a:p>
            <a:pPr marL="0" indent="0">
              <a:buNone/>
            </a:pPr>
            <a:r>
              <a:rPr lang="en-US" sz="3600" b="1" dirty="0">
                <a:sym typeface="Wingdings" panose="05000000000000000000" pitchFamily="2" charset="2"/>
              </a:rPr>
              <a:t>				</a:t>
            </a:r>
          </a:p>
          <a:p>
            <a:pPr marL="0" indent="0">
              <a:buNone/>
            </a:pPr>
            <a:r>
              <a:rPr lang="en-US" sz="3600" b="1" dirty="0">
                <a:sym typeface="Wingdings" panose="05000000000000000000" pitchFamily="2" charset="2"/>
              </a:rPr>
              <a:t>				It’s a forest!</a:t>
            </a:r>
          </a:p>
          <a:p>
            <a:pPr marL="0" indent="0">
              <a:buNone/>
            </a:pPr>
            <a:endParaRPr lang="en-US" sz="3600" b="1" dirty="0">
              <a:sym typeface="Wingdings" panose="05000000000000000000" pitchFamily="2" charset="2"/>
            </a:endParaRPr>
          </a:p>
          <a:p>
            <a:pPr marL="0" indent="0">
              <a:buNone/>
            </a:pPr>
            <a:endParaRPr lang="en-US" sz="3600" b="1" dirty="0">
              <a:sym typeface="Wingdings" panose="05000000000000000000" pitchFamily="2" charset="2"/>
            </a:endParaRPr>
          </a:p>
          <a:p>
            <a:pPr marL="0" indent="0">
              <a:buNone/>
            </a:pPr>
            <a:endParaRPr lang="en-US" sz="3600" b="1" dirty="0">
              <a:sym typeface="Wingdings" panose="05000000000000000000" pitchFamily="2" charset="2"/>
            </a:endParaRPr>
          </a:p>
          <a:p>
            <a:endParaRPr lang="en-US" dirty="0"/>
          </a:p>
        </p:txBody>
      </p:sp>
      <p:sp>
        <p:nvSpPr>
          <p:cNvPr id="4" name="Date Placeholder 3">
            <a:extLst>
              <a:ext uri="{FF2B5EF4-FFF2-40B4-BE49-F238E27FC236}">
                <a16:creationId xmlns:a16="http://schemas.microsoft.com/office/drawing/2014/main" id="{7B8669DF-A6D2-6C14-20AB-F5819251FBBE}"/>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CA1F4BA5-3C98-12C1-39AE-3CC236CA1119}"/>
              </a:ext>
            </a:extLst>
          </p:cNvPr>
          <p:cNvSpPr>
            <a:spLocks noGrp="1"/>
          </p:cNvSpPr>
          <p:nvPr>
            <p:ph type="sldNum" sz="quarter" idx="12"/>
          </p:nvPr>
        </p:nvSpPr>
        <p:spPr/>
        <p:txBody>
          <a:bodyPr/>
          <a:lstStyle/>
          <a:p>
            <a:fld id="{26EF018D-A113-44B2-BA5D-E3BD5C944D75}" type="slidenum">
              <a:rPr lang="en-US" smtClean="0"/>
              <a:t>28</a:t>
            </a:fld>
            <a:endParaRPr lang="en-US"/>
          </a:p>
        </p:txBody>
      </p:sp>
      <p:sp>
        <p:nvSpPr>
          <p:cNvPr id="6" name="Rectangle 5">
            <a:extLst>
              <a:ext uri="{FF2B5EF4-FFF2-40B4-BE49-F238E27FC236}">
                <a16:creationId xmlns:a16="http://schemas.microsoft.com/office/drawing/2014/main" id="{25A4E8F9-D682-FBCD-AD85-AAC8F3C3EFAB}"/>
              </a:ext>
            </a:extLst>
          </p:cNvPr>
          <p:cNvSpPr/>
          <p:nvPr/>
        </p:nvSpPr>
        <p:spPr>
          <a:xfrm>
            <a:off x="2329654" y="4904798"/>
            <a:ext cx="7149324" cy="52766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Forest</a:t>
            </a:r>
          </a:p>
        </p:txBody>
      </p:sp>
      <p:sp>
        <p:nvSpPr>
          <p:cNvPr id="7" name="Rectangle 6">
            <a:extLst>
              <a:ext uri="{FF2B5EF4-FFF2-40B4-BE49-F238E27FC236}">
                <a16:creationId xmlns:a16="http://schemas.microsoft.com/office/drawing/2014/main" id="{37FCF475-B5EB-90D9-2204-247A70B76B29}"/>
              </a:ext>
            </a:extLst>
          </p:cNvPr>
          <p:cNvSpPr/>
          <p:nvPr/>
        </p:nvSpPr>
        <p:spPr>
          <a:xfrm>
            <a:off x="2329654" y="5432459"/>
            <a:ext cx="7149324" cy="52766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ym typeface="Wingdings" panose="05000000000000000000" pitchFamily="2" charset="2"/>
              </a:rPr>
              <a:t>any undirected and acyclic graph</a:t>
            </a:r>
            <a:endParaRPr lang="en-US" sz="2800" dirty="0"/>
          </a:p>
        </p:txBody>
      </p:sp>
    </p:spTree>
    <p:extLst>
      <p:ext uri="{BB962C8B-B14F-4D97-AF65-F5344CB8AC3E}">
        <p14:creationId xmlns:p14="http://schemas.microsoft.com/office/powerpoint/2010/main" val="26825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singl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508" y="656541"/>
            <a:ext cx="8322380" cy="4683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5911" y="5339644"/>
            <a:ext cx="8782756" cy="923330"/>
          </a:xfrm>
          <a:prstGeom prst="rect">
            <a:avLst/>
          </a:prstGeom>
          <a:noFill/>
        </p:spPr>
        <p:txBody>
          <a:bodyPr wrap="square" rtlCol="0">
            <a:spAutoFit/>
          </a:bodyPr>
          <a:lstStyle/>
          <a:p>
            <a:r>
              <a:rPr lang="en-US" sz="5400" dirty="0">
                <a:solidFill>
                  <a:schemeClr val="bg1"/>
                </a:solidFill>
                <a:latin typeface="Baskerville Old Face" panose="02020602080505020303" pitchFamily="18" charset="0"/>
              </a:rPr>
              <a:t>EVERY TREE IS A FOREST.</a:t>
            </a:r>
          </a:p>
        </p:txBody>
      </p:sp>
      <p:sp>
        <p:nvSpPr>
          <p:cNvPr id="5" name="Rectangle 4"/>
          <p:cNvSpPr/>
          <p:nvPr/>
        </p:nvSpPr>
        <p:spPr>
          <a:xfrm>
            <a:off x="1950508" y="656541"/>
            <a:ext cx="8322380" cy="4683103"/>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91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CA62-D945-BF4B-84D6-AEDCB1B32B13}"/>
              </a:ext>
            </a:extLst>
          </p:cNvPr>
          <p:cNvSpPr>
            <a:spLocks noGrp="1"/>
          </p:cNvSpPr>
          <p:nvPr>
            <p:ph type="title"/>
          </p:nvPr>
        </p:nvSpPr>
        <p:spPr/>
        <p:txBody>
          <a:bodyPr/>
          <a:lstStyle/>
          <a:p>
            <a:r>
              <a:rPr lang="en-US" dirty="0"/>
              <a:t>Outline for Today</a:t>
            </a:r>
          </a:p>
        </p:txBody>
      </p:sp>
      <p:sp>
        <p:nvSpPr>
          <p:cNvPr id="3" name="Content Placeholder 2">
            <a:extLst>
              <a:ext uri="{FF2B5EF4-FFF2-40B4-BE49-F238E27FC236}">
                <a16:creationId xmlns:a16="http://schemas.microsoft.com/office/drawing/2014/main" id="{9105816C-FC39-3D49-AC67-C068B8D208A0}"/>
              </a:ext>
            </a:extLst>
          </p:cNvPr>
          <p:cNvSpPr>
            <a:spLocks noGrp="1"/>
          </p:cNvSpPr>
          <p:nvPr>
            <p:ph idx="1"/>
          </p:nvPr>
        </p:nvSpPr>
        <p:spPr/>
        <p:txBody>
          <a:bodyPr/>
          <a:lstStyle/>
          <a:p>
            <a:r>
              <a:rPr lang="en-US" dirty="0"/>
              <a:t>Intro to MST</a:t>
            </a:r>
          </a:p>
          <a:p>
            <a:r>
              <a:rPr lang="en-US" dirty="0"/>
              <a:t>Prim’s algorithm</a:t>
            </a:r>
          </a:p>
          <a:p>
            <a:r>
              <a:rPr lang="en-US" dirty="0"/>
              <a:t>Kruskal’s algorithm</a:t>
            </a:r>
          </a:p>
        </p:txBody>
      </p:sp>
      <p:sp>
        <p:nvSpPr>
          <p:cNvPr id="4" name="Date Placeholder 3">
            <a:extLst>
              <a:ext uri="{FF2B5EF4-FFF2-40B4-BE49-F238E27FC236}">
                <a16:creationId xmlns:a16="http://schemas.microsoft.com/office/drawing/2014/main" id="{297F533B-C482-6740-8B11-057555037586}"/>
              </a:ext>
            </a:extLst>
          </p:cNvPr>
          <p:cNvSpPr>
            <a:spLocks noGrp="1"/>
          </p:cNvSpPr>
          <p:nvPr>
            <p:ph type="dt" sz="half" idx="10"/>
          </p:nvPr>
        </p:nvSpPr>
        <p:spPr/>
        <p:txBody>
          <a:bodyPr/>
          <a:lstStyle/>
          <a:p>
            <a:r>
              <a:rPr lang="en-US" dirty="0"/>
              <a:t>8/12/2022</a:t>
            </a:r>
          </a:p>
        </p:txBody>
      </p:sp>
      <p:sp>
        <p:nvSpPr>
          <p:cNvPr id="5" name="Slide Number Placeholder 4">
            <a:extLst>
              <a:ext uri="{FF2B5EF4-FFF2-40B4-BE49-F238E27FC236}">
                <a16:creationId xmlns:a16="http://schemas.microsoft.com/office/drawing/2014/main" id="{4ACD7782-B8E8-5641-BE4D-6C3A62BD4AD7}"/>
              </a:ext>
            </a:extLst>
          </p:cNvPr>
          <p:cNvSpPr>
            <a:spLocks noGrp="1"/>
          </p:cNvSpPr>
          <p:nvPr>
            <p:ph type="sldNum" sz="quarter" idx="12"/>
          </p:nvPr>
        </p:nvSpPr>
        <p:spPr/>
        <p:txBody>
          <a:bodyPr/>
          <a:lstStyle/>
          <a:p>
            <a:fld id="{26EF018D-A113-44B2-BA5D-E3BD5C944D75}" type="slidenum">
              <a:rPr lang="en-US" smtClean="0"/>
              <a:t>3</a:t>
            </a:fld>
            <a:endParaRPr lang="en-US"/>
          </a:p>
        </p:txBody>
      </p:sp>
    </p:spTree>
    <p:extLst>
      <p:ext uri="{BB962C8B-B14F-4D97-AF65-F5344CB8AC3E}">
        <p14:creationId xmlns:p14="http://schemas.microsoft.com/office/powerpoint/2010/main" val="256933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custDataLst>
              <p:tags r:id="rId1"/>
            </p:custDataLst>
          </p:nvPr>
        </p:nvSpPr>
        <p:spPr/>
        <p:txBody>
          <a:bodyPr/>
          <a:lstStyle/>
          <a:p>
            <a:r>
              <a:rPr lang="en-US" dirty="0"/>
              <a:t>Time travel – 1920s</a:t>
            </a:r>
          </a:p>
        </p:txBody>
      </p:sp>
      <p:sp>
        <p:nvSpPr>
          <p:cNvPr id="9221" name="Rectangle 3"/>
          <p:cNvSpPr>
            <a:spLocks noGrp="1" noChangeArrowheads="1"/>
          </p:cNvSpPr>
          <p:nvPr>
            <p:ph type="body" idx="1"/>
            <p:custDataLst>
              <p:tags r:id="rId2"/>
            </p:custDataLst>
          </p:nvPr>
        </p:nvSpPr>
        <p:spPr>
          <a:xfrm>
            <a:off x="838200" y="1421296"/>
            <a:ext cx="10515600" cy="4755667"/>
          </a:xfrm>
        </p:spPr>
        <p:txBody>
          <a:bodyPr/>
          <a:lstStyle/>
          <a:p>
            <a:pPr marL="0" indent="0">
              <a:buNone/>
            </a:pPr>
            <a:r>
              <a:rPr lang="en-US" sz="2400" dirty="0"/>
              <a:t>It’s the </a:t>
            </a:r>
            <a:r>
              <a:rPr lang="en-US" sz="2400" dirty="0">
                <a:solidFill>
                  <a:schemeClr val="accent2"/>
                </a:solidFill>
              </a:rPr>
              <a:t>1920’s.</a:t>
            </a:r>
            <a:r>
              <a:rPr lang="en-US" sz="2400" dirty="0"/>
              <a:t> Your friend works at an </a:t>
            </a:r>
            <a:r>
              <a:rPr lang="en-US" sz="2400" dirty="0">
                <a:solidFill>
                  <a:schemeClr val="accent2"/>
                </a:solidFill>
              </a:rPr>
              <a:t>electric company</a:t>
            </a:r>
            <a:r>
              <a:rPr lang="en-US" sz="2400" dirty="0"/>
              <a:t>. They want to know where to build electrical wires to connect all cities to the powerplant. </a:t>
            </a:r>
          </a:p>
          <a:p>
            <a:pPr lvl="1"/>
            <a:endParaRPr lang="en-US" dirty="0"/>
          </a:p>
        </p:txBody>
      </p:sp>
      <p:sp>
        <p:nvSpPr>
          <p:cNvPr id="9218" name="Date Placeholder 3" hidden="1"/>
          <p:cNvSpPr>
            <a:spLocks noGrp="1"/>
          </p:cNvSpPr>
          <p:nvPr>
            <p:ph type="dt" sz="quarter" idx="10"/>
            <p:custDataLst>
              <p:tags r:id="rId3"/>
            </p:custDataLst>
          </p:nvPr>
        </p:nvSpPr>
        <p:spPr/>
        <p:txBody>
          <a:bodyPr/>
          <a:lstStyle/>
          <a:p>
            <a:r>
              <a:rPr lang="en-US"/>
              <a:t>8/10/2022</a:t>
            </a:r>
          </a:p>
        </p:txBody>
      </p:sp>
      <p:sp>
        <p:nvSpPr>
          <p:cNvPr id="9219" name="Slide Number Placeholder 5" hidden="1"/>
          <p:cNvSpPr>
            <a:spLocks noGrp="1"/>
          </p:cNvSpPr>
          <p:nvPr>
            <p:ph type="sldNum" sz="quarter" idx="12"/>
            <p:custDataLst>
              <p:tags r:id="rId4"/>
            </p:custDataLst>
          </p:nvPr>
        </p:nvSpPr>
        <p:spPr/>
        <p:txBody>
          <a:bodyPr/>
          <a:lstStyle/>
          <a:p>
            <a:fld id="{FBB37B91-A6EA-47E7-BD8E-F85EBF5C8D93}" type="slidenum">
              <a:rPr lang="en-US" smtClean="0"/>
              <a:pPr/>
              <a:t>4</a:t>
            </a:fld>
            <a:endParaRPr lang="en-US"/>
          </a:p>
        </p:txBody>
      </p:sp>
      <p:pic>
        <p:nvPicPr>
          <p:cNvPr id="3" name="Picture 2" descr="Diagram, radar chart&#10;&#10;Description automatically generated">
            <a:extLst>
              <a:ext uri="{FF2B5EF4-FFF2-40B4-BE49-F238E27FC236}">
                <a16:creationId xmlns:a16="http://schemas.microsoft.com/office/drawing/2014/main" id="{99FC88FC-1CB5-9173-A3A5-07F96F3A2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8837" y="2227361"/>
            <a:ext cx="5605463" cy="3143536"/>
          </a:xfrm>
          <a:prstGeom prst="rect">
            <a:avLst/>
          </a:prstGeom>
        </p:spPr>
      </p:pic>
      <p:sp>
        <p:nvSpPr>
          <p:cNvPr id="4" name="TextBox 3">
            <a:extLst>
              <a:ext uri="{FF2B5EF4-FFF2-40B4-BE49-F238E27FC236}">
                <a16:creationId xmlns:a16="http://schemas.microsoft.com/office/drawing/2014/main" id="{B6140E15-D890-D70B-F528-6E51C79EE97B}"/>
              </a:ext>
            </a:extLst>
          </p:cNvPr>
          <p:cNvSpPr txBox="1"/>
          <p:nvPr/>
        </p:nvSpPr>
        <p:spPr>
          <a:xfrm>
            <a:off x="736600" y="5438298"/>
            <a:ext cx="10617200" cy="1477328"/>
          </a:xfrm>
          <a:prstGeom prst="rect">
            <a:avLst/>
          </a:prstGeom>
          <a:noFill/>
        </p:spPr>
        <p:txBody>
          <a:bodyPr wrap="square" rtlCol="0">
            <a:spAutoFit/>
          </a:bodyPr>
          <a:lstStyle/>
          <a:p>
            <a:r>
              <a:rPr lang="en-US" sz="2400" dirty="0"/>
              <a:t>They know how much it would cost to lay electric wires between any pair of locations, and they want </a:t>
            </a:r>
            <a:r>
              <a:rPr lang="en-US" sz="2400" dirty="0">
                <a:solidFill>
                  <a:schemeClr val="accent2"/>
                </a:solidFill>
              </a:rPr>
              <a:t>the cheapest way </a:t>
            </a:r>
            <a:r>
              <a:rPr lang="en-US" sz="2400" dirty="0"/>
              <a:t>to make sure </a:t>
            </a:r>
            <a:r>
              <a:rPr lang="en-US" sz="2400" dirty="0">
                <a:solidFill>
                  <a:schemeClr val="accent2"/>
                </a:solidFill>
              </a:rPr>
              <a:t>there’s electricity from the plant to every city</a:t>
            </a:r>
            <a:r>
              <a:rPr lang="en-US" sz="2400" dirty="0"/>
              <a:t>.</a:t>
            </a:r>
          </a:p>
          <a:p>
            <a:endParaRPr lang="en-US" dirty="0"/>
          </a:p>
        </p:txBody>
      </p:sp>
    </p:spTree>
    <p:extLst>
      <p:ext uri="{BB962C8B-B14F-4D97-AF65-F5344CB8AC3E}">
        <p14:creationId xmlns:p14="http://schemas.microsoft.com/office/powerpoint/2010/main" val="389513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custDataLst>
              <p:tags r:id="rId1"/>
            </p:custDataLst>
          </p:nvPr>
        </p:nvSpPr>
        <p:spPr/>
        <p:txBody>
          <a:bodyPr/>
          <a:lstStyle/>
          <a:p>
            <a:r>
              <a:rPr lang="en-US" dirty="0"/>
              <a:t>Time travel – 1950s</a:t>
            </a:r>
          </a:p>
        </p:txBody>
      </p:sp>
      <p:sp>
        <p:nvSpPr>
          <p:cNvPr id="9221" name="Rectangle 3"/>
          <p:cNvSpPr>
            <a:spLocks noGrp="1" noChangeArrowheads="1"/>
          </p:cNvSpPr>
          <p:nvPr>
            <p:ph type="body" idx="1"/>
            <p:custDataLst>
              <p:tags r:id="rId2"/>
            </p:custDataLst>
          </p:nvPr>
        </p:nvSpPr>
        <p:spPr>
          <a:xfrm>
            <a:off x="838200" y="1421296"/>
            <a:ext cx="10515600" cy="4755667"/>
          </a:xfrm>
        </p:spPr>
        <p:txBody>
          <a:bodyPr/>
          <a:lstStyle/>
          <a:p>
            <a:pPr marL="0" indent="0">
              <a:buNone/>
            </a:pPr>
            <a:r>
              <a:rPr lang="en-US" sz="2400" dirty="0"/>
              <a:t>It’s the </a:t>
            </a:r>
            <a:r>
              <a:rPr lang="en-US" sz="2400" dirty="0">
                <a:solidFill>
                  <a:schemeClr val="accent2"/>
                </a:solidFill>
              </a:rPr>
              <a:t>1950’s.</a:t>
            </a:r>
            <a:r>
              <a:rPr lang="en-US" sz="2400" dirty="0"/>
              <a:t> Your friend works at a </a:t>
            </a:r>
            <a:r>
              <a:rPr lang="en-US" sz="2400" dirty="0">
                <a:solidFill>
                  <a:schemeClr val="accent2"/>
                </a:solidFill>
              </a:rPr>
              <a:t>phone company</a:t>
            </a:r>
            <a:r>
              <a:rPr lang="en-US" sz="2400" dirty="0"/>
              <a:t>. They want to know where to build phone wires to connect phones to each other. </a:t>
            </a:r>
          </a:p>
          <a:p>
            <a:pPr lvl="1"/>
            <a:endParaRPr lang="en-US" dirty="0"/>
          </a:p>
        </p:txBody>
      </p:sp>
      <p:sp>
        <p:nvSpPr>
          <p:cNvPr id="9218" name="Date Placeholder 3" hidden="1"/>
          <p:cNvSpPr>
            <a:spLocks noGrp="1"/>
          </p:cNvSpPr>
          <p:nvPr>
            <p:ph type="dt" sz="quarter" idx="10"/>
            <p:custDataLst>
              <p:tags r:id="rId3"/>
            </p:custDataLst>
          </p:nvPr>
        </p:nvSpPr>
        <p:spPr/>
        <p:txBody>
          <a:bodyPr/>
          <a:lstStyle/>
          <a:p>
            <a:r>
              <a:rPr lang="en-US"/>
              <a:t>8/10/2022</a:t>
            </a:r>
          </a:p>
        </p:txBody>
      </p:sp>
      <p:sp>
        <p:nvSpPr>
          <p:cNvPr id="9219" name="Slide Number Placeholder 5" hidden="1"/>
          <p:cNvSpPr>
            <a:spLocks noGrp="1"/>
          </p:cNvSpPr>
          <p:nvPr>
            <p:ph type="sldNum" sz="quarter" idx="12"/>
            <p:custDataLst>
              <p:tags r:id="rId4"/>
            </p:custDataLst>
          </p:nvPr>
        </p:nvSpPr>
        <p:spPr/>
        <p:txBody>
          <a:bodyPr/>
          <a:lstStyle/>
          <a:p>
            <a:fld id="{FBB37B91-A6EA-47E7-BD8E-F85EBF5C8D93}" type="slidenum">
              <a:rPr lang="en-US" smtClean="0"/>
              <a:pPr/>
              <a:t>5</a:t>
            </a:fld>
            <a:endParaRPr lang="en-US"/>
          </a:p>
        </p:txBody>
      </p:sp>
      <p:pic>
        <p:nvPicPr>
          <p:cNvPr id="3" name="Picture 2" descr="Diagram, radar chart&#10;&#10;Description automatically generated">
            <a:extLst>
              <a:ext uri="{FF2B5EF4-FFF2-40B4-BE49-F238E27FC236}">
                <a16:creationId xmlns:a16="http://schemas.microsoft.com/office/drawing/2014/main" id="{99FC88FC-1CB5-9173-A3A5-07F96F3A2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8837" y="2227361"/>
            <a:ext cx="5605463" cy="3143536"/>
          </a:xfrm>
          <a:prstGeom prst="rect">
            <a:avLst/>
          </a:prstGeom>
        </p:spPr>
      </p:pic>
      <p:sp>
        <p:nvSpPr>
          <p:cNvPr id="4" name="TextBox 3">
            <a:extLst>
              <a:ext uri="{FF2B5EF4-FFF2-40B4-BE49-F238E27FC236}">
                <a16:creationId xmlns:a16="http://schemas.microsoft.com/office/drawing/2014/main" id="{B6140E15-D890-D70B-F528-6E51C79EE97B}"/>
              </a:ext>
            </a:extLst>
          </p:cNvPr>
          <p:cNvSpPr txBox="1"/>
          <p:nvPr/>
        </p:nvSpPr>
        <p:spPr>
          <a:xfrm>
            <a:off x="736600" y="5436704"/>
            <a:ext cx="10617200" cy="1477328"/>
          </a:xfrm>
          <a:prstGeom prst="rect">
            <a:avLst/>
          </a:prstGeom>
          <a:noFill/>
        </p:spPr>
        <p:txBody>
          <a:bodyPr wrap="square" rtlCol="0">
            <a:spAutoFit/>
          </a:bodyPr>
          <a:lstStyle/>
          <a:p>
            <a:r>
              <a:rPr lang="en-US" sz="2400" dirty="0"/>
              <a:t>They know how much it would cost to lay phone wires between any pair of locations, and they want </a:t>
            </a:r>
            <a:r>
              <a:rPr lang="en-US" sz="2400" dirty="0">
                <a:solidFill>
                  <a:schemeClr val="accent2"/>
                </a:solidFill>
              </a:rPr>
              <a:t>the cheapest way </a:t>
            </a:r>
            <a:r>
              <a:rPr lang="en-US" sz="2400" dirty="0"/>
              <a:t>to make sure </a:t>
            </a:r>
            <a:r>
              <a:rPr lang="en-US" sz="2400" dirty="0">
                <a:solidFill>
                  <a:schemeClr val="accent2"/>
                </a:solidFill>
              </a:rPr>
              <a:t>everyone can call everyone else</a:t>
            </a:r>
            <a:r>
              <a:rPr lang="en-US" sz="2400" dirty="0"/>
              <a:t>.</a:t>
            </a:r>
          </a:p>
          <a:p>
            <a:endParaRPr lang="en-US" dirty="0"/>
          </a:p>
        </p:txBody>
      </p:sp>
    </p:spTree>
    <p:extLst>
      <p:ext uri="{BB962C8B-B14F-4D97-AF65-F5344CB8AC3E}">
        <p14:creationId xmlns:p14="http://schemas.microsoft.com/office/powerpoint/2010/main" val="35691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custDataLst>
              <p:tags r:id="rId1"/>
            </p:custDataLst>
          </p:nvPr>
        </p:nvSpPr>
        <p:spPr/>
        <p:txBody>
          <a:bodyPr/>
          <a:lstStyle/>
          <a:p>
            <a:r>
              <a:rPr lang="en-US" dirty="0"/>
              <a:t>Time travel – 2020s</a:t>
            </a:r>
          </a:p>
        </p:txBody>
      </p:sp>
      <p:sp>
        <p:nvSpPr>
          <p:cNvPr id="9221" name="Rectangle 3"/>
          <p:cNvSpPr>
            <a:spLocks noGrp="1" noChangeArrowheads="1"/>
          </p:cNvSpPr>
          <p:nvPr>
            <p:ph type="body" idx="1"/>
            <p:custDataLst>
              <p:tags r:id="rId2"/>
            </p:custDataLst>
          </p:nvPr>
        </p:nvSpPr>
        <p:spPr>
          <a:xfrm>
            <a:off x="838200" y="1421296"/>
            <a:ext cx="10515600" cy="4755667"/>
          </a:xfrm>
        </p:spPr>
        <p:txBody>
          <a:bodyPr/>
          <a:lstStyle/>
          <a:p>
            <a:pPr marL="0" indent="0">
              <a:buNone/>
            </a:pPr>
            <a:r>
              <a:rPr lang="en-US" sz="2400" dirty="0"/>
              <a:t>It’s </a:t>
            </a:r>
            <a:r>
              <a:rPr lang="en-US" sz="2400" dirty="0">
                <a:solidFill>
                  <a:schemeClr val="accent2"/>
                </a:solidFill>
              </a:rPr>
              <a:t>2022!</a:t>
            </a:r>
            <a:r>
              <a:rPr lang="en-US" sz="2400" dirty="0"/>
              <a:t> Your friend works at an internet company. They want to know where to build internet cables to connect all cities to the Internet. </a:t>
            </a:r>
          </a:p>
          <a:p>
            <a:pPr lvl="1"/>
            <a:endParaRPr lang="en-US" dirty="0"/>
          </a:p>
        </p:txBody>
      </p:sp>
      <p:sp>
        <p:nvSpPr>
          <p:cNvPr id="9218" name="Date Placeholder 3" hidden="1"/>
          <p:cNvSpPr>
            <a:spLocks noGrp="1"/>
          </p:cNvSpPr>
          <p:nvPr>
            <p:ph type="dt" sz="quarter" idx="10"/>
            <p:custDataLst>
              <p:tags r:id="rId3"/>
            </p:custDataLst>
          </p:nvPr>
        </p:nvSpPr>
        <p:spPr/>
        <p:txBody>
          <a:bodyPr/>
          <a:lstStyle/>
          <a:p>
            <a:r>
              <a:rPr lang="en-US"/>
              <a:t>8/10/2022</a:t>
            </a:r>
          </a:p>
        </p:txBody>
      </p:sp>
      <p:sp>
        <p:nvSpPr>
          <p:cNvPr id="9219" name="Slide Number Placeholder 5" hidden="1"/>
          <p:cNvSpPr>
            <a:spLocks noGrp="1"/>
          </p:cNvSpPr>
          <p:nvPr>
            <p:ph type="sldNum" sz="quarter" idx="12"/>
            <p:custDataLst>
              <p:tags r:id="rId4"/>
            </p:custDataLst>
          </p:nvPr>
        </p:nvSpPr>
        <p:spPr/>
        <p:txBody>
          <a:bodyPr/>
          <a:lstStyle/>
          <a:p>
            <a:fld id="{FBB37B91-A6EA-47E7-BD8E-F85EBF5C8D93}" type="slidenum">
              <a:rPr lang="en-US" smtClean="0"/>
              <a:pPr/>
              <a:t>6</a:t>
            </a:fld>
            <a:endParaRPr lang="en-US"/>
          </a:p>
        </p:txBody>
      </p:sp>
      <p:pic>
        <p:nvPicPr>
          <p:cNvPr id="3" name="Picture 2" descr="Diagram, radar chart&#10;&#10;Description automatically generated">
            <a:extLst>
              <a:ext uri="{FF2B5EF4-FFF2-40B4-BE49-F238E27FC236}">
                <a16:creationId xmlns:a16="http://schemas.microsoft.com/office/drawing/2014/main" id="{99FC88FC-1CB5-9173-A3A5-07F96F3A2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8837" y="2227361"/>
            <a:ext cx="5605463" cy="3143536"/>
          </a:xfrm>
          <a:prstGeom prst="rect">
            <a:avLst/>
          </a:prstGeom>
        </p:spPr>
      </p:pic>
      <p:sp>
        <p:nvSpPr>
          <p:cNvPr id="4" name="TextBox 3">
            <a:extLst>
              <a:ext uri="{FF2B5EF4-FFF2-40B4-BE49-F238E27FC236}">
                <a16:creationId xmlns:a16="http://schemas.microsoft.com/office/drawing/2014/main" id="{B6140E15-D890-D70B-F528-6E51C79EE97B}"/>
              </a:ext>
            </a:extLst>
          </p:cNvPr>
          <p:cNvSpPr txBox="1"/>
          <p:nvPr/>
        </p:nvSpPr>
        <p:spPr>
          <a:xfrm>
            <a:off x="736600" y="5445894"/>
            <a:ext cx="10617200" cy="1477328"/>
          </a:xfrm>
          <a:prstGeom prst="rect">
            <a:avLst/>
          </a:prstGeom>
          <a:noFill/>
        </p:spPr>
        <p:txBody>
          <a:bodyPr wrap="square" rtlCol="0">
            <a:spAutoFit/>
          </a:bodyPr>
          <a:lstStyle/>
          <a:p>
            <a:r>
              <a:rPr lang="en-US" sz="2400" dirty="0"/>
              <a:t>They know much it would cost to lay internet cables between any pair of locations, and they want </a:t>
            </a:r>
            <a:r>
              <a:rPr lang="en-US" sz="2400" dirty="0">
                <a:solidFill>
                  <a:schemeClr val="accent2"/>
                </a:solidFill>
              </a:rPr>
              <a:t>the cheapest way </a:t>
            </a:r>
            <a:r>
              <a:rPr lang="en-US" sz="2400" dirty="0"/>
              <a:t>to make sure </a:t>
            </a:r>
            <a:r>
              <a:rPr lang="en-US" sz="2400" dirty="0">
                <a:solidFill>
                  <a:schemeClr val="accent2"/>
                </a:solidFill>
              </a:rPr>
              <a:t>everyone can reach the server</a:t>
            </a:r>
            <a:r>
              <a:rPr lang="en-US" sz="2400" dirty="0"/>
              <a:t>.</a:t>
            </a:r>
          </a:p>
          <a:p>
            <a:endParaRPr lang="en-US" dirty="0"/>
          </a:p>
        </p:txBody>
      </p:sp>
    </p:spTree>
    <p:extLst>
      <p:ext uri="{BB962C8B-B14F-4D97-AF65-F5344CB8AC3E}">
        <p14:creationId xmlns:p14="http://schemas.microsoft.com/office/powerpoint/2010/main" val="293444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custDataLst>
              <p:tags r:id="rId1"/>
            </p:custDataLst>
          </p:nvPr>
        </p:nvSpPr>
        <p:spPr/>
        <p:txBody>
          <a:bodyPr/>
          <a:lstStyle/>
          <a:p>
            <a:pPr eaLnBrk="1" hangingPunct="1"/>
            <a:r>
              <a:rPr lang="en-US" dirty="0"/>
              <a:t>What are we looking for?</a:t>
            </a:r>
          </a:p>
        </p:txBody>
      </p:sp>
      <p:sp>
        <p:nvSpPr>
          <p:cNvPr id="19458" name="Content Placeholder 2"/>
          <p:cNvSpPr>
            <a:spLocks noGrp="1"/>
          </p:cNvSpPr>
          <p:nvPr>
            <p:ph idx="1"/>
            <p:custDataLst>
              <p:tags r:id="rId2"/>
            </p:custDataLst>
          </p:nvPr>
        </p:nvSpPr>
        <p:spPr>
          <a:xfrm>
            <a:off x="838200" y="1461743"/>
            <a:ext cx="9601200" cy="4635500"/>
          </a:xfrm>
        </p:spPr>
        <p:txBody>
          <a:bodyPr>
            <a:normAutofit/>
          </a:bodyPr>
          <a:lstStyle/>
          <a:p>
            <a:pPr marL="0" indent="0">
              <a:lnSpc>
                <a:spcPct val="150000"/>
              </a:lnSpc>
              <a:buNone/>
            </a:pPr>
            <a:r>
              <a:rPr lang="en-US" dirty="0"/>
              <a:t>A set of edges such that…</a:t>
            </a:r>
          </a:p>
          <a:p>
            <a:pPr marL="457200" lvl="1" indent="0">
              <a:lnSpc>
                <a:spcPct val="150000"/>
              </a:lnSpc>
              <a:buNone/>
            </a:pPr>
            <a:r>
              <a:rPr lang="en-US" sz="2800" dirty="0"/>
              <a:t>1. Every vertex touches </a:t>
            </a:r>
            <a:r>
              <a:rPr lang="en-US" sz="2800" dirty="0">
                <a:solidFill>
                  <a:schemeClr val="accent2"/>
                </a:solidFill>
              </a:rPr>
              <a:t>at least one edge</a:t>
            </a:r>
          </a:p>
          <a:p>
            <a:pPr marL="457200" lvl="1" indent="0">
              <a:lnSpc>
                <a:spcPct val="150000"/>
              </a:lnSpc>
              <a:buNone/>
            </a:pPr>
            <a:r>
              <a:rPr lang="en-US" sz="2800" dirty="0"/>
              <a:t>2. Graph on these edges is </a:t>
            </a:r>
            <a:r>
              <a:rPr lang="en-US" sz="2800" dirty="0">
                <a:solidFill>
                  <a:schemeClr val="accent2"/>
                </a:solidFill>
              </a:rPr>
              <a:t>connected</a:t>
            </a:r>
          </a:p>
          <a:p>
            <a:pPr marL="457200" lvl="1" indent="0">
              <a:lnSpc>
                <a:spcPct val="150000"/>
              </a:lnSpc>
              <a:buNone/>
            </a:pPr>
            <a:r>
              <a:rPr lang="en-US" sz="2800" dirty="0"/>
              <a:t>3. Sum of edge weights is </a:t>
            </a:r>
            <a:r>
              <a:rPr lang="en-US" sz="2800" dirty="0">
                <a:solidFill>
                  <a:schemeClr val="accent2"/>
                </a:solidFill>
              </a:rPr>
              <a:t>minimized</a:t>
            </a:r>
          </a:p>
          <a:p>
            <a:pPr marL="0" indent="0">
              <a:buNone/>
            </a:pPr>
            <a:endParaRPr lang="en-US" dirty="0"/>
          </a:p>
          <a:p>
            <a:pPr marL="0" indent="0">
              <a:buNone/>
            </a:pPr>
            <a:r>
              <a:rPr lang="en-US" dirty="0"/>
              <a:t>Claim: The set of edges we pick </a:t>
            </a:r>
            <a:r>
              <a:rPr lang="en-US" dirty="0">
                <a:solidFill>
                  <a:schemeClr val="accent2"/>
                </a:solidFill>
              </a:rPr>
              <a:t>never has a cycle</a:t>
            </a:r>
            <a:endParaRPr lang="en-US" dirty="0"/>
          </a:p>
        </p:txBody>
      </p:sp>
      <p:sp>
        <p:nvSpPr>
          <p:cNvPr id="19459" name="Date Placeholder 3"/>
          <p:cNvSpPr>
            <a:spLocks noGrp="1"/>
          </p:cNvSpPr>
          <p:nvPr>
            <p:ph type="dt" sz="quarter" idx="10"/>
            <p:custDataLst>
              <p:tags r:id="rId3"/>
            </p:custDataLst>
          </p:nvPr>
        </p:nvSpPr>
        <p:spPr>
          <a:noFill/>
        </p:spPr>
        <p:txBody>
          <a:bodyPr/>
          <a:lstStyle/>
          <a:p>
            <a:r>
              <a:rPr lang="en-US" dirty="0"/>
              <a:t>8/12/2022</a:t>
            </a:r>
          </a:p>
        </p:txBody>
      </p:sp>
      <p:sp>
        <p:nvSpPr>
          <p:cNvPr id="19460" name="Slide Number Placeholder 4"/>
          <p:cNvSpPr>
            <a:spLocks noGrp="1"/>
          </p:cNvSpPr>
          <p:nvPr>
            <p:ph type="sldNum" sz="quarter" idx="12"/>
            <p:custDataLst>
              <p:tags r:id="rId4"/>
            </p:custDataLst>
          </p:nvPr>
        </p:nvSpPr>
        <p:spPr>
          <a:noFill/>
        </p:spPr>
        <p:txBody>
          <a:bodyPr/>
          <a:lstStyle/>
          <a:p>
            <a:fld id="{1EF2B358-35BE-4D66-A933-62835924DAC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Aside: Tree!</a:t>
            </a:r>
          </a:p>
        </p:txBody>
      </p:sp>
      <p:sp>
        <p:nvSpPr>
          <p:cNvPr id="3" name="Content Placeholder 2"/>
          <p:cNvSpPr>
            <a:spLocks noGrp="1"/>
          </p:cNvSpPr>
          <p:nvPr>
            <p:ph idx="1"/>
            <p:custDataLst>
              <p:tags r:id="rId2"/>
            </p:custDataLst>
          </p:nvPr>
        </p:nvSpPr>
        <p:spPr>
          <a:xfrm>
            <a:off x="457200" y="1536010"/>
            <a:ext cx="9601200" cy="1955800"/>
          </a:xfrm>
        </p:spPr>
        <p:txBody>
          <a:bodyPr>
            <a:normAutofit fontScale="92500" lnSpcReduction="10000"/>
          </a:bodyPr>
          <a:lstStyle/>
          <a:p>
            <a:pPr marL="457200" lvl="1" indent="0">
              <a:lnSpc>
                <a:spcPct val="150000"/>
              </a:lnSpc>
              <a:buNone/>
            </a:pPr>
            <a:r>
              <a:rPr lang="en-US" sz="2800" dirty="0">
                <a:sym typeface="Wingdings" panose="05000000000000000000" pitchFamily="2" charset="2"/>
              </a:rPr>
              <a:t>1. Don’t need a root </a:t>
            </a:r>
          </a:p>
          <a:p>
            <a:pPr marL="457200" lvl="1" indent="0">
              <a:lnSpc>
                <a:spcPct val="150000"/>
              </a:lnSpc>
              <a:buNone/>
            </a:pPr>
            <a:r>
              <a:rPr lang="en-US" sz="2800" dirty="0">
                <a:sym typeface="Wingdings" panose="05000000000000000000" pitchFamily="2" charset="2"/>
              </a:rPr>
              <a:t>2. Varying numbers of children</a:t>
            </a:r>
          </a:p>
          <a:p>
            <a:pPr marL="457200" lvl="1" indent="0">
              <a:lnSpc>
                <a:spcPct val="150000"/>
              </a:lnSpc>
              <a:buNone/>
            </a:pPr>
            <a:r>
              <a:rPr lang="en-US" sz="2800" dirty="0">
                <a:sym typeface="Wingdings" panose="05000000000000000000" pitchFamily="2" charset="2"/>
              </a:rPr>
              <a:t>3. Connected and no cycles </a:t>
            </a:r>
          </a:p>
          <a:p>
            <a:pPr>
              <a:buNone/>
            </a:pPr>
            <a:endParaRPr lang="en-US" dirty="0"/>
          </a:p>
        </p:txBody>
      </p:sp>
      <p:sp>
        <p:nvSpPr>
          <p:cNvPr id="7" name="Date Placeholder 6"/>
          <p:cNvSpPr>
            <a:spLocks noGrp="1"/>
          </p:cNvSpPr>
          <p:nvPr>
            <p:ph type="dt" sz="half" idx="10"/>
            <p:custDataLst>
              <p:tags r:id="rId3"/>
            </p:custDataLst>
          </p:nvPr>
        </p:nvSpPr>
        <p:spPr/>
        <p:txBody>
          <a:bodyPr/>
          <a:lstStyle/>
          <a:p>
            <a:pPr>
              <a:defRPr/>
            </a:pPr>
            <a:r>
              <a:rPr lang="en-US" dirty="0"/>
              <a:t>8/12/2022</a:t>
            </a:r>
          </a:p>
        </p:txBody>
      </p:sp>
      <p:sp>
        <p:nvSpPr>
          <p:cNvPr id="8" name="Slide Number Placeholder 7"/>
          <p:cNvSpPr>
            <a:spLocks noGrp="1"/>
          </p:cNvSpPr>
          <p:nvPr>
            <p:ph type="sldNum" sz="quarter" idx="12"/>
            <p:custDataLst>
              <p:tags r:id="rId4"/>
            </p:custDataLst>
          </p:nvPr>
        </p:nvSpPr>
        <p:spPr/>
        <p:txBody>
          <a:bodyPr/>
          <a:lstStyle/>
          <a:p>
            <a:pPr>
              <a:defRPr/>
            </a:pPr>
            <a:fld id="{7B5CCB87-212F-46D8-9CBE-60EE6174C8E3}" type="slidenum">
              <a:rPr lang="en-US" smtClean="0"/>
              <a:pPr>
                <a:defRPr/>
              </a:pPr>
              <a:t>8</a:t>
            </a:fld>
            <a:endParaRPr lang="en-US"/>
          </a:p>
        </p:txBody>
      </p:sp>
      <p:sp>
        <p:nvSpPr>
          <p:cNvPr id="4" name="Rectangle 3">
            <a:extLst>
              <a:ext uri="{FF2B5EF4-FFF2-40B4-BE49-F238E27FC236}">
                <a16:creationId xmlns:a16="http://schemas.microsoft.com/office/drawing/2014/main" id="{F6A536D1-CCA4-376D-A606-7DC771D7DF86}"/>
              </a:ext>
            </a:extLst>
          </p:cNvPr>
          <p:cNvSpPr/>
          <p:nvPr/>
        </p:nvSpPr>
        <p:spPr>
          <a:xfrm>
            <a:off x="2329654" y="4171087"/>
            <a:ext cx="7149324" cy="52766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Tree</a:t>
            </a:r>
            <a:r>
              <a:rPr lang="en-US" sz="2800" dirty="0"/>
              <a:t> </a:t>
            </a:r>
            <a:r>
              <a:rPr lang="en-US" sz="2800" b="1" dirty="0"/>
              <a:t>(when talking about undirected graphs)</a:t>
            </a:r>
          </a:p>
        </p:txBody>
      </p:sp>
      <p:sp>
        <p:nvSpPr>
          <p:cNvPr id="6" name="Rectangle 5">
            <a:extLst>
              <a:ext uri="{FF2B5EF4-FFF2-40B4-BE49-F238E27FC236}">
                <a16:creationId xmlns:a16="http://schemas.microsoft.com/office/drawing/2014/main" id="{EDA1534A-6457-5BE0-A436-486FC08F3770}"/>
              </a:ext>
            </a:extLst>
          </p:cNvPr>
          <p:cNvSpPr/>
          <p:nvPr/>
        </p:nvSpPr>
        <p:spPr>
          <a:xfrm>
            <a:off x="2329654" y="4709932"/>
            <a:ext cx="7149324" cy="52766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An undirected, connected acyclic graph.</a:t>
            </a:r>
          </a:p>
        </p:txBody>
      </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166449F-EAD6-D79F-E748-FF1B5523D311}"/>
                  </a:ext>
                </a:extLst>
              </p14:cNvPr>
              <p14:cNvContentPartPr/>
              <p14:nvPr/>
            </p14:nvContentPartPr>
            <p14:xfrm>
              <a:off x="4839840" y="2990160"/>
              <a:ext cx="360" cy="360"/>
            </p14:xfrm>
          </p:contentPart>
        </mc:Choice>
        <mc:Fallback xmlns="">
          <p:pic>
            <p:nvPicPr>
              <p:cNvPr id="9" name="Ink 8">
                <a:extLst>
                  <a:ext uri="{FF2B5EF4-FFF2-40B4-BE49-F238E27FC236}">
                    <a16:creationId xmlns:a16="http://schemas.microsoft.com/office/drawing/2014/main" id="{E166449F-EAD6-D79F-E748-FF1B5523D311}"/>
                  </a:ext>
                </a:extLst>
              </p:cNvPr>
              <p:cNvPicPr/>
              <p:nvPr/>
            </p:nvPicPr>
            <p:blipFill>
              <a:blip r:embed="rId8"/>
              <a:stretch>
                <a:fillRect/>
              </a:stretch>
            </p:blipFill>
            <p:spPr>
              <a:xfrm>
                <a:off x="4830480" y="2980800"/>
                <a:ext cx="19080" cy="19080"/>
              </a:xfrm>
              <a:prstGeom prst="rect">
                <a:avLst/>
              </a:prstGeom>
            </p:spPr>
          </p:pic>
        </mc:Fallback>
      </mc:AlternateContent>
    </p:spTree>
    <p:extLst>
      <p:ext uri="{BB962C8B-B14F-4D97-AF65-F5344CB8AC3E}">
        <p14:creationId xmlns:p14="http://schemas.microsoft.com/office/powerpoint/2010/main" val="375961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MST Problem</a:t>
            </a:r>
          </a:p>
        </p:txBody>
      </p:sp>
      <p:sp>
        <p:nvSpPr>
          <p:cNvPr id="3" name="Content Placeholder 2"/>
          <p:cNvSpPr>
            <a:spLocks noGrp="1"/>
          </p:cNvSpPr>
          <p:nvPr>
            <p:ph idx="1"/>
            <p:custDataLst>
              <p:tags r:id="rId2"/>
            </p:custDataLst>
          </p:nvPr>
        </p:nvSpPr>
        <p:spPr>
          <a:xfrm>
            <a:off x="514350" y="1374966"/>
            <a:ext cx="5929313" cy="2623893"/>
          </a:xfrm>
        </p:spPr>
        <p:txBody>
          <a:bodyPr>
            <a:normAutofit fontScale="77500" lnSpcReduction="20000"/>
          </a:bodyPr>
          <a:lstStyle/>
          <a:p>
            <a:pPr marL="0" indent="0">
              <a:lnSpc>
                <a:spcPct val="150000"/>
              </a:lnSpc>
              <a:buNone/>
            </a:pPr>
            <a:r>
              <a:rPr lang="en-US" dirty="0"/>
              <a:t>A set of edges such that…</a:t>
            </a:r>
          </a:p>
          <a:p>
            <a:pPr marL="457200" lvl="1" indent="0">
              <a:lnSpc>
                <a:spcPct val="150000"/>
              </a:lnSpc>
              <a:buNone/>
            </a:pPr>
            <a:r>
              <a:rPr lang="en-US" sz="2800" dirty="0"/>
              <a:t>1. Edges </a:t>
            </a:r>
            <a:r>
              <a:rPr lang="en-US" sz="2800" dirty="0">
                <a:solidFill>
                  <a:srgbClr val="00B050"/>
                </a:solidFill>
              </a:rPr>
              <a:t>span</a:t>
            </a:r>
            <a:r>
              <a:rPr lang="en-US" sz="2800" dirty="0"/>
              <a:t> the graph</a:t>
            </a:r>
            <a:endParaRPr lang="en-US" sz="2800" dirty="0">
              <a:solidFill>
                <a:schemeClr val="accent2"/>
              </a:solidFill>
            </a:endParaRPr>
          </a:p>
          <a:p>
            <a:pPr marL="457200" lvl="1" indent="0">
              <a:lnSpc>
                <a:spcPct val="150000"/>
              </a:lnSpc>
              <a:buNone/>
            </a:pPr>
            <a:r>
              <a:rPr lang="en-US" sz="2800" dirty="0"/>
              <a:t>2. Graph on these edges is </a:t>
            </a:r>
            <a:r>
              <a:rPr lang="en-US" sz="2800" dirty="0">
                <a:solidFill>
                  <a:srgbClr val="00B0F0"/>
                </a:solidFill>
              </a:rPr>
              <a:t>connected</a:t>
            </a:r>
          </a:p>
          <a:p>
            <a:pPr marL="457200" lvl="1" indent="0">
              <a:lnSpc>
                <a:spcPct val="150000"/>
              </a:lnSpc>
              <a:buNone/>
            </a:pPr>
            <a:r>
              <a:rPr lang="en-US" sz="2800" dirty="0"/>
              <a:t>3. Sum of edge weights is </a:t>
            </a:r>
            <a:r>
              <a:rPr lang="en-US" sz="2800" dirty="0">
                <a:solidFill>
                  <a:srgbClr val="FF0000"/>
                </a:solidFill>
              </a:rPr>
              <a:t>minimized</a:t>
            </a:r>
          </a:p>
          <a:p>
            <a:pPr marL="457200" lvl="1" indent="0">
              <a:lnSpc>
                <a:spcPct val="150000"/>
              </a:lnSpc>
              <a:buNone/>
            </a:pPr>
            <a:r>
              <a:rPr lang="en-US" sz="2800" dirty="0"/>
              <a:t>4. Contains </a:t>
            </a:r>
            <a:r>
              <a:rPr lang="en-US" sz="2800" dirty="0">
                <a:solidFill>
                  <a:srgbClr val="00B0F0"/>
                </a:solidFill>
              </a:rPr>
              <a:t>no cycle</a:t>
            </a:r>
          </a:p>
          <a:p>
            <a:pPr>
              <a:buNone/>
            </a:pPr>
            <a:endParaRPr lang="en-US" dirty="0"/>
          </a:p>
        </p:txBody>
      </p:sp>
      <p:sp>
        <p:nvSpPr>
          <p:cNvPr id="7" name="Date Placeholder 6"/>
          <p:cNvSpPr>
            <a:spLocks noGrp="1"/>
          </p:cNvSpPr>
          <p:nvPr>
            <p:ph type="dt" sz="half" idx="10"/>
            <p:custDataLst>
              <p:tags r:id="rId3"/>
            </p:custDataLst>
          </p:nvPr>
        </p:nvSpPr>
        <p:spPr/>
        <p:txBody>
          <a:bodyPr/>
          <a:lstStyle/>
          <a:p>
            <a:pPr>
              <a:defRPr/>
            </a:pPr>
            <a:r>
              <a:rPr lang="en-US" dirty="0"/>
              <a:t>8/12/2022</a:t>
            </a:r>
          </a:p>
        </p:txBody>
      </p:sp>
      <p:sp>
        <p:nvSpPr>
          <p:cNvPr id="8" name="Slide Number Placeholder 7"/>
          <p:cNvSpPr>
            <a:spLocks noGrp="1"/>
          </p:cNvSpPr>
          <p:nvPr>
            <p:ph type="sldNum" sz="quarter" idx="12"/>
            <p:custDataLst>
              <p:tags r:id="rId4"/>
            </p:custDataLst>
          </p:nvPr>
        </p:nvSpPr>
        <p:spPr/>
        <p:txBody>
          <a:bodyPr/>
          <a:lstStyle/>
          <a:p>
            <a:pPr>
              <a:defRPr/>
            </a:pPr>
            <a:fld id="{7B5CCB87-212F-46D8-9CBE-60EE6174C8E3}" type="slidenum">
              <a:rPr lang="en-US" smtClean="0"/>
              <a:pPr>
                <a:defRPr/>
              </a:pPr>
              <a:t>9</a:t>
            </a:fld>
            <a:endParaRPr lang="en-US"/>
          </a:p>
        </p:txBody>
      </p:sp>
      <p:sp>
        <p:nvSpPr>
          <p:cNvPr id="4" name="Rectangle 3">
            <a:extLst>
              <a:ext uri="{FF2B5EF4-FFF2-40B4-BE49-F238E27FC236}">
                <a16:creationId xmlns:a16="http://schemas.microsoft.com/office/drawing/2014/main" id="{F6A536D1-CCA4-376D-A606-7DC771D7DF86}"/>
              </a:ext>
            </a:extLst>
          </p:cNvPr>
          <p:cNvSpPr/>
          <p:nvPr/>
        </p:nvSpPr>
        <p:spPr>
          <a:xfrm>
            <a:off x="2329654" y="4171087"/>
            <a:ext cx="7149324" cy="52766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Minimum Spanning Tree Problem</a:t>
            </a:r>
          </a:p>
        </p:txBody>
      </p:sp>
      <p:sp>
        <p:nvSpPr>
          <p:cNvPr id="6" name="Rectangle 5">
            <a:extLst>
              <a:ext uri="{FF2B5EF4-FFF2-40B4-BE49-F238E27FC236}">
                <a16:creationId xmlns:a16="http://schemas.microsoft.com/office/drawing/2014/main" id="{EDA1534A-6457-5BE0-A436-486FC08F3770}"/>
              </a:ext>
            </a:extLst>
          </p:cNvPr>
          <p:cNvSpPr/>
          <p:nvPr/>
        </p:nvSpPr>
        <p:spPr>
          <a:xfrm>
            <a:off x="2329654" y="4709932"/>
            <a:ext cx="7149324" cy="178294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Given</a:t>
            </a:r>
            <a:r>
              <a:rPr lang="en-US" sz="2800" dirty="0"/>
              <a:t>: an undirected, weighted graph G</a:t>
            </a:r>
          </a:p>
          <a:p>
            <a:r>
              <a:rPr lang="en-US" sz="2800" b="1" dirty="0"/>
              <a:t>Find</a:t>
            </a:r>
            <a:r>
              <a:rPr lang="en-US" sz="2800" dirty="0"/>
              <a:t>: A minimum-weight set of edges such that you can get from any vertex of G to any other on only those edges.</a:t>
            </a:r>
          </a:p>
        </p:txBody>
      </p:sp>
      <p:sp>
        <p:nvSpPr>
          <p:cNvPr id="10" name="TextBox 9">
            <a:extLst>
              <a:ext uri="{FF2B5EF4-FFF2-40B4-BE49-F238E27FC236}">
                <a16:creationId xmlns:a16="http://schemas.microsoft.com/office/drawing/2014/main" id="{50203B74-11D3-8226-DFCE-3B6B44E0F9A1}"/>
              </a:ext>
            </a:extLst>
          </p:cNvPr>
          <p:cNvSpPr txBox="1"/>
          <p:nvPr/>
        </p:nvSpPr>
        <p:spPr>
          <a:xfrm>
            <a:off x="7650178" y="582539"/>
            <a:ext cx="3657600" cy="3416320"/>
          </a:xfrm>
          <a:prstGeom prst="rect">
            <a:avLst/>
          </a:prstGeom>
          <a:noFill/>
        </p:spPr>
        <p:txBody>
          <a:bodyPr wrap="square" rtlCol="0">
            <a:spAutoFit/>
          </a:bodyPr>
          <a:lstStyle/>
          <a:p>
            <a:r>
              <a:rPr lang="en-US" sz="5400" dirty="0"/>
              <a:t>We need a </a:t>
            </a:r>
            <a:r>
              <a:rPr lang="en-US" sz="5400" dirty="0">
                <a:solidFill>
                  <a:srgbClr val="FF0000"/>
                </a:solidFill>
              </a:rPr>
              <a:t>minimum </a:t>
            </a:r>
            <a:r>
              <a:rPr lang="en-US" sz="5400" dirty="0">
                <a:solidFill>
                  <a:srgbClr val="00B050"/>
                </a:solidFill>
              </a:rPr>
              <a:t>spanning</a:t>
            </a:r>
            <a:r>
              <a:rPr lang="en-US" sz="5400" dirty="0"/>
              <a:t> </a:t>
            </a:r>
            <a:r>
              <a:rPr lang="en-US" sz="5400" dirty="0">
                <a:solidFill>
                  <a:srgbClr val="00B0F0"/>
                </a:solidFill>
              </a:rPr>
              <a:t>tree</a:t>
            </a:r>
          </a:p>
        </p:txBody>
      </p:sp>
    </p:spTree>
    <p:extLst>
      <p:ext uri="{BB962C8B-B14F-4D97-AF65-F5344CB8AC3E}">
        <p14:creationId xmlns:p14="http://schemas.microsoft.com/office/powerpoint/2010/main" val="28247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Custom 5">
      <a:dk1>
        <a:srgbClr val="000000"/>
      </a:dk1>
      <a:lt1>
        <a:srgbClr val="FFFFFF"/>
      </a:lt1>
      <a:dk2>
        <a:srgbClr val="000000"/>
      </a:dk2>
      <a:lt2>
        <a:srgbClr val="7E7E7E"/>
      </a:lt2>
      <a:accent1>
        <a:srgbClr val="00CB97"/>
      </a:accent1>
      <a:accent2>
        <a:srgbClr val="3233CA"/>
      </a:accent2>
      <a:accent3>
        <a:srgbClr val="FCFCFC"/>
      </a:accent3>
      <a:accent4>
        <a:srgbClr val="000000"/>
      </a:accent4>
      <a:accent5>
        <a:srgbClr val="AAE1C9"/>
      </a:accent5>
      <a:accent6>
        <a:srgbClr val="2C2DB9"/>
      </a:accent6>
      <a:hlink>
        <a:srgbClr val="CBCCFF"/>
      </a:hlink>
      <a:folHlink>
        <a:srgbClr val="B0B0B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5492</TotalTime>
  <Words>1862</Words>
  <Application>Microsoft Macintosh PowerPoint</Application>
  <PresentationFormat>Widescreen</PresentationFormat>
  <Paragraphs>388</Paragraphs>
  <Slides>29</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Baskerville Old Face</vt:lpstr>
      <vt:lpstr>Calibri</vt:lpstr>
      <vt:lpstr>Cambria Math</vt:lpstr>
      <vt:lpstr>Courier New</vt:lpstr>
      <vt:lpstr>Franklin Gothic Book</vt:lpstr>
      <vt:lpstr>Franklin Gothic Medium</vt:lpstr>
      <vt:lpstr>Office Theme</vt:lpstr>
      <vt:lpstr>CSE 332: Data Structures &amp; Parallelism Lecture 21: MST</vt:lpstr>
      <vt:lpstr>Announcements</vt:lpstr>
      <vt:lpstr>Outline for Today</vt:lpstr>
      <vt:lpstr>Time travel – 1920s</vt:lpstr>
      <vt:lpstr>Time travel – 1950s</vt:lpstr>
      <vt:lpstr>Time travel – 2020s</vt:lpstr>
      <vt:lpstr>What are we looking for?</vt:lpstr>
      <vt:lpstr>Aside: Tree!</vt:lpstr>
      <vt:lpstr>MST Problem</vt:lpstr>
      <vt:lpstr>Prim’s Algorithm</vt:lpstr>
      <vt:lpstr>Try it out</vt:lpstr>
      <vt:lpstr>Try it out</vt:lpstr>
      <vt:lpstr>Pseudocode</vt:lpstr>
      <vt:lpstr>Does Prim’s Algorithm Always Work? </vt:lpstr>
      <vt:lpstr>A different Approach </vt:lpstr>
      <vt:lpstr>Kruskal’s Algorithm</vt:lpstr>
      <vt:lpstr>Try It Out</vt:lpstr>
      <vt:lpstr>Kruskal’s Algorithm: Running Time</vt:lpstr>
      <vt:lpstr>Union-Find</vt:lpstr>
      <vt:lpstr>Union-Find Running Time</vt:lpstr>
      <vt:lpstr>log * n</vt:lpstr>
      <vt:lpstr>Using Union-Find</vt:lpstr>
      <vt:lpstr>Kruskal’s with Union Find</vt:lpstr>
      <vt:lpstr>Full circle</vt:lpstr>
      <vt:lpstr>Time travel (again) – 1920s</vt:lpstr>
      <vt:lpstr>Time travel (again) – 1950s</vt:lpstr>
      <vt:lpstr>Time travel (again) – 2020s</vt:lpstr>
      <vt:lpstr>A Graph of Trees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Disjoint Sets</dc:title>
  <dc:creator>Arthur Liu</dc:creator>
  <cp:lastModifiedBy>Hans Eastpm</cp:lastModifiedBy>
  <cp:revision>8</cp:revision>
  <cp:lastPrinted>2022-08-10T06:03:35Z</cp:lastPrinted>
  <dcterms:created xsi:type="dcterms:W3CDTF">2021-11-15T03:16:16Z</dcterms:created>
  <dcterms:modified xsi:type="dcterms:W3CDTF">2022-08-12T16:01:08Z</dcterms:modified>
</cp:coreProperties>
</file>