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2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3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4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15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6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17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18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19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20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notesSlides/notesSlide21.xml" ContentType="application/vnd.openxmlformats-officedocument.presentationml.notesSlide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notesSlides/notesSlide22.xml" ContentType="application/vnd.openxmlformats-officedocument.presentationml.notesSlide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23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notesSlides/notesSlide24.xml" ContentType="application/vnd.openxmlformats-officedocument.presentationml.notesSlide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25.xml" ContentType="application/vnd.openxmlformats-officedocument.presentationml.notesSlide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notesSlides/notesSlide26.xml" ContentType="application/vnd.openxmlformats-officedocument.presentationml.notesSlide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notesSlides/notesSlide27.xml" ContentType="application/vnd.openxmlformats-officedocument.presentationml.notesSlide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notesSlides/notesSlide28.xml" ContentType="application/vnd.openxmlformats-officedocument.presentationml.notesSlide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notesSlides/notesSlide29.xml" ContentType="application/vnd.openxmlformats-officedocument.presentationml.notesSlide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notesSlides/notesSlide30.xml" ContentType="application/vnd.openxmlformats-officedocument.presentationml.notesSlide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notesSlides/notesSlide31.xml" ContentType="application/vnd.openxmlformats-officedocument.presentationml.notesSlide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notesSlides/notesSlide32.xml" ContentType="application/vnd.openxmlformats-officedocument.presentationml.notesSlide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notesSlides/notesSlide33.xml" ContentType="application/vnd.openxmlformats-officedocument.presentationml.notesSlide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notesSlides/notesSlide34.xml" ContentType="application/vnd.openxmlformats-officedocument.presentationml.notesSlide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notesSlides/notesSlide35.xml" ContentType="application/vnd.openxmlformats-officedocument.presentationml.notesSlide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notesSlides/notesSlide36.xml" ContentType="application/vnd.openxmlformats-officedocument.presentationml.notesSlide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notesSlides/notesSlide37.xml" ContentType="application/vnd.openxmlformats-officedocument.presentationml.notesSlide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notesSlides/notesSlide38.xml" ContentType="application/vnd.openxmlformats-officedocument.presentationml.notesSlide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notesSlides/notesSlide39.xml" ContentType="application/vnd.openxmlformats-officedocument.presentationml.notesSlide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notesSlides/notesSlide40.xml" ContentType="application/vnd.openxmlformats-officedocument.presentationml.notesSlide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notesSlides/notesSlide41.xml" ContentType="application/vnd.openxmlformats-officedocument.presentationml.notesSlide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7" r:id="rId3"/>
    <p:sldId id="368" r:id="rId4"/>
    <p:sldId id="312" r:id="rId5"/>
    <p:sldId id="358" r:id="rId6"/>
    <p:sldId id="287" r:id="rId7"/>
    <p:sldId id="334" r:id="rId8"/>
    <p:sldId id="289" r:id="rId9"/>
    <p:sldId id="360" r:id="rId10"/>
    <p:sldId id="362" r:id="rId11"/>
    <p:sldId id="361" r:id="rId12"/>
    <p:sldId id="363" r:id="rId13"/>
    <p:sldId id="365" r:id="rId14"/>
    <p:sldId id="290" r:id="rId15"/>
    <p:sldId id="291" r:id="rId16"/>
    <p:sldId id="34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5" r:id="rId26"/>
    <p:sldId id="346" r:id="rId27"/>
    <p:sldId id="355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13" r:id="rId37"/>
    <p:sldId id="314" r:id="rId38"/>
    <p:sldId id="344" r:id="rId39"/>
    <p:sldId id="315" r:id="rId40"/>
    <p:sldId id="366" r:id="rId41"/>
    <p:sldId id="332" r:id="rId42"/>
    <p:sldId id="316" r:id="rId43"/>
    <p:sldId id="317" r:id="rId44"/>
    <p:sldId id="331" r:id="rId45"/>
    <p:sldId id="296" r:id="rId46"/>
    <p:sldId id="318" r:id="rId47"/>
    <p:sldId id="319" r:id="rId48"/>
    <p:sldId id="333" r:id="rId49"/>
    <p:sldId id="320" r:id="rId50"/>
    <p:sldId id="321" r:id="rId51"/>
    <p:sldId id="369" r:id="rId52"/>
    <p:sldId id="359" r:id="rId5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EA"/>
    <a:srgbClr val="FFFF9A"/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13806-F4DD-AD40-9515-FF6328E70821}" v="84" dt="2022-08-10T06:03:35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79728"/>
  </p:normalViewPr>
  <p:slideViewPr>
    <p:cSldViewPr snapToGrid="0">
      <p:cViewPr varScale="1">
        <p:scale>
          <a:sx n="101" d="100"/>
          <a:sy n="101" d="100"/>
        </p:scale>
        <p:origin x="1544" y="184"/>
      </p:cViewPr>
      <p:guideLst/>
    </p:cSldViewPr>
  </p:slideViewPr>
  <p:outlineViewPr>
    <p:cViewPr>
      <p:scale>
        <a:sx n="33" d="100"/>
        <a:sy n="33" d="100"/>
      </p:scale>
      <p:origin x="0" y="-166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80BAFFAC-2C0A-DA48-9C68-E7E03763732B}"/>
    <pc:docChg chg="undo redo custSel addSld delSld modSld sldOrd modNotesMaster modHandout">
      <pc:chgData name="Arthur Liu" userId="57266d67-1d41-4103-859a-8797e8098ce0" providerId="ADAL" clId="{80BAFFAC-2C0A-DA48-9C68-E7E03763732B}" dt="2022-08-03T08:05:32.227" v="2708" actId="20577"/>
      <pc:docMkLst>
        <pc:docMk/>
      </pc:docMkLst>
      <pc:sldChg chg="addSp delSp modSp mod">
        <pc:chgData name="Arthur Liu" userId="57266d67-1d41-4103-859a-8797e8098ce0" providerId="ADAL" clId="{80BAFFAC-2C0A-DA48-9C68-E7E03763732B}" dt="2022-08-03T05:28:32.187" v="875" actId="1076"/>
        <pc:sldMkLst>
          <pc:docMk/>
          <pc:sldMk cId="778929904" sldId="256"/>
        </pc:sldMkLst>
        <pc:spChg chg="mod">
          <ac:chgData name="Arthur Liu" userId="57266d67-1d41-4103-859a-8797e8098ce0" providerId="ADAL" clId="{80BAFFAC-2C0A-DA48-9C68-E7E03763732B}" dt="2022-08-03T04:45:18.310" v="118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78929904" sldId="256"/>
            <ac:spMk id="5" creationId="{9BE4462C-F60F-3B49-99AA-9F6FE80E876A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80BAFFAC-2C0A-DA48-9C68-E7E03763732B}" dt="2022-08-03T05:28:32.187" v="875" actId="1076"/>
          <ac:picMkLst>
            <pc:docMk/>
            <pc:sldMk cId="778929904" sldId="256"/>
            <ac:picMk id="7" creationId="{A7A06DB6-79C5-3A46-B46C-1854A5E86EBD}"/>
          </ac:picMkLst>
        </pc:picChg>
        <pc:picChg chg="del">
          <ac:chgData name="Arthur Liu" userId="57266d67-1d41-4103-859a-8797e8098ce0" providerId="ADAL" clId="{80BAFFAC-2C0A-DA48-9C68-E7E03763732B}" dt="2022-08-03T00:16:58.700" v="4" actId="478"/>
          <ac:picMkLst>
            <pc:docMk/>
            <pc:sldMk cId="778929904" sldId="256"/>
            <ac:picMk id="1026" creationId="{E0A0013B-7A5E-544E-9FCC-472C1A448D10}"/>
          </ac:picMkLst>
        </pc:picChg>
      </pc:sldChg>
      <pc:sldChg chg="addSp delSp modSp add del mod modTransition">
        <pc:chgData name="Arthur Liu" userId="57266d67-1d41-4103-859a-8797e8098ce0" providerId="ADAL" clId="{80BAFFAC-2C0A-DA48-9C68-E7E03763732B}" dt="2022-08-03T07:41:52.149" v="2513" actId="12"/>
        <pc:sldMkLst>
          <pc:docMk/>
          <pc:sldMk cId="0" sldId="324"/>
        </pc:sldMkLst>
        <pc:spChg chg="mod">
          <ac:chgData name="Arthur Liu" userId="57266d67-1d41-4103-859a-8797e8098ce0" providerId="ADAL" clId="{80BAFFAC-2C0A-DA48-9C68-E7E03763732B}" dt="2022-08-03T07:41:52.149" v="2513" actId="12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24"/>
            <ac:spMk id="6" creationId="{42991A35-7E3D-4445-AAE3-3B5CD2B1D31C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4080464062" sldId="33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0" sldId="340"/>
        </pc:sldMkLst>
      </pc:sldChg>
      <pc:sldChg chg="addSp delSp modSp add del mod modTransition">
        <pc:chgData name="Arthur Liu" userId="57266d67-1d41-4103-859a-8797e8098ce0" providerId="ADAL" clId="{80BAFFAC-2C0A-DA48-9C68-E7E03763732B}" dt="2022-08-03T07:02:14.153" v="2143" actId="20577"/>
        <pc:sldMkLst>
          <pc:docMk/>
          <pc:sldMk cId="0" sldId="345"/>
        </pc:sldMkLst>
        <pc:spChg chg="mod">
          <ac:chgData name="Arthur Liu" userId="57266d67-1d41-4103-859a-8797e8098ce0" providerId="ADAL" clId="{80BAFFAC-2C0A-DA48-9C68-E7E03763732B}" dt="2022-08-03T07:02:14.153" v="2143" actId="20577"/>
          <ac:spMkLst>
            <pc:docMk/>
            <pc:sldMk cId="0" sldId="34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0" sldId="34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0" sldId="345"/>
            <ac:spMk id="6" creationId="{C7BCDC92-1B4F-0942-A462-F8A136C011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5:11:14.379" v="546" actId="27636"/>
        <pc:sldMkLst>
          <pc:docMk/>
          <pc:sldMk cId="781429656" sldId="346"/>
        </pc:sldMkLst>
        <pc:spChg chg="mod">
          <ac:chgData name="Arthur Liu" userId="57266d67-1d41-4103-859a-8797e8098ce0" providerId="ADAL" clId="{80BAFFAC-2C0A-DA48-9C68-E7E03763732B}" dt="2022-08-03T05:11:14.379" v="546" actId="27636"/>
          <ac:spMkLst>
            <pc:docMk/>
            <pc:sldMk cId="781429656" sldId="346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81429656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81429656" sldId="346"/>
            <ac:spMk id="6" creationId="{802939FB-22D0-0D44-9415-41EBA1F21487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29:09.242" v="1798" actId="12"/>
        <pc:sldMkLst>
          <pc:docMk/>
          <pc:sldMk cId="78610960" sldId="347"/>
        </pc:sldMkLst>
        <pc:spChg chg="mod">
          <ac:chgData name="Arthur Liu" userId="57266d67-1d41-4103-859a-8797e8098ce0" providerId="ADAL" clId="{80BAFFAC-2C0A-DA48-9C68-E7E03763732B}" dt="2022-08-03T06:29:09.242" v="1798" actId="12"/>
          <ac:spMkLst>
            <pc:docMk/>
            <pc:sldMk cId="7861096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8610960" sldId="347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8610960" sldId="347"/>
            <ac:spMk id="6" creationId="{E1724514-BA29-ED43-A4D8-307B1C3938C5}"/>
          </ac:spMkLst>
        </pc:sp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301343888" sldId="348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2382691621" sldId="349"/>
        </pc:sldMkLst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4019675764" sldId="350"/>
        </pc:sldMkLst>
      </pc:sldChg>
      <pc:sldChg chg="addSp delSp modSp add del mod modTransition modShow">
        <pc:chgData name="Arthur Liu" userId="57266d67-1d41-4103-859a-8797e8098ce0" providerId="ADAL" clId="{80BAFFAC-2C0A-DA48-9C68-E7E03763732B}" dt="2022-08-03T05:32:30.402" v="886" actId="729"/>
        <pc:sldMkLst>
          <pc:docMk/>
          <pc:sldMk cId="2847698142" sldId="351"/>
        </pc:sldMkLst>
        <pc:spChg chg="mod">
          <ac:chgData name="Arthur Liu" userId="57266d67-1d41-4103-859a-8797e8098ce0" providerId="ADAL" clId="{80BAFFAC-2C0A-DA48-9C68-E7E03763732B}" dt="2022-08-03T05:15:43.552" v="629" actId="27636"/>
          <ac:spMkLst>
            <pc:docMk/>
            <pc:sldMk cId="2847698142" sldId="351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2847698142" sldId="351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2847698142" sldId="351"/>
            <ac:spMk id="6" creationId="{CD635B06-E255-1745-93B7-AA9ED6AC6D6E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7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8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9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0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1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2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3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41.671" v="627" actId="1076"/>
          <ac:spMkLst>
            <pc:docMk/>
            <pc:sldMk cId="2847698142" sldId="351"/>
            <ac:spMk id="14" creationId="{00000000-0000-0000-0000-000000000000}"/>
          </ac:spMkLst>
        </pc:spChg>
        <pc:spChg chg="mod">
          <ac:chgData name="Arthur Liu" userId="57266d67-1d41-4103-859a-8797e8098ce0" providerId="ADAL" clId="{80BAFFAC-2C0A-DA48-9C68-E7E03763732B}" dt="2022-08-03T05:15:30.938" v="626" actId="14100"/>
          <ac:spMkLst>
            <pc:docMk/>
            <pc:sldMk cId="2847698142" sldId="351"/>
            <ac:spMk id="68" creationId="{00000000-0000-0000-0000-000000000000}"/>
          </ac:spMkLst>
        </pc:s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15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22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29" creationId="{00000000-0000-0000-0000-000000000000}"/>
          </ac:grpSpMkLst>
        </pc:grpChg>
        <pc:grpChg chg="mod">
          <ac:chgData name="Arthur Liu" userId="57266d67-1d41-4103-859a-8797e8098ce0" providerId="ADAL" clId="{80BAFFAC-2C0A-DA48-9C68-E7E03763732B}" dt="2022-08-03T05:15:41.671" v="627" actId="1076"/>
          <ac:grpSpMkLst>
            <pc:docMk/>
            <pc:sldMk cId="2847698142" sldId="351"/>
            <ac:grpSpMk id="36" creationId="{00000000-0000-0000-0000-000000000000}"/>
          </ac:grpSpMkLst>
        </pc:grp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4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46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4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58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0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2" creationId="{00000000-0000-0000-0000-000000000000}"/>
          </ac:cxnSpMkLst>
        </pc:cxnChg>
        <pc:cxnChg chg="mod">
          <ac:chgData name="Arthur Liu" userId="57266d67-1d41-4103-859a-8797e8098ce0" providerId="ADAL" clId="{80BAFFAC-2C0A-DA48-9C68-E7E03763732B}" dt="2022-08-03T05:15:41.671" v="627" actId="1076"/>
          <ac:cxnSpMkLst>
            <pc:docMk/>
            <pc:sldMk cId="2847698142" sldId="351"/>
            <ac:cxnSpMk id="66" creationId="{00000000-0000-0000-0000-000000000000}"/>
          </ac:cxnSpMkLst>
        </pc:cxnChg>
      </pc:sldChg>
      <pc:sldChg chg="addSp delSp modSp add del mod modTransition">
        <pc:chgData name="Arthur Liu" userId="57266d67-1d41-4103-859a-8797e8098ce0" providerId="ADAL" clId="{80BAFFAC-2C0A-DA48-9C68-E7E03763732B}" dt="2022-08-03T05:15:49.939" v="631" actId="27636"/>
        <pc:sldMkLst>
          <pc:docMk/>
          <pc:sldMk cId="89591285" sldId="353"/>
        </pc:sldMkLst>
        <pc:spChg chg="mod">
          <ac:chgData name="Arthur Liu" userId="57266d67-1d41-4103-859a-8797e8098ce0" providerId="ADAL" clId="{80BAFFAC-2C0A-DA48-9C68-E7E03763732B}" dt="2022-08-03T05:15:49.939" v="631" actId="27636"/>
          <ac:spMkLst>
            <pc:docMk/>
            <pc:sldMk cId="89591285" sldId="353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89591285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89591285" sldId="353"/>
            <ac:spMk id="6" creationId="{3866CB15-C92C-0042-8107-503D6CF0EB60}"/>
          </ac:spMkLst>
        </pc:spChg>
      </pc:sldChg>
      <pc:sldChg chg="addSp delSp modSp add del mod modTransition">
        <pc:chgData name="Arthur Liu" userId="57266d67-1d41-4103-859a-8797e8098ce0" providerId="ADAL" clId="{80BAFFAC-2C0A-DA48-9C68-E7E03763732B}" dt="2022-08-03T06:29:43.293" v="1799" actId="20577"/>
        <pc:sldMkLst>
          <pc:docMk/>
          <pc:sldMk cId="35376420" sldId="354"/>
        </pc:sldMkLst>
        <pc:spChg chg="mod">
          <ac:chgData name="Arthur Liu" userId="57266d67-1d41-4103-859a-8797e8098ce0" providerId="ADAL" clId="{80BAFFAC-2C0A-DA48-9C68-E7E03763732B}" dt="2022-08-03T06:29:43.293" v="1799" actId="20577"/>
          <ac:spMkLst>
            <pc:docMk/>
            <pc:sldMk cId="35376420" sldId="354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5376420" sldId="354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5376420" sldId="354"/>
            <ac:spMk id="6" creationId="{9BBD8470-8FE5-4747-9FF5-8707DB1537A0}"/>
          </ac:spMkLst>
        </pc:spChg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0B65341E-65D3-437C-AC6A-1FE5A36CDEE6}"/>
    <pc:docChg chg="modSld">
      <pc:chgData name="Arthur Liu" userId="57266d67-1d41-4103-859a-8797e8098ce0" providerId="ADAL" clId="{0B65341E-65D3-437C-AC6A-1FE5A36CDEE6}" dt="2022-07-29T17:41:08.474" v="1"/>
      <pc:docMkLst>
        <pc:docMk/>
      </pc:docMkLst>
      <pc:sldChg chg="addSp">
        <pc:chgData name="Arthur Liu" userId="57266d67-1d41-4103-859a-8797e8098ce0" providerId="ADAL" clId="{0B65341E-65D3-437C-AC6A-1FE5A36CDEE6}" dt="2022-07-29T16:40:35.544" v="0"/>
        <pc:sldMkLst>
          <pc:docMk/>
          <pc:sldMk cId="778929904" sldId="256"/>
        </pc:sldMkLst>
        <pc:inkChg chg="add">
          <ac:chgData name="Arthur Liu" userId="57266d67-1d41-4103-859a-8797e8098ce0" providerId="ADAL" clId="{0B65341E-65D3-437C-AC6A-1FE5A36CDEE6}" dt="2022-07-29T16:40:35.544" v="0"/>
          <ac:inkMkLst>
            <pc:docMk/>
            <pc:sldMk cId="778929904" sldId="256"/>
            <ac:inkMk id="6" creationId="{9127C0C6-854B-4B0E-9E8F-81A986E48DC8}"/>
          </ac:inkMkLst>
        </pc:inkChg>
      </pc:sldChg>
      <pc:sldChg chg="addSp">
        <pc:chgData name="Arthur Liu" userId="57266d67-1d41-4103-859a-8797e8098ce0" providerId="ADAL" clId="{0B65341E-65D3-437C-AC6A-1FE5A36CDEE6}" dt="2022-07-29T17:41:08.474" v="1"/>
        <pc:sldMkLst>
          <pc:docMk/>
          <pc:sldMk cId="0" sldId="324"/>
        </pc:sldMkLst>
        <pc:inkChg chg="add">
          <ac:chgData name="Arthur Liu" userId="57266d67-1d41-4103-859a-8797e8098ce0" providerId="ADAL" clId="{0B65341E-65D3-437C-AC6A-1FE5A36CDEE6}" dt="2022-07-29T17:41:08.474" v="1"/>
          <ac:inkMkLst>
            <pc:docMk/>
            <pc:sldMk cId="0" sldId="324"/>
            <ac:inkMk id="4" creationId="{4F1EBC0F-104E-4C20-8042-6776EB66E44D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  <pc:sldChg chg="addSp delSp modSp add mod modTransition">
        <pc:chgData name="Arthur Liu" userId="57266d67-1d41-4103-859a-8797e8098ce0" providerId="ADAL" clId="{34E63369-D433-E049-A30B-342D88E78E36}" dt="2022-07-28T22:22:35.755" v="165" actId="478"/>
        <pc:sldMkLst>
          <pc:docMk/>
          <pc:sldMk cId="0" sldId="324"/>
        </pc:sldMkLst>
        <pc:spChg chg="mod">
          <ac:chgData name="Arthur Liu" userId="57266d67-1d41-4103-859a-8797e8098ce0" providerId="ADAL" clId="{34E63369-D433-E049-A30B-342D88E78E36}" dt="2022-07-28T19:48:41.051" v="59" actId="20577"/>
          <ac:spMkLst>
            <pc:docMk/>
            <pc:sldMk cId="0" sldId="324"/>
            <ac:spMk id="3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4" creationId="{00000000-0000-0000-0000-000000000000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0" sldId="324"/>
            <ac:spMk id="5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6" creationId="{9A010FFF-4737-4745-97FD-48F0F6A9FEFA}"/>
          </ac:spMkLst>
        </pc:spChg>
        <pc:spChg chg="mod">
          <ac:chgData name="Arthur Liu" userId="57266d67-1d41-4103-859a-8797e8098ce0" providerId="ADAL" clId="{34E63369-D433-E049-A30B-342D88E78E36}" dt="2022-07-28T19:50:32.248" v="67" actId="113"/>
          <ac:spMkLst>
            <pc:docMk/>
            <pc:sldMk cId="0" sldId="324"/>
            <ac:spMk id="7" creationId="{00000000-0000-0000-0000-000000000000}"/>
          </ac:spMkLst>
        </pc:spChg>
        <pc:spChg chg="del mod">
          <ac:chgData name="Arthur Liu" userId="57266d67-1d41-4103-859a-8797e8098ce0" providerId="ADAL" clId="{34E63369-D433-E049-A30B-342D88E78E36}" dt="2022-07-28T22:22:35.755" v="165" actId="478"/>
          <ac:spMkLst>
            <pc:docMk/>
            <pc:sldMk cId="0" sldId="324"/>
            <ac:spMk id="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7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8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19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0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1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2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3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4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5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6" creationId="{00000000-0000-0000-0000-000000000000}"/>
          </ac:spMkLst>
        </pc:spChg>
        <pc:spChg chg="mod">
          <ac:chgData name="Arthur Liu" userId="57266d67-1d41-4103-859a-8797e8098ce0" providerId="ADAL" clId="{34E63369-D433-E049-A30B-342D88E78E36}" dt="2022-07-28T19:49:35.189" v="63" actId="17032"/>
          <ac:spMkLst>
            <pc:docMk/>
            <pc:sldMk cId="0" sldId="324"/>
            <ac:spMk id="27" creationId="{00000000-0000-0000-0000-000000000000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0" sldId="324"/>
            <ac:spMk id="28" creationId="{F4ACA20D-1050-C148-A914-64E7DA9DCA2F}"/>
          </ac:spMkLst>
        </pc:spChg>
        <pc:grpChg chg="mod">
          <ac:chgData name="Arthur Liu" userId="57266d67-1d41-4103-859a-8797e8098ce0" providerId="ADAL" clId="{34E63369-D433-E049-A30B-342D88E78E36}" dt="2022-07-28T19:48:51.960" v="60" actId="1076"/>
          <ac:grpSpMkLst>
            <pc:docMk/>
            <pc:sldMk cId="0" sldId="324"/>
            <ac:grpSpMk id="9" creationId="{00000000-0000-0000-0000-000000000000}"/>
          </ac:grpSpMkLst>
        </pc:grpChg>
      </pc:sldChg>
      <pc:sldChg chg="del">
        <pc:chgData name="Arthur Liu" userId="57266d67-1d41-4103-859a-8797e8098ce0" providerId="ADAL" clId="{34E63369-D433-E049-A30B-342D88E78E36}" dt="2022-07-28T19:46:50.482" v="24" actId="2696"/>
        <pc:sldMkLst>
          <pc:docMk/>
          <pc:sldMk cId="78610960" sldId="347"/>
        </pc:sldMkLst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5DD13806-F4DD-AD40-9515-FF6328E70821}"/>
    <pc:docChg chg="undo redo custSel addSld delSld modSld sldOrd modNotesMaster modHandout">
      <pc:chgData name="Arthur Liu" userId="57266d67-1d41-4103-859a-8797e8098ce0" providerId="ADAL" clId="{5DD13806-F4DD-AD40-9515-FF6328E70821}" dt="2022-08-10T06:03:35.214" v="2658"/>
      <pc:docMkLst>
        <pc:docMk/>
      </pc:docMkLst>
      <pc:sldChg chg="addSp delSp modSp mod">
        <pc:chgData name="Arthur Liu" userId="57266d67-1d41-4103-859a-8797e8098ce0" providerId="ADAL" clId="{5DD13806-F4DD-AD40-9515-FF6328E70821}" dt="2022-08-10T06:02:17.560" v="2656" actId="1076"/>
        <pc:sldMkLst>
          <pc:docMk/>
          <pc:sldMk cId="778929904" sldId="256"/>
        </pc:sldMkLst>
        <pc:spChg chg="mod">
          <ac:chgData name="Arthur Liu" userId="57266d67-1d41-4103-859a-8797e8098ce0" providerId="ADAL" clId="{5DD13806-F4DD-AD40-9515-FF6328E70821}" dt="2022-08-09T18:41:22.606" v="22" actId="20577"/>
          <ac:spMkLst>
            <pc:docMk/>
            <pc:sldMk cId="778929904" sldId="256"/>
            <ac:spMk id="2" creationId="{25D024DE-D48D-460C-916B-2450517893F2}"/>
          </ac:spMkLst>
        </pc:spChg>
        <pc:picChg chg="add del mod">
          <ac:chgData name="Arthur Liu" userId="57266d67-1d41-4103-859a-8797e8098ce0" providerId="ADAL" clId="{5DD13806-F4DD-AD40-9515-FF6328E70821}" dt="2022-08-09T18:41:08.510" v="2" actId="478"/>
          <ac:picMkLst>
            <pc:docMk/>
            <pc:sldMk cId="778929904" sldId="256"/>
            <ac:picMk id="7" creationId="{2BFA6799-D0DA-AE46-AE69-E5305B3A5C8A}"/>
          </ac:picMkLst>
        </pc:picChg>
        <pc:picChg chg="del">
          <ac:chgData name="Arthur Liu" userId="57266d67-1d41-4103-859a-8797e8098ce0" providerId="ADAL" clId="{5DD13806-F4DD-AD40-9515-FF6328E70821}" dt="2022-08-09T18:41:03.784" v="0" actId="21"/>
          <ac:picMkLst>
            <pc:docMk/>
            <pc:sldMk cId="778929904" sldId="256"/>
            <ac:picMk id="1026" creationId="{7419336E-6526-4B2F-9848-2E4ECFE8ADD6}"/>
          </ac:picMkLst>
        </pc:picChg>
        <pc:picChg chg="add mod">
          <ac:chgData name="Arthur Liu" userId="57266d67-1d41-4103-859a-8797e8098ce0" providerId="ADAL" clId="{5DD13806-F4DD-AD40-9515-FF6328E70821}" dt="2022-08-10T06:02:17.560" v="2656" actId="1076"/>
          <ac:picMkLst>
            <pc:docMk/>
            <pc:sldMk cId="778929904" sldId="256"/>
            <ac:picMk id="5122" creationId="{6FA832BD-92EA-D642-BB37-8569BFF49631}"/>
          </ac:picMkLst>
        </pc:pic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2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3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5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8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0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1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2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3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4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6"/>
        </pc:sldMkLst>
      </pc:sldChg>
      <pc:sldChg chg="modSp add mod modTransition">
        <pc:chgData name="Arthur Liu" userId="57266d67-1d41-4103-859a-8797e8098ce0" providerId="ADAL" clId="{5DD13806-F4DD-AD40-9515-FF6328E70821}" dt="2022-08-10T01:37:44.989" v="2308" actId="20577"/>
        <pc:sldMkLst>
          <pc:docMk/>
          <pc:sldMk cId="0" sldId="287"/>
        </pc:sldMkLst>
        <pc:spChg chg="mod">
          <ac:chgData name="Arthur Liu" userId="57266d67-1d41-4103-859a-8797e8098ce0" providerId="ADAL" clId="{5DD13806-F4DD-AD40-9515-FF6328E70821}" dt="2022-08-10T01:37:44.989" v="2308" actId="20577"/>
          <ac:spMkLst>
            <pc:docMk/>
            <pc:sldMk cId="0" sldId="287"/>
            <ac:spMk id="1945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19:03:44.336" v="42" actId="14100"/>
        <pc:sldMkLst>
          <pc:docMk/>
          <pc:sldMk cId="0" sldId="289"/>
        </pc:sldMkLst>
        <pc:spChg chg="mod">
          <ac:chgData name="Arthur Liu" userId="57266d67-1d41-4103-859a-8797e8098ce0" providerId="ADAL" clId="{5DD13806-F4DD-AD40-9515-FF6328E70821}" dt="2022-08-09T19:03:44.336" v="42" actId="14100"/>
          <ac:spMkLst>
            <pc:docMk/>
            <pc:sldMk cId="0" sldId="289"/>
            <ac:spMk id="23554" creationId="{00000000-0000-0000-0000-000000000000}"/>
          </ac:spMkLst>
        </pc:spChg>
      </pc:sldChg>
      <pc:sldChg chg="modSp add mod modTransition modShow">
        <pc:chgData name="Arthur Liu" userId="57266d67-1d41-4103-859a-8797e8098ce0" providerId="ADAL" clId="{5DD13806-F4DD-AD40-9515-FF6328E70821}" dt="2022-08-10T00:43:03.089" v="1116" actId="729"/>
        <pc:sldMkLst>
          <pc:docMk/>
          <pc:sldMk cId="0" sldId="290"/>
        </pc:sldMkLst>
        <pc:spChg chg="mod">
          <ac:chgData name="Arthur Liu" userId="57266d67-1d41-4103-859a-8797e8098ce0" providerId="ADAL" clId="{5DD13806-F4DD-AD40-9515-FF6328E70821}" dt="2022-08-09T19:03:49.433" v="44" actId="27636"/>
          <ac:spMkLst>
            <pc:docMk/>
            <pc:sldMk cId="0" sldId="290"/>
            <ac:spMk id="25605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37:19.225" v="875" actId="14100"/>
        <pc:sldMkLst>
          <pc:docMk/>
          <pc:sldMk cId="0" sldId="291"/>
        </pc:sldMkLst>
        <pc:spChg chg="mod">
          <ac:chgData name="Arthur Liu" userId="57266d67-1d41-4103-859a-8797e8098ce0" providerId="ADAL" clId="{5DD13806-F4DD-AD40-9515-FF6328E70821}" dt="2022-08-09T23:37:19.225" v="875" actId="14100"/>
          <ac:spMkLst>
            <pc:docMk/>
            <pc:sldMk cId="0" sldId="291"/>
            <ac:spMk id="3" creationId="{00000000-0000-0000-0000-000000000000}"/>
          </ac:spMkLst>
        </pc:spChg>
      </pc:sldChg>
      <pc:sldChg chg="modSp add del mod ord modTransition">
        <pc:chgData name="Arthur Liu" userId="57266d67-1d41-4103-859a-8797e8098ce0" providerId="ADAL" clId="{5DD13806-F4DD-AD40-9515-FF6328E70821}" dt="2022-08-10T00:44:17.763" v="1135" actId="2696"/>
        <pc:sldMkLst>
          <pc:docMk/>
          <pc:sldMk cId="0" sldId="292"/>
        </pc:sldMkLst>
        <pc:spChg chg="mod">
          <ac:chgData name="Arthur Liu" userId="57266d67-1d41-4103-859a-8797e8098ce0" providerId="ADAL" clId="{5DD13806-F4DD-AD40-9515-FF6328E70821}" dt="2022-08-09T23:37:51.946" v="877" actId="6549"/>
          <ac:spMkLst>
            <pc:docMk/>
            <pc:sldMk cId="0" sldId="292"/>
            <ac:spMk id="2969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2:58.837" v="911" actId="14100"/>
        <pc:sldMkLst>
          <pc:docMk/>
          <pc:sldMk cId="0" sldId="296"/>
        </pc:sldMkLst>
        <pc:spChg chg="mod">
          <ac:chgData name="Arthur Liu" userId="57266d67-1d41-4103-859a-8797e8098ce0" providerId="ADAL" clId="{5DD13806-F4DD-AD40-9515-FF6328E70821}" dt="2022-08-09T23:42:37.560" v="908" actId="113"/>
          <ac:spMkLst>
            <pc:docMk/>
            <pc:sldMk cId="0" sldId="296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58.837" v="911" actId="14100"/>
          <ac:spMkLst>
            <pc:docMk/>
            <pc:sldMk cId="0" sldId="296"/>
            <ac:spMk id="9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40.147" v="909" actId="14100"/>
          <ac:spMkLst>
            <pc:docMk/>
            <pc:sldMk cId="0" sldId="296"/>
            <ac:spMk id="87042" creationId="{00000000-0000-0000-0000-000000000000}"/>
          </ac:spMkLst>
        </pc:spChg>
      </pc:sldChg>
      <pc:sldChg chg="modSp mod">
        <pc:chgData name="Arthur Liu" userId="57266d67-1d41-4103-859a-8797e8098ce0" providerId="ADAL" clId="{5DD13806-F4DD-AD40-9515-FF6328E70821}" dt="2022-08-10T00:56:23.402" v="1802" actId="20577"/>
        <pc:sldMkLst>
          <pc:docMk/>
          <pc:sldMk cId="2569339130" sldId="312"/>
        </pc:sldMkLst>
        <pc:spChg chg="mod">
          <ac:chgData name="Arthur Liu" userId="57266d67-1d41-4103-859a-8797e8098ce0" providerId="ADAL" clId="{5DD13806-F4DD-AD40-9515-FF6328E70821}" dt="2022-08-10T00:56:23.402" v="1802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modSp add mod modTransition modShow">
        <pc:chgData name="Arthur Liu" userId="57266d67-1d41-4103-859a-8797e8098ce0" providerId="ADAL" clId="{5DD13806-F4DD-AD40-9515-FF6328E70821}" dt="2022-08-10T00:46:00.589" v="1197" actId="729"/>
        <pc:sldMkLst>
          <pc:docMk/>
          <pc:sldMk cId="0" sldId="313"/>
        </pc:sldMkLst>
        <pc:spChg chg="mod">
          <ac:chgData name="Arthur Liu" userId="57266d67-1d41-4103-859a-8797e8098ce0" providerId="ADAL" clId="{5DD13806-F4DD-AD40-9515-FF6328E70821}" dt="2022-08-09T23:40:48.341" v="896" actId="14100"/>
          <ac:spMkLst>
            <pc:docMk/>
            <pc:sldMk cId="0" sldId="313"/>
            <ac:spMk id="10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0:26.348" v="893" actId="14100"/>
          <ac:spMkLst>
            <pc:docMk/>
            <pc:sldMk cId="0" sldId="313"/>
            <ac:spMk id="72705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5817607" sldId="313"/>
        </pc:sldMkLst>
      </pc:sldChg>
      <pc:sldChg chg="modSp add del mod modTransition">
        <pc:chgData name="Arthur Liu" userId="57266d67-1d41-4103-859a-8797e8098ce0" providerId="ADAL" clId="{5DD13806-F4DD-AD40-9515-FF6328E70821}" dt="2022-08-09T23:40:43.614" v="895" actId="14100"/>
        <pc:sldMkLst>
          <pc:docMk/>
          <pc:sldMk cId="0" sldId="314"/>
        </pc:sldMkLst>
        <pc:spChg chg="mod">
          <ac:chgData name="Arthur Liu" userId="57266d67-1d41-4103-859a-8797e8098ce0" providerId="ADAL" clId="{5DD13806-F4DD-AD40-9515-FF6328E70821}" dt="2022-08-09T23:40:43.614" v="895" actId="14100"/>
          <ac:spMkLst>
            <pc:docMk/>
            <pc:sldMk cId="0" sldId="314"/>
            <ac:spMk id="10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0:41.156" v="894" actId="14100"/>
          <ac:spMkLst>
            <pc:docMk/>
            <pc:sldMk cId="0" sldId="314"/>
            <ac:spMk id="7475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1:01.596" v="897" actId="14100"/>
        <pc:sldMkLst>
          <pc:docMk/>
          <pc:sldMk cId="0" sldId="315"/>
        </pc:sldMkLst>
        <pc:spChg chg="mod">
          <ac:chgData name="Arthur Liu" userId="57266d67-1d41-4103-859a-8797e8098ce0" providerId="ADAL" clId="{5DD13806-F4DD-AD40-9515-FF6328E70821}" dt="2022-08-09T23:41:01.596" v="897" actId="14100"/>
          <ac:spMkLst>
            <pc:docMk/>
            <pc:sldMk cId="0" sldId="315"/>
            <ac:spMk id="7680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1:29.307" v="903" actId="14100"/>
        <pc:sldMkLst>
          <pc:docMk/>
          <pc:sldMk cId="0" sldId="316"/>
        </pc:sldMkLst>
        <pc:spChg chg="mod">
          <ac:chgData name="Arthur Liu" userId="57266d67-1d41-4103-859a-8797e8098ce0" providerId="ADAL" clId="{5DD13806-F4DD-AD40-9515-FF6328E70821}" dt="2022-08-09T23:41:29.307" v="903" actId="14100"/>
          <ac:spMkLst>
            <pc:docMk/>
            <pc:sldMk cId="0" sldId="316"/>
            <ac:spMk id="8089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10T02:46:44.700" v="2351" actId="20577"/>
        <pc:sldMkLst>
          <pc:docMk/>
          <pc:sldMk cId="0" sldId="317"/>
        </pc:sldMkLst>
        <pc:spChg chg="mod">
          <ac:chgData name="Arthur Liu" userId="57266d67-1d41-4103-859a-8797e8098ce0" providerId="ADAL" clId="{5DD13806-F4DD-AD40-9515-FF6328E70821}" dt="2022-08-10T02:46:44.700" v="2351" actId="20577"/>
          <ac:spMkLst>
            <pc:docMk/>
            <pc:sldMk cId="0" sldId="317"/>
            <ac:spMk id="2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1:34.714" v="904" actId="14100"/>
          <ac:spMkLst>
            <pc:docMk/>
            <pc:sldMk cId="0" sldId="317"/>
            <ac:spMk id="82945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10T02:55:59.803" v="2490" actId="20577"/>
        <pc:sldMkLst>
          <pc:docMk/>
          <pc:sldMk cId="0" sldId="318"/>
        </pc:sldMkLst>
        <pc:spChg chg="mod">
          <ac:chgData name="Arthur Liu" userId="57266d67-1d41-4103-859a-8797e8098ce0" providerId="ADAL" clId="{5DD13806-F4DD-AD40-9515-FF6328E70821}" dt="2022-08-10T02:55:59.803" v="2490" actId="20577"/>
          <ac:spMkLst>
            <pc:docMk/>
            <pc:sldMk cId="0" sldId="318"/>
            <ac:spMk id="89090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3:10.112" v="915" actId="27636"/>
        <pc:sldMkLst>
          <pc:docMk/>
          <pc:sldMk cId="0" sldId="319"/>
        </pc:sldMkLst>
        <pc:spChg chg="mod">
          <ac:chgData name="Arthur Liu" userId="57266d67-1d41-4103-859a-8797e8098ce0" providerId="ADAL" clId="{5DD13806-F4DD-AD40-9515-FF6328E70821}" dt="2022-08-09T23:43:10.112" v="915" actId="27636"/>
          <ac:spMkLst>
            <pc:docMk/>
            <pc:sldMk cId="0" sldId="319"/>
            <ac:spMk id="9113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5DD13806-F4DD-AD40-9515-FF6328E70821}" dt="2022-08-09T23:45:21.357" v="966" actId="14100"/>
        <pc:sldMkLst>
          <pc:docMk/>
          <pc:sldMk cId="0" sldId="320"/>
        </pc:sldMkLst>
        <pc:spChg chg="add del mod">
          <ac:chgData name="Arthur Liu" userId="57266d67-1d41-4103-859a-8797e8098ce0" providerId="ADAL" clId="{5DD13806-F4DD-AD40-9515-FF6328E70821}" dt="2022-08-09T23:44:43.379" v="957" actId="113"/>
          <ac:spMkLst>
            <pc:docMk/>
            <pc:sldMk cId="0" sldId="320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5:21.357" v="966" actId="14100"/>
          <ac:spMkLst>
            <pc:docMk/>
            <pc:sldMk cId="0" sldId="320"/>
            <ac:spMk id="9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42.875" v="951" actId="1076"/>
          <ac:spMkLst>
            <pc:docMk/>
            <pc:sldMk cId="0" sldId="320"/>
            <ac:spMk id="1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43.332" v="956" actId="14100"/>
          <ac:spMkLst>
            <pc:docMk/>
            <pc:sldMk cId="0" sldId="320"/>
            <ac:spMk id="1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16" creationId="{00000000-0000-0000-0000-000000000000}"/>
          </ac:spMkLst>
        </pc:spChg>
        <pc:spChg chg="add del mod">
          <ac:chgData name="Arthur Liu" userId="57266d67-1d41-4103-859a-8797e8098ce0" providerId="ADAL" clId="{5DD13806-F4DD-AD40-9515-FF6328E70821}" dt="2022-08-09T23:44:42.791" v="950"/>
          <ac:spMkLst>
            <pc:docMk/>
            <pc:sldMk cId="0" sldId="320"/>
            <ac:spMk id="17" creationId="{F8FE5BE0-6C44-B644-8E19-CD0C83132954}"/>
          </ac:spMkLst>
        </pc:spChg>
        <pc:spChg chg="add del mod">
          <ac:chgData name="Arthur Liu" userId="57266d67-1d41-4103-859a-8797e8098ce0" providerId="ADAL" clId="{5DD13806-F4DD-AD40-9515-FF6328E70821}" dt="2022-08-09T23:44:42.791" v="950"/>
          <ac:spMkLst>
            <pc:docMk/>
            <pc:sldMk cId="0" sldId="320"/>
            <ac:spMk id="18" creationId="{C226489E-00C4-5E4A-87B1-233C3BE76DCC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6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7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92" creationId="{00000000-0000-0000-0000-000000000000}"/>
          </ac:spMkLst>
        </pc:spChg>
        <pc:spChg chg="add del">
          <ac:chgData name="Arthur Liu" userId="57266d67-1d41-4103-859a-8797e8098ce0" providerId="ADAL" clId="{5DD13806-F4DD-AD40-9515-FF6328E70821}" dt="2022-08-09T23:44:42.710" v="949" actId="478"/>
          <ac:spMkLst>
            <pc:docMk/>
            <pc:sldMk cId="0" sldId="320"/>
            <ac:spMk id="93193" creationId="{00000000-0000-0000-0000-000000000000}"/>
          </ac:spMkLst>
        </pc:spChg>
        <pc:spChg chg="add del">
          <ac:chgData name="Arthur Liu" userId="57266d67-1d41-4103-859a-8797e8098ce0" providerId="ADAL" clId="{5DD13806-F4DD-AD40-9515-FF6328E70821}" dt="2022-08-09T23:44:42.210" v="948" actId="478"/>
          <ac:spMkLst>
            <pc:docMk/>
            <pc:sldMk cId="0" sldId="320"/>
            <ac:spMk id="93194" creationId="{00000000-0000-0000-0000-000000000000}"/>
          </ac:spMkLst>
        </pc:spChg>
      </pc:sldChg>
      <pc:sldChg chg="modSp add mod modTransition modNotesTx">
        <pc:chgData name="Arthur Liu" userId="57266d67-1d41-4103-859a-8797e8098ce0" providerId="ADAL" clId="{5DD13806-F4DD-AD40-9515-FF6328E70821}" dt="2022-08-10T03:01:39.735" v="2653" actId="20577"/>
        <pc:sldMkLst>
          <pc:docMk/>
          <pc:sldMk cId="0" sldId="321"/>
        </pc:sldMkLst>
        <pc:spChg chg="mod">
          <ac:chgData name="Arthur Liu" userId="57266d67-1d41-4103-859a-8797e8098ce0" providerId="ADAL" clId="{5DD13806-F4DD-AD40-9515-FF6328E70821}" dt="2022-08-10T03:01:18.663" v="2613" actId="20577"/>
          <ac:spMkLst>
            <pc:docMk/>
            <pc:sldMk cId="0" sldId="321"/>
            <ac:spMk id="95234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24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475707276" sldId="32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600558757" sldId="330"/>
        </pc:sldMkLst>
      </pc:sldChg>
      <pc:sldChg chg="delSp modSp add mod modTransition modNotesTx">
        <pc:chgData name="Arthur Liu" userId="57266d67-1d41-4103-859a-8797e8098ce0" providerId="ADAL" clId="{5DD13806-F4DD-AD40-9515-FF6328E70821}" dt="2022-08-10T02:55:20.658" v="2486" actId="20577"/>
        <pc:sldMkLst>
          <pc:docMk/>
          <pc:sldMk cId="0" sldId="331"/>
        </pc:sldMkLst>
        <pc:spChg chg="mod">
          <ac:chgData name="Arthur Liu" userId="57266d67-1d41-4103-859a-8797e8098ce0" providerId="ADAL" clId="{5DD13806-F4DD-AD40-9515-FF6328E70821}" dt="2022-08-09T23:42:34.183" v="907" actId="113"/>
          <ac:spMkLst>
            <pc:docMk/>
            <pc:sldMk cId="0" sldId="331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43.180" v="910" actId="14100"/>
          <ac:spMkLst>
            <pc:docMk/>
            <pc:sldMk cId="0" sldId="331"/>
            <ac:spMk id="84994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2.651" v="1107" actId="478"/>
          <ac:spMkLst>
            <pc:docMk/>
            <pc:sldMk cId="0" sldId="331"/>
            <ac:spMk id="84998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3.334" v="1108" actId="478"/>
          <ac:spMkLst>
            <pc:docMk/>
            <pc:sldMk cId="0" sldId="331"/>
            <ac:spMk id="84999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3.965" v="1109" actId="478"/>
          <ac:spMkLst>
            <pc:docMk/>
            <pc:sldMk cId="0" sldId="331"/>
            <ac:spMk id="85000" creationId="{00000000-0000-0000-0000-000000000000}"/>
          </ac:spMkLst>
        </pc:spChg>
        <pc:cxnChg chg="del">
          <ac:chgData name="Arthur Liu" userId="57266d67-1d41-4103-859a-8797e8098ce0" providerId="ADAL" clId="{5DD13806-F4DD-AD40-9515-FF6328E70821}" dt="2022-08-10T00:39:35.429" v="1110" actId="478"/>
          <ac:cxnSpMkLst>
            <pc:docMk/>
            <pc:sldMk cId="0" sldId="331"/>
            <ac:cxnSpMk id="85001" creationId="{00000000-0000-0000-0000-000000000000}"/>
          </ac:cxnSpMkLst>
        </pc:cxn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573016379" sldId="331"/>
        </pc:sldMkLst>
      </pc:sldChg>
      <pc:sldChg chg="modSp add mod modTransition">
        <pc:chgData name="Arthur Liu" userId="57266d67-1d41-4103-859a-8797e8098ce0" providerId="ADAL" clId="{5DD13806-F4DD-AD40-9515-FF6328E70821}" dt="2022-08-09T23:41:19.250" v="900" actId="6549"/>
        <pc:sldMkLst>
          <pc:docMk/>
          <pc:sldMk cId="0" sldId="332"/>
        </pc:sldMkLst>
        <pc:spChg chg="mod">
          <ac:chgData name="Arthur Liu" userId="57266d67-1d41-4103-859a-8797e8098ce0" providerId="ADAL" clId="{5DD13806-F4DD-AD40-9515-FF6328E70821}" dt="2022-08-09T23:41:19.250" v="900" actId="6549"/>
          <ac:spMkLst>
            <pc:docMk/>
            <pc:sldMk cId="0" sldId="332"/>
            <ac:spMk id="78850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700687025" sldId="332"/>
        </pc:sldMkLst>
      </pc:sldChg>
      <pc:sldChg chg="delSp modSp add mod modTransition modNotes modNotesTx">
        <pc:chgData name="Arthur Liu" userId="57266d67-1d41-4103-859a-8797e8098ce0" providerId="ADAL" clId="{5DD13806-F4DD-AD40-9515-FF6328E70821}" dt="2022-08-10T06:03:35.214" v="2658"/>
        <pc:sldMkLst>
          <pc:docMk/>
          <pc:sldMk cId="0" sldId="333"/>
        </pc:sldMkLst>
        <pc:spChg chg="mod">
          <ac:chgData name="Arthur Liu" userId="57266d67-1d41-4103-859a-8797e8098ce0" providerId="ADAL" clId="{5DD13806-F4DD-AD40-9515-FF6328E70821}" dt="2022-08-10T02:56:29.447" v="2492" actId="207"/>
          <ac:spMkLst>
            <pc:docMk/>
            <pc:sldMk cId="0" sldId="333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40:00.308" v="1114" actId="1076"/>
          <ac:spMkLst>
            <pc:docMk/>
            <pc:sldMk cId="0" sldId="333"/>
            <ac:spMk id="105474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39:58.286" v="1112" actId="1076"/>
          <ac:spMkLst>
            <pc:docMk/>
            <pc:sldMk cId="0" sldId="333"/>
            <ac:spMk id="10547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1" creationId="{00000000-0000-0000-0000-000000000000}"/>
          </ac:spMkLst>
        </pc:spChg>
        <pc:spChg chg="del mod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2" creationId="{00000000-0000-0000-0000-000000000000}"/>
          </ac:spMkLst>
        </pc:spChg>
        <pc:spChg chg="del mod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3" creationId="{00000000-0000-0000-0000-000000000000}"/>
          </ac:spMkLst>
        </pc:spChg>
        <pc:cxnChg chg="del mod">
          <ac:chgData name="Arthur Liu" userId="57266d67-1d41-4103-859a-8797e8098ce0" providerId="ADAL" clId="{5DD13806-F4DD-AD40-9515-FF6328E70821}" dt="2022-08-10T00:40:07.585" v="1115" actId="478"/>
          <ac:cxnSpMkLst>
            <pc:docMk/>
            <pc:sldMk cId="0" sldId="333"/>
            <ac:cxnSpMk id="105486" creationId="{00000000-0000-0000-0000-000000000000}"/>
          </ac:cxnSpMkLst>
        </pc:cxn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70704705" sldId="333"/>
        </pc:sldMkLst>
      </pc:sldChg>
      <pc:sldChg chg="modSp add mod modTransition">
        <pc:chgData name="Arthur Liu" userId="57266d67-1d41-4103-859a-8797e8098ce0" providerId="ADAL" clId="{5DD13806-F4DD-AD40-9515-FF6328E70821}" dt="2022-08-09T19:03:33.724" v="41" actId="14100"/>
        <pc:sldMkLst>
          <pc:docMk/>
          <pc:sldMk cId="3759611320" sldId="334"/>
        </pc:sldMkLst>
        <pc:spChg chg="mod">
          <ac:chgData name="Arthur Liu" userId="57266d67-1d41-4103-859a-8797e8098ce0" providerId="ADAL" clId="{5DD13806-F4DD-AD40-9515-FF6328E70821}" dt="2022-08-09T19:03:31.453" v="40" actId="27636"/>
          <ac:spMkLst>
            <pc:docMk/>
            <pc:sldMk cId="3759611320" sldId="334"/>
            <ac:spMk id="3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19:03:33.724" v="41" actId="14100"/>
          <ac:spMkLst>
            <pc:docMk/>
            <pc:sldMk cId="3759611320" sldId="334"/>
            <ac:spMk id="47" creationId="{00000000-0000-0000-0000-000000000000}"/>
          </ac:spMkLst>
        </pc:spChg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467725420" sldId="335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751906789" sldId="336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3338652647" sldId="33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67695744" sldId="338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839700654" sldId="338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930551174" sldId="33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80464062" sldId="33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40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141460292" sldId="340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375203117" sldId="341"/>
        </pc:sldMkLst>
      </pc:sldChg>
      <pc:sldChg chg="modSp add mod modTransition modShow">
        <pc:chgData name="Arthur Liu" userId="57266d67-1d41-4103-859a-8797e8098ce0" providerId="ADAL" clId="{5DD13806-F4DD-AD40-9515-FF6328E70821}" dt="2022-08-10T02:28:59.326" v="2313" actId="729"/>
        <pc:sldMkLst>
          <pc:docMk/>
          <pc:sldMk cId="4244905202" sldId="342"/>
        </pc:sldMkLst>
        <pc:spChg chg="mod">
          <ac:chgData name="Arthur Liu" userId="57266d67-1d41-4103-859a-8797e8098ce0" providerId="ADAL" clId="{5DD13806-F4DD-AD40-9515-FF6328E70821}" dt="2022-08-10T02:28:53.937" v="2312" actId="14100"/>
          <ac:spMkLst>
            <pc:docMk/>
            <pc:sldMk cId="4244905202" sldId="342"/>
            <ac:spMk id="2" creationId="{00000000-0000-0000-0000-000000000000}"/>
          </ac:spMkLst>
        </pc:spChg>
      </pc:sldChg>
      <pc:sldChg chg="delSp modSp add mod modTransition">
        <pc:chgData name="Arthur Liu" userId="57266d67-1d41-4103-859a-8797e8098ce0" providerId="ADAL" clId="{5DD13806-F4DD-AD40-9515-FF6328E70821}" dt="2022-08-10T02:36:11.502" v="2325" actId="478"/>
        <pc:sldMkLst>
          <pc:docMk/>
          <pc:sldMk cId="3028324915" sldId="343"/>
        </pc:sldMkLst>
        <pc:spChg chg="mod">
          <ac:chgData name="Arthur Liu" userId="57266d67-1d41-4103-859a-8797e8098ce0" providerId="ADAL" clId="{5DD13806-F4DD-AD40-9515-FF6328E70821}" dt="2022-08-10T02:28:33.912" v="2311" actId="14100"/>
          <ac:spMkLst>
            <pc:docMk/>
            <pc:sldMk cId="3028324915" sldId="343"/>
            <ac:spMk id="3174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6.070" v="2319" actId="478"/>
          <ac:spMkLst>
            <pc:docMk/>
            <pc:sldMk cId="3028324915" sldId="343"/>
            <ac:spMk id="31773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6.635" v="2320" actId="478"/>
          <ac:spMkLst>
            <pc:docMk/>
            <pc:sldMk cId="3028324915" sldId="343"/>
            <ac:spMk id="31774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7.444" v="2321" actId="478"/>
          <ac:spMkLst>
            <pc:docMk/>
            <pc:sldMk cId="3028324915" sldId="343"/>
            <ac:spMk id="3177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11.502" v="2325" actId="478"/>
          <ac:spMkLst>
            <pc:docMk/>
            <pc:sldMk cId="3028324915" sldId="343"/>
            <ac:spMk id="31776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10.749" v="2324" actId="478"/>
          <ac:spMkLst>
            <pc:docMk/>
            <pc:sldMk cId="3028324915" sldId="343"/>
            <ac:spMk id="31777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9.740" v="2323" actId="478"/>
          <ac:spMkLst>
            <pc:docMk/>
            <pc:sldMk cId="3028324915" sldId="343"/>
            <ac:spMk id="31778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8.733" v="2322" actId="478"/>
          <ac:spMkLst>
            <pc:docMk/>
            <pc:sldMk cId="3028324915" sldId="343"/>
            <ac:spMk id="31779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44"/>
        </pc:sldMkLst>
      </pc:sldChg>
      <pc:sldChg chg="modSp add mod ord modTransition">
        <pc:chgData name="Arthur Liu" userId="57266d67-1d41-4103-859a-8797e8098ce0" providerId="ADAL" clId="{5DD13806-F4DD-AD40-9515-FF6328E70821}" dt="2022-08-10T02:42:46.096" v="2330" actId="20578"/>
        <pc:sldMkLst>
          <pc:docMk/>
          <pc:sldMk cId="2367213463" sldId="344"/>
        </pc:sldMkLst>
        <pc:spChg chg="mod">
          <ac:chgData name="Arthur Liu" userId="57266d67-1d41-4103-859a-8797e8098ce0" providerId="ADAL" clId="{5DD13806-F4DD-AD40-9515-FF6328E70821}" dt="2022-08-10T02:37:21.656" v="2328" actId="27636"/>
          <ac:spMkLst>
            <pc:docMk/>
            <pc:sldMk cId="2367213463" sldId="344"/>
            <ac:spMk id="29698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45"/>
        </pc:sldMkLst>
      </pc:sldChg>
      <pc:sldChg chg="modSp add mod">
        <pc:chgData name="Arthur Liu" userId="57266d67-1d41-4103-859a-8797e8098ce0" providerId="ADAL" clId="{5DD13806-F4DD-AD40-9515-FF6328E70821}" dt="2022-08-09T23:39:00.654" v="881" actId="14100"/>
        <pc:sldMkLst>
          <pc:docMk/>
          <pc:sldMk cId="3614536527" sldId="345"/>
        </pc:sldMkLst>
        <pc:spChg chg="mod">
          <ac:chgData name="Arthur Liu" userId="57266d67-1d41-4103-859a-8797e8098ce0" providerId="ADAL" clId="{5DD13806-F4DD-AD40-9515-FF6328E70821}" dt="2022-08-09T23:39:00.654" v="881" actId="14100"/>
          <ac:spMkLst>
            <pc:docMk/>
            <pc:sldMk cId="3614536527" sldId="345"/>
            <ac:spMk id="54274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81429656" sldId="346"/>
        </pc:sldMkLst>
      </pc:sldChg>
      <pc:sldChg chg="modSp add mod">
        <pc:chgData name="Arthur Liu" userId="57266d67-1d41-4103-859a-8797e8098ce0" providerId="ADAL" clId="{5DD13806-F4DD-AD40-9515-FF6328E70821}" dt="2022-08-09T23:38:52.660" v="879" actId="14100"/>
        <pc:sldMkLst>
          <pc:docMk/>
          <pc:sldMk cId="3723549751" sldId="346"/>
        </pc:sldMkLst>
        <pc:spChg chg="mod">
          <ac:chgData name="Arthur Liu" userId="57266d67-1d41-4103-859a-8797e8098ce0" providerId="ADAL" clId="{5DD13806-F4DD-AD40-9515-FF6328E70821}" dt="2022-08-09T23:38:52.660" v="879" actId="14100"/>
          <ac:spMkLst>
            <pc:docMk/>
            <pc:sldMk cId="3723549751" sldId="346"/>
            <ac:spMk id="55298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8610960" sldId="347"/>
        </pc:sldMkLst>
      </pc:sldChg>
      <pc:sldChg chg="modSp add mod modTransition">
        <pc:chgData name="Arthur Liu" userId="57266d67-1d41-4103-859a-8797e8098ce0" providerId="ADAL" clId="{5DD13806-F4DD-AD40-9515-FF6328E70821}" dt="2022-08-09T23:39:56.324" v="883" actId="14100"/>
        <pc:sldMkLst>
          <pc:docMk/>
          <pc:sldMk cId="2215658787" sldId="347"/>
        </pc:sldMkLst>
        <pc:spChg chg="mod">
          <ac:chgData name="Arthur Liu" userId="57266d67-1d41-4103-859a-8797e8098ce0" providerId="ADAL" clId="{5DD13806-F4DD-AD40-9515-FF6328E70821}" dt="2022-08-09T23:39:56.324" v="883" actId="14100"/>
          <ac:spMkLst>
            <pc:docMk/>
            <pc:sldMk cId="2215658787" sldId="347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301343888" sldId="348"/>
        </pc:sldMkLst>
      </pc:sldChg>
      <pc:sldChg chg="modSp add mod modTransition">
        <pc:chgData name="Arthur Liu" userId="57266d67-1d41-4103-859a-8797e8098ce0" providerId="ADAL" clId="{5DD13806-F4DD-AD40-9515-FF6328E70821}" dt="2022-08-09T23:39:59.036" v="884" actId="14100"/>
        <pc:sldMkLst>
          <pc:docMk/>
          <pc:sldMk cId="2733790431" sldId="348"/>
        </pc:sldMkLst>
        <pc:spChg chg="mod">
          <ac:chgData name="Arthur Liu" userId="57266d67-1d41-4103-859a-8797e8098ce0" providerId="ADAL" clId="{5DD13806-F4DD-AD40-9515-FF6328E70821}" dt="2022-08-09T23:39:59.036" v="884" actId="14100"/>
          <ac:spMkLst>
            <pc:docMk/>
            <pc:sldMk cId="2733790431" sldId="348"/>
            <ac:spMk id="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0:03.310" v="885" actId="14100"/>
        <pc:sldMkLst>
          <pc:docMk/>
          <pc:sldMk cId="601839967" sldId="349"/>
        </pc:sldMkLst>
        <pc:spChg chg="mod">
          <ac:chgData name="Arthur Liu" userId="57266d67-1d41-4103-859a-8797e8098ce0" providerId="ADAL" clId="{5DD13806-F4DD-AD40-9515-FF6328E70821}" dt="2022-08-09T23:40:03.310" v="885" actId="14100"/>
          <ac:spMkLst>
            <pc:docMk/>
            <pc:sldMk cId="601839967" sldId="349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382691621" sldId="349"/>
        </pc:sldMkLst>
      </pc:sldChg>
      <pc:sldChg chg="modSp add mod modTransition">
        <pc:chgData name="Arthur Liu" userId="57266d67-1d41-4103-859a-8797e8098ce0" providerId="ADAL" clId="{5DD13806-F4DD-AD40-9515-FF6328E70821}" dt="2022-08-09T23:40:07.305" v="886" actId="14100"/>
        <pc:sldMkLst>
          <pc:docMk/>
          <pc:sldMk cId="3477776344" sldId="350"/>
        </pc:sldMkLst>
        <pc:spChg chg="mod">
          <ac:chgData name="Arthur Liu" userId="57266d67-1d41-4103-859a-8797e8098ce0" providerId="ADAL" clId="{5DD13806-F4DD-AD40-9515-FF6328E70821}" dt="2022-08-09T23:40:07.305" v="886" actId="14100"/>
          <ac:spMkLst>
            <pc:docMk/>
            <pc:sldMk cId="3477776344" sldId="350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19675764" sldId="350"/>
        </pc:sldMkLst>
      </pc:sldChg>
      <pc:sldChg chg="modSp add mod modTransition">
        <pc:chgData name="Arthur Liu" userId="57266d67-1d41-4103-859a-8797e8098ce0" providerId="ADAL" clId="{5DD13806-F4DD-AD40-9515-FF6328E70821}" dt="2022-08-09T23:40:10.590" v="887" actId="14100"/>
        <pc:sldMkLst>
          <pc:docMk/>
          <pc:sldMk cId="2084189499" sldId="351"/>
        </pc:sldMkLst>
        <pc:spChg chg="mod">
          <ac:chgData name="Arthur Liu" userId="57266d67-1d41-4103-859a-8797e8098ce0" providerId="ADAL" clId="{5DD13806-F4DD-AD40-9515-FF6328E70821}" dt="2022-08-09T23:40:10.590" v="887" actId="14100"/>
          <ac:spMkLst>
            <pc:docMk/>
            <pc:sldMk cId="2084189499" sldId="351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847698142" sldId="351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267306925" sldId="352"/>
        </pc:sldMkLst>
      </pc:sldChg>
      <pc:sldChg chg="modSp add mod modTransition">
        <pc:chgData name="Arthur Liu" userId="57266d67-1d41-4103-859a-8797e8098ce0" providerId="ADAL" clId="{5DD13806-F4DD-AD40-9515-FF6328E70821}" dt="2022-08-09T23:40:16.342" v="890" actId="14100"/>
        <pc:sldMkLst>
          <pc:docMk/>
          <pc:sldMk cId="3953116406" sldId="352"/>
        </pc:sldMkLst>
        <pc:spChg chg="mod">
          <ac:chgData name="Arthur Liu" userId="57266d67-1d41-4103-859a-8797e8098ce0" providerId="ADAL" clId="{5DD13806-F4DD-AD40-9515-FF6328E70821}" dt="2022-08-09T23:40:16.342" v="890" actId="14100"/>
          <ac:spMkLst>
            <pc:docMk/>
            <pc:sldMk cId="3953116406" sldId="352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89591285" sldId="353"/>
        </pc:sldMkLst>
      </pc:sldChg>
      <pc:sldChg chg="modSp add mod modTransition">
        <pc:chgData name="Arthur Liu" userId="57266d67-1d41-4103-859a-8797e8098ce0" providerId="ADAL" clId="{5DD13806-F4DD-AD40-9515-FF6328E70821}" dt="2022-08-09T23:40:19.448" v="891" actId="14100"/>
        <pc:sldMkLst>
          <pc:docMk/>
          <pc:sldMk cId="802648408" sldId="353"/>
        </pc:sldMkLst>
        <pc:spChg chg="mod">
          <ac:chgData name="Arthur Liu" userId="57266d67-1d41-4103-859a-8797e8098ce0" providerId="ADAL" clId="{5DD13806-F4DD-AD40-9515-FF6328E70821}" dt="2022-08-09T23:40:19.448" v="891" actId="14100"/>
          <ac:spMkLst>
            <pc:docMk/>
            <pc:sldMk cId="802648408" sldId="353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35376420" sldId="354"/>
        </pc:sldMkLst>
      </pc:sldChg>
      <pc:sldChg chg="modSp add mod modTransition modShow">
        <pc:chgData name="Arthur Liu" userId="57266d67-1d41-4103-859a-8797e8098ce0" providerId="ADAL" clId="{5DD13806-F4DD-AD40-9515-FF6328E70821}" dt="2022-08-10T02:29:28.223" v="2314" actId="729"/>
        <pc:sldMkLst>
          <pc:docMk/>
          <pc:sldMk cId="1009781361" sldId="354"/>
        </pc:sldMkLst>
        <pc:spChg chg="mod">
          <ac:chgData name="Arthur Liu" userId="57266d67-1d41-4103-859a-8797e8098ce0" providerId="ADAL" clId="{5DD13806-F4DD-AD40-9515-FF6328E70821}" dt="2022-08-09T23:40:22.617" v="892" actId="14100"/>
          <ac:spMkLst>
            <pc:docMk/>
            <pc:sldMk cId="1009781361" sldId="354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103648294" sldId="355"/>
        </pc:sldMkLst>
      </pc:sldChg>
      <pc:sldChg chg="modSp add mod modTransition">
        <pc:chgData name="Arthur Liu" userId="57266d67-1d41-4103-859a-8797e8098ce0" providerId="ADAL" clId="{5DD13806-F4DD-AD40-9515-FF6328E70821}" dt="2022-08-09T23:39:52.652" v="882" actId="14100"/>
        <pc:sldMkLst>
          <pc:docMk/>
          <pc:sldMk cId="1306223717" sldId="355"/>
        </pc:sldMkLst>
        <pc:spChg chg="mod">
          <ac:chgData name="Arthur Liu" userId="57266d67-1d41-4103-859a-8797e8098ce0" providerId="ADAL" clId="{5DD13806-F4DD-AD40-9515-FF6328E70821}" dt="2022-08-09T23:39:52.652" v="882" actId="14100"/>
          <ac:spMkLst>
            <pc:docMk/>
            <pc:sldMk cId="1306223717" sldId="355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3687097542" sldId="356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59673389" sldId="357"/>
        </pc:sldMkLst>
      </pc:sldChg>
      <pc:sldChg chg="delSp modSp add mod modNotes">
        <pc:chgData name="Arthur Liu" userId="57266d67-1d41-4103-859a-8797e8098ce0" providerId="ADAL" clId="{5DD13806-F4DD-AD40-9515-FF6328E70821}" dt="2022-08-10T06:03:35.214" v="2658"/>
        <pc:sldMkLst>
          <pc:docMk/>
          <pc:sldMk cId="3895133653" sldId="358"/>
        </pc:sldMkLst>
        <pc:spChg chg="del">
          <ac:chgData name="Arthur Liu" userId="57266d67-1d41-4103-859a-8797e8098ce0" providerId="ADAL" clId="{5DD13806-F4DD-AD40-9515-FF6328E70821}" dt="2022-08-10T00:53:15.212" v="1336" actId="478"/>
          <ac:spMkLst>
            <pc:docMk/>
            <pc:sldMk cId="3895133653" sldId="358"/>
            <ac:spMk id="11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53:10.109" v="1335" actId="12"/>
          <ac:spMkLst>
            <pc:docMk/>
            <pc:sldMk cId="3895133653" sldId="358"/>
            <ac:spMk id="9221" creationId="{00000000-0000-0000-0000-000000000000}"/>
          </ac:spMkLst>
        </pc:spChg>
      </pc:sldChg>
      <pc:sldChg chg="addSp modSp add modNotes">
        <pc:chgData name="Arthur Liu" userId="57266d67-1d41-4103-859a-8797e8098ce0" providerId="ADAL" clId="{5DD13806-F4DD-AD40-9515-FF6328E70821}" dt="2022-08-10T06:03:35.214" v="2658"/>
        <pc:sldMkLst>
          <pc:docMk/>
          <pc:sldMk cId="3880422859" sldId="359"/>
        </pc:sldMkLst>
        <pc:spChg chg="add mod">
          <ac:chgData name="Arthur Liu" userId="57266d67-1d41-4103-859a-8797e8098ce0" providerId="ADAL" clId="{5DD13806-F4DD-AD40-9515-FF6328E70821}" dt="2022-08-10T00:56:40.323" v="1803"/>
          <ac:spMkLst>
            <pc:docMk/>
            <pc:sldMk cId="3880422859" sldId="359"/>
            <ac:spMk id="2" creationId="{A2701756-E2ED-654B-85D1-E10A5A6A6FF6}"/>
          </ac:spMkLst>
        </pc:spChg>
      </pc:sldChg>
      <pc:sldChg chg="addSp delSp modSp new mod">
        <pc:chgData name="Arthur Liu" userId="57266d67-1d41-4103-859a-8797e8098ce0" providerId="ADAL" clId="{5DD13806-F4DD-AD40-9515-FF6328E70821}" dt="2022-08-09T23:26:57.206" v="490" actId="20577"/>
        <pc:sldMkLst>
          <pc:docMk/>
          <pc:sldMk cId="959214517" sldId="360"/>
        </pc:sldMkLst>
        <pc:spChg chg="mod">
          <ac:chgData name="Arthur Liu" userId="57266d67-1d41-4103-859a-8797e8098ce0" providerId="ADAL" clId="{5DD13806-F4DD-AD40-9515-FF6328E70821}" dt="2022-08-09T23:13:45.520" v="68" actId="20577"/>
          <ac:spMkLst>
            <pc:docMk/>
            <pc:sldMk cId="959214517" sldId="360"/>
            <ac:spMk id="2" creationId="{1CAD4797-EB9F-AD41-8FE1-3307A272410D}"/>
          </ac:spMkLst>
        </pc:spChg>
        <pc:spChg chg="mod">
          <ac:chgData name="Arthur Liu" userId="57266d67-1d41-4103-859a-8797e8098ce0" providerId="ADAL" clId="{5DD13806-F4DD-AD40-9515-FF6328E70821}" dt="2022-08-09T23:26:57.206" v="490" actId="20577"/>
          <ac:spMkLst>
            <pc:docMk/>
            <pc:sldMk cId="959214517" sldId="360"/>
            <ac:spMk id="3" creationId="{A1395D7E-8A86-EE46-9EFC-079765C1411E}"/>
          </ac:spMkLst>
        </pc:spChg>
        <pc:spChg chg="add mod">
          <ac:chgData name="Arthur Liu" userId="57266d67-1d41-4103-859a-8797e8098ce0" providerId="ADAL" clId="{5DD13806-F4DD-AD40-9515-FF6328E70821}" dt="2022-08-09T23:15:07.717" v="160" actId="1076"/>
          <ac:spMkLst>
            <pc:docMk/>
            <pc:sldMk cId="959214517" sldId="360"/>
            <ac:spMk id="6" creationId="{0E3A8DB3-7407-BC40-B03A-FEE7151F340F}"/>
          </ac:spMkLst>
        </pc:spChg>
        <pc:spChg chg="add del mod">
          <ac:chgData name="Arthur Liu" userId="57266d67-1d41-4103-859a-8797e8098ce0" providerId="ADAL" clId="{5DD13806-F4DD-AD40-9515-FF6328E70821}" dt="2022-08-09T23:17:56.896" v="180" actId="478"/>
          <ac:spMkLst>
            <pc:docMk/>
            <pc:sldMk cId="959214517" sldId="360"/>
            <ac:spMk id="7" creationId="{8FF06208-9CFD-5F41-9C7F-E1171EF7B238}"/>
          </ac:spMkLst>
        </pc:spChg>
        <pc:spChg chg="add del mod">
          <ac:chgData name="Arthur Liu" userId="57266d67-1d41-4103-859a-8797e8098ce0" providerId="ADAL" clId="{5DD13806-F4DD-AD40-9515-FF6328E70821}" dt="2022-08-09T23:17:56.149" v="179" actId="478"/>
          <ac:spMkLst>
            <pc:docMk/>
            <pc:sldMk cId="959214517" sldId="360"/>
            <ac:spMk id="8" creationId="{B7984257-38ED-8145-A112-31CCEDE2EF90}"/>
          </ac:spMkLst>
        </pc:spChg>
        <pc:spChg chg="add del mod">
          <ac:chgData name="Arthur Liu" userId="57266d67-1d41-4103-859a-8797e8098ce0" providerId="ADAL" clId="{5DD13806-F4DD-AD40-9515-FF6328E70821}" dt="2022-08-09T23:17:57.718" v="181" actId="478"/>
          <ac:spMkLst>
            <pc:docMk/>
            <pc:sldMk cId="959214517" sldId="360"/>
            <ac:spMk id="9" creationId="{7BE93BC8-2B16-CE40-8554-E996DE575BFD}"/>
          </ac:spMkLst>
        </pc:spChg>
        <pc:spChg chg="add del mod">
          <ac:chgData name="Arthur Liu" userId="57266d67-1d41-4103-859a-8797e8098ce0" providerId="ADAL" clId="{5DD13806-F4DD-AD40-9515-FF6328E70821}" dt="2022-08-09T23:17:59.067" v="182" actId="478"/>
          <ac:spMkLst>
            <pc:docMk/>
            <pc:sldMk cId="959214517" sldId="360"/>
            <ac:spMk id="10" creationId="{6CB76D83-DE59-B94C-84A8-649EA9C75952}"/>
          </ac:spMkLst>
        </pc:spChg>
        <pc:spChg chg="add mod">
          <ac:chgData name="Arthur Liu" userId="57266d67-1d41-4103-859a-8797e8098ce0" providerId="ADAL" clId="{5DD13806-F4DD-AD40-9515-FF6328E70821}" dt="2022-08-09T23:18:12.844" v="188" actId="1076"/>
          <ac:spMkLst>
            <pc:docMk/>
            <pc:sldMk cId="959214517" sldId="360"/>
            <ac:spMk id="11" creationId="{B12ABE56-0C69-724B-B4C2-A93E342830A0}"/>
          </ac:spMkLst>
        </pc:spChg>
        <pc:spChg chg="add mod">
          <ac:chgData name="Arthur Liu" userId="57266d67-1d41-4103-859a-8797e8098ce0" providerId="ADAL" clId="{5DD13806-F4DD-AD40-9515-FF6328E70821}" dt="2022-08-09T23:18:45.703" v="199" actId="1076"/>
          <ac:spMkLst>
            <pc:docMk/>
            <pc:sldMk cId="959214517" sldId="360"/>
            <ac:spMk id="12" creationId="{363926C4-DD44-EA48-A41D-B3D0EB221BD0}"/>
          </ac:spMkLst>
        </pc:spChg>
        <pc:spChg chg="add mod">
          <ac:chgData name="Arthur Liu" userId="57266d67-1d41-4103-859a-8797e8098ce0" providerId="ADAL" clId="{5DD13806-F4DD-AD40-9515-FF6328E70821}" dt="2022-08-09T23:23:25.687" v="382" actId="20577"/>
          <ac:spMkLst>
            <pc:docMk/>
            <pc:sldMk cId="959214517" sldId="360"/>
            <ac:spMk id="24" creationId="{222015D1-4660-7447-960C-EFE46D5F87A5}"/>
          </ac:spMkLst>
        </pc:spChg>
        <pc:spChg chg="add mod">
          <ac:chgData name="Arthur Liu" userId="57266d67-1d41-4103-859a-8797e8098ce0" providerId="ADAL" clId="{5DD13806-F4DD-AD40-9515-FF6328E70821}" dt="2022-08-09T23:23:28.681" v="384" actId="20577"/>
          <ac:spMkLst>
            <pc:docMk/>
            <pc:sldMk cId="959214517" sldId="360"/>
            <ac:spMk id="25" creationId="{D17AFF82-B180-F941-9023-E13C702C9305}"/>
          </ac:spMkLst>
        </pc:spChg>
        <pc:spChg chg="add mod">
          <ac:chgData name="Arthur Liu" userId="57266d67-1d41-4103-859a-8797e8098ce0" providerId="ADAL" clId="{5DD13806-F4DD-AD40-9515-FF6328E70821}" dt="2022-08-09T23:23:37.023" v="386" actId="20577"/>
          <ac:spMkLst>
            <pc:docMk/>
            <pc:sldMk cId="959214517" sldId="360"/>
            <ac:spMk id="26" creationId="{EBC54421-AB69-2249-8992-3CF8BD9D4CD5}"/>
          </ac:spMkLst>
        </pc:spChg>
        <pc:spChg chg="add del mod">
          <ac:chgData name="Arthur Liu" userId="57266d67-1d41-4103-859a-8797e8098ce0" providerId="ADAL" clId="{5DD13806-F4DD-AD40-9515-FF6328E70821}" dt="2022-08-09T23:20:58.104" v="230"/>
          <ac:spMkLst>
            <pc:docMk/>
            <pc:sldMk cId="959214517" sldId="360"/>
            <ac:spMk id="30" creationId="{2F7CA652-AFFC-7748-91B8-69BF8A696ADE}"/>
          </ac:spMkLst>
        </pc:spChg>
        <pc:spChg chg="add del mod">
          <ac:chgData name="Arthur Liu" userId="57266d67-1d41-4103-859a-8797e8098ce0" providerId="ADAL" clId="{5DD13806-F4DD-AD40-9515-FF6328E70821}" dt="2022-08-09T23:21:43.278" v="342"/>
          <ac:spMkLst>
            <pc:docMk/>
            <pc:sldMk cId="959214517" sldId="360"/>
            <ac:spMk id="31" creationId="{2DF57894-9661-A640-8F57-D1CE01EEFE05}"/>
          </ac:spMkLst>
        </pc:spChg>
        <pc:spChg chg="add mod">
          <ac:chgData name="Arthur Liu" userId="57266d67-1d41-4103-859a-8797e8098ce0" providerId="ADAL" clId="{5DD13806-F4DD-AD40-9515-FF6328E70821}" dt="2022-08-09T23:24:03.670" v="400" actId="1076"/>
          <ac:spMkLst>
            <pc:docMk/>
            <pc:sldMk cId="959214517" sldId="360"/>
            <ac:spMk id="32" creationId="{011CAEC9-E796-C04E-B7E1-E02218118030}"/>
          </ac:spMkLst>
        </pc:spChg>
        <pc:cxnChg chg="add mod">
          <ac:chgData name="Arthur Liu" userId="57266d67-1d41-4103-859a-8797e8098ce0" providerId="ADAL" clId="{5DD13806-F4DD-AD40-9515-FF6328E70821}" dt="2022-08-09T23:19:57.948" v="226" actId="14100"/>
          <ac:cxnSpMkLst>
            <pc:docMk/>
            <pc:sldMk cId="959214517" sldId="360"/>
            <ac:cxnSpMk id="13" creationId="{4039DA70-EA9B-C54D-8F90-C70B2B88E34D}"/>
          </ac:cxnSpMkLst>
        </pc:cxnChg>
        <pc:cxnChg chg="add mod">
          <ac:chgData name="Arthur Liu" userId="57266d67-1d41-4103-859a-8797e8098ce0" providerId="ADAL" clId="{5DD13806-F4DD-AD40-9515-FF6328E70821}" dt="2022-08-09T23:19:51.916" v="224" actId="14100"/>
          <ac:cxnSpMkLst>
            <pc:docMk/>
            <pc:sldMk cId="959214517" sldId="360"/>
            <ac:cxnSpMk id="17" creationId="{88D3115F-F08A-F94D-8D25-7AD8FA17B66D}"/>
          </ac:cxnSpMkLst>
        </pc:cxnChg>
        <pc:cxnChg chg="add mod">
          <ac:chgData name="Arthur Liu" userId="57266d67-1d41-4103-859a-8797e8098ce0" providerId="ADAL" clId="{5DD13806-F4DD-AD40-9515-FF6328E70821}" dt="2022-08-09T23:19:54.277" v="225" actId="14100"/>
          <ac:cxnSpMkLst>
            <pc:docMk/>
            <pc:sldMk cId="959214517" sldId="360"/>
            <ac:cxnSpMk id="21" creationId="{9AF6E19E-01DD-E042-83B0-C15C136BBB13}"/>
          </ac:cxnSpMkLst>
        </pc:cxnChg>
      </pc:sldChg>
      <pc:sldChg chg="addSp delSp modSp add mod">
        <pc:chgData name="Arthur Liu" userId="57266d67-1d41-4103-859a-8797e8098ce0" providerId="ADAL" clId="{5DD13806-F4DD-AD40-9515-FF6328E70821}" dt="2022-08-10T02:22:35.086" v="2310"/>
        <pc:sldMkLst>
          <pc:docMk/>
          <pc:sldMk cId="2542490983" sldId="361"/>
        </pc:sldMkLst>
        <pc:spChg chg="mod">
          <ac:chgData name="Arthur Liu" userId="57266d67-1d41-4103-859a-8797e8098ce0" providerId="ADAL" clId="{5DD13806-F4DD-AD40-9515-FF6328E70821}" dt="2022-08-09T23:23:05.878" v="377" actId="1076"/>
          <ac:spMkLst>
            <pc:docMk/>
            <pc:sldMk cId="2542490983" sldId="361"/>
            <ac:spMk id="12" creationId="{363926C4-DD44-EA48-A41D-B3D0EB221BD0}"/>
          </ac:spMkLst>
        </pc:spChg>
        <pc:spChg chg="add mod">
          <ac:chgData name="Arthur Liu" userId="57266d67-1d41-4103-859a-8797e8098ce0" providerId="ADAL" clId="{5DD13806-F4DD-AD40-9515-FF6328E70821}" dt="2022-08-09T23:49:55.613" v="1094" actId="14100"/>
          <ac:spMkLst>
            <pc:docMk/>
            <pc:sldMk cId="2542490983" sldId="361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23:43.818" v="388" actId="20577"/>
          <ac:spMkLst>
            <pc:docMk/>
            <pc:sldMk cId="2542490983" sldId="361"/>
            <ac:spMk id="24" creationId="{222015D1-4660-7447-960C-EFE46D5F87A5}"/>
          </ac:spMkLst>
        </pc:spChg>
        <pc:spChg chg="mod">
          <ac:chgData name="Arthur Liu" userId="57266d67-1d41-4103-859a-8797e8098ce0" providerId="ADAL" clId="{5DD13806-F4DD-AD40-9515-FF6328E70821}" dt="2022-08-09T23:23:45.088" v="389" actId="20577"/>
          <ac:spMkLst>
            <pc:docMk/>
            <pc:sldMk cId="2542490983" sldId="361"/>
            <ac:spMk id="25" creationId="{D17AFF82-B180-F941-9023-E13C702C9305}"/>
          </ac:spMkLst>
        </pc:spChg>
        <pc:spChg chg="del">
          <ac:chgData name="Arthur Liu" userId="57266d67-1d41-4103-859a-8797e8098ce0" providerId="ADAL" clId="{5DD13806-F4DD-AD40-9515-FF6328E70821}" dt="2022-08-09T23:22:12.427" v="361" actId="478"/>
          <ac:spMkLst>
            <pc:docMk/>
            <pc:sldMk cId="2542490983" sldId="361"/>
            <ac:spMk id="26" creationId="{EBC54421-AB69-2249-8992-3CF8BD9D4CD5}"/>
          </ac:spMkLst>
        </pc:spChg>
        <pc:spChg chg="add mod">
          <ac:chgData name="Arthur Liu" userId="57266d67-1d41-4103-859a-8797e8098ce0" providerId="ADAL" clId="{5DD13806-F4DD-AD40-9515-FF6328E70821}" dt="2022-08-09T23:24:26.472" v="411" actId="20577"/>
          <ac:spMkLst>
            <pc:docMk/>
            <pc:sldMk cId="2542490983" sldId="361"/>
            <ac:spMk id="27" creationId="{6BA9E8B2-D372-0341-B9A1-D45687B29FFC}"/>
          </ac:spMkLst>
        </pc:spChg>
        <pc:spChg chg="add mod">
          <ac:chgData name="Arthur Liu" userId="57266d67-1d41-4103-859a-8797e8098ce0" providerId="ADAL" clId="{5DD13806-F4DD-AD40-9515-FF6328E70821}" dt="2022-08-09T23:25:25.340" v="420" actId="1076"/>
          <ac:spMkLst>
            <pc:docMk/>
            <pc:sldMk cId="2542490983" sldId="361"/>
            <ac:spMk id="29" creationId="{ABA73EB0-3801-EC4A-8A8D-E7AEAA17F6C5}"/>
          </ac:spMkLst>
        </pc:spChg>
        <pc:spChg chg="del mod">
          <ac:chgData name="Arthur Liu" userId="57266d67-1d41-4103-859a-8797e8098ce0" providerId="ADAL" clId="{5DD13806-F4DD-AD40-9515-FF6328E70821}" dt="2022-08-09T23:24:06.062" v="401" actId="478"/>
          <ac:spMkLst>
            <pc:docMk/>
            <pc:sldMk cId="2542490983" sldId="361"/>
            <ac:spMk id="32" creationId="{011CAEC9-E796-C04E-B7E1-E02218118030}"/>
          </ac:spMkLst>
        </pc:sp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8" creationId="{603A6A09-3952-C94F-995F-05C98A82C73F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9" creationId="{3108FA0A-FD50-8646-9746-70AF15A814B1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20" creationId="{49B44998-9E10-4A4F-8185-DC3015014D8E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026" creationId="{2931D0C0-1995-AD47-ABDE-A3CCC008A51D}"/>
          </ac:picMkLst>
        </pc:picChg>
        <pc:cxnChg chg="add mod">
          <ac:chgData name="Arthur Liu" userId="57266d67-1d41-4103-859a-8797e8098ce0" providerId="ADAL" clId="{5DD13806-F4DD-AD40-9515-FF6328E70821}" dt="2022-08-10T02:22:35.086" v="2310"/>
          <ac:cxnSpMkLst>
            <pc:docMk/>
            <pc:sldMk cId="2542490983" sldId="361"/>
            <ac:cxnSpMk id="8" creationId="{5990D11F-C44F-7342-8ACB-E49238C65C82}"/>
          </ac:cxnSpMkLst>
        </pc:cxnChg>
        <pc:cxnChg chg="mod">
          <ac:chgData name="Arthur Liu" userId="57266d67-1d41-4103-859a-8797e8098ce0" providerId="ADAL" clId="{5DD13806-F4DD-AD40-9515-FF6328E70821}" dt="2022-08-09T23:23:07.900" v="378" actId="14100"/>
          <ac:cxnSpMkLst>
            <pc:docMk/>
            <pc:sldMk cId="2542490983" sldId="361"/>
            <ac:cxnSpMk id="17" creationId="{88D3115F-F08A-F94D-8D25-7AD8FA17B66D}"/>
          </ac:cxnSpMkLst>
        </pc:cxnChg>
        <pc:cxnChg chg="del mod">
          <ac:chgData name="Arthur Liu" userId="57266d67-1d41-4103-859a-8797e8098ce0" providerId="ADAL" clId="{5DD13806-F4DD-AD40-9515-FF6328E70821}" dt="2022-08-09T23:22:13.204" v="362" actId="478"/>
          <ac:cxnSpMkLst>
            <pc:docMk/>
            <pc:sldMk cId="2542490983" sldId="361"/>
            <ac:cxnSpMk id="21" creationId="{9AF6E19E-01DD-E042-83B0-C15C136BBB13}"/>
          </ac:cxnSpMkLst>
        </pc:cxnChg>
        <pc:cxnChg chg="add mod">
          <ac:chgData name="Arthur Liu" userId="57266d67-1d41-4103-859a-8797e8098ce0" providerId="ADAL" clId="{5DD13806-F4DD-AD40-9515-FF6328E70821}" dt="2022-08-10T02:22:21.913" v="2309"/>
          <ac:cxnSpMkLst>
            <pc:docMk/>
            <pc:sldMk cId="2542490983" sldId="361"/>
            <ac:cxnSpMk id="28" creationId="{E2CB1C6F-C04F-9B4B-ACBD-F2E0B1489CC8}"/>
          </ac:cxnSpMkLst>
        </pc:cxnChg>
      </pc:sldChg>
      <pc:sldChg chg="modSp add mod">
        <pc:chgData name="Arthur Liu" userId="57266d67-1d41-4103-859a-8797e8098ce0" providerId="ADAL" clId="{5DD13806-F4DD-AD40-9515-FF6328E70821}" dt="2022-08-09T23:25:44.185" v="438" actId="207"/>
        <pc:sldMkLst>
          <pc:docMk/>
          <pc:sldMk cId="419392178" sldId="362"/>
        </pc:sldMkLst>
        <pc:spChg chg="mod">
          <ac:chgData name="Arthur Liu" userId="57266d67-1d41-4103-859a-8797e8098ce0" providerId="ADAL" clId="{5DD13806-F4DD-AD40-9515-FF6328E70821}" dt="2022-08-09T23:25:15.162" v="418" actId="20577"/>
          <ac:spMkLst>
            <pc:docMk/>
            <pc:sldMk cId="419392178" sldId="362"/>
            <ac:spMk id="26" creationId="{EBC54421-AB69-2249-8992-3CF8BD9D4CD5}"/>
          </ac:spMkLst>
        </pc:spChg>
        <pc:spChg chg="mod">
          <ac:chgData name="Arthur Liu" userId="57266d67-1d41-4103-859a-8797e8098ce0" providerId="ADAL" clId="{5DD13806-F4DD-AD40-9515-FF6328E70821}" dt="2022-08-09T23:25:44.185" v="438" actId="207"/>
          <ac:spMkLst>
            <pc:docMk/>
            <pc:sldMk cId="419392178" sldId="362"/>
            <ac:spMk id="32" creationId="{011CAEC9-E796-C04E-B7E1-E02218118030}"/>
          </ac:spMkLst>
        </pc:spChg>
      </pc:sldChg>
      <pc:sldChg chg="modSp add mod">
        <pc:chgData name="Arthur Liu" userId="57266d67-1d41-4103-859a-8797e8098ce0" providerId="ADAL" clId="{5DD13806-F4DD-AD40-9515-FF6328E70821}" dt="2022-08-09T23:27:21.068" v="561" actId="20577"/>
        <pc:sldMkLst>
          <pc:docMk/>
          <pc:sldMk cId="348099582" sldId="363"/>
        </pc:sldMkLst>
        <pc:spChg chg="mod">
          <ac:chgData name="Arthur Liu" userId="57266d67-1d41-4103-859a-8797e8098ce0" providerId="ADAL" clId="{5DD13806-F4DD-AD40-9515-FF6328E70821}" dt="2022-08-09T23:27:21.068" v="561" actId="20577"/>
          <ac:spMkLst>
            <pc:docMk/>
            <pc:sldMk cId="348099582" sldId="363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26:37.611" v="452" actId="207"/>
          <ac:spMkLst>
            <pc:docMk/>
            <pc:sldMk cId="348099582" sldId="363"/>
            <ac:spMk id="25" creationId="{D17AFF82-B180-F941-9023-E13C702C9305}"/>
          </ac:spMkLst>
        </pc:spChg>
      </pc:sldChg>
      <pc:sldChg chg="add del">
        <pc:chgData name="Arthur Liu" userId="57266d67-1d41-4103-859a-8797e8098ce0" providerId="ADAL" clId="{5DD13806-F4DD-AD40-9515-FF6328E70821}" dt="2022-08-09T23:28:35.846" v="564" actId="2696"/>
        <pc:sldMkLst>
          <pc:docMk/>
          <pc:sldMk cId="4080116556" sldId="364"/>
        </pc:sldMkLst>
      </pc:sldChg>
      <pc:sldChg chg="addSp delSp modSp add mod">
        <pc:chgData name="Arthur Liu" userId="57266d67-1d41-4103-859a-8797e8098ce0" providerId="ADAL" clId="{5DD13806-F4DD-AD40-9515-FF6328E70821}" dt="2022-08-10T00:43:34.288" v="1133" actId="20577"/>
        <pc:sldMkLst>
          <pc:docMk/>
          <pc:sldMk cId="3281738755" sldId="365"/>
        </pc:sldMkLst>
        <pc:spChg chg="mod">
          <ac:chgData name="Arthur Liu" userId="57266d67-1d41-4103-859a-8797e8098ce0" providerId="ADAL" clId="{5DD13806-F4DD-AD40-9515-FF6328E70821}" dt="2022-08-10T00:43:34.288" v="1133" actId="20577"/>
          <ac:spMkLst>
            <pc:docMk/>
            <pc:sldMk cId="3281738755" sldId="365"/>
            <ac:spMk id="3" creationId="{A1395D7E-8A86-EE46-9EFC-079765C1411E}"/>
          </ac:spMkLst>
        </pc:spChg>
        <pc:spChg chg="mod">
          <ac:chgData name="Arthur Liu" userId="57266d67-1d41-4103-859a-8797e8098ce0" providerId="ADAL" clId="{5DD13806-F4DD-AD40-9515-FF6328E70821}" dt="2022-08-09T23:29:56.185" v="670" actId="1076"/>
          <ac:spMkLst>
            <pc:docMk/>
            <pc:sldMk cId="3281738755" sldId="365"/>
            <ac:spMk id="5" creationId="{AD21C84C-8211-0B44-BB61-4BCA9B2C0BE3}"/>
          </ac:spMkLst>
        </pc:spChg>
        <pc:spChg chg="mod">
          <ac:chgData name="Arthur Liu" userId="57266d67-1d41-4103-859a-8797e8098ce0" providerId="ADAL" clId="{5DD13806-F4DD-AD40-9515-FF6328E70821}" dt="2022-08-09T23:29:46.414" v="667" actId="207"/>
          <ac:spMkLst>
            <pc:docMk/>
            <pc:sldMk cId="3281738755" sldId="365"/>
            <ac:spMk id="6" creationId="{0E3A8DB3-7407-BC40-B03A-FEE7151F340F}"/>
          </ac:spMkLst>
        </pc:spChg>
        <pc:spChg chg="mod">
          <ac:chgData name="Arthur Liu" userId="57266d67-1d41-4103-859a-8797e8098ce0" providerId="ADAL" clId="{5DD13806-F4DD-AD40-9515-FF6328E70821}" dt="2022-08-09T23:29:51.561" v="668" actId="207"/>
          <ac:spMkLst>
            <pc:docMk/>
            <pc:sldMk cId="3281738755" sldId="365"/>
            <ac:spMk id="11" creationId="{B12ABE56-0C69-724B-B4C2-A93E342830A0}"/>
          </ac:spMkLst>
        </pc:spChg>
        <pc:spChg chg="del mod">
          <ac:chgData name="Arthur Liu" userId="57266d67-1d41-4103-859a-8797e8098ce0" providerId="ADAL" clId="{5DD13806-F4DD-AD40-9515-FF6328E70821}" dt="2022-08-09T23:29:22.013" v="666" actId="478"/>
          <ac:spMkLst>
            <pc:docMk/>
            <pc:sldMk cId="3281738755" sldId="365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35:26.360" v="811" actId="1076"/>
          <ac:spMkLst>
            <pc:docMk/>
            <pc:sldMk cId="3281738755" sldId="365"/>
            <ac:spMk id="24" creationId="{222015D1-4660-7447-960C-EFE46D5F87A5}"/>
          </ac:spMkLst>
        </pc:spChg>
        <pc:spChg chg="mod">
          <ac:chgData name="Arthur Liu" userId="57266d67-1d41-4103-859a-8797e8098ce0" providerId="ADAL" clId="{5DD13806-F4DD-AD40-9515-FF6328E70821}" dt="2022-08-09T23:32:37.400" v="717" actId="1076"/>
          <ac:spMkLst>
            <pc:docMk/>
            <pc:sldMk cId="3281738755" sldId="365"/>
            <ac:spMk id="27" creationId="{6BA9E8B2-D372-0341-B9A1-D45687B29FFC}"/>
          </ac:spMkLst>
        </pc:spChg>
        <pc:spChg chg="del mod">
          <ac:chgData name="Arthur Liu" userId="57266d67-1d41-4103-859a-8797e8098ce0" providerId="ADAL" clId="{5DD13806-F4DD-AD40-9515-FF6328E70821}" dt="2022-08-09T23:30:26.470" v="680" actId="478"/>
          <ac:spMkLst>
            <pc:docMk/>
            <pc:sldMk cId="3281738755" sldId="365"/>
            <ac:spMk id="29" creationId="{ABA73EB0-3801-EC4A-8A8D-E7AEAA17F6C5}"/>
          </ac:spMkLst>
        </pc:spChg>
        <pc:spChg chg="add mod">
          <ac:chgData name="Arthur Liu" userId="57266d67-1d41-4103-859a-8797e8098ce0" providerId="ADAL" clId="{5DD13806-F4DD-AD40-9515-FF6328E70821}" dt="2022-08-09T23:31:38.698" v="701" actId="1076"/>
          <ac:spMkLst>
            <pc:docMk/>
            <pc:sldMk cId="3281738755" sldId="365"/>
            <ac:spMk id="33" creationId="{E0C2AE84-D972-3547-95F4-828846D432E9}"/>
          </ac:spMkLst>
        </pc:spChg>
        <pc:spChg chg="add mod">
          <ac:chgData name="Arthur Liu" userId="57266d67-1d41-4103-859a-8797e8098ce0" providerId="ADAL" clId="{5DD13806-F4DD-AD40-9515-FF6328E70821}" dt="2022-08-09T23:34:49.080" v="798" actId="1076"/>
          <ac:spMkLst>
            <pc:docMk/>
            <pc:sldMk cId="3281738755" sldId="365"/>
            <ac:spMk id="34" creationId="{736B56F2-86B3-F343-9155-3D1F8815D7DE}"/>
          </ac:spMkLst>
        </pc:spChg>
        <pc:spChg chg="add mod">
          <ac:chgData name="Arthur Liu" userId="57266d67-1d41-4103-859a-8797e8098ce0" providerId="ADAL" clId="{5DD13806-F4DD-AD40-9515-FF6328E70821}" dt="2022-08-09T23:32:43.779" v="720" actId="1076"/>
          <ac:spMkLst>
            <pc:docMk/>
            <pc:sldMk cId="3281738755" sldId="365"/>
            <ac:spMk id="38" creationId="{1E677236-07DA-E64B-B4B9-45C10982CD83}"/>
          </ac:spMkLst>
        </pc:spChg>
        <pc:spChg chg="add mod">
          <ac:chgData name="Arthur Liu" userId="57266d67-1d41-4103-859a-8797e8098ce0" providerId="ADAL" clId="{5DD13806-F4DD-AD40-9515-FF6328E70821}" dt="2022-08-09T23:32:40.876" v="719" actId="1076"/>
          <ac:spMkLst>
            <pc:docMk/>
            <pc:sldMk cId="3281738755" sldId="365"/>
            <ac:spMk id="51" creationId="{D578F7F9-61ED-2444-A9F1-E97966F4C3FA}"/>
          </ac:spMkLst>
        </pc:spChg>
        <pc:spChg chg="add mod">
          <ac:chgData name="Arthur Liu" userId="57266d67-1d41-4103-859a-8797e8098ce0" providerId="ADAL" clId="{5DD13806-F4DD-AD40-9515-FF6328E70821}" dt="2022-08-09T23:34:07.090" v="742" actId="20577"/>
          <ac:spMkLst>
            <pc:docMk/>
            <pc:sldMk cId="3281738755" sldId="365"/>
            <ac:spMk id="52" creationId="{156BE27D-6AB7-0E4F-B6BE-1B4838F47624}"/>
          </ac:spMkLst>
        </pc:spChg>
        <pc:spChg chg="add mod">
          <ac:chgData name="Arthur Liu" userId="57266d67-1d41-4103-859a-8797e8098ce0" providerId="ADAL" clId="{5DD13806-F4DD-AD40-9515-FF6328E70821}" dt="2022-08-09T23:34:05.052" v="741" actId="14100"/>
          <ac:spMkLst>
            <pc:docMk/>
            <pc:sldMk cId="3281738755" sldId="365"/>
            <ac:spMk id="53" creationId="{A2A3C697-4B3A-A549-AA88-21FAD10CD58F}"/>
          </ac:spMkLst>
        </pc:spChg>
        <pc:grpChg chg="add mod">
          <ac:chgData name="Arthur Liu" userId="57266d67-1d41-4103-859a-8797e8098ce0" providerId="ADAL" clId="{5DD13806-F4DD-AD40-9515-FF6328E70821}" dt="2022-08-09T23:33:22.592" v="729" actId="1076"/>
          <ac:grpSpMkLst>
            <pc:docMk/>
            <pc:sldMk cId="3281738755" sldId="365"/>
            <ac:grpSpMk id="7" creationId="{6B6F4E5C-FCC0-7B48-86FE-8FDDA6844D3A}"/>
          </ac:grpSpMkLst>
        </pc:grpChg>
        <pc:grpChg chg="add del mod">
          <ac:chgData name="Arthur Liu" userId="57266d67-1d41-4103-859a-8797e8098ce0" providerId="ADAL" clId="{5DD13806-F4DD-AD40-9515-FF6328E70821}" dt="2022-08-09T23:30:41.639" v="687" actId="478"/>
          <ac:grpSpMkLst>
            <pc:docMk/>
            <pc:sldMk cId="3281738755" sldId="365"/>
            <ac:grpSpMk id="23" creationId="{88AA7741-7D1F-524B-A696-52A2F0FEA1C2}"/>
          </ac:grpSpMkLst>
        </pc:grp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8" creationId="{603A6A09-3952-C94F-995F-05C98A82C73F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9" creationId="{3108FA0A-FD50-8646-9746-70AF15A814B1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20" creationId="{49B44998-9E10-4A4F-8185-DC3015014D8E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26" creationId="{F2D2E34E-E606-1042-954F-5C4F6839876C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0" creationId="{CCB67402-9963-0344-A788-7EDCE3B3CB5D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1" creationId="{E12FB613-E8FF-6A4E-AA84-95D2529CB784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2" creationId="{7155BD98-6666-F74F-8654-B19DE890B0D3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026" creationId="{2931D0C0-1995-AD47-ABDE-A3CCC008A51D}"/>
          </ac:picMkLst>
        </pc:picChg>
        <pc:cxnChg chg="del">
          <ac:chgData name="Arthur Liu" userId="57266d67-1d41-4103-859a-8797e8098ce0" providerId="ADAL" clId="{5DD13806-F4DD-AD40-9515-FF6328E70821}" dt="2022-08-09T23:32:27.451" v="713" actId="478"/>
          <ac:cxnSpMkLst>
            <pc:docMk/>
            <pc:sldMk cId="3281738755" sldId="365"/>
            <ac:cxnSpMk id="8" creationId="{5990D11F-C44F-7342-8ACB-E49238C65C82}"/>
          </ac:cxnSpMkLst>
        </pc:cxnChg>
        <pc:cxnChg chg="mod">
          <ac:chgData name="Arthur Liu" userId="57266d67-1d41-4103-859a-8797e8098ce0" providerId="ADAL" clId="{5DD13806-F4DD-AD40-9515-FF6328E70821}" dt="2022-08-09T23:31:36.394" v="700" actId="14100"/>
          <ac:cxnSpMkLst>
            <pc:docMk/>
            <pc:sldMk cId="3281738755" sldId="365"/>
            <ac:cxnSpMk id="28" creationId="{E2CB1C6F-C04F-9B4B-ACBD-F2E0B1489CC8}"/>
          </ac:cxnSpMkLst>
        </pc:cxnChg>
        <pc:cxnChg chg="add mod">
          <ac:chgData name="Arthur Liu" userId="57266d67-1d41-4103-859a-8797e8098ce0" providerId="ADAL" clId="{5DD13806-F4DD-AD40-9515-FF6328E70821}" dt="2022-08-09T23:30:51.700" v="691" actId="14100"/>
          <ac:cxnSpMkLst>
            <pc:docMk/>
            <pc:sldMk cId="3281738755" sldId="365"/>
            <ac:cxnSpMk id="35" creationId="{78681D08-FEA3-264B-B9B3-2DE69D6E0696}"/>
          </ac:cxnSpMkLst>
        </pc:cxnChg>
        <pc:cxnChg chg="add mod">
          <ac:chgData name="Arthur Liu" userId="57266d67-1d41-4103-859a-8797e8098ce0" providerId="ADAL" clId="{5DD13806-F4DD-AD40-9515-FF6328E70821}" dt="2022-08-09T23:32:10.755" v="710"/>
          <ac:cxnSpMkLst>
            <pc:docMk/>
            <pc:sldMk cId="3281738755" sldId="365"/>
            <ac:cxnSpMk id="37" creationId="{AEFC5545-9178-934D-B5FD-497A98DAE9D2}"/>
          </ac:cxnSpMkLst>
        </pc:cxnChg>
        <pc:cxnChg chg="add mod">
          <ac:chgData name="Arthur Liu" userId="57266d67-1d41-4103-859a-8797e8098ce0" providerId="ADAL" clId="{5DD13806-F4DD-AD40-9515-FF6328E70821}" dt="2022-08-09T23:33:19.539" v="728" actId="14100"/>
          <ac:cxnSpMkLst>
            <pc:docMk/>
            <pc:sldMk cId="3281738755" sldId="365"/>
            <ac:cxnSpMk id="43" creationId="{2779F7E6-13CB-6F4C-B754-C0EE62350148}"/>
          </ac:cxnSpMkLst>
        </pc:cxnChg>
        <pc:cxnChg chg="add mod">
          <ac:chgData name="Arthur Liu" userId="57266d67-1d41-4103-859a-8797e8098ce0" providerId="ADAL" clId="{5DD13806-F4DD-AD40-9515-FF6328E70821}" dt="2022-08-09T23:32:34.445" v="716" actId="14100"/>
          <ac:cxnSpMkLst>
            <pc:docMk/>
            <pc:sldMk cId="3281738755" sldId="365"/>
            <ac:cxnSpMk id="48" creationId="{520526F1-5E7B-9146-9984-6A4D255C3E5C}"/>
          </ac:cxnSpMkLst>
        </pc:cxnChg>
      </pc:sldChg>
      <pc:sldChg chg="addSp modSp new mod modAnim">
        <pc:chgData name="Arthur Liu" userId="57266d67-1d41-4103-859a-8797e8098ce0" providerId="ADAL" clId="{5DD13806-F4DD-AD40-9515-FF6328E70821}" dt="2022-08-10T02:44:57.246" v="2331"/>
        <pc:sldMkLst>
          <pc:docMk/>
          <pc:sldMk cId="1699298387" sldId="366"/>
        </pc:sldMkLst>
        <pc:spChg chg="mod">
          <ac:chgData name="Arthur Liu" userId="57266d67-1d41-4103-859a-8797e8098ce0" providerId="ADAL" clId="{5DD13806-F4DD-AD40-9515-FF6328E70821}" dt="2022-08-10T00:46:46.739" v="1222" actId="20577"/>
          <ac:spMkLst>
            <pc:docMk/>
            <pc:sldMk cId="1699298387" sldId="366"/>
            <ac:spMk id="2" creationId="{2AC49093-AD3F-1140-914D-88A5B96438DA}"/>
          </ac:spMkLst>
        </pc:spChg>
        <pc:spChg chg="mod">
          <ac:chgData name="Arthur Liu" userId="57266d67-1d41-4103-859a-8797e8098ce0" providerId="ADAL" clId="{5DD13806-F4DD-AD40-9515-FF6328E70821}" dt="2022-08-10T00:52:18.233" v="1327" actId="20577"/>
          <ac:spMkLst>
            <pc:docMk/>
            <pc:sldMk cId="1699298387" sldId="366"/>
            <ac:spMk id="3" creationId="{943BA809-EDE5-584C-9990-96F5E5D3C54C}"/>
          </ac:spMkLst>
        </pc:spChg>
        <pc:picChg chg="add mod">
          <ac:chgData name="Arthur Liu" userId="57266d67-1d41-4103-859a-8797e8098ce0" providerId="ADAL" clId="{5DD13806-F4DD-AD40-9515-FF6328E70821}" dt="2022-08-10T02:30:05.338" v="2318" actId="1076"/>
          <ac:picMkLst>
            <pc:docMk/>
            <pc:sldMk cId="1699298387" sldId="366"/>
            <ac:picMk id="4098" creationId="{51E3823F-D072-944C-BA08-078605189B36}"/>
          </ac:picMkLst>
        </pc:picChg>
      </pc:sldChg>
      <pc:sldChg chg="modSp new mod">
        <pc:chgData name="Arthur Liu" userId="57266d67-1d41-4103-859a-8797e8098ce0" providerId="ADAL" clId="{5DD13806-F4DD-AD40-9515-FF6328E70821}" dt="2022-08-10T01:35:28.714" v="2188"/>
        <pc:sldMkLst>
          <pc:docMk/>
          <pc:sldMk cId="561549986" sldId="367"/>
        </pc:sldMkLst>
        <pc:spChg chg="mod">
          <ac:chgData name="Arthur Liu" userId="57266d67-1d41-4103-859a-8797e8098ce0" providerId="ADAL" clId="{5DD13806-F4DD-AD40-9515-FF6328E70821}" dt="2022-08-10T00:54:25.620" v="1372" actId="20577"/>
          <ac:spMkLst>
            <pc:docMk/>
            <pc:sldMk cId="561549986" sldId="367"/>
            <ac:spMk id="2" creationId="{14424855-CC16-A440-94FA-9883BF74FCC8}"/>
          </ac:spMkLst>
        </pc:spChg>
        <pc:spChg chg="mod">
          <ac:chgData name="Arthur Liu" userId="57266d67-1d41-4103-859a-8797e8098ce0" providerId="ADAL" clId="{5DD13806-F4DD-AD40-9515-FF6328E70821}" dt="2022-08-10T01:35:28.714" v="2188"/>
          <ac:spMkLst>
            <pc:docMk/>
            <pc:sldMk cId="561549986" sldId="367"/>
            <ac:spMk id="3" creationId="{4FD800B0-DBC9-FF4C-AA3E-00C37D39952A}"/>
          </ac:spMkLst>
        </pc:spChg>
      </pc:sldChg>
      <pc:sldChg chg="modSp add mod">
        <pc:chgData name="Arthur Liu" userId="57266d67-1d41-4103-859a-8797e8098ce0" providerId="ADAL" clId="{5DD13806-F4DD-AD40-9515-FF6328E70821}" dt="2022-08-10T01:36:05.835" v="2303" actId="20577"/>
        <pc:sldMkLst>
          <pc:docMk/>
          <pc:sldMk cId="181733733" sldId="368"/>
        </pc:sldMkLst>
        <pc:spChg chg="mod">
          <ac:chgData name="Arthur Liu" userId="57266d67-1d41-4103-859a-8797e8098ce0" providerId="ADAL" clId="{5DD13806-F4DD-AD40-9515-FF6328E70821}" dt="2022-08-10T01:36:05.835" v="2303" actId="20577"/>
          <ac:spMkLst>
            <pc:docMk/>
            <pc:sldMk cId="181733733" sldId="368"/>
            <ac:spMk id="3" creationId="{4FD800B0-DBC9-FF4C-AA3E-00C37D39952A}"/>
          </ac:spMkLst>
        </pc:spChg>
      </pc:sldChg>
      <pc:sldChg chg="add">
        <pc:chgData name="Arthur Liu" userId="57266d67-1d41-4103-859a-8797e8098ce0" providerId="ADAL" clId="{5DD13806-F4DD-AD40-9515-FF6328E70821}" dt="2022-08-10T03:00:47.536" v="2609" actId="2890"/>
        <pc:sldMkLst>
          <pc:docMk/>
          <pc:sldMk cId="2361363585" sldId="36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566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56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288762757" sldId="90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919711137" sldId="910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986940000" sldId="911"/>
        </pc:sldMkLst>
      </pc:sld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</pc:docChg>
  </pc:docChgLst>
  <pc:docChgLst>
    <pc:chgData name="Arthur Liu" userId="57266d67-1d41-4103-859a-8797e8098ce0" providerId="ADAL" clId="{A9CBE241-A4AB-B342-8832-33FB3534918D}"/>
    <pc:docChg chg="undo custSel addSld delSld modSld sldOrd modNotesMaster modHandout">
      <pc:chgData name="Arthur Liu" userId="57266d67-1d41-4103-859a-8797e8098ce0" providerId="ADAL" clId="{A9CBE241-A4AB-B342-8832-33FB3534918D}" dt="2022-08-08T05:21:51.024" v="1075"/>
      <pc:docMkLst>
        <pc:docMk/>
      </pc:docMkLst>
      <pc:sldChg chg="delSp modSp mod">
        <pc:chgData name="Arthur Liu" userId="57266d67-1d41-4103-859a-8797e8098ce0" providerId="ADAL" clId="{A9CBE241-A4AB-B342-8832-33FB3534918D}" dt="2022-08-07T23:25:07.412" v="38" actId="478"/>
        <pc:sldMkLst>
          <pc:docMk/>
          <pc:sldMk cId="778929904" sldId="256"/>
        </pc:sldMkLst>
        <pc:spChg chg="mod">
          <ac:chgData name="Arthur Liu" userId="57266d67-1d41-4103-859a-8797e8098ce0" providerId="ADAL" clId="{A9CBE241-A4AB-B342-8832-33FB3534918D}" dt="2022-08-07T23:25:04.001" v="37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A9CBE241-A4AB-B342-8832-33FB3534918D}" dt="2022-08-07T23:25:07.412" v="38" actId="478"/>
          <ac:picMkLst>
            <pc:docMk/>
            <pc:sldMk cId="778929904" sldId="256"/>
            <ac:picMk id="2050" creationId="{4AF18BAC-1C36-A347-B4C2-6E66186D2236}"/>
          </ac:picMkLst>
        </pc:pic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452879193" sldId="25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98732121" sldId="25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818476252" sldId="26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304749462" sldId="261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559965419" sldId="262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346648859" sldId="263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138606956" sldId="26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4"/>
        </pc:sldMkLst>
      </pc:sldChg>
      <pc:sldChg chg="modSp mod">
        <pc:chgData name="Arthur Liu" userId="57266d67-1d41-4103-859a-8797e8098ce0" providerId="ADAL" clId="{A9CBE241-A4AB-B342-8832-33FB3534918D}" dt="2022-08-08T01:12:53.162" v="171" actId="20577"/>
        <pc:sldMkLst>
          <pc:docMk/>
          <pc:sldMk cId="0" sldId="275"/>
        </pc:sldMkLst>
        <pc:spChg chg="mod">
          <ac:chgData name="Arthur Liu" userId="57266d67-1d41-4103-859a-8797e8098ce0" providerId="ADAL" clId="{A9CBE241-A4AB-B342-8832-33FB3534918D}" dt="2022-08-08T01:12:53.162" v="171" actId="20577"/>
          <ac:spMkLst>
            <pc:docMk/>
            <pc:sldMk cId="0" sldId="275"/>
            <ac:spMk id="27650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7"/>
        </pc:sldMkLst>
      </pc:sldChg>
      <pc:sldChg chg="modSp add del mod modTransition">
        <pc:chgData name="Arthur Liu" userId="57266d67-1d41-4103-859a-8797e8098ce0" providerId="ADAL" clId="{A9CBE241-A4AB-B342-8832-33FB3534918D}" dt="2022-08-08T01:19:46.841" v="324" actId="33524"/>
        <pc:sldMkLst>
          <pc:docMk/>
          <pc:sldMk cId="0" sldId="278"/>
        </pc:sldMkLst>
        <pc:spChg chg="mod">
          <ac:chgData name="Arthur Liu" userId="57266d67-1d41-4103-859a-8797e8098ce0" providerId="ADAL" clId="{A9CBE241-A4AB-B342-8832-33FB3534918D}" dt="2022-08-08T01:19:46.841" v="324" actId="33524"/>
          <ac:spMkLst>
            <pc:docMk/>
            <pc:sldMk cId="0" sldId="278"/>
            <ac:spMk id="65538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79"/>
        </pc:sldMkLst>
      </pc:sldChg>
      <pc:sldChg chg="modSp add del mod modTransition">
        <pc:chgData name="Arthur Liu" userId="57266d67-1d41-4103-859a-8797e8098ce0" providerId="ADAL" clId="{A9CBE241-A4AB-B342-8832-33FB3534918D}" dt="2022-08-08T01:20:44.065" v="327" actId="14100"/>
        <pc:sldMkLst>
          <pc:docMk/>
          <pc:sldMk cId="0" sldId="280"/>
        </pc:sldMkLst>
        <pc:spChg chg="mod">
          <ac:chgData name="Arthur Liu" userId="57266d67-1d41-4103-859a-8797e8098ce0" providerId="ADAL" clId="{A9CBE241-A4AB-B342-8832-33FB3534918D}" dt="2022-08-08T01:20:44.065" v="327" actId="14100"/>
          <ac:spMkLst>
            <pc:docMk/>
            <pc:sldMk cId="0" sldId="280"/>
            <ac:spMk id="69634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10.633" v="336" actId="207"/>
        <pc:sldMkLst>
          <pc:docMk/>
          <pc:sldMk cId="0" sldId="281"/>
        </pc:sldMkLst>
        <pc:spChg chg="mod">
          <ac:chgData name="Arthur Liu" userId="57266d67-1d41-4103-859a-8797e8098ce0" providerId="ADAL" clId="{A9CBE241-A4AB-B342-8832-33FB3534918D}" dt="2022-08-08T01:22:10.633" v="336" actId="207"/>
          <ac:spMkLst>
            <pc:docMk/>
            <pc:sldMk cId="0" sldId="281"/>
            <ac:spMk id="2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1:04.381" v="331" actId="113"/>
        <pc:sldMkLst>
          <pc:docMk/>
          <pc:sldMk cId="0" sldId="282"/>
        </pc:sldMkLst>
        <pc:spChg chg="mod">
          <ac:chgData name="Arthur Liu" userId="57266d67-1d41-4103-859a-8797e8098ce0" providerId="ADAL" clId="{A9CBE241-A4AB-B342-8832-33FB3534918D}" dt="2022-08-08T01:21:04.381" v="331" actId="113"/>
          <ac:spMkLst>
            <pc:docMk/>
            <pc:sldMk cId="0" sldId="282"/>
            <ac:spMk id="23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20:55.106" v="330" actId="14100"/>
          <ac:spMkLst>
            <pc:docMk/>
            <pc:sldMk cId="0" sldId="282"/>
            <ac:spMk id="24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20:52.229" v="329" actId="27636"/>
          <ac:spMkLst>
            <pc:docMk/>
            <pc:sldMk cId="0" sldId="282"/>
            <ac:spMk id="71682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A9CBE241-A4AB-B342-8832-33FB3534918D}" dt="2022-08-08T01:43:59.430" v="687"/>
        <pc:sldMkLst>
          <pc:docMk/>
          <pc:sldMk cId="0" sldId="283"/>
        </pc:sldMkLst>
        <pc:spChg chg="mod">
          <ac:chgData name="Arthur Liu" userId="57266d67-1d41-4103-859a-8797e8098ce0" providerId="ADAL" clId="{A9CBE241-A4AB-B342-8832-33FB3534918D}" dt="2022-08-08T01:22:13.520" v="337" actId="207"/>
          <ac:spMkLst>
            <pc:docMk/>
            <pc:sldMk cId="0" sldId="283"/>
            <ac:spMk id="23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6" creationId="{3ACEC241-301B-2C4C-B8A8-950675318BD5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7" creationId="{46018CE0-1FEE-C846-BBF5-4DD4F171B29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8" creationId="{278B074F-67CB-E940-9C88-17B1113EB10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29" creationId="{A054D26D-5B2E-8845-B3B7-21A20F7D457B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0" creationId="{99C074EB-4DB7-0740-B5C1-0C6D1864D9CD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1" creationId="{424E4621-6F5B-1749-B418-8B6CBC6631CF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2" creationId="{771C6F81-6617-1B40-AFF4-C1495F013F8B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39" creationId="{811103A4-1053-A741-86E4-91E91E6039F0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40" creationId="{334C882A-4076-B14B-89F3-FAFEAF609B51}"/>
          </ac:spMkLst>
        </pc:spChg>
        <pc:spChg chg="mod">
          <ac:chgData name="Arthur Liu" userId="57266d67-1d41-4103-859a-8797e8098ce0" providerId="ADAL" clId="{A9CBE241-A4AB-B342-8832-33FB3534918D}" dt="2022-08-08T01:43:58.633" v="686"/>
          <ac:spMkLst>
            <pc:docMk/>
            <pc:sldMk cId="0" sldId="283"/>
            <ac:spMk id="41" creationId="{AC6FFE59-D8AE-FA4C-A363-FA3B05785997}"/>
          </ac:spMkLst>
        </pc:spChg>
        <pc:grpChg chg="add del mod">
          <ac:chgData name="Arthur Liu" userId="57266d67-1d41-4103-859a-8797e8098ce0" providerId="ADAL" clId="{A9CBE241-A4AB-B342-8832-33FB3534918D}" dt="2022-08-08T01:43:59.430" v="687"/>
          <ac:grpSpMkLst>
            <pc:docMk/>
            <pc:sldMk cId="0" sldId="283"/>
            <ac:grpSpMk id="25" creationId="{AA3BF120-57F9-F44D-870D-D786892EB749}"/>
          </ac:grpSpMkLst>
        </pc:grp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3" creationId="{00A9CD52-258E-B648-A504-2C4B9A8B8D4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4" creationId="{85C6A76C-A09E-5C4C-874B-6B108B9B5947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5" creationId="{C39A5005-DB7E-2A45-B145-FE3F69B5B32D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6" creationId="{971CF154-D4D4-794F-9697-4ED53D89168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7" creationId="{81CEB0E9-2F58-ED4E-BDBE-F95028B79EF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38" creationId="{97A0E239-BD03-3442-ACF3-EDE27FBFA407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2" creationId="{5E5BF8F4-EA67-1E4E-8A9A-8E46DADF5135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3" creationId="{A4EB695C-720C-DE44-8DB8-ED704AE31D9C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4" creationId="{F0FBA01D-D6B8-0E49-A65B-DA351404E9ED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5" creationId="{C8C1CDED-CAA2-2B42-841A-7B29F8BF26AC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6" creationId="{C85F0293-E252-374F-A6D7-32BBA3036A7A}"/>
          </ac:cxnSpMkLst>
        </pc:cxnChg>
        <pc:cxnChg chg="mod">
          <ac:chgData name="Arthur Liu" userId="57266d67-1d41-4103-859a-8797e8098ce0" providerId="ADAL" clId="{A9CBE241-A4AB-B342-8832-33FB3534918D}" dt="2022-08-08T01:43:58.633" v="686"/>
          <ac:cxnSpMkLst>
            <pc:docMk/>
            <pc:sldMk cId="0" sldId="283"/>
            <ac:cxnSpMk id="47" creationId="{D0E72353-35EA-1841-A08E-876856E4F01F}"/>
          </ac:cxnSpMkLst>
        </pc:cxnChg>
      </pc:sldChg>
      <pc:sldChg chg="modSp add mod modTransition">
        <pc:chgData name="Arthur Liu" userId="57266d67-1d41-4103-859a-8797e8098ce0" providerId="ADAL" clId="{A9CBE241-A4AB-B342-8832-33FB3534918D}" dt="2022-08-08T01:22:32.542" v="343" actId="27636"/>
        <pc:sldMkLst>
          <pc:docMk/>
          <pc:sldMk cId="0" sldId="284"/>
        </pc:sldMkLst>
        <pc:spChg chg="mod">
          <ac:chgData name="Arthur Liu" userId="57266d67-1d41-4103-859a-8797e8098ce0" providerId="ADAL" clId="{A9CBE241-A4AB-B342-8832-33FB3534918D}" dt="2022-08-08T01:22:32.542" v="343" actId="27636"/>
          <ac:spMkLst>
            <pc:docMk/>
            <pc:sldMk cId="0" sldId="284"/>
            <ac:spMk id="77826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A9CBE241-A4AB-B342-8832-33FB3534918D}" dt="2022-08-08T01:31:12.774" v="685" actId="688"/>
        <pc:sldMkLst>
          <pc:docMk/>
          <pc:sldMk cId="0" sldId="286"/>
        </pc:sldMkLst>
        <pc:spChg chg="mod">
          <ac:chgData name="Arthur Liu" userId="57266d67-1d41-4103-859a-8797e8098ce0" providerId="ADAL" clId="{A9CBE241-A4AB-B342-8832-33FB3534918D}" dt="2022-08-08T01:31:12.774" v="685" actId="688"/>
          <ac:spMkLst>
            <pc:docMk/>
            <pc:sldMk cId="0" sldId="286"/>
            <ac:spMk id="33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30855498" sldId="28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4157809142" sldId="28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532080174" sldId="295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661155827" sldId="296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29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955967404" sldId="30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429753477" sldId="301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1314762611" sldId="302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0" sldId="303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870953036" sldId="304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641506535" sldId="305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4105241781" sldId="306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576186786" sldId="307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3201884836" sldId="308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613291384" sldId="309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825254537" sldId="310"/>
        </pc:sldMkLst>
      </pc:sldChg>
      <pc:sldChg chg="add del">
        <pc:chgData name="Arthur Liu" userId="57266d67-1d41-4103-859a-8797e8098ce0" providerId="ADAL" clId="{A9CBE241-A4AB-B342-8832-33FB3534918D}" dt="2022-08-07T23:25:29.292" v="41" actId="2696"/>
        <pc:sldMkLst>
          <pc:docMk/>
          <pc:sldMk cId="2510955818" sldId="311"/>
        </pc:sldMkLst>
      </pc:sldChg>
      <pc:sldChg chg="modSp add del mod">
        <pc:chgData name="Arthur Liu" userId="57266d67-1d41-4103-859a-8797e8098ce0" providerId="ADAL" clId="{A9CBE241-A4AB-B342-8832-33FB3534918D}" dt="2022-08-07T23:25:38.945" v="77" actId="20577"/>
        <pc:sldMkLst>
          <pc:docMk/>
          <pc:sldMk cId="2569339130" sldId="312"/>
        </pc:sldMkLst>
        <pc:spChg chg="mod">
          <ac:chgData name="Arthur Liu" userId="57266d67-1d41-4103-859a-8797e8098ce0" providerId="ADAL" clId="{A9CBE241-A4AB-B342-8832-33FB3534918D}" dt="2022-08-07T23:25:38.945" v="77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add modTransition">
        <pc:chgData name="Arthur Liu" userId="57266d67-1d41-4103-859a-8797e8098ce0" providerId="ADAL" clId="{A9CBE241-A4AB-B342-8832-33FB3534918D}" dt="2022-08-08T01:19:03.265" v="286"/>
        <pc:sldMkLst>
          <pc:docMk/>
          <pc:sldMk cId="0" sldId="327"/>
        </pc:sldMkLst>
      </pc:sldChg>
      <pc:sldChg chg="modSp add del mod modTransition">
        <pc:chgData name="Arthur Liu" userId="57266d67-1d41-4103-859a-8797e8098ce0" providerId="ADAL" clId="{A9CBE241-A4AB-B342-8832-33FB3534918D}" dt="2022-08-08T01:19:51.118" v="326" actId="113"/>
        <pc:sldMkLst>
          <pc:docMk/>
          <pc:sldMk cId="1573016379" sldId="331"/>
        </pc:sldMkLst>
        <pc:spChg chg="mod">
          <ac:chgData name="Arthur Liu" userId="57266d67-1d41-4103-859a-8797e8098ce0" providerId="ADAL" clId="{A9CBE241-A4AB-B342-8832-33FB3534918D}" dt="2022-08-08T01:13:55.003" v="175" actId="27636"/>
          <ac:spMkLst>
            <pc:docMk/>
            <pc:sldMk cId="1573016379" sldId="331"/>
            <ac:spMk id="2" creationId="{00000000-0000-0000-0000-000000000000}"/>
          </ac:spMkLst>
        </pc:spChg>
        <pc:spChg chg="mod">
          <ac:chgData name="Arthur Liu" userId="57266d67-1d41-4103-859a-8797e8098ce0" providerId="ADAL" clId="{A9CBE241-A4AB-B342-8832-33FB3534918D}" dt="2022-08-08T01:13:55.002" v="174" actId="27636"/>
          <ac:spMkLst>
            <pc:docMk/>
            <pc:sldMk cId="1573016379" sldId="331"/>
            <ac:spMk id="5" creationId="{3119C1B0-ABAB-4F92-B783-98C1E27E8FAB}"/>
          </ac:spMkLst>
        </pc:spChg>
        <pc:spChg chg="mod">
          <ac:chgData name="Arthur Liu" userId="57266d67-1d41-4103-859a-8797e8098ce0" providerId="ADAL" clId="{A9CBE241-A4AB-B342-8832-33FB3534918D}" dt="2022-08-08T01:19:51.118" v="326" actId="113"/>
          <ac:spMkLst>
            <pc:docMk/>
            <pc:sldMk cId="1573016379" sldId="331"/>
            <ac:spMk id="7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17.083" v="339" actId="113"/>
        <pc:sldMkLst>
          <pc:docMk/>
          <pc:sldMk cId="1700687025" sldId="332"/>
        </pc:sldMkLst>
        <pc:spChg chg="mod">
          <ac:chgData name="Arthur Liu" userId="57266d67-1d41-4103-859a-8797e8098ce0" providerId="ADAL" clId="{A9CBE241-A4AB-B342-8832-33FB3534918D}" dt="2022-08-08T01:22:17.083" v="339" actId="113"/>
          <ac:spMkLst>
            <pc:docMk/>
            <pc:sldMk cId="1700687025" sldId="332"/>
            <ac:spMk id="2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A9CBE241-A4AB-B342-8832-33FB3534918D}" dt="2022-08-08T01:31:01.591" v="683" actId="1076"/>
        <pc:sldMkLst>
          <pc:docMk/>
          <pc:sldMk cId="170704705" sldId="333"/>
        </pc:sldMkLst>
        <pc:spChg chg="mod">
          <ac:chgData name="Arthur Liu" userId="57266d67-1d41-4103-859a-8797e8098ce0" providerId="ADAL" clId="{A9CBE241-A4AB-B342-8832-33FB3534918D}" dt="2022-08-08T01:31:01.591" v="683" actId="1076"/>
          <ac:spMkLst>
            <pc:docMk/>
            <pc:sldMk cId="170704705" sldId="333"/>
            <ac:spMk id="79874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A9CBE241-A4AB-B342-8832-33FB3534918D}" dt="2022-08-08T01:22:06.273" v="335" actId="207"/>
        <pc:sldMkLst>
          <pc:docMk/>
          <pc:sldMk cId="767695744" sldId="338"/>
        </pc:sldMkLst>
        <pc:spChg chg="mod">
          <ac:chgData name="Arthur Liu" userId="57266d67-1d41-4103-859a-8797e8098ce0" providerId="ADAL" clId="{A9CBE241-A4AB-B342-8832-33FB3534918D}" dt="2022-08-08T01:22:06.273" v="335" actId="207"/>
          <ac:spMkLst>
            <pc:docMk/>
            <pc:sldMk cId="767695744" sldId="338"/>
            <ac:spMk id="23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816259473" sldId="338"/>
        </pc:sldMkLst>
      </pc:sldChg>
      <pc:sldChg chg="delSp add del">
        <pc:chgData name="Arthur Liu" userId="57266d67-1d41-4103-859a-8797e8098ce0" providerId="ADAL" clId="{A9CBE241-A4AB-B342-8832-33FB3534918D}" dt="2022-08-08T01:49:31.704" v="1034" actId="2696"/>
        <pc:sldMkLst>
          <pc:docMk/>
          <pc:sldMk cId="3205319941" sldId="382"/>
        </pc:sldMkLst>
        <pc:spChg chg="del">
          <ac:chgData name="Arthur Liu" userId="57266d67-1d41-4103-859a-8797e8098ce0" providerId="ADAL" clId="{A9CBE241-A4AB-B342-8832-33FB3534918D}" dt="2022-08-08T01:49:29.006" v="1033" actId="478"/>
          <ac:spMkLst>
            <pc:docMk/>
            <pc:sldMk cId="3205319941" sldId="382"/>
            <ac:spMk id="7" creationId="{60C8FFE4-7A42-BF44-AED6-FC2D7E8C4191}"/>
          </ac:spMkLst>
        </pc:spChg>
        <pc:spChg chg="del">
          <ac:chgData name="Arthur Liu" userId="57266d67-1d41-4103-859a-8797e8098ce0" providerId="ADAL" clId="{A9CBE241-A4AB-B342-8832-33FB3534918D}" dt="2022-08-08T01:49:29.006" v="1033" actId="478"/>
          <ac:spMkLst>
            <pc:docMk/>
            <pc:sldMk cId="3205319941" sldId="382"/>
            <ac:spMk id="9" creationId="{09A2EDC4-667B-8A47-A94F-5B96050B0B4B}"/>
          </ac:spMkLst>
        </pc:spChg>
        <pc:picChg chg="del">
          <ac:chgData name="Arthur Liu" userId="57266d67-1d41-4103-859a-8797e8098ce0" providerId="ADAL" clId="{A9CBE241-A4AB-B342-8832-33FB3534918D}" dt="2022-08-08T01:49:29.006" v="1033" actId="478"/>
          <ac:picMkLst>
            <pc:docMk/>
            <pc:sldMk cId="3205319941" sldId="382"/>
            <ac:picMk id="8" creationId="{B1FC3B0E-8593-FD44-BF61-C9F771C1C002}"/>
          </ac:picMkLst>
        </pc:picChg>
      </pc:sldChg>
      <pc:sldChg chg="delSp 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1567918570" sldId="546"/>
        </pc:sldMkLst>
        <pc:spChg chg="mod">
          <ac:chgData name="Arthur Liu" userId="57266d67-1d41-4103-859a-8797e8098ce0" providerId="ADAL" clId="{A9CBE241-A4AB-B342-8832-33FB3534918D}" dt="2022-08-08T01:15:36.131" v="284" actId="207"/>
          <ac:spMkLst>
            <pc:docMk/>
            <pc:sldMk cId="1567918570" sldId="546"/>
            <ac:spMk id="3" creationId="{675C56B7-577D-4EDD-AF17-92FD29CB65C1}"/>
          </ac:spMkLst>
        </pc:spChg>
        <pc:inkChg chg="del">
          <ac:chgData name="Arthur Liu" userId="57266d67-1d41-4103-859a-8797e8098ce0" providerId="ADAL" clId="{A9CBE241-A4AB-B342-8832-33FB3534918D}" dt="2022-08-08T01:15:10.193" v="256" actId="478"/>
          <ac:inkMkLst>
            <pc:docMk/>
            <pc:sldMk cId="1567918570" sldId="546"/>
            <ac:inkMk id="5" creationId="{17EB6CD9-F9F7-BA4B-BBD2-8551F7E067C0}"/>
          </ac:inkMkLst>
        </pc:ink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710354757" sldId="549"/>
        </pc:sldMkLst>
      </pc:sldChg>
      <pc:sldChg chg="add ord modNotes">
        <pc:chgData name="Arthur Liu" userId="57266d67-1d41-4103-859a-8797e8098ce0" providerId="ADAL" clId="{A9CBE241-A4AB-B342-8832-33FB3534918D}" dt="2022-08-08T05:21:51.024" v="1075"/>
        <pc:sldMkLst>
          <pc:docMk/>
          <pc:sldMk cId="0" sldId="566"/>
        </pc:sldMkLst>
      </pc:sldChg>
      <pc:sldChg chg="modSp add mod ord modNotes">
        <pc:chgData name="Arthur Liu" userId="57266d67-1d41-4103-859a-8797e8098ce0" providerId="ADAL" clId="{A9CBE241-A4AB-B342-8832-33FB3534918D}" dt="2022-08-08T05:21:51.024" v="1075"/>
        <pc:sldMkLst>
          <pc:docMk/>
          <pc:sldMk cId="0" sldId="567"/>
        </pc:sldMkLst>
        <pc:spChg chg="mod">
          <ac:chgData name="Arthur Liu" userId="57266d67-1d41-4103-859a-8797e8098ce0" providerId="ADAL" clId="{A9CBE241-A4AB-B342-8832-33FB3534918D}" dt="2022-08-08T01:12:01.207" v="82" actId="14100"/>
          <ac:spMkLst>
            <pc:docMk/>
            <pc:sldMk cId="0" sldId="567"/>
            <ac:spMk id="707" creationId="{00000000-0000-0000-0000-000000000000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58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814296017" sldId="596"/>
        </pc:sldMkLst>
      </pc:sldChg>
      <pc:sldChg chg="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945691159" sldId="600"/>
        </pc:sldMkLst>
        <pc:spChg chg="mod">
          <ac:chgData name="Arthur Liu" userId="57266d67-1d41-4103-859a-8797e8098ce0" providerId="ADAL" clId="{A9CBE241-A4AB-B342-8832-33FB3534918D}" dt="2022-08-08T01:13:55.042" v="176" actId="27636"/>
          <ac:spMkLst>
            <pc:docMk/>
            <pc:sldMk cId="945691159" sldId="600"/>
            <ac:spMk id="69634" creationId="{00000000-0000-0000-0000-000000000000}"/>
          </ac:spMkLst>
        </pc:spChg>
      </pc:sldChg>
      <pc:sldChg chg="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1158147971" sldId="601"/>
        </pc:sldMkLst>
        <pc:spChg chg="mod">
          <ac:chgData name="Arthur Liu" userId="57266d67-1d41-4103-859a-8797e8098ce0" providerId="ADAL" clId="{A9CBE241-A4AB-B342-8832-33FB3534918D}" dt="2022-08-08T01:13:54.874" v="173" actId="27636"/>
          <ac:spMkLst>
            <pc:docMk/>
            <pc:sldMk cId="1158147971" sldId="601"/>
            <ac:spMk id="3" creationId="{16984140-5A4F-45FC-93B2-4C5E5A94B3F4}"/>
          </ac:spMkLst>
        </pc:sp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520509042" sldId="60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90744923" sldId="606"/>
        </pc:sldMkLst>
      </pc:sldChg>
      <pc:sldChg chg="delSp modSp add del mod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868"/>
        </pc:sldMkLst>
        <pc:spChg chg="mod">
          <ac:chgData name="Arthur Liu" userId="57266d67-1d41-4103-859a-8797e8098ce0" providerId="ADAL" clId="{A9CBE241-A4AB-B342-8832-33FB3534918D}" dt="2022-08-08T01:15:01.884" v="255" actId="20577"/>
          <ac:spMkLst>
            <pc:docMk/>
            <pc:sldMk cId="0" sldId="868"/>
            <ac:spMk id="65538" creationId="{00000000-0000-0000-0000-000000000000}"/>
          </ac:spMkLst>
        </pc:spChg>
        <pc:inkChg chg="del">
          <ac:chgData name="Arthur Liu" userId="57266d67-1d41-4103-859a-8797e8098ce0" providerId="ADAL" clId="{A9CBE241-A4AB-B342-8832-33FB3534918D}" dt="2022-08-08T01:14:38.704" v="247" actId="478"/>
          <ac:inkMkLst>
            <pc:docMk/>
            <pc:sldMk cId="0" sldId="868"/>
            <ac:inkMk id="2" creationId="{FA87B025-8252-D24B-8CD1-040C3483B7B8}"/>
          </ac:inkMkLst>
        </pc:inkChg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0" sldId="86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76024779" sldId="87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155711887" sldId="87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638526801" sldId="88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074672539" sldId="88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684786" sldId="88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159922942" sldId="883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643492921" sldId="88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9741842" sldId="88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406860249" sldId="88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381438769" sldId="88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51709867" sldId="88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274325138" sldId="88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99531828" sldId="89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159464596" sldId="89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91873706" sldId="89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730369351" sldId="89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635908409" sldId="89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091334462" sldId="89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492708650" sldId="898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03554591" sldId="899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590140612" sldId="900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858874716" sldId="901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770215104" sldId="902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2080844095" sldId="903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491190158" sldId="904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435353850" sldId="905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3965635564" sldId="906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1832082856" sldId="907"/>
        </pc:sldMkLst>
      </pc:sldChg>
      <pc:sldChg chg="add del">
        <pc:chgData name="Arthur Liu" userId="57266d67-1d41-4103-859a-8797e8098ce0" providerId="ADAL" clId="{A9CBE241-A4AB-B342-8832-33FB3534918D}" dt="2022-08-08T01:18:54.013" v="285" actId="2696"/>
        <pc:sldMkLst>
          <pc:docMk/>
          <pc:sldMk cId="5175092" sldId="908"/>
        </pc:sldMkLst>
      </pc:sldChg>
      <pc:sldChg chg="addSp delSp modSp new mod">
        <pc:chgData name="Arthur Liu" userId="57266d67-1d41-4103-859a-8797e8098ce0" providerId="ADAL" clId="{A9CBE241-A4AB-B342-8832-33FB3534918D}" dt="2022-08-08T01:51:50.523" v="1071" actId="1076"/>
        <pc:sldMkLst>
          <pc:docMk/>
          <pc:sldMk cId="4288762757" sldId="909"/>
        </pc:sldMkLst>
        <pc:spChg chg="mod">
          <ac:chgData name="Arthur Liu" userId="57266d67-1d41-4103-859a-8797e8098ce0" providerId="ADAL" clId="{A9CBE241-A4AB-B342-8832-33FB3534918D}" dt="2022-08-08T01:14:27.418" v="246" actId="20577"/>
          <ac:spMkLst>
            <pc:docMk/>
            <pc:sldMk cId="4288762757" sldId="909"/>
            <ac:spMk id="2" creationId="{37942965-2CC4-5749-AD86-01ECF984EFE9}"/>
          </ac:spMkLst>
        </pc:spChg>
        <pc:spChg chg="del">
          <ac:chgData name="Arthur Liu" userId="57266d67-1d41-4103-859a-8797e8098ce0" providerId="ADAL" clId="{A9CBE241-A4AB-B342-8832-33FB3534918D}" dt="2022-08-08T01:51:43.479" v="1067" actId="478"/>
          <ac:spMkLst>
            <pc:docMk/>
            <pc:sldMk cId="4288762757" sldId="909"/>
            <ac:spMk id="3" creationId="{A8AD3BFE-1853-9040-9DDD-8D3E3A207588}"/>
          </ac:spMkLst>
        </pc:spChg>
        <pc:picChg chg="add mod">
          <ac:chgData name="Arthur Liu" userId="57266d67-1d41-4103-859a-8797e8098ce0" providerId="ADAL" clId="{A9CBE241-A4AB-B342-8832-33FB3534918D}" dt="2022-08-08T01:51:50.523" v="1071" actId="1076"/>
          <ac:picMkLst>
            <pc:docMk/>
            <pc:sldMk cId="4288762757" sldId="909"/>
            <ac:picMk id="2050" creationId="{172AA29C-B1AF-EB48-9438-F2AF3EA7A007}"/>
          </ac:picMkLst>
        </pc:picChg>
      </pc:sldChg>
      <pc:sldChg chg="addSp modSp new mod">
        <pc:chgData name="Arthur Liu" userId="57266d67-1d41-4103-859a-8797e8098ce0" providerId="ADAL" clId="{A9CBE241-A4AB-B342-8832-33FB3534918D}" dt="2022-08-08T01:30:44.990" v="681" actId="5793"/>
        <pc:sldMkLst>
          <pc:docMk/>
          <pc:sldMk cId="919711137" sldId="910"/>
        </pc:sldMkLst>
        <pc:spChg chg="mod">
          <ac:chgData name="Arthur Liu" userId="57266d67-1d41-4103-859a-8797e8098ce0" providerId="ADAL" clId="{A9CBE241-A4AB-B342-8832-33FB3534918D}" dt="2022-08-08T01:29:32.408" v="633" actId="20577"/>
          <ac:spMkLst>
            <pc:docMk/>
            <pc:sldMk cId="919711137" sldId="910"/>
            <ac:spMk id="2" creationId="{D6CF167F-C421-1046-B54B-BE779458559E}"/>
          </ac:spMkLst>
        </pc:spChg>
        <pc:spChg chg="mod">
          <ac:chgData name="Arthur Liu" userId="57266d67-1d41-4103-859a-8797e8098ce0" providerId="ADAL" clId="{A9CBE241-A4AB-B342-8832-33FB3534918D}" dt="2022-08-08T01:30:44.990" v="681" actId="5793"/>
          <ac:spMkLst>
            <pc:docMk/>
            <pc:sldMk cId="919711137" sldId="910"/>
            <ac:spMk id="3" creationId="{742250CA-8A2A-C740-931D-EF4251713146}"/>
          </ac:spMkLst>
        </pc:spChg>
        <pc:picChg chg="add mod">
          <ac:chgData name="Arthur Liu" userId="57266d67-1d41-4103-859a-8797e8098ce0" providerId="ADAL" clId="{A9CBE241-A4AB-B342-8832-33FB3534918D}" dt="2022-08-08T01:28:23.271" v="349" actId="1076"/>
          <ac:picMkLst>
            <pc:docMk/>
            <pc:sldMk cId="919711137" sldId="910"/>
            <ac:picMk id="1026" creationId="{3087424C-C36C-6D41-91AC-AFDD46625CD3}"/>
          </ac:picMkLst>
        </pc:picChg>
      </pc:sldChg>
      <pc:sldChg chg="addSp delSp modSp new mod modNotesTx">
        <pc:chgData name="Arthur Liu" userId="57266d67-1d41-4103-859a-8797e8098ce0" providerId="ADAL" clId="{A9CBE241-A4AB-B342-8832-33FB3534918D}" dt="2022-08-08T01:50:53.683" v="1066" actId="20577"/>
        <pc:sldMkLst>
          <pc:docMk/>
          <pc:sldMk cId="1986940000" sldId="911"/>
        </pc:sldMkLst>
        <pc:spChg chg="del mod">
          <ac:chgData name="Arthur Liu" userId="57266d67-1d41-4103-859a-8797e8098ce0" providerId="ADAL" clId="{A9CBE241-A4AB-B342-8832-33FB3534918D}" dt="2022-08-08T01:49:34.699" v="1037" actId="478"/>
          <ac:spMkLst>
            <pc:docMk/>
            <pc:sldMk cId="1986940000" sldId="911"/>
            <ac:spMk id="2" creationId="{5FD8A984-74E3-744B-A9FE-CC08E7DE4800}"/>
          </ac:spMkLst>
        </pc:spChg>
        <pc:spChg chg="mod">
          <ac:chgData name="Arthur Liu" userId="57266d67-1d41-4103-859a-8797e8098ce0" providerId="ADAL" clId="{A9CBE241-A4AB-B342-8832-33FB3534918D}" dt="2022-08-08T01:50:34.577" v="1056" actId="20577"/>
          <ac:spMkLst>
            <pc:docMk/>
            <pc:sldMk cId="1986940000" sldId="911"/>
            <ac:spMk id="3" creationId="{B6E90207-27C7-B246-9EE0-13F3D44CC0D3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7" creationId="{313528F0-A49B-FC41-BDFD-72EB187B1E96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8" creationId="{A414F3CD-93A4-6A49-ABF7-72C9A4CB6ECA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9" creationId="{3619567F-740A-6645-9E62-3C34E0E1BA94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0" creationId="{2A51C8A2-3085-A14E-AF45-E7E5EAF09057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1" creationId="{36B5534E-0C93-094E-8923-8D4CE1FC2B59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2" creationId="{94710588-5861-F049-8282-5301F598E9EF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13" creationId="{412D5560-57B7-2C42-B57E-E839051185D1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0" creationId="{8443684B-3101-B048-B2C2-B9C5B89CECC7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1" creationId="{D0B831FC-3800-A148-A6B2-A8AEADA2CBA1}"/>
          </ac:spMkLst>
        </pc:spChg>
        <pc:spChg chg="mod topLvl">
          <ac:chgData name="Arthur Liu" userId="57266d67-1d41-4103-859a-8797e8098ce0" providerId="ADAL" clId="{A9CBE241-A4AB-B342-8832-33FB3534918D}" dt="2022-08-08T01:45:52.251" v="730" actId="164"/>
          <ac:spMkLst>
            <pc:docMk/>
            <pc:sldMk cId="1986940000" sldId="911"/>
            <ac:spMk id="22" creationId="{640789C7-5190-814A-8AB6-639473724DEB}"/>
          </ac:spMkLst>
        </pc:spChg>
        <pc:spChg chg="add del mod">
          <ac:chgData name="Arthur Liu" userId="57266d67-1d41-4103-859a-8797e8098ce0" providerId="ADAL" clId="{A9CBE241-A4AB-B342-8832-33FB3534918D}" dt="2022-08-08T01:49:33.627" v="1036"/>
          <ac:spMkLst>
            <pc:docMk/>
            <pc:sldMk cId="1986940000" sldId="911"/>
            <ac:spMk id="66" creationId="{EBD405A2-A9C4-1847-A81E-1A50CAA408E3}"/>
          </ac:spMkLst>
        </pc:spChg>
        <pc:spChg chg="add del mod">
          <ac:chgData name="Arthur Liu" userId="57266d67-1d41-4103-859a-8797e8098ce0" providerId="ADAL" clId="{A9CBE241-A4AB-B342-8832-33FB3534918D}" dt="2022-08-08T01:49:33.627" v="1036"/>
          <ac:spMkLst>
            <pc:docMk/>
            <pc:sldMk cId="1986940000" sldId="911"/>
            <ac:spMk id="68" creationId="{2296F740-A398-2449-8B7A-12F48B911E27}"/>
          </ac:spMkLst>
        </pc:spChg>
        <pc:spChg chg="add del mod">
          <ac:chgData name="Arthur Liu" userId="57266d67-1d41-4103-859a-8797e8098ce0" providerId="ADAL" clId="{A9CBE241-A4AB-B342-8832-33FB3534918D}" dt="2022-08-08T01:49:36.038" v="1038" actId="478"/>
          <ac:spMkLst>
            <pc:docMk/>
            <pc:sldMk cId="1986940000" sldId="911"/>
            <ac:spMk id="70" creationId="{AF96BC83-BDFB-FE44-B47A-CCB3F4BEC100}"/>
          </ac:spMkLst>
        </pc:spChg>
        <pc:spChg chg="add mod">
          <ac:chgData name="Arthur Liu" userId="57266d67-1d41-4103-859a-8797e8098ce0" providerId="ADAL" clId="{A9CBE241-A4AB-B342-8832-33FB3534918D}" dt="2022-08-08T01:49:36.577" v="1039"/>
          <ac:spMkLst>
            <pc:docMk/>
            <pc:sldMk cId="1986940000" sldId="911"/>
            <ac:spMk id="71" creationId="{CFB510E7-E184-5C4F-B147-8EA9434DF9E1}"/>
          </ac:spMkLst>
        </pc:spChg>
        <pc:spChg chg="add mod">
          <ac:chgData name="Arthur Liu" userId="57266d67-1d41-4103-859a-8797e8098ce0" providerId="ADAL" clId="{A9CBE241-A4AB-B342-8832-33FB3534918D}" dt="2022-08-08T01:49:36.577" v="1039"/>
          <ac:spMkLst>
            <pc:docMk/>
            <pc:sldMk cId="1986940000" sldId="911"/>
            <ac:spMk id="73" creationId="{767763E0-C4CC-DC48-8CFD-91F30AB29517}"/>
          </ac:spMkLst>
        </pc:spChg>
        <pc:grpChg chg="add del mod">
          <ac:chgData name="Arthur Liu" userId="57266d67-1d41-4103-859a-8797e8098ce0" providerId="ADAL" clId="{A9CBE241-A4AB-B342-8832-33FB3534918D}" dt="2022-08-08T01:44:36.954" v="702" actId="165"/>
          <ac:grpSpMkLst>
            <pc:docMk/>
            <pc:sldMk cId="1986940000" sldId="911"/>
            <ac:grpSpMk id="6" creationId="{39FC862A-3885-8A4F-89C3-D2BF18773E7E}"/>
          </ac:grpSpMkLst>
        </pc:grpChg>
        <pc:grpChg chg="add mod">
          <ac:chgData name="Arthur Liu" userId="57266d67-1d41-4103-859a-8797e8098ce0" providerId="ADAL" clId="{A9CBE241-A4AB-B342-8832-33FB3534918D}" dt="2022-08-08T01:45:53.411" v="731" actId="1076"/>
          <ac:grpSpMkLst>
            <pc:docMk/>
            <pc:sldMk cId="1986940000" sldId="911"/>
            <ac:grpSpMk id="65" creationId="{97A32EEC-029A-924E-AD54-5DCE897368B5}"/>
          </ac:grpSpMkLst>
        </pc:grpChg>
        <pc:picChg chg="add del mod">
          <ac:chgData name="Arthur Liu" userId="57266d67-1d41-4103-859a-8797e8098ce0" providerId="ADAL" clId="{A9CBE241-A4AB-B342-8832-33FB3534918D}" dt="2022-08-08T01:49:33.627" v="1036"/>
          <ac:picMkLst>
            <pc:docMk/>
            <pc:sldMk cId="1986940000" sldId="911"/>
            <ac:picMk id="67" creationId="{48785395-D4DA-9B4B-B1AC-0E89D59765BD}"/>
          </ac:picMkLst>
        </pc:picChg>
        <pc:picChg chg="add mod">
          <ac:chgData name="Arthur Liu" userId="57266d67-1d41-4103-859a-8797e8098ce0" providerId="ADAL" clId="{A9CBE241-A4AB-B342-8832-33FB3534918D}" dt="2022-08-08T01:49:36.577" v="1039"/>
          <ac:picMkLst>
            <pc:docMk/>
            <pc:sldMk cId="1986940000" sldId="911"/>
            <ac:picMk id="72" creationId="{88F4CC1D-2EB7-BE4D-B786-C2510FB2D175}"/>
          </ac:picMkLst>
        </pc:pic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4" creationId="{F95BCFD6-80AA-2A4F-895C-807B2BEA08B4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5" creationId="{A8C01617-E01D-054E-A1B8-B69E1E4A9FE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6" creationId="{8DD58999-CC03-4642-92DF-5C3A400ED20C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7" creationId="{2DF14AB8-59D6-AB44-8B46-31D434DE5D4F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8" creationId="{38A7646D-1598-E545-AC28-3980BBB195C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19" creationId="{DA012E5C-6660-074B-ACF3-E6F210EC3534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3" creationId="{4D7ED2F6-C6BC-BF4C-8B95-E33BAEBDA64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4" creationId="{E68E575B-20DF-9040-BF6C-2261CA83A020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5" creationId="{AE9B4C53-BA22-A94B-A6D2-13B5D2416A3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6" creationId="{BE363F65-B9D3-B54E-9D33-5E61464D1125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7" creationId="{5DEB2822-58ED-C640-9899-18F29605F8EA}"/>
          </ac:cxnSpMkLst>
        </pc:cxnChg>
        <pc:cxnChg chg="mod topLvl">
          <ac:chgData name="Arthur Liu" userId="57266d67-1d41-4103-859a-8797e8098ce0" providerId="ADAL" clId="{A9CBE241-A4AB-B342-8832-33FB3534918D}" dt="2022-08-08T01:45:52.251" v="730" actId="164"/>
          <ac:cxnSpMkLst>
            <pc:docMk/>
            <pc:sldMk cId="1986940000" sldId="911"/>
            <ac:cxnSpMk id="28" creationId="{86981F0B-226B-1643-8CAF-5CA41004F0A7}"/>
          </ac:cxnSpMkLst>
        </pc:cxnChg>
      </pc:sldChg>
      <pc:sldMasterChg chg="delSldLayout">
        <pc:chgData name="Arthur Liu" userId="57266d67-1d41-4103-859a-8797e8098ce0" providerId="ADAL" clId="{A9CBE241-A4AB-B342-8832-33FB3534918D}" dt="2022-08-08T01:18:54.013" v="285" actId="2696"/>
        <pc:sldMasterMkLst>
          <pc:docMk/>
          <pc:sldMasterMk cId="3568364135" sldId="2147483648"/>
        </pc:sldMasterMkLst>
        <pc:sldLayoutChg chg="del">
          <pc:chgData name="Arthur Liu" userId="57266d67-1d41-4103-859a-8797e8098ce0" providerId="ADAL" clId="{A9CBE241-A4AB-B342-8832-33FB3534918D}" dt="2022-08-08T01:18:54.013" v="285" actId="2696"/>
          <pc:sldLayoutMkLst>
            <pc:docMk/>
            <pc:sldMasterMk cId="3568364135" sldId="2147483648"/>
            <pc:sldLayoutMk cId="3870221098" sldId="2147483660"/>
          </pc:sldLayoutMkLst>
        </pc:sldLayoutChg>
      </pc:sldMaster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F477142E-8D9E-4CDA-96CB-93ED7C3679BD}"/>
    <pc:docChg chg="modSld">
      <pc:chgData name="Arthur Liu" userId="57266d67-1d41-4103-859a-8797e8098ce0" providerId="ADAL" clId="{F477142E-8D9E-4CDA-96CB-93ED7C3679BD}" dt="2022-08-05T17:41:21.008" v="17"/>
      <pc:docMkLst>
        <pc:docMk/>
      </pc:docMkLst>
      <pc:sldChg chg="addSp">
        <pc:chgData name="Arthur Liu" userId="57266d67-1d41-4103-859a-8797e8098ce0" providerId="ADAL" clId="{F477142E-8D9E-4CDA-96CB-93ED7C3679BD}" dt="2022-08-05T17:41:21.008" v="17"/>
        <pc:sldMkLst>
          <pc:docMk/>
          <pc:sldMk cId="0" sldId="286"/>
        </pc:sldMkLst>
        <pc:inkChg chg="add">
          <ac:chgData name="Arthur Liu" userId="57266d67-1d41-4103-859a-8797e8098ce0" providerId="ADAL" clId="{F477142E-8D9E-4CDA-96CB-93ED7C3679BD}" dt="2022-08-05T17:41:21.008" v="17"/>
          <ac:inkMkLst>
            <pc:docMk/>
            <pc:sldMk cId="0" sldId="286"/>
            <ac:inkMk id="2" creationId="{C1E7F930-A6B5-4205-A0F6-04850C9DAD8D}"/>
          </ac:inkMkLst>
        </pc:inkChg>
      </pc:sldChg>
      <pc:sldChg chg="modSp">
        <pc:chgData name="Arthur Liu" userId="57266d67-1d41-4103-859a-8797e8098ce0" providerId="ADAL" clId="{F477142E-8D9E-4CDA-96CB-93ED7C3679BD}" dt="2022-08-05T09:13:36.168" v="16" actId="20577"/>
        <pc:sldMkLst>
          <pc:docMk/>
          <pc:sldMk cId="2569339130" sldId="312"/>
        </pc:sldMkLst>
        <pc:spChg chg="mod">
          <ac:chgData name="Arthur Liu" userId="57266d67-1d41-4103-859a-8797e8098ce0" providerId="ADAL" clId="{F477142E-8D9E-4CDA-96CB-93ED7C3679BD}" dt="2022-08-05T09:13:36.168" v="16" actId="20577"/>
          <ac:spMkLst>
            <pc:docMk/>
            <pc:sldMk cId="2569339130" sldId="312"/>
            <ac:spMk id="3" creationId="{9105816C-FC39-3D49-AC67-C068B8D208A0}"/>
          </ac:spMkLst>
        </pc:spChg>
      </pc:sldChg>
    </pc:docChg>
  </pc:docChgLst>
  <pc:docChgLst>
    <pc:chgData name="Arthur Liu" userId="57266d67-1d41-4103-859a-8797e8098ce0" providerId="ADAL" clId="{CE99DE6D-05BA-9347-A71B-F67D3CD14F53}"/>
    <pc:docChg chg="undo redo custSel addSld delSld modSld sldOrd modNotesMaster modHandout">
      <pc:chgData name="Arthur Liu" userId="57266d67-1d41-4103-859a-8797e8098ce0" providerId="ADAL" clId="{CE99DE6D-05BA-9347-A71B-F67D3CD14F53}" dt="2022-08-01T16:22:45.551" v="2387"/>
      <pc:docMkLst>
        <pc:docMk/>
      </pc:docMkLst>
      <pc:sldChg chg="addSp delSp modSp mod">
        <pc:chgData name="Arthur Liu" userId="57266d67-1d41-4103-859a-8797e8098ce0" providerId="ADAL" clId="{CE99DE6D-05BA-9347-A71B-F67D3CD14F53}" dt="2022-08-01T16:20:29.433" v="2386" actId="1076"/>
        <pc:sldMkLst>
          <pc:docMk/>
          <pc:sldMk cId="778929904" sldId="256"/>
        </pc:sldMkLst>
        <pc:spChg chg="mod">
          <ac:chgData name="Arthur Liu" userId="57266d67-1d41-4103-859a-8797e8098ce0" providerId="ADAL" clId="{CE99DE6D-05BA-9347-A71B-F67D3CD14F53}" dt="2022-07-31T20:14:50.264" v="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78929904" sldId="256"/>
            <ac:spMk id="5" creationId="{CD7645A9-210D-564B-BED0-10795C5C040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CE99DE6D-05BA-9347-A71B-F67D3CD14F53}" dt="2022-08-01T16:20:29.433" v="2386" actId="1076"/>
          <ac:picMkLst>
            <pc:docMk/>
            <pc:sldMk cId="778929904" sldId="256"/>
            <ac:picMk id="1026" creationId="{E0A0013B-7A5E-544E-9FCC-472C1A448D10}"/>
          </ac:picMkLst>
        </pc:picChg>
        <pc:picChg chg="del">
          <ac:chgData name="Arthur Liu" userId="57266d67-1d41-4103-859a-8797e8098ce0" providerId="ADAL" clId="{CE99DE6D-05BA-9347-A71B-F67D3CD14F53}" dt="2022-07-31T20:14:45.615" v="0" actId="478"/>
          <ac:picMkLst>
            <pc:docMk/>
            <pc:sldMk cId="778929904" sldId="256"/>
            <ac:picMk id="2050" creationId="{CEDCF5C2-B8F0-9C4D-A95E-6FC701BF741A}"/>
          </ac:picMkLst>
        </pc:picChg>
        <pc:inkChg chg="del">
          <ac:chgData name="Arthur Liu" userId="57266d67-1d41-4103-859a-8797e8098ce0" providerId="ADAL" clId="{CE99DE6D-05BA-9347-A71B-F67D3CD14F53}" dt="2022-07-31T20:14:47.171" v="1" actId="478"/>
          <ac:inkMkLst>
            <pc:docMk/>
            <pc:sldMk cId="778929904" sldId="256"/>
            <ac:inkMk id="6" creationId="{9127C0C6-854B-4B0E-9E8F-81A986E48DC8}"/>
          </ac:inkMkLst>
        </pc:inkChg>
      </pc:sldChg>
      <pc:sldChg chg="del">
        <pc:chgData name="Arthur Liu" userId="57266d67-1d41-4103-859a-8797e8098ce0" providerId="ADAL" clId="{CE99DE6D-05BA-9347-A71B-F67D3CD14F53}" dt="2022-07-31T20:15:39.799" v="15" actId="2696"/>
        <pc:sldMkLst>
          <pc:docMk/>
          <pc:sldMk cId="0" sldId="324"/>
        </pc:sldMkLst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0" sldId="345"/>
        </pc:sldMkLst>
        <pc:spChg chg="mod">
          <ac:chgData name="Arthur Liu" userId="57266d67-1d41-4103-859a-8797e8098ce0" providerId="ADAL" clId="{CE99DE6D-05BA-9347-A71B-F67D3CD14F53}" dt="2022-07-31T21:25:34.518" v="1458" actId="14100"/>
          <ac:spMkLst>
            <pc:docMk/>
            <pc:sldMk cId="0" sldId="345"/>
            <ac:spMk id="2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0" sldId="345"/>
            <ac:spMk id="4" creationId="{1679CC93-6FA6-AA4F-96AE-A8C188CE4AF4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0" sldId="345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11.834" v="1515" actId="20577"/>
          <ac:spMkLst>
            <pc:docMk/>
            <pc:sldMk cId="0" sldId="345"/>
            <ac:spMk id="7" creationId="{00000000-0000-0000-0000-000000000000}"/>
          </ac:spMkLst>
        </pc:spChg>
      </pc:sldChg>
      <pc:sldChg chg="addSp delSp modSp add modTransition modNotesTx">
        <pc:chgData name="Arthur Liu" userId="57266d67-1d41-4103-859a-8797e8098ce0" providerId="ADAL" clId="{CE99DE6D-05BA-9347-A71B-F67D3CD14F53}" dt="2022-08-01T06:14:56.337" v="2383" actId="20577"/>
        <pc:sldMkLst>
          <pc:docMk/>
          <pc:sldMk cId="781429656" sldId="346"/>
        </pc:sldMkLst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81429656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81429656" sldId="346"/>
            <ac:spMk id="6" creationId="{A353B415-4252-6B4F-BECB-F8B2D3AC86A3}"/>
          </ac:spMkLst>
        </pc:sp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78610960" sldId="347"/>
        </pc:sldMkLst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8610960" sldId="347"/>
            <ac:spMk id="4" creationId="{51EF9662-D58B-2D49-ADE1-4ED6354D62AF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861096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37.543" v="1523" actId="20577"/>
          <ac:spMkLst>
            <pc:docMk/>
            <pc:sldMk cId="78610960" sldId="347"/>
            <ac:spMk id="7" creationId="{00000000-0000-0000-0000-000000000000}"/>
          </ac:spMkLst>
        </pc:spChg>
      </pc:sldChg>
      <pc:sldMasterChg chg="delSldLayout">
        <pc:chgData name="Arthur Liu" userId="57266d67-1d41-4103-859a-8797e8098ce0" providerId="ADAL" clId="{CE99DE6D-05BA-9347-A71B-F67D3CD14F53}" dt="2022-07-31T23:16:52.593" v="1914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8BDA04B9-9D38-44F8-8F42-3902698F4D31}"/>
    <pc:docChg chg="undo custSel modSld">
      <pc:chgData name="Arthur Liu" userId="57266d67-1d41-4103-859a-8797e8098ce0" providerId="ADAL" clId="{8BDA04B9-9D38-44F8-8F42-3902698F4D31}" dt="2022-08-08T17:43:05.381" v="32"/>
      <pc:docMkLst>
        <pc:docMk/>
      </pc:docMkLst>
      <pc:sldChg chg="addSp modSp">
        <pc:chgData name="Arthur Liu" userId="57266d67-1d41-4103-859a-8797e8098ce0" providerId="ADAL" clId="{8BDA04B9-9D38-44F8-8F42-3902698F4D31}" dt="2022-08-08T02:21:21.322" v="3" actId="1076"/>
        <pc:sldMkLst>
          <pc:docMk/>
          <pc:sldMk cId="778929904" sldId="256"/>
        </pc:sldMkLst>
        <pc:picChg chg="add mod">
          <ac:chgData name="Arthur Liu" userId="57266d67-1d41-4103-859a-8797e8098ce0" providerId="ADAL" clId="{8BDA04B9-9D38-44F8-8F42-3902698F4D31}" dt="2022-08-08T02:21:21.322" v="3" actId="1076"/>
          <ac:picMkLst>
            <pc:docMk/>
            <pc:sldMk cId="778929904" sldId="256"/>
            <ac:picMk id="1026" creationId="{7419336E-6526-4B2F-9848-2E4ECFE8ADD6}"/>
          </ac:picMkLst>
        </pc:pic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72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72"/>
            <ac:inkMk id="3" creationId="{63DA96E4-AA8F-4B85-98FC-64C55D81FB60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75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75"/>
            <ac:inkMk id="3" creationId="{2C1BAF8D-C726-4664-9183-71B8F0732615}"/>
          </ac:inkMkLst>
        </pc:inkChg>
      </pc:sldChg>
      <pc:sldChg chg="addSp modSp">
        <pc:chgData name="Arthur Liu" userId="57266d67-1d41-4103-859a-8797e8098ce0" providerId="ADAL" clId="{8BDA04B9-9D38-44F8-8F42-3902698F4D31}" dt="2022-08-08T17:43:05.381" v="32"/>
        <pc:sldMkLst>
          <pc:docMk/>
          <pc:sldMk cId="0" sldId="278"/>
        </pc:sldMkLst>
        <pc:spChg chg="mod">
          <ac:chgData name="Arthur Liu" userId="57266d67-1d41-4103-859a-8797e8098ce0" providerId="ADAL" clId="{8BDA04B9-9D38-44F8-8F42-3902698F4D31}" dt="2022-08-08T03:30:27.216" v="23" actId="12"/>
          <ac:spMkLst>
            <pc:docMk/>
            <pc:sldMk cId="0" sldId="278"/>
            <ac:spMk id="65538" creationId="{00000000-0000-0000-0000-000000000000}"/>
          </ac:spMkLst>
        </pc:spChg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78"/>
            <ac:inkMk id="3" creationId="{B0B0BA9B-AF61-40C7-9195-E381DEAD1C49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80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80"/>
            <ac:inkMk id="3" creationId="{E67CC830-8683-4646-A711-960A5994DEE9}"/>
          </ac:inkMkLst>
        </pc:inkChg>
      </pc:sldChg>
      <pc:sldChg chg="modTransition">
        <pc:chgData name="Arthur Liu" userId="57266d67-1d41-4103-859a-8797e8098ce0" providerId="ADAL" clId="{8BDA04B9-9D38-44F8-8F42-3902698F4D31}" dt="2022-08-08T03:30:18.388" v="20"/>
        <pc:sldMkLst>
          <pc:docMk/>
          <pc:sldMk cId="0" sldId="281"/>
        </pc:sldMkLst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82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82"/>
            <ac:inkMk id="3" creationId="{204DF0CA-5271-41A8-A469-49DE8EA5E0E9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83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83"/>
            <ac:inkMk id="3" creationId="{CD46B80D-85A3-4376-A866-5EEA0A411F34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28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284"/>
            <ac:inkMk id="3" creationId="{A87714D5-9C2E-4356-8C03-F77F043633C0}"/>
          </ac:inkMkLst>
        </pc:inkChg>
      </pc:sldChg>
      <pc:sldChg chg="modSp modAnim">
        <pc:chgData name="Arthur Liu" userId="57266d67-1d41-4103-859a-8797e8098ce0" providerId="ADAL" clId="{8BDA04B9-9D38-44F8-8F42-3902698F4D31}" dt="2022-08-08T04:34:39.829" v="31"/>
        <pc:sldMkLst>
          <pc:docMk/>
          <pc:sldMk cId="0" sldId="286"/>
        </pc:sldMkLst>
        <pc:spChg chg="mod">
          <ac:chgData name="Arthur Liu" userId="57266d67-1d41-4103-859a-8797e8098ce0" providerId="ADAL" clId="{8BDA04B9-9D38-44F8-8F42-3902698F4D31}" dt="2022-08-08T03:30:56.055" v="29" actId="14100"/>
          <ac:spMkLst>
            <pc:docMk/>
            <pc:sldMk cId="0" sldId="286"/>
            <ac:spMk id="24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43.999" v="27" actId="14100"/>
          <ac:spMkLst>
            <pc:docMk/>
            <pc:sldMk cId="0" sldId="286"/>
            <ac:spMk id="32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39.535" v="25" actId="14100"/>
          <ac:spMkLst>
            <pc:docMk/>
            <pc:sldMk cId="0" sldId="286"/>
            <ac:spMk id="33" creationId="{00000000-0000-0000-0000-000000000000}"/>
          </ac:spMkLst>
        </pc:spChg>
        <pc:spChg chg="mod">
          <ac:chgData name="Arthur Liu" userId="57266d67-1d41-4103-859a-8797e8098ce0" providerId="ADAL" clId="{8BDA04B9-9D38-44F8-8F42-3902698F4D31}" dt="2022-08-08T03:30:36.724" v="24" actId="14100"/>
          <ac:spMkLst>
            <pc:docMk/>
            <pc:sldMk cId="0" sldId="286"/>
            <ac:spMk id="34" creationId="{00000000-0000-0000-0000-000000000000}"/>
          </ac:spMkLst>
        </pc:sp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31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314"/>
            <ac:inkMk id="3" creationId="{BEA8E417-CC54-498C-97EE-C041D60F638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32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324"/>
            <ac:inkMk id="2" creationId="{736A8C8E-E09B-4626-8A70-5642D390D7ED}"/>
          </ac:inkMkLst>
        </pc:inkChg>
      </pc:sldChg>
      <pc:sldChg chg="modSp">
        <pc:chgData name="Arthur Liu" userId="57266d67-1d41-4103-859a-8797e8098ce0" providerId="ADAL" clId="{8BDA04B9-9D38-44F8-8F42-3902698F4D31}" dt="2022-08-08T03:30:52.623" v="28" actId="14100"/>
        <pc:sldMkLst>
          <pc:docMk/>
          <pc:sldMk cId="0" sldId="327"/>
        </pc:sldMkLst>
        <pc:spChg chg="mod">
          <ac:chgData name="Arthur Liu" userId="57266d67-1d41-4103-859a-8797e8098ce0" providerId="ADAL" clId="{8BDA04B9-9D38-44F8-8F42-3902698F4D31}" dt="2022-08-08T03:30:52.623" v="28" actId="14100"/>
          <ac:spMkLst>
            <pc:docMk/>
            <pc:sldMk cId="0" sldId="327"/>
            <ac:spMk id="24" creationId="{00000000-0000-0000-0000-000000000000}"/>
          </ac:spMkLst>
        </pc:spChg>
      </pc:sldChg>
      <pc:sldChg chg="addSp modSp">
        <pc:chgData name="Arthur Liu" userId="57266d67-1d41-4103-859a-8797e8098ce0" providerId="ADAL" clId="{8BDA04B9-9D38-44F8-8F42-3902698F4D31}" dt="2022-08-08T17:43:05.381" v="32"/>
        <pc:sldMkLst>
          <pc:docMk/>
          <pc:sldMk cId="1475707276" sldId="329"/>
        </pc:sldMkLst>
        <pc:spChg chg="add mod">
          <ac:chgData name="Arthur Liu" userId="57266d67-1d41-4103-859a-8797e8098ce0" providerId="ADAL" clId="{8BDA04B9-9D38-44F8-8F42-3902698F4D31}" dt="2022-08-08T03:23:52.266" v="13" actId="13822"/>
          <ac:spMkLst>
            <pc:docMk/>
            <pc:sldMk cId="1475707276" sldId="329"/>
            <ac:spMk id="6" creationId="{F657EC33-85EA-4CA7-9490-F6F367E3203B}"/>
          </ac:spMkLst>
        </pc:spChg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1475707276" sldId="329"/>
            <ac:inkMk id="5" creationId="{3AD0673B-CB59-4656-A63E-E21FEA20A2DA}"/>
          </ac:inkMkLst>
        </pc:inkChg>
      </pc:sldChg>
      <pc:sldChg chg="addSp delSp modSp">
        <pc:chgData name="Arthur Liu" userId="57266d67-1d41-4103-859a-8797e8098ce0" providerId="ADAL" clId="{8BDA04B9-9D38-44F8-8F42-3902698F4D31}" dt="2022-08-08T03:23:35.759" v="7"/>
        <pc:sldMkLst>
          <pc:docMk/>
          <pc:sldMk cId="600558757" sldId="330"/>
        </pc:sldMkLst>
        <pc:spChg chg="add del mod">
          <ac:chgData name="Arthur Liu" userId="57266d67-1d41-4103-859a-8797e8098ce0" providerId="ADAL" clId="{8BDA04B9-9D38-44F8-8F42-3902698F4D31}" dt="2022-08-08T03:23:35.759" v="7"/>
          <ac:spMkLst>
            <pc:docMk/>
            <pc:sldMk cId="600558757" sldId="330"/>
            <ac:spMk id="9" creationId="{992D0F3D-F0C2-49A5-8FFB-FA101B79EAD7}"/>
          </ac:spMkLst>
        </pc:sp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1573016379" sldId="331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1573016379" sldId="331"/>
            <ac:inkMk id="5" creationId="{279F0CE0-F671-419E-990C-8FA4030B6381}"/>
          </ac:inkMkLst>
        </pc:inkChg>
      </pc:sldChg>
      <pc:sldChg chg="modTransition">
        <pc:chgData name="Arthur Liu" userId="57266d67-1d41-4103-859a-8797e8098ce0" providerId="ADAL" clId="{8BDA04B9-9D38-44F8-8F42-3902698F4D31}" dt="2022-08-08T03:30:20.896" v="21"/>
        <pc:sldMkLst>
          <pc:docMk/>
          <pc:sldMk cId="1700687025" sldId="332"/>
        </pc:sldMkLst>
      </pc:sldChg>
      <pc:sldChg chg="modSp">
        <pc:chgData name="Arthur Liu" userId="57266d67-1d41-4103-859a-8797e8098ce0" providerId="ADAL" clId="{8BDA04B9-9D38-44F8-8F42-3902698F4D31}" dt="2022-08-08T03:29:04.313" v="19" actId="20577"/>
        <pc:sldMkLst>
          <pc:docMk/>
          <pc:sldMk cId="170704705" sldId="333"/>
        </pc:sldMkLst>
        <pc:spChg chg="mod">
          <ac:chgData name="Arthur Liu" userId="57266d67-1d41-4103-859a-8797e8098ce0" providerId="ADAL" clId="{8BDA04B9-9D38-44F8-8F42-3902698F4D31}" dt="2022-08-08T03:29:04.313" v="19" actId="20577"/>
          <ac:spMkLst>
            <pc:docMk/>
            <pc:sldMk cId="170704705" sldId="333"/>
            <ac:spMk id="79874" creationId="{00000000-0000-0000-0000-000000000000}"/>
          </ac:spMkLst>
        </pc:sp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767695744" sldId="338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767695744" sldId="338"/>
            <ac:inkMk id="3" creationId="{DFCB06C7-9A41-43F9-9EB4-58F5162962E1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4080464062" sldId="339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4080464062" sldId="339"/>
            <ac:inkMk id="8" creationId="{26EE4F9F-5493-49A2-8B5B-9A9C1AA8BC6E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34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344"/>
            <ac:inkMk id="3" creationId="{88F40A44-7FB7-438C-9658-FED4927A738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345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345"/>
            <ac:inkMk id="4" creationId="{62645E23-C3B8-4852-8C39-306B627D56C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567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567"/>
            <ac:inkMk id="4" creationId="{CAF3AEDB-2116-4C08-A3CE-0AC81079067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919711137" sldId="910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919711137" sldId="910"/>
            <ac:inkMk id="6" creationId="{58A52451-0D46-4534-BD3E-ACA6043D994B}"/>
          </ac:inkMkLst>
        </pc:inkChg>
      </pc:sldChg>
      <pc:sldChg chg="addSp modSp">
        <pc:chgData name="Arthur Liu" userId="57266d67-1d41-4103-859a-8797e8098ce0" providerId="ADAL" clId="{8BDA04B9-9D38-44F8-8F42-3902698F4D31}" dt="2022-08-08T17:43:05.381" v="32"/>
        <pc:sldMkLst>
          <pc:docMk/>
          <pc:sldMk cId="1986940000" sldId="911"/>
        </pc:sldMkLst>
        <pc:grpChg chg="mod">
          <ac:chgData name="Arthur Liu" userId="57266d67-1d41-4103-859a-8797e8098ce0" providerId="ADAL" clId="{8BDA04B9-9D38-44F8-8F42-3902698F4D31}" dt="2022-08-08T03:42:49.754" v="30" actId="207"/>
          <ac:grpSpMkLst>
            <pc:docMk/>
            <pc:sldMk cId="1986940000" sldId="911"/>
            <ac:grpSpMk id="65" creationId="{97A32EEC-029A-924E-AD54-5DCE897368B5}"/>
          </ac:grpSpMkLst>
        </pc:grpChg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1986940000" sldId="911"/>
            <ac:inkMk id="2" creationId="{C1EB6B7D-BBAD-493D-9C86-DF870979F985}"/>
          </ac:inkMkLst>
        </pc:inkChg>
      </pc:sldChg>
    </pc:docChg>
  </pc:docChgLst>
  <pc:docChgLst>
    <pc:chgData name="Arthur Liu" userId="57266d67-1d41-4103-859a-8797e8098ce0" providerId="ADAL" clId="{8829A3EF-FB37-5F4E-B401-959755AE5EA5}"/>
    <pc:docChg chg="undo redo custSel addSld delSld modSld sldOrd modNotesMaster modHandout">
      <pc:chgData name="Arthur Liu" userId="57266d67-1d41-4103-859a-8797e8098ce0" providerId="ADAL" clId="{8829A3EF-FB37-5F4E-B401-959755AE5EA5}" dt="2022-08-05T09:10:19.209" v="2675"/>
      <pc:docMkLst>
        <pc:docMk/>
      </pc:docMkLst>
      <pc:sldChg chg="addSp delSp modSp mod">
        <pc:chgData name="Arthur Liu" userId="57266d67-1d41-4103-859a-8797e8098ce0" providerId="ADAL" clId="{8829A3EF-FB37-5F4E-B401-959755AE5EA5}" dt="2022-08-05T06:20:55.878" v="1403" actId="1076"/>
        <pc:sldMkLst>
          <pc:docMk/>
          <pc:sldMk cId="778929904" sldId="256"/>
        </pc:sldMkLst>
        <pc:spChg chg="mod">
          <ac:chgData name="Arthur Liu" userId="57266d67-1d41-4103-859a-8797e8098ce0" providerId="ADAL" clId="{8829A3EF-FB37-5F4E-B401-959755AE5EA5}" dt="2022-08-04T22:01:09.097" v="13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8829A3EF-FB37-5F4E-B401-959755AE5EA5}" dt="2022-08-04T22:01:14.183" v="14" actId="478"/>
          <ac:picMkLst>
            <pc:docMk/>
            <pc:sldMk cId="778929904" sldId="256"/>
            <ac:picMk id="7" creationId="{A7A06DB6-79C5-3A46-B46C-1854A5E86EBD}"/>
          </ac:picMkLst>
        </pc:picChg>
        <pc:picChg chg="add mod">
          <ac:chgData name="Arthur Liu" userId="57266d67-1d41-4103-859a-8797e8098ce0" providerId="ADAL" clId="{8829A3EF-FB37-5F4E-B401-959755AE5EA5}" dt="2022-08-05T06:20:55.878" v="1403" actId="1076"/>
          <ac:picMkLst>
            <pc:docMk/>
            <pc:sldMk cId="778929904" sldId="256"/>
            <ac:picMk id="2050" creationId="{4AF18BAC-1C36-A347-B4C2-6E66186D2236}"/>
          </ac:picMkLst>
        </pc:picChg>
      </pc:sldChg>
      <pc:sldChg chg="modSp add mod modTransition modNotesTx">
        <pc:chgData name="Arthur Liu" userId="57266d67-1d41-4103-859a-8797e8098ce0" providerId="ADAL" clId="{8829A3EF-FB37-5F4E-B401-959755AE5EA5}" dt="2022-08-05T08:58:19.271" v="2671" actId="20577"/>
        <pc:sldMkLst>
          <pc:docMk/>
          <pc:sldMk cId="0" sldId="272"/>
        </pc:sldMkLst>
        <pc:spChg chg="mod">
          <ac:chgData name="Arthur Liu" userId="57266d67-1d41-4103-859a-8797e8098ce0" providerId="ADAL" clId="{8829A3EF-FB37-5F4E-B401-959755AE5EA5}" dt="2022-08-05T01:11:57.712" v="1382" actId="14100"/>
          <ac:spMkLst>
            <pc:docMk/>
            <pc:sldMk cId="0" sldId="272"/>
            <ac:spMk id="9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8829A3EF-FB37-5F4E-B401-959755AE5EA5}" dt="2022-08-05T06:17:48.527" v="1401" actId="20577"/>
        <pc:sldMkLst>
          <pc:docMk/>
          <pc:sldMk cId="0" sldId="273"/>
        </pc:sldMkLst>
        <pc:spChg chg="del">
          <ac:chgData name="Arthur Liu" userId="57266d67-1d41-4103-859a-8797e8098ce0" providerId="ADAL" clId="{8829A3EF-FB37-5F4E-B401-959755AE5EA5}" dt="2022-08-05T01:12:51.785" v="1385" actId="478"/>
          <ac:spMkLst>
            <pc:docMk/>
            <pc:sldMk cId="0" sldId="273"/>
            <ac:spMk id="7" creationId="{00000000-0000-0000-0000-000000000000}"/>
          </ac:spMkLst>
        </pc:spChg>
        <pc:spChg chg="add del mod">
          <ac:chgData name="Arthur Liu" userId="57266d67-1d41-4103-859a-8797e8098ce0" providerId="ADAL" clId="{8829A3EF-FB37-5F4E-B401-959755AE5EA5}" dt="2022-08-05T01:12:50.460" v="1384"/>
          <ac:spMkLst>
            <pc:docMk/>
            <pc:sldMk cId="0" sldId="273"/>
            <ac:spMk id="8" creationId="{2C22067A-EB96-6044-B239-3BB1B1090C98}"/>
          </ac:spMkLst>
        </pc:spChg>
        <pc:spChg chg="add mod">
          <ac:chgData name="Arthur Liu" userId="57266d67-1d41-4103-859a-8797e8098ce0" providerId="ADAL" clId="{8829A3EF-FB37-5F4E-B401-959755AE5EA5}" dt="2022-08-05T06:17:48.527" v="1401" actId="20577"/>
          <ac:spMkLst>
            <pc:docMk/>
            <pc:sldMk cId="0" sldId="273"/>
            <ac:spMk id="9" creationId="{CE47760C-8B9C-9D4C-9326-93E3DFCFB9F0}"/>
          </ac:spMkLst>
        </pc:spChg>
        <pc:spChg chg="mod">
          <ac:chgData name="Arthur Liu" userId="57266d67-1d41-4103-859a-8797e8098ce0" providerId="ADAL" clId="{8829A3EF-FB37-5F4E-B401-959755AE5EA5}" dt="2022-08-05T01:12:54.728" v="1387" actId="1076"/>
          <ac:spMkLst>
            <pc:docMk/>
            <pc:sldMk cId="0" sldId="273"/>
            <ac:spMk id="57346" creationId="{00000000-0000-0000-0000-000000000000}"/>
          </ac:spMkLst>
        </pc:spChg>
      </pc:sldChg>
      <pc:sldChg chg="modSp add mod ord modTransition">
        <pc:chgData name="Arthur Liu" userId="57266d67-1d41-4103-859a-8797e8098ce0" providerId="ADAL" clId="{8829A3EF-FB37-5F4E-B401-959755AE5EA5}" dt="2022-08-05T08:49:02.751" v="2153" actId="20578"/>
        <pc:sldMkLst>
          <pc:docMk/>
          <pc:sldMk cId="0" sldId="275"/>
        </pc:sldMkLst>
        <pc:spChg chg="mod">
          <ac:chgData name="Arthur Liu" userId="57266d67-1d41-4103-859a-8797e8098ce0" providerId="ADAL" clId="{8829A3EF-FB37-5F4E-B401-959755AE5EA5}" dt="2022-08-05T06:40:13.585" v="1603" actId="20577"/>
          <ac:spMkLst>
            <pc:docMk/>
            <pc:sldMk cId="0" sldId="275"/>
            <ac:spMk id="27650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8829A3EF-FB37-5F4E-B401-959755AE5EA5}" dt="2022-08-04T23:39:16.238" v="897" actId="1076"/>
        <pc:sldMkLst>
          <pc:docMk/>
          <pc:sldMk cId="0" sldId="278"/>
        </pc:sldMkLst>
        <pc:spChg chg="mod">
          <ac:chgData name="Arthur Liu" userId="57266d67-1d41-4103-859a-8797e8098ce0" providerId="ADAL" clId="{8829A3EF-FB37-5F4E-B401-959755AE5EA5}" dt="2022-08-04T23:39:11.123" v="896" actId="27636"/>
          <ac:spMkLst>
            <pc:docMk/>
            <pc:sldMk cId="0" sldId="278"/>
            <ac:spMk id="60418" creationId="{00000000-0000-0000-0000-000000000000}"/>
          </ac:spMkLst>
        </pc:spChg>
        <pc:grpChg chg="mod">
          <ac:chgData name="Arthur Liu" userId="57266d67-1d41-4103-859a-8797e8098ce0" providerId="ADAL" clId="{8829A3EF-FB37-5F4E-B401-959755AE5EA5}" dt="2022-08-04T23:39:16.238" v="897" actId="1076"/>
          <ac:grpSpMkLst>
            <pc:docMk/>
            <pc:sldMk cId="0" sldId="278"/>
            <ac:grpSpMk id="60421" creationId="{00000000-0000-0000-0000-000000000000}"/>
          </ac:grpSpMkLst>
        </pc:grpChg>
      </pc:sldChg>
      <pc:sldChg chg="delSp modSp add mod modTransition">
        <pc:chgData name="Arthur Liu" userId="57266d67-1d41-4103-859a-8797e8098ce0" providerId="ADAL" clId="{8829A3EF-FB37-5F4E-B401-959755AE5EA5}" dt="2022-08-04T23:40:56.227" v="913" actId="478"/>
        <pc:sldMkLst>
          <pc:docMk/>
          <pc:sldMk cId="0" sldId="280"/>
        </pc:sldMkLst>
        <pc:spChg chg="del">
          <ac:chgData name="Arthur Liu" userId="57266d67-1d41-4103-859a-8797e8098ce0" providerId="ADAL" clId="{8829A3EF-FB37-5F4E-B401-959755AE5EA5}" dt="2022-08-04T23:40:56.227" v="913" actId="478"/>
          <ac:spMkLst>
            <pc:docMk/>
            <pc:sldMk cId="0" sldId="280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4T23:39:51.641" v="910" actId="14100"/>
          <ac:spMkLst>
            <pc:docMk/>
            <pc:sldMk cId="0" sldId="280"/>
            <ac:spMk id="64514" creationId="{00000000-0000-0000-0000-000000000000}"/>
          </ac:spMkLst>
        </pc:spChg>
        <pc:grpChg chg="mod">
          <ac:chgData name="Arthur Liu" userId="57266d67-1d41-4103-859a-8797e8098ce0" providerId="ADAL" clId="{8829A3EF-FB37-5F4E-B401-959755AE5EA5}" dt="2022-08-04T23:40:00.587" v="911" actId="1076"/>
          <ac:grpSpMkLst>
            <pc:docMk/>
            <pc:sldMk cId="0" sldId="280"/>
            <ac:grpSpMk id="64528" creationId="{00000000-0000-0000-0000-000000000000}"/>
          </ac:grpSpMkLst>
        </pc:grpChg>
        <pc:cxnChg chg="del">
          <ac:chgData name="Arthur Liu" userId="57266d67-1d41-4103-859a-8797e8098ce0" providerId="ADAL" clId="{8829A3EF-FB37-5F4E-B401-959755AE5EA5}" dt="2022-08-04T23:40:50.954" v="912" actId="478"/>
          <ac:cxnSpMkLst>
            <pc:docMk/>
            <pc:sldMk cId="0" sldId="280"/>
            <ac:cxnSpMk id="4" creationId="{00000000-0000-0000-0000-000000000000}"/>
          </ac:cxnSpMkLst>
        </pc:cxnChg>
      </pc:sldChg>
      <pc:sldChg chg="modSp add del mod modTransition modNotesTx">
        <pc:chgData name="Arthur Liu" userId="57266d67-1d41-4103-859a-8797e8098ce0" providerId="ADAL" clId="{8829A3EF-FB37-5F4E-B401-959755AE5EA5}" dt="2022-08-05T08:12:43.634" v="2013" actId="20577"/>
        <pc:sldMkLst>
          <pc:docMk/>
          <pc:sldMk cId="0" sldId="286"/>
        </pc:sldMkLst>
        <pc:spChg chg="mod">
          <ac:chgData name="Arthur Liu" userId="57266d67-1d41-4103-859a-8797e8098ce0" providerId="ADAL" clId="{8829A3EF-FB37-5F4E-B401-959755AE5EA5}" dt="2022-08-04T23:10:37.304" v="783" actId="14100"/>
          <ac:spMkLst>
            <pc:docMk/>
            <pc:sldMk cId="0" sldId="286"/>
            <ac:spMk id="3" creationId="{00000000-0000-0000-0000-000000000000}"/>
          </ac:spMkLst>
        </pc:spChg>
      </pc:sldChg>
      <pc:sldChg chg="modSp new mod">
        <pc:chgData name="Arthur Liu" userId="57266d67-1d41-4103-859a-8797e8098ce0" providerId="ADAL" clId="{8829A3EF-FB37-5F4E-B401-959755AE5EA5}" dt="2022-08-05T00:02:11.672" v="1009" actId="20577"/>
        <pc:sldMkLst>
          <pc:docMk/>
          <pc:sldMk cId="2569339130" sldId="312"/>
        </pc:sldMkLst>
        <pc:spChg chg="mod">
          <ac:chgData name="Arthur Liu" userId="57266d67-1d41-4103-859a-8797e8098ce0" providerId="ADAL" clId="{8829A3EF-FB37-5F4E-B401-959755AE5EA5}" dt="2022-08-05T00:01:46.616" v="937" actId="20577"/>
          <ac:spMkLst>
            <pc:docMk/>
            <pc:sldMk cId="2569339130" sldId="312"/>
            <ac:spMk id="2" creationId="{7487CA62-D945-BF4B-84D6-AEDCB1B32B13}"/>
          </ac:spMkLst>
        </pc:spChg>
        <pc:spChg chg="mod">
          <ac:chgData name="Arthur Liu" userId="57266d67-1d41-4103-859a-8797e8098ce0" providerId="ADAL" clId="{8829A3EF-FB37-5F4E-B401-959755AE5EA5}" dt="2022-08-05T00:02:11.672" v="1009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addSp delSp modSp new mod">
        <pc:chgData name="Arthur Liu" userId="57266d67-1d41-4103-859a-8797e8098ce0" providerId="ADAL" clId="{8829A3EF-FB37-5F4E-B401-959755AE5EA5}" dt="2022-08-05T08:23:11.808" v="2074" actId="20577"/>
        <pc:sldMkLst>
          <pc:docMk/>
          <pc:sldMk cId="405817607" sldId="313"/>
        </pc:sldMkLst>
        <pc:spChg chg="mod">
          <ac:chgData name="Arthur Liu" userId="57266d67-1d41-4103-859a-8797e8098ce0" providerId="ADAL" clId="{8829A3EF-FB37-5F4E-B401-959755AE5EA5}" dt="2022-08-05T08:23:11.808" v="2074" actId="20577"/>
          <ac:spMkLst>
            <pc:docMk/>
            <pc:sldMk cId="405817607" sldId="313"/>
            <ac:spMk id="2" creationId="{20D49E68-AE7A-D248-AA5B-01527273FA06}"/>
          </ac:spMkLst>
        </pc:spChg>
        <pc:spChg chg="del">
          <ac:chgData name="Arthur Liu" userId="57266d67-1d41-4103-859a-8797e8098ce0" providerId="ADAL" clId="{8829A3EF-FB37-5F4E-B401-959755AE5EA5}" dt="2022-08-05T08:23:05.104" v="2046" actId="478"/>
          <ac:spMkLst>
            <pc:docMk/>
            <pc:sldMk cId="405817607" sldId="313"/>
            <ac:spMk id="3" creationId="{6856BE95-E18E-2641-A180-DC6560EC2653}"/>
          </ac:spMkLst>
        </pc:spChg>
        <pc:picChg chg="add">
          <ac:chgData name="Arthur Liu" userId="57266d67-1d41-4103-859a-8797e8098ce0" providerId="ADAL" clId="{8829A3EF-FB37-5F4E-B401-959755AE5EA5}" dt="2022-08-05T08:23:05.571" v="2047"/>
          <ac:picMkLst>
            <pc:docMk/>
            <pc:sldMk cId="405817607" sldId="313"/>
            <ac:picMk id="6146" creationId="{9EFA9E49-EAAC-4C4F-9FE7-00E43F143A71}"/>
          </ac:picMkLst>
        </pc:picChg>
      </pc:sldChg>
      <pc:sldChg chg="modSp add mod modTransition">
        <pc:chgData name="Arthur Liu" userId="57266d67-1d41-4103-859a-8797e8098ce0" providerId="ADAL" clId="{8829A3EF-FB37-5F4E-B401-959755AE5EA5}" dt="2022-08-05T06:37:34.316" v="1453" actId="12"/>
        <pc:sldMkLst>
          <pc:docMk/>
          <pc:sldMk cId="0" sldId="314"/>
        </pc:sldMkLst>
        <pc:spChg chg="mod">
          <ac:chgData name="Arthur Liu" userId="57266d67-1d41-4103-859a-8797e8098ce0" providerId="ADAL" clId="{8829A3EF-FB37-5F4E-B401-959755AE5EA5}" dt="2022-08-05T00:55:54.695" v="1080" actId="1076"/>
          <ac:spMkLst>
            <pc:docMk/>
            <pc:sldMk cId="0" sldId="314"/>
            <ac:spMk id="3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6:37:34.316" v="1453" actId="12"/>
          <ac:spMkLst>
            <pc:docMk/>
            <pc:sldMk cId="0" sldId="314"/>
            <ac:spMk id="19458" creationId="{00000000-0000-0000-0000-000000000000}"/>
          </ac:spMkLst>
        </pc:spChg>
      </pc:sldChg>
      <pc:sldChg chg="addSp delSp modSp add del mod modNotesTx">
        <pc:chgData name="Arthur Liu" userId="57266d67-1d41-4103-859a-8797e8098ce0" providerId="ADAL" clId="{8829A3EF-FB37-5F4E-B401-959755AE5EA5}" dt="2022-08-05T08:45:21.338" v="2148" actId="20577"/>
        <pc:sldMkLst>
          <pc:docMk/>
          <pc:sldMk cId="0" sldId="324"/>
        </pc:sldMkLst>
        <pc:spChg chg="add del mod">
          <ac:chgData name="Arthur Liu" userId="57266d67-1d41-4103-859a-8797e8098ce0" providerId="ADAL" clId="{8829A3EF-FB37-5F4E-B401-959755AE5EA5}" dt="2022-08-05T06:37:43.589" v="1454" actId="478"/>
          <ac:spMkLst>
            <pc:docMk/>
            <pc:sldMk cId="0" sldId="324"/>
            <ac:spMk id="17" creationId="{9E945B51-9132-0E4D-9CF6-5BBC78850A2D}"/>
          </ac:spMkLst>
        </pc:spChg>
      </pc:sldChg>
      <pc:sldChg chg="modSp add mod modTransition">
        <pc:chgData name="Arthur Liu" userId="57266d67-1d41-4103-859a-8797e8098ce0" providerId="ADAL" clId="{8829A3EF-FB37-5F4E-B401-959755AE5EA5}" dt="2022-08-05T01:13:18.696" v="1395" actId="14100"/>
        <pc:sldMkLst>
          <pc:docMk/>
          <pc:sldMk cId="1475707276" sldId="329"/>
        </pc:sldMkLst>
        <pc:spChg chg="mod">
          <ac:chgData name="Arthur Liu" userId="57266d67-1d41-4103-859a-8797e8098ce0" providerId="ADAL" clId="{8829A3EF-FB37-5F4E-B401-959755AE5EA5}" dt="2022-08-05T01:13:18.696" v="1395" actId="14100"/>
          <ac:spMkLst>
            <pc:docMk/>
            <pc:sldMk cId="1475707276" sldId="329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13:16.107" v="1394" actId="113"/>
          <ac:spMkLst>
            <pc:docMk/>
            <pc:sldMk cId="1475707276" sldId="329"/>
            <ac:spMk id="7" creationId="{00000000-0000-0000-0000-000000000000}"/>
          </ac:spMkLst>
        </pc:spChg>
      </pc:sldChg>
      <pc:sldChg chg="modSp add mod modTransition modShow">
        <pc:chgData name="Arthur Liu" userId="57266d67-1d41-4103-859a-8797e8098ce0" providerId="ADAL" clId="{8829A3EF-FB37-5F4E-B401-959755AE5EA5}" dt="2022-08-05T09:07:06.398" v="2673" actId="20577"/>
        <pc:sldMkLst>
          <pc:docMk/>
          <pc:sldMk cId="600558757" sldId="330"/>
        </pc:sldMkLst>
        <pc:spChg chg="mod">
          <ac:chgData name="Arthur Liu" userId="57266d67-1d41-4103-859a-8797e8098ce0" providerId="ADAL" clId="{8829A3EF-FB37-5F4E-B401-959755AE5EA5}" dt="2022-08-05T01:13:25.160" v="1396" actId="14100"/>
          <ac:spMkLst>
            <pc:docMk/>
            <pc:sldMk cId="600558757" sldId="330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13:27.314" v="1398" actId="113"/>
          <ac:spMkLst>
            <pc:docMk/>
            <pc:sldMk cId="600558757" sldId="330"/>
            <ac:spMk id="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9:07:06.398" v="2673" actId="20577"/>
          <ac:spMkLst>
            <pc:docMk/>
            <pc:sldMk cId="600558757" sldId="330"/>
            <ac:spMk id="8" creationId="{00000000-0000-0000-0000-000000000000}"/>
          </ac:spMkLst>
        </pc:spChg>
      </pc:sldChg>
      <pc:sldChg chg="modSp add mod modTransition modNotesTx">
        <pc:chgData name="Arthur Liu" userId="57266d67-1d41-4103-859a-8797e8098ce0" providerId="ADAL" clId="{8829A3EF-FB37-5F4E-B401-959755AE5EA5}" dt="2022-08-05T08:53:15.559" v="2247" actId="20577"/>
        <pc:sldMkLst>
          <pc:docMk/>
          <pc:sldMk cId="4080464062" sldId="339"/>
        </pc:sldMkLst>
        <pc:spChg chg="mod">
          <ac:chgData name="Arthur Liu" userId="57266d67-1d41-4103-859a-8797e8098ce0" providerId="ADAL" clId="{8829A3EF-FB37-5F4E-B401-959755AE5EA5}" dt="2022-08-05T00:56:55.050" v="1092" actId="14100"/>
          <ac:spMkLst>
            <pc:docMk/>
            <pc:sldMk cId="4080464062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8:51:54.489" v="2159" actId="20577"/>
          <ac:spMkLst>
            <pc:docMk/>
            <pc:sldMk cId="4080464062" sldId="339"/>
            <ac:spMk id="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6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28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2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6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3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5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7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49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0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1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0:56:49.367" v="1091" actId="1076"/>
          <ac:spMkLst>
            <pc:docMk/>
            <pc:sldMk cId="4080464062" sldId="339"/>
            <ac:spMk id="54" creationId="{00000000-0000-0000-0000-000000000000}"/>
          </ac:spMkLst>
        </pc:spChg>
        <pc:graphicFrameChg chg="mod">
          <ac:chgData name="Arthur Liu" userId="57266d67-1d41-4103-859a-8797e8098ce0" providerId="ADAL" clId="{8829A3EF-FB37-5F4E-B401-959755AE5EA5}" dt="2022-08-05T00:56:49.367" v="1091" actId="1076"/>
          <ac:graphicFrameMkLst>
            <pc:docMk/>
            <pc:sldMk cId="4080464062" sldId="339"/>
            <ac:graphicFrameMk id="4" creationId="{00000000-0000-0000-0000-000000000000}"/>
          </ac:graphicFrameMkLst>
        </pc:graphicFrame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0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4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38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46" creationId="{00000000-0000-0000-0000-000000000000}"/>
          </ac:cxnSpMkLst>
        </pc:cxnChg>
        <pc:cxnChg chg="mod">
          <ac:chgData name="Arthur Liu" userId="57266d67-1d41-4103-859a-8797e8098ce0" providerId="ADAL" clId="{8829A3EF-FB37-5F4E-B401-959755AE5EA5}" dt="2022-08-05T00:56:49.367" v="1091" actId="1076"/>
          <ac:cxnSpMkLst>
            <pc:docMk/>
            <pc:sldMk cId="4080464062" sldId="339"/>
            <ac:cxnSpMk id="52" creationId="{00000000-0000-0000-0000-000000000000}"/>
          </ac:cxnSpMkLst>
        </pc:cxnChg>
      </pc:sldChg>
      <pc:sldChg chg="addSp delSp modSp add mod modTransition">
        <pc:chgData name="Arthur Liu" userId="57266d67-1d41-4103-859a-8797e8098ce0" providerId="ADAL" clId="{8829A3EF-FB37-5F4E-B401-959755AE5EA5}" dt="2022-08-05T01:05:59.278" v="1252" actId="478"/>
        <pc:sldMkLst>
          <pc:docMk/>
          <pc:sldMk cId="0" sldId="340"/>
        </pc:sldMkLst>
        <pc:spChg chg="del mod">
          <ac:chgData name="Arthur Liu" userId="57266d67-1d41-4103-859a-8797e8098ce0" providerId="ADAL" clId="{8829A3EF-FB37-5F4E-B401-959755AE5EA5}" dt="2022-08-05T00:59:53.994" v="1190" actId="478"/>
          <ac:spMkLst>
            <pc:docMk/>
            <pc:sldMk cId="0" sldId="340"/>
            <ac:spMk id="28" creationId="{00000000-0000-0000-0000-000000000000}"/>
          </ac:spMkLst>
        </pc:spChg>
        <pc:spChg chg="del">
          <ac:chgData name="Arthur Liu" userId="57266d67-1d41-4103-859a-8797e8098ce0" providerId="ADAL" clId="{8829A3EF-FB37-5F4E-B401-959755AE5EA5}" dt="2022-08-05T01:05:59.278" v="1252" actId="478"/>
          <ac:spMkLst>
            <pc:docMk/>
            <pc:sldMk cId="0" sldId="340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01.351" v="1207" actId="404"/>
          <ac:spMkLst>
            <pc:docMk/>
            <pc:sldMk cId="0" sldId="340"/>
            <ac:spMk id="31746" creationId="{00000000-0000-0000-0000-000000000000}"/>
          </ac:spMkLst>
        </pc:spChg>
        <pc:graphicFrameChg chg="add mod modGraphic">
          <ac:chgData name="Arthur Liu" userId="57266d67-1d41-4103-859a-8797e8098ce0" providerId="ADAL" clId="{8829A3EF-FB37-5F4E-B401-959755AE5EA5}" dt="2022-08-05T01:00:26.591" v="1200" actId="20577"/>
          <ac:graphicFrameMkLst>
            <pc:docMk/>
            <pc:sldMk cId="0" sldId="340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8:54:56.336" v="2424" actId="20577"/>
        <pc:sldMkLst>
          <pc:docMk/>
          <pc:sldMk cId="0" sldId="344"/>
        </pc:sldMkLst>
        <pc:spChg chg="mod">
          <ac:chgData name="Arthur Liu" userId="57266d67-1d41-4103-859a-8797e8098ce0" providerId="ADAL" clId="{8829A3EF-FB37-5F4E-B401-959755AE5EA5}" dt="2022-08-05T08:54:56.336" v="2424" actId="20577"/>
          <ac:spMkLst>
            <pc:docMk/>
            <pc:sldMk cId="0" sldId="344"/>
            <ac:spMk id="5427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8829A3EF-FB37-5F4E-B401-959755AE5EA5}" dt="2022-08-05T01:13:10.018" v="1392" actId="1076"/>
        <pc:sldMkLst>
          <pc:docMk/>
          <pc:sldMk cId="0" sldId="345"/>
        </pc:sldMkLst>
        <pc:spChg chg="mod">
          <ac:chgData name="Arthur Liu" userId="57266d67-1d41-4103-859a-8797e8098ce0" providerId="ADAL" clId="{8829A3EF-FB37-5F4E-B401-959755AE5EA5}" dt="2022-08-05T01:13:10.018" v="1392" actId="1076"/>
          <ac:spMkLst>
            <pc:docMk/>
            <pc:sldMk cId="0" sldId="345"/>
            <ac:spMk id="3" creationId="{00000000-0000-0000-0000-000000000000}"/>
          </ac:spMkLst>
        </pc:spChg>
      </pc:sldChg>
      <pc:sldChg chg="delSp modSp add del mod">
        <pc:chgData name="Arthur Liu" userId="57266d67-1d41-4103-859a-8797e8098ce0" providerId="ADAL" clId="{8829A3EF-FB37-5F4E-B401-959755AE5EA5}" dt="2022-08-05T01:05:57.740" v="1251" actId="478"/>
        <pc:sldMkLst>
          <pc:docMk/>
          <pc:sldMk cId="781429656" sldId="346"/>
        </pc:sldMkLst>
        <pc:spChg chg="del">
          <ac:chgData name="Arthur Liu" userId="57266d67-1d41-4103-859a-8797e8098ce0" providerId="ADAL" clId="{8829A3EF-FB37-5F4E-B401-959755AE5EA5}" dt="2022-08-05T01:05:57.740" v="1251" actId="478"/>
          <ac:spMkLst>
            <pc:docMk/>
            <pc:sldMk cId="781429656" sldId="346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11.241" v="1212" actId="20577"/>
          <ac:spMkLst>
            <pc:docMk/>
            <pc:sldMk cId="781429656" sldId="346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1:27.261" v="1215" actId="400"/>
          <ac:graphicFrameMkLst>
            <pc:docMk/>
            <pc:sldMk cId="781429656" sldId="346"/>
            <ac:graphicFrameMk id="3" creationId="{58D63FCC-2A92-7F41-8E0E-87640FC9C431}"/>
          </ac:graphicFrameMkLst>
        </pc:graphicFrameChg>
      </pc:sldChg>
      <pc:sldChg chg="delSp modSp add del mod">
        <pc:chgData name="Arthur Liu" userId="57266d67-1d41-4103-859a-8797e8098ce0" providerId="ADAL" clId="{8829A3EF-FB37-5F4E-B401-959755AE5EA5}" dt="2022-08-05T01:05:55.933" v="1250" actId="478"/>
        <pc:sldMkLst>
          <pc:docMk/>
          <pc:sldMk cId="78610960" sldId="347"/>
        </pc:sldMkLst>
        <pc:spChg chg="del">
          <ac:chgData name="Arthur Liu" userId="57266d67-1d41-4103-859a-8797e8098ce0" providerId="ADAL" clId="{8829A3EF-FB37-5F4E-B401-959755AE5EA5}" dt="2022-08-05T01:05:55.933" v="1250" actId="478"/>
          <ac:spMkLst>
            <pc:docMk/>
            <pc:sldMk cId="78610960" sldId="347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49.946" v="1223" actId="20577"/>
          <ac:spMkLst>
            <pc:docMk/>
            <pc:sldMk cId="78610960" sldId="347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2:04.081" v="1228" actId="400"/>
          <ac:graphicFrameMkLst>
            <pc:docMk/>
            <pc:sldMk cId="78610960" sldId="347"/>
            <ac:graphicFrameMk id="3" creationId="{58D63FCC-2A92-7F41-8E0E-87640FC9C431}"/>
          </ac:graphicFrameMkLst>
        </pc:graphicFrameChg>
      </pc:sldChg>
      <pc:sldChg chg="delSp modSp add mod">
        <pc:chgData name="Arthur Liu" userId="57266d67-1d41-4103-859a-8797e8098ce0" providerId="ADAL" clId="{8829A3EF-FB37-5F4E-B401-959755AE5EA5}" dt="2022-08-05T01:05:50.191" v="1249" actId="478"/>
        <pc:sldMkLst>
          <pc:docMk/>
          <pc:sldMk cId="2301343888" sldId="348"/>
        </pc:sldMkLst>
        <pc:spChg chg="del">
          <ac:chgData name="Arthur Liu" userId="57266d67-1d41-4103-859a-8797e8098ce0" providerId="ADAL" clId="{8829A3EF-FB37-5F4E-B401-959755AE5EA5}" dt="2022-08-05T01:05:50.191" v="1249" actId="478"/>
          <ac:spMkLst>
            <pc:docMk/>
            <pc:sldMk cId="2301343888" sldId="348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2:17.341" v="1233" actId="20577"/>
          <ac:spMkLst>
            <pc:docMk/>
            <pc:sldMk cId="2301343888" sldId="348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4:31.844" v="1248" actId="400"/>
          <ac:graphicFrameMkLst>
            <pc:docMk/>
            <pc:sldMk cId="2301343888" sldId="348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7:06.578" v="1271" actId="400"/>
        <pc:sldMkLst>
          <pc:docMk/>
          <pc:sldMk cId="2382691621" sldId="349"/>
        </pc:sldMkLst>
        <pc:spChg chg="mod">
          <ac:chgData name="Arthur Liu" userId="57266d67-1d41-4103-859a-8797e8098ce0" providerId="ADAL" clId="{8829A3EF-FB37-5F4E-B401-959755AE5EA5}" dt="2022-08-05T01:06:48.421" v="1265" actId="20577"/>
          <ac:spMkLst>
            <pc:docMk/>
            <pc:sldMk cId="2382691621" sldId="349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7:06.578" v="1271" actId="400"/>
          <ac:graphicFrameMkLst>
            <pc:docMk/>
            <pc:sldMk cId="2382691621" sldId="349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7:28.368" v="1279" actId="20577"/>
        <pc:sldMkLst>
          <pc:docMk/>
          <pc:sldMk cId="4019675764" sldId="350"/>
        </pc:sldMkLst>
        <pc:spChg chg="mod">
          <ac:chgData name="Arthur Liu" userId="57266d67-1d41-4103-859a-8797e8098ce0" providerId="ADAL" clId="{8829A3EF-FB37-5F4E-B401-959755AE5EA5}" dt="2022-08-05T01:07:28.368" v="1279" actId="20577"/>
          <ac:spMkLst>
            <pc:docMk/>
            <pc:sldMk cId="4019675764" sldId="350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7:24.997" v="1275" actId="20577"/>
          <ac:graphicFrameMkLst>
            <pc:docMk/>
            <pc:sldMk cId="4019675764" sldId="350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8:08.809" v="1292" actId="400"/>
        <pc:sldMkLst>
          <pc:docMk/>
          <pc:sldMk cId="2847698142" sldId="351"/>
        </pc:sldMkLst>
        <pc:spChg chg="mod">
          <ac:chgData name="Arthur Liu" userId="57266d67-1d41-4103-859a-8797e8098ce0" providerId="ADAL" clId="{8829A3EF-FB37-5F4E-B401-959755AE5EA5}" dt="2022-08-05T01:07:37.395" v="1285" actId="20577"/>
          <ac:spMkLst>
            <pc:docMk/>
            <pc:sldMk cId="2847698142" sldId="351"/>
            <ac:spMk id="31746" creationId="{00000000-0000-0000-0000-000000000000}"/>
          </ac:spMkLst>
        </pc:spChg>
        <pc:graphicFrameChg chg="mod modGraphic">
          <ac:chgData name="Arthur Liu" userId="57266d67-1d41-4103-859a-8797e8098ce0" providerId="ADAL" clId="{8829A3EF-FB37-5F4E-B401-959755AE5EA5}" dt="2022-08-05T01:08:08.809" v="1292" actId="400"/>
          <ac:graphicFrameMkLst>
            <pc:docMk/>
            <pc:sldMk cId="2847698142" sldId="351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08:37.518" v="1307" actId="20577"/>
        <pc:sldMkLst>
          <pc:docMk/>
          <pc:sldMk cId="1267306925" sldId="352"/>
        </pc:sldMkLst>
        <pc:spChg chg="mod">
          <ac:chgData name="Arthur Liu" userId="57266d67-1d41-4103-859a-8797e8098ce0" providerId="ADAL" clId="{8829A3EF-FB37-5F4E-B401-959755AE5EA5}" dt="2022-08-05T01:08:29.836" v="1302" actId="20577"/>
          <ac:spMkLst>
            <pc:docMk/>
            <pc:sldMk cId="1267306925" sldId="352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8:37.518" v="1307" actId="20577"/>
          <ac:graphicFrameMkLst>
            <pc:docMk/>
            <pc:sldMk cId="1267306925" sldId="352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9:25.002" v="1317" actId="20577"/>
        <pc:sldMkLst>
          <pc:docMk/>
          <pc:sldMk cId="89591285" sldId="353"/>
        </pc:sldMkLst>
        <pc:spChg chg="mod">
          <ac:chgData name="Arthur Liu" userId="57266d67-1d41-4103-859a-8797e8098ce0" providerId="ADAL" clId="{8829A3EF-FB37-5F4E-B401-959755AE5EA5}" dt="2022-08-05T01:09:23.398" v="1316" actId="20577"/>
          <ac:spMkLst>
            <pc:docMk/>
            <pc:sldMk cId="89591285" sldId="353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9:25.002" v="1317" actId="20577"/>
          <ac:graphicFrameMkLst>
            <pc:docMk/>
            <pc:sldMk cId="89591285" sldId="353"/>
            <ac:graphicFrameMk id="3" creationId="{58D63FCC-2A92-7F41-8E0E-87640FC9C431}"/>
          </ac:graphicFrameMkLst>
        </pc:graphicFrameChg>
      </pc:sldChg>
      <pc:sldChg chg="modSp add del mod">
        <pc:chgData name="Arthur Liu" userId="57266d67-1d41-4103-859a-8797e8098ce0" providerId="ADAL" clId="{8829A3EF-FB37-5F4E-B401-959755AE5EA5}" dt="2022-08-05T01:09:48.130" v="1329" actId="400"/>
        <pc:sldMkLst>
          <pc:docMk/>
          <pc:sldMk cId="35376420" sldId="354"/>
        </pc:sldMkLst>
        <pc:spChg chg="mod">
          <ac:chgData name="Arthur Liu" userId="57266d67-1d41-4103-859a-8797e8098ce0" providerId="ADAL" clId="{8829A3EF-FB37-5F4E-B401-959755AE5EA5}" dt="2022-08-05T01:09:31.392" v="1322" actId="20577"/>
          <ac:spMkLst>
            <pc:docMk/>
            <pc:sldMk cId="35376420" sldId="354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09:48.130" v="1329" actId="400"/>
          <ac:graphicFrameMkLst>
            <pc:docMk/>
            <pc:sldMk cId="35376420" sldId="354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16.385" v="1362" actId="27636"/>
        <pc:sldMkLst>
          <pc:docMk/>
          <pc:sldMk cId="1103648294" sldId="355"/>
        </pc:sldMkLst>
        <pc:spChg chg="mod">
          <ac:chgData name="Arthur Liu" userId="57266d67-1d41-4103-859a-8797e8098ce0" providerId="ADAL" clId="{8829A3EF-FB37-5F4E-B401-959755AE5EA5}" dt="2022-08-05T01:11:16.385" v="1362" actId="27636"/>
          <ac:spMkLst>
            <pc:docMk/>
            <pc:sldMk cId="1103648294" sldId="355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0:02.351" v="1337" actId="20577"/>
          <ac:graphicFrameMkLst>
            <pc:docMk/>
            <pc:sldMk cId="1103648294" sldId="355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23.100" v="1369" actId="20577"/>
        <pc:sldMkLst>
          <pc:docMk/>
          <pc:sldMk cId="3687097542" sldId="356"/>
        </pc:sldMkLst>
        <pc:spChg chg="mod">
          <ac:chgData name="Arthur Liu" userId="57266d67-1d41-4103-859a-8797e8098ce0" providerId="ADAL" clId="{8829A3EF-FB37-5F4E-B401-959755AE5EA5}" dt="2022-08-05T01:11:21.501" v="1368" actId="20577"/>
          <ac:spMkLst>
            <pc:docMk/>
            <pc:sldMk cId="3687097542" sldId="356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1:23.100" v="1369" actId="20577"/>
          <ac:graphicFrameMkLst>
            <pc:docMk/>
            <pc:sldMk cId="3687097542" sldId="356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1:11:29.505" v="1379" actId="20577"/>
        <pc:sldMkLst>
          <pc:docMk/>
          <pc:sldMk cId="4059673389" sldId="357"/>
        </pc:sldMkLst>
        <pc:spChg chg="mod">
          <ac:chgData name="Arthur Liu" userId="57266d67-1d41-4103-859a-8797e8098ce0" providerId="ADAL" clId="{8829A3EF-FB37-5F4E-B401-959755AE5EA5}" dt="2022-08-05T01:11:28.674" v="1378" actId="20577"/>
          <ac:spMkLst>
            <pc:docMk/>
            <pc:sldMk cId="4059673389" sldId="357"/>
            <ac:spMk id="31746" creationId="{00000000-0000-0000-0000-000000000000}"/>
          </ac:spMkLst>
        </pc:spChg>
        <pc:graphicFrameChg chg="modGraphic">
          <ac:chgData name="Arthur Liu" userId="57266d67-1d41-4103-859a-8797e8098ce0" providerId="ADAL" clId="{8829A3EF-FB37-5F4E-B401-959755AE5EA5}" dt="2022-08-05T01:11:29.505" v="1379" actId="20577"/>
          <ac:graphicFrameMkLst>
            <pc:docMk/>
            <pc:sldMk cId="4059673389" sldId="357"/>
            <ac:graphicFrameMk id="3" creationId="{58D63FCC-2A92-7F41-8E0E-87640FC9C431}"/>
          </ac:graphicFrameMkLst>
        </pc:graphicFrameChg>
      </pc:sldChg>
      <pc:sldMasterChg chg="delSldLayout">
        <pc:chgData name="Arthur Liu" userId="57266d67-1d41-4103-859a-8797e8098ce0" providerId="ADAL" clId="{8829A3EF-FB37-5F4E-B401-959755AE5EA5}" dt="2022-08-04T23:06:53.028" v="723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C481C60D-7D72-4B95-83CF-EB5A019D896E}"/>
    <pc:docChg chg="modSld">
      <pc:chgData name="Arthur Liu" userId="57266d67-1d41-4103-859a-8797e8098ce0" providerId="ADAL" clId="{C481C60D-7D72-4B95-83CF-EB5A019D896E}" dt="2022-08-01T17:42:06.716" v="0"/>
      <pc:docMkLst>
        <pc:docMk/>
      </pc:docMkLst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64F5F552-8315-438A-B62B-ACE4FC77B5D0}"/>
    <pc:docChg chg="modSld">
      <pc:chgData name="Arthur Liu" userId="57266d67-1d41-4103-859a-8797e8098ce0" providerId="ADAL" clId="{64F5F552-8315-438A-B62B-ACE4FC77B5D0}" dt="2022-08-03T17:42:02.726" v="0"/>
      <pc:docMkLst>
        <pc:docMk/>
      </pc:docMkLst>
      <pc:sldChg chg="addSp">
        <pc:chgData name="Arthur Liu" userId="57266d67-1d41-4103-859a-8797e8098ce0" providerId="ADAL" clId="{64F5F552-8315-438A-B62B-ACE4FC77B5D0}" dt="2022-08-03T17:42:02.726" v="0"/>
        <pc:sldMkLst>
          <pc:docMk/>
          <pc:sldMk cId="78610960" sldId="347"/>
        </pc:sldMkLst>
        <pc:inkChg chg="add">
          <ac:chgData name="Arthur Liu" userId="57266d67-1d41-4103-859a-8797e8098ce0" providerId="ADAL" clId="{64F5F552-8315-438A-B62B-ACE4FC77B5D0}" dt="2022-08-03T17:42:02.726" v="0"/>
          <ac:inkMkLst>
            <pc:docMk/>
            <pc:sldMk cId="78610960" sldId="347"/>
            <ac:inkMk id="5" creationId="{981CFA00-BCBF-4FFE-BB3D-51310DFE5F2D}"/>
          </ac:inkMkLst>
        </pc:ink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8/9/22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4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02F62-7A48-48AB-8190-B63F76D69C1A}" type="slidenum">
              <a:rPr lang="en-US"/>
              <a:pPr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16A06-21D5-4A14-BA2B-5CEA9903977E}" type="slidenum">
              <a:rPr lang="en-US"/>
              <a:pPr/>
              <a:t>37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38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5DBB38-FE06-41E5-8571-76B98AFF5B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569" y="3474972"/>
            <a:ext cx="7044073" cy="3291090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5C234-5CD8-4831-90F4-426E3D7F0AAD}" type="slidenum">
              <a:rPr lang="en-US"/>
              <a:pPr/>
              <a:t>39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4B4ED-002D-47F4-B6B2-D6797F4047D4}" type="slidenum">
              <a:rPr lang="en-US"/>
              <a:pPr/>
              <a:t>41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2470-9809-4E68-A166-182EBE326EED}" type="slidenum">
              <a:rPr lang="en-US"/>
              <a:pPr/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24386-AF74-4615-B8F8-7FD11AA5D174}" type="slidenum">
              <a:rPr lang="en-US"/>
              <a:pPr/>
              <a:t>43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O(V) + O(1) + V * [ V + d ]</a:t>
            </a:r>
          </a:p>
          <a:p>
            <a:pPr eaLnBrk="1" hangingPunct="1"/>
            <a:r>
              <a:rPr lang="en-US" dirty="0">
                <a:latin typeface="Arial" charset="0"/>
              </a:rPr>
              <a:t>O(V + 1 + V (  V + 1 + d ( 1 + 1 + 1 + 1 )))</a:t>
            </a:r>
          </a:p>
          <a:p>
            <a:pPr eaLnBrk="1" hangingPunct="1"/>
            <a:r>
              <a:rPr lang="en-US" dirty="0">
                <a:latin typeface="Arial" charset="0"/>
              </a:rPr>
              <a:t>O(V + V^2 + V + E)</a:t>
            </a:r>
          </a:p>
          <a:p>
            <a:pPr eaLnBrk="1" hangingPunct="1"/>
            <a:r>
              <a:rPr lang="en-US" dirty="0">
                <a:latin typeface="Arial" charset="0"/>
              </a:rPr>
              <a:t>O(V^2 + E)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38AD1-F85C-4ABE-A83E-0F952A061960}" type="slidenum">
              <a:rPr lang="en-US"/>
              <a:pPr/>
              <a:t>44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F1AC-9B78-4182-AD51-DB098DC2D5A4}" type="slidenum">
              <a:rPr lang="en-US"/>
              <a:pPr/>
              <a:t>45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8CF6E-2466-409F-B8E2-EA42E9A8095D}" type="slidenum">
              <a:rPr lang="en-US"/>
              <a:pPr/>
              <a:t>46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0A56-44FA-4CAE-BDC9-1A40AFAB546E}" type="slidenum">
              <a:rPr lang="en-US"/>
              <a:pPr/>
              <a:t>47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O(V + 1 + V + V ( log V + 1 + d ( 1 + 1 + log V + 1)))</a:t>
            </a:r>
          </a:p>
          <a:p>
            <a:pPr eaLnBrk="1" hangingPunct="1"/>
            <a:r>
              <a:rPr lang="en-US" dirty="0">
                <a:latin typeface="Arial" charset="0"/>
              </a:rPr>
              <a:t>O(V + V + </a:t>
            </a:r>
            <a:r>
              <a:rPr lang="en-US" dirty="0" err="1">
                <a:latin typeface="Arial" charset="0"/>
              </a:rPr>
              <a:t>VlogV</a:t>
            </a:r>
            <a:r>
              <a:rPr lang="en-US" dirty="0">
                <a:latin typeface="Arial" charset="0"/>
              </a:rPr>
              <a:t> +  E </a:t>
            </a:r>
            <a:r>
              <a:rPr lang="en-US" dirty="0" err="1">
                <a:latin typeface="Arial" charset="0"/>
              </a:rPr>
              <a:t>logV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O(</a:t>
            </a:r>
            <a:r>
              <a:rPr lang="en-US" dirty="0" err="1">
                <a:latin typeface="Arial" charset="0"/>
              </a:rPr>
              <a:t>VlogV</a:t>
            </a:r>
            <a:r>
              <a:rPr lang="en-US" dirty="0">
                <a:latin typeface="Arial" charset="0"/>
              </a:rPr>
              <a:t> + E log V)</a:t>
            </a: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5438185" y="6948717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6" tIns="48312" rIns="96626" bIns="48312" anchor="b"/>
          <a:lstStyle/>
          <a:p>
            <a:pPr algn="r" defTabSz="957025"/>
            <a:fld id="{9E486883-95DB-4BA9-BEAE-F494769125A3}" type="slidenum">
              <a:rPr lang="en-US" sz="1300" b="0">
                <a:latin typeface="Arial" charset="0"/>
              </a:rPr>
              <a:pPr algn="r" defTabSz="957025"/>
              <a:t>48</a:t>
            </a:fld>
            <a:endParaRPr lang="en-US" sz="1300" b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HIDE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1C8DA-29BC-4A71-B57C-8AA9818B8C8A}" type="slidenum">
              <a:rPr lang="en-US"/>
              <a:pPr/>
              <a:t>49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AC872-1E30-4DA7-8B0D-B7BBBE1F3457}" type="slidenum">
              <a:rPr lang="en-US"/>
              <a:pPr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 approx.  V</a:t>
            </a:r>
          </a:p>
          <a:p>
            <a:pPr eaLnBrk="1" hangingPunct="1"/>
            <a:r>
              <a:rPr lang="en-US" dirty="0">
                <a:latin typeface="Arial" charset="0"/>
              </a:rPr>
              <a:t>E approx. V^2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D23C7-6F74-479B-A438-198B65205E05}" type="slidenum">
              <a:rPr lang="en-US"/>
              <a:pPr/>
              <a:t>50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D23C7-6F74-479B-A438-198B65205E05}" type="slidenum">
              <a:rPr lang="en-US"/>
              <a:pPr/>
              <a:t>51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  <p:extLst>
      <p:ext uri="{BB962C8B-B14F-4D97-AF65-F5344CB8AC3E}">
        <p14:creationId xmlns:p14="http://schemas.microsoft.com/office/powerpoint/2010/main" val="584517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65" indent="-2856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16" indent="-2285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02" indent="-2285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88" indent="-2285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974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6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4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3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848949-04EC-4146-9149-9E1F36900836}" type="slidenum">
              <a:rPr lang="en-US" smtClean="0"/>
              <a:pPr eaLnBrk="1" hangingPunct="1"/>
              <a:t>52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446" y="3474353"/>
            <a:ext cx="7046319" cy="329167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CFB17-79BB-44D3-BB9C-A84FB5ABA8B9}" type="slidenum">
              <a:rPr lang="en-US"/>
              <a:pPr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8B5B7-2646-4889-9185-79AD0690A691}" type="slidenum">
              <a:rPr lang="en-US"/>
              <a:pPr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9335B-39AE-45D0-AAE0-E4BFD8E4C98B}" type="slidenum">
              <a:rPr lang="en-US"/>
              <a:pPr/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2946C-0B8E-4B3E-B8CC-E1627A7EF4DF}" type="slidenum">
              <a:rPr lang="en-US"/>
              <a:pPr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3/02/22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41C3-9B1F-4D73-AAA0-7C6EC02B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tags" Target="../tags/tag83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tags" Target="../tags/tag86.xml"/><Relationship Id="rId47" Type="http://schemas.openxmlformats.org/officeDocument/2006/relationships/tags" Target="../tags/tag91.xml"/><Relationship Id="rId50" Type="http://schemas.openxmlformats.org/officeDocument/2006/relationships/tags" Target="../tags/tag94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9" Type="http://schemas.openxmlformats.org/officeDocument/2006/relationships/tags" Target="../tags/tag73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tags" Target="../tags/tag81.xml"/><Relationship Id="rId40" Type="http://schemas.openxmlformats.org/officeDocument/2006/relationships/tags" Target="../tags/tag84.xml"/><Relationship Id="rId45" Type="http://schemas.openxmlformats.org/officeDocument/2006/relationships/tags" Target="../tags/tag89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4" Type="http://schemas.openxmlformats.org/officeDocument/2006/relationships/tags" Target="../tags/tag88.xml"/><Relationship Id="rId52" Type="http://schemas.openxmlformats.org/officeDocument/2006/relationships/tags" Target="../tags/tag96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tags" Target="../tags/tag79.xml"/><Relationship Id="rId43" Type="http://schemas.openxmlformats.org/officeDocument/2006/relationships/tags" Target="../tags/tag87.xml"/><Relationship Id="rId48" Type="http://schemas.openxmlformats.org/officeDocument/2006/relationships/tags" Target="../tags/tag92.xml"/><Relationship Id="rId8" Type="http://schemas.openxmlformats.org/officeDocument/2006/relationships/tags" Target="../tags/tag52.xml"/><Relationship Id="rId51" Type="http://schemas.openxmlformats.org/officeDocument/2006/relationships/tags" Target="../tags/tag95.xml"/><Relationship Id="rId3" Type="http://schemas.openxmlformats.org/officeDocument/2006/relationships/tags" Target="../tags/tag47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tags" Target="../tags/tag82.xml"/><Relationship Id="rId46" Type="http://schemas.openxmlformats.org/officeDocument/2006/relationships/tags" Target="../tags/tag90.xml"/><Relationship Id="rId20" Type="http://schemas.openxmlformats.org/officeDocument/2006/relationships/tags" Target="../tags/tag64.xml"/><Relationship Id="rId41" Type="http://schemas.openxmlformats.org/officeDocument/2006/relationships/tags" Target="../tags/tag85.xml"/><Relationship Id="rId54" Type="http://schemas.openxmlformats.org/officeDocument/2006/relationships/notesSlide" Target="../notesSlides/notesSlide7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tags" Target="../tags/tag80.xml"/><Relationship Id="rId49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notesSlide" Target="../notesSlides/notesSlide9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120.xml"/><Relationship Id="rId41" Type="http://schemas.openxmlformats.org/officeDocument/2006/relationships/tags" Target="../tags/tag14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42" Type="http://schemas.openxmlformats.org/officeDocument/2006/relationships/tags" Target="../tags/tag187.xml"/><Relationship Id="rId47" Type="http://schemas.openxmlformats.org/officeDocument/2006/relationships/tags" Target="../tags/tag192.xml"/><Relationship Id="rId50" Type="http://schemas.openxmlformats.org/officeDocument/2006/relationships/tags" Target="../tags/tag195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9" Type="http://schemas.openxmlformats.org/officeDocument/2006/relationships/tags" Target="../tags/tag174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tags" Target="../tags/tag185.xml"/><Relationship Id="rId45" Type="http://schemas.openxmlformats.org/officeDocument/2006/relationships/tags" Target="../tags/tag190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4" Type="http://schemas.openxmlformats.org/officeDocument/2006/relationships/tags" Target="../tags/tag189.xml"/><Relationship Id="rId52" Type="http://schemas.openxmlformats.org/officeDocument/2006/relationships/tags" Target="../tags/tag197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43" Type="http://schemas.openxmlformats.org/officeDocument/2006/relationships/tags" Target="../tags/tag188.xml"/><Relationship Id="rId48" Type="http://schemas.openxmlformats.org/officeDocument/2006/relationships/tags" Target="../tags/tag193.xml"/><Relationship Id="rId8" Type="http://schemas.openxmlformats.org/officeDocument/2006/relationships/tags" Target="../tags/tag153.xml"/><Relationship Id="rId51" Type="http://schemas.openxmlformats.org/officeDocument/2006/relationships/tags" Target="../tags/tag196.xml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46" Type="http://schemas.openxmlformats.org/officeDocument/2006/relationships/tags" Target="../tags/tag191.xml"/><Relationship Id="rId20" Type="http://schemas.openxmlformats.org/officeDocument/2006/relationships/tags" Target="../tags/tag165.xml"/><Relationship Id="rId41" Type="http://schemas.openxmlformats.org/officeDocument/2006/relationships/tags" Target="../tags/tag186.xml"/><Relationship Id="rId54" Type="http://schemas.openxmlformats.org/officeDocument/2006/relationships/notesSlide" Target="../notesSlides/notesSlide10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49" Type="http://schemas.openxmlformats.org/officeDocument/2006/relationships/tags" Target="../tags/tag19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tags" Target="../tags/tag236.xml"/><Relationship Id="rId21" Type="http://schemas.openxmlformats.org/officeDocument/2006/relationships/tags" Target="../tags/tag218.xml"/><Relationship Id="rId34" Type="http://schemas.openxmlformats.org/officeDocument/2006/relationships/tags" Target="../tags/tag231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50" Type="http://schemas.openxmlformats.org/officeDocument/2006/relationships/tags" Target="../tags/tag247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9" Type="http://schemas.openxmlformats.org/officeDocument/2006/relationships/tags" Target="../tags/tag226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tags" Target="../tags/tag228.xml"/><Relationship Id="rId44" Type="http://schemas.openxmlformats.org/officeDocument/2006/relationships/tags" Target="../tags/tag241.xml"/><Relationship Id="rId52" Type="http://schemas.openxmlformats.org/officeDocument/2006/relationships/tags" Target="../tags/tag249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8" Type="http://schemas.openxmlformats.org/officeDocument/2006/relationships/tags" Target="../tags/tag205.xml"/><Relationship Id="rId51" Type="http://schemas.openxmlformats.org/officeDocument/2006/relationships/tags" Target="../tags/tag248.xml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46" Type="http://schemas.openxmlformats.org/officeDocument/2006/relationships/tags" Target="../tags/tag243.xml"/><Relationship Id="rId20" Type="http://schemas.openxmlformats.org/officeDocument/2006/relationships/tags" Target="../tags/tag217.xml"/><Relationship Id="rId41" Type="http://schemas.openxmlformats.org/officeDocument/2006/relationships/tags" Target="../tags/tag238.xml"/><Relationship Id="rId54" Type="http://schemas.openxmlformats.org/officeDocument/2006/relationships/notesSlide" Target="../notesSlides/notesSlide11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tags" Target="../tags/tag233.xml"/><Relationship Id="rId49" Type="http://schemas.openxmlformats.org/officeDocument/2006/relationships/tags" Target="../tags/tag24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tags" Target="../tags/tag288.xml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tags" Target="../tags/tag291.xml"/><Relationship Id="rId47" Type="http://schemas.openxmlformats.org/officeDocument/2006/relationships/tags" Target="../tags/tag296.xml"/><Relationship Id="rId50" Type="http://schemas.openxmlformats.org/officeDocument/2006/relationships/tags" Target="../tags/tag299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9" Type="http://schemas.openxmlformats.org/officeDocument/2006/relationships/tags" Target="../tags/tag278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tags" Target="../tags/tag286.xml"/><Relationship Id="rId40" Type="http://schemas.openxmlformats.org/officeDocument/2006/relationships/tags" Target="../tags/tag289.xml"/><Relationship Id="rId45" Type="http://schemas.openxmlformats.org/officeDocument/2006/relationships/tags" Target="../tags/tag29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54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4" Type="http://schemas.openxmlformats.org/officeDocument/2006/relationships/tags" Target="../tags/tag293.xml"/><Relationship Id="rId52" Type="http://schemas.openxmlformats.org/officeDocument/2006/relationships/tags" Target="../tags/tag301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Relationship Id="rId43" Type="http://schemas.openxmlformats.org/officeDocument/2006/relationships/tags" Target="../tags/tag292.xml"/><Relationship Id="rId48" Type="http://schemas.openxmlformats.org/officeDocument/2006/relationships/tags" Target="../tags/tag297.xml"/><Relationship Id="rId8" Type="http://schemas.openxmlformats.org/officeDocument/2006/relationships/tags" Target="../tags/tag257.xml"/><Relationship Id="rId51" Type="http://schemas.openxmlformats.org/officeDocument/2006/relationships/tags" Target="../tags/tag300.xml"/><Relationship Id="rId3" Type="http://schemas.openxmlformats.org/officeDocument/2006/relationships/tags" Target="../tags/tag252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tags" Target="../tags/tag287.xml"/><Relationship Id="rId46" Type="http://schemas.openxmlformats.org/officeDocument/2006/relationships/tags" Target="../tags/tag295.xml"/><Relationship Id="rId20" Type="http://schemas.openxmlformats.org/officeDocument/2006/relationships/tags" Target="../tags/tag269.xml"/><Relationship Id="rId41" Type="http://schemas.openxmlformats.org/officeDocument/2006/relationships/tags" Target="../tags/tag290.xml"/><Relationship Id="rId54" Type="http://schemas.openxmlformats.org/officeDocument/2006/relationships/notesSlide" Target="../notesSlides/notesSlide12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49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tags" Target="../tags/tag340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tags" Target="../tags/tag351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notesSlide" Target="../notesSlides/notesSlide1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9" Type="http://schemas.openxmlformats.org/officeDocument/2006/relationships/tags" Target="../tags/tag392.xml"/><Relationship Id="rId21" Type="http://schemas.openxmlformats.org/officeDocument/2006/relationships/tags" Target="../tags/tag374.xml"/><Relationship Id="rId34" Type="http://schemas.openxmlformats.org/officeDocument/2006/relationships/tags" Target="../tags/tag387.xml"/><Relationship Id="rId42" Type="http://schemas.openxmlformats.org/officeDocument/2006/relationships/tags" Target="../tags/tag395.xml"/><Relationship Id="rId47" Type="http://schemas.openxmlformats.org/officeDocument/2006/relationships/tags" Target="../tags/tag400.xml"/><Relationship Id="rId50" Type="http://schemas.openxmlformats.org/officeDocument/2006/relationships/tags" Target="../tags/tag403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9" Type="http://schemas.openxmlformats.org/officeDocument/2006/relationships/tags" Target="../tags/tag382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tags" Target="../tags/tag385.xml"/><Relationship Id="rId37" Type="http://schemas.openxmlformats.org/officeDocument/2006/relationships/tags" Target="../tags/tag390.xml"/><Relationship Id="rId40" Type="http://schemas.openxmlformats.org/officeDocument/2006/relationships/tags" Target="../tags/tag393.xml"/><Relationship Id="rId45" Type="http://schemas.openxmlformats.org/officeDocument/2006/relationships/tags" Target="../tags/tag398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58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tags" Target="../tags/tag384.xml"/><Relationship Id="rId44" Type="http://schemas.openxmlformats.org/officeDocument/2006/relationships/tags" Target="../tags/tag397.xml"/><Relationship Id="rId52" Type="http://schemas.openxmlformats.org/officeDocument/2006/relationships/tags" Target="../tags/tag405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tags" Target="../tags/tag383.xml"/><Relationship Id="rId35" Type="http://schemas.openxmlformats.org/officeDocument/2006/relationships/tags" Target="../tags/tag388.xml"/><Relationship Id="rId43" Type="http://schemas.openxmlformats.org/officeDocument/2006/relationships/tags" Target="../tags/tag396.xml"/><Relationship Id="rId48" Type="http://schemas.openxmlformats.org/officeDocument/2006/relationships/tags" Target="../tags/tag401.xml"/><Relationship Id="rId8" Type="http://schemas.openxmlformats.org/officeDocument/2006/relationships/tags" Target="../tags/tag361.xml"/><Relationship Id="rId51" Type="http://schemas.openxmlformats.org/officeDocument/2006/relationships/tags" Target="../tags/tag404.xml"/><Relationship Id="rId3" Type="http://schemas.openxmlformats.org/officeDocument/2006/relationships/tags" Target="../tags/tag356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33" Type="http://schemas.openxmlformats.org/officeDocument/2006/relationships/tags" Target="../tags/tag386.xml"/><Relationship Id="rId38" Type="http://schemas.openxmlformats.org/officeDocument/2006/relationships/tags" Target="../tags/tag391.xml"/><Relationship Id="rId46" Type="http://schemas.openxmlformats.org/officeDocument/2006/relationships/tags" Target="../tags/tag399.xml"/><Relationship Id="rId20" Type="http://schemas.openxmlformats.org/officeDocument/2006/relationships/tags" Target="../tags/tag373.xml"/><Relationship Id="rId41" Type="http://schemas.openxmlformats.org/officeDocument/2006/relationships/tags" Target="../tags/tag394.xml"/><Relationship Id="rId54" Type="http://schemas.openxmlformats.org/officeDocument/2006/relationships/notesSlide" Target="../notesSlides/notesSlide14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36" Type="http://schemas.openxmlformats.org/officeDocument/2006/relationships/tags" Target="../tags/tag389.xml"/><Relationship Id="rId49" Type="http://schemas.openxmlformats.org/officeDocument/2006/relationships/tags" Target="../tags/tag40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tags" Target="../tags/tag431.xml"/><Relationship Id="rId39" Type="http://schemas.openxmlformats.org/officeDocument/2006/relationships/tags" Target="../tags/tag444.xml"/><Relationship Id="rId21" Type="http://schemas.openxmlformats.org/officeDocument/2006/relationships/tags" Target="../tags/tag426.xml"/><Relationship Id="rId34" Type="http://schemas.openxmlformats.org/officeDocument/2006/relationships/tags" Target="../tags/tag439.xml"/><Relationship Id="rId42" Type="http://schemas.openxmlformats.org/officeDocument/2006/relationships/tags" Target="../tags/tag447.xml"/><Relationship Id="rId47" Type="http://schemas.openxmlformats.org/officeDocument/2006/relationships/tags" Target="../tags/tag452.xml"/><Relationship Id="rId50" Type="http://schemas.openxmlformats.org/officeDocument/2006/relationships/tags" Target="../tags/tag455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9" Type="http://schemas.openxmlformats.org/officeDocument/2006/relationships/tags" Target="../tags/tag434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tags" Target="../tags/tag437.xml"/><Relationship Id="rId37" Type="http://schemas.openxmlformats.org/officeDocument/2006/relationships/tags" Target="../tags/tag442.xml"/><Relationship Id="rId40" Type="http://schemas.openxmlformats.org/officeDocument/2006/relationships/tags" Target="../tags/tag445.xml"/><Relationship Id="rId45" Type="http://schemas.openxmlformats.org/officeDocument/2006/relationships/tags" Target="../tags/tag450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10.xml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tags" Target="../tags/tag436.xml"/><Relationship Id="rId44" Type="http://schemas.openxmlformats.org/officeDocument/2006/relationships/tags" Target="../tags/tag449.xml"/><Relationship Id="rId52" Type="http://schemas.openxmlformats.org/officeDocument/2006/relationships/tags" Target="../tags/tag457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Relationship Id="rId30" Type="http://schemas.openxmlformats.org/officeDocument/2006/relationships/tags" Target="../tags/tag435.xml"/><Relationship Id="rId35" Type="http://schemas.openxmlformats.org/officeDocument/2006/relationships/tags" Target="../tags/tag440.xml"/><Relationship Id="rId43" Type="http://schemas.openxmlformats.org/officeDocument/2006/relationships/tags" Target="../tags/tag448.xml"/><Relationship Id="rId48" Type="http://schemas.openxmlformats.org/officeDocument/2006/relationships/tags" Target="../tags/tag453.xml"/><Relationship Id="rId8" Type="http://schemas.openxmlformats.org/officeDocument/2006/relationships/tags" Target="../tags/tag413.xml"/><Relationship Id="rId51" Type="http://schemas.openxmlformats.org/officeDocument/2006/relationships/tags" Target="../tags/tag456.xml"/><Relationship Id="rId3" Type="http://schemas.openxmlformats.org/officeDocument/2006/relationships/tags" Target="../tags/tag408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tags" Target="../tags/tag438.xml"/><Relationship Id="rId38" Type="http://schemas.openxmlformats.org/officeDocument/2006/relationships/tags" Target="../tags/tag443.xml"/><Relationship Id="rId46" Type="http://schemas.openxmlformats.org/officeDocument/2006/relationships/tags" Target="../tags/tag451.xml"/><Relationship Id="rId20" Type="http://schemas.openxmlformats.org/officeDocument/2006/relationships/tags" Target="../tags/tag425.xml"/><Relationship Id="rId41" Type="http://schemas.openxmlformats.org/officeDocument/2006/relationships/tags" Target="../tags/tag446.xml"/><Relationship Id="rId54" Type="http://schemas.openxmlformats.org/officeDocument/2006/relationships/notesSlide" Target="../notesSlides/notesSlide15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tags" Target="../tags/tag433.xml"/><Relationship Id="rId36" Type="http://schemas.openxmlformats.org/officeDocument/2006/relationships/tags" Target="../tags/tag441.xml"/><Relationship Id="rId49" Type="http://schemas.openxmlformats.org/officeDocument/2006/relationships/tags" Target="../tags/tag45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tags" Target="../tags/tag496.xml"/><Relationship Id="rId21" Type="http://schemas.openxmlformats.org/officeDocument/2006/relationships/tags" Target="../tags/tag478.xml"/><Relationship Id="rId34" Type="http://schemas.openxmlformats.org/officeDocument/2006/relationships/tags" Target="../tags/tag491.xml"/><Relationship Id="rId42" Type="http://schemas.openxmlformats.org/officeDocument/2006/relationships/tags" Target="../tags/tag499.xml"/><Relationship Id="rId47" Type="http://schemas.openxmlformats.org/officeDocument/2006/relationships/tags" Target="../tags/tag504.xml"/><Relationship Id="rId50" Type="http://schemas.openxmlformats.org/officeDocument/2006/relationships/tags" Target="../tags/tag507.xm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9" Type="http://schemas.openxmlformats.org/officeDocument/2006/relationships/tags" Target="../tags/tag486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tags" Target="../tags/tag494.xml"/><Relationship Id="rId40" Type="http://schemas.openxmlformats.org/officeDocument/2006/relationships/tags" Target="../tags/tag497.xml"/><Relationship Id="rId45" Type="http://schemas.openxmlformats.org/officeDocument/2006/relationships/tags" Target="../tags/tag502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62.xml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4" Type="http://schemas.openxmlformats.org/officeDocument/2006/relationships/tags" Target="../tags/tag501.xml"/><Relationship Id="rId52" Type="http://schemas.openxmlformats.org/officeDocument/2006/relationships/tags" Target="../tags/tag509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tags" Target="../tags/tag492.xml"/><Relationship Id="rId43" Type="http://schemas.openxmlformats.org/officeDocument/2006/relationships/tags" Target="../tags/tag500.xml"/><Relationship Id="rId48" Type="http://schemas.openxmlformats.org/officeDocument/2006/relationships/tags" Target="../tags/tag505.xml"/><Relationship Id="rId8" Type="http://schemas.openxmlformats.org/officeDocument/2006/relationships/tags" Target="../tags/tag465.xml"/><Relationship Id="rId51" Type="http://schemas.openxmlformats.org/officeDocument/2006/relationships/tags" Target="../tags/tag508.xml"/><Relationship Id="rId3" Type="http://schemas.openxmlformats.org/officeDocument/2006/relationships/tags" Target="../tags/tag460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tags" Target="../tags/tag495.xml"/><Relationship Id="rId46" Type="http://schemas.openxmlformats.org/officeDocument/2006/relationships/tags" Target="../tags/tag503.xml"/><Relationship Id="rId20" Type="http://schemas.openxmlformats.org/officeDocument/2006/relationships/tags" Target="../tags/tag477.xml"/><Relationship Id="rId41" Type="http://schemas.openxmlformats.org/officeDocument/2006/relationships/tags" Target="../tags/tag498.xml"/><Relationship Id="rId54" Type="http://schemas.openxmlformats.org/officeDocument/2006/relationships/notesSlide" Target="../notesSlides/notesSlide16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tags" Target="../tags/tag493.xml"/><Relationship Id="rId49" Type="http://schemas.openxmlformats.org/officeDocument/2006/relationships/tags" Target="../tags/tag50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26" Type="http://schemas.openxmlformats.org/officeDocument/2006/relationships/tags" Target="../tags/tag535.xml"/><Relationship Id="rId39" Type="http://schemas.openxmlformats.org/officeDocument/2006/relationships/tags" Target="../tags/tag548.xml"/><Relationship Id="rId21" Type="http://schemas.openxmlformats.org/officeDocument/2006/relationships/tags" Target="../tags/tag530.xml"/><Relationship Id="rId34" Type="http://schemas.openxmlformats.org/officeDocument/2006/relationships/tags" Target="../tags/tag543.xml"/><Relationship Id="rId42" Type="http://schemas.openxmlformats.org/officeDocument/2006/relationships/tags" Target="../tags/tag551.xml"/><Relationship Id="rId47" Type="http://schemas.openxmlformats.org/officeDocument/2006/relationships/tags" Target="../tags/tag556.xml"/><Relationship Id="rId50" Type="http://schemas.openxmlformats.org/officeDocument/2006/relationships/tags" Target="../tags/tag559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6" Type="http://schemas.openxmlformats.org/officeDocument/2006/relationships/tags" Target="../tags/tag525.xml"/><Relationship Id="rId29" Type="http://schemas.openxmlformats.org/officeDocument/2006/relationships/tags" Target="../tags/tag538.xml"/><Relationship Id="rId11" Type="http://schemas.openxmlformats.org/officeDocument/2006/relationships/tags" Target="../tags/tag520.xml"/><Relationship Id="rId24" Type="http://schemas.openxmlformats.org/officeDocument/2006/relationships/tags" Target="../tags/tag533.xml"/><Relationship Id="rId32" Type="http://schemas.openxmlformats.org/officeDocument/2006/relationships/tags" Target="../tags/tag541.xml"/><Relationship Id="rId37" Type="http://schemas.openxmlformats.org/officeDocument/2006/relationships/tags" Target="../tags/tag546.xml"/><Relationship Id="rId40" Type="http://schemas.openxmlformats.org/officeDocument/2006/relationships/tags" Target="../tags/tag549.xml"/><Relationship Id="rId45" Type="http://schemas.openxmlformats.org/officeDocument/2006/relationships/tags" Target="../tags/tag55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514.xml"/><Relationship Id="rId10" Type="http://schemas.openxmlformats.org/officeDocument/2006/relationships/tags" Target="../tags/tag519.xml"/><Relationship Id="rId19" Type="http://schemas.openxmlformats.org/officeDocument/2006/relationships/tags" Target="../tags/tag528.xml"/><Relationship Id="rId31" Type="http://schemas.openxmlformats.org/officeDocument/2006/relationships/tags" Target="../tags/tag540.xml"/><Relationship Id="rId44" Type="http://schemas.openxmlformats.org/officeDocument/2006/relationships/tags" Target="../tags/tag553.xml"/><Relationship Id="rId52" Type="http://schemas.openxmlformats.org/officeDocument/2006/relationships/tags" Target="../tags/tag561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30" Type="http://schemas.openxmlformats.org/officeDocument/2006/relationships/tags" Target="../tags/tag539.xml"/><Relationship Id="rId35" Type="http://schemas.openxmlformats.org/officeDocument/2006/relationships/tags" Target="../tags/tag544.xml"/><Relationship Id="rId43" Type="http://schemas.openxmlformats.org/officeDocument/2006/relationships/tags" Target="../tags/tag552.xml"/><Relationship Id="rId48" Type="http://schemas.openxmlformats.org/officeDocument/2006/relationships/tags" Target="../tags/tag557.xml"/><Relationship Id="rId8" Type="http://schemas.openxmlformats.org/officeDocument/2006/relationships/tags" Target="../tags/tag517.xml"/><Relationship Id="rId51" Type="http://schemas.openxmlformats.org/officeDocument/2006/relationships/tags" Target="../tags/tag560.xml"/><Relationship Id="rId3" Type="http://schemas.openxmlformats.org/officeDocument/2006/relationships/tags" Target="../tags/tag512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25" Type="http://schemas.openxmlformats.org/officeDocument/2006/relationships/tags" Target="../tags/tag534.xml"/><Relationship Id="rId33" Type="http://schemas.openxmlformats.org/officeDocument/2006/relationships/tags" Target="../tags/tag542.xml"/><Relationship Id="rId38" Type="http://schemas.openxmlformats.org/officeDocument/2006/relationships/tags" Target="../tags/tag547.xml"/><Relationship Id="rId46" Type="http://schemas.openxmlformats.org/officeDocument/2006/relationships/tags" Target="../tags/tag555.xml"/><Relationship Id="rId20" Type="http://schemas.openxmlformats.org/officeDocument/2006/relationships/tags" Target="../tags/tag529.xml"/><Relationship Id="rId41" Type="http://schemas.openxmlformats.org/officeDocument/2006/relationships/tags" Target="../tags/tag550.xml"/><Relationship Id="rId54" Type="http://schemas.openxmlformats.org/officeDocument/2006/relationships/notesSlide" Target="../notesSlides/notesSlide17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5" Type="http://schemas.openxmlformats.org/officeDocument/2006/relationships/tags" Target="../tags/tag524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36" Type="http://schemas.openxmlformats.org/officeDocument/2006/relationships/tags" Target="../tags/tag545.xml"/><Relationship Id="rId49" Type="http://schemas.openxmlformats.org/officeDocument/2006/relationships/tags" Target="../tags/tag55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tags" Target="../tags/tag600.xml"/><Relationship Id="rId21" Type="http://schemas.openxmlformats.org/officeDocument/2006/relationships/tags" Target="../tags/tag582.xml"/><Relationship Id="rId34" Type="http://schemas.openxmlformats.org/officeDocument/2006/relationships/tags" Target="../tags/tag595.xml"/><Relationship Id="rId42" Type="http://schemas.openxmlformats.org/officeDocument/2006/relationships/tags" Target="../tags/tag603.xml"/><Relationship Id="rId47" Type="http://schemas.openxmlformats.org/officeDocument/2006/relationships/tags" Target="../tags/tag608.xml"/><Relationship Id="rId50" Type="http://schemas.openxmlformats.org/officeDocument/2006/relationships/tags" Target="../tags/tag611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9" Type="http://schemas.openxmlformats.org/officeDocument/2006/relationships/tags" Target="../tags/tag590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tags" Target="../tags/tag593.xml"/><Relationship Id="rId37" Type="http://schemas.openxmlformats.org/officeDocument/2006/relationships/tags" Target="../tags/tag598.xml"/><Relationship Id="rId40" Type="http://schemas.openxmlformats.org/officeDocument/2006/relationships/tags" Target="../tags/tag601.xml"/><Relationship Id="rId45" Type="http://schemas.openxmlformats.org/officeDocument/2006/relationships/tags" Target="../tags/tag606.xml"/><Relationship Id="rId53" Type="http://schemas.openxmlformats.org/officeDocument/2006/relationships/tags" Target="../tags/tag614.xml"/><Relationship Id="rId5" Type="http://schemas.openxmlformats.org/officeDocument/2006/relationships/tags" Target="../tags/tag566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tags" Target="../tags/tag592.xml"/><Relationship Id="rId44" Type="http://schemas.openxmlformats.org/officeDocument/2006/relationships/tags" Target="../tags/tag605.xml"/><Relationship Id="rId52" Type="http://schemas.openxmlformats.org/officeDocument/2006/relationships/tags" Target="../tags/tag613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tags" Target="../tags/tag591.xml"/><Relationship Id="rId35" Type="http://schemas.openxmlformats.org/officeDocument/2006/relationships/tags" Target="../tags/tag596.xml"/><Relationship Id="rId43" Type="http://schemas.openxmlformats.org/officeDocument/2006/relationships/tags" Target="../tags/tag604.xml"/><Relationship Id="rId48" Type="http://schemas.openxmlformats.org/officeDocument/2006/relationships/tags" Target="../tags/tag609.xml"/><Relationship Id="rId8" Type="http://schemas.openxmlformats.org/officeDocument/2006/relationships/tags" Target="../tags/tag569.xml"/><Relationship Id="rId51" Type="http://schemas.openxmlformats.org/officeDocument/2006/relationships/tags" Target="../tags/tag612.xml"/><Relationship Id="rId3" Type="http://schemas.openxmlformats.org/officeDocument/2006/relationships/tags" Target="../tags/tag564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tags" Target="../tags/tag594.xml"/><Relationship Id="rId38" Type="http://schemas.openxmlformats.org/officeDocument/2006/relationships/tags" Target="../tags/tag599.xml"/><Relationship Id="rId46" Type="http://schemas.openxmlformats.org/officeDocument/2006/relationships/tags" Target="../tags/tag607.xml"/><Relationship Id="rId20" Type="http://schemas.openxmlformats.org/officeDocument/2006/relationships/tags" Target="../tags/tag581.xml"/><Relationship Id="rId41" Type="http://schemas.openxmlformats.org/officeDocument/2006/relationships/tags" Target="../tags/tag602.xml"/><Relationship Id="rId54" Type="http://schemas.openxmlformats.org/officeDocument/2006/relationships/tags" Target="../tags/tag615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tags" Target="../tags/tag597.xml"/><Relationship Id="rId49" Type="http://schemas.openxmlformats.org/officeDocument/2006/relationships/tags" Target="../tags/tag61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26" Type="http://schemas.openxmlformats.org/officeDocument/2006/relationships/tags" Target="../tags/tag641.xml"/><Relationship Id="rId39" Type="http://schemas.openxmlformats.org/officeDocument/2006/relationships/tags" Target="../tags/tag654.xml"/><Relationship Id="rId21" Type="http://schemas.openxmlformats.org/officeDocument/2006/relationships/tags" Target="../tags/tag636.xml"/><Relationship Id="rId34" Type="http://schemas.openxmlformats.org/officeDocument/2006/relationships/tags" Target="../tags/tag649.xml"/><Relationship Id="rId42" Type="http://schemas.openxmlformats.org/officeDocument/2006/relationships/tags" Target="../tags/tag657.xml"/><Relationship Id="rId47" Type="http://schemas.openxmlformats.org/officeDocument/2006/relationships/tags" Target="../tags/tag662.xml"/><Relationship Id="rId50" Type="http://schemas.openxmlformats.org/officeDocument/2006/relationships/tags" Target="../tags/tag665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6" Type="http://schemas.openxmlformats.org/officeDocument/2006/relationships/tags" Target="../tags/tag631.xml"/><Relationship Id="rId29" Type="http://schemas.openxmlformats.org/officeDocument/2006/relationships/tags" Target="../tags/tag644.xml"/><Relationship Id="rId11" Type="http://schemas.openxmlformats.org/officeDocument/2006/relationships/tags" Target="../tags/tag626.xml"/><Relationship Id="rId24" Type="http://schemas.openxmlformats.org/officeDocument/2006/relationships/tags" Target="../tags/tag639.xml"/><Relationship Id="rId32" Type="http://schemas.openxmlformats.org/officeDocument/2006/relationships/tags" Target="../tags/tag647.xml"/><Relationship Id="rId37" Type="http://schemas.openxmlformats.org/officeDocument/2006/relationships/tags" Target="../tags/tag652.xml"/><Relationship Id="rId40" Type="http://schemas.openxmlformats.org/officeDocument/2006/relationships/tags" Target="../tags/tag655.xml"/><Relationship Id="rId45" Type="http://schemas.openxmlformats.org/officeDocument/2006/relationships/tags" Target="../tags/tag660.xml"/><Relationship Id="rId53" Type="http://schemas.openxmlformats.org/officeDocument/2006/relationships/tags" Target="../tags/tag668.xml"/><Relationship Id="rId5" Type="http://schemas.openxmlformats.org/officeDocument/2006/relationships/tags" Target="../tags/tag620.xml"/><Relationship Id="rId10" Type="http://schemas.openxmlformats.org/officeDocument/2006/relationships/tags" Target="../tags/tag625.xml"/><Relationship Id="rId19" Type="http://schemas.openxmlformats.org/officeDocument/2006/relationships/tags" Target="../tags/tag634.xml"/><Relationship Id="rId31" Type="http://schemas.openxmlformats.org/officeDocument/2006/relationships/tags" Target="../tags/tag646.xml"/><Relationship Id="rId44" Type="http://schemas.openxmlformats.org/officeDocument/2006/relationships/tags" Target="../tags/tag659.xml"/><Relationship Id="rId52" Type="http://schemas.openxmlformats.org/officeDocument/2006/relationships/tags" Target="../tags/tag667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43" Type="http://schemas.openxmlformats.org/officeDocument/2006/relationships/tags" Target="../tags/tag658.xml"/><Relationship Id="rId48" Type="http://schemas.openxmlformats.org/officeDocument/2006/relationships/tags" Target="../tags/tag663.xml"/><Relationship Id="rId8" Type="http://schemas.openxmlformats.org/officeDocument/2006/relationships/tags" Target="../tags/tag623.xml"/><Relationship Id="rId51" Type="http://schemas.openxmlformats.org/officeDocument/2006/relationships/tags" Target="../tags/tag666.xml"/><Relationship Id="rId3" Type="http://schemas.openxmlformats.org/officeDocument/2006/relationships/tags" Target="../tags/tag618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33" Type="http://schemas.openxmlformats.org/officeDocument/2006/relationships/tags" Target="../tags/tag648.xml"/><Relationship Id="rId38" Type="http://schemas.openxmlformats.org/officeDocument/2006/relationships/tags" Target="../tags/tag653.xml"/><Relationship Id="rId46" Type="http://schemas.openxmlformats.org/officeDocument/2006/relationships/tags" Target="../tags/tag661.xml"/><Relationship Id="rId20" Type="http://schemas.openxmlformats.org/officeDocument/2006/relationships/tags" Target="../tags/tag635.xml"/><Relationship Id="rId41" Type="http://schemas.openxmlformats.org/officeDocument/2006/relationships/tags" Target="../tags/tag656.xml"/><Relationship Id="rId54" Type="http://schemas.openxmlformats.org/officeDocument/2006/relationships/tags" Target="../tags/tag669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36" Type="http://schemas.openxmlformats.org/officeDocument/2006/relationships/tags" Target="../tags/tag651.xml"/><Relationship Id="rId49" Type="http://schemas.openxmlformats.org/officeDocument/2006/relationships/tags" Target="../tags/tag66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9" Type="http://schemas.openxmlformats.org/officeDocument/2006/relationships/tags" Target="../tags/tag708.xml"/><Relationship Id="rId21" Type="http://schemas.openxmlformats.org/officeDocument/2006/relationships/tags" Target="../tags/tag690.xml"/><Relationship Id="rId34" Type="http://schemas.openxmlformats.org/officeDocument/2006/relationships/tags" Target="../tags/tag703.xml"/><Relationship Id="rId42" Type="http://schemas.openxmlformats.org/officeDocument/2006/relationships/tags" Target="../tags/tag711.xml"/><Relationship Id="rId7" Type="http://schemas.openxmlformats.org/officeDocument/2006/relationships/tags" Target="../tags/tag676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9" Type="http://schemas.openxmlformats.org/officeDocument/2006/relationships/tags" Target="../tags/tag698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32" Type="http://schemas.openxmlformats.org/officeDocument/2006/relationships/tags" Target="../tags/tag701.xml"/><Relationship Id="rId37" Type="http://schemas.openxmlformats.org/officeDocument/2006/relationships/tags" Target="../tags/tag706.xml"/><Relationship Id="rId40" Type="http://schemas.openxmlformats.org/officeDocument/2006/relationships/tags" Target="../tags/tag70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tags" Target="../tags/tag697.xml"/><Relationship Id="rId36" Type="http://schemas.openxmlformats.org/officeDocument/2006/relationships/tags" Target="../tags/tag705.xml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tags" Target="../tags/tag700.xml"/><Relationship Id="rId44" Type="http://schemas.openxmlformats.org/officeDocument/2006/relationships/tags" Target="../tags/tag713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Relationship Id="rId30" Type="http://schemas.openxmlformats.org/officeDocument/2006/relationships/tags" Target="../tags/tag699.xml"/><Relationship Id="rId35" Type="http://schemas.openxmlformats.org/officeDocument/2006/relationships/tags" Target="../tags/tag704.xml"/><Relationship Id="rId43" Type="http://schemas.openxmlformats.org/officeDocument/2006/relationships/tags" Target="../tags/tag712.xml"/><Relationship Id="rId8" Type="http://schemas.openxmlformats.org/officeDocument/2006/relationships/tags" Target="../tags/tag677.xml"/><Relationship Id="rId3" Type="http://schemas.openxmlformats.org/officeDocument/2006/relationships/tags" Target="../tags/tag672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33" Type="http://schemas.openxmlformats.org/officeDocument/2006/relationships/tags" Target="../tags/tag702.xml"/><Relationship Id="rId38" Type="http://schemas.openxmlformats.org/officeDocument/2006/relationships/tags" Target="../tags/tag707.xml"/><Relationship Id="rId46" Type="http://schemas.openxmlformats.org/officeDocument/2006/relationships/notesSlide" Target="../notesSlides/notesSlide18.xml"/><Relationship Id="rId20" Type="http://schemas.openxmlformats.org/officeDocument/2006/relationships/tags" Target="../tags/tag689.xml"/><Relationship Id="rId41" Type="http://schemas.openxmlformats.org/officeDocument/2006/relationships/tags" Target="../tags/tag71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9" Type="http://schemas.openxmlformats.org/officeDocument/2006/relationships/tags" Target="../tags/tag752.xml"/><Relationship Id="rId21" Type="http://schemas.openxmlformats.org/officeDocument/2006/relationships/tags" Target="../tags/tag734.xml"/><Relationship Id="rId34" Type="http://schemas.openxmlformats.org/officeDocument/2006/relationships/tags" Target="../tags/tag747.xml"/><Relationship Id="rId42" Type="http://schemas.openxmlformats.org/officeDocument/2006/relationships/tags" Target="../tags/tag755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9" Type="http://schemas.openxmlformats.org/officeDocument/2006/relationships/tags" Target="../tags/tag742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32" Type="http://schemas.openxmlformats.org/officeDocument/2006/relationships/tags" Target="../tags/tag745.xml"/><Relationship Id="rId37" Type="http://schemas.openxmlformats.org/officeDocument/2006/relationships/tags" Target="../tags/tag750.xml"/><Relationship Id="rId40" Type="http://schemas.openxmlformats.org/officeDocument/2006/relationships/tags" Target="../tags/tag753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36" Type="http://schemas.openxmlformats.org/officeDocument/2006/relationships/tags" Target="../tags/tag749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4" Type="http://schemas.openxmlformats.org/officeDocument/2006/relationships/tags" Target="../tags/tag757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Relationship Id="rId35" Type="http://schemas.openxmlformats.org/officeDocument/2006/relationships/tags" Target="../tags/tag748.xml"/><Relationship Id="rId43" Type="http://schemas.openxmlformats.org/officeDocument/2006/relationships/tags" Target="../tags/tag756.xml"/><Relationship Id="rId8" Type="http://schemas.openxmlformats.org/officeDocument/2006/relationships/tags" Target="../tags/tag721.xml"/><Relationship Id="rId3" Type="http://schemas.openxmlformats.org/officeDocument/2006/relationships/tags" Target="../tags/tag716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33" Type="http://schemas.openxmlformats.org/officeDocument/2006/relationships/tags" Target="../tags/tag746.xml"/><Relationship Id="rId38" Type="http://schemas.openxmlformats.org/officeDocument/2006/relationships/tags" Target="../tags/tag751.xml"/><Relationship Id="rId46" Type="http://schemas.openxmlformats.org/officeDocument/2006/relationships/notesSlide" Target="../notesSlides/notesSlide19.xml"/><Relationship Id="rId20" Type="http://schemas.openxmlformats.org/officeDocument/2006/relationships/tags" Target="../tags/tag733.xml"/><Relationship Id="rId41" Type="http://schemas.openxmlformats.org/officeDocument/2006/relationships/tags" Target="../tags/tag75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26" Type="http://schemas.openxmlformats.org/officeDocument/2006/relationships/tags" Target="../tags/tag783.xml"/><Relationship Id="rId39" Type="http://schemas.openxmlformats.org/officeDocument/2006/relationships/tags" Target="../tags/tag796.xml"/><Relationship Id="rId21" Type="http://schemas.openxmlformats.org/officeDocument/2006/relationships/tags" Target="../tags/tag778.xml"/><Relationship Id="rId34" Type="http://schemas.openxmlformats.org/officeDocument/2006/relationships/tags" Target="../tags/tag791.xml"/><Relationship Id="rId42" Type="http://schemas.openxmlformats.org/officeDocument/2006/relationships/tags" Target="../tags/tag799.xml"/><Relationship Id="rId7" Type="http://schemas.openxmlformats.org/officeDocument/2006/relationships/tags" Target="../tags/tag764.xml"/><Relationship Id="rId2" Type="http://schemas.openxmlformats.org/officeDocument/2006/relationships/tags" Target="../tags/tag759.xml"/><Relationship Id="rId16" Type="http://schemas.openxmlformats.org/officeDocument/2006/relationships/tags" Target="../tags/tag773.xml"/><Relationship Id="rId29" Type="http://schemas.openxmlformats.org/officeDocument/2006/relationships/tags" Target="../tags/tag786.xml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1" Type="http://schemas.openxmlformats.org/officeDocument/2006/relationships/tags" Target="../tags/tag768.xml"/><Relationship Id="rId24" Type="http://schemas.openxmlformats.org/officeDocument/2006/relationships/tags" Target="../tags/tag781.xml"/><Relationship Id="rId32" Type="http://schemas.openxmlformats.org/officeDocument/2006/relationships/tags" Target="../tags/tag789.xml"/><Relationship Id="rId37" Type="http://schemas.openxmlformats.org/officeDocument/2006/relationships/tags" Target="../tags/tag794.xml"/><Relationship Id="rId40" Type="http://schemas.openxmlformats.org/officeDocument/2006/relationships/tags" Target="../tags/tag79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762.xml"/><Relationship Id="rId15" Type="http://schemas.openxmlformats.org/officeDocument/2006/relationships/tags" Target="../tags/tag772.xml"/><Relationship Id="rId23" Type="http://schemas.openxmlformats.org/officeDocument/2006/relationships/tags" Target="../tags/tag780.xml"/><Relationship Id="rId28" Type="http://schemas.openxmlformats.org/officeDocument/2006/relationships/tags" Target="../tags/tag785.xml"/><Relationship Id="rId36" Type="http://schemas.openxmlformats.org/officeDocument/2006/relationships/tags" Target="../tags/tag793.xml"/><Relationship Id="rId10" Type="http://schemas.openxmlformats.org/officeDocument/2006/relationships/tags" Target="../tags/tag767.xml"/><Relationship Id="rId19" Type="http://schemas.openxmlformats.org/officeDocument/2006/relationships/tags" Target="../tags/tag776.xml"/><Relationship Id="rId31" Type="http://schemas.openxmlformats.org/officeDocument/2006/relationships/tags" Target="../tags/tag788.xml"/><Relationship Id="rId44" Type="http://schemas.openxmlformats.org/officeDocument/2006/relationships/tags" Target="../tags/tag801.xml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tags" Target="../tags/tag771.xml"/><Relationship Id="rId22" Type="http://schemas.openxmlformats.org/officeDocument/2006/relationships/tags" Target="../tags/tag779.xml"/><Relationship Id="rId27" Type="http://schemas.openxmlformats.org/officeDocument/2006/relationships/tags" Target="../tags/tag784.xml"/><Relationship Id="rId30" Type="http://schemas.openxmlformats.org/officeDocument/2006/relationships/tags" Target="../tags/tag787.xml"/><Relationship Id="rId35" Type="http://schemas.openxmlformats.org/officeDocument/2006/relationships/tags" Target="../tags/tag792.xml"/><Relationship Id="rId43" Type="http://schemas.openxmlformats.org/officeDocument/2006/relationships/tags" Target="../tags/tag800.xml"/><Relationship Id="rId8" Type="http://schemas.openxmlformats.org/officeDocument/2006/relationships/tags" Target="../tags/tag765.xml"/><Relationship Id="rId3" Type="http://schemas.openxmlformats.org/officeDocument/2006/relationships/tags" Target="../tags/tag760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tags" Target="../tags/tag782.xml"/><Relationship Id="rId33" Type="http://schemas.openxmlformats.org/officeDocument/2006/relationships/tags" Target="../tags/tag790.xml"/><Relationship Id="rId38" Type="http://schemas.openxmlformats.org/officeDocument/2006/relationships/tags" Target="../tags/tag795.xml"/><Relationship Id="rId46" Type="http://schemas.openxmlformats.org/officeDocument/2006/relationships/notesSlide" Target="../notesSlides/notesSlide20.xml"/><Relationship Id="rId20" Type="http://schemas.openxmlformats.org/officeDocument/2006/relationships/tags" Target="../tags/tag777.xml"/><Relationship Id="rId41" Type="http://schemas.openxmlformats.org/officeDocument/2006/relationships/tags" Target="../tags/tag79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tags" Target="../tags/tag827.xml"/><Relationship Id="rId39" Type="http://schemas.openxmlformats.org/officeDocument/2006/relationships/tags" Target="../tags/tag840.xml"/><Relationship Id="rId21" Type="http://schemas.openxmlformats.org/officeDocument/2006/relationships/tags" Target="../tags/tag822.xml"/><Relationship Id="rId34" Type="http://schemas.openxmlformats.org/officeDocument/2006/relationships/tags" Target="../tags/tag835.xml"/><Relationship Id="rId42" Type="http://schemas.openxmlformats.org/officeDocument/2006/relationships/tags" Target="../tags/tag843.xml"/><Relationship Id="rId7" Type="http://schemas.openxmlformats.org/officeDocument/2006/relationships/tags" Target="../tags/tag808.xml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9" Type="http://schemas.openxmlformats.org/officeDocument/2006/relationships/tags" Target="../tags/tag830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24" Type="http://schemas.openxmlformats.org/officeDocument/2006/relationships/tags" Target="../tags/tag825.xml"/><Relationship Id="rId32" Type="http://schemas.openxmlformats.org/officeDocument/2006/relationships/tags" Target="../tags/tag833.xml"/><Relationship Id="rId37" Type="http://schemas.openxmlformats.org/officeDocument/2006/relationships/tags" Target="../tags/tag838.xml"/><Relationship Id="rId40" Type="http://schemas.openxmlformats.org/officeDocument/2006/relationships/tags" Target="../tags/tag841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806.xml"/><Relationship Id="rId15" Type="http://schemas.openxmlformats.org/officeDocument/2006/relationships/tags" Target="../tags/tag816.xml"/><Relationship Id="rId23" Type="http://schemas.openxmlformats.org/officeDocument/2006/relationships/tags" Target="../tags/tag824.xml"/><Relationship Id="rId28" Type="http://schemas.openxmlformats.org/officeDocument/2006/relationships/tags" Target="../tags/tag829.xml"/><Relationship Id="rId36" Type="http://schemas.openxmlformats.org/officeDocument/2006/relationships/tags" Target="../tags/tag837.xml"/><Relationship Id="rId10" Type="http://schemas.openxmlformats.org/officeDocument/2006/relationships/tags" Target="../tags/tag811.xml"/><Relationship Id="rId19" Type="http://schemas.openxmlformats.org/officeDocument/2006/relationships/tags" Target="../tags/tag820.xml"/><Relationship Id="rId31" Type="http://schemas.openxmlformats.org/officeDocument/2006/relationships/tags" Target="../tags/tag832.xml"/><Relationship Id="rId44" Type="http://schemas.openxmlformats.org/officeDocument/2006/relationships/tags" Target="../tags/tag845.xml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4" Type="http://schemas.openxmlformats.org/officeDocument/2006/relationships/tags" Target="../tags/tag815.xml"/><Relationship Id="rId22" Type="http://schemas.openxmlformats.org/officeDocument/2006/relationships/tags" Target="../tags/tag823.xml"/><Relationship Id="rId27" Type="http://schemas.openxmlformats.org/officeDocument/2006/relationships/tags" Target="../tags/tag828.xml"/><Relationship Id="rId30" Type="http://schemas.openxmlformats.org/officeDocument/2006/relationships/tags" Target="../tags/tag831.xml"/><Relationship Id="rId35" Type="http://schemas.openxmlformats.org/officeDocument/2006/relationships/tags" Target="../tags/tag836.xml"/><Relationship Id="rId43" Type="http://schemas.openxmlformats.org/officeDocument/2006/relationships/tags" Target="../tags/tag844.xml"/><Relationship Id="rId8" Type="http://schemas.openxmlformats.org/officeDocument/2006/relationships/tags" Target="../tags/tag809.xml"/><Relationship Id="rId3" Type="http://schemas.openxmlformats.org/officeDocument/2006/relationships/tags" Target="../tags/tag804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tags" Target="../tags/tag826.xml"/><Relationship Id="rId33" Type="http://schemas.openxmlformats.org/officeDocument/2006/relationships/tags" Target="../tags/tag834.xml"/><Relationship Id="rId38" Type="http://schemas.openxmlformats.org/officeDocument/2006/relationships/tags" Target="../tags/tag839.xml"/><Relationship Id="rId46" Type="http://schemas.openxmlformats.org/officeDocument/2006/relationships/notesSlide" Target="../notesSlides/notesSlide21.xml"/><Relationship Id="rId20" Type="http://schemas.openxmlformats.org/officeDocument/2006/relationships/tags" Target="../tags/tag821.xml"/><Relationship Id="rId41" Type="http://schemas.openxmlformats.org/officeDocument/2006/relationships/tags" Target="../tags/tag84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58.xml"/><Relationship Id="rId18" Type="http://schemas.openxmlformats.org/officeDocument/2006/relationships/tags" Target="../tags/tag863.xml"/><Relationship Id="rId26" Type="http://schemas.openxmlformats.org/officeDocument/2006/relationships/tags" Target="../tags/tag871.xml"/><Relationship Id="rId39" Type="http://schemas.openxmlformats.org/officeDocument/2006/relationships/tags" Target="../tags/tag884.xml"/><Relationship Id="rId21" Type="http://schemas.openxmlformats.org/officeDocument/2006/relationships/tags" Target="../tags/tag866.xml"/><Relationship Id="rId34" Type="http://schemas.openxmlformats.org/officeDocument/2006/relationships/tags" Target="../tags/tag879.xml"/><Relationship Id="rId42" Type="http://schemas.openxmlformats.org/officeDocument/2006/relationships/tags" Target="../tags/tag887.xml"/><Relationship Id="rId7" Type="http://schemas.openxmlformats.org/officeDocument/2006/relationships/tags" Target="../tags/tag852.xml"/><Relationship Id="rId2" Type="http://schemas.openxmlformats.org/officeDocument/2006/relationships/tags" Target="../tags/tag847.xml"/><Relationship Id="rId16" Type="http://schemas.openxmlformats.org/officeDocument/2006/relationships/tags" Target="../tags/tag861.xml"/><Relationship Id="rId29" Type="http://schemas.openxmlformats.org/officeDocument/2006/relationships/tags" Target="../tags/tag874.xml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tags" Target="../tags/tag856.xml"/><Relationship Id="rId24" Type="http://schemas.openxmlformats.org/officeDocument/2006/relationships/tags" Target="../tags/tag869.xml"/><Relationship Id="rId32" Type="http://schemas.openxmlformats.org/officeDocument/2006/relationships/tags" Target="../tags/tag877.xml"/><Relationship Id="rId37" Type="http://schemas.openxmlformats.org/officeDocument/2006/relationships/tags" Target="../tags/tag882.xml"/><Relationship Id="rId40" Type="http://schemas.openxmlformats.org/officeDocument/2006/relationships/tags" Target="../tags/tag885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850.xml"/><Relationship Id="rId15" Type="http://schemas.openxmlformats.org/officeDocument/2006/relationships/tags" Target="../tags/tag860.xml"/><Relationship Id="rId23" Type="http://schemas.openxmlformats.org/officeDocument/2006/relationships/tags" Target="../tags/tag868.xml"/><Relationship Id="rId28" Type="http://schemas.openxmlformats.org/officeDocument/2006/relationships/tags" Target="../tags/tag873.xml"/><Relationship Id="rId36" Type="http://schemas.openxmlformats.org/officeDocument/2006/relationships/tags" Target="../tags/tag881.xml"/><Relationship Id="rId10" Type="http://schemas.openxmlformats.org/officeDocument/2006/relationships/tags" Target="../tags/tag855.xml"/><Relationship Id="rId19" Type="http://schemas.openxmlformats.org/officeDocument/2006/relationships/tags" Target="../tags/tag864.xml"/><Relationship Id="rId31" Type="http://schemas.openxmlformats.org/officeDocument/2006/relationships/tags" Target="../tags/tag876.xml"/><Relationship Id="rId44" Type="http://schemas.openxmlformats.org/officeDocument/2006/relationships/tags" Target="../tags/tag889.xml"/><Relationship Id="rId4" Type="http://schemas.openxmlformats.org/officeDocument/2006/relationships/tags" Target="../tags/tag849.xml"/><Relationship Id="rId9" Type="http://schemas.openxmlformats.org/officeDocument/2006/relationships/tags" Target="../tags/tag854.xml"/><Relationship Id="rId14" Type="http://schemas.openxmlformats.org/officeDocument/2006/relationships/tags" Target="../tags/tag859.xml"/><Relationship Id="rId22" Type="http://schemas.openxmlformats.org/officeDocument/2006/relationships/tags" Target="../tags/tag867.xml"/><Relationship Id="rId27" Type="http://schemas.openxmlformats.org/officeDocument/2006/relationships/tags" Target="../tags/tag872.xml"/><Relationship Id="rId30" Type="http://schemas.openxmlformats.org/officeDocument/2006/relationships/tags" Target="../tags/tag875.xml"/><Relationship Id="rId35" Type="http://schemas.openxmlformats.org/officeDocument/2006/relationships/tags" Target="../tags/tag880.xml"/><Relationship Id="rId43" Type="http://schemas.openxmlformats.org/officeDocument/2006/relationships/tags" Target="../tags/tag888.xml"/><Relationship Id="rId8" Type="http://schemas.openxmlformats.org/officeDocument/2006/relationships/tags" Target="../tags/tag853.xml"/><Relationship Id="rId3" Type="http://schemas.openxmlformats.org/officeDocument/2006/relationships/tags" Target="../tags/tag848.xml"/><Relationship Id="rId12" Type="http://schemas.openxmlformats.org/officeDocument/2006/relationships/tags" Target="../tags/tag857.xml"/><Relationship Id="rId17" Type="http://schemas.openxmlformats.org/officeDocument/2006/relationships/tags" Target="../tags/tag862.xml"/><Relationship Id="rId25" Type="http://schemas.openxmlformats.org/officeDocument/2006/relationships/tags" Target="../tags/tag870.xml"/><Relationship Id="rId33" Type="http://schemas.openxmlformats.org/officeDocument/2006/relationships/tags" Target="../tags/tag878.xml"/><Relationship Id="rId38" Type="http://schemas.openxmlformats.org/officeDocument/2006/relationships/tags" Target="../tags/tag883.xml"/><Relationship Id="rId46" Type="http://schemas.openxmlformats.org/officeDocument/2006/relationships/notesSlide" Target="../notesSlides/notesSlide22.xml"/><Relationship Id="rId20" Type="http://schemas.openxmlformats.org/officeDocument/2006/relationships/tags" Target="../tags/tag865.xml"/><Relationship Id="rId41" Type="http://schemas.openxmlformats.org/officeDocument/2006/relationships/tags" Target="../tags/tag886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02.xml"/><Relationship Id="rId18" Type="http://schemas.openxmlformats.org/officeDocument/2006/relationships/tags" Target="../tags/tag907.xml"/><Relationship Id="rId26" Type="http://schemas.openxmlformats.org/officeDocument/2006/relationships/tags" Target="../tags/tag915.xml"/><Relationship Id="rId39" Type="http://schemas.openxmlformats.org/officeDocument/2006/relationships/tags" Target="../tags/tag928.xml"/><Relationship Id="rId21" Type="http://schemas.openxmlformats.org/officeDocument/2006/relationships/tags" Target="../tags/tag910.xml"/><Relationship Id="rId34" Type="http://schemas.openxmlformats.org/officeDocument/2006/relationships/tags" Target="../tags/tag923.xml"/><Relationship Id="rId42" Type="http://schemas.openxmlformats.org/officeDocument/2006/relationships/tags" Target="../tags/tag931.xml"/><Relationship Id="rId7" Type="http://schemas.openxmlformats.org/officeDocument/2006/relationships/tags" Target="../tags/tag896.xml"/><Relationship Id="rId2" Type="http://schemas.openxmlformats.org/officeDocument/2006/relationships/tags" Target="../tags/tag891.xml"/><Relationship Id="rId16" Type="http://schemas.openxmlformats.org/officeDocument/2006/relationships/tags" Target="../tags/tag905.xml"/><Relationship Id="rId29" Type="http://schemas.openxmlformats.org/officeDocument/2006/relationships/tags" Target="../tags/tag918.xml"/><Relationship Id="rId1" Type="http://schemas.openxmlformats.org/officeDocument/2006/relationships/tags" Target="../tags/tag890.xml"/><Relationship Id="rId6" Type="http://schemas.openxmlformats.org/officeDocument/2006/relationships/tags" Target="../tags/tag895.xml"/><Relationship Id="rId11" Type="http://schemas.openxmlformats.org/officeDocument/2006/relationships/tags" Target="../tags/tag900.xml"/><Relationship Id="rId24" Type="http://schemas.openxmlformats.org/officeDocument/2006/relationships/tags" Target="../tags/tag913.xml"/><Relationship Id="rId32" Type="http://schemas.openxmlformats.org/officeDocument/2006/relationships/tags" Target="../tags/tag921.xml"/><Relationship Id="rId37" Type="http://schemas.openxmlformats.org/officeDocument/2006/relationships/tags" Target="../tags/tag926.xml"/><Relationship Id="rId40" Type="http://schemas.openxmlformats.org/officeDocument/2006/relationships/tags" Target="../tags/tag92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894.xml"/><Relationship Id="rId15" Type="http://schemas.openxmlformats.org/officeDocument/2006/relationships/tags" Target="../tags/tag904.xml"/><Relationship Id="rId23" Type="http://schemas.openxmlformats.org/officeDocument/2006/relationships/tags" Target="../tags/tag912.xml"/><Relationship Id="rId28" Type="http://schemas.openxmlformats.org/officeDocument/2006/relationships/tags" Target="../tags/tag917.xml"/><Relationship Id="rId36" Type="http://schemas.openxmlformats.org/officeDocument/2006/relationships/tags" Target="../tags/tag925.xml"/><Relationship Id="rId10" Type="http://schemas.openxmlformats.org/officeDocument/2006/relationships/tags" Target="../tags/tag899.xml"/><Relationship Id="rId19" Type="http://schemas.openxmlformats.org/officeDocument/2006/relationships/tags" Target="../tags/tag908.xml"/><Relationship Id="rId31" Type="http://schemas.openxmlformats.org/officeDocument/2006/relationships/tags" Target="../tags/tag920.xml"/><Relationship Id="rId44" Type="http://schemas.openxmlformats.org/officeDocument/2006/relationships/tags" Target="../tags/tag933.xml"/><Relationship Id="rId4" Type="http://schemas.openxmlformats.org/officeDocument/2006/relationships/tags" Target="../tags/tag893.xml"/><Relationship Id="rId9" Type="http://schemas.openxmlformats.org/officeDocument/2006/relationships/tags" Target="../tags/tag898.xml"/><Relationship Id="rId14" Type="http://schemas.openxmlformats.org/officeDocument/2006/relationships/tags" Target="../tags/tag903.xml"/><Relationship Id="rId22" Type="http://schemas.openxmlformats.org/officeDocument/2006/relationships/tags" Target="../tags/tag911.xml"/><Relationship Id="rId27" Type="http://schemas.openxmlformats.org/officeDocument/2006/relationships/tags" Target="../tags/tag916.xml"/><Relationship Id="rId30" Type="http://schemas.openxmlformats.org/officeDocument/2006/relationships/tags" Target="../tags/tag919.xml"/><Relationship Id="rId35" Type="http://schemas.openxmlformats.org/officeDocument/2006/relationships/tags" Target="../tags/tag924.xml"/><Relationship Id="rId43" Type="http://schemas.openxmlformats.org/officeDocument/2006/relationships/tags" Target="../tags/tag932.xml"/><Relationship Id="rId8" Type="http://schemas.openxmlformats.org/officeDocument/2006/relationships/tags" Target="../tags/tag897.xml"/><Relationship Id="rId3" Type="http://schemas.openxmlformats.org/officeDocument/2006/relationships/tags" Target="../tags/tag892.xml"/><Relationship Id="rId12" Type="http://schemas.openxmlformats.org/officeDocument/2006/relationships/tags" Target="../tags/tag901.xml"/><Relationship Id="rId17" Type="http://schemas.openxmlformats.org/officeDocument/2006/relationships/tags" Target="../tags/tag906.xml"/><Relationship Id="rId25" Type="http://schemas.openxmlformats.org/officeDocument/2006/relationships/tags" Target="../tags/tag914.xml"/><Relationship Id="rId33" Type="http://schemas.openxmlformats.org/officeDocument/2006/relationships/tags" Target="../tags/tag922.xml"/><Relationship Id="rId38" Type="http://schemas.openxmlformats.org/officeDocument/2006/relationships/tags" Target="../tags/tag927.xml"/><Relationship Id="rId46" Type="http://schemas.openxmlformats.org/officeDocument/2006/relationships/notesSlide" Target="../notesSlides/notesSlide23.xml"/><Relationship Id="rId20" Type="http://schemas.openxmlformats.org/officeDocument/2006/relationships/tags" Target="../tags/tag909.xml"/><Relationship Id="rId41" Type="http://schemas.openxmlformats.org/officeDocument/2006/relationships/tags" Target="../tags/tag930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9" Type="http://schemas.openxmlformats.org/officeDocument/2006/relationships/tags" Target="../tags/tag962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938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10" Type="http://schemas.openxmlformats.org/officeDocument/2006/relationships/tags" Target="../tags/tag943.xml"/><Relationship Id="rId19" Type="http://schemas.openxmlformats.org/officeDocument/2006/relationships/tags" Target="../tags/tag952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8" Type="http://schemas.openxmlformats.org/officeDocument/2006/relationships/tags" Target="../tags/tag941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notesSlide" Target="../notesSlides/notesSlide24.xml"/><Relationship Id="rId20" Type="http://schemas.openxmlformats.org/officeDocument/2006/relationships/tags" Target="../tags/tag953.xml"/><Relationship Id="rId41" Type="http://schemas.openxmlformats.org/officeDocument/2006/relationships/tags" Target="../tags/tag97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26" Type="http://schemas.openxmlformats.org/officeDocument/2006/relationships/tags" Target="../tags/tag1003.xml"/><Relationship Id="rId39" Type="http://schemas.openxmlformats.org/officeDocument/2006/relationships/tags" Target="../tags/tag1016.xml"/><Relationship Id="rId21" Type="http://schemas.openxmlformats.org/officeDocument/2006/relationships/tags" Target="../tags/tag998.xml"/><Relationship Id="rId34" Type="http://schemas.openxmlformats.org/officeDocument/2006/relationships/tags" Target="../tags/tag1011.xml"/><Relationship Id="rId42" Type="http://schemas.openxmlformats.org/officeDocument/2006/relationships/tags" Target="../tags/tag1019.xml"/><Relationship Id="rId7" Type="http://schemas.openxmlformats.org/officeDocument/2006/relationships/tags" Target="../tags/tag984.xml"/><Relationship Id="rId2" Type="http://schemas.openxmlformats.org/officeDocument/2006/relationships/tags" Target="../tags/tag979.xml"/><Relationship Id="rId16" Type="http://schemas.openxmlformats.org/officeDocument/2006/relationships/tags" Target="../tags/tag993.xml"/><Relationship Id="rId29" Type="http://schemas.openxmlformats.org/officeDocument/2006/relationships/tags" Target="../tags/tag1006.xml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1" Type="http://schemas.openxmlformats.org/officeDocument/2006/relationships/tags" Target="../tags/tag988.xml"/><Relationship Id="rId24" Type="http://schemas.openxmlformats.org/officeDocument/2006/relationships/tags" Target="../tags/tag1001.xml"/><Relationship Id="rId32" Type="http://schemas.openxmlformats.org/officeDocument/2006/relationships/tags" Target="../tags/tag1009.xml"/><Relationship Id="rId37" Type="http://schemas.openxmlformats.org/officeDocument/2006/relationships/tags" Target="../tags/tag1014.xml"/><Relationship Id="rId40" Type="http://schemas.openxmlformats.org/officeDocument/2006/relationships/tags" Target="../tags/tag1017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982.xml"/><Relationship Id="rId15" Type="http://schemas.openxmlformats.org/officeDocument/2006/relationships/tags" Target="../tags/tag992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36" Type="http://schemas.openxmlformats.org/officeDocument/2006/relationships/tags" Target="../tags/tag1013.xml"/><Relationship Id="rId10" Type="http://schemas.openxmlformats.org/officeDocument/2006/relationships/tags" Target="../tags/tag987.xml"/><Relationship Id="rId19" Type="http://schemas.openxmlformats.org/officeDocument/2006/relationships/tags" Target="../tags/tag996.xml"/><Relationship Id="rId31" Type="http://schemas.openxmlformats.org/officeDocument/2006/relationships/tags" Target="../tags/tag1008.xml"/><Relationship Id="rId44" Type="http://schemas.openxmlformats.org/officeDocument/2006/relationships/tags" Target="../tags/tag1021.xml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4" Type="http://schemas.openxmlformats.org/officeDocument/2006/relationships/tags" Target="../tags/tag991.xml"/><Relationship Id="rId22" Type="http://schemas.openxmlformats.org/officeDocument/2006/relationships/tags" Target="../tags/tag999.xml"/><Relationship Id="rId27" Type="http://schemas.openxmlformats.org/officeDocument/2006/relationships/tags" Target="../tags/tag1004.xml"/><Relationship Id="rId30" Type="http://schemas.openxmlformats.org/officeDocument/2006/relationships/tags" Target="../tags/tag1007.xml"/><Relationship Id="rId35" Type="http://schemas.openxmlformats.org/officeDocument/2006/relationships/tags" Target="../tags/tag1012.xml"/><Relationship Id="rId43" Type="http://schemas.openxmlformats.org/officeDocument/2006/relationships/tags" Target="../tags/tag1020.xml"/><Relationship Id="rId8" Type="http://schemas.openxmlformats.org/officeDocument/2006/relationships/tags" Target="../tags/tag985.xml"/><Relationship Id="rId3" Type="http://schemas.openxmlformats.org/officeDocument/2006/relationships/tags" Target="../tags/tag980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25" Type="http://schemas.openxmlformats.org/officeDocument/2006/relationships/tags" Target="../tags/tag1002.xml"/><Relationship Id="rId33" Type="http://schemas.openxmlformats.org/officeDocument/2006/relationships/tags" Target="../tags/tag1010.xml"/><Relationship Id="rId38" Type="http://schemas.openxmlformats.org/officeDocument/2006/relationships/tags" Target="../tags/tag1015.xml"/><Relationship Id="rId46" Type="http://schemas.openxmlformats.org/officeDocument/2006/relationships/notesSlide" Target="../notesSlides/notesSlide25.xml"/><Relationship Id="rId20" Type="http://schemas.openxmlformats.org/officeDocument/2006/relationships/tags" Target="../tags/tag997.xml"/><Relationship Id="rId41" Type="http://schemas.openxmlformats.org/officeDocument/2006/relationships/tags" Target="../tags/tag101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34.xml"/><Relationship Id="rId18" Type="http://schemas.openxmlformats.org/officeDocument/2006/relationships/tags" Target="../tags/tag1039.xml"/><Relationship Id="rId26" Type="http://schemas.openxmlformats.org/officeDocument/2006/relationships/tags" Target="../tags/tag1047.xml"/><Relationship Id="rId39" Type="http://schemas.openxmlformats.org/officeDocument/2006/relationships/tags" Target="../tags/tag1060.xml"/><Relationship Id="rId21" Type="http://schemas.openxmlformats.org/officeDocument/2006/relationships/tags" Target="../tags/tag1042.xml"/><Relationship Id="rId34" Type="http://schemas.openxmlformats.org/officeDocument/2006/relationships/tags" Target="../tags/tag1055.xml"/><Relationship Id="rId42" Type="http://schemas.openxmlformats.org/officeDocument/2006/relationships/tags" Target="../tags/tag1063.xml"/><Relationship Id="rId7" Type="http://schemas.openxmlformats.org/officeDocument/2006/relationships/tags" Target="../tags/tag1028.xml"/><Relationship Id="rId2" Type="http://schemas.openxmlformats.org/officeDocument/2006/relationships/tags" Target="../tags/tag1023.xml"/><Relationship Id="rId16" Type="http://schemas.openxmlformats.org/officeDocument/2006/relationships/tags" Target="../tags/tag1037.xml"/><Relationship Id="rId29" Type="http://schemas.openxmlformats.org/officeDocument/2006/relationships/tags" Target="../tags/tag1050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11" Type="http://schemas.openxmlformats.org/officeDocument/2006/relationships/tags" Target="../tags/tag1032.xml"/><Relationship Id="rId24" Type="http://schemas.openxmlformats.org/officeDocument/2006/relationships/tags" Target="../tags/tag1045.xml"/><Relationship Id="rId32" Type="http://schemas.openxmlformats.org/officeDocument/2006/relationships/tags" Target="../tags/tag1053.xml"/><Relationship Id="rId37" Type="http://schemas.openxmlformats.org/officeDocument/2006/relationships/tags" Target="../tags/tag1058.xml"/><Relationship Id="rId40" Type="http://schemas.openxmlformats.org/officeDocument/2006/relationships/tags" Target="../tags/tag1061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26.xml"/><Relationship Id="rId15" Type="http://schemas.openxmlformats.org/officeDocument/2006/relationships/tags" Target="../tags/tag1036.xml"/><Relationship Id="rId23" Type="http://schemas.openxmlformats.org/officeDocument/2006/relationships/tags" Target="../tags/tag1044.xml"/><Relationship Id="rId28" Type="http://schemas.openxmlformats.org/officeDocument/2006/relationships/tags" Target="../tags/tag1049.xml"/><Relationship Id="rId36" Type="http://schemas.openxmlformats.org/officeDocument/2006/relationships/tags" Target="../tags/tag1057.xml"/><Relationship Id="rId10" Type="http://schemas.openxmlformats.org/officeDocument/2006/relationships/tags" Target="../tags/tag1031.xml"/><Relationship Id="rId19" Type="http://schemas.openxmlformats.org/officeDocument/2006/relationships/tags" Target="../tags/tag1040.xml"/><Relationship Id="rId31" Type="http://schemas.openxmlformats.org/officeDocument/2006/relationships/tags" Target="../tags/tag1052.xml"/><Relationship Id="rId44" Type="http://schemas.openxmlformats.org/officeDocument/2006/relationships/tags" Target="../tags/tag1065.xml"/><Relationship Id="rId4" Type="http://schemas.openxmlformats.org/officeDocument/2006/relationships/tags" Target="../tags/tag1025.xml"/><Relationship Id="rId9" Type="http://schemas.openxmlformats.org/officeDocument/2006/relationships/tags" Target="../tags/tag1030.xml"/><Relationship Id="rId14" Type="http://schemas.openxmlformats.org/officeDocument/2006/relationships/tags" Target="../tags/tag1035.xml"/><Relationship Id="rId22" Type="http://schemas.openxmlformats.org/officeDocument/2006/relationships/tags" Target="../tags/tag1043.xml"/><Relationship Id="rId27" Type="http://schemas.openxmlformats.org/officeDocument/2006/relationships/tags" Target="../tags/tag1048.xml"/><Relationship Id="rId30" Type="http://schemas.openxmlformats.org/officeDocument/2006/relationships/tags" Target="../tags/tag1051.xml"/><Relationship Id="rId35" Type="http://schemas.openxmlformats.org/officeDocument/2006/relationships/tags" Target="../tags/tag1056.xml"/><Relationship Id="rId43" Type="http://schemas.openxmlformats.org/officeDocument/2006/relationships/tags" Target="../tags/tag1064.xml"/><Relationship Id="rId8" Type="http://schemas.openxmlformats.org/officeDocument/2006/relationships/tags" Target="../tags/tag1029.xml"/><Relationship Id="rId3" Type="http://schemas.openxmlformats.org/officeDocument/2006/relationships/tags" Target="../tags/tag1024.xml"/><Relationship Id="rId12" Type="http://schemas.openxmlformats.org/officeDocument/2006/relationships/tags" Target="../tags/tag1033.xml"/><Relationship Id="rId17" Type="http://schemas.openxmlformats.org/officeDocument/2006/relationships/tags" Target="../tags/tag1038.xml"/><Relationship Id="rId25" Type="http://schemas.openxmlformats.org/officeDocument/2006/relationships/tags" Target="../tags/tag1046.xml"/><Relationship Id="rId33" Type="http://schemas.openxmlformats.org/officeDocument/2006/relationships/tags" Target="../tags/tag1054.xml"/><Relationship Id="rId38" Type="http://schemas.openxmlformats.org/officeDocument/2006/relationships/tags" Target="../tags/tag1059.xml"/><Relationship Id="rId46" Type="http://schemas.openxmlformats.org/officeDocument/2006/relationships/notesSlide" Target="../notesSlides/notesSlide26.xml"/><Relationship Id="rId20" Type="http://schemas.openxmlformats.org/officeDocument/2006/relationships/tags" Target="../tags/tag1041.xml"/><Relationship Id="rId41" Type="http://schemas.openxmlformats.org/officeDocument/2006/relationships/tags" Target="../tags/tag106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73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26" Type="http://schemas.openxmlformats.org/officeDocument/2006/relationships/tags" Target="../tags/tag1091.xml"/><Relationship Id="rId3" Type="http://schemas.openxmlformats.org/officeDocument/2006/relationships/tags" Target="../tags/tag1068.xml"/><Relationship Id="rId21" Type="http://schemas.openxmlformats.org/officeDocument/2006/relationships/tags" Target="../tags/tag1086.xml"/><Relationship Id="rId7" Type="http://schemas.openxmlformats.org/officeDocument/2006/relationships/tags" Target="../tags/tag1072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tags" Target="../tags/tag1090.xml"/><Relationship Id="rId2" Type="http://schemas.openxmlformats.org/officeDocument/2006/relationships/tags" Target="../tags/tag1067.xml"/><Relationship Id="rId16" Type="http://schemas.openxmlformats.org/officeDocument/2006/relationships/tags" Target="../tags/tag1081.xml"/><Relationship Id="rId20" Type="http://schemas.openxmlformats.org/officeDocument/2006/relationships/tags" Target="../tags/tag1085.xml"/><Relationship Id="rId29" Type="http://schemas.openxmlformats.org/officeDocument/2006/relationships/tags" Target="../tags/tag1094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1" Type="http://schemas.openxmlformats.org/officeDocument/2006/relationships/tags" Target="../tags/tag1076.xml"/><Relationship Id="rId24" Type="http://schemas.openxmlformats.org/officeDocument/2006/relationships/tags" Target="../tags/tag1089.xml"/><Relationship Id="rId32" Type="http://schemas.openxmlformats.org/officeDocument/2006/relationships/notesSlide" Target="../notesSlides/notesSlide27.xml"/><Relationship Id="rId5" Type="http://schemas.openxmlformats.org/officeDocument/2006/relationships/tags" Target="../tags/tag1070.xml"/><Relationship Id="rId15" Type="http://schemas.openxmlformats.org/officeDocument/2006/relationships/tags" Target="../tags/tag1080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10" Type="http://schemas.openxmlformats.org/officeDocument/2006/relationships/tags" Target="../tags/tag1075.xml"/><Relationship Id="rId19" Type="http://schemas.openxmlformats.org/officeDocument/2006/relationships/tags" Target="../tags/tag108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4" Type="http://schemas.openxmlformats.org/officeDocument/2006/relationships/tags" Target="../tags/tag1079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30" Type="http://schemas.openxmlformats.org/officeDocument/2006/relationships/tags" Target="../tags/tag109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03.xml"/><Relationship Id="rId13" Type="http://schemas.openxmlformats.org/officeDocument/2006/relationships/tags" Target="../tags/tag1108.xml"/><Relationship Id="rId18" Type="http://schemas.openxmlformats.org/officeDocument/2006/relationships/tags" Target="../tags/tag1113.xml"/><Relationship Id="rId26" Type="http://schemas.openxmlformats.org/officeDocument/2006/relationships/tags" Target="../tags/tag1121.xml"/><Relationship Id="rId3" Type="http://schemas.openxmlformats.org/officeDocument/2006/relationships/tags" Target="../tags/tag1098.xml"/><Relationship Id="rId21" Type="http://schemas.openxmlformats.org/officeDocument/2006/relationships/tags" Target="../tags/tag1116.xml"/><Relationship Id="rId7" Type="http://schemas.openxmlformats.org/officeDocument/2006/relationships/tags" Target="../tags/tag1102.xml"/><Relationship Id="rId12" Type="http://schemas.openxmlformats.org/officeDocument/2006/relationships/tags" Target="../tags/tag1107.xml"/><Relationship Id="rId17" Type="http://schemas.openxmlformats.org/officeDocument/2006/relationships/tags" Target="../tags/tag1112.xml"/><Relationship Id="rId25" Type="http://schemas.openxmlformats.org/officeDocument/2006/relationships/tags" Target="../tags/tag1120.xml"/><Relationship Id="rId2" Type="http://schemas.openxmlformats.org/officeDocument/2006/relationships/tags" Target="../tags/tag1097.xml"/><Relationship Id="rId16" Type="http://schemas.openxmlformats.org/officeDocument/2006/relationships/tags" Target="../tags/tag1111.xml"/><Relationship Id="rId20" Type="http://schemas.openxmlformats.org/officeDocument/2006/relationships/tags" Target="../tags/tag1115.xml"/><Relationship Id="rId29" Type="http://schemas.openxmlformats.org/officeDocument/2006/relationships/tags" Target="../tags/tag1124.xml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11" Type="http://schemas.openxmlformats.org/officeDocument/2006/relationships/tags" Target="../tags/tag1106.xml"/><Relationship Id="rId24" Type="http://schemas.openxmlformats.org/officeDocument/2006/relationships/tags" Target="../tags/tag1119.xml"/><Relationship Id="rId32" Type="http://schemas.openxmlformats.org/officeDocument/2006/relationships/notesSlide" Target="../notesSlides/notesSlide28.xml"/><Relationship Id="rId5" Type="http://schemas.openxmlformats.org/officeDocument/2006/relationships/tags" Target="../tags/tag1100.xml"/><Relationship Id="rId15" Type="http://schemas.openxmlformats.org/officeDocument/2006/relationships/tags" Target="../tags/tag1110.xml"/><Relationship Id="rId23" Type="http://schemas.openxmlformats.org/officeDocument/2006/relationships/tags" Target="../tags/tag1118.xml"/><Relationship Id="rId28" Type="http://schemas.openxmlformats.org/officeDocument/2006/relationships/tags" Target="../tags/tag1123.xml"/><Relationship Id="rId10" Type="http://schemas.openxmlformats.org/officeDocument/2006/relationships/tags" Target="../tags/tag1105.xml"/><Relationship Id="rId19" Type="http://schemas.openxmlformats.org/officeDocument/2006/relationships/tags" Target="../tags/tag111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99.xml"/><Relationship Id="rId9" Type="http://schemas.openxmlformats.org/officeDocument/2006/relationships/tags" Target="../tags/tag1104.xml"/><Relationship Id="rId14" Type="http://schemas.openxmlformats.org/officeDocument/2006/relationships/tags" Target="../tags/tag1109.xml"/><Relationship Id="rId22" Type="http://schemas.openxmlformats.org/officeDocument/2006/relationships/tags" Target="../tags/tag1117.xml"/><Relationship Id="rId27" Type="http://schemas.openxmlformats.org/officeDocument/2006/relationships/tags" Target="../tags/tag1122.xml"/><Relationship Id="rId30" Type="http://schemas.openxmlformats.org/officeDocument/2006/relationships/tags" Target="../tags/tag11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28.xml"/><Relationship Id="rId2" Type="http://schemas.openxmlformats.org/officeDocument/2006/relationships/tags" Target="../tags/tag1127.xml"/><Relationship Id="rId1" Type="http://schemas.openxmlformats.org/officeDocument/2006/relationships/tags" Target="../tags/tag1126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32.xml"/><Relationship Id="rId2" Type="http://schemas.openxmlformats.org/officeDocument/2006/relationships/tags" Target="../tags/tag1131.xml"/><Relationship Id="rId1" Type="http://schemas.openxmlformats.org/officeDocument/2006/relationships/tags" Target="../tags/tag113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36.xml"/><Relationship Id="rId2" Type="http://schemas.openxmlformats.org/officeDocument/2006/relationships/tags" Target="../tags/tag1135.xml"/><Relationship Id="rId1" Type="http://schemas.openxmlformats.org/officeDocument/2006/relationships/tags" Target="../tags/tag1134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40.xml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149.xml"/><Relationship Id="rId13" Type="http://schemas.openxmlformats.org/officeDocument/2006/relationships/tags" Target="../tags/tag1154.xml"/><Relationship Id="rId18" Type="http://schemas.openxmlformats.org/officeDocument/2006/relationships/tags" Target="../tags/tag1159.xml"/><Relationship Id="rId3" Type="http://schemas.openxmlformats.org/officeDocument/2006/relationships/tags" Target="../tags/tag1144.xml"/><Relationship Id="rId21" Type="http://schemas.openxmlformats.org/officeDocument/2006/relationships/notesSlide" Target="../notesSlides/notesSlide33.xml"/><Relationship Id="rId7" Type="http://schemas.openxmlformats.org/officeDocument/2006/relationships/tags" Target="../tags/tag1148.xml"/><Relationship Id="rId12" Type="http://schemas.openxmlformats.org/officeDocument/2006/relationships/tags" Target="../tags/tag1153.xml"/><Relationship Id="rId17" Type="http://schemas.openxmlformats.org/officeDocument/2006/relationships/tags" Target="../tags/tag1158.xml"/><Relationship Id="rId2" Type="http://schemas.openxmlformats.org/officeDocument/2006/relationships/tags" Target="../tags/tag1143.xml"/><Relationship Id="rId16" Type="http://schemas.openxmlformats.org/officeDocument/2006/relationships/tags" Target="../tags/tag115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42.xml"/><Relationship Id="rId6" Type="http://schemas.openxmlformats.org/officeDocument/2006/relationships/tags" Target="../tags/tag1147.xml"/><Relationship Id="rId11" Type="http://schemas.openxmlformats.org/officeDocument/2006/relationships/tags" Target="../tags/tag1152.xml"/><Relationship Id="rId5" Type="http://schemas.openxmlformats.org/officeDocument/2006/relationships/tags" Target="../tags/tag1146.xml"/><Relationship Id="rId15" Type="http://schemas.openxmlformats.org/officeDocument/2006/relationships/tags" Target="../tags/tag1156.xml"/><Relationship Id="rId10" Type="http://schemas.openxmlformats.org/officeDocument/2006/relationships/tags" Target="../tags/tag1151.xml"/><Relationship Id="rId19" Type="http://schemas.openxmlformats.org/officeDocument/2006/relationships/tags" Target="../tags/tag1160.xml"/><Relationship Id="rId4" Type="http://schemas.openxmlformats.org/officeDocument/2006/relationships/tags" Target="../tags/tag1145.xml"/><Relationship Id="rId9" Type="http://schemas.openxmlformats.org/officeDocument/2006/relationships/tags" Target="../tags/tag1150.xml"/><Relationship Id="rId14" Type="http://schemas.openxmlformats.org/officeDocument/2006/relationships/tags" Target="../tags/tag11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163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162.xml"/><Relationship Id="rId1" Type="http://schemas.openxmlformats.org/officeDocument/2006/relationships/tags" Target="../tags/tag1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5.xml"/><Relationship Id="rId4" Type="http://schemas.openxmlformats.org/officeDocument/2006/relationships/tags" Target="../tags/tag116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173.xml"/><Relationship Id="rId13" Type="http://schemas.openxmlformats.org/officeDocument/2006/relationships/tags" Target="../tags/tag1178.xml"/><Relationship Id="rId3" Type="http://schemas.openxmlformats.org/officeDocument/2006/relationships/tags" Target="../tags/tag1168.xml"/><Relationship Id="rId7" Type="http://schemas.openxmlformats.org/officeDocument/2006/relationships/tags" Target="../tags/tag1172.xml"/><Relationship Id="rId12" Type="http://schemas.openxmlformats.org/officeDocument/2006/relationships/tags" Target="../tags/tag1177.xml"/><Relationship Id="rId2" Type="http://schemas.openxmlformats.org/officeDocument/2006/relationships/tags" Target="../tags/tag1167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1" Type="http://schemas.openxmlformats.org/officeDocument/2006/relationships/tags" Target="../tags/tag1176.xml"/><Relationship Id="rId5" Type="http://schemas.openxmlformats.org/officeDocument/2006/relationships/tags" Target="../tags/tag1170.xml"/><Relationship Id="rId15" Type="http://schemas.openxmlformats.org/officeDocument/2006/relationships/notesSlide" Target="../notesSlides/notesSlide35.xml"/><Relationship Id="rId10" Type="http://schemas.openxmlformats.org/officeDocument/2006/relationships/tags" Target="../tags/tag1175.xml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81.xml"/><Relationship Id="rId2" Type="http://schemas.openxmlformats.org/officeDocument/2006/relationships/tags" Target="../tags/tag1180.xml"/><Relationship Id="rId1" Type="http://schemas.openxmlformats.org/officeDocument/2006/relationships/tags" Target="../tags/tag1179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85.xml"/><Relationship Id="rId2" Type="http://schemas.openxmlformats.org/officeDocument/2006/relationships/tags" Target="../tags/tag1184.xml"/><Relationship Id="rId1" Type="http://schemas.openxmlformats.org/officeDocument/2006/relationships/tags" Target="../tags/tag1183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118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88.xml"/><Relationship Id="rId1" Type="http://schemas.openxmlformats.org/officeDocument/2006/relationships/tags" Target="../tags/tag1187.xml"/><Relationship Id="rId6" Type="http://schemas.openxmlformats.org/officeDocument/2006/relationships/tags" Target="../tags/tag1192.xml"/><Relationship Id="rId5" Type="http://schemas.openxmlformats.org/officeDocument/2006/relationships/tags" Target="../tags/tag1191.xml"/><Relationship Id="rId4" Type="http://schemas.openxmlformats.org/officeDocument/2006/relationships/tags" Target="../tags/tag119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200.xml"/><Relationship Id="rId13" Type="http://schemas.openxmlformats.org/officeDocument/2006/relationships/tags" Target="../tags/tag1205.xml"/><Relationship Id="rId3" Type="http://schemas.openxmlformats.org/officeDocument/2006/relationships/tags" Target="../tags/tag1195.xml"/><Relationship Id="rId7" Type="http://schemas.openxmlformats.org/officeDocument/2006/relationships/tags" Target="../tags/tag1199.xml"/><Relationship Id="rId12" Type="http://schemas.openxmlformats.org/officeDocument/2006/relationships/tags" Target="../tags/tag1204.xml"/><Relationship Id="rId2" Type="http://schemas.openxmlformats.org/officeDocument/2006/relationships/tags" Target="../tags/tag1194.xml"/><Relationship Id="rId1" Type="http://schemas.openxmlformats.org/officeDocument/2006/relationships/tags" Target="../tags/tag1193.xml"/><Relationship Id="rId6" Type="http://schemas.openxmlformats.org/officeDocument/2006/relationships/tags" Target="../tags/tag1198.xml"/><Relationship Id="rId11" Type="http://schemas.openxmlformats.org/officeDocument/2006/relationships/tags" Target="../tags/tag1203.xml"/><Relationship Id="rId5" Type="http://schemas.openxmlformats.org/officeDocument/2006/relationships/tags" Target="../tags/tag1197.xml"/><Relationship Id="rId15" Type="http://schemas.openxmlformats.org/officeDocument/2006/relationships/notesSlide" Target="../notesSlides/notesSlide39.xml"/><Relationship Id="rId10" Type="http://schemas.openxmlformats.org/officeDocument/2006/relationships/tags" Target="../tags/tag1202.xml"/><Relationship Id="rId4" Type="http://schemas.openxmlformats.org/officeDocument/2006/relationships/tags" Target="../tags/tag1196.xml"/><Relationship Id="rId9" Type="http://schemas.openxmlformats.org/officeDocument/2006/relationships/tags" Target="../tags/tag1201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08.xml"/><Relationship Id="rId2" Type="http://schemas.openxmlformats.org/officeDocument/2006/relationships/tags" Target="../tags/tag1207.xml"/><Relationship Id="rId1" Type="http://schemas.openxmlformats.org/officeDocument/2006/relationships/tags" Target="../tags/tag1206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12.xml"/><Relationship Id="rId2" Type="http://schemas.openxmlformats.org/officeDocument/2006/relationships/tags" Target="../tags/tag1211.xml"/><Relationship Id="rId1" Type="http://schemas.openxmlformats.org/officeDocument/2006/relationships/tags" Target="../tags/tag1210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3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226.xml"/><Relationship Id="rId18" Type="http://schemas.openxmlformats.org/officeDocument/2006/relationships/tags" Target="../tags/tag1231.xml"/><Relationship Id="rId26" Type="http://schemas.openxmlformats.org/officeDocument/2006/relationships/tags" Target="../tags/tag1239.xml"/><Relationship Id="rId39" Type="http://schemas.openxmlformats.org/officeDocument/2006/relationships/notesSlide" Target="../notesSlides/notesSlide42.xml"/><Relationship Id="rId21" Type="http://schemas.openxmlformats.org/officeDocument/2006/relationships/tags" Target="../tags/tag1234.xml"/><Relationship Id="rId34" Type="http://schemas.openxmlformats.org/officeDocument/2006/relationships/tags" Target="../tags/tag1247.xml"/><Relationship Id="rId7" Type="http://schemas.openxmlformats.org/officeDocument/2006/relationships/tags" Target="../tags/tag1220.xml"/><Relationship Id="rId12" Type="http://schemas.openxmlformats.org/officeDocument/2006/relationships/tags" Target="../tags/tag1225.xml"/><Relationship Id="rId17" Type="http://schemas.openxmlformats.org/officeDocument/2006/relationships/tags" Target="../tags/tag1230.xml"/><Relationship Id="rId25" Type="http://schemas.openxmlformats.org/officeDocument/2006/relationships/tags" Target="../tags/tag1238.xml"/><Relationship Id="rId33" Type="http://schemas.openxmlformats.org/officeDocument/2006/relationships/tags" Target="../tags/tag1246.xml"/><Relationship Id="rId38" Type="http://schemas.openxmlformats.org/officeDocument/2006/relationships/slideLayout" Target="../slideLayouts/slideLayout12.xml"/><Relationship Id="rId2" Type="http://schemas.openxmlformats.org/officeDocument/2006/relationships/tags" Target="../tags/tag1215.xml"/><Relationship Id="rId16" Type="http://schemas.openxmlformats.org/officeDocument/2006/relationships/tags" Target="../tags/tag1229.xml"/><Relationship Id="rId20" Type="http://schemas.openxmlformats.org/officeDocument/2006/relationships/tags" Target="../tags/tag1233.xml"/><Relationship Id="rId29" Type="http://schemas.openxmlformats.org/officeDocument/2006/relationships/tags" Target="../tags/tag1242.xml"/><Relationship Id="rId1" Type="http://schemas.openxmlformats.org/officeDocument/2006/relationships/tags" Target="../tags/tag1214.xml"/><Relationship Id="rId6" Type="http://schemas.openxmlformats.org/officeDocument/2006/relationships/tags" Target="../tags/tag1219.xml"/><Relationship Id="rId11" Type="http://schemas.openxmlformats.org/officeDocument/2006/relationships/tags" Target="../tags/tag1224.xml"/><Relationship Id="rId24" Type="http://schemas.openxmlformats.org/officeDocument/2006/relationships/tags" Target="../tags/tag1237.xml"/><Relationship Id="rId32" Type="http://schemas.openxmlformats.org/officeDocument/2006/relationships/tags" Target="../tags/tag1245.xml"/><Relationship Id="rId37" Type="http://schemas.openxmlformats.org/officeDocument/2006/relationships/tags" Target="../tags/tag1250.xml"/><Relationship Id="rId5" Type="http://schemas.openxmlformats.org/officeDocument/2006/relationships/tags" Target="../tags/tag1218.xml"/><Relationship Id="rId15" Type="http://schemas.openxmlformats.org/officeDocument/2006/relationships/tags" Target="../tags/tag1228.xml"/><Relationship Id="rId23" Type="http://schemas.openxmlformats.org/officeDocument/2006/relationships/tags" Target="../tags/tag1236.xml"/><Relationship Id="rId28" Type="http://schemas.openxmlformats.org/officeDocument/2006/relationships/tags" Target="../tags/tag1241.xml"/><Relationship Id="rId36" Type="http://schemas.openxmlformats.org/officeDocument/2006/relationships/tags" Target="../tags/tag1249.xml"/><Relationship Id="rId10" Type="http://schemas.openxmlformats.org/officeDocument/2006/relationships/tags" Target="../tags/tag1223.xml"/><Relationship Id="rId19" Type="http://schemas.openxmlformats.org/officeDocument/2006/relationships/tags" Target="../tags/tag1232.xml"/><Relationship Id="rId31" Type="http://schemas.openxmlformats.org/officeDocument/2006/relationships/tags" Target="../tags/tag1244.xml"/><Relationship Id="rId4" Type="http://schemas.openxmlformats.org/officeDocument/2006/relationships/tags" Target="../tags/tag1217.xml"/><Relationship Id="rId9" Type="http://schemas.openxmlformats.org/officeDocument/2006/relationships/tags" Target="../tags/tag1222.xml"/><Relationship Id="rId14" Type="http://schemas.openxmlformats.org/officeDocument/2006/relationships/tags" Target="../tags/tag1227.xml"/><Relationship Id="rId22" Type="http://schemas.openxmlformats.org/officeDocument/2006/relationships/tags" Target="../tags/tag1235.xml"/><Relationship Id="rId27" Type="http://schemas.openxmlformats.org/officeDocument/2006/relationships/tags" Target="../tags/tag1240.xml"/><Relationship Id="rId30" Type="http://schemas.openxmlformats.org/officeDocument/2006/relationships/tags" Target="../tags/tag1243.xml"/><Relationship Id="rId35" Type="http://schemas.openxmlformats.org/officeDocument/2006/relationships/tags" Target="../tags/tag1248.xml"/><Relationship Id="rId8" Type="http://schemas.openxmlformats.org/officeDocument/2006/relationships/tags" Target="../tags/tag1221.xml"/><Relationship Id="rId3" Type="http://schemas.openxmlformats.org/officeDocument/2006/relationships/tags" Target="../tags/tag12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8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20: Shortest Paths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 dirty="0"/>
              <a:t>Arthur Liu</a:t>
            </a:r>
          </a:p>
          <a:p>
            <a:r>
              <a:rPr lang="en-US" dirty="0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462C-F60F-3B49-99AA-9F6FE80E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5122" name="Picture 2" descr="Blue Parrot GIFs - Get the best GIF on GIPHY">
            <a:extLst>
              <a:ext uri="{FF2B5EF4-FFF2-40B4-BE49-F238E27FC236}">
                <a16:creationId xmlns:a16="http://schemas.microsoft.com/office/drawing/2014/main" id="{6FA832BD-92EA-D642-BB37-8569BFF4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810330"/>
            <a:ext cx="3403600" cy="21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4797-EB9F-AD41-8FE1-3307A272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5D7E-8A86-EE46-9EFC-079765C1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8375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each step, process the next closest vertex to our start.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719-207B-EE4D-A51D-26CF4219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C84C-8211-0B44-BB61-4BCA9B2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3A8DB3-7407-BC40-B03A-FEE7151F340F}"/>
              </a:ext>
            </a:extLst>
          </p:cNvPr>
          <p:cNvSpPr/>
          <p:nvPr/>
        </p:nvSpPr>
        <p:spPr>
          <a:xfrm>
            <a:off x="3581400" y="3443978"/>
            <a:ext cx="863600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ABE56-0C69-724B-B4C2-A93E342830A0}"/>
              </a:ext>
            </a:extLst>
          </p:cNvPr>
          <p:cNvSpPr/>
          <p:nvPr/>
        </p:nvSpPr>
        <p:spPr>
          <a:xfrm>
            <a:off x="5289550" y="3130550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926C4-DD44-EA48-A41D-B3D0EB221BD0}"/>
              </a:ext>
            </a:extLst>
          </p:cNvPr>
          <p:cNvSpPr/>
          <p:nvPr/>
        </p:nvSpPr>
        <p:spPr>
          <a:xfrm>
            <a:off x="5797550" y="4466328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9DA70-EA9B-C54D-8F90-C70B2B88E34D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318529" y="3439033"/>
            <a:ext cx="827882" cy="13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D3115F-F08A-F94D-8D25-7AD8FA17B66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318529" y="4181107"/>
            <a:ext cx="1358371" cy="49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6E19E-01DD-E042-83B0-C15C136BBB1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829564" y="3769720"/>
            <a:ext cx="266436" cy="69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2015D1-4660-7447-960C-EFE46D5F87A5}"/>
              </a:ext>
            </a:extLst>
          </p:cNvPr>
          <p:cNvSpPr txBox="1"/>
          <p:nvPr/>
        </p:nvSpPr>
        <p:spPr>
          <a:xfrm>
            <a:off x="4705086" y="311929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AFF82-B180-F941-9023-E13C702C9305}"/>
              </a:ext>
            </a:extLst>
          </p:cNvPr>
          <p:cNvSpPr txBox="1"/>
          <p:nvPr/>
        </p:nvSpPr>
        <p:spPr>
          <a:xfrm>
            <a:off x="4714611" y="446632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54421-AB69-2249-8992-3CF8BD9D4CD5}"/>
              </a:ext>
            </a:extLst>
          </p:cNvPr>
          <p:cNvSpPr txBox="1"/>
          <p:nvPr/>
        </p:nvSpPr>
        <p:spPr>
          <a:xfrm>
            <a:off x="6025886" y="376972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CAEC9-E796-C04E-B7E1-E02218118030}"/>
              </a:ext>
            </a:extLst>
          </p:cNvPr>
          <p:cNvSpPr txBox="1"/>
          <p:nvPr/>
        </p:nvSpPr>
        <p:spPr>
          <a:xfrm>
            <a:off x="7271014" y="2181217"/>
            <a:ext cx="3943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Without trying other paths to A, why do we </a:t>
            </a:r>
            <a:r>
              <a:rPr lang="en-US" sz="2000" b="1" i="1" u="sng" dirty="0">
                <a:solidFill>
                  <a:srgbClr val="FF0000"/>
                </a:solidFill>
              </a:rPr>
              <a:t>still</a:t>
            </a:r>
            <a:r>
              <a:rPr lang="en-US" sz="2000" b="1" dirty="0"/>
              <a:t> know that the shortest path to A must be a total of cost 3? </a:t>
            </a:r>
          </a:p>
        </p:txBody>
      </p:sp>
    </p:spTree>
    <p:extLst>
      <p:ext uri="{BB962C8B-B14F-4D97-AF65-F5344CB8AC3E}">
        <p14:creationId xmlns:p14="http://schemas.microsoft.com/office/powerpoint/2010/main" val="41939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4797-EB9F-AD41-8FE1-3307A272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5D7E-8A86-EE46-9EFC-079765C1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8375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each step, process the next closest vertex to our start.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719-207B-EE4D-A51D-26CF4219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C84C-8211-0B44-BB61-4BCA9B2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3A8DB3-7407-BC40-B03A-FEE7151F340F}"/>
              </a:ext>
            </a:extLst>
          </p:cNvPr>
          <p:cNvSpPr/>
          <p:nvPr/>
        </p:nvSpPr>
        <p:spPr>
          <a:xfrm>
            <a:off x="3581400" y="3443978"/>
            <a:ext cx="863600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ABE56-0C69-724B-B4C2-A93E342830A0}"/>
              </a:ext>
            </a:extLst>
          </p:cNvPr>
          <p:cNvSpPr/>
          <p:nvPr/>
        </p:nvSpPr>
        <p:spPr>
          <a:xfrm>
            <a:off x="5289550" y="3130550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926C4-DD44-EA48-A41D-B3D0EB221BD0}"/>
              </a:ext>
            </a:extLst>
          </p:cNvPr>
          <p:cNvSpPr/>
          <p:nvPr/>
        </p:nvSpPr>
        <p:spPr>
          <a:xfrm>
            <a:off x="5364559" y="4714898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9DA70-EA9B-C54D-8F90-C70B2B88E34D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318529" y="3439033"/>
            <a:ext cx="827882" cy="13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D3115F-F08A-F94D-8D25-7AD8FA17B66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318529" y="4181107"/>
            <a:ext cx="971021" cy="65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2015D1-4660-7447-960C-EFE46D5F87A5}"/>
              </a:ext>
            </a:extLst>
          </p:cNvPr>
          <p:cNvSpPr txBox="1"/>
          <p:nvPr/>
        </p:nvSpPr>
        <p:spPr>
          <a:xfrm>
            <a:off x="4705086" y="311929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AFF82-B180-F941-9023-E13C702C9305}"/>
              </a:ext>
            </a:extLst>
          </p:cNvPr>
          <p:cNvSpPr txBox="1"/>
          <p:nvPr/>
        </p:nvSpPr>
        <p:spPr>
          <a:xfrm>
            <a:off x="4447248" y="445058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026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2931D0C0-1995-AD47-ABDE-A3CCC008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74" y="4198086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603A6A09-3952-C94F-995F-05C98A82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85" y="4290736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3108FA0A-FD50-8646-9746-70AF15A8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9" y="4506561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49B44998-9E10-4A4F-8185-DC301501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14" y="4413911"/>
            <a:ext cx="1177397" cy="12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B9E3CB-6764-1349-9677-F0E562BD79F4}"/>
              </a:ext>
            </a:extLst>
          </p:cNvPr>
          <p:cNvSpPr txBox="1"/>
          <p:nvPr/>
        </p:nvSpPr>
        <p:spPr>
          <a:xfrm>
            <a:off x="7271013" y="2181217"/>
            <a:ext cx="4548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Without trying other paths to A, why do we </a:t>
            </a:r>
            <a:r>
              <a:rPr lang="en-US" sz="2000" b="1" i="1" u="sng" dirty="0">
                <a:solidFill>
                  <a:srgbClr val="FF0000"/>
                </a:solidFill>
              </a:rPr>
              <a:t>still, still</a:t>
            </a:r>
            <a:r>
              <a:rPr lang="en-US" sz="2000" b="1" dirty="0"/>
              <a:t> know that the shortest path to A must be a total of cost 3? </a:t>
            </a:r>
          </a:p>
          <a:p>
            <a:endParaRPr lang="en-US" sz="2000" b="1" dirty="0"/>
          </a:p>
          <a:p>
            <a:r>
              <a:rPr lang="en-US" sz="2000" b="1" dirty="0"/>
              <a:t>Can we make the claim that the shortest path to B must be 5?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90D11F-C44F-7342-8ACB-E49238C65C82}"/>
              </a:ext>
            </a:extLst>
          </p:cNvPr>
          <p:cNvCxnSpPr>
            <a:cxnSpLocks/>
          </p:cNvCxnSpPr>
          <p:nvPr/>
        </p:nvCxnSpPr>
        <p:spPr>
          <a:xfrm flipV="1">
            <a:off x="5992417" y="5053860"/>
            <a:ext cx="423465" cy="832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A9E8B2-D372-0341-B9A1-D45687B29FFC}"/>
              </a:ext>
            </a:extLst>
          </p:cNvPr>
          <p:cNvSpPr txBox="1"/>
          <p:nvPr/>
        </p:nvSpPr>
        <p:spPr>
          <a:xfrm>
            <a:off x="6033424" y="50580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CB1C6F-C04F-9B4B-ACBD-F2E0B1489CC8}"/>
              </a:ext>
            </a:extLst>
          </p:cNvPr>
          <p:cNvCxnSpPr>
            <a:cxnSpLocks/>
          </p:cNvCxnSpPr>
          <p:nvPr/>
        </p:nvCxnSpPr>
        <p:spPr>
          <a:xfrm flipH="1" flipV="1">
            <a:off x="6017816" y="3559292"/>
            <a:ext cx="1134666" cy="6387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A73EB0-3801-EC4A-8A8D-E7AEAA17F6C5}"/>
              </a:ext>
            </a:extLst>
          </p:cNvPr>
          <p:cNvSpPr txBox="1"/>
          <p:nvPr/>
        </p:nvSpPr>
        <p:spPr>
          <a:xfrm>
            <a:off x="6528066" y="3570449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54249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4797-EB9F-AD41-8FE1-3307A272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5D7E-8A86-EE46-9EFC-079765C1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8375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each step, process the next closest vertex to our start.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719-207B-EE4D-A51D-26CF4219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C84C-8211-0B44-BB61-4BCA9B2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3A8DB3-7407-BC40-B03A-FEE7151F340F}"/>
              </a:ext>
            </a:extLst>
          </p:cNvPr>
          <p:cNvSpPr/>
          <p:nvPr/>
        </p:nvSpPr>
        <p:spPr>
          <a:xfrm>
            <a:off x="3581400" y="3443978"/>
            <a:ext cx="863600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ABE56-0C69-724B-B4C2-A93E342830A0}"/>
              </a:ext>
            </a:extLst>
          </p:cNvPr>
          <p:cNvSpPr/>
          <p:nvPr/>
        </p:nvSpPr>
        <p:spPr>
          <a:xfrm>
            <a:off x="5289550" y="3130550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926C4-DD44-EA48-A41D-B3D0EB221BD0}"/>
              </a:ext>
            </a:extLst>
          </p:cNvPr>
          <p:cNvSpPr/>
          <p:nvPr/>
        </p:nvSpPr>
        <p:spPr>
          <a:xfrm>
            <a:off x="5364559" y="4714898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9DA70-EA9B-C54D-8F90-C70B2B88E34D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318529" y="3439033"/>
            <a:ext cx="827882" cy="13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D3115F-F08A-F94D-8D25-7AD8FA17B66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318529" y="4181107"/>
            <a:ext cx="971021" cy="65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2015D1-4660-7447-960C-EFE46D5F87A5}"/>
              </a:ext>
            </a:extLst>
          </p:cNvPr>
          <p:cNvSpPr txBox="1"/>
          <p:nvPr/>
        </p:nvSpPr>
        <p:spPr>
          <a:xfrm>
            <a:off x="4705086" y="311929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AFF82-B180-F941-9023-E13C702C9305}"/>
              </a:ext>
            </a:extLst>
          </p:cNvPr>
          <p:cNvSpPr txBox="1"/>
          <p:nvPr/>
        </p:nvSpPr>
        <p:spPr>
          <a:xfrm>
            <a:off x="4447248" y="445058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026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2931D0C0-1995-AD47-ABDE-A3CCC008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74" y="4198086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603A6A09-3952-C94F-995F-05C98A82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85" y="4290736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3108FA0A-FD50-8646-9746-70AF15A8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9" y="4506561"/>
            <a:ext cx="1095375" cy="12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49B44998-9E10-4A4F-8185-DC301501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14" y="4413911"/>
            <a:ext cx="1177397" cy="12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B9E3CB-6764-1349-9677-F0E562BD79F4}"/>
              </a:ext>
            </a:extLst>
          </p:cNvPr>
          <p:cNvSpPr txBox="1"/>
          <p:nvPr/>
        </p:nvSpPr>
        <p:spPr>
          <a:xfrm>
            <a:off x="7271014" y="2181217"/>
            <a:ext cx="394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if the weights were different?</a:t>
            </a:r>
          </a:p>
          <a:p>
            <a:r>
              <a:rPr lang="en-US" sz="2000" b="1" dirty="0"/>
              <a:t>Do we still know that the shortest path to A costs 3?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90D11F-C44F-7342-8ACB-E49238C65C82}"/>
              </a:ext>
            </a:extLst>
          </p:cNvPr>
          <p:cNvCxnSpPr>
            <a:cxnSpLocks/>
          </p:cNvCxnSpPr>
          <p:nvPr/>
        </p:nvCxnSpPr>
        <p:spPr>
          <a:xfrm flipV="1">
            <a:off x="5992417" y="5053860"/>
            <a:ext cx="423465" cy="8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A9E8B2-D372-0341-B9A1-D45687B29FFC}"/>
              </a:ext>
            </a:extLst>
          </p:cNvPr>
          <p:cNvSpPr txBox="1"/>
          <p:nvPr/>
        </p:nvSpPr>
        <p:spPr>
          <a:xfrm>
            <a:off x="6033424" y="505802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CB1C6F-C04F-9B4B-ACBD-F2E0B1489CC8}"/>
              </a:ext>
            </a:extLst>
          </p:cNvPr>
          <p:cNvCxnSpPr>
            <a:cxnSpLocks/>
          </p:cNvCxnSpPr>
          <p:nvPr/>
        </p:nvCxnSpPr>
        <p:spPr>
          <a:xfrm flipH="1" flipV="1">
            <a:off x="6017816" y="3559292"/>
            <a:ext cx="1134666" cy="63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A73EB0-3801-EC4A-8A8D-E7AEAA17F6C5}"/>
              </a:ext>
            </a:extLst>
          </p:cNvPr>
          <p:cNvSpPr txBox="1"/>
          <p:nvPr/>
        </p:nvSpPr>
        <p:spPr>
          <a:xfrm>
            <a:off x="6528066" y="3570449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4809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4797-EB9F-AD41-8FE1-3307A272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5D7E-8A86-EE46-9EFC-079765C1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5"/>
            <a:ext cx="10515600" cy="198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each step, process the next closest vertex to our start, </a:t>
            </a:r>
            <a:r>
              <a:rPr lang="en-US" dirty="0">
                <a:solidFill>
                  <a:srgbClr val="FF0000"/>
                </a:solidFill>
              </a:rPr>
              <a:t>which we know must be the shortest possible distance to that node.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Rinse and repeat.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719-207B-EE4D-A51D-26CF4219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C84C-8211-0B44-BB61-4BCA9B2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3A8DB3-7407-BC40-B03A-FEE7151F340F}"/>
              </a:ext>
            </a:extLst>
          </p:cNvPr>
          <p:cNvSpPr/>
          <p:nvPr/>
        </p:nvSpPr>
        <p:spPr>
          <a:xfrm>
            <a:off x="3581400" y="3443978"/>
            <a:ext cx="863600" cy="863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ABE56-0C69-724B-B4C2-A93E342830A0}"/>
              </a:ext>
            </a:extLst>
          </p:cNvPr>
          <p:cNvSpPr/>
          <p:nvPr/>
        </p:nvSpPr>
        <p:spPr>
          <a:xfrm>
            <a:off x="5289550" y="3130550"/>
            <a:ext cx="596900" cy="596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926C4-DD44-EA48-A41D-B3D0EB221BD0}"/>
              </a:ext>
            </a:extLst>
          </p:cNvPr>
          <p:cNvSpPr/>
          <p:nvPr/>
        </p:nvSpPr>
        <p:spPr>
          <a:xfrm>
            <a:off x="5364559" y="4714898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9DA70-EA9B-C54D-8F90-C70B2B88E34D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318529" y="3439033"/>
            <a:ext cx="827882" cy="13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D3115F-F08A-F94D-8D25-7AD8FA17B66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318529" y="4181107"/>
            <a:ext cx="971021" cy="654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2015D1-4660-7447-960C-EFE46D5F87A5}"/>
              </a:ext>
            </a:extLst>
          </p:cNvPr>
          <p:cNvSpPr txBox="1"/>
          <p:nvPr/>
        </p:nvSpPr>
        <p:spPr>
          <a:xfrm>
            <a:off x="4705086" y="311929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AFF82-B180-F941-9023-E13C702C9305}"/>
              </a:ext>
            </a:extLst>
          </p:cNvPr>
          <p:cNvSpPr txBox="1"/>
          <p:nvPr/>
        </p:nvSpPr>
        <p:spPr>
          <a:xfrm>
            <a:off x="4447248" y="445058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6F4E5C-FCC0-7B48-86FE-8FDDA6844D3A}"/>
              </a:ext>
            </a:extLst>
          </p:cNvPr>
          <p:cNvGrpSpPr/>
          <p:nvPr/>
        </p:nvGrpSpPr>
        <p:grpSpPr>
          <a:xfrm>
            <a:off x="6762756" y="4200745"/>
            <a:ext cx="2344737" cy="1514700"/>
            <a:chOff x="6103674" y="4198086"/>
            <a:chExt cx="2344737" cy="1514700"/>
          </a:xfrm>
        </p:grpSpPr>
        <p:pic>
          <p:nvPicPr>
            <p:cNvPr id="1026" name="Picture 2" descr="Colorful Natural Tree Vector Clipart - Tree Clipart PNG Image | Transparent  PNG Free Download on SeekPNG">
              <a:extLst>
                <a:ext uri="{FF2B5EF4-FFF2-40B4-BE49-F238E27FC236}">
                  <a16:creationId xmlns:a16="http://schemas.microsoft.com/office/drawing/2014/main" id="{2931D0C0-1995-AD47-ABDE-A3CCC008A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674" y="4198086"/>
              <a:ext cx="1095375" cy="12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olorful Natural Tree Vector Clipart - Tree Clipart PNG Image | Transparent  PNG Free Download on SeekPNG">
              <a:extLst>
                <a:ext uri="{FF2B5EF4-FFF2-40B4-BE49-F238E27FC236}">
                  <a16:creationId xmlns:a16="http://schemas.microsoft.com/office/drawing/2014/main" id="{603A6A09-3952-C94F-995F-05C98A82C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085" y="4290736"/>
              <a:ext cx="1095375" cy="12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olorful Natural Tree Vector Clipart - Tree Clipart PNG Image | Transparent  PNG Free Download on SeekPNG">
              <a:extLst>
                <a:ext uri="{FF2B5EF4-FFF2-40B4-BE49-F238E27FC236}">
                  <a16:creationId xmlns:a16="http://schemas.microsoft.com/office/drawing/2014/main" id="{3108FA0A-FD50-8646-9746-70AF15A81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149" y="4506561"/>
              <a:ext cx="1095375" cy="12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olorful Natural Tree Vector Clipart - Tree Clipart PNG Image | Transparent  PNG Free Download on SeekPNG">
              <a:extLst>
                <a:ext uri="{FF2B5EF4-FFF2-40B4-BE49-F238E27FC236}">
                  <a16:creationId xmlns:a16="http://schemas.microsoft.com/office/drawing/2014/main" id="{49B44998-9E10-4A4F-8185-DC3015014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014" y="4413911"/>
              <a:ext cx="1177397" cy="129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BA9E8B2-D372-0341-B9A1-D45687B29FFC}"/>
              </a:ext>
            </a:extLst>
          </p:cNvPr>
          <p:cNvSpPr txBox="1"/>
          <p:nvPr/>
        </p:nvSpPr>
        <p:spPr>
          <a:xfrm>
            <a:off x="6236428" y="506737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CB1C6F-C04F-9B4B-ACBD-F2E0B1489C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5886450" y="3429000"/>
            <a:ext cx="715567" cy="27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0C2AE84-D972-3547-95F4-828846D432E9}"/>
              </a:ext>
            </a:extLst>
          </p:cNvPr>
          <p:cNvSpPr/>
          <p:nvPr/>
        </p:nvSpPr>
        <p:spPr>
          <a:xfrm>
            <a:off x="6667900" y="3485545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36B56F2-86B3-F343-9155-3D1F8815D7DE}"/>
              </a:ext>
            </a:extLst>
          </p:cNvPr>
          <p:cNvSpPr/>
          <p:nvPr/>
        </p:nvSpPr>
        <p:spPr>
          <a:xfrm>
            <a:off x="6706528" y="2306716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681D08-FEA3-264B-B9B3-2DE69D6E0696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5799036" y="2797670"/>
            <a:ext cx="788825" cy="420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FC5545-9178-934D-B5FD-497A98DAE9D2}"/>
              </a:ext>
            </a:extLst>
          </p:cNvPr>
          <p:cNvCxnSpPr>
            <a:cxnSpLocks/>
          </p:cNvCxnSpPr>
          <p:nvPr/>
        </p:nvCxnSpPr>
        <p:spPr>
          <a:xfrm>
            <a:off x="7337825" y="2853966"/>
            <a:ext cx="993375" cy="141746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677236-07DA-E64B-B4B9-45C10982CD83}"/>
              </a:ext>
            </a:extLst>
          </p:cNvPr>
          <p:cNvSpPr txBox="1"/>
          <p:nvPr/>
        </p:nvSpPr>
        <p:spPr>
          <a:xfrm>
            <a:off x="7503325" y="3813652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79F7E6-13CB-6F4C-B754-C0EE62350148}"/>
              </a:ext>
            </a:extLst>
          </p:cNvPr>
          <p:cNvCxnSpPr>
            <a:cxnSpLocks/>
          </p:cNvCxnSpPr>
          <p:nvPr/>
        </p:nvCxnSpPr>
        <p:spPr>
          <a:xfrm>
            <a:off x="7337825" y="4013360"/>
            <a:ext cx="329936" cy="21761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0526F1-5E7B-9146-9984-6A4D255C3E5C}"/>
              </a:ext>
            </a:extLst>
          </p:cNvPr>
          <p:cNvCxnSpPr>
            <a:cxnSpLocks/>
          </p:cNvCxnSpPr>
          <p:nvPr/>
        </p:nvCxnSpPr>
        <p:spPr>
          <a:xfrm>
            <a:off x="6096000" y="5013348"/>
            <a:ext cx="66132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578F7F9-61ED-2444-A9F1-E97966F4C3FA}"/>
              </a:ext>
            </a:extLst>
          </p:cNvPr>
          <p:cNvSpPr txBox="1"/>
          <p:nvPr/>
        </p:nvSpPr>
        <p:spPr>
          <a:xfrm>
            <a:off x="7750311" y="3165823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6BE27D-6AB7-0E4F-B6BE-1B4838F47624}"/>
              </a:ext>
            </a:extLst>
          </p:cNvPr>
          <p:cNvSpPr txBox="1"/>
          <p:nvPr/>
        </p:nvSpPr>
        <p:spPr>
          <a:xfrm>
            <a:off x="5886450" y="2611853"/>
            <a:ext cx="62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A3C697-4B3A-A549-AA88-21FAD10CD58F}"/>
              </a:ext>
            </a:extLst>
          </p:cNvPr>
          <p:cNvSpPr txBox="1"/>
          <p:nvPr/>
        </p:nvSpPr>
        <p:spPr>
          <a:xfrm>
            <a:off x="6109194" y="3217101"/>
            <a:ext cx="54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28173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5600" y="1066800"/>
            <a:ext cx="3429000" cy="2209800"/>
          </a:xfrm>
          <a:prstGeom prst="cloudCallout">
            <a:avLst>
              <a:gd name="adj1" fmla="val -21301"/>
              <a:gd name="adj2" fmla="val -1626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dirty="0">
                <a:latin typeface="Tahoma" charset="0"/>
              </a:rPr>
              <a:t>    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Dijkstra’s Algorithm: Idea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0676092-EFB2-49F5-9DD2-8346636268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38200" y="3505200"/>
            <a:ext cx="9448800" cy="2819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Initially, start node has cost 0 and all other nodes have cost </a:t>
            </a:r>
            <a:r>
              <a:rPr lang="en-US" dirty="0">
                <a:sym typeface="Symbol" pitchFamily="18" charset="2"/>
              </a:rPr>
              <a:t></a:t>
            </a:r>
            <a:endParaRPr lang="en-US" dirty="0"/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At each step:</a:t>
            </a:r>
          </a:p>
          <a:p>
            <a:pPr lvl="1" eaLnBrk="1" hangingPunct="1"/>
            <a:r>
              <a:rPr lang="en-US" dirty="0"/>
              <a:t>Pick closest unknown vertex </a:t>
            </a:r>
            <a:r>
              <a:rPr lang="en-US" b="1" dirty="0"/>
              <a:t>v</a:t>
            </a:r>
          </a:p>
          <a:p>
            <a:pPr lvl="1" eaLnBrk="1" hangingPunct="1"/>
            <a:r>
              <a:rPr lang="en-US" dirty="0"/>
              <a:t>Add it to the “cloud” of known vertices</a:t>
            </a:r>
          </a:p>
          <a:p>
            <a:pPr lvl="1" eaLnBrk="1" hangingPunct="1"/>
            <a:r>
              <a:rPr lang="en-US" dirty="0"/>
              <a:t>Update distances for nodes with edges from </a:t>
            </a:r>
            <a:r>
              <a:rPr lang="en-US" b="1" dirty="0"/>
              <a:t>v</a:t>
            </a:r>
          </a:p>
          <a:p>
            <a:pPr lvl="1" eaLnBrk="1" hangingPunct="1"/>
            <a:endParaRPr lang="en-US" sz="1000" dirty="0"/>
          </a:p>
          <a:p>
            <a:pPr eaLnBrk="1" hangingPunct="1"/>
            <a:r>
              <a:rPr lang="en-US" dirty="0"/>
              <a:t>That’s it!  (Have to prove it produces correct answers)</a:t>
            </a:r>
          </a:p>
          <a:p>
            <a:pPr eaLnBrk="1" hangingPunct="1"/>
            <a:endParaRPr lang="en-US" dirty="0"/>
          </a:p>
        </p:txBody>
      </p:sp>
      <p:sp>
        <p:nvSpPr>
          <p:cNvPr id="25606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52863" y="142875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2560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29263" y="135255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2560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00463" y="264795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2560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00663" y="241935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24663" y="142875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F</a:t>
            </a:r>
          </a:p>
        </p:txBody>
      </p:sp>
      <p:sp>
        <p:nvSpPr>
          <p:cNvPr id="25611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15263" y="1428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15063" y="280035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E</a:t>
            </a:r>
          </a:p>
        </p:txBody>
      </p:sp>
      <p:sp>
        <p:nvSpPr>
          <p:cNvPr id="25613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05663" y="21907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25614" name="AutoShape 14"/>
          <p:cNvCxnSpPr>
            <a:cxnSpLocks noChangeShapeType="1"/>
            <a:stCxn id="25606" idx="6"/>
            <a:endCxn id="25609" idx="1"/>
          </p:cNvCxnSpPr>
          <p:nvPr>
            <p:custDataLst>
              <p:tags r:id="rId14"/>
            </p:custDataLst>
          </p:nvPr>
        </p:nvCxnSpPr>
        <p:spPr bwMode="auto">
          <a:xfrm>
            <a:off x="4243389" y="1619250"/>
            <a:ext cx="1112837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5" name="AutoShape 15"/>
          <p:cNvCxnSpPr>
            <a:cxnSpLocks noChangeShapeType="1"/>
            <a:stCxn id="25609" idx="2"/>
            <a:endCxn id="25606" idx="4"/>
          </p:cNvCxnSpPr>
          <p:nvPr>
            <p:custDataLst>
              <p:tags r:id="rId15"/>
            </p:custDataLst>
          </p:nvPr>
        </p:nvCxnSpPr>
        <p:spPr bwMode="auto">
          <a:xfrm rot="10800000">
            <a:off x="4043364" y="1819276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6" name="AutoShape 20"/>
          <p:cNvCxnSpPr>
            <a:cxnSpLocks noChangeShapeType="1"/>
            <a:stCxn id="25613" idx="2"/>
            <a:endCxn id="15" idx="0"/>
          </p:cNvCxnSpPr>
          <p:nvPr>
            <p:custDataLst>
              <p:tags r:id="rId16"/>
            </p:custDataLst>
          </p:nvPr>
        </p:nvCxnSpPr>
        <p:spPr bwMode="auto">
          <a:xfrm rot="10800000" flipV="1">
            <a:off x="6405563" y="238125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7" name="AutoShape 21"/>
          <p:cNvCxnSpPr>
            <a:cxnSpLocks noChangeShapeType="1"/>
            <a:stCxn id="15" idx="6"/>
            <a:endCxn id="25613" idx="4"/>
          </p:cNvCxnSpPr>
          <p:nvPr>
            <p:custDataLst>
              <p:tags r:id="rId17"/>
            </p:custDataLst>
          </p:nvPr>
        </p:nvCxnSpPr>
        <p:spPr bwMode="auto">
          <a:xfrm flipV="1">
            <a:off x="6596063" y="257175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8" name="AutoShape 24"/>
          <p:cNvCxnSpPr>
            <a:cxnSpLocks noChangeShapeType="1"/>
            <a:stCxn id="25606" idx="3"/>
            <a:endCxn id="25608" idx="0"/>
          </p:cNvCxnSpPr>
          <p:nvPr>
            <p:custDataLst>
              <p:tags r:id="rId18"/>
            </p:custDataLst>
          </p:nvPr>
        </p:nvCxnSpPr>
        <p:spPr bwMode="auto">
          <a:xfrm flipH="1">
            <a:off x="3890963" y="1763713"/>
            <a:ext cx="17462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9" name="AutoShape 25"/>
          <p:cNvCxnSpPr>
            <a:cxnSpLocks noChangeShapeType="1"/>
            <a:stCxn id="25608" idx="6"/>
            <a:endCxn id="25609" idx="3"/>
          </p:cNvCxnSpPr>
          <p:nvPr>
            <p:custDataLst>
              <p:tags r:id="rId19"/>
            </p:custDataLst>
          </p:nvPr>
        </p:nvCxnSpPr>
        <p:spPr bwMode="auto">
          <a:xfrm flipV="1">
            <a:off x="4090989" y="2754314"/>
            <a:ext cx="1265237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0" name="AutoShape 26"/>
          <p:cNvCxnSpPr>
            <a:cxnSpLocks noChangeShapeType="1"/>
            <a:stCxn id="25606" idx="7"/>
            <a:endCxn id="25607" idx="2"/>
          </p:cNvCxnSpPr>
          <p:nvPr>
            <p:custDataLst>
              <p:tags r:id="rId20"/>
            </p:custDataLst>
          </p:nvPr>
        </p:nvCxnSpPr>
        <p:spPr bwMode="auto">
          <a:xfrm>
            <a:off x="4178300" y="1474788"/>
            <a:ext cx="1341438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1" name="AutoShape 27"/>
          <p:cNvCxnSpPr>
            <a:cxnSpLocks noChangeShapeType="1"/>
            <a:stCxn id="25607" idx="6"/>
            <a:endCxn id="13" idx="2"/>
          </p:cNvCxnSpPr>
          <p:nvPr>
            <p:custDataLst>
              <p:tags r:id="rId21"/>
            </p:custDataLst>
          </p:nvPr>
        </p:nvCxnSpPr>
        <p:spPr bwMode="auto">
          <a:xfrm>
            <a:off x="5919788" y="1543050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2" name="AutoShape 28"/>
          <p:cNvCxnSpPr>
            <a:cxnSpLocks noChangeShapeType="1"/>
            <a:stCxn id="13" idx="6"/>
            <a:endCxn id="25611" idx="2"/>
          </p:cNvCxnSpPr>
          <p:nvPr>
            <p:custDataLst>
              <p:tags r:id="rId22"/>
            </p:custDataLst>
          </p:nvPr>
        </p:nvCxnSpPr>
        <p:spPr bwMode="auto">
          <a:xfrm>
            <a:off x="7215188" y="1619250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3" name="AutoShape 29"/>
          <p:cNvCxnSpPr>
            <a:cxnSpLocks noChangeShapeType="1"/>
            <a:stCxn id="25613" idx="1"/>
            <a:endCxn id="13" idx="4"/>
          </p:cNvCxnSpPr>
          <p:nvPr>
            <p:custDataLst>
              <p:tags r:id="rId23"/>
            </p:custDataLst>
          </p:nvPr>
        </p:nvCxnSpPr>
        <p:spPr bwMode="auto">
          <a:xfrm flipH="1" flipV="1">
            <a:off x="7015163" y="1819276"/>
            <a:ext cx="2460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4" name="AutoShape 30"/>
          <p:cNvCxnSpPr>
            <a:cxnSpLocks noChangeShapeType="1"/>
            <a:stCxn id="25611" idx="4"/>
            <a:endCxn id="25613" idx="7"/>
          </p:cNvCxnSpPr>
          <p:nvPr>
            <p:custDataLst>
              <p:tags r:id="rId24"/>
            </p:custDataLst>
          </p:nvPr>
        </p:nvCxnSpPr>
        <p:spPr bwMode="auto">
          <a:xfrm flipH="1">
            <a:off x="7531101" y="1819276"/>
            <a:ext cx="4746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5" name="AutoShape 31"/>
          <p:cNvCxnSpPr>
            <a:cxnSpLocks noChangeShapeType="1"/>
            <a:stCxn id="25607" idx="5"/>
            <a:endCxn id="15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5473701" y="2058989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6" name="AutoShape 32"/>
          <p:cNvCxnSpPr>
            <a:cxnSpLocks noChangeShapeType="1"/>
            <a:stCxn id="25607" idx="4"/>
            <a:endCxn id="25609" idx="0"/>
          </p:cNvCxnSpPr>
          <p:nvPr>
            <p:custDataLst>
              <p:tags r:id="rId26"/>
            </p:custDataLst>
          </p:nvPr>
        </p:nvCxnSpPr>
        <p:spPr bwMode="auto">
          <a:xfrm flipH="1">
            <a:off x="5491163" y="1743075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7" name="AutoShape 33"/>
          <p:cNvCxnSpPr>
            <a:cxnSpLocks noChangeShapeType="1"/>
            <a:stCxn id="25609" idx="5"/>
            <a:endCxn id="15" idx="2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5797551" y="2573338"/>
            <a:ext cx="246062" cy="588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8" name="AutoShape 34"/>
          <p:cNvCxnSpPr>
            <a:cxnSpLocks noChangeShapeType="1"/>
            <a:stCxn id="15" idx="3"/>
            <a:endCxn id="25608" idx="5"/>
          </p:cNvCxnSpPr>
          <p:nvPr>
            <p:custDataLst>
              <p:tags r:id="rId28"/>
            </p:custDataLst>
          </p:nvPr>
        </p:nvCxnSpPr>
        <p:spPr bwMode="auto">
          <a:xfrm rot="5400000" flipH="1">
            <a:off x="5072063" y="1927226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9" name="Text Box 4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13188" y="1108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630" name="Text Box 4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89588" y="98266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5631" name="Text Box 4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05463" y="1039813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2</a:t>
            </a:r>
          </a:p>
        </p:txBody>
      </p:sp>
      <p:sp>
        <p:nvSpPr>
          <p:cNvPr id="25632" name="Text Box 4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00863" y="10763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5633" name="Text Box 4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91463" y="1076325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25634" name="Text Box 4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95663" y="27527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4</a:t>
            </a:r>
          </a:p>
        </p:txBody>
      </p:sp>
      <p:sp>
        <p:nvSpPr>
          <p:cNvPr id="25635" name="Text Box 5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13400" y="22955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</a:t>
            </a:r>
          </a:p>
        </p:txBody>
      </p:sp>
      <p:sp>
        <p:nvSpPr>
          <p:cNvPr id="25636" name="Text Box 5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43663" y="2981325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12</a:t>
            </a:r>
          </a:p>
        </p:txBody>
      </p:sp>
      <p:sp>
        <p:nvSpPr>
          <p:cNvPr id="25637" name="Text Box 5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510463" y="2143125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/>
              </a:rPr>
              <a:t></a:t>
            </a:r>
          </a:p>
        </p:txBody>
      </p:sp>
      <p:sp>
        <p:nvSpPr>
          <p:cNvPr id="25638" name="Text Box 5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691063" y="120173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639" name="Text Box 5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38863" y="12763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640" name="Text Box 5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58063" y="1352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5641" name="Text Box 5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739063" y="1885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642" name="Text Box 5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62664" y="1962150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25643" name="Text Box 5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900863" y="1885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644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691313" y="2125663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25645" name="Text Box 6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900863" y="2563813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646" name="Text Box 6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757863" y="2571750"/>
            <a:ext cx="48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25647" name="Text Box 6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224463" y="3028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5648" name="Text Box 6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72063" y="1733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25649" name="Text Box 6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62463" y="2114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25650" name="Text Box 6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310063" y="2495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25651" name="Text Box 6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624263" y="20383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25652" name="Text Box 6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529263" y="1954213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287000" cy="47561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 dirty="0"/>
              <a:t>For each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, set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 </a:t>
            </a:r>
            <a:r>
              <a:rPr lang="en-US" dirty="0">
                <a:cs typeface="Courier New" pitchFamily="49" charset="0"/>
                <a:sym typeface="Symbol" pitchFamily="18" charset="2"/>
              </a:rPr>
              <a:t>and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v.known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 = false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/>
              <a:t>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source.cost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While there are unknown nodes in the graph</a:t>
            </a:r>
          </a:p>
          <a:p>
            <a:pPr marL="857250" lvl="1" indent="-457200">
              <a:buFontTx/>
              <a:buAutoNum type="alphaLcParenR"/>
            </a:pPr>
            <a:r>
              <a:rPr lang="en-US" dirty="0"/>
              <a:t>Select the unknown node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with lowest cost</a:t>
            </a:r>
          </a:p>
          <a:p>
            <a:pPr marL="857250" lvl="1" indent="-457200">
              <a:buFontTx/>
              <a:buAutoNum type="alphaLcParenR"/>
            </a:pPr>
            <a:r>
              <a:rPr lang="en-US" dirty="0"/>
              <a:t>Mark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/>
              <a:t> as known</a:t>
            </a:r>
          </a:p>
          <a:p>
            <a:pPr marL="857250" lvl="1" indent="-457200">
              <a:buFontTx/>
              <a:buAutoNum type="alphaLcParenR"/>
            </a:pPr>
            <a:r>
              <a:rPr lang="en-US" dirty="0"/>
              <a:t>For each edge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/>
              <a:t> with weight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/>
              <a:t>,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/>
              <a:t> is unknown,</a:t>
            </a:r>
            <a:br>
              <a:rPr lang="en-US" dirty="0"/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c1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w</a:t>
            </a:r>
            <a:r>
              <a:rPr lang="en-US" dirty="0"/>
              <a:t> </a:t>
            </a:r>
            <a:r>
              <a:rPr lang="en-US" i="1" dirty="0"/>
              <a:t>// cost of best path through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v </a:t>
            </a:r>
            <a:r>
              <a:rPr lang="en-US" i="1" dirty="0"/>
              <a:t>to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u</a:t>
            </a:r>
            <a:br>
              <a:rPr lang="en-US" b="1" i="1" dirty="0">
                <a:latin typeface="Courier New" pitchFamily="49" charset="0"/>
                <a:cs typeface="Courier New" pitchFamily="49" charset="0"/>
              </a:rPr>
            </a:br>
            <a:r>
              <a:rPr lang="en-US" b="1" i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2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dirty="0"/>
              <a:t>   </a:t>
            </a:r>
            <a:r>
              <a:rPr lang="en-US" i="1" dirty="0"/>
              <a:t>// cost of best path to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/>
              <a:t> previously known</a:t>
            </a:r>
          </a:p>
          <a:p>
            <a:pPr marL="857250" lvl="1" indent="-457200">
              <a:buNone/>
            </a:pPr>
            <a:r>
              <a:rPr lang="en-US" dirty="0"/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if(c1 &lt; c2){</a:t>
            </a:r>
            <a:r>
              <a:rPr lang="en-US" dirty="0"/>
              <a:t> </a:t>
            </a:r>
            <a:r>
              <a:rPr lang="en-US" i="1" dirty="0"/>
              <a:t>// if the path through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i="1" dirty="0"/>
              <a:t> is better</a:t>
            </a:r>
          </a:p>
          <a:p>
            <a:pPr marL="857250" lvl="1" indent="-457200">
              <a:buNone/>
            </a:pPr>
            <a:r>
              <a:rPr lang="en-US" dirty="0"/>
              <a:t>		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c1</a:t>
            </a:r>
          </a:p>
          <a:p>
            <a:pPr marL="857250" lvl="1" indent="-457200">
              <a:buNone/>
            </a:pPr>
            <a:r>
              <a:rPr lang="en-US" dirty="0"/>
              <a:t>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u.path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v</a:t>
            </a:r>
            <a:r>
              <a:rPr lang="en-US" dirty="0"/>
              <a:t> </a:t>
            </a:r>
            <a:r>
              <a:rPr lang="en-US" i="1" dirty="0"/>
              <a:t>// for computing actual paths</a:t>
            </a:r>
          </a:p>
          <a:p>
            <a:pPr marL="857250" lvl="1" indent="-457200"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r>
              <a:rPr lang="en-US" dirty="0"/>
              <a:t>	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B2D6FA3-FF2F-4E76-9B77-23763D8EB1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612486E-388E-4F7C-AAC4-DEB96ACCBC3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360488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3174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12842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31750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25796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31751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2351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31752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31753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48400" y="1360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31754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8200" y="27320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31755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8800" y="21224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31756" name="AutoShape 14"/>
          <p:cNvCxnSpPr>
            <a:cxnSpLocks noChangeShapeType="1"/>
            <a:stCxn id="31748" idx="6"/>
            <a:endCxn id="31751" idx="1"/>
          </p:cNvCxnSpPr>
          <p:nvPr>
            <p:custDataLst>
              <p:tags r:id="rId11"/>
            </p:custDataLst>
          </p:nvPr>
        </p:nvCxnSpPr>
        <p:spPr bwMode="auto">
          <a:xfrm>
            <a:off x="2676525" y="1550989"/>
            <a:ext cx="1112838" cy="846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5"/>
          <p:cNvCxnSpPr>
            <a:cxnSpLocks noChangeShapeType="1"/>
            <a:stCxn id="31751" idx="2"/>
            <a:endCxn id="31748" idx="4"/>
          </p:cNvCxnSpPr>
          <p:nvPr>
            <p:custDataLst>
              <p:tags r:id="rId12"/>
            </p:custDataLst>
          </p:nvPr>
        </p:nvCxnSpPr>
        <p:spPr bwMode="auto">
          <a:xfrm rot="10800000">
            <a:off x="2476501" y="1751014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20"/>
          <p:cNvCxnSpPr>
            <a:cxnSpLocks noChangeShapeType="1"/>
            <a:stCxn id="31755" idx="2"/>
            <a:endCxn id="31754" idx="0"/>
          </p:cNvCxnSpPr>
          <p:nvPr>
            <p:custDataLst>
              <p:tags r:id="rId13"/>
            </p:custDataLst>
          </p:nvPr>
        </p:nvCxnSpPr>
        <p:spPr bwMode="auto">
          <a:xfrm rot="10800000" flipV="1">
            <a:off x="4838700" y="23129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9" name="AutoShape 21"/>
          <p:cNvCxnSpPr>
            <a:cxnSpLocks noChangeShapeType="1"/>
            <a:stCxn id="31754" idx="6"/>
            <a:endCxn id="31755" idx="4"/>
          </p:cNvCxnSpPr>
          <p:nvPr>
            <p:custDataLst>
              <p:tags r:id="rId14"/>
            </p:custDataLst>
          </p:nvPr>
        </p:nvCxnSpPr>
        <p:spPr bwMode="auto">
          <a:xfrm flipV="1">
            <a:off x="5029200" y="2503488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0" name="AutoShape 24"/>
          <p:cNvCxnSpPr>
            <a:cxnSpLocks noChangeShapeType="1"/>
            <a:stCxn id="31748" idx="3"/>
            <a:endCxn id="31750" idx="0"/>
          </p:cNvCxnSpPr>
          <p:nvPr>
            <p:custDataLst>
              <p:tags r:id="rId15"/>
            </p:custDataLst>
          </p:nvPr>
        </p:nvCxnSpPr>
        <p:spPr bwMode="auto">
          <a:xfrm flipH="1">
            <a:off x="2324101" y="1695451"/>
            <a:ext cx="17463" cy="874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1" name="AutoShape 25"/>
          <p:cNvCxnSpPr>
            <a:cxnSpLocks noChangeShapeType="1"/>
            <a:stCxn id="31750" idx="6"/>
            <a:endCxn id="31751" idx="3"/>
          </p:cNvCxnSpPr>
          <p:nvPr>
            <p:custDataLst>
              <p:tags r:id="rId16"/>
            </p:custDataLst>
          </p:nvPr>
        </p:nvCxnSpPr>
        <p:spPr bwMode="auto">
          <a:xfrm flipV="1">
            <a:off x="2524125" y="2686050"/>
            <a:ext cx="1265238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2" name="AutoShape 26"/>
          <p:cNvCxnSpPr>
            <a:cxnSpLocks noChangeShapeType="1"/>
            <a:stCxn id="31748" idx="7"/>
            <a:endCxn id="31749" idx="2"/>
          </p:cNvCxnSpPr>
          <p:nvPr>
            <p:custDataLst>
              <p:tags r:id="rId17"/>
            </p:custDataLst>
          </p:nvPr>
        </p:nvCxnSpPr>
        <p:spPr bwMode="auto">
          <a:xfrm>
            <a:off x="2611439" y="1406526"/>
            <a:ext cx="1341437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3" name="AutoShape 27"/>
          <p:cNvCxnSpPr>
            <a:cxnSpLocks noChangeShapeType="1"/>
            <a:stCxn id="31749" idx="6"/>
            <a:endCxn id="31752" idx="2"/>
          </p:cNvCxnSpPr>
          <p:nvPr>
            <p:custDataLst>
              <p:tags r:id="rId18"/>
            </p:custDataLst>
          </p:nvPr>
        </p:nvCxnSpPr>
        <p:spPr bwMode="auto">
          <a:xfrm>
            <a:off x="4352925" y="1474788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4" name="AutoShape 28"/>
          <p:cNvCxnSpPr>
            <a:cxnSpLocks noChangeShapeType="1"/>
            <a:stCxn id="31752" idx="6"/>
            <a:endCxn id="31753" idx="2"/>
          </p:cNvCxnSpPr>
          <p:nvPr>
            <p:custDataLst>
              <p:tags r:id="rId19"/>
            </p:custDataLst>
          </p:nvPr>
        </p:nvCxnSpPr>
        <p:spPr bwMode="auto">
          <a:xfrm>
            <a:off x="5648325" y="1550988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5" name="AutoShape 29"/>
          <p:cNvCxnSpPr>
            <a:cxnSpLocks noChangeShapeType="1"/>
            <a:stCxn id="31755" idx="1"/>
            <a:endCxn id="31752" idx="4"/>
          </p:cNvCxnSpPr>
          <p:nvPr>
            <p:custDataLst>
              <p:tags r:id="rId20"/>
            </p:custDataLst>
          </p:nvPr>
        </p:nvCxnSpPr>
        <p:spPr bwMode="auto">
          <a:xfrm flipH="1" flipV="1">
            <a:off x="5448301" y="1751013"/>
            <a:ext cx="2460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6" name="AutoShape 30"/>
          <p:cNvCxnSpPr>
            <a:cxnSpLocks noChangeShapeType="1"/>
            <a:stCxn id="31753" idx="4"/>
            <a:endCxn id="31755" idx="7"/>
          </p:cNvCxnSpPr>
          <p:nvPr>
            <p:custDataLst>
              <p:tags r:id="rId21"/>
            </p:custDataLst>
          </p:nvPr>
        </p:nvCxnSpPr>
        <p:spPr bwMode="auto">
          <a:xfrm flipH="1">
            <a:off x="5964238" y="1751013"/>
            <a:ext cx="474662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31"/>
          <p:cNvCxnSpPr>
            <a:cxnSpLocks noChangeShapeType="1"/>
            <a:stCxn id="31749" idx="5"/>
            <a:endCxn id="31754" idx="1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3906839" y="1990726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8" name="AutoShape 32"/>
          <p:cNvCxnSpPr>
            <a:cxnSpLocks noChangeShapeType="1"/>
            <a:stCxn id="31749" idx="4"/>
            <a:endCxn id="31751" idx="0"/>
          </p:cNvCxnSpPr>
          <p:nvPr>
            <p:custDataLst>
              <p:tags r:id="rId23"/>
            </p:custDataLst>
          </p:nvPr>
        </p:nvCxnSpPr>
        <p:spPr bwMode="auto">
          <a:xfrm flipH="1">
            <a:off x="3924300" y="1674813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9" name="AutoShape 33"/>
          <p:cNvCxnSpPr>
            <a:cxnSpLocks noChangeShapeType="1"/>
            <a:stCxn id="31751" idx="5"/>
            <a:endCxn id="31754" idx="2"/>
          </p:cNvCxnSpPr>
          <p:nvPr>
            <p:custDataLst>
              <p:tags r:id="rId24"/>
            </p:custDataLst>
          </p:nvPr>
        </p:nvCxnSpPr>
        <p:spPr bwMode="auto">
          <a:xfrm rot="16200000" flipH="1">
            <a:off x="4230688" y="2505076"/>
            <a:ext cx="246063" cy="588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70" name="AutoShape 34"/>
          <p:cNvCxnSpPr>
            <a:cxnSpLocks noChangeShapeType="1"/>
            <a:stCxn id="31754" idx="3"/>
            <a:endCxn id="31750" idx="5"/>
          </p:cNvCxnSpPr>
          <p:nvPr>
            <p:custDataLst>
              <p:tags r:id="rId25"/>
            </p:custDataLst>
          </p:nvPr>
        </p:nvCxnSpPr>
        <p:spPr bwMode="auto">
          <a:xfrm rot="5400000" flipH="1">
            <a:off x="3505201" y="1858963"/>
            <a:ext cx="152400" cy="2244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71" name="Text Box 4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346325" y="1039813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772" name="Text Box 4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1780" name="Text Box 5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24200" y="11334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781" name="Text Box 5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72000" y="12080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782" name="Text Box 5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791200" y="12842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1783" name="Text Box 5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72200" y="1817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1784" name="Text Box 5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495801" y="1893888"/>
            <a:ext cx="477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</a:p>
        </p:txBody>
      </p:sp>
      <p:sp>
        <p:nvSpPr>
          <p:cNvPr id="31785" name="Text Box 5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34000" y="1817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786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24450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</a:t>
            </a:r>
          </a:p>
        </p:txBody>
      </p:sp>
      <p:sp>
        <p:nvSpPr>
          <p:cNvPr id="31787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34000" y="2495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1788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1000" y="2503488"/>
            <a:ext cx="48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1789" name="Text Box 6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57600" y="29606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1790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505200" y="16652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31791" name="Text Box 6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895600" y="20462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1792" name="Text Box 6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43200" y="24272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</a:t>
            </a:r>
          </a:p>
        </p:txBody>
      </p:sp>
      <p:sp>
        <p:nvSpPr>
          <p:cNvPr id="31793" name="Text Box 6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057400" y="1970088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2"/>
            </p:custDataLst>
          </p:nvPr>
        </p:nvGraphicFramePr>
        <p:xfrm>
          <a:off x="5791200" y="2743200"/>
          <a:ext cx="4724400" cy="37338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846" name="Text Box 6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62400" y="18859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54" name="TextBox 53"/>
          <p:cNvSpPr txBox="1"/>
          <p:nvPr>
            <p:custDataLst>
              <p:tags r:id="rId44"/>
            </p:custDataLst>
          </p:nvPr>
        </p:nvSpPr>
        <p:spPr>
          <a:xfrm>
            <a:off x="1905001" y="4648200"/>
            <a:ext cx="30901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</p:spTree>
    <p:extLst>
      <p:ext uri="{BB962C8B-B14F-4D97-AF65-F5344CB8AC3E}">
        <p14:creationId xmlns:p14="http://schemas.microsoft.com/office/powerpoint/2010/main" val="302832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6" name="TextBox 55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2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  <a:endParaRPr lang="en-US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5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4855-CC16-A440-94FA-9883BF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00B0-DBC9-FF4C-AA3E-00C37D39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033000" cy="4755667"/>
          </a:xfrm>
        </p:spPr>
        <p:txBody>
          <a:bodyPr>
            <a:normAutofit/>
          </a:bodyPr>
          <a:lstStyle/>
          <a:p>
            <a:r>
              <a:rPr lang="en-US" dirty="0"/>
              <a:t>End of quarter is coming up!!</a:t>
            </a:r>
          </a:p>
          <a:p>
            <a:pPr lvl="1"/>
            <a:r>
              <a:rPr lang="en-US" dirty="0"/>
              <a:t>Unfortunately, this also means there is not a lot of flexibility since grades are due</a:t>
            </a:r>
          </a:p>
          <a:p>
            <a:pPr lvl="1"/>
            <a:r>
              <a:rPr lang="en-US" dirty="0"/>
              <a:t>EX16 cancelled!</a:t>
            </a:r>
          </a:p>
          <a:p>
            <a:pPr lvl="1"/>
            <a:endParaRPr lang="en-US" dirty="0"/>
          </a:p>
          <a:p>
            <a:r>
              <a:rPr lang="en-US" dirty="0"/>
              <a:t>Last day of OH is on Wed 10/17</a:t>
            </a:r>
          </a:p>
          <a:p>
            <a:endParaRPr lang="en-US" dirty="0"/>
          </a:p>
          <a:p>
            <a:r>
              <a:rPr lang="en-US" dirty="0"/>
              <a:t>Hans will be giving the Friday lecture on MST!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B0BB-6B12-E247-8A71-43CADA90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2922B-664F-1140-A01E-AD000ADD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7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7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8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F, 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7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11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8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F, H, 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8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32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>
            <p:custDataLst>
              <p:tags r:id="rId10"/>
            </p:custDataLst>
          </p:nvPr>
        </p:nvCxnSpPr>
        <p:spPr bwMode="auto">
          <a:xfrm>
            <a:off x="2676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>
            <p:custDataLst>
              <p:tags r:id="rId11"/>
            </p:custDataLst>
          </p:nvPr>
        </p:nvCxnSpPr>
        <p:spPr bwMode="auto">
          <a:xfrm rot="10800000">
            <a:off x="2476501" y="1751013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4838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>
            <p:custDataLst>
              <p:tags r:id="rId13"/>
            </p:custDataLst>
          </p:nvPr>
        </p:nvCxnSpPr>
        <p:spPr bwMode="auto">
          <a:xfrm flipV="1">
            <a:off x="5029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14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>
            <p:custDataLst>
              <p:tags r:id="rId15"/>
            </p:custDataLst>
          </p:nvPr>
        </p:nvCxnSpPr>
        <p:spPr bwMode="auto">
          <a:xfrm flipV="1">
            <a:off x="2524125" y="2686051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>
            <p:custDataLst>
              <p:tags r:id="rId16"/>
            </p:custDataLst>
          </p:nvPr>
        </p:nvCxnSpPr>
        <p:spPr bwMode="auto">
          <a:xfrm>
            <a:off x="2611439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>
            <p:custDataLst>
              <p:tags r:id="rId17"/>
            </p:custDataLst>
          </p:nvPr>
        </p:nvCxnSpPr>
        <p:spPr bwMode="auto">
          <a:xfrm>
            <a:off x="4352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>
            <p:custDataLst>
              <p:tags r:id="rId18"/>
            </p:custDataLst>
          </p:nvPr>
        </p:nvCxnSpPr>
        <p:spPr bwMode="auto">
          <a:xfrm>
            <a:off x="5648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>
            <p:custDataLst>
              <p:tags r:id="rId19"/>
            </p:custDataLst>
          </p:nvPr>
        </p:nvCxnSpPr>
        <p:spPr bwMode="auto">
          <a:xfrm flipH="1" flipV="1">
            <a:off x="5448301" y="1751013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>
            <p:custDataLst>
              <p:tags r:id="rId20"/>
            </p:custDataLst>
          </p:nvPr>
        </p:nvCxnSpPr>
        <p:spPr bwMode="auto">
          <a:xfrm flipH="1">
            <a:off x="5964238" y="1751013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3906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>
            <p:custDataLst>
              <p:tags r:id="rId22"/>
            </p:custDataLst>
          </p:nvPr>
        </p:nvCxnSpPr>
        <p:spPr bwMode="auto">
          <a:xfrm flipH="1">
            <a:off x="3924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4230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>
            <p:custDataLst>
              <p:tags r:id="rId24"/>
            </p:custDataLst>
          </p:nvPr>
        </p:nvCxnSpPr>
        <p:spPr bwMode="auto">
          <a:xfrm rot="5400000" flipH="1">
            <a:off x="3505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10080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7</a:t>
            </a: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46538" y="22272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76800" y="2913062"/>
            <a:ext cx="48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11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20748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8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72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791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172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95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334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24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91001" y="2503487"/>
            <a:ext cx="431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57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05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95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43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5943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>
            <p:custDataLst>
              <p:tags r:id="rId50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F, H, G, 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Interpreting the Results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219201"/>
            <a:ext cx="10045700" cy="4937125"/>
          </a:xfrm>
        </p:spPr>
        <p:txBody>
          <a:bodyPr/>
          <a:lstStyle/>
          <a:p>
            <a:pPr eaLnBrk="1" hangingPunct="1"/>
            <a:r>
              <a:rPr lang="en-US" dirty="0"/>
              <a:t>Now that we’re done, how do we get the path from, say, A to E?</a:t>
            </a:r>
          </a:p>
        </p:txBody>
      </p:sp>
      <p:grpSp>
        <p:nvGrpSpPr>
          <p:cNvPr id="5427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286001"/>
            <a:ext cx="4681086" cy="2382611"/>
            <a:chOff x="304800" y="914400"/>
            <a:chExt cx="4842728" cy="2459271"/>
          </a:xfrm>
        </p:grpSpPr>
        <p:sp>
          <p:nvSpPr>
            <p:cNvPr id="54330" name="Oval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4331" name="Oval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4332" name="Oval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4333" name="Oval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4334" name="Oval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4335" name="Oval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4336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4337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4338" name="AutoShape 14"/>
            <p:cNvCxnSpPr>
              <a:cxnSpLocks noChangeShapeType="1"/>
              <a:stCxn id="54330" idx="6"/>
              <a:endCxn id="54333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39" name="AutoShape 15"/>
            <p:cNvCxnSpPr>
              <a:cxnSpLocks noChangeShapeType="1"/>
              <a:stCxn id="54333" idx="2"/>
              <a:endCxn id="54330" idx="4"/>
            </p:cNvCxnSpPr>
            <p:nvPr>
              <p:custDataLst>
                <p:tags r:id="rId17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0" name="AutoShape 20"/>
            <p:cNvCxnSpPr>
              <a:cxnSpLocks noChangeShapeType="1"/>
              <a:stCxn id="54337" idx="2"/>
              <a:endCxn id="54336" idx="0"/>
            </p:cNvCxnSpPr>
            <p:nvPr>
              <p:custDataLst>
                <p:tags r:id="rId18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1" name="AutoShape 21"/>
            <p:cNvCxnSpPr>
              <a:cxnSpLocks noChangeShapeType="1"/>
              <a:stCxn id="54336" idx="6"/>
              <a:endCxn id="54337" idx="4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2" name="AutoShape 24"/>
            <p:cNvCxnSpPr>
              <a:cxnSpLocks noChangeShapeType="1"/>
              <a:stCxn id="54330" idx="3"/>
              <a:endCxn id="54332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3" name="AutoShape 25"/>
            <p:cNvCxnSpPr>
              <a:cxnSpLocks noChangeShapeType="1"/>
              <a:stCxn id="54332" idx="6"/>
              <a:endCxn id="54333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4" name="AutoShape 26"/>
            <p:cNvCxnSpPr>
              <a:cxnSpLocks noChangeShapeType="1"/>
              <a:stCxn id="54330" idx="7"/>
              <a:endCxn id="54331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5" name="AutoShape 27"/>
            <p:cNvCxnSpPr>
              <a:cxnSpLocks noChangeShapeType="1"/>
              <a:stCxn id="54331" idx="6"/>
              <a:endCxn id="54334" idx="2"/>
            </p:cNvCxnSpPr>
            <p:nvPr>
              <p:custDataLst>
                <p:tags r:id="rId23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6" name="AutoShape 28"/>
            <p:cNvCxnSpPr>
              <a:cxnSpLocks noChangeShapeType="1"/>
              <a:stCxn id="54334" idx="6"/>
              <a:endCxn id="54335" idx="2"/>
            </p:cNvCxnSpPr>
            <p:nvPr>
              <p:custDataLst>
                <p:tags r:id="rId24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7" name="AutoShape 29"/>
            <p:cNvCxnSpPr>
              <a:cxnSpLocks noChangeShapeType="1"/>
              <a:stCxn id="54337" idx="1"/>
              <a:endCxn id="54334" idx="4"/>
            </p:cNvCxnSpPr>
            <p:nvPr>
              <p:custDataLst>
                <p:tags r:id="rId25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8" name="AutoShape 30"/>
            <p:cNvCxnSpPr>
              <a:cxnSpLocks noChangeShapeType="1"/>
              <a:stCxn id="54335" idx="4"/>
              <a:endCxn id="54337" idx="7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9" name="AutoShape 31"/>
            <p:cNvCxnSpPr>
              <a:cxnSpLocks noChangeShapeType="1"/>
              <a:stCxn id="54331" idx="5"/>
              <a:endCxn id="54336" idx="1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0" name="AutoShape 32"/>
            <p:cNvCxnSpPr>
              <a:cxnSpLocks noChangeShapeType="1"/>
              <a:stCxn id="54331" idx="4"/>
              <a:endCxn id="54333" idx="0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1" name="AutoShape 33"/>
            <p:cNvCxnSpPr>
              <a:cxnSpLocks noChangeShapeType="1"/>
              <a:stCxn id="54333" idx="5"/>
              <a:endCxn id="54336" idx="2"/>
            </p:cNvCxnSpPr>
            <p:nvPr>
              <p:custDataLst>
                <p:tags r:id="rId29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2" name="AutoShape 34"/>
            <p:cNvCxnSpPr>
              <a:cxnSpLocks noChangeShapeType="1"/>
              <a:stCxn id="54336" idx="3"/>
              <a:endCxn id="54332" idx="5"/>
            </p:cNvCxnSpPr>
            <p:nvPr>
              <p:custDataLst>
                <p:tags r:id="rId30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353" name="Text Box 4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2325" y="103981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4354" name="Text Box 4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8725" y="914400"/>
              <a:ext cx="191110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4355" name="Text Box 4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514600" y="97149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4356" name="Text Box 4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10000" y="10080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4357" name="Text Box 4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00600" y="10080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4358" name="Text Box 4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26844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4359" name="Text Box 5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22538" y="2227263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4360" name="Text Box 5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352800" y="2913062"/>
              <a:ext cx="49803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4361" name="Text Box 5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0" y="20748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4362" name="Text Box 5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600200" y="1133475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3" name="Text Box 5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48000" y="12080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4" name="Text Box 5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67200" y="12842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5" name="Text Box 5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648200" y="1817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66" name="Text Box 5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71800" y="1893887"/>
              <a:ext cx="494256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4367" name="Text Box 5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1817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8" name="Text Box 5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600450" y="205740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9" name="Text Box 6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810000" y="249549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0" name="Text Box 6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667000" y="2503487"/>
              <a:ext cx="49803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4371" name="Text Box 6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3600" y="2960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4372" name="Text Box 6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81200" y="1665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3" name="Text Box 6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371600" y="2046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4374" name="Text Box 6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219200" y="2427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75" name="Text Box 6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33400" y="19700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4376" name="Text Box 63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438400" y="1885890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248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F, H, G, 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Stopping Short</a:t>
            </a:r>
          </a:p>
        </p:txBody>
      </p:sp>
      <p:sp>
        <p:nvSpPr>
          <p:cNvPr id="55298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219201"/>
            <a:ext cx="10845800" cy="4937125"/>
          </a:xfrm>
        </p:spPr>
        <p:txBody>
          <a:bodyPr/>
          <a:lstStyle/>
          <a:p>
            <a:pPr eaLnBrk="1" hangingPunct="1"/>
            <a:r>
              <a:rPr lang="en-US" dirty="0"/>
              <a:t>How would this have worked differently if we were only interested in:</a:t>
            </a:r>
          </a:p>
          <a:p>
            <a:pPr lvl="1"/>
            <a:r>
              <a:rPr lang="en-US" dirty="0"/>
              <a:t>The path from A to G?</a:t>
            </a:r>
          </a:p>
          <a:p>
            <a:pPr lvl="1" eaLnBrk="1" hangingPunct="1"/>
            <a:r>
              <a:rPr lang="en-US" dirty="0"/>
              <a:t>The path from A to D?</a:t>
            </a:r>
          </a:p>
        </p:txBody>
      </p:sp>
      <p:grpSp>
        <p:nvGrpSpPr>
          <p:cNvPr id="5529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286001"/>
            <a:ext cx="4681086" cy="2382611"/>
            <a:chOff x="304800" y="914400"/>
            <a:chExt cx="4842728" cy="2459271"/>
          </a:xfrm>
        </p:grpSpPr>
        <p:sp>
          <p:nvSpPr>
            <p:cNvPr id="55354" name="Oval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5355" name="Oval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5356" name="Oval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5357" name="Oval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5358" name="Oval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5359" name="Oval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5360" name="Oval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5361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5362" name="AutoShape 14"/>
            <p:cNvCxnSpPr>
              <a:cxnSpLocks noChangeShapeType="1"/>
              <a:stCxn id="55354" idx="6"/>
              <a:endCxn id="55357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3" name="AutoShape 15"/>
            <p:cNvCxnSpPr>
              <a:cxnSpLocks noChangeShapeType="1"/>
              <a:stCxn id="55357" idx="2"/>
              <a:endCxn id="55354" idx="4"/>
            </p:cNvCxnSpPr>
            <p:nvPr>
              <p:custDataLst>
                <p:tags r:id="rId17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4" name="AutoShape 20"/>
            <p:cNvCxnSpPr>
              <a:cxnSpLocks noChangeShapeType="1"/>
              <a:stCxn id="55361" idx="2"/>
              <a:endCxn id="55360" idx="0"/>
            </p:cNvCxnSpPr>
            <p:nvPr>
              <p:custDataLst>
                <p:tags r:id="rId18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5" name="AutoShape 21"/>
            <p:cNvCxnSpPr>
              <a:cxnSpLocks noChangeShapeType="1"/>
              <a:stCxn id="55360" idx="6"/>
              <a:endCxn id="55361" idx="4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6" name="AutoShape 24"/>
            <p:cNvCxnSpPr>
              <a:cxnSpLocks noChangeShapeType="1"/>
              <a:stCxn id="55354" idx="3"/>
              <a:endCxn id="55356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7" name="AutoShape 25"/>
            <p:cNvCxnSpPr>
              <a:cxnSpLocks noChangeShapeType="1"/>
              <a:stCxn id="55356" idx="6"/>
              <a:endCxn id="55357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8" name="AutoShape 26"/>
            <p:cNvCxnSpPr>
              <a:cxnSpLocks noChangeShapeType="1"/>
              <a:stCxn id="55354" idx="7"/>
              <a:endCxn id="55355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9" name="AutoShape 27"/>
            <p:cNvCxnSpPr>
              <a:cxnSpLocks noChangeShapeType="1"/>
              <a:stCxn id="55355" idx="6"/>
              <a:endCxn id="55358" idx="2"/>
            </p:cNvCxnSpPr>
            <p:nvPr>
              <p:custDataLst>
                <p:tags r:id="rId23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0" name="AutoShape 28"/>
            <p:cNvCxnSpPr>
              <a:cxnSpLocks noChangeShapeType="1"/>
              <a:stCxn id="55358" idx="6"/>
              <a:endCxn id="55359" idx="2"/>
            </p:cNvCxnSpPr>
            <p:nvPr>
              <p:custDataLst>
                <p:tags r:id="rId24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1" name="AutoShape 29"/>
            <p:cNvCxnSpPr>
              <a:cxnSpLocks noChangeShapeType="1"/>
              <a:stCxn id="55361" idx="1"/>
              <a:endCxn id="55358" idx="4"/>
            </p:cNvCxnSpPr>
            <p:nvPr>
              <p:custDataLst>
                <p:tags r:id="rId25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2" name="AutoShape 30"/>
            <p:cNvCxnSpPr>
              <a:cxnSpLocks noChangeShapeType="1"/>
              <a:stCxn id="55359" idx="4"/>
              <a:endCxn id="55361" idx="7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3" name="AutoShape 31"/>
            <p:cNvCxnSpPr>
              <a:cxnSpLocks noChangeShapeType="1"/>
              <a:stCxn id="55355" idx="5"/>
              <a:endCxn id="55360" idx="1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4" name="AutoShape 32"/>
            <p:cNvCxnSpPr>
              <a:cxnSpLocks noChangeShapeType="1"/>
              <a:stCxn id="55355" idx="4"/>
              <a:endCxn id="55357" idx="0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5" name="AutoShape 33"/>
            <p:cNvCxnSpPr>
              <a:cxnSpLocks noChangeShapeType="1"/>
              <a:stCxn id="55357" idx="5"/>
              <a:endCxn id="55360" idx="2"/>
            </p:cNvCxnSpPr>
            <p:nvPr>
              <p:custDataLst>
                <p:tags r:id="rId29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6" name="AutoShape 34"/>
            <p:cNvCxnSpPr>
              <a:cxnSpLocks noChangeShapeType="1"/>
              <a:stCxn id="55360" idx="3"/>
              <a:endCxn id="55356" idx="5"/>
            </p:cNvCxnSpPr>
            <p:nvPr>
              <p:custDataLst>
                <p:tags r:id="rId30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377" name="Text Box 4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2325" y="103981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8" name="Text Box 4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8725" y="914400"/>
              <a:ext cx="191110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5379" name="Text Box 4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514600" y="97149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5380" name="Text Box 4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10000" y="10080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5381" name="Text Box 4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00600" y="10080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5382" name="Text Box 4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26844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5383" name="Text Box 5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22538" y="2227263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5384" name="Text Box 5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352800" y="2913062"/>
              <a:ext cx="49803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5385" name="Text Box 5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0" y="2074862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5386" name="Text Box 5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600200" y="1133475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7" name="Text Box 5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48000" y="12080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8" name="Text Box 5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67200" y="12842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89" name="Text Box 5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648200" y="1817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0" name="Text Box 5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71800" y="1893887"/>
              <a:ext cx="494256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5391" name="Text Box 5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1817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2" name="Text Box 5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600450" y="205740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93" name="Text Box 6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810000" y="2495490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4" name="Text Box 6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667000" y="2503487"/>
              <a:ext cx="49803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5395" name="Text Box 6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3600" y="2960687"/>
              <a:ext cx="346928" cy="41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5396" name="Text Box 6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81200" y="1665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7" name="Text Box 6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371600" y="2046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5398" name="Text Box 6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219200" y="24272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9" name="Text Box 6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33400" y="1970087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5400" name="Text Box 63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438400" y="1885890"/>
              <a:ext cx="346928" cy="41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248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C, B, D, F, H, G, 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49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0"/>
            <a:ext cx="30901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0"/>
            <a:ext cx="30901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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??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4855-CC16-A440-94FA-9883BF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00B0-DBC9-FF4C-AA3E-00C37D39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604500" cy="4755667"/>
          </a:xfrm>
        </p:spPr>
        <p:txBody>
          <a:bodyPr>
            <a:normAutofit/>
          </a:bodyPr>
          <a:lstStyle/>
          <a:p>
            <a:r>
              <a:rPr lang="en-US" dirty="0"/>
              <a:t>Reminder your final is on </a:t>
            </a:r>
            <a:r>
              <a:rPr lang="en-US" b="1" dirty="0"/>
              <a:t>two days, </a:t>
            </a:r>
            <a:r>
              <a:rPr lang="en-US" dirty="0"/>
              <a:t>Section 10/18, Lecture 10/19</a:t>
            </a:r>
            <a:endParaRPr lang="en-US" b="1" dirty="0"/>
          </a:p>
          <a:p>
            <a:pPr lvl="1"/>
            <a:r>
              <a:rPr lang="en-US" dirty="0"/>
              <a:t>Make sure to be in your correct quiz section on Thursday for pt1. of the exam! We will take attendance, so bring student ID to section</a:t>
            </a:r>
            <a:endParaRPr lang="en-US" b="1" dirty="0"/>
          </a:p>
          <a:p>
            <a:r>
              <a:rPr lang="en-US" dirty="0"/>
              <a:t>Final Review Session: MOR 220 Wed 10/17 from 3:00-4:00pm</a:t>
            </a:r>
          </a:p>
          <a:p>
            <a:r>
              <a:rPr lang="en-US" dirty="0"/>
              <a:t>Exam Topics and Practice Exams on the website!</a:t>
            </a:r>
          </a:p>
          <a:p>
            <a:pPr lvl="1"/>
            <a:r>
              <a:rPr lang="en-US" dirty="0"/>
              <a:t>Make sure to look at some past finals to practice!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B0BB-6B12-E247-8A71-43CADA90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2922B-664F-1140-A01E-AD000ADD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D, 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6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3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D, C, 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9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3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D, C, E, 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6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3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D, C, E, B, 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8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9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76800" y="2971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>
            <p:custDataLst>
              <p:tags r:id="rId9"/>
            </p:custDataLst>
          </p:nvPr>
        </p:nvCxnSpPr>
        <p:spPr bwMode="auto">
          <a:xfrm flipH="1">
            <a:off x="2324101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2667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3695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46325" y="103981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227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97149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3</a:t>
            </a:r>
          </a:p>
        </p:txBody>
      </p:sp>
      <p:sp>
        <p:nvSpPr>
          <p:cNvPr id="33" name="Text Box 4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71800" y="3124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28800" y="2684462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6" name="Text Box 5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24704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1</a:t>
            </a:r>
          </a:p>
        </p:txBody>
      </p:sp>
      <p:sp>
        <p:nvSpPr>
          <p:cNvPr id="37" name="Text Box 5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81600" y="1676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2</a:t>
            </a:r>
          </a:p>
        </p:txBody>
      </p:sp>
      <p:sp>
        <p:nvSpPr>
          <p:cNvPr id="38" name="Text Box 5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1600" y="2819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6</a:t>
            </a:r>
          </a:p>
        </p:txBody>
      </p:sp>
      <p:sp>
        <p:nvSpPr>
          <p:cNvPr id="39" name="Text Box 5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7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943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2839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>
            <p:custDataLst>
              <p:tags r:id="rId26"/>
            </p:custDataLst>
          </p:nvPr>
        </p:nvCxnSpPr>
        <p:spPr bwMode="auto">
          <a:xfrm flipV="1">
            <a:off x="2514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11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>
            <p:custDataLst>
              <p:tags r:id="rId28"/>
            </p:custDataLst>
          </p:nvPr>
        </p:nvCxnSpPr>
        <p:spPr bwMode="auto">
          <a:xfrm flipV="1">
            <a:off x="4114800" y="2306405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11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>
            <p:custDataLst>
              <p:tags r:id="rId30"/>
            </p:custDataLst>
          </p:nvPr>
        </p:nvCxnSpPr>
        <p:spPr bwMode="auto">
          <a:xfrm rot="16200000" flipV="1">
            <a:off x="4433095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0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2491349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6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2</a:t>
            </a: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>
            <p:custDataLst>
              <p:tags r:id="rId34"/>
            </p:custDataLst>
          </p:nvPr>
        </p:nvCxnSpPr>
        <p:spPr bwMode="auto">
          <a:xfrm rot="5400000">
            <a:off x="3272399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52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6</a:t>
            </a:r>
          </a:p>
        </p:txBody>
      </p:sp>
      <p:sp>
        <p:nvSpPr>
          <p:cNvPr id="82" name="Text Box 6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487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5</a:t>
            </a: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>
            <p:custDataLst>
              <p:tags r:id="rId37"/>
            </p:custDataLst>
          </p:nvPr>
        </p:nvCxnSpPr>
        <p:spPr bwMode="auto">
          <a:xfrm rot="16200000" flipH="1">
            <a:off x="4320149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>
            <p:custDataLst>
              <p:tags r:id="rId38"/>
            </p:custDataLst>
          </p:nvPr>
        </p:nvCxnSpPr>
        <p:spPr bwMode="auto">
          <a:xfrm rot="5400000" flipH="1" flipV="1">
            <a:off x="4838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>
            <p:custDataLst>
              <p:tags r:id="rId40"/>
            </p:custDataLst>
          </p:nvPr>
        </p:nvCxnSpPr>
        <p:spPr bwMode="auto">
          <a:xfrm flipV="1">
            <a:off x="3429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54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10</a:t>
            </a:r>
          </a:p>
        </p:txBody>
      </p:sp>
      <p:sp>
        <p:nvSpPr>
          <p:cNvPr id="46" name="TextBox 45"/>
          <p:cNvSpPr txBox="1"/>
          <p:nvPr>
            <p:custDataLst>
              <p:tags r:id="rId42"/>
            </p:custDataLst>
          </p:nvPr>
        </p:nvSpPr>
        <p:spPr>
          <a:xfrm>
            <a:off x="1905001" y="4648201"/>
            <a:ext cx="3090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/>
              <a:t>Order Added to Known Set:</a:t>
            </a:r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r>
              <a:rPr lang="en-US" sz="2000" dirty="0"/>
              <a:t>A, D, C, E, B, F, 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Example #3</a:t>
            </a:r>
          </a:p>
        </p:txBody>
      </p:sp>
      <p:sp>
        <p:nvSpPr>
          <p:cNvPr id="72706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8C32F83-1634-4DA2-B027-3F54A23ED52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2708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72709" name="Oval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Y</a:t>
            </a:r>
          </a:p>
        </p:txBody>
      </p:sp>
      <p:sp>
        <p:nvSpPr>
          <p:cNvPr id="72710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39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72711" name="AutoShape 26"/>
          <p:cNvCxnSpPr>
            <a:cxnSpLocks noChangeShapeType="1"/>
            <a:endCxn id="72708" idx="2"/>
          </p:cNvCxnSpPr>
          <p:nvPr>
            <p:custDataLst>
              <p:tags r:id="rId7"/>
            </p:custDataLst>
          </p:nvPr>
        </p:nvCxnSpPr>
        <p:spPr bwMode="auto">
          <a:xfrm>
            <a:off x="4876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12" name="AutoShape 2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4838701" y="1638301"/>
            <a:ext cx="1330325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3" name="Oval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72714" name="Oval 5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7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5" name="AutoShape 26"/>
          <p:cNvCxnSpPr>
            <a:cxnSpLocks noChangeShapeType="1"/>
            <a:endCxn id="72714" idx="2"/>
          </p:cNvCxnSpPr>
          <p:nvPr>
            <p:custDataLst>
              <p:tags r:id="rId11"/>
            </p:custDataLst>
          </p:nvPr>
        </p:nvCxnSpPr>
        <p:spPr bwMode="auto">
          <a:xfrm>
            <a:off x="5562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6" name="Oval 5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53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7" name="AutoShape 26"/>
          <p:cNvCxnSpPr>
            <a:cxnSpLocks noChangeShapeType="1"/>
            <a:endCxn id="72716" idx="2"/>
          </p:cNvCxnSpPr>
          <p:nvPr>
            <p:custDataLst>
              <p:tags r:id="rId13"/>
            </p:custDataLst>
          </p:nvPr>
        </p:nvCxnSpPr>
        <p:spPr bwMode="auto">
          <a:xfrm>
            <a:off x="6248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18" name="Oval 6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2719" name="AutoShape 26"/>
          <p:cNvCxnSpPr>
            <a:cxnSpLocks noChangeShapeType="1"/>
            <a:endCxn id="72718" idx="2"/>
          </p:cNvCxnSpPr>
          <p:nvPr>
            <p:custDataLst>
              <p:tags r:id="rId15"/>
            </p:custDataLst>
          </p:nvPr>
        </p:nvCxnSpPr>
        <p:spPr bwMode="auto">
          <a:xfrm>
            <a:off x="6934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20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68863" y="1200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1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2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3" name="Text Box 6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2724" name="Text Box 6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76800" y="211455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90</a:t>
            </a:r>
          </a:p>
        </p:txBody>
      </p:sp>
      <p:cxnSp>
        <p:nvCxnSpPr>
          <p:cNvPr id="72725" name="AutoShape 26"/>
          <p:cNvCxnSpPr>
            <a:cxnSpLocks noChangeShapeType="1"/>
            <a:stCxn id="72708" idx="4"/>
            <a:endCxn id="72709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5200651" y="1924051"/>
            <a:ext cx="1198563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6" name="AutoShape 26"/>
          <p:cNvCxnSpPr>
            <a:cxnSpLocks noChangeShapeType="1"/>
            <a:endCxn id="72709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649119" y="2182019"/>
            <a:ext cx="114300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7" name="AutoShape 26"/>
          <p:cNvCxnSpPr>
            <a:cxnSpLocks noChangeShapeType="1"/>
            <a:stCxn id="72716" idx="4"/>
            <a:endCxn id="72709" idx="7"/>
          </p:cNvCxnSpPr>
          <p:nvPr>
            <p:custDataLst>
              <p:tags r:id="rId23"/>
            </p:custDataLst>
          </p:nvPr>
        </p:nvCxnSpPr>
        <p:spPr bwMode="auto">
          <a:xfrm rot="5400000">
            <a:off x="6021388" y="2228851"/>
            <a:ext cx="1198563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728" name="AutoShape 26"/>
          <p:cNvCxnSpPr>
            <a:cxnSpLocks noChangeShapeType="1"/>
            <a:stCxn id="72718" idx="4"/>
            <a:endCxn id="72709" idx="7"/>
          </p:cNvCxnSpPr>
          <p:nvPr>
            <p:custDataLst>
              <p:tags r:id="rId24"/>
            </p:custDataLst>
          </p:nvPr>
        </p:nvCxnSpPr>
        <p:spPr bwMode="auto">
          <a:xfrm rot="5400000">
            <a:off x="6364288" y="1885951"/>
            <a:ext cx="1198563" cy="931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729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73675" y="19050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</a:t>
            </a:r>
          </a:p>
        </p:txBody>
      </p:sp>
      <p:sp>
        <p:nvSpPr>
          <p:cNvPr id="72730" name="Text Box 6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1200" y="19050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</a:t>
            </a:r>
          </a:p>
        </p:txBody>
      </p:sp>
      <p:sp>
        <p:nvSpPr>
          <p:cNvPr id="72731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40475" y="18288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60</a:t>
            </a:r>
          </a:p>
        </p:txBody>
      </p:sp>
      <p:sp>
        <p:nvSpPr>
          <p:cNvPr id="72732" name="Text Box 6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58000" y="18288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50</a:t>
            </a:r>
          </a:p>
        </p:txBody>
      </p:sp>
      <p:sp>
        <p:nvSpPr>
          <p:cNvPr id="100" name="TextBox 99"/>
          <p:cNvSpPr txBox="1"/>
          <p:nvPr>
            <p:custDataLst>
              <p:tags r:id="rId29"/>
            </p:custDataLst>
          </p:nvPr>
        </p:nvSpPr>
        <p:spPr>
          <a:xfrm>
            <a:off x="838200" y="3733800"/>
            <a:ext cx="95250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How will the best-cost-so-far for Y proceed?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Is this expensive?</a:t>
            </a:r>
          </a:p>
        </p:txBody>
      </p:sp>
      <p:sp>
        <p:nvSpPr>
          <p:cNvPr id="101" name="TextBox 100"/>
          <p:cNvSpPr txBox="1"/>
          <p:nvPr>
            <p:custDataLst>
              <p:tags r:id="rId30"/>
            </p:custDataLst>
          </p:nvPr>
        </p:nvSpPr>
        <p:spPr>
          <a:xfrm>
            <a:off x="8001000" y="1905000"/>
            <a:ext cx="3754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Example #3</a:t>
            </a:r>
          </a:p>
        </p:txBody>
      </p:sp>
      <p:sp>
        <p:nvSpPr>
          <p:cNvPr id="7475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FAF9B65-2178-4AC8-B15C-042BECCB0D2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4756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74757" name="Oval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Y</a:t>
            </a:r>
          </a:p>
        </p:txBody>
      </p:sp>
      <p:sp>
        <p:nvSpPr>
          <p:cNvPr id="74758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03925" y="9144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74759" name="AutoShape 26"/>
          <p:cNvCxnSpPr>
            <a:cxnSpLocks noChangeShapeType="1"/>
            <a:endCxn id="74756" idx="2"/>
          </p:cNvCxnSpPr>
          <p:nvPr>
            <p:custDataLst>
              <p:tags r:id="rId7"/>
            </p:custDataLst>
          </p:nvPr>
        </p:nvCxnSpPr>
        <p:spPr bwMode="auto">
          <a:xfrm>
            <a:off x="4876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60" name="AutoShape 2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4838701" y="1638301"/>
            <a:ext cx="1330325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1" name="Oval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X</a:t>
            </a:r>
          </a:p>
        </p:txBody>
      </p:sp>
      <p:sp>
        <p:nvSpPr>
          <p:cNvPr id="74762" name="Oval 5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7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3" name="AutoShape 26"/>
          <p:cNvCxnSpPr>
            <a:cxnSpLocks noChangeShapeType="1"/>
            <a:endCxn id="74762" idx="2"/>
          </p:cNvCxnSpPr>
          <p:nvPr>
            <p:custDataLst>
              <p:tags r:id="rId11"/>
            </p:custDataLst>
          </p:nvPr>
        </p:nvCxnSpPr>
        <p:spPr bwMode="auto">
          <a:xfrm>
            <a:off x="5562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4" name="Oval 5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53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5" name="AutoShape 26"/>
          <p:cNvCxnSpPr>
            <a:cxnSpLocks noChangeShapeType="1"/>
            <a:endCxn id="74764" idx="2"/>
          </p:cNvCxnSpPr>
          <p:nvPr>
            <p:custDataLst>
              <p:tags r:id="rId13"/>
            </p:custDataLst>
          </p:nvPr>
        </p:nvCxnSpPr>
        <p:spPr bwMode="auto">
          <a:xfrm>
            <a:off x="6248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6" name="Oval 6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74767" name="AutoShape 26"/>
          <p:cNvCxnSpPr>
            <a:cxnSpLocks noChangeShapeType="1"/>
            <a:endCxn id="74766" idx="2"/>
          </p:cNvCxnSpPr>
          <p:nvPr>
            <p:custDataLst>
              <p:tags r:id="rId15"/>
            </p:custDataLst>
          </p:nvPr>
        </p:nvCxnSpPr>
        <p:spPr bwMode="auto">
          <a:xfrm>
            <a:off x="6934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68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68863" y="12001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69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0" name="Text Box 6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1" name="Text Box 6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219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</a:t>
            </a:r>
          </a:p>
        </p:txBody>
      </p:sp>
      <p:sp>
        <p:nvSpPr>
          <p:cNvPr id="74772" name="Text Box 6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76800" y="211455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90</a:t>
            </a:r>
          </a:p>
        </p:txBody>
      </p:sp>
      <p:cxnSp>
        <p:nvCxnSpPr>
          <p:cNvPr id="74773" name="AutoShape 26"/>
          <p:cNvCxnSpPr>
            <a:cxnSpLocks noChangeShapeType="1"/>
            <a:stCxn id="74756" idx="4"/>
            <a:endCxn id="74757" idx="1"/>
          </p:cNvCxnSpPr>
          <p:nvPr>
            <p:custDataLst>
              <p:tags r:id="rId21"/>
            </p:custDataLst>
          </p:nvPr>
        </p:nvCxnSpPr>
        <p:spPr bwMode="auto">
          <a:xfrm rot="16200000" flipH="1">
            <a:off x="5200651" y="1924051"/>
            <a:ext cx="1198563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4" name="AutoShape 26"/>
          <p:cNvCxnSpPr>
            <a:cxnSpLocks noChangeShapeType="1"/>
            <a:endCxn id="74757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649119" y="2182019"/>
            <a:ext cx="114300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5" name="AutoShape 26"/>
          <p:cNvCxnSpPr>
            <a:cxnSpLocks noChangeShapeType="1"/>
            <a:stCxn id="74764" idx="4"/>
            <a:endCxn id="74757" idx="7"/>
          </p:cNvCxnSpPr>
          <p:nvPr>
            <p:custDataLst>
              <p:tags r:id="rId23"/>
            </p:custDataLst>
          </p:nvPr>
        </p:nvCxnSpPr>
        <p:spPr bwMode="auto">
          <a:xfrm rot="5400000">
            <a:off x="6021388" y="2228851"/>
            <a:ext cx="1198563" cy="246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776" name="AutoShape 26"/>
          <p:cNvCxnSpPr>
            <a:cxnSpLocks noChangeShapeType="1"/>
            <a:stCxn id="74766" idx="4"/>
            <a:endCxn id="74757" idx="7"/>
          </p:cNvCxnSpPr>
          <p:nvPr>
            <p:custDataLst>
              <p:tags r:id="rId24"/>
            </p:custDataLst>
          </p:nvPr>
        </p:nvCxnSpPr>
        <p:spPr bwMode="auto">
          <a:xfrm rot="5400000">
            <a:off x="6364288" y="1885951"/>
            <a:ext cx="1198563" cy="931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4777" name="Text Box 6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73675" y="19050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</a:t>
            </a:r>
          </a:p>
        </p:txBody>
      </p:sp>
      <p:sp>
        <p:nvSpPr>
          <p:cNvPr id="74778" name="Text Box 6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1200" y="19050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70</a:t>
            </a:r>
          </a:p>
        </p:txBody>
      </p:sp>
      <p:sp>
        <p:nvSpPr>
          <p:cNvPr id="74779" name="Text Box 6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40475" y="18288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60</a:t>
            </a:r>
          </a:p>
        </p:txBody>
      </p:sp>
      <p:sp>
        <p:nvSpPr>
          <p:cNvPr id="74780" name="Text Box 6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58000" y="1828800"/>
            <a:ext cx="486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50</a:t>
            </a:r>
          </a:p>
        </p:txBody>
      </p:sp>
      <p:sp>
        <p:nvSpPr>
          <p:cNvPr id="100" name="TextBox 99"/>
          <p:cNvSpPr txBox="1"/>
          <p:nvPr>
            <p:custDataLst>
              <p:tags r:id="rId29"/>
            </p:custDataLst>
          </p:nvPr>
        </p:nvSpPr>
        <p:spPr>
          <a:xfrm>
            <a:off x="914400" y="3733800"/>
            <a:ext cx="91440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How will the best-cost-so-far for Y proceed?  </a:t>
            </a:r>
            <a:r>
              <a:rPr lang="en-US" sz="2000" dirty="0">
                <a:solidFill>
                  <a:schemeClr val="accent2"/>
                </a:solidFill>
              </a:rPr>
              <a:t>90, 81, 72, 63, 54, …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Is this expensive?  </a:t>
            </a:r>
            <a:r>
              <a:rPr lang="en-US" sz="2000" dirty="0">
                <a:solidFill>
                  <a:schemeClr val="accent2"/>
                </a:solidFill>
              </a:rPr>
              <a:t>No, each </a:t>
            </a:r>
            <a:r>
              <a:rPr lang="en-US" sz="2000" i="1" dirty="0">
                <a:solidFill>
                  <a:schemeClr val="accent2"/>
                </a:solidFill>
              </a:rPr>
              <a:t>edge</a:t>
            </a:r>
            <a:r>
              <a:rPr lang="en-US" sz="2000" dirty="0">
                <a:solidFill>
                  <a:schemeClr val="accent2"/>
                </a:solidFill>
              </a:rPr>
              <a:t> is processed only once</a:t>
            </a:r>
          </a:p>
        </p:txBody>
      </p:sp>
      <p:sp>
        <p:nvSpPr>
          <p:cNvPr id="101" name="TextBox 100"/>
          <p:cNvSpPr txBox="1"/>
          <p:nvPr>
            <p:custDataLst>
              <p:tags r:id="rId30"/>
            </p:custDataLst>
          </p:nvPr>
        </p:nvSpPr>
        <p:spPr>
          <a:xfrm>
            <a:off x="8001000" y="1905000"/>
            <a:ext cx="3754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10515600" cy="493505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When a vertex is marked known, </a:t>
            </a:r>
            <a:br>
              <a:rPr lang="en-US" dirty="0"/>
            </a:br>
            <a:r>
              <a:rPr lang="en-US" dirty="0"/>
              <a:t>the cost of the shortest path to that node is known</a:t>
            </a:r>
          </a:p>
          <a:p>
            <a:pPr lvl="1" eaLnBrk="1" hangingPunct="1"/>
            <a:r>
              <a:rPr lang="en-US" dirty="0"/>
              <a:t>The path is also known by following back-pointers</a:t>
            </a:r>
          </a:p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/>
              <a:t>While a vertex is still not known, </a:t>
            </a:r>
            <a:br>
              <a:rPr lang="en-US" dirty="0"/>
            </a:br>
            <a:r>
              <a:rPr lang="en-US" dirty="0"/>
              <a:t>another shorter path to it </a:t>
            </a:r>
            <a:r>
              <a:rPr lang="en-US" dirty="0">
                <a:solidFill>
                  <a:schemeClr val="accent2"/>
                </a:solidFill>
              </a:rPr>
              <a:t>might </a:t>
            </a:r>
            <a:r>
              <a:rPr lang="en-US" dirty="0"/>
              <a:t>still be found</a:t>
            </a:r>
          </a:p>
          <a:p>
            <a:pPr lvl="1"/>
            <a:r>
              <a:rPr lang="en-US" dirty="0"/>
              <a:t>The current cost we have is an upper-bound though!</a:t>
            </a:r>
          </a:p>
          <a:p>
            <a:pPr eaLnBrk="1" hangingPunct="1"/>
            <a:endParaRPr lang="en-US" dirty="0"/>
          </a:p>
          <a:p>
            <a:pPr marL="0" indent="0">
              <a:buNone/>
            </a:pPr>
            <a:r>
              <a:rPr lang="en-US" sz="2000" dirty="0"/>
              <a:t>Note: The “Order Added to Known Set” is not important</a:t>
            </a:r>
          </a:p>
          <a:p>
            <a:pPr lvl="1"/>
            <a:r>
              <a:rPr lang="en-US" sz="1800" dirty="0"/>
              <a:t>A detail about how the algorithm works (client doesn’t care)</a:t>
            </a:r>
          </a:p>
          <a:p>
            <a:pPr lvl="1"/>
            <a:r>
              <a:rPr lang="en-US" sz="1800" dirty="0"/>
              <a:t>Not used by the algorithm (implementation doesn’t care)</a:t>
            </a:r>
          </a:p>
          <a:p>
            <a:pPr lvl="1"/>
            <a:r>
              <a:rPr lang="en-US" sz="1800" dirty="0"/>
              <a:t>It is sorted by path-cost, resolving ties in some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13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 Greedy Algorithm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296400" cy="4495800"/>
          </a:xfrm>
        </p:spPr>
        <p:txBody>
          <a:bodyPr/>
          <a:lstStyle/>
          <a:p>
            <a:pPr eaLnBrk="1" hangingPunct="1"/>
            <a:r>
              <a:rPr lang="en-US" dirty="0" err="1"/>
              <a:t>Dijkstra’s</a:t>
            </a:r>
            <a:r>
              <a:rPr lang="en-US" dirty="0"/>
              <a:t> algorithm</a:t>
            </a:r>
          </a:p>
          <a:p>
            <a:pPr lvl="1" eaLnBrk="1" hangingPunct="1"/>
            <a:r>
              <a:rPr lang="en-US" dirty="0"/>
              <a:t>For single-source shortest paths in a weighted graph (directed or undirected) with no negative-weight edges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An example of a </a:t>
            </a:r>
            <a:r>
              <a:rPr lang="en-US" i="1" dirty="0"/>
              <a:t>greedy algorithm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At each step, irrevocably does what seems best at that step</a:t>
            </a:r>
          </a:p>
          <a:p>
            <a:pPr lvl="2"/>
            <a:r>
              <a:rPr lang="en-US" dirty="0"/>
              <a:t>A locally optimal step, not necessarily globally optimal</a:t>
            </a:r>
          </a:p>
          <a:p>
            <a:pPr lvl="1"/>
            <a:r>
              <a:rPr lang="en-US" dirty="0"/>
              <a:t>Once a vertex is known, it is not revisited</a:t>
            </a:r>
          </a:p>
          <a:p>
            <a:pPr lvl="2"/>
            <a:r>
              <a:rPr lang="en-US" dirty="0"/>
              <a:t>Turns out to be globally optimal</a:t>
            </a:r>
          </a:p>
          <a:p>
            <a:pPr lvl="2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7680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A16E5BE-9C2B-4E34-A122-7D5A1CE4CFF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CA62-D945-BF4B-84D6-AEDCB1B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816C-FC39-3D49-AC67-C068B8D2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533B-C482-6740-8B11-05755503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7782-B8E8-5641-BE4D-6C3A62BD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9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9093-AD3F-1140-914D-88A5B96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greed fails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A809-EDE5-584C-9990-96F5E5D3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Making change – use fewest # of coins possible for 15¢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25, 10, 5, 1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25, 12, 10, 5, 1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A590-BC35-F040-804E-541736D3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1F1D3-2953-FF46-BF75-65D25931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 descr="3,694 Nickel Dime Stock Photos, Pictures &amp; Royalty-Free Images - iStock">
            <a:extLst>
              <a:ext uri="{FF2B5EF4-FFF2-40B4-BE49-F238E27FC236}">
                <a16:creationId xmlns:a16="http://schemas.microsoft.com/office/drawing/2014/main" id="{51E3823F-D072-944C-BA08-07860518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4998"/>
            <a:ext cx="4114800" cy="25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Where are we?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296400" cy="4495800"/>
          </a:xfrm>
        </p:spPr>
        <p:txBody>
          <a:bodyPr/>
          <a:lstStyle/>
          <a:p>
            <a:pPr eaLnBrk="1" hangingPunct="1"/>
            <a:r>
              <a:rPr lang="en-US" dirty="0"/>
              <a:t>What should we do after learning an algorithm?</a:t>
            </a:r>
          </a:p>
          <a:p>
            <a:pPr lvl="1" eaLnBrk="1" hangingPunct="1"/>
            <a:r>
              <a:rPr lang="en-US" dirty="0"/>
              <a:t>Prove it is correct</a:t>
            </a:r>
          </a:p>
          <a:p>
            <a:pPr lvl="2" eaLnBrk="1" hangingPunct="1"/>
            <a:r>
              <a:rPr lang="en-US" dirty="0"/>
              <a:t>Not obvious!</a:t>
            </a:r>
          </a:p>
          <a:p>
            <a:pPr lvl="2" eaLnBrk="1" hangingPunct="1"/>
            <a:r>
              <a:rPr lang="en-US" dirty="0"/>
              <a:t>We will sketch the key ideas</a:t>
            </a:r>
          </a:p>
          <a:p>
            <a:pPr lvl="1" eaLnBrk="1" hangingPunct="1"/>
            <a:r>
              <a:rPr lang="en-US" dirty="0"/>
              <a:t>Analyze its efficiency</a:t>
            </a:r>
          </a:p>
          <a:p>
            <a:pPr lvl="2" eaLnBrk="1" hangingPunct="1"/>
            <a:r>
              <a:rPr lang="en-US" dirty="0"/>
              <a:t>Will do better by using a data structure we learned earlier!</a:t>
            </a:r>
          </a:p>
        </p:txBody>
      </p:sp>
      <p:sp>
        <p:nvSpPr>
          <p:cNvPr id="7885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A7395C3A-31C1-4D3D-8176-0F639C6B744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Correctness: Intuition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9695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/>
              <a:t>Rough intuition: 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All the “known” vertices have the correct shortest path</a:t>
            </a:r>
          </a:p>
          <a:p>
            <a:pPr lvl="1" eaLnBrk="1" hangingPunct="1"/>
            <a:r>
              <a:rPr lang="en-US"/>
              <a:t>True initially: shortest path to start node has cost 0</a:t>
            </a:r>
          </a:p>
          <a:p>
            <a:pPr lvl="1" eaLnBrk="1" hangingPunct="1"/>
            <a:r>
              <a:rPr lang="en-US"/>
              <a:t>If it stays true every time we mark a node “known”, then by induction this holds and eventually everything is “known”</a:t>
            </a:r>
          </a:p>
          <a:p>
            <a:pPr lvl="1"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Key fact we need: When we mark a vertex “known” we won’t discover a shorter path later!</a:t>
            </a:r>
          </a:p>
          <a:p>
            <a:pPr lvl="1" eaLnBrk="1" hangingPunct="1"/>
            <a:r>
              <a:rPr lang="en-US"/>
              <a:t>This holds only because Dijkstra’s algorithm picks the node with the next shortest path-so-far</a:t>
            </a:r>
          </a:p>
          <a:p>
            <a:pPr lvl="1" eaLnBrk="1" hangingPunct="1"/>
            <a:r>
              <a:rPr lang="en-US"/>
              <a:t>The proof is by contradiction…</a:t>
            </a:r>
          </a:p>
        </p:txBody>
      </p:sp>
      <p:sp>
        <p:nvSpPr>
          <p:cNvPr id="8089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AEAA75C1-2EE7-43A5-8E03-9D0ABA10C3A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8019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Correctness: The Cloud (Rough Idea)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0" y="3962400"/>
            <a:ext cx="8153400" cy="2743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829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79B704F3-C45E-4A8E-B824-320F0C528632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82949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048000" y="806119"/>
            <a:ext cx="6288788" cy="2448505"/>
            <a:chOff x="1219200" y="3103243"/>
            <a:chExt cx="7163796" cy="3121908"/>
          </a:xfrm>
        </p:grpSpPr>
        <p:sp>
          <p:nvSpPr>
            <p:cNvPr id="82951" name="AutoShap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48200" y="4038600"/>
              <a:ext cx="3254851" cy="1981200"/>
            </a:xfrm>
            <a:prstGeom prst="cloudCallout">
              <a:avLst>
                <a:gd name="adj1" fmla="val -21301"/>
                <a:gd name="adj2" fmla="val -16264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latin typeface="Tahoma" pitchFamily="34" charset="0"/>
                </a:rPr>
                <a:t>    The Known Cloud</a:t>
              </a:r>
            </a:p>
          </p:txBody>
        </p:sp>
        <p:sp>
          <p:nvSpPr>
            <p:cNvPr id="82952" name="Oval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00800" y="5257800"/>
              <a:ext cx="228600" cy="2286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2953" name="Oval 4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3400" y="3276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v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38501" y="3103243"/>
              <a:ext cx="3320188" cy="90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+mj-lt"/>
                </a:rPr>
                <a:t>Next shortest path from </a:t>
              </a:r>
              <a:br>
                <a:rPr lang="en-US" sz="2000" dirty="0">
                  <a:solidFill>
                    <a:schemeClr val="accent2"/>
                  </a:solidFill>
                  <a:latin typeface="+mj-lt"/>
                </a:rPr>
              </a:br>
              <a:r>
                <a:rPr lang="en-US" sz="2000" dirty="0">
                  <a:solidFill>
                    <a:schemeClr val="accent2"/>
                  </a:solidFill>
                  <a:latin typeface="+mj-lt"/>
                </a:rPr>
                <a:t>inside the known cloud</a:t>
              </a:r>
            </a:p>
          </p:txBody>
        </p:sp>
        <p:cxnSp>
          <p:nvCxnSpPr>
            <p:cNvPr id="82955" name="AutoShape 6"/>
            <p:cNvCxnSpPr>
              <a:cxnSpLocks noChangeShapeType="1"/>
              <a:endCxn id="82953" idx="5"/>
            </p:cNvCxnSpPr>
            <p:nvPr>
              <p:custDataLst>
                <p:tags r:id="rId11"/>
              </p:custDataLst>
            </p:nvPr>
          </p:nvCxnSpPr>
          <p:spPr bwMode="auto">
            <a:xfrm flipH="1" flipV="1">
              <a:off x="4668838" y="3616325"/>
              <a:ext cx="817562" cy="608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956" name="Oval 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052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w</a:t>
              </a:r>
            </a:p>
          </p:txBody>
        </p:sp>
        <p:cxnSp>
          <p:nvCxnSpPr>
            <p:cNvPr id="82957" name="AutoShape 9"/>
            <p:cNvCxnSpPr>
              <a:cxnSpLocks noChangeShapeType="1"/>
              <a:stCxn id="82951" idx="1"/>
              <a:endCxn id="82956" idx="5"/>
            </p:cNvCxnSpPr>
            <p:nvPr>
              <p:custDataLst>
                <p:tags r:id="rId13"/>
              </p:custDataLst>
            </p:nvPr>
          </p:nvCxnSpPr>
          <p:spPr bwMode="auto">
            <a:xfrm rot="5400000" flipH="1">
              <a:off x="4568972" y="4311037"/>
              <a:ext cx="968085" cy="2445222"/>
            </a:xfrm>
            <a:prstGeom prst="curvedConnector3">
              <a:avLst>
                <a:gd name="adj1" fmla="val -3032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958" name="AutoShape 10"/>
            <p:cNvCxnSpPr>
              <a:cxnSpLocks noChangeShapeType="1"/>
              <a:stCxn id="82956" idx="0"/>
              <a:endCxn id="82959" idx="4"/>
            </p:cNvCxnSpPr>
            <p:nvPr>
              <p:custDataLst>
                <p:tags r:id="rId14"/>
              </p:custDataLst>
            </p:nvPr>
          </p:nvCxnSpPr>
          <p:spPr bwMode="auto">
            <a:xfrm rot="16200000" flipV="1">
              <a:off x="2857500" y="3886200"/>
              <a:ext cx="914400" cy="762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82959" name="Oval 11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43200" y="3429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ourier New" pitchFamily="49" charset="0"/>
              </a:endParaRPr>
            </a:p>
          </p:txBody>
        </p:sp>
        <p:cxnSp>
          <p:nvCxnSpPr>
            <p:cNvPr id="82960" name="AutoShape 12"/>
            <p:cNvCxnSpPr>
              <a:cxnSpLocks noChangeShapeType="1"/>
              <a:stCxn id="82959" idx="6"/>
              <a:endCxn id="82953" idx="2"/>
            </p:cNvCxnSpPr>
            <p:nvPr>
              <p:custDataLst>
                <p:tags r:id="rId16"/>
              </p:custDataLst>
            </p:nvPr>
          </p:nvCxnSpPr>
          <p:spPr bwMode="auto">
            <a:xfrm flipV="1">
              <a:off x="3138488" y="3467100"/>
              <a:ext cx="1190625" cy="1524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 Box 1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219200" y="4115295"/>
              <a:ext cx="2133890" cy="837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+mj-lt"/>
                </a:rPr>
                <a:t>Better path to v?  </a:t>
              </a:r>
              <a:r>
                <a:rPr lang="en-US" sz="2000" i="1" dirty="0">
                  <a:solidFill>
                    <a:schemeClr val="accent2"/>
                  </a:solidFill>
                  <a:latin typeface="+mj-lt"/>
                </a:rPr>
                <a:t>No!</a:t>
              </a:r>
              <a:endParaRPr lang="en-US" sz="2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82962" name="Text Box 1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15200" y="5715000"/>
              <a:ext cx="1067796" cy="510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Source</a:t>
              </a:r>
            </a:p>
          </p:txBody>
        </p:sp>
        <p:cxnSp>
          <p:nvCxnSpPr>
            <p:cNvPr id="82963" name="AutoShape 17"/>
            <p:cNvCxnSpPr>
              <a:cxnSpLocks noChangeShapeType="1"/>
              <a:stCxn id="82962" idx="1"/>
              <a:endCxn id="82952" idx="4"/>
            </p:cNvCxnSpPr>
            <p:nvPr>
              <p:custDataLst>
                <p:tags r:id="rId19"/>
              </p:custDataLst>
            </p:nvPr>
          </p:nvCxnSpPr>
          <p:spPr bwMode="auto">
            <a:xfrm rot="10800000">
              <a:off x="6515099" y="5486400"/>
              <a:ext cx="800101" cy="483676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5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38200" y="3392907"/>
            <a:ext cx="1008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/>
              <a:t>Suppose v is the next node to be marked known (“added to the cloud”)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The </a:t>
            </a:r>
            <a:r>
              <a:rPr lang="en-US" kern="0" dirty="0">
                <a:solidFill>
                  <a:schemeClr val="accent2"/>
                </a:solidFill>
              </a:rPr>
              <a:t>best-known path</a:t>
            </a:r>
            <a:r>
              <a:rPr lang="en-US" kern="0" dirty="0"/>
              <a:t> to v must have only nodes “in the cloud”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/>
              <a:t>Since we’ve selected it, and we only know about paths through the cloud to a node right outside the cloud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Assume (for contradiction) the </a:t>
            </a:r>
            <a:r>
              <a:rPr lang="en-US" kern="0" dirty="0">
                <a:solidFill>
                  <a:schemeClr val="accent2"/>
                </a:solidFill>
              </a:rPr>
              <a:t>actual shortest path</a:t>
            </a:r>
            <a:r>
              <a:rPr lang="en-US" kern="0" dirty="0"/>
              <a:t> to v is different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/>
              <a:t>It won’t use only cloud nodes, (or we would know about it), so it must use non-cloud nodes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/>
              <a:t>Let w be the </a:t>
            </a:r>
            <a:r>
              <a:rPr lang="en-US" i="1" kern="0" dirty="0"/>
              <a:t>first</a:t>
            </a:r>
            <a:r>
              <a:rPr lang="en-US" kern="0" dirty="0"/>
              <a:t> non-cloud node on this path.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/>
              <a:t>The part of the path up to w is </a:t>
            </a:r>
            <a:r>
              <a:rPr lang="en-US" kern="0" dirty="0">
                <a:solidFill>
                  <a:schemeClr val="accent2"/>
                </a:solidFill>
              </a:rPr>
              <a:t>already known</a:t>
            </a:r>
            <a:r>
              <a:rPr lang="en-US" kern="0" dirty="0"/>
              <a:t> and must be shorter than the best-known path to v.  So v would not have been picked.  							</a:t>
            </a:r>
            <a:r>
              <a:rPr lang="en-US" kern="0" dirty="0">
                <a:solidFill>
                  <a:srgbClr val="FF0000"/>
                </a:solidFill>
              </a:rPr>
              <a:t>Contradiction</a:t>
            </a:r>
            <a:r>
              <a:rPr lang="en-US" kern="0" dirty="0"/>
              <a:t>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Efficiency, first approach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1440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Use pseudocode to determine asymptotic run-time</a:t>
            </a:r>
          </a:p>
          <a:p>
            <a:pPr lvl="1" eaLnBrk="1" hangingPunct="1"/>
            <a:r>
              <a:rPr lang="en-US" dirty="0"/>
              <a:t>Notice each edge is processed only once</a:t>
            </a:r>
          </a:p>
          <a:p>
            <a:pPr eaLnBrk="1" hangingPunct="1"/>
            <a:endParaRPr lang="en-US" dirty="0"/>
          </a:p>
        </p:txBody>
      </p:sp>
      <p:sp>
        <p:nvSpPr>
          <p:cNvPr id="8499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362D84D-ED72-4AE4-ABE9-B3ADDD31D1B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for each node: </a:t>
            </a:r>
            <a:r>
              <a:rPr lang="en-US" sz="2000" b="1" kern="0" dirty="0" err="1">
                <a:latin typeface="Courier New" pitchFamily="49" charset="0"/>
              </a:rPr>
              <a:t>x.cost</a:t>
            </a:r>
            <a:r>
              <a:rPr lang="en-US" sz="2000" b="1" kern="0" dirty="0">
                <a:latin typeface="Courier New" pitchFamily="49" charset="0"/>
              </a:rPr>
              <a:t>=infinity, </a:t>
            </a:r>
            <a:r>
              <a:rPr lang="en-US" sz="2000" b="1" kern="0" dirty="0" err="1">
                <a:latin typeface="Courier New" pitchFamily="49" charset="0"/>
              </a:rPr>
              <a:t>x.known</a:t>
            </a:r>
            <a:r>
              <a:rPr lang="en-US" sz="2000" b="1" kern="0" dirty="0">
                <a:latin typeface="Courier New" pitchFamily="49" charset="0"/>
              </a:rPr>
              <a:t>=false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while(not all nodes are known)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b = find unknown node with smallest cost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b.known</a:t>
            </a:r>
            <a:r>
              <a:rPr lang="en-US" sz="2000" b="1" kern="0" dirty="0">
                <a:latin typeface="Courier New" pitchFamily="49" charset="0"/>
              </a:rPr>
              <a:t> = true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if(!</a:t>
            </a:r>
            <a:r>
              <a:rPr lang="en-US" sz="2000" b="1" kern="0" dirty="0" err="1">
                <a:latin typeface="Courier New" pitchFamily="49" charset="0"/>
              </a:rPr>
              <a:t>a.known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Efficiency, first approach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19200"/>
            <a:ext cx="9144000" cy="68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Use pseudocode to determine asymptotic run-time</a:t>
            </a:r>
          </a:p>
          <a:p>
            <a:pPr lvl="1" eaLnBrk="1" hangingPunct="1"/>
            <a:r>
              <a:rPr lang="en-US" dirty="0"/>
              <a:t>Notice each edge is processed only once</a:t>
            </a:r>
          </a:p>
          <a:p>
            <a:pPr eaLnBrk="1" hangingPunct="1"/>
            <a:endParaRPr lang="en-US" dirty="0"/>
          </a:p>
        </p:txBody>
      </p:sp>
      <p:sp>
        <p:nvSpPr>
          <p:cNvPr id="8704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7655BD4-E688-4EE4-B89E-AC8AC4CBC2D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for each node: </a:t>
            </a:r>
            <a:r>
              <a:rPr lang="en-US" sz="2000" b="1" kern="0" dirty="0" err="1">
                <a:latin typeface="Courier New" pitchFamily="49" charset="0"/>
              </a:rPr>
              <a:t>x.cost</a:t>
            </a:r>
            <a:r>
              <a:rPr lang="en-US" sz="2000" b="1" kern="0" dirty="0">
                <a:latin typeface="Courier New" pitchFamily="49" charset="0"/>
              </a:rPr>
              <a:t>=infinity, </a:t>
            </a:r>
            <a:r>
              <a:rPr lang="en-US" sz="2000" b="1" kern="0" dirty="0" err="1">
                <a:latin typeface="Courier New" pitchFamily="49" charset="0"/>
              </a:rPr>
              <a:t>x.known</a:t>
            </a:r>
            <a:r>
              <a:rPr lang="en-US" sz="2000" b="1" kern="0" dirty="0">
                <a:latin typeface="Courier New" pitchFamily="49" charset="0"/>
              </a:rPr>
              <a:t>=false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while(not all nodes are known)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b = find unknown node with smallest cost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b.known</a:t>
            </a:r>
            <a:r>
              <a:rPr lang="en-US" sz="2000" b="1" kern="0" dirty="0">
                <a:latin typeface="Courier New" pitchFamily="49" charset="0"/>
              </a:rPr>
              <a:t> = true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if(!</a:t>
            </a:r>
            <a:r>
              <a:rPr lang="en-US" sz="2000" b="1" kern="0" dirty="0" err="1">
                <a:latin typeface="Courier New" pitchFamily="49" charset="0"/>
              </a:rPr>
              <a:t>a.known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9601200" y="2266950"/>
            <a:ext cx="973138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O(|V|)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9601200" y="3257550"/>
            <a:ext cx="973138" cy="40005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O(|V|</a:t>
            </a:r>
            <a:r>
              <a:rPr lang="en-US" baseline="30000" dirty="0"/>
              <a:t>2</a:t>
            </a:r>
            <a:r>
              <a:rPr lang="en-US" sz="2000" dirty="0"/>
              <a:t>)</a:t>
            </a:r>
          </a:p>
        </p:txBody>
      </p:sp>
      <p:sp>
        <p:nvSpPr>
          <p:cNvPr id="87048" name="Right Brac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220200" y="2133601"/>
            <a:ext cx="304800" cy="657225"/>
          </a:xfrm>
          <a:prstGeom prst="rightBrace">
            <a:avLst>
              <a:gd name="adj1" fmla="val 8336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Right Brace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144000" y="2971801"/>
            <a:ext cx="381000" cy="949325"/>
          </a:xfrm>
          <a:prstGeom prst="rightBrace">
            <a:avLst>
              <a:gd name="adj1" fmla="val 8329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Right Brac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9144000" y="4038600"/>
            <a:ext cx="381000" cy="1752600"/>
          </a:xfrm>
          <a:prstGeom prst="rightBrace">
            <a:avLst>
              <a:gd name="adj1" fmla="val 8327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9618664" y="4800600"/>
            <a:ext cx="896937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O(|E|)</a:t>
            </a: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9189489" y="6019800"/>
            <a:ext cx="1604927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0">
                <a:latin typeface="+mj-lt"/>
              </a:defRPr>
            </a:lvl1pPr>
          </a:lstStyle>
          <a:p>
            <a:r>
              <a:rPr lang="en-US" dirty="0"/>
              <a:t>O(|V|</a:t>
            </a:r>
            <a:r>
              <a:rPr lang="en-US" baseline="30000" dirty="0"/>
              <a:t>2</a:t>
            </a:r>
            <a:r>
              <a:rPr lang="en-US" dirty="0"/>
              <a:t>+ |E|)</a:t>
            </a:r>
          </a:p>
        </p:txBody>
      </p:sp>
      <p:cxnSp>
        <p:nvCxnSpPr>
          <p:cNvPr id="87053" name="Straight Connector 1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9448800" y="5943600"/>
            <a:ext cx="990600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Improving asymptotic running time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795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So far: O(|V|</a:t>
            </a:r>
            <a:r>
              <a:rPr lang="en-US" baseline="30000" dirty="0"/>
              <a:t>2</a:t>
            </a:r>
            <a:r>
              <a:rPr lang="en-US" dirty="0"/>
              <a:t>+ |E|)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We had a similar “problem” with topological sort being O(|V|</a:t>
            </a:r>
            <a:r>
              <a:rPr lang="en-US" baseline="30000" dirty="0"/>
              <a:t>2</a:t>
            </a:r>
            <a:r>
              <a:rPr lang="en-US" dirty="0"/>
              <a:t>+ |E|)</a:t>
            </a:r>
            <a:br>
              <a:rPr lang="en-US" dirty="0"/>
            </a:br>
            <a:r>
              <a:rPr lang="en-US" dirty="0"/>
              <a:t>due to each iteration looking for the node to process next</a:t>
            </a:r>
          </a:p>
          <a:p>
            <a:pPr lvl="1" eaLnBrk="1" hangingPunct="1"/>
            <a:r>
              <a:rPr lang="en-US" dirty="0"/>
              <a:t>We solved it with a queue of zero-degree nodes</a:t>
            </a:r>
          </a:p>
          <a:p>
            <a:pPr lvl="1" eaLnBrk="1" hangingPunct="1"/>
            <a:r>
              <a:rPr lang="en-US" dirty="0"/>
              <a:t>But here we need the lowest-cost node and costs can change as we process edges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Solution?</a:t>
            </a:r>
          </a:p>
          <a:p>
            <a:pPr eaLnBrk="1" hangingPunct="1"/>
            <a:endParaRPr lang="en-US" dirty="0"/>
          </a:p>
        </p:txBody>
      </p:sp>
      <p:sp>
        <p:nvSpPr>
          <p:cNvPr id="8909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F5DC8F86-EF3D-40D3-A712-20DDFF23A79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Improving (?) asymptotic running time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448800" cy="4800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So far: O(|V|</a:t>
            </a:r>
            <a:r>
              <a:rPr lang="en-US" baseline="30000" dirty="0"/>
              <a:t>2</a:t>
            </a:r>
            <a:r>
              <a:rPr lang="en-US" dirty="0"/>
              <a:t>+ |E|)</a:t>
            </a:r>
          </a:p>
          <a:p>
            <a:pPr eaLnBrk="1" hangingPunct="1">
              <a:buFontTx/>
              <a:buNone/>
            </a:pPr>
            <a:endParaRPr lang="en-US" sz="1000" dirty="0"/>
          </a:p>
          <a:p>
            <a:pPr eaLnBrk="1" hangingPunct="1"/>
            <a:r>
              <a:rPr lang="en-US" dirty="0"/>
              <a:t>We had a similar “problem” with topological sort being O(|V|</a:t>
            </a:r>
            <a:r>
              <a:rPr lang="en-US" baseline="30000" dirty="0"/>
              <a:t>2</a:t>
            </a:r>
            <a:r>
              <a:rPr lang="en-US" dirty="0"/>
              <a:t>+ |E|)</a:t>
            </a:r>
          </a:p>
          <a:p>
            <a:pPr eaLnBrk="1" hangingPunct="1"/>
            <a:r>
              <a:rPr lang="en-US" dirty="0"/>
              <a:t>due to each iteration looking for the node to process next</a:t>
            </a:r>
          </a:p>
          <a:p>
            <a:pPr lvl="1" eaLnBrk="1" hangingPunct="1"/>
            <a:r>
              <a:rPr lang="en-US" dirty="0"/>
              <a:t>We solved it with a queue of zero-degree nodes</a:t>
            </a:r>
          </a:p>
          <a:p>
            <a:pPr lvl="1" eaLnBrk="1" hangingPunct="1"/>
            <a:r>
              <a:rPr lang="en-US" dirty="0"/>
              <a:t>But here we need the lowest-cost node and costs can change as we process edges</a:t>
            </a:r>
          </a:p>
          <a:p>
            <a:pPr lvl="1" eaLnBrk="1" hangingPunct="1"/>
            <a:endParaRPr lang="en-US" sz="1000" dirty="0"/>
          </a:p>
          <a:p>
            <a:pPr eaLnBrk="1" hangingPunct="1"/>
            <a:r>
              <a:rPr lang="en-US" dirty="0"/>
              <a:t>Solution?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A priority queue holding all unknown nodes, sorted by cost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But must support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>
                <a:solidFill>
                  <a:schemeClr val="accent2"/>
                </a:solidFill>
              </a:rPr>
              <a:t> operation</a:t>
            </a:r>
          </a:p>
          <a:p>
            <a:pPr lvl="2" eaLnBrk="1" hangingPunct="1"/>
            <a:r>
              <a:rPr lang="en-US" dirty="0"/>
              <a:t>Must maintain a reference from each node to its position in the priority queue</a:t>
            </a:r>
          </a:p>
          <a:p>
            <a:pPr lvl="2" eaLnBrk="1" hangingPunct="1"/>
            <a:r>
              <a:rPr lang="en-US" dirty="0"/>
              <a:t>Conceptually simple, but can be a pain to code up</a:t>
            </a:r>
          </a:p>
          <a:p>
            <a:pPr eaLnBrk="1" hangingPunct="1"/>
            <a:endParaRPr lang="en-US" dirty="0"/>
          </a:p>
        </p:txBody>
      </p:sp>
      <p:sp>
        <p:nvSpPr>
          <p:cNvPr id="9113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1C8BB72-6232-49F4-BE7D-3FCF17F1462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Efficiency, second approach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838200" y="1219200"/>
            <a:ext cx="9144000" cy="38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Use pseudocode to determine asymptotic run-time</a:t>
            </a:r>
          </a:p>
        </p:txBody>
      </p:sp>
      <p:sp>
        <p:nvSpPr>
          <p:cNvPr id="105477" name="Slide Number Placeholder 4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807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93147D-B1E1-4193-BF77-55D3C17CB08E}" type="slidenum">
              <a:rPr lang="en-US" sz="1400"/>
              <a:pPr algn="r"/>
              <a:t>48</a:t>
            </a:fld>
            <a:endParaRPr lang="en-US" sz="1400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for each node: </a:t>
            </a:r>
            <a:r>
              <a:rPr lang="en-US" sz="2000" b="1" kern="0" dirty="0" err="1">
                <a:latin typeface="Courier New" pitchFamily="49" charset="0"/>
              </a:rPr>
              <a:t>x.cost</a:t>
            </a:r>
            <a:r>
              <a:rPr lang="en-US" sz="2000" b="1" kern="0" dirty="0">
                <a:latin typeface="Courier New" pitchFamily="49" charset="0"/>
              </a:rPr>
              <a:t>=infinity, </a:t>
            </a:r>
            <a:r>
              <a:rPr lang="en-US" sz="2000" b="1" kern="0" dirty="0" err="1">
                <a:latin typeface="Courier New" pitchFamily="49" charset="0"/>
              </a:rPr>
              <a:t>x.known</a:t>
            </a:r>
            <a:r>
              <a:rPr lang="en-US" sz="2000" b="1" kern="0" dirty="0">
                <a:latin typeface="Courier New" pitchFamily="49" charset="0"/>
              </a:rPr>
              <a:t>=false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build-heap with all nodes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while(heap is not empty)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b = </a:t>
            </a:r>
            <a:r>
              <a:rPr lang="en-US" sz="2000" b="1" kern="0" dirty="0" err="1">
                <a:solidFill>
                  <a:srgbClr val="FF0000"/>
                </a:solidFill>
                <a:latin typeface="Courier New" pitchFamily="49" charset="0"/>
              </a:rPr>
              <a:t>deleteMin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b.known</a:t>
            </a:r>
            <a:r>
              <a:rPr lang="en-US" sz="2000" b="1" kern="0" dirty="0">
                <a:latin typeface="Courier New" pitchFamily="49" charset="0"/>
              </a:rPr>
              <a:t> = true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if(!</a:t>
            </a:r>
            <a:r>
              <a:rPr lang="en-US" sz="2000" b="1" kern="0" dirty="0" err="1">
                <a:latin typeface="Courier New" pitchFamily="49" charset="0"/>
              </a:rPr>
              <a:t>a.known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 err="1">
                <a:solidFill>
                  <a:srgbClr val="FF0000"/>
                </a:solidFill>
                <a:latin typeface="Courier New" pitchFamily="49" charset="0"/>
              </a:rPr>
              <a:t>decreaseKey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a,“new</a:t>
            </a:r>
            <a:r>
              <a:rPr lang="en-US" sz="2000" b="1" kern="0" dirty="0">
                <a:latin typeface="Courier New" pitchFamily="49" charset="0"/>
              </a:rPr>
              <a:t> cost – old cost”)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1B2EF95-6E22-4092-A1EA-8EDDF6766A1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Efficiency, second approach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09800" y="1219200"/>
            <a:ext cx="7772400" cy="38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/>
              <a:t>Use pseudocode to determine asymptotic run-time</a:t>
            </a:r>
          </a:p>
        </p:txBody>
      </p:sp>
      <p:sp>
        <p:nvSpPr>
          <p:cNvPr id="9318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349CDBF-8511-435B-A747-9292AE5827A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 err="1">
                <a:latin typeface="Courier New" pitchFamily="49" charset="0"/>
              </a:rPr>
              <a:t>dijkstra</a:t>
            </a:r>
            <a:r>
              <a:rPr lang="en-US" sz="2000" b="1" kern="0" dirty="0">
                <a:latin typeface="Courier New" pitchFamily="49" charset="0"/>
              </a:rPr>
              <a:t>(Graph G, Node start)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for each node: </a:t>
            </a:r>
            <a:r>
              <a:rPr lang="en-US" sz="2000" b="1" kern="0" dirty="0" err="1">
                <a:latin typeface="Courier New" pitchFamily="49" charset="0"/>
              </a:rPr>
              <a:t>x.cost</a:t>
            </a:r>
            <a:r>
              <a:rPr lang="en-US" sz="2000" b="1" kern="0" dirty="0">
                <a:latin typeface="Courier New" pitchFamily="49" charset="0"/>
              </a:rPr>
              <a:t>=infinity, </a:t>
            </a:r>
            <a:r>
              <a:rPr lang="en-US" sz="2000" b="1" kern="0" dirty="0" err="1">
                <a:latin typeface="Courier New" pitchFamily="49" charset="0"/>
              </a:rPr>
              <a:t>x.known</a:t>
            </a:r>
            <a:r>
              <a:rPr lang="en-US" sz="2000" b="1" kern="0" dirty="0">
                <a:latin typeface="Courier New" pitchFamily="49" charset="0"/>
              </a:rPr>
              <a:t>=false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start.cost</a:t>
            </a:r>
            <a:r>
              <a:rPr lang="en-US" sz="2000" b="1" kern="0" dirty="0">
                <a:latin typeface="Courier New" pitchFamily="49" charset="0"/>
              </a:rPr>
              <a:t> = 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build-heap with all nodes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while(heap is not empty) 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b = </a:t>
            </a:r>
            <a:r>
              <a:rPr lang="en-US" sz="2000" b="1" kern="0" dirty="0" err="1">
                <a:latin typeface="Courier New" pitchFamily="49" charset="0"/>
              </a:rPr>
              <a:t>deleteMin</a:t>
            </a:r>
            <a:r>
              <a:rPr lang="en-US" sz="2000" b="1" kern="0" dirty="0">
                <a:latin typeface="Courier New" pitchFamily="49" charset="0"/>
              </a:rPr>
              <a:t>()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</a:t>
            </a:r>
            <a:r>
              <a:rPr lang="en-US" sz="2000" b="1" kern="0" dirty="0" err="1">
                <a:latin typeface="Courier New" pitchFamily="49" charset="0"/>
              </a:rPr>
              <a:t>b.known</a:t>
            </a:r>
            <a:r>
              <a:rPr lang="en-US" sz="2000" b="1" kern="0" dirty="0">
                <a:latin typeface="Courier New" pitchFamily="49" charset="0"/>
              </a:rPr>
              <a:t> = true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for each edge 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 in G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if(!</a:t>
            </a:r>
            <a:r>
              <a:rPr lang="en-US" sz="2000" b="1" kern="0" dirty="0" err="1">
                <a:latin typeface="Courier New" pitchFamily="49" charset="0"/>
              </a:rPr>
              <a:t>a.known</a:t>
            </a:r>
            <a:r>
              <a:rPr lang="en-US" sz="2000" b="1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if(</a:t>
            </a:r>
            <a:r>
              <a:rPr lang="en-US" sz="2000" b="1" kern="0" dirty="0" err="1">
                <a:latin typeface="Courier New" pitchFamily="49" charset="0"/>
              </a:rPr>
              <a:t>b.cost</a:t>
            </a:r>
            <a:r>
              <a:rPr lang="en-US" sz="2000" b="1" kern="0" dirty="0">
                <a:latin typeface="Courier New" pitchFamily="49" charset="0"/>
              </a:rPr>
              <a:t> + weight((</a:t>
            </a:r>
            <a:r>
              <a:rPr lang="en-US" sz="2000" b="1" kern="0" dirty="0" err="1">
                <a:latin typeface="Courier New" pitchFamily="49" charset="0"/>
              </a:rPr>
              <a:t>b,a</a:t>
            </a:r>
            <a:r>
              <a:rPr lang="en-US" sz="2000" b="1" kern="0" dirty="0">
                <a:latin typeface="Courier New" pitchFamily="49" charset="0"/>
              </a:rPr>
              <a:t>)) &lt; </a:t>
            </a:r>
            <a:r>
              <a:rPr lang="en-US" sz="2000" b="1" kern="0" dirty="0" err="1">
                <a:latin typeface="Courier New" pitchFamily="49" charset="0"/>
              </a:rPr>
              <a:t>a.cost</a:t>
            </a:r>
            <a:r>
              <a:rPr lang="en-US" sz="2000" b="1" kern="0" dirty="0">
                <a:latin typeface="Courier New" pitchFamily="49" charset="0"/>
              </a:rPr>
              <a:t>){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  </a:t>
            </a:r>
            <a:r>
              <a:rPr lang="en-US" sz="2000" b="1" kern="0" dirty="0" err="1">
                <a:latin typeface="Courier New" pitchFamily="49" charset="0"/>
              </a:rPr>
              <a:t>decreaseKey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 err="1">
                <a:latin typeface="Courier New" pitchFamily="49" charset="0"/>
              </a:rPr>
              <a:t>a,“new</a:t>
            </a:r>
            <a:r>
              <a:rPr lang="en-US" sz="2000" b="1" kern="0" dirty="0">
                <a:latin typeface="Courier New" pitchFamily="49" charset="0"/>
              </a:rPr>
              <a:t> cost – old cost”)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	      </a:t>
            </a:r>
            <a:r>
              <a:rPr lang="en-US" sz="2000" b="1" kern="0" dirty="0" err="1">
                <a:latin typeface="Courier New" pitchFamily="49" charset="0"/>
              </a:rPr>
              <a:t>a.path</a:t>
            </a:r>
            <a:r>
              <a:rPr lang="en-US" sz="2000" b="1" kern="0" dirty="0">
                <a:latin typeface="Courier New" pitchFamily="49" charset="0"/>
              </a:rPr>
              <a:t> = b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      }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9601200" y="2190750"/>
            <a:ext cx="9398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O(|V|)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9571039" y="3257550"/>
            <a:ext cx="1604927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O(|</a:t>
            </a:r>
            <a:r>
              <a:rPr lang="en-US" sz="2000" dirty="0" err="1"/>
              <a:t>V|log|V</a:t>
            </a:r>
            <a:r>
              <a:rPr lang="en-US" sz="2000" dirty="0"/>
              <a:t>|)</a:t>
            </a:r>
          </a:p>
        </p:txBody>
      </p:sp>
      <p:sp>
        <p:nvSpPr>
          <p:cNvPr id="93192" name="Right Brace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220200" y="1905000"/>
            <a:ext cx="304800" cy="990600"/>
          </a:xfrm>
          <a:prstGeom prst="rightBrace">
            <a:avLst>
              <a:gd name="adj1" fmla="val 8336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>
            <p:custDataLst>
              <p:tags r:id="rId9"/>
            </p:custDataLst>
          </p:nvPr>
        </p:nvSpPr>
        <p:spPr>
          <a:xfrm>
            <a:off x="9571038" y="4648200"/>
            <a:ext cx="16002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O(|</a:t>
            </a:r>
            <a:r>
              <a:rPr lang="en-US" sz="2000" dirty="0" err="1"/>
              <a:t>E|log|V</a:t>
            </a:r>
            <a:r>
              <a:rPr lang="en-US" sz="2000" dirty="0"/>
              <a:t>|)</a:t>
            </a:r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7924800" y="5943600"/>
            <a:ext cx="2892138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O(|</a:t>
            </a:r>
            <a:r>
              <a:rPr lang="en-US" sz="2000" dirty="0" err="1">
                <a:latin typeface="+mj-lt"/>
              </a:rPr>
              <a:t>V|log|V</a:t>
            </a:r>
            <a:r>
              <a:rPr lang="en-US" sz="2000" dirty="0">
                <a:latin typeface="+mj-lt"/>
              </a:rPr>
              <a:t>|+|</a:t>
            </a:r>
            <a:r>
              <a:rPr lang="en-US" sz="2000" dirty="0" err="1">
                <a:latin typeface="+mj-lt"/>
              </a:rPr>
              <a:t>E|log|V</a:t>
            </a:r>
            <a:r>
              <a:rPr lang="en-US" sz="2000" dirty="0">
                <a:latin typeface="+mj-lt"/>
              </a:rPr>
              <a:t>|)</a:t>
            </a:r>
          </a:p>
        </p:txBody>
      </p:sp>
      <p:cxnSp>
        <p:nvCxnSpPr>
          <p:cNvPr id="93197" name="Straight Connector 1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8839200" y="5791200"/>
            <a:ext cx="1600200" cy="0"/>
          </a:xfrm>
          <a:prstGeom prst="line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Right Brace 11">
            <a:extLst>
              <a:ext uri="{FF2B5EF4-FFF2-40B4-BE49-F238E27FC236}">
                <a16:creationId xmlns:a16="http://schemas.microsoft.com/office/drawing/2014/main" id="{F8FE5BE0-6C44-B644-8E19-CD0C83132954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8991600" y="3048000"/>
            <a:ext cx="3810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ight Brace 13">
            <a:extLst>
              <a:ext uri="{FF2B5EF4-FFF2-40B4-BE49-F238E27FC236}">
                <a16:creationId xmlns:a16="http://schemas.microsoft.com/office/drawing/2014/main" id="{C226489E-00C4-5E4A-87B1-233C3BE76DCC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8991600" y="4038600"/>
            <a:ext cx="381000" cy="1676400"/>
          </a:xfrm>
          <a:prstGeom prst="rightBrace">
            <a:avLst>
              <a:gd name="adj1" fmla="val 8331"/>
              <a:gd name="adj2" fmla="val 50000"/>
            </a:avLst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Shortest Path Applications</a:t>
            </a:r>
            <a:endParaRPr lang="en-US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r>
              <a:rPr lang="en-US" dirty="0"/>
              <a:t>Network routing</a:t>
            </a:r>
          </a:p>
          <a:p>
            <a:r>
              <a:rPr lang="en-US" dirty="0"/>
              <a:t>Driving directions</a:t>
            </a:r>
          </a:p>
          <a:p>
            <a:r>
              <a:rPr lang="en-US" dirty="0"/>
              <a:t>Cheap flight tickets</a:t>
            </a:r>
          </a:p>
          <a:p>
            <a:r>
              <a:rPr lang="en-US" dirty="0"/>
              <a:t>Critical paths in project management</a:t>
            </a:r>
            <a:br>
              <a:rPr lang="en-US" dirty="0"/>
            </a:br>
            <a:r>
              <a:rPr lang="en-US" dirty="0"/>
              <a:t>(see textbook)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9218" name="Date Placeholder 3" hidden="1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9219" name="Slide Number Placeholder 5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BB37B91-A6EA-47E7-BD8E-F85EBF5C8D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3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Dense vs. sparse again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800" dirty="0"/>
              <a:t>First approach: O(|V|</a:t>
            </a:r>
            <a:r>
              <a:rPr lang="en-US" sz="2800" baseline="30000" dirty="0"/>
              <a:t>2</a:t>
            </a:r>
            <a:r>
              <a:rPr lang="en-US" sz="2800" dirty="0"/>
              <a:t>+ |E|)</a:t>
            </a:r>
            <a:endParaRPr lang="en-US" sz="1600" dirty="0"/>
          </a:p>
          <a:p>
            <a:pPr marL="0" indent="0" eaLnBrk="1" hangingPunct="1">
              <a:buNone/>
            </a:pPr>
            <a:r>
              <a:rPr lang="en-US" dirty="0"/>
              <a:t>Second approach: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dirty="0" err="1"/>
              <a:t>V|log|V</a:t>
            </a:r>
            <a:r>
              <a:rPr lang="en-US" dirty="0"/>
              <a:t>|+|</a:t>
            </a:r>
            <a:r>
              <a:rPr lang="en-US" dirty="0" err="1"/>
              <a:t>E|log|V</a:t>
            </a:r>
            <a:r>
              <a:rPr lang="en-US" dirty="0"/>
              <a:t>|)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dirty="0"/>
              <a:t>So which is better?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523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6592D2E-EC54-4A1E-BC54-4EFECDBF9CE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Dense vs. sparse again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800" dirty="0"/>
              <a:t>First approach: O(|V|</a:t>
            </a:r>
            <a:r>
              <a:rPr lang="en-US" sz="2800" baseline="30000" dirty="0"/>
              <a:t>2</a:t>
            </a:r>
            <a:r>
              <a:rPr lang="en-US" sz="2800" dirty="0"/>
              <a:t>+ |E|) or: O(|V|</a:t>
            </a:r>
            <a:r>
              <a:rPr lang="en-US" sz="2800" baseline="30000" dirty="0"/>
              <a:t>2</a:t>
            </a:r>
            <a:r>
              <a:rPr lang="en-US" sz="2800" dirty="0"/>
              <a:t>)  </a:t>
            </a:r>
            <a:endParaRPr lang="en-US" sz="1600" dirty="0"/>
          </a:p>
          <a:p>
            <a:pPr marL="0" indent="0" eaLnBrk="1" hangingPunct="1">
              <a:buNone/>
            </a:pPr>
            <a:r>
              <a:rPr lang="en-US" dirty="0"/>
              <a:t>Second approach: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dirty="0" err="1"/>
              <a:t>V|log|V</a:t>
            </a:r>
            <a:r>
              <a:rPr lang="en-US" dirty="0"/>
              <a:t>|+|</a:t>
            </a:r>
            <a:r>
              <a:rPr lang="en-US" dirty="0" err="1"/>
              <a:t>E|log|V</a:t>
            </a:r>
            <a:r>
              <a:rPr lang="en-US" dirty="0"/>
              <a:t>|)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dirty="0"/>
              <a:t>So which is better?</a:t>
            </a:r>
          </a:p>
          <a:p>
            <a:pPr marL="457200" lvl="1" indent="0" eaLnBrk="1" hangingPunct="1">
              <a:buNone/>
            </a:pPr>
            <a:r>
              <a:rPr lang="en-US" dirty="0"/>
              <a:t>Sparse: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dirty="0" err="1"/>
              <a:t>V|log|V</a:t>
            </a:r>
            <a:r>
              <a:rPr lang="en-US" dirty="0"/>
              <a:t>|+|</a:t>
            </a:r>
            <a:r>
              <a:rPr lang="en-US" dirty="0" err="1"/>
              <a:t>E|log|V</a:t>
            </a:r>
            <a:r>
              <a:rPr lang="en-US" dirty="0"/>
              <a:t>|) (if |E| &gt; |V|, then </a:t>
            </a:r>
            <a:r>
              <a:rPr lang="en-US" i="1" dirty="0"/>
              <a:t>O</a:t>
            </a:r>
            <a:r>
              <a:rPr lang="en-US" dirty="0"/>
              <a:t>(|</a:t>
            </a:r>
            <a:r>
              <a:rPr lang="en-US" dirty="0" err="1"/>
              <a:t>E|log|V</a:t>
            </a:r>
            <a:r>
              <a:rPr lang="en-US" dirty="0"/>
              <a:t>|))</a:t>
            </a:r>
          </a:p>
          <a:p>
            <a:pPr marL="457200" lvl="1" indent="0" eaLnBrk="1" hangingPunct="1">
              <a:buNone/>
            </a:pPr>
            <a:r>
              <a:rPr lang="en-US" dirty="0"/>
              <a:t>Dense: O(|V|</a:t>
            </a:r>
            <a:r>
              <a:rPr lang="en-US" baseline="30000" dirty="0"/>
              <a:t>2</a:t>
            </a:r>
            <a:r>
              <a:rPr lang="en-US" dirty="0"/>
              <a:t>+ |E|) , or: O(|V|</a:t>
            </a:r>
            <a:r>
              <a:rPr lang="en-US" baseline="30000" dirty="0"/>
              <a:t>2</a:t>
            </a:r>
            <a:r>
              <a:rPr lang="en-US" dirty="0"/>
              <a:t>)  </a:t>
            </a:r>
            <a:endParaRPr lang="en-US" sz="1400" dirty="0"/>
          </a:p>
          <a:p>
            <a:pPr marL="0" indent="0" eaLnBrk="1" hangingPunct="1">
              <a:buNone/>
            </a:pPr>
            <a:r>
              <a:rPr lang="en-US" dirty="0"/>
              <a:t>But, remember these are worst-case and asymptotic</a:t>
            </a:r>
          </a:p>
          <a:p>
            <a:pPr marL="457200" lvl="1" indent="0" eaLnBrk="1" hangingPunct="1">
              <a:buNone/>
            </a:pPr>
            <a:r>
              <a:rPr lang="en-US" dirty="0"/>
              <a:t>Priority queue might have slightly worse constant factors</a:t>
            </a:r>
          </a:p>
          <a:p>
            <a:pPr marL="457200" lvl="1" indent="0" eaLnBrk="1" hangingPunct="1">
              <a:buNone/>
            </a:pPr>
            <a:r>
              <a:rPr lang="en-US" dirty="0"/>
              <a:t>On the other hand, for “normal graphs”, we might call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/>
              <a:t> rarely (or not percolate far), making |</a:t>
            </a:r>
            <a:r>
              <a:rPr lang="en-US" dirty="0" err="1"/>
              <a:t>E|log|V</a:t>
            </a:r>
            <a:r>
              <a:rPr lang="en-US" dirty="0"/>
              <a:t>| more like |E|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523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6592D2E-EC54-4A1E-BC54-4EFECDBF9CE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3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45050" y="204788"/>
            <a:ext cx="5822950" cy="3224212"/>
            <a:chOff x="704" y="760"/>
            <a:chExt cx="3668" cy="2644"/>
          </a:xfrm>
        </p:grpSpPr>
        <p:sp>
          <p:nvSpPr>
            <p:cNvPr id="5172" name="Oval 3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96" y="1800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173" name="Oval 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68" y="3168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174" name="Oval 5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828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75" name="Oval 6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2" y="1800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76" name="Oval 7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04" y="1800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5177" name="AutoShape 8"/>
            <p:cNvCxnSpPr>
              <a:cxnSpLocks noChangeShapeType="1"/>
              <a:stCxn id="5188" idx="5"/>
              <a:endCxn id="5172" idx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1288" y="1096"/>
              <a:ext cx="1264" cy="7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8" name="AutoShape 9"/>
            <p:cNvCxnSpPr>
              <a:cxnSpLocks noChangeShapeType="1"/>
              <a:stCxn id="5172" idx="5"/>
              <a:endCxn id="5173" idx="2"/>
            </p:cNvCxnSpPr>
            <p:nvPr>
              <p:custDataLst>
                <p:tags r:id="rId12"/>
              </p:custDataLst>
            </p:nvPr>
          </p:nvCxnSpPr>
          <p:spPr bwMode="auto">
            <a:xfrm>
              <a:off x="2824" y="1996"/>
              <a:ext cx="1132" cy="12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79" name="AutoShape 10"/>
            <p:cNvCxnSpPr>
              <a:cxnSpLocks noChangeShapeType="1"/>
              <a:stCxn id="5172" idx="6"/>
              <a:endCxn id="517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2892" y="1908"/>
              <a:ext cx="100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0" name="AutoShape 11"/>
            <p:cNvCxnSpPr>
              <a:cxnSpLocks noChangeShapeType="1"/>
              <a:stCxn id="5183" idx="6"/>
              <a:endCxn id="5173" idx="2"/>
            </p:cNvCxnSpPr>
            <p:nvPr>
              <p:custDataLst>
                <p:tags r:id="rId14"/>
              </p:custDataLst>
            </p:nvPr>
          </p:nvCxnSpPr>
          <p:spPr bwMode="auto">
            <a:xfrm>
              <a:off x="2188" y="3240"/>
              <a:ext cx="1768" cy="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1" name="AutoShape 12"/>
            <p:cNvCxnSpPr>
              <a:cxnSpLocks noChangeShapeType="1"/>
              <a:stCxn id="5188" idx="4"/>
              <a:endCxn id="5175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1024" y="1128"/>
              <a:ext cx="128" cy="66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2" name="AutoShape 13"/>
            <p:cNvCxnSpPr>
              <a:cxnSpLocks noChangeShapeType="1"/>
              <a:stCxn id="5175" idx="5"/>
              <a:endCxn id="5183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1160" y="1996"/>
              <a:ext cx="688" cy="11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83" name="Oval 1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92" y="3132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5</a:t>
              </a:r>
            </a:p>
          </p:txBody>
        </p:sp>
        <p:cxnSp>
          <p:nvCxnSpPr>
            <p:cNvPr id="5184" name="AutoShape 15"/>
            <p:cNvCxnSpPr>
              <a:cxnSpLocks noChangeShapeType="1"/>
              <a:stCxn id="5172" idx="3"/>
              <a:endCxn id="5183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1984" y="1996"/>
              <a:ext cx="568" cy="11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5" name="AutoShape 16"/>
            <p:cNvCxnSpPr>
              <a:cxnSpLocks noChangeShapeType="1"/>
              <a:stCxn id="5176" idx="0"/>
              <a:endCxn id="5174" idx="5"/>
            </p:cNvCxnSpPr>
            <p:nvPr>
              <p:custDataLst>
                <p:tags r:id="rId19"/>
              </p:custDataLst>
            </p:nvPr>
          </p:nvCxnSpPr>
          <p:spPr bwMode="auto">
            <a:xfrm flipH="1" flipV="1">
              <a:off x="3784" y="1024"/>
              <a:ext cx="312" cy="76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6" name="AutoShape 17"/>
            <p:cNvCxnSpPr>
              <a:cxnSpLocks noChangeShapeType="1"/>
              <a:stCxn id="5175" idx="6"/>
              <a:endCxn id="5172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228" y="1908"/>
              <a:ext cx="1256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87" name="AutoShape 18"/>
            <p:cNvCxnSpPr>
              <a:cxnSpLocks noChangeShapeType="1"/>
              <a:stCxn id="5174" idx="2"/>
              <a:endCxn id="5188" idx="6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1356" y="936"/>
              <a:ext cx="2088" cy="7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88" name="Oval 19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60" y="900"/>
              <a:ext cx="384" cy="216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v</a:t>
              </a:r>
              <a:r>
                <a:rPr lang="en-US" sz="2400" baseline="-25000">
                  <a:latin typeface="Times New Roman" pitchFamily="18" charset="0"/>
                </a:rPr>
                <a:t>0</a:t>
              </a:r>
            </a:p>
          </p:txBody>
        </p:sp>
        <p:cxnSp>
          <p:nvCxnSpPr>
            <p:cNvPr id="5189" name="AutoShape 20"/>
            <p:cNvCxnSpPr>
              <a:cxnSpLocks noChangeShapeType="1"/>
              <a:stCxn id="5172" idx="7"/>
              <a:endCxn id="5174" idx="3"/>
            </p:cNvCxnSpPr>
            <p:nvPr>
              <p:custDataLst>
                <p:tags r:id="rId23"/>
              </p:custDataLst>
            </p:nvPr>
          </p:nvCxnSpPr>
          <p:spPr bwMode="auto">
            <a:xfrm flipV="1">
              <a:off x="2824" y="1024"/>
              <a:ext cx="688" cy="79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0" name="AutoShape 21"/>
            <p:cNvCxnSpPr>
              <a:cxnSpLocks noChangeShapeType="1"/>
              <a:stCxn id="5173" idx="0"/>
              <a:endCxn id="5176" idx="4"/>
            </p:cNvCxnSpPr>
            <p:nvPr>
              <p:custDataLst>
                <p:tags r:id="rId24"/>
              </p:custDataLst>
            </p:nvPr>
          </p:nvCxnSpPr>
          <p:spPr bwMode="auto">
            <a:xfrm flipH="1" flipV="1">
              <a:off x="4096" y="2028"/>
              <a:ext cx="64" cy="112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1" name="Text Box 2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04" y="760"/>
              <a:ext cx="203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5192" name="Text Box 2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97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93" name="Text Box 2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68" y="761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94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52" y="2346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95" name="Text Box 2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32" y="1337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96" name="Text Box 2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64" y="1697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97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20" y="1302"/>
              <a:ext cx="21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98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968" y="1302"/>
              <a:ext cx="21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99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92" y="2489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200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160" y="2489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201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80" y="1265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202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84" y="2309"/>
              <a:ext cx="212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203" name="Text Box 3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52" y="3029"/>
              <a:ext cx="30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</a:rPr>
                <a:t>10</a:t>
              </a:r>
            </a:p>
          </p:txBody>
        </p:sp>
      </p:grpSp>
      <p:graphicFrame>
        <p:nvGraphicFramePr>
          <p:cNvPr id="6236" name="Group 92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752600" y="2514601"/>
          <a:ext cx="3733800" cy="4206873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 from 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70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0525" y="188914"/>
            <a:ext cx="23615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Find the shortest </a:t>
            </a:r>
            <a:br>
              <a:rPr lang="en-US" sz="2000" dirty="0"/>
            </a:br>
            <a:r>
              <a:rPr lang="en-US" sz="2000" dirty="0"/>
              <a:t>path to each vertex</a:t>
            </a:r>
            <a:br>
              <a:rPr lang="en-US" sz="2000" dirty="0"/>
            </a:br>
            <a:r>
              <a:rPr lang="en-US" sz="2000" dirty="0"/>
              <a:t>from v</a:t>
            </a:r>
            <a:r>
              <a:rPr lang="en-US" sz="2000" baseline="-25000" dirty="0"/>
              <a:t>0</a:t>
            </a:r>
          </a:p>
        </p:txBody>
      </p:sp>
      <p:sp>
        <p:nvSpPr>
          <p:cNvPr id="5171" name="Text Box 9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3525" y="3922713"/>
            <a:ext cx="253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Order declared Known: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AA3041C3-9B1F-4D73-AAA0-7C6EC02BFD8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01756-E2ED-654B-85D1-E10A5A6A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</p:spTree>
    <p:extLst>
      <p:ext uri="{BB962C8B-B14F-4D97-AF65-F5344CB8AC3E}">
        <p14:creationId xmlns:p14="http://schemas.microsoft.com/office/powerpoint/2010/main" val="38804228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Single source shortest paths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601200" cy="46355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/>
              <a:t>Done: BFS to find the minimum path length from </a:t>
            </a:r>
            <a:r>
              <a:rPr lang="en-US" b="1" dirty="0"/>
              <a:t>s</a:t>
            </a:r>
            <a:r>
              <a:rPr lang="en-US" dirty="0"/>
              <a:t> to </a:t>
            </a:r>
            <a:r>
              <a:rPr lang="en-US" b="1" dirty="0"/>
              <a:t>t</a:t>
            </a:r>
            <a:r>
              <a:rPr lang="en-US" dirty="0"/>
              <a:t> in </a:t>
            </a:r>
            <a:r>
              <a:rPr lang="en-US" i="1" dirty="0"/>
              <a:t>O</a:t>
            </a:r>
            <a:r>
              <a:rPr lang="en-US" dirty="0"/>
              <a:t>(|E|+|V|)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Actually, we found the minimum path length from </a:t>
            </a:r>
            <a:r>
              <a:rPr lang="en-US" b="1" dirty="0"/>
              <a:t>s</a:t>
            </a:r>
            <a:r>
              <a:rPr lang="en-US" dirty="0"/>
              <a:t> to </a:t>
            </a:r>
            <a:r>
              <a:rPr lang="en-US" i="1" dirty="0"/>
              <a:t>every node</a:t>
            </a:r>
            <a:r>
              <a:rPr lang="en-US" dirty="0"/>
              <a:t>  </a:t>
            </a:r>
          </a:p>
          <a:p>
            <a:pPr lvl="1" eaLnBrk="1" hangingPunct="1"/>
            <a:r>
              <a:rPr lang="en-US" dirty="0"/>
              <a:t>Still </a:t>
            </a:r>
            <a:r>
              <a:rPr lang="en-US" i="1" dirty="0"/>
              <a:t>O</a:t>
            </a:r>
            <a:r>
              <a:rPr lang="en-US" dirty="0"/>
              <a:t>(|E|+(|V|)</a:t>
            </a:r>
          </a:p>
          <a:p>
            <a:pPr lvl="1" eaLnBrk="1" hangingPunct="1"/>
            <a:r>
              <a:rPr lang="en-US" dirty="0"/>
              <a:t>No faster way for a “distinguished” destination in the worst-case</a:t>
            </a:r>
          </a:p>
          <a:p>
            <a:pPr lvl="1" eaLnBrk="1" hangingPunct="1"/>
            <a:endParaRPr lang="en-US" sz="1000" dirty="0"/>
          </a:p>
          <a:p>
            <a:pPr eaLnBrk="1" hangingPunct="1"/>
            <a:r>
              <a:rPr lang="en-US" dirty="0"/>
              <a:t>Now:  Weighted graphs </a:t>
            </a:r>
          </a:p>
          <a:p>
            <a:pPr eaLnBrk="1" hangingPunct="1"/>
            <a:endParaRPr lang="en-US" sz="1000" dirty="0"/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Given a weighted graph and node 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find the minimum-cost path from 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to every node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As before, asymptotically no harder than for one destination</a:t>
            </a:r>
          </a:p>
          <a:p>
            <a:pPr eaLnBrk="1" hangingPunct="1"/>
            <a:r>
              <a:rPr lang="en-US" dirty="0"/>
              <a:t>Unlike before, BFS will not work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  <a:endParaRPr lang="en-US" dirty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1EF2B358-35BE-4D66-A933-62835924DA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Not as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276600"/>
            <a:ext cx="9067800" cy="83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Why BFS won’t work: Shortest path may not have the fewest edges</a:t>
            </a:r>
          </a:p>
          <a:p>
            <a:pPr lvl="1"/>
            <a:r>
              <a:rPr lang="en-US" dirty="0"/>
              <a:t>Annoying when this happens with costs of flights</a:t>
            </a:r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438401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276601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5"/>
            </p:custDataLst>
          </p:nvPr>
        </p:nvCxnSpPr>
        <p:spPr bwMode="auto">
          <a:xfrm>
            <a:off x="2780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6"/>
            </p:custDataLst>
          </p:nvPr>
        </p:nvCxnSpPr>
        <p:spPr bwMode="auto">
          <a:xfrm>
            <a:off x="3618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7"/>
            </p:custDataLst>
          </p:nvPr>
        </p:nvCxnSpPr>
        <p:spPr bwMode="auto">
          <a:xfrm flipV="1">
            <a:off x="2667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876801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601274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077274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>
            <p:custDataLst>
              <p:tags r:id="rId11"/>
            </p:custDataLst>
          </p:nvPr>
        </p:nvSpPr>
        <p:spPr>
          <a:xfrm>
            <a:off x="3810001" y="251460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4418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3"/>
            </p:custDataLst>
          </p:nvPr>
        </p:nvCxnSpPr>
        <p:spPr bwMode="auto">
          <a:xfrm>
            <a:off x="5219128" y="1943041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>
            <p:custDataLst>
              <p:tags r:id="rId14"/>
            </p:custDataLst>
          </p:nvPr>
        </p:nvSpPr>
        <p:spPr>
          <a:xfrm>
            <a:off x="2438400" y="1809690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44" name="TextBox 43"/>
          <p:cNvSpPr txBox="1"/>
          <p:nvPr>
            <p:custDataLst>
              <p:tags r:id="rId15"/>
            </p:custDataLst>
          </p:nvPr>
        </p:nvSpPr>
        <p:spPr>
          <a:xfrm>
            <a:off x="3502132" y="1524000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4343400" y="1524000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5254732" y="1733490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838200" y="43434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kern="0" dirty="0">
                <a:solidFill>
                  <a:schemeClr val="accent2"/>
                </a:solidFill>
              </a:rPr>
              <a:t>Problem</a:t>
            </a:r>
            <a:r>
              <a:rPr lang="en-US" sz="2000" kern="0" dirty="0"/>
              <a:t> is </a:t>
            </a:r>
            <a:r>
              <a:rPr lang="en-US" sz="2000" i="1" kern="0" dirty="0">
                <a:solidFill>
                  <a:schemeClr val="accent2"/>
                </a:solidFill>
              </a:rPr>
              <a:t>ill-defined</a:t>
            </a:r>
            <a:r>
              <a:rPr lang="en-US" sz="2000" kern="0" dirty="0"/>
              <a:t> if there are negative-cost </a:t>
            </a:r>
            <a:r>
              <a:rPr lang="en-US" sz="2000" i="1" kern="0" dirty="0"/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kern="0" dirty="0"/>
              <a:t>Today’s</a:t>
            </a:r>
            <a:r>
              <a:rPr lang="en-US" sz="2000" i="1" kern="0" dirty="0">
                <a:solidFill>
                  <a:schemeClr val="accent2"/>
                </a:solidFill>
              </a:rPr>
              <a:t> algorithm</a:t>
            </a:r>
            <a:r>
              <a:rPr lang="en-US" sz="2000" kern="0" dirty="0"/>
              <a:t> is </a:t>
            </a:r>
            <a:r>
              <a:rPr lang="en-US" sz="2000" i="1" kern="0" dirty="0">
                <a:solidFill>
                  <a:schemeClr val="accent2"/>
                </a:solidFill>
              </a:rPr>
              <a:t>wrong</a:t>
            </a:r>
            <a:r>
              <a:rPr lang="en-US" sz="2000" kern="0" dirty="0"/>
              <a:t> if </a:t>
            </a:r>
            <a:r>
              <a:rPr lang="en-US" sz="2000" i="1" kern="0" dirty="0"/>
              <a:t>edges</a:t>
            </a:r>
            <a:r>
              <a:rPr lang="en-US" sz="2000" kern="0" dirty="0"/>
              <a:t> can be negative</a:t>
            </a: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1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153401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21"/>
            </p:custDataLst>
          </p:nvPr>
        </p:nvCxnSpPr>
        <p:spPr bwMode="auto">
          <a:xfrm flipV="1">
            <a:off x="7239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9220201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8153401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>
            <p:custDataLst>
              <p:tags r:id="rId24"/>
            </p:custDataLst>
          </p:nvPr>
        </p:nvSpPr>
        <p:spPr>
          <a:xfrm>
            <a:off x="8458200" y="1905000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59" name="TextBox 58"/>
          <p:cNvSpPr txBox="1"/>
          <p:nvPr>
            <p:custDataLst>
              <p:tags r:id="rId25"/>
            </p:custDataLst>
          </p:nvPr>
        </p:nvSpPr>
        <p:spPr>
          <a:xfrm>
            <a:off x="7239001" y="1219200"/>
            <a:ext cx="47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60" name="TextBox 59"/>
          <p:cNvSpPr txBox="1"/>
          <p:nvPr>
            <p:custDataLst>
              <p:tags r:id="rId26"/>
            </p:custDataLst>
          </p:nvPr>
        </p:nvSpPr>
        <p:spPr>
          <a:xfrm>
            <a:off x="8915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27"/>
            </p:custDataLst>
          </p:nvPr>
        </p:nvCxnSpPr>
        <p:spPr bwMode="auto">
          <a:xfrm>
            <a:off x="8495727" y="1466851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28"/>
            </p:custDataLst>
          </p:nvPr>
        </p:nvCxnSpPr>
        <p:spPr bwMode="auto">
          <a:xfrm rot="5400000">
            <a:off x="7995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rot="16200000" flipV="1">
            <a:off x="7696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>
            <p:custDataLst>
              <p:tags r:id="rId30"/>
            </p:custDataLst>
          </p:nvPr>
        </p:nvSpPr>
        <p:spPr>
          <a:xfrm>
            <a:off x="7696200" y="1905000"/>
            <a:ext cx="5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-11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8/10/2022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pPr>
              <a:defRPr/>
            </a:pPr>
            <a:fld id="{7B5CCB87-212F-46D8-9CBE-60EE6174C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Dijkstra’s Algorithm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eaLnBrk="1" hangingPunct="1"/>
            <a:r>
              <a:rPr lang="en-US" dirty="0"/>
              <a:t>Named after its inventor 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 (1930-2002)</a:t>
            </a:r>
          </a:p>
          <a:p>
            <a:pPr lvl="1" eaLnBrk="1" hangingPunct="1"/>
            <a:r>
              <a:rPr lang="en-US" dirty="0"/>
              <a:t>Truly one of the “founders” of computer science; </a:t>
            </a:r>
            <a:br>
              <a:rPr lang="en-US" dirty="0"/>
            </a:br>
            <a:r>
              <a:rPr lang="en-US" dirty="0"/>
              <a:t>1972 Turing Award; this is just one of his many contributions</a:t>
            </a:r>
          </a:p>
          <a:p>
            <a:pPr lvl="1" eaLnBrk="1" hangingPunct="1"/>
            <a:r>
              <a:rPr lang="en-US" dirty="0"/>
              <a:t>Sample quotation: “computer science is no more about computers than astronomy is about telescopes”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The idea: reminiscent of BFS, but adapted to handle weights</a:t>
            </a:r>
          </a:p>
          <a:p>
            <a:pPr lvl="1"/>
            <a:r>
              <a:rPr lang="en-US" dirty="0"/>
              <a:t>Grow the set of nodes whose shortest distance has been computed</a:t>
            </a:r>
          </a:p>
          <a:p>
            <a:pPr lvl="1"/>
            <a:r>
              <a:rPr lang="en-US" dirty="0"/>
              <a:t>Nodes not in the set will have a “best distance so far”</a:t>
            </a:r>
          </a:p>
          <a:p>
            <a:pPr lvl="1"/>
            <a:r>
              <a:rPr lang="en-US" dirty="0"/>
              <a:t>A priority queue will turn out to be useful for efficiency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1500826-ED6C-4183-A264-B39C0201F0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4797-EB9F-AD41-8FE1-3307A272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95D7E-8A86-EE46-9EFC-079765C1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8375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each step, process the next closest vertex to our start.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719-207B-EE4D-A51D-26CF4219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8/10/2022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1C84C-8211-0B44-BB61-4BCA9B2C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3A8DB3-7407-BC40-B03A-FEE7151F340F}"/>
              </a:ext>
            </a:extLst>
          </p:cNvPr>
          <p:cNvSpPr/>
          <p:nvPr/>
        </p:nvSpPr>
        <p:spPr>
          <a:xfrm>
            <a:off x="3581400" y="3443978"/>
            <a:ext cx="863600" cy="863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ABE56-0C69-724B-B4C2-A93E342830A0}"/>
              </a:ext>
            </a:extLst>
          </p:cNvPr>
          <p:cNvSpPr/>
          <p:nvPr/>
        </p:nvSpPr>
        <p:spPr>
          <a:xfrm>
            <a:off x="5289550" y="3130550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3926C4-DD44-EA48-A41D-B3D0EB221BD0}"/>
              </a:ext>
            </a:extLst>
          </p:cNvPr>
          <p:cNvSpPr/>
          <p:nvPr/>
        </p:nvSpPr>
        <p:spPr>
          <a:xfrm>
            <a:off x="5797550" y="4466328"/>
            <a:ext cx="596900" cy="596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9DA70-EA9B-C54D-8F90-C70B2B88E34D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318529" y="3439033"/>
            <a:ext cx="827882" cy="13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D3115F-F08A-F94D-8D25-7AD8FA17B66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318529" y="4181107"/>
            <a:ext cx="1358371" cy="49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F6E19E-01DD-E042-83B0-C15C136BBB1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829564" y="3769720"/>
            <a:ext cx="266436" cy="69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2015D1-4660-7447-960C-EFE46D5F87A5}"/>
              </a:ext>
            </a:extLst>
          </p:cNvPr>
          <p:cNvSpPr txBox="1"/>
          <p:nvPr/>
        </p:nvSpPr>
        <p:spPr>
          <a:xfrm>
            <a:off x="4705086" y="311929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AFF82-B180-F941-9023-E13C702C9305}"/>
              </a:ext>
            </a:extLst>
          </p:cNvPr>
          <p:cNvSpPr txBox="1"/>
          <p:nvPr/>
        </p:nvSpPr>
        <p:spPr>
          <a:xfrm>
            <a:off x="4714611" y="4466328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54421-AB69-2249-8992-3CF8BD9D4CD5}"/>
              </a:ext>
            </a:extLst>
          </p:cNvPr>
          <p:cNvSpPr txBox="1"/>
          <p:nvPr/>
        </p:nvSpPr>
        <p:spPr>
          <a:xfrm>
            <a:off x="6025886" y="376972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CAEC9-E796-C04E-B7E1-E02218118030}"/>
              </a:ext>
            </a:extLst>
          </p:cNvPr>
          <p:cNvSpPr txBox="1"/>
          <p:nvPr/>
        </p:nvSpPr>
        <p:spPr>
          <a:xfrm>
            <a:off x="7271014" y="2181217"/>
            <a:ext cx="394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Without trying other paths to A, why do we know that the shortest path to A must be a total of cost 3? </a:t>
            </a:r>
          </a:p>
        </p:txBody>
      </p:sp>
    </p:spTree>
    <p:extLst>
      <p:ext uri="{BB962C8B-B14F-4D97-AF65-F5344CB8AC3E}">
        <p14:creationId xmlns:p14="http://schemas.microsoft.com/office/powerpoint/2010/main" val="959214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4286</Words>
  <Application>Microsoft Macintosh PowerPoint</Application>
  <PresentationFormat>Widescreen</PresentationFormat>
  <Paragraphs>1793</Paragraphs>
  <Slides>52</Slides>
  <Notes>42</Notes>
  <HiddenSlides>20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Courier New</vt:lpstr>
      <vt:lpstr>Franklin Gothic Book</vt:lpstr>
      <vt:lpstr>Franklin Gothic Medium</vt:lpstr>
      <vt:lpstr>Symbol</vt:lpstr>
      <vt:lpstr>Tahoma</vt:lpstr>
      <vt:lpstr>Times New Roman</vt:lpstr>
      <vt:lpstr>Office Theme</vt:lpstr>
      <vt:lpstr>CSE 332: Data Structures &amp; Parallelism Lecture 20: Shortest Paths</vt:lpstr>
      <vt:lpstr>Announcements</vt:lpstr>
      <vt:lpstr>Announcements</vt:lpstr>
      <vt:lpstr>Outline for Today</vt:lpstr>
      <vt:lpstr>Shortest Path Applications</vt:lpstr>
      <vt:lpstr>Single source shortest paths</vt:lpstr>
      <vt:lpstr>Not as easy</vt:lpstr>
      <vt:lpstr>Dijkstra’s Algorithm</vt:lpstr>
      <vt:lpstr>Dijkstra’s Intuition</vt:lpstr>
      <vt:lpstr>Dijkstra’s Intuition</vt:lpstr>
      <vt:lpstr>Dijkstra’s Intuition</vt:lpstr>
      <vt:lpstr>Dijkstra’s Intuition</vt:lpstr>
      <vt:lpstr>Dijkstra’s Intuition</vt:lpstr>
      <vt:lpstr>Dijkstra’s Algorithm: Idea</vt:lpstr>
      <vt:lpstr>The Algorithm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Interpreting the Results</vt:lpstr>
      <vt:lpstr>Stopping Short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#3</vt:lpstr>
      <vt:lpstr>Example #3</vt:lpstr>
      <vt:lpstr>Features</vt:lpstr>
      <vt:lpstr>A Greedy Algorithm</vt:lpstr>
      <vt:lpstr>When greed fails us</vt:lpstr>
      <vt:lpstr>Where are we?</vt:lpstr>
      <vt:lpstr>Correctness: Intuition</vt:lpstr>
      <vt:lpstr>Correctness: The Cloud (Rough Idea)</vt:lpstr>
      <vt:lpstr>Efficiency, first approach</vt:lpstr>
      <vt:lpstr>Efficiency, first approach</vt:lpstr>
      <vt:lpstr>Improving asymptotic running time</vt:lpstr>
      <vt:lpstr>Improving (?) asymptotic running time</vt:lpstr>
      <vt:lpstr>Efficiency, second approach</vt:lpstr>
      <vt:lpstr>Efficiency, second approach</vt:lpstr>
      <vt:lpstr>Dense vs. sparse again</vt:lpstr>
      <vt:lpstr>Dense vs. sparse again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3</cp:revision>
  <cp:lastPrinted>2022-08-10T06:03:35Z</cp:lastPrinted>
  <dcterms:created xsi:type="dcterms:W3CDTF">2021-11-15T03:16:16Z</dcterms:created>
  <dcterms:modified xsi:type="dcterms:W3CDTF">2022-08-10T06:04:05Z</dcterms:modified>
</cp:coreProperties>
</file>