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1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2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3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4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5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7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8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9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0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1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2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3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24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5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6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27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8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9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30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1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2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33.xml" ContentType="application/vnd.openxmlformats-officedocument.presentationml.notesSlide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36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37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38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2" r:id="rId3"/>
    <p:sldId id="566" r:id="rId4"/>
    <p:sldId id="567" r:id="rId5"/>
    <p:sldId id="313" r:id="rId6"/>
    <p:sldId id="314" r:id="rId7"/>
    <p:sldId id="324" r:id="rId8"/>
    <p:sldId id="339" r:id="rId9"/>
    <p:sldId id="340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44" r:id="rId23"/>
    <p:sldId id="272" r:id="rId24"/>
    <p:sldId id="273" r:id="rId25"/>
    <p:sldId id="345" r:id="rId26"/>
    <p:sldId id="329" r:id="rId27"/>
    <p:sldId id="330" r:id="rId28"/>
    <p:sldId id="275" r:id="rId29"/>
    <p:sldId id="909" r:id="rId30"/>
    <p:sldId id="278" r:id="rId31"/>
    <p:sldId id="331" r:id="rId32"/>
    <p:sldId id="280" r:id="rId33"/>
    <p:sldId id="282" r:id="rId34"/>
    <p:sldId id="338" r:id="rId35"/>
    <p:sldId id="281" r:id="rId36"/>
    <p:sldId id="283" r:id="rId37"/>
    <p:sldId id="332" r:id="rId38"/>
    <p:sldId id="911" r:id="rId39"/>
    <p:sldId id="284" r:id="rId40"/>
    <p:sldId id="910" r:id="rId41"/>
    <p:sldId id="333" r:id="rId42"/>
    <p:sldId id="327" r:id="rId43"/>
    <p:sldId id="286" r:id="rId4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3EA"/>
    <a:srgbClr val="FFFF9A"/>
    <a:srgbClr val="CBCCFF"/>
    <a:srgbClr val="9ACDFF"/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BE241-A4AB-B342-8832-33FB3534918D}" v="26" dt="2022-08-08T05:21:51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/>
    <p:restoredTop sz="79742"/>
  </p:normalViewPr>
  <p:slideViewPr>
    <p:cSldViewPr snapToGrid="0">
      <p:cViewPr varScale="1">
        <p:scale>
          <a:sx n="118" d="100"/>
          <a:sy n="118" d="100"/>
        </p:scale>
        <p:origin x="1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64F5F552-8315-438A-B62B-ACE4FC77B5D0}"/>
    <pc:docChg chg="modSld">
      <pc:chgData name="Arthur Liu" userId="57266d67-1d41-4103-859a-8797e8098ce0" providerId="ADAL" clId="{64F5F552-8315-438A-B62B-ACE4FC77B5D0}" dt="2022-08-03T17:42:02.726" v="0"/>
      <pc:docMkLst>
        <pc:docMk/>
      </pc:docMkLst>
      <pc:sldChg chg="addSp">
        <pc:chgData name="Arthur Liu" userId="57266d67-1d41-4103-859a-8797e8098ce0" providerId="ADAL" clId="{64F5F552-8315-438A-B62B-ACE4FC77B5D0}" dt="2022-08-03T17:42:02.726" v="0"/>
        <pc:sldMkLst>
          <pc:docMk/>
          <pc:sldMk cId="78610960" sldId="347"/>
        </pc:sldMkLst>
        <pc:inkChg chg="add">
          <ac:chgData name="Arthur Liu" userId="57266d67-1d41-4103-859a-8797e8098ce0" providerId="ADAL" clId="{64F5F552-8315-438A-B62B-ACE4FC77B5D0}" dt="2022-08-03T17:42:02.726" v="0"/>
          <ac:inkMkLst>
            <pc:docMk/>
            <pc:sldMk cId="78610960" sldId="347"/>
            <ac:inkMk id="5" creationId="{981CFA00-BCBF-4FFE-BB3D-51310DFE5F2D}"/>
          </ac:inkMkLst>
        </pc:inkChg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34E63369-D433-E049-A30B-342D88E78E36}"/>
    <pc:docChg chg="undo custSel addSld delSld modSld sldOrd modNotesMaster modHandout">
      <pc:chgData name="Arthur Liu" userId="57266d67-1d41-4103-859a-8797e8098ce0" providerId="ADAL" clId="{34E63369-D433-E049-A30B-342D88E78E36}" dt="2022-07-29T02:08:19.355" v="2723"/>
      <pc:docMkLst>
        <pc:docMk/>
      </pc:docMkLst>
      <pc:sldChg chg="addSp delSp modSp mod">
        <pc:chgData name="Arthur Liu" userId="57266d67-1d41-4103-859a-8797e8098ce0" providerId="ADAL" clId="{34E63369-D433-E049-A30B-342D88E78E36}" dt="2022-07-29T00:45:16.074" v="2544" actId="1076"/>
        <pc:sldMkLst>
          <pc:docMk/>
          <pc:sldMk cId="778929904" sldId="256"/>
        </pc:sldMkLst>
        <pc:spChg chg="mod">
          <ac:chgData name="Arthur Liu" userId="57266d67-1d41-4103-859a-8797e8098ce0" providerId="ADAL" clId="{34E63369-D433-E049-A30B-342D88E78E36}" dt="2022-07-27T21:32:20.142" v="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4" creationId="{B3278DE8-3461-0749-92EC-812E5405E8E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5" creationId="{CD7645A9-210D-564B-BED0-10795C5C040D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8929904" sldId="256"/>
            <ac:spMk id="6" creationId="{B1847AB2-E715-C64B-8D09-0CE7F2CC95AC}"/>
          </ac:spMkLst>
        </pc:spChg>
        <pc:picChg chg="del">
          <ac:chgData name="Arthur Liu" userId="57266d67-1d41-4103-859a-8797e8098ce0" providerId="ADAL" clId="{34E63369-D433-E049-A30B-342D88E78E36}" dt="2022-07-28T19:46:42.170" v="23" actId="478"/>
          <ac:picMkLst>
            <pc:docMk/>
            <pc:sldMk cId="778929904" sldId="256"/>
            <ac:picMk id="1026" creationId="{27094318-FB68-BD46-8109-29B338B776F0}"/>
          </ac:picMkLst>
        </pc:picChg>
        <pc:picChg chg="add mod">
          <ac:chgData name="Arthur Liu" userId="57266d67-1d41-4103-859a-8797e8098ce0" providerId="ADAL" clId="{34E63369-D433-E049-A30B-342D88E78E36}" dt="2022-07-29T00:45:16.074" v="2544" actId="1076"/>
          <ac:picMkLst>
            <pc:docMk/>
            <pc:sldMk cId="778929904" sldId="256"/>
            <ac:picMk id="2050" creationId="{CEDCF5C2-B8F0-9C4D-A95E-6FC701BF741A}"/>
          </ac:picMkLst>
        </pc:picChg>
      </pc:sldChg>
      <pc:sldChg chg="addSp delSp modSp add mod modTransition">
        <pc:chgData name="Arthur Liu" userId="57266d67-1d41-4103-859a-8797e8098ce0" providerId="ADAL" clId="{34E63369-D433-E049-A30B-342D88E78E36}" dt="2022-07-28T22:22:35.755" v="165" actId="478"/>
        <pc:sldMkLst>
          <pc:docMk/>
          <pc:sldMk cId="0" sldId="324"/>
        </pc:sldMkLst>
        <pc:spChg chg="mod">
          <ac:chgData name="Arthur Liu" userId="57266d67-1d41-4103-859a-8797e8098ce0" providerId="ADAL" clId="{34E63369-D433-E049-A30B-342D88E78E36}" dt="2022-07-28T19:48:41.051" v="59" actId="20577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6" creationId="{9A010FFF-4737-4745-97FD-48F0F6A9FEFA}"/>
          </ac:spMkLst>
        </pc:spChg>
        <pc:spChg chg="mod">
          <ac:chgData name="Arthur Liu" userId="57266d67-1d41-4103-859a-8797e8098ce0" providerId="ADAL" clId="{34E63369-D433-E049-A30B-342D88E78E36}" dt="2022-07-28T19:50:32.248" v="67" actId="113"/>
          <ac:spMkLst>
            <pc:docMk/>
            <pc:sldMk cId="0" sldId="324"/>
            <ac:spMk id="7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2:35.755" v="165" actId="478"/>
          <ac:spMkLst>
            <pc:docMk/>
            <pc:sldMk cId="0" sldId="324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28" creationId="{F4ACA20D-1050-C148-A914-64E7DA9DCA2F}"/>
          </ac:spMkLst>
        </pc:spChg>
        <pc:grpChg chg="mod">
          <ac:chgData name="Arthur Liu" userId="57266d67-1d41-4103-859a-8797e8098ce0" providerId="ADAL" clId="{34E63369-D433-E049-A30B-342D88E78E36}" dt="2022-07-28T19:48:51.960" v="60" actId="1076"/>
          <ac:grpSpMkLst>
            <pc:docMk/>
            <pc:sldMk cId="0" sldId="324"/>
            <ac:grpSpMk id="9" creationId="{00000000-0000-0000-0000-000000000000}"/>
          </ac:grpSpMkLst>
        </pc:gr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78610960" sldId="347"/>
        </pc:sldMkLst>
      </pc:sldChg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17:41:59.097" v="529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8829A3EF-FB37-5F4E-B401-959755AE5EA5}"/>
    <pc:docChg chg="undo redo custSel addSld delSld modSld sldOrd modNotesMaster modHandout">
      <pc:chgData name="Arthur Liu" userId="57266d67-1d41-4103-859a-8797e8098ce0" providerId="ADAL" clId="{8829A3EF-FB37-5F4E-B401-959755AE5EA5}" dt="2022-08-05T09:10:19.209" v="2675"/>
      <pc:docMkLst>
        <pc:docMk/>
      </pc:docMkLst>
      <pc:sldChg chg="addSp delSp modSp mod">
        <pc:chgData name="Arthur Liu" userId="57266d67-1d41-4103-859a-8797e8098ce0" providerId="ADAL" clId="{8829A3EF-FB37-5F4E-B401-959755AE5EA5}" dt="2022-08-05T06:20:55.878" v="1403" actId="1076"/>
        <pc:sldMkLst>
          <pc:docMk/>
          <pc:sldMk cId="778929904" sldId="256"/>
        </pc:sldMkLst>
        <pc:spChg chg="mod">
          <ac:chgData name="Arthur Liu" userId="57266d67-1d41-4103-859a-8797e8098ce0" providerId="ADAL" clId="{8829A3EF-FB37-5F4E-B401-959755AE5EA5}" dt="2022-08-04T22:01:09.097" v="13" actId="20577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8829A3EF-FB37-5F4E-B401-959755AE5EA5}" dt="2022-08-04T22:01:14.183" v="14" actId="478"/>
          <ac:picMkLst>
            <pc:docMk/>
            <pc:sldMk cId="778929904" sldId="256"/>
            <ac:picMk id="7" creationId="{A7A06DB6-79C5-3A46-B46C-1854A5E86EBD}"/>
          </ac:picMkLst>
        </pc:picChg>
        <pc:picChg chg="add mod">
          <ac:chgData name="Arthur Liu" userId="57266d67-1d41-4103-859a-8797e8098ce0" providerId="ADAL" clId="{8829A3EF-FB37-5F4E-B401-959755AE5EA5}" dt="2022-08-05T06:20:55.878" v="1403" actId="1076"/>
          <ac:picMkLst>
            <pc:docMk/>
            <pc:sldMk cId="778929904" sldId="256"/>
            <ac:picMk id="2050" creationId="{4AF18BAC-1C36-A347-B4C2-6E66186D2236}"/>
          </ac:picMkLst>
        </pc:picChg>
      </pc:sldChg>
      <pc:sldChg chg="modSp add mod modTransition modNotesTx">
        <pc:chgData name="Arthur Liu" userId="57266d67-1d41-4103-859a-8797e8098ce0" providerId="ADAL" clId="{8829A3EF-FB37-5F4E-B401-959755AE5EA5}" dt="2022-08-05T08:58:19.271" v="2671" actId="20577"/>
        <pc:sldMkLst>
          <pc:docMk/>
          <pc:sldMk cId="0" sldId="272"/>
        </pc:sldMkLst>
        <pc:spChg chg="mod">
          <ac:chgData name="Arthur Liu" userId="57266d67-1d41-4103-859a-8797e8098ce0" providerId="ADAL" clId="{8829A3EF-FB37-5F4E-B401-959755AE5EA5}" dt="2022-08-05T01:11:57.712" v="1382" actId="14100"/>
          <ac:spMkLst>
            <pc:docMk/>
            <pc:sldMk cId="0" sldId="272"/>
            <ac:spMk id="9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8829A3EF-FB37-5F4E-B401-959755AE5EA5}" dt="2022-08-05T06:17:48.527" v="1401" actId="20577"/>
        <pc:sldMkLst>
          <pc:docMk/>
          <pc:sldMk cId="0" sldId="273"/>
        </pc:sldMkLst>
        <pc:spChg chg="del">
          <ac:chgData name="Arthur Liu" userId="57266d67-1d41-4103-859a-8797e8098ce0" providerId="ADAL" clId="{8829A3EF-FB37-5F4E-B401-959755AE5EA5}" dt="2022-08-05T01:12:51.785" v="1385" actId="478"/>
          <ac:spMkLst>
            <pc:docMk/>
            <pc:sldMk cId="0" sldId="273"/>
            <ac:spMk id="7" creationId="{00000000-0000-0000-0000-000000000000}"/>
          </ac:spMkLst>
        </pc:spChg>
        <pc:spChg chg="add del mod">
          <ac:chgData name="Arthur Liu" userId="57266d67-1d41-4103-859a-8797e8098ce0" providerId="ADAL" clId="{8829A3EF-FB37-5F4E-B401-959755AE5EA5}" dt="2022-08-05T01:12:50.460" v="1384"/>
          <ac:spMkLst>
            <pc:docMk/>
            <pc:sldMk cId="0" sldId="273"/>
            <ac:spMk id="8" creationId="{2C22067A-EB96-6044-B239-3BB1B1090C98}"/>
          </ac:spMkLst>
        </pc:spChg>
        <pc:spChg chg="add mod">
          <ac:chgData name="Arthur Liu" userId="57266d67-1d41-4103-859a-8797e8098ce0" providerId="ADAL" clId="{8829A3EF-FB37-5F4E-B401-959755AE5EA5}" dt="2022-08-05T06:17:48.527" v="1401" actId="20577"/>
          <ac:spMkLst>
            <pc:docMk/>
            <pc:sldMk cId="0" sldId="273"/>
            <ac:spMk id="9" creationId="{CE47760C-8B9C-9D4C-9326-93E3DFCFB9F0}"/>
          </ac:spMkLst>
        </pc:spChg>
        <pc:spChg chg="mod">
          <ac:chgData name="Arthur Liu" userId="57266d67-1d41-4103-859a-8797e8098ce0" providerId="ADAL" clId="{8829A3EF-FB37-5F4E-B401-959755AE5EA5}" dt="2022-08-05T01:12:54.728" v="1387" actId="1076"/>
          <ac:spMkLst>
            <pc:docMk/>
            <pc:sldMk cId="0" sldId="273"/>
            <ac:spMk id="57346" creationId="{00000000-0000-0000-0000-000000000000}"/>
          </ac:spMkLst>
        </pc:spChg>
      </pc:sldChg>
      <pc:sldChg chg="modSp add mod ord modTransition">
        <pc:chgData name="Arthur Liu" userId="57266d67-1d41-4103-859a-8797e8098ce0" providerId="ADAL" clId="{8829A3EF-FB37-5F4E-B401-959755AE5EA5}" dt="2022-08-05T08:49:02.751" v="2153" actId="20578"/>
        <pc:sldMkLst>
          <pc:docMk/>
          <pc:sldMk cId="0" sldId="275"/>
        </pc:sldMkLst>
        <pc:spChg chg="mod">
          <ac:chgData name="Arthur Liu" userId="57266d67-1d41-4103-859a-8797e8098ce0" providerId="ADAL" clId="{8829A3EF-FB37-5F4E-B401-959755AE5EA5}" dt="2022-08-05T06:40:13.585" v="1603" actId="20577"/>
          <ac:spMkLst>
            <pc:docMk/>
            <pc:sldMk cId="0" sldId="275"/>
            <ac:spMk id="27650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8829A3EF-FB37-5F4E-B401-959755AE5EA5}" dt="2022-08-04T23:39:16.238" v="897" actId="1076"/>
        <pc:sldMkLst>
          <pc:docMk/>
          <pc:sldMk cId="0" sldId="278"/>
        </pc:sldMkLst>
        <pc:spChg chg="mod">
          <ac:chgData name="Arthur Liu" userId="57266d67-1d41-4103-859a-8797e8098ce0" providerId="ADAL" clId="{8829A3EF-FB37-5F4E-B401-959755AE5EA5}" dt="2022-08-04T23:39:11.123" v="896" actId="27636"/>
          <ac:spMkLst>
            <pc:docMk/>
            <pc:sldMk cId="0" sldId="278"/>
            <ac:spMk id="60418" creationId="{00000000-0000-0000-0000-000000000000}"/>
          </ac:spMkLst>
        </pc:spChg>
        <pc:grpChg chg="mod">
          <ac:chgData name="Arthur Liu" userId="57266d67-1d41-4103-859a-8797e8098ce0" providerId="ADAL" clId="{8829A3EF-FB37-5F4E-B401-959755AE5EA5}" dt="2022-08-04T23:39:16.238" v="897" actId="1076"/>
          <ac:grpSpMkLst>
            <pc:docMk/>
            <pc:sldMk cId="0" sldId="278"/>
            <ac:grpSpMk id="60421" creationId="{00000000-0000-0000-0000-000000000000}"/>
          </ac:grpSpMkLst>
        </pc:grpChg>
      </pc:sldChg>
      <pc:sldChg chg="delSp modSp add mod modTransition">
        <pc:chgData name="Arthur Liu" userId="57266d67-1d41-4103-859a-8797e8098ce0" providerId="ADAL" clId="{8829A3EF-FB37-5F4E-B401-959755AE5EA5}" dt="2022-08-04T23:40:56.227" v="913" actId="478"/>
        <pc:sldMkLst>
          <pc:docMk/>
          <pc:sldMk cId="0" sldId="280"/>
        </pc:sldMkLst>
        <pc:spChg chg="del">
          <ac:chgData name="Arthur Liu" userId="57266d67-1d41-4103-859a-8797e8098ce0" providerId="ADAL" clId="{8829A3EF-FB37-5F4E-B401-959755AE5EA5}" dt="2022-08-04T23:40:56.227" v="913" actId="478"/>
          <ac:spMkLst>
            <pc:docMk/>
            <pc:sldMk cId="0" sldId="280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4T23:39:51.641" v="910" actId="14100"/>
          <ac:spMkLst>
            <pc:docMk/>
            <pc:sldMk cId="0" sldId="280"/>
            <ac:spMk id="64514" creationId="{00000000-0000-0000-0000-000000000000}"/>
          </ac:spMkLst>
        </pc:spChg>
        <pc:grpChg chg="mod">
          <ac:chgData name="Arthur Liu" userId="57266d67-1d41-4103-859a-8797e8098ce0" providerId="ADAL" clId="{8829A3EF-FB37-5F4E-B401-959755AE5EA5}" dt="2022-08-04T23:40:00.587" v="911" actId="1076"/>
          <ac:grpSpMkLst>
            <pc:docMk/>
            <pc:sldMk cId="0" sldId="280"/>
            <ac:grpSpMk id="64528" creationId="{00000000-0000-0000-0000-000000000000}"/>
          </ac:grpSpMkLst>
        </pc:grpChg>
        <pc:cxnChg chg="del">
          <ac:chgData name="Arthur Liu" userId="57266d67-1d41-4103-859a-8797e8098ce0" providerId="ADAL" clId="{8829A3EF-FB37-5F4E-B401-959755AE5EA5}" dt="2022-08-04T23:40:50.954" v="912" actId="478"/>
          <ac:cxnSpMkLst>
            <pc:docMk/>
            <pc:sldMk cId="0" sldId="280"/>
            <ac:cxnSpMk id="4" creationId="{00000000-0000-0000-0000-000000000000}"/>
          </ac:cxnSpMkLst>
        </pc:cxnChg>
      </pc:sldChg>
      <pc:sldChg chg="modSp add del mod modTransition modNotesTx">
        <pc:chgData name="Arthur Liu" userId="57266d67-1d41-4103-859a-8797e8098ce0" providerId="ADAL" clId="{8829A3EF-FB37-5F4E-B401-959755AE5EA5}" dt="2022-08-05T08:12:43.634" v="2013" actId="20577"/>
        <pc:sldMkLst>
          <pc:docMk/>
          <pc:sldMk cId="0" sldId="286"/>
        </pc:sldMkLst>
        <pc:spChg chg="mod">
          <ac:chgData name="Arthur Liu" userId="57266d67-1d41-4103-859a-8797e8098ce0" providerId="ADAL" clId="{8829A3EF-FB37-5F4E-B401-959755AE5EA5}" dt="2022-08-04T23:10:37.304" v="783" actId="14100"/>
          <ac:spMkLst>
            <pc:docMk/>
            <pc:sldMk cId="0" sldId="286"/>
            <ac:spMk id="3" creationId="{00000000-0000-0000-0000-000000000000}"/>
          </ac:spMkLst>
        </pc:spChg>
      </pc:sldChg>
      <pc:sldChg chg="modSp new mod">
        <pc:chgData name="Arthur Liu" userId="57266d67-1d41-4103-859a-8797e8098ce0" providerId="ADAL" clId="{8829A3EF-FB37-5F4E-B401-959755AE5EA5}" dt="2022-08-05T00:02:11.672" v="1009" actId="20577"/>
        <pc:sldMkLst>
          <pc:docMk/>
          <pc:sldMk cId="2569339130" sldId="312"/>
        </pc:sldMkLst>
        <pc:spChg chg="mod">
          <ac:chgData name="Arthur Liu" userId="57266d67-1d41-4103-859a-8797e8098ce0" providerId="ADAL" clId="{8829A3EF-FB37-5F4E-B401-959755AE5EA5}" dt="2022-08-05T00:01:46.616" v="937" actId="20577"/>
          <ac:spMkLst>
            <pc:docMk/>
            <pc:sldMk cId="2569339130" sldId="312"/>
            <ac:spMk id="2" creationId="{7487CA62-D945-BF4B-84D6-AEDCB1B32B13}"/>
          </ac:spMkLst>
        </pc:spChg>
        <pc:spChg chg="mod">
          <ac:chgData name="Arthur Liu" userId="57266d67-1d41-4103-859a-8797e8098ce0" providerId="ADAL" clId="{8829A3EF-FB37-5F4E-B401-959755AE5EA5}" dt="2022-08-05T00:02:11.672" v="1009" actId="20577"/>
          <ac:spMkLst>
            <pc:docMk/>
            <pc:sldMk cId="2569339130" sldId="312"/>
            <ac:spMk id="3" creationId="{9105816C-FC39-3D49-AC67-C068B8D208A0}"/>
          </ac:spMkLst>
        </pc:spChg>
      </pc:sldChg>
      <pc:sldChg chg="addSp delSp modSp new mod">
        <pc:chgData name="Arthur Liu" userId="57266d67-1d41-4103-859a-8797e8098ce0" providerId="ADAL" clId="{8829A3EF-FB37-5F4E-B401-959755AE5EA5}" dt="2022-08-05T08:23:11.808" v="2074" actId="20577"/>
        <pc:sldMkLst>
          <pc:docMk/>
          <pc:sldMk cId="405817607" sldId="313"/>
        </pc:sldMkLst>
        <pc:spChg chg="mod">
          <ac:chgData name="Arthur Liu" userId="57266d67-1d41-4103-859a-8797e8098ce0" providerId="ADAL" clId="{8829A3EF-FB37-5F4E-B401-959755AE5EA5}" dt="2022-08-05T08:23:11.808" v="2074" actId="20577"/>
          <ac:spMkLst>
            <pc:docMk/>
            <pc:sldMk cId="405817607" sldId="313"/>
            <ac:spMk id="2" creationId="{20D49E68-AE7A-D248-AA5B-01527273FA06}"/>
          </ac:spMkLst>
        </pc:spChg>
        <pc:spChg chg="del">
          <ac:chgData name="Arthur Liu" userId="57266d67-1d41-4103-859a-8797e8098ce0" providerId="ADAL" clId="{8829A3EF-FB37-5F4E-B401-959755AE5EA5}" dt="2022-08-05T08:23:05.104" v="2046" actId="478"/>
          <ac:spMkLst>
            <pc:docMk/>
            <pc:sldMk cId="405817607" sldId="313"/>
            <ac:spMk id="3" creationId="{6856BE95-E18E-2641-A180-DC6560EC2653}"/>
          </ac:spMkLst>
        </pc:spChg>
        <pc:picChg chg="add">
          <ac:chgData name="Arthur Liu" userId="57266d67-1d41-4103-859a-8797e8098ce0" providerId="ADAL" clId="{8829A3EF-FB37-5F4E-B401-959755AE5EA5}" dt="2022-08-05T08:23:05.571" v="2047"/>
          <ac:picMkLst>
            <pc:docMk/>
            <pc:sldMk cId="405817607" sldId="313"/>
            <ac:picMk id="6146" creationId="{9EFA9E49-EAAC-4C4F-9FE7-00E43F143A71}"/>
          </ac:picMkLst>
        </pc:picChg>
      </pc:sldChg>
      <pc:sldChg chg="modSp add mod modTransition">
        <pc:chgData name="Arthur Liu" userId="57266d67-1d41-4103-859a-8797e8098ce0" providerId="ADAL" clId="{8829A3EF-FB37-5F4E-B401-959755AE5EA5}" dt="2022-08-05T06:37:34.316" v="1453" actId="12"/>
        <pc:sldMkLst>
          <pc:docMk/>
          <pc:sldMk cId="0" sldId="314"/>
        </pc:sldMkLst>
        <pc:spChg chg="mod">
          <ac:chgData name="Arthur Liu" userId="57266d67-1d41-4103-859a-8797e8098ce0" providerId="ADAL" clId="{8829A3EF-FB37-5F4E-B401-959755AE5EA5}" dt="2022-08-05T00:55:54.695" v="1080" actId="1076"/>
          <ac:spMkLst>
            <pc:docMk/>
            <pc:sldMk cId="0" sldId="314"/>
            <ac:spMk id="34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6:37:34.316" v="1453" actId="12"/>
          <ac:spMkLst>
            <pc:docMk/>
            <pc:sldMk cId="0" sldId="314"/>
            <ac:spMk id="19458" creationId="{00000000-0000-0000-0000-000000000000}"/>
          </ac:spMkLst>
        </pc:spChg>
      </pc:sldChg>
      <pc:sldChg chg="addSp delSp modSp add del mod modNotesTx">
        <pc:chgData name="Arthur Liu" userId="57266d67-1d41-4103-859a-8797e8098ce0" providerId="ADAL" clId="{8829A3EF-FB37-5F4E-B401-959755AE5EA5}" dt="2022-08-05T08:45:21.338" v="2148" actId="20577"/>
        <pc:sldMkLst>
          <pc:docMk/>
          <pc:sldMk cId="0" sldId="324"/>
        </pc:sldMkLst>
        <pc:spChg chg="add del mod">
          <ac:chgData name="Arthur Liu" userId="57266d67-1d41-4103-859a-8797e8098ce0" providerId="ADAL" clId="{8829A3EF-FB37-5F4E-B401-959755AE5EA5}" dt="2022-08-05T06:37:43.589" v="1454" actId="478"/>
          <ac:spMkLst>
            <pc:docMk/>
            <pc:sldMk cId="0" sldId="324"/>
            <ac:spMk id="17" creationId="{9E945B51-9132-0E4D-9CF6-5BBC78850A2D}"/>
          </ac:spMkLst>
        </pc:spChg>
      </pc:sldChg>
      <pc:sldChg chg="modSp add mod modTransition">
        <pc:chgData name="Arthur Liu" userId="57266d67-1d41-4103-859a-8797e8098ce0" providerId="ADAL" clId="{8829A3EF-FB37-5F4E-B401-959755AE5EA5}" dt="2022-08-05T01:13:18.696" v="1395" actId="14100"/>
        <pc:sldMkLst>
          <pc:docMk/>
          <pc:sldMk cId="1475707276" sldId="329"/>
        </pc:sldMkLst>
        <pc:spChg chg="mod">
          <ac:chgData name="Arthur Liu" userId="57266d67-1d41-4103-859a-8797e8098ce0" providerId="ADAL" clId="{8829A3EF-FB37-5F4E-B401-959755AE5EA5}" dt="2022-08-05T01:13:18.696" v="1395" actId="14100"/>
          <ac:spMkLst>
            <pc:docMk/>
            <pc:sldMk cId="1475707276" sldId="329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13:16.107" v="1394" actId="113"/>
          <ac:spMkLst>
            <pc:docMk/>
            <pc:sldMk cId="1475707276" sldId="329"/>
            <ac:spMk id="7" creationId="{00000000-0000-0000-0000-000000000000}"/>
          </ac:spMkLst>
        </pc:spChg>
      </pc:sldChg>
      <pc:sldChg chg="modSp add mod modTransition modShow">
        <pc:chgData name="Arthur Liu" userId="57266d67-1d41-4103-859a-8797e8098ce0" providerId="ADAL" clId="{8829A3EF-FB37-5F4E-B401-959755AE5EA5}" dt="2022-08-05T09:07:06.398" v="2673" actId="20577"/>
        <pc:sldMkLst>
          <pc:docMk/>
          <pc:sldMk cId="600558757" sldId="330"/>
        </pc:sldMkLst>
        <pc:spChg chg="mod">
          <ac:chgData name="Arthur Liu" userId="57266d67-1d41-4103-859a-8797e8098ce0" providerId="ADAL" clId="{8829A3EF-FB37-5F4E-B401-959755AE5EA5}" dt="2022-08-05T01:13:25.160" v="1396" actId="14100"/>
          <ac:spMkLst>
            <pc:docMk/>
            <pc:sldMk cId="600558757" sldId="330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13:27.314" v="1398" actId="113"/>
          <ac:spMkLst>
            <pc:docMk/>
            <pc:sldMk cId="600558757" sldId="330"/>
            <ac:spMk id="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9:07:06.398" v="2673" actId="20577"/>
          <ac:spMkLst>
            <pc:docMk/>
            <pc:sldMk cId="600558757" sldId="330"/>
            <ac:spMk id="8" creationId="{00000000-0000-0000-0000-000000000000}"/>
          </ac:spMkLst>
        </pc:spChg>
      </pc:sldChg>
      <pc:sldChg chg="modSp add mod modTransition modNotesTx">
        <pc:chgData name="Arthur Liu" userId="57266d67-1d41-4103-859a-8797e8098ce0" providerId="ADAL" clId="{8829A3EF-FB37-5F4E-B401-959755AE5EA5}" dt="2022-08-05T08:53:15.559" v="2247" actId="20577"/>
        <pc:sldMkLst>
          <pc:docMk/>
          <pc:sldMk cId="4080464062" sldId="339"/>
        </pc:sldMkLst>
        <pc:spChg chg="mod">
          <ac:chgData name="Arthur Liu" userId="57266d67-1d41-4103-859a-8797e8098ce0" providerId="ADAL" clId="{8829A3EF-FB37-5F4E-B401-959755AE5EA5}" dt="2022-08-05T00:56:55.050" v="1092" actId="14100"/>
          <ac:spMkLst>
            <pc:docMk/>
            <pc:sldMk cId="4080464062" sldId="339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8:51:54.489" v="2159" actId="20577"/>
          <ac:spMkLst>
            <pc:docMk/>
            <pc:sldMk cId="4080464062" sldId="339"/>
            <ac:spMk id="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4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6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8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1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6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1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4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9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0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1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4" creationId="{00000000-0000-0000-0000-000000000000}"/>
          </ac:spMkLst>
        </pc:spChg>
        <pc:graphicFrameChg chg="mod">
          <ac:chgData name="Arthur Liu" userId="57266d67-1d41-4103-859a-8797e8098ce0" providerId="ADAL" clId="{8829A3EF-FB37-5F4E-B401-959755AE5EA5}" dt="2022-08-05T00:56:49.367" v="1091" actId="1076"/>
          <ac:graphicFrameMkLst>
            <pc:docMk/>
            <pc:sldMk cId="4080464062" sldId="339"/>
            <ac:graphicFrameMk id="4" creationId="{00000000-0000-0000-0000-000000000000}"/>
          </ac:graphicFrameMkLst>
        </pc:graphicFrame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30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34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38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46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52" creationId="{00000000-0000-0000-0000-000000000000}"/>
          </ac:cxnSpMkLst>
        </pc:cxnChg>
      </pc:sldChg>
      <pc:sldChg chg="addSp delSp modSp add mod modTransition">
        <pc:chgData name="Arthur Liu" userId="57266d67-1d41-4103-859a-8797e8098ce0" providerId="ADAL" clId="{8829A3EF-FB37-5F4E-B401-959755AE5EA5}" dt="2022-08-05T01:05:59.278" v="1252" actId="478"/>
        <pc:sldMkLst>
          <pc:docMk/>
          <pc:sldMk cId="0" sldId="340"/>
        </pc:sldMkLst>
        <pc:spChg chg="del mod">
          <ac:chgData name="Arthur Liu" userId="57266d67-1d41-4103-859a-8797e8098ce0" providerId="ADAL" clId="{8829A3EF-FB37-5F4E-B401-959755AE5EA5}" dt="2022-08-05T00:59:53.994" v="1190" actId="478"/>
          <ac:spMkLst>
            <pc:docMk/>
            <pc:sldMk cId="0" sldId="340"/>
            <ac:spMk id="28" creationId="{00000000-0000-0000-0000-000000000000}"/>
          </ac:spMkLst>
        </pc:spChg>
        <pc:spChg chg="del">
          <ac:chgData name="Arthur Liu" userId="57266d67-1d41-4103-859a-8797e8098ce0" providerId="ADAL" clId="{8829A3EF-FB37-5F4E-B401-959755AE5EA5}" dt="2022-08-05T01:05:59.278" v="1252" actId="478"/>
          <ac:spMkLst>
            <pc:docMk/>
            <pc:sldMk cId="0" sldId="340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1:01.351" v="1207" actId="404"/>
          <ac:spMkLst>
            <pc:docMk/>
            <pc:sldMk cId="0" sldId="340"/>
            <ac:spMk id="31746" creationId="{00000000-0000-0000-0000-000000000000}"/>
          </ac:spMkLst>
        </pc:spChg>
        <pc:graphicFrameChg chg="add mod modGraphic">
          <ac:chgData name="Arthur Liu" userId="57266d67-1d41-4103-859a-8797e8098ce0" providerId="ADAL" clId="{8829A3EF-FB37-5F4E-B401-959755AE5EA5}" dt="2022-08-05T01:00:26.591" v="1200" actId="20577"/>
          <ac:graphicFrameMkLst>
            <pc:docMk/>
            <pc:sldMk cId="0" sldId="340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8:54:56.336" v="2424" actId="20577"/>
        <pc:sldMkLst>
          <pc:docMk/>
          <pc:sldMk cId="0" sldId="344"/>
        </pc:sldMkLst>
        <pc:spChg chg="mod">
          <ac:chgData name="Arthur Liu" userId="57266d67-1d41-4103-859a-8797e8098ce0" providerId="ADAL" clId="{8829A3EF-FB37-5F4E-B401-959755AE5EA5}" dt="2022-08-05T08:54:56.336" v="2424" actId="20577"/>
          <ac:spMkLst>
            <pc:docMk/>
            <pc:sldMk cId="0" sldId="344"/>
            <ac:spMk id="5427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8829A3EF-FB37-5F4E-B401-959755AE5EA5}" dt="2022-08-05T01:13:10.018" v="1392" actId="1076"/>
        <pc:sldMkLst>
          <pc:docMk/>
          <pc:sldMk cId="0" sldId="345"/>
        </pc:sldMkLst>
        <pc:spChg chg="mod">
          <ac:chgData name="Arthur Liu" userId="57266d67-1d41-4103-859a-8797e8098ce0" providerId="ADAL" clId="{8829A3EF-FB37-5F4E-B401-959755AE5EA5}" dt="2022-08-05T01:13:10.018" v="1392" actId="1076"/>
          <ac:spMkLst>
            <pc:docMk/>
            <pc:sldMk cId="0" sldId="345"/>
            <ac:spMk id="3" creationId="{00000000-0000-0000-0000-000000000000}"/>
          </ac:spMkLst>
        </pc:spChg>
      </pc:sldChg>
      <pc:sldChg chg="delSp modSp add del mod">
        <pc:chgData name="Arthur Liu" userId="57266d67-1d41-4103-859a-8797e8098ce0" providerId="ADAL" clId="{8829A3EF-FB37-5F4E-B401-959755AE5EA5}" dt="2022-08-05T01:05:57.740" v="1251" actId="478"/>
        <pc:sldMkLst>
          <pc:docMk/>
          <pc:sldMk cId="781429656" sldId="346"/>
        </pc:sldMkLst>
        <pc:spChg chg="del">
          <ac:chgData name="Arthur Liu" userId="57266d67-1d41-4103-859a-8797e8098ce0" providerId="ADAL" clId="{8829A3EF-FB37-5F4E-B401-959755AE5EA5}" dt="2022-08-05T01:05:57.740" v="1251" actId="478"/>
          <ac:spMkLst>
            <pc:docMk/>
            <pc:sldMk cId="781429656" sldId="346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1:11.241" v="1212" actId="20577"/>
          <ac:spMkLst>
            <pc:docMk/>
            <pc:sldMk cId="781429656" sldId="346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1:27.261" v="1215" actId="400"/>
          <ac:graphicFrameMkLst>
            <pc:docMk/>
            <pc:sldMk cId="781429656" sldId="346"/>
            <ac:graphicFrameMk id="3" creationId="{58D63FCC-2A92-7F41-8E0E-87640FC9C431}"/>
          </ac:graphicFrameMkLst>
        </pc:graphicFrameChg>
      </pc:sldChg>
      <pc:sldChg chg="delSp modSp add del mod">
        <pc:chgData name="Arthur Liu" userId="57266d67-1d41-4103-859a-8797e8098ce0" providerId="ADAL" clId="{8829A3EF-FB37-5F4E-B401-959755AE5EA5}" dt="2022-08-05T01:05:55.933" v="1250" actId="478"/>
        <pc:sldMkLst>
          <pc:docMk/>
          <pc:sldMk cId="78610960" sldId="347"/>
        </pc:sldMkLst>
        <pc:spChg chg="del">
          <ac:chgData name="Arthur Liu" userId="57266d67-1d41-4103-859a-8797e8098ce0" providerId="ADAL" clId="{8829A3EF-FB37-5F4E-B401-959755AE5EA5}" dt="2022-08-05T01:05:55.933" v="1250" actId="478"/>
          <ac:spMkLst>
            <pc:docMk/>
            <pc:sldMk cId="78610960" sldId="347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1:49.946" v="1223" actId="20577"/>
          <ac:spMkLst>
            <pc:docMk/>
            <pc:sldMk cId="78610960" sldId="347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2:04.081" v="1228" actId="400"/>
          <ac:graphicFrameMkLst>
            <pc:docMk/>
            <pc:sldMk cId="78610960" sldId="347"/>
            <ac:graphicFrameMk id="3" creationId="{58D63FCC-2A92-7F41-8E0E-87640FC9C431}"/>
          </ac:graphicFrameMkLst>
        </pc:graphicFrameChg>
      </pc:sldChg>
      <pc:sldChg chg="delSp modSp add mod">
        <pc:chgData name="Arthur Liu" userId="57266d67-1d41-4103-859a-8797e8098ce0" providerId="ADAL" clId="{8829A3EF-FB37-5F4E-B401-959755AE5EA5}" dt="2022-08-05T01:05:50.191" v="1249" actId="478"/>
        <pc:sldMkLst>
          <pc:docMk/>
          <pc:sldMk cId="2301343888" sldId="348"/>
        </pc:sldMkLst>
        <pc:spChg chg="del">
          <ac:chgData name="Arthur Liu" userId="57266d67-1d41-4103-859a-8797e8098ce0" providerId="ADAL" clId="{8829A3EF-FB37-5F4E-B401-959755AE5EA5}" dt="2022-08-05T01:05:50.191" v="1249" actId="478"/>
          <ac:spMkLst>
            <pc:docMk/>
            <pc:sldMk cId="2301343888" sldId="348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2:17.341" v="1233" actId="20577"/>
          <ac:spMkLst>
            <pc:docMk/>
            <pc:sldMk cId="2301343888" sldId="348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4:31.844" v="1248" actId="400"/>
          <ac:graphicFrameMkLst>
            <pc:docMk/>
            <pc:sldMk cId="2301343888" sldId="348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07:06.578" v="1271" actId="400"/>
        <pc:sldMkLst>
          <pc:docMk/>
          <pc:sldMk cId="2382691621" sldId="349"/>
        </pc:sldMkLst>
        <pc:spChg chg="mod">
          <ac:chgData name="Arthur Liu" userId="57266d67-1d41-4103-859a-8797e8098ce0" providerId="ADAL" clId="{8829A3EF-FB37-5F4E-B401-959755AE5EA5}" dt="2022-08-05T01:06:48.421" v="1265" actId="20577"/>
          <ac:spMkLst>
            <pc:docMk/>
            <pc:sldMk cId="2382691621" sldId="349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7:06.578" v="1271" actId="400"/>
          <ac:graphicFrameMkLst>
            <pc:docMk/>
            <pc:sldMk cId="2382691621" sldId="349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07:28.368" v="1279" actId="20577"/>
        <pc:sldMkLst>
          <pc:docMk/>
          <pc:sldMk cId="4019675764" sldId="350"/>
        </pc:sldMkLst>
        <pc:spChg chg="mod">
          <ac:chgData name="Arthur Liu" userId="57266d67-1d41-4103-859a-8797e8098ce0" providerId="ADAL" clId="{8829A3EF-FB37-5F4E-B401-959755AE5EA5}" dt="2022-08-05T01:07:28.368" v="1279" actId="20577"/>
          <ac:spMkLst>
            <pc:docMk/>
            <pc:sldMk cId="4019675764" sldId="350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7:24.997" v="1275" actId="20577"/>
          <ac:graphicFrameMkLst>
            <pc:docMk/>
            <pc:sldMk cId="4019675764" sldId="350"/>
            <ac:graphicFrameMk id="3" creationId="{58D63FCC-2A92-7F41-8E0E-87640FC9C431}"/>
          </ac:graphicFrameMkLst>
        </pc:graphicFrameChg>
      </pc:sldChg>
      <pc:sldChg chg="modSp add del mod">
        <pc:chgData name="Arthur Liu" userId="57266d67-1d41-4103-859a-8797e8098ce0" providerId="ADAL" clId="{8829A3EF-FB37-5F4E-B401-959755AE5EA5}" dt="2022-08-05T01:08:08.809" v="1292" actId="400"/>
        <pc:sldMkLst>
          <pc:docMk/>
          <pc:sldMk cId="2847698142" sldId="351"/>
        </pc:sldMkLst>
        <pc:spChg chg="mod">
          <ac:chgData name="Arthur Liu" userId="57266d67-1d41-4103-859a-8797e8098ce0" providerId="ADAL" clId="{8829A3EF-FB37-5F4E-B401-959755AE5EA5}" dt="2022-08-05T01:07:37.395" v="1285" actId="20577"/>
          <ac:spMkLst>
            <pc:docMk/>
            <pc:sldMk cId="2847698142" sldId="351"/>
            <ac:spMk id="31746" creationId="{00000000-0000-0000-0000-000000000000}"/>
          </ac:spMkLst>
        </pc:spChg>
        <pc:graphicFrameChg chg="mod modGraphic">
          <ac:chgData name="Arthur Liu" userId="57266d67-1d41-4103-859a-8797e8098ce0" providerId="ADAL" clId="{8829A3EF-FB37-5F4E-B401-959755AE5EA5}" dt="2022-08-05T01:08:08.809" v="1292" actId="400"/>
          <ac:graphicFrameMkLst>
            <pc:docMk/>
            <pc:sldMk cId="2847698142" sldId="351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08:37.518" v="1307" actId="20577"/>
        <pc:sldMkLst>
          <pc:docMk/>
          <pc:sldMk cId="1267306925" sldId="352"/>
        </pc:sldMkLst>
        <pc:spChg chg="mod">
          <ac:chgData name="Arthur Liu" userId="57266d67-1d41-4103-859a-8797e8098ce0" providerId="ADAL" clId="{8829A3EF-FB37-5F4E-B401-959755AE5EA5}" dt="2022-08-05T01:08:29.836" v="1302" actId="20577"/>
          <ac:spMkLst>
            <pc:docMk/>
            <pc:sldMk cId="1267306925" sldId="352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8:37.518" v="1307" actId="20577"/>
          <ac:graphicFrameMkLst>
            <pc:docMk/>
            <pc:sldMk cId="1267306925" sldId="352"/>
            <ac:graphicFrameMk id="3" creationId="{58D63FCC-2A92-7F41-8E0E-87640FC9C431}"/>
          </ac:graphicFrameMkLst>
        </pc:graphicFrameChg>
      </pc:sldChg>
      <pc:sldChg chg="modSp add del mod">
        <pc:chgData name="Arthur Liu" userId="57266d67-1d41-4103-859a-8797e8098ce0" providerId="ADAL" clId="{8829A3EF-FB37-5F4E-B401-959755AE5EA5}" dt="2022-08-05T01:09:25.002" v="1317" actId="20577"/>
        <pc:sldMkLst>
          <pc:docMk/>
          <pc:sldMk cId="89591285" sldId="353"/>
        </pc:sldMkLst>
        <pc:spChg chg="mod">
          <ac:chgData name="Arthur Liu" userId="57266d67-1d41-4103-859a-8797e8098ce0" providerId="ADAL" clId="{8829A3EF-FB37-5F4E-B401-959755AE5EA5}" dt="2022-08-05T01:09:23.398" v="1316" actId="20577"/>
          <ac:spMkLst>
            <pc:docMk/>
            <pc:sldMk cId="89591285" sldId="353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9:25.002" v="1317" actId="20577"/>
          <ac:graphicFrameMkLst>
            <pc:docMk/>
            <pc:sldMk cId="89591285" sldId="353"/>
            <ac:graphicFrameMk id="3" creationId="{58D63FCC-2A92-7F41-8E0E-87640FC9C431}"/>
          </ac:graphicFrameMkLst>
        </pc:graphicFrameChg>
      </pc:sldChg>
      <pc:sldChg chg="modSp add del mod">
        <pc:chgData name="Arthur Liu" userId="57266d67-1d41-4103-859a-8797e8098ce0" providerId="ADAL" clId="{8829A3EF-FB37-5F4E-B401-959755AE5EA5}" dt="2022-08-05T01:09:48.130" v="1329" actId="400"/>
        <pc:sldMkLst>
          <pc:docMk/>
          <pc:sldMk cId="35376420" sldId="354"/>
        </pc:sldMkLst>
        <pc:spChg chg="mod">
          <ac:chgData name="Arthur Liu" userId="57266d67-1d41-4103-859a-8797e8098ce0" providerId="ADAL" clId="{8829A3EF-FB37-5F4E-B401-959755AE5EA5}" dt="2022-08-05T01:09:31.392" v="1322" actId="20577"/>
          <ac:spMkLst>
            <pc:docMk/>
            <pc:sldMk cId="35376420" sldId="354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9:48.130" v="1329" actId="400"/>
          <ac:graphicFrameMkLst>
            <pc:docMk/>
            <pc:sldMk cId="35376420" sldId="354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11:16.385" v="1362" actId="27636"/>
        <pc:sldMkLst>
          <pc:docMk/>
          <pc:sldMk cId="1103648294" sldId="355"/>
        </pc:sldMkLst>
        <pc:spChg chg="mod">
          <ac:chgData name="Arthur Liu" userId="57266d67-1d41-4103-859a-8797e8098ce0" providerId="ADAL" clId="{8829A3EF-FB37-5F4E-B401-959755AE5EA5}" dt="2022-08-05T01:11:16.385" v="1362" actId="27636"/>
          <ac:spMkLst>
            <pc:docMk/>
            <pc:sldMk cId="1103648294" sldId="355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10:02.351" v="1337" actId="20577"/>
          <ac:graphicFrameMkLst>
            <pc:docMk/>
            <pc:sldMk cId="1103648294" sldId="355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11:23.100" v="1369" actId="20577"/>
        <pc:sldMkLst>
          <pc:docMk/>
          <pc:sldMk cId="3687097542" sldId="356"/>
        </pc:sldMkLst>
        <pc:spChg chg="mod">
          <ac:chgData name="Arthur Liu" userId="57266d67-1d41-4103-859a-8797e8098ce0" providerId="ADAL" clId="{8829A3EF-FB37-5F4E-B401-959755AE5EA5}" dt="2022-08-05T01:11:21.501" v="1368" actId="20577"/>
          <ac:spMkLst>
            <pc:docMk/>
            <pc:sldMk cId="3687097542" sldId="356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11:23.100" v="1369" actId="20577"/>
          <ac:graphicFrameMkLst>
            <pc:docMk/>
            <pc:sldMk cId="3687097542" sldId="356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11:29.505" v="1379" actId="20577"/>
        <pc:sldMkLst>
          <pc:docMk/>
          <pc:sldMk cId="4059673389" sldId="357"/>
        </pc:sldMkLst>
        <pc:spChg chg="mod">
          <ac:chgData name="Arthur Liu" userId="57266d67-1d41-4103-859a-8797e8098ce0" providerId="ADAL" clId="{8829A3EF-FB37-5F4E-B401-959755AE5EA5}" dt="2022-08-05T01:11:28.674" v="1378" actId="20577"/>
          <ac:spMkLst>
            <pc:docMk/>
            <pc:sldMk cId="4059673389" sldId="357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11:29.505" v="1379" actId="20577"/>
          <ac:graphicFrameMkLst>
            <pc:docMk/>
            <pc:sldMk cId="4059673389" sldId="357"/>
            <ac:graphicFrameMk id="3" creationId="{58D63FCC-2A92-7F41-8E0E-87640FC9C431}"/>
          </ac:graphicFrameMkLst>
        </pc:graphicFrameChg>
      </pc:sldChg>
      <pc:sldMasterChg chg="delSldLayout">
        <pc:chgData name="Arthur Liu" userId="57266d67-1d41-4103-859a-8797e8098ce0" providerId="ADAL" clId="{8829A3EF-FB37-5F4E-B401-959755AE5EA5}" dt="2022-08-04T23:06:53.028" v="723" actId="2696"/>
        <pc:sldMasterMkLst>
          <pc:docMk/>
          <pc:sldMasterMk cId="3568364135" sldId="2147483648"/>
        </pc:sldMasterMkLst>
      </pc:sldMasterChg>
    </pc:docChg>
  </pc:docChgLst>
  <pc:docChgLst>
    <pc:chgData name="Arthur Liu" userId="57266d67-1d41-4103-859a-8797e8098ce0" providerId="ADAL" clId="{A1A6D067-D5D5-4A93-AB65-9C9149705EF4}"/>
    <pc:docChg chg="custSel addSld modSld">
      <pc:chgData name="Arthur Liu" userId="57266d67-1d41-4103-859a-8797e8098ce0" providerId="ADAL" clId="{A1A6D067-D5D5-4A93-AB65-9C9149705EF4}" dt="2022-07-21T23:48:04.714" v="1" actId="27636"/>
      <pc:docMkLst>
        <pc:docMk/>
      </pc:docMkLst>
    </pc:docChg>
  </pc:docChgLst>
  <pc:docChgLst>
    <pc:chgData name="Arthur Liu" userId="57266d67-1d41-4103-859a-8797e8098ce0" providerId="ADAL" clId="{15D06B18-61CE-4DDB-B9CD-D58AA2D79E0B}"/>
    <pc:docChg chg="modSld">
      <pc:chgData name="Arthur Liu" userId="57266d67-1d41-4103-859a-8797e8098ce0" providerId="ADAL" clId="{15D06B18-61CE-4DDB-B9CD-D58AA2D79E0B}" dt="2022-07-27T17:37:04.651" v="1"/>
      <pc:docMkLst>
        <pc:docMk/>
      </pc:docMkLst>
    </pc:docChg>
  </pc:docChgLst>
  <pc:docChgLst>
    <pc:chgData name="Arthur Liu" userId="57266d67-1d41-4103-859a-8797e8098ce0" providerId="ADAL" clId="{A9CBE241-A4AB-B342-8832-33FB3534918D}"/>
    <pc:docChg chg="undo custSel addSld delSld modSld sldOrd modNotesMaster modHandout">
      <pc:chgData name="Arthur Liu" userId="57266d67-1d41-4103-859a-8797e8098ce0" providerId="ADAL" clId="{A9CBE241-A4AB-B342-8832-33FB3534918D}" dt="2022-08-08T05:21:51.024" v="1075"/>
      <pc:docMkLst>
        <pc:docMk/>
      </pc:docMkLst>
      <pc:sldChg chg="delSp modSp mod">
        <pc:chgData name="Arthur Liu" userId="57266d67-1d41-4103-859a-8797e8098ce0" providerId="ADAL" clId="{A9CBE241-A4AB-B342-8832-33FB3534918D}" dt="2022-08-07T23:25:07.412" v="38" actId="478"/>
        <pc:sldMkLst>
          <pc:docMk/>
          <pc:sldMk cId="778929904" sldId="256"/>
        </pc:sldMkLst>
        <pc:spChg chg="mod">
          <ac:chgData name="Arthur Liu" userId="57266d67-1d41-4103-859a-8797e8098ce0" providerId="ADAL" clId="{A9CBE241-A4AB-B342-8832-33FB3534918D}" dt="2022-08-07T23:25:04.001" v="37" actId="20577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A9CBE241-A4AB-B342-8832-33FB3534918D}" dt="2022-08-07T23:25:07.412" v="38" actId="478"/>
          <ac:picMkLst>
            <pc:docMk/>
            <pc:sldMk cId="778929904" sldId="256"/>
            <ac:picMk id="2050" creationId="{4AF18BAC-1C36-A347-B4C2-6E66186D2236}"/>
          </ac:picMkLst>
        </pc:pic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452879193" sldId="25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98732121" sldId="259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818476252" sldId="260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304749462" sldId="261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559965419" sldId="262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346648859" sldId="263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138606956" sldId="264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74"/>
        </pc:sldMkLst>
      </pc:sldChg>
      <pc:sldChg chg="modSp mod">
        <pc:chgData name="Arthur Liu" userId="57266d67-1d41-4103-859a-8797e8098ce0" providerId="ADAL" clId="{A9CBE241-A4AB-B342-8832-33FB3534918D}" dt="2022-08-08T01:12:53.162" v="171" actId="20577"/>
        <pc:sldMkLst>
          <pc:docMk/>
          <pc:sldMk cId="0" sldId="275"/>
        </pc:sldMkLst>
        <pc:spChg chg="mod">
          <ac:chgData name="Arthur Liu" userId="57266d67-1d41-4103-859a-8797e8098ce0" providerId="ADAL" clId="{A9CBE241-A4AB-B342-8832-33FB3534918D}" dt="2022-08-08T01:12:53.162" v="171" actId="20577"/>
          <ac:spMkLst>
            <pc:docMk/>
            <pc:sldMk cId="0" sldId="275"/>
            <ac:spMk id="27650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77"/>
        </pc:sldMkLst>
      </pc:sldChg>
      <pc:sldChg chg="modSp add del mod modTransition">
        <pc:chgData name="Arthur Liu" userId="57266d67-1d41-4103-859a-8797e8098ce0" providerId="ADAL" clId="{A9CBE241-A4AB-B342-8832-33FB3534918D}" dt="2022-08-08T01:19:46.841" v="324" actId="33524"/>
        <pc:sldMkLst>
          <pc:docMk/>
          <pc:sldMk cId="0" sldId="278"/>
        </pc:sldMkLst>
        <pc:spChg chg="mod">
          <ac:chgData name="Arthur Liu" userId="57266d67-1d41-4103-859a-8797e8098ce0" providerId="ADAL" clId="{A9CBE241-A4AB-B342-8832-33FB3534918D}" dt="2022-08-08T01:19:46.841" v="324" actId="33524"/>
          <ac:spMkLst>
            <pc:docMk/>
            <pc:sldMk cId="0" sldId="278"/>
            <ac:spMk id="65538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79"/>
        </pc:sldMkLst>
      </pc:sldChg>
      <pc:sldChg chg="modSp add del mod modTransition">
        <pc:chgData name="Arthur Liu" userId="57266d67-1d41-4103-859a-8797e8098ce0" providerId="ADAL" clId="{A9CBE241-A4AB-B342-8832-33FB3534918D}" dt="2022-08-08T01:20:44.065" v="327" actId="14100"/>
        <pc:sldMkLst>
          <pc:docMk/>
          <pc:sldMk cId="0" sldId="280"/>
        </pc:sldMkLst>
        <pc:spChg chg="mod">
          <ac:chgData name="Arthur Liu" userId="57266d67-1d41-4103-859a-8797e8098ce0" providerId="ADAL" clId="{A9CBE241-A4AB-B342-8832-33FB3534918D}" dt="2022-08-08T01:20:44.065" v="327" actId="14100"/>
          <ac:spMkLst>
            <pc:docMk/>
            <pc:sldMk cId="0" sldId="280"/>
            <ac:spMk id="69634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2:10.633" v="336" actId="207"/>
        <pc:sldMkLst>
          <pc:docMk/>
          <pc:sldMk cId="0" sldId="281"/>
        </pc:sldMkLst>
        <pc:spChg chg="mod">
          <ac:chgData name="Arthur Liu" userId="57266d67-1d41-4103-859a-8797e8098ce0" providerId="ADAL" clId="{A9CBE241-A4AB-B342-8832-33FB3534918D}" dt="2022-08-08T01:22:10.633" v="336" actId="207"/>
          <ac:spMkLst>
            <pc:docMk/>
            <pc:sldMk cId="0" sldId="281"/>
            <ac:spMk id="23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1:04.381" v="331" actId="113"/>
        <pc:sldMkLst>
          <pc:docMk/>
          <pc:sldMk cId="0" sldId="282"/>
        </pc:sldMkLst>
        <pc:spChg chg="mod">
          <ac:chgData name="Arthur Liu" userId="57266d67-1d41-4103-859a-8797e8098ce0" providerId="ADAL" clId="{A9CBE241-A4AB-B342-8832-33FB3534918D}" dt="2022-08-08T01:21:04.381" v="331" actId="113"/>
          <ac:spMkLst>
            <pc:docMk/>
            <pc:sldMk cId="0" sldId="282"/>
            <ac:spMk id="23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20:55.106" v="330" actId="14100"/>
          <ac:spMkLst>
            <pc:docMk/>
            <pc:sldMk cId="0" sldId="282"/>
            <ac:spMk id="24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20:52.229" v="329" actId="27636"/>
          <ac:spMkLst>
            <pc:docMk/>
            <pc:sldMk cId="0" sldId="282"/>
            <ac:spMk id="71682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A9CBE241-A4AB-B342-8832-33FB3534918D}" dt="2022-08-08T01:43:59.430" v="687"/>
        <pc:sldMkLst>
          <pc:docMk/>
          <pc:sldMk cId="0" sldId="283"/>
        </pc:sldMkLst>
        <pc:spChg chg="mod">
          <ac:chgData name="Arthur Liu" userId="57266d67-1d41-4103-859a-8797e8098ce0" providerId="ADAL" clId="{A9CBE241-A4AB-B342-8832-33FB3534918D}" dt="2022-08-08T01:22:13.520" v="337" actId="207"/>
          <ac:spMkLst>
            <pc:docMk/>
            <pc:sldMk cId="0" sldId="283"/>
            <ac:spMk id="23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6" creationId="{3ACEC241-301B-2C4C-B8A8-950675318BD5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7" creationId="{46018CE0-1FEE-C846-BBF5-4DD4F171B29F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8" creationId="{278B074F-67CB-E940-9C88-17B1113EB10F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9" creationId="{A054D26D-5B2E-8845-B3B7-21A20F7D457B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0" creationId="{99C074EB-4DB7-0740-B5C1-0C6D1864D9CD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1" creationId="{424E4621-6F5B-1749-B418-8B6CBC6631CF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2" creationId="{771C6F81-6617-1B40-AFF4-C1495F013F8B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9" creationId="{811103A4-1053-A741-86E4-91E91E6039F0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40" creationId="{334C882A-4076-B14B-89F3-FAFEAF609B51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41" creationId="{AC6FFE59-D8AE-FA4C-A363-FA3B05785997}"/>
          </ac:spMkLst>
        </pc:spChg>
        <pc:grpChg chg="add del mod">
          <ac:chgData name="Arthur Liu" userId="57266d67-1d41-4103-859a-8797e8098ce0" providerId="ADAL" clId="{A9CBE241-A4AB-B342-8832-33FB3534918D}" dt="2022-08-08T01:43:59.430" v="687"/>
          <ac:grpSpMkLst>
            <pc:docMk/>
            <pc:sldMk cId="0" sldId="283"/>
            <ac:grpSpMk id="25" creationId="{AA3BF120-57F9-F44D-870D-D786892EB749}"/>
          </ac:grpSpMkLst>
        </pc:grp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3" creationId="{00A9CD52-258E-B648-A504-2C4B9A8B8D4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4" creationId="{85C6A76C-A09E-5C4C-874B-6B108B9B5947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5" creationId="{C39A5005-DB7E-2A45-B145-FE3F69B5B32D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6" creationId="{971CF154-D4D4-794F-9697-4ED53D89168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7" creationId="{81CEB0E9-2F58-ED4E-BDBE-F95028B79EF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8" creationId="{97A0E239-BD03-3442-ACF3-EDE27FBFA407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2" creationId="{5E5BF8F4-EA67-1E4E-8A9A-8E46DADF513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3" creationId="{A4EB695C-720C-DE44-8DB8-ED704AE31D9C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4" creationId="{F0FBA01D-D6B8-0E49-A65B-DA351404E9ED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5" creationId="{C8C1CDED-CAA2-2B42-841A-7B29F8BF26AC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6" creationId="{C85F0293-E252-374F-A6D7-32BBA3036A7A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7" creationId="{D0E72353-35EA-1841-A08E-876856E4F01F}"/>
          </ac:cxnSpMkLst>
        </pc:cxnChg>
      </pc:sldChg>
      <pc:sldChg chg="modSp add mod modTransition">
        <pc:chgData name="Arthur Liu" userId="57266d67-1d41-4103-859a-8797e8098ce0" providerId="ADAL" clId="{A9CBE241-A4AB-B342-8832-33FB3534918D}" dt="2022-08-08T01:22:32.542" v="343" actId="27636"/>
        <pc:sldMkLst>
          <pc:docMk/>
          <pc:sldMk cId="0" sldId="284"/>
        </pc:sldMkLst>
        <pc:spChg chg="mod">
          <ac:chgData name="Arthur Liu" userId="57266d67-1d41-4103-859a-8797e8098ce0" providerId="ADAL" clId="{A9CBE241-A4AB-B342-8832-33FB3534918D}" dt="2022-08-08T01:22:32.542" v="343" actId="27636"/>
          <ac:spMkLst>
            <pc:docMk/>
            <pc:sldMk cId="0" sldId="284"/>
            <ac:spMk id="77826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A9CBE241-A4AB-B342-8832-33FB3534918D}" dt="2022-08-08T01:31:12.774" v="685" actId="688"/>
        <pc:sldMkLst>
          <pc:docMk/>
          <pc:sldMk cId="0" sldId="286"/>
        </pc:sldMkLst>
        <pc:spChg chg="mod">
          <ac:chgData name="Arthur Liu" userId="57266d67-1d41-4103-859a-8797e8098ce0" providerId="ADAL" clId="{A9CBE241-A4AB-B342-8832-33FB3534918D}" dt="2022-08-08T01:31:12.774" v="685" actId="688"/>
          <ac:spMkLst>
            <pc:docMk/>
            <pc:sldMk cId="0" sldId="286"/>
            <ac:spMk id="33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30855498" sldId="287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4157809142" sldId="28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4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532080174" sldId="295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661155827" sldId="296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7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9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955967404" sldId="300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429753477" sldId="301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314762611" sldId="302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303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870953036" sldId="304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641506535" sldId="305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4105241781" sldId="306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576186786" sldId="307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201884836" sldId="30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613291384" sldId="309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825254537" sldId="310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510955818" sldId="311"/>
        </pc:sldMkLst>
      </pc:sldChg>
      <pc:sldChg chg="modSp add del mod">
        <pc:chgData name="Arthur Liu" userId="57266d67-1d41-4103-859a-8797e8098ce0" providerId="ADAL" clId="{A9CBE241-A4AB-B342-8832-33FB3534918D}" dt="2022-08-07T23:25:38.945" v="77" actId="20577"/>
        <pc:sldMkLst>
          <pc:docMk/>
          <pc:sldMk cId="2569339130" sldId="312"/>
        </pc:sldMkLst>
        <pc:spChg chg="mod">
          <ac:chgData name="Arthur Liu" userId="57266d67-1d41-4103-859a-8797e8098ce0" providerId="ADAL" clId="{A9CBE241-A4AB-B342-8832-33FB3534918D}" dt="2022-08-07T23:25:38.945" v="77" actId="20577"/>
          <ac:spMkLst>
            <pc:docMk/>
            <pc:sldMk cId="2569339130" sldId="312"/>
            <ac:spMk id="3" creationId="{9105816C-FC39-3D49-AC67-C068B8D208A0}"/>
          </ac:spMkLst>
        </pc:spChg>
      </pc:sldChg>
      <pc:sldChg chg="add modTransition">
        <pc:chgData name="Arthur Liu" userId="57266d67-1d41-4103-859a-8797e8098ce0" providerId="ADAL" clId="{A9CBE241-A4AB-B342-8832-33FB3534918D}" dt="2022-08-08T01:19:03.265" v="286"/>
        <pc:sldMkLst>
          <pc:docMk/>
          <pc:sldMk cId="0" sldId="327"/>
        </pc:sldMkLst>
      </pc:sldChg>
      <pc:sldChg chg="modSp add del mod modTransition">
        <pc:chgData name="Arthur Liu" userId="57266d67-1d41-4103-859a-8797e8098ce0" providerId="ADAL" clId="{A9CBE241-A4AB-B342-8832-33FB3534918D}" dt="2022-08-08T01:19:51.118" v="326" actId="113"/>
        <pc:sldMkLst>
          <pc:docMk/>
          <pc:sldMk cId="1573016379" sldId="331"/>
        </pc:sldMkLst>
        <pc:spChg chg="mod">
          <ac:chgData name="Arthur Liu" userId="57266d67-1d41-4103-859a-8797e8098ce0" providerId="ADAL" clId="{A9CBE241-A4AB-B342-8832-33FB3534918D}" dt="2022-08-08T01:13:55.003" v="175" actId="27636"/>
          <ac:spMkLst>
            <pc:docMk/>
            <pc:sldMk cId="1573016379" sldId="331"/>
            <ac:spMk id="2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13:55.002" v="174" actId="27636"/>
          <ac:spMkLst>
            <pc:docMk/>
            <pc:sldMk cId="1573016379" sldId="331"/>
            <ac:spMk id="5" creationId="{3119C1B0-ABAB-4F92-B783-98C1E27E8FAB}"/>
          </ac:spMkLst>
        </pc:spChg>
        <pc:spChg chg="mod">
          <ac:chgData name="Arthur Liu" userId="57266d67-1d41-4103-859a-8797e8098ce0" providerId="ADAL" clId="{A9CBE241-A4AB-B342-8832-33FB3534918D}" dt="2022-08-08T01:19:51.118" v="326" actId="113"/>
          <ac:spMkLst>
            <pc:docMk/>
            <pc:sldMk cId="1573016379" sldId="331"/>
            <ac:spMk id="7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2:17.083" v="339" actId="113"/>
        <pc:sldMkLst>
          <pc:docMk/>
          <pc:sldMk cId="1700687025" sldId="332"/>
        </pc:sldMkLst>
        <pc:spChg chg="mod">
          <ac:chgData name="Arthur Liu" userId="57266d67-1d41-4103-859a-8797e8098ce0" providerId="ADAL" clId="{A9CBE241-A4AB-B342-8832-33FB3534918D}" dt="2022-08-08T01:22:17.083" v="339" actId="113"/>
          <ac:spMkLst>
            <pc:docMk/>
            <pc:sldMk cId="1700687025" sldId="332"/>
            <ac:spMk id="2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A9CBE241-A4AB-B342-8832-33FB3534918D}" dt="2022-08-08T01:31:01.591" v="683" actId="1076"/>
        <pc:sldMkLst>
          <pc:docMk/>
          <pc:sldMk cId="170704705" sldId="333"/>
        </pc:sldMkLst>
        <pc:spChg chg="mod">
          <ac:chgData name="Arthur Liu" userId="57266d67-1d41-4103-859a-8797e8098ce0" providerId="ADAL" clId="{A9CBE241-A4AB-B342-8832-33FB3534918D}" dt="2022-08-08T01:31:01.591" v="683" actId="1076"/>
          <ac:spMkLst>
            <pc:docMk/>
            <pc:sldMk cId="170704705" sldId="333"/>
            <ac:spMk id="79874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2:06.273" v="335" actId="207"/>
        <pc:sldMkLst>
          <pc:docMk/>
          <pc:sldMk cId="767695744" sldId="338"/>
        </pc:sldMkLst>
        <pc:spChg chg="mod">
          <ac:chgData name="Arthur Liu" userId="57266d67-1d41-4103-859a-8797e8098ce0" providerId="ADAL" clId="{A9CBE241-A4AB-B342-8832-33FB3534918D}" dt="2022-08-08T01:22:06.273" v="335" actId="207"/>
          <ac:spMkLst>
            <pc:docMk/>
            <pc:sldMk cId="767695744" sldId="338"/>
            <ac:spMk id="23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816259473" sldId="338"/>
        </pc:sldMkLst>
      </pc:sldChg>
      <pc:sldChg chg="delSp add del">
        <pc:chgData name="Arthur Liu" userId="57266d67-1d41-4103-859a-8797e8098ce0" providerId="ADAL" clId="{A9CBE241-A4AB-B342-8832-33FB3534918D}" dt="2022-08-08T01:49:31.704" v="1034" actId="2696"/>
        <pc:sldMkLst>
          <pc:docMk/>
          <pc:sldMk cId="3205319941" sldId="382"/>
        </pc:sldMkLst>
        <pc:spChg chg="del">
          <ac:chgData name="Arthur Liu" userId="57266d67-1d41-4103-859a-8797e8098ce0" providerId="ADAL" clId="{A9CBE241-A4AB-B342-8832-33FB3534918D}" dt="2022-08-08T01:49:29.006" v="1033" actId="478"/>
          <ac:spMkLst>
            <pc:docMk/>
            <pc:sldMk cId="3205319941" sldId="382"/>
            <ac:spMk id="7" creationId="{60C8FFE4-7A42-BF44-AED6-FC2D7E8C4191}"/>
          </ac:spMkLst>
        </pc:spChg>
        <pc:spChg chg="del">
          <ac:chgData name="Arthur Liu" userId="57266d67-1d41-4103-859a-8797e8098ce0" providerId="ADAL" clId="{A9CBE241-A4AB-B342-8832-33FB3534918D}" dt="2022-08-08T01:49:29.006" v="1033" actId="478"/>
          <ac:spMkLst>
            <pc:docMk/>
            <pc:sldMk cId="3205319941" sldId="382"/>
            <ac:spMk id="9" creationId="{09A2EDC4-667B-8A47-A94F-5B96050B0B4B}"/>
          </ac:spMkLst>
        </pc:spChg>
        <pc:picChg chg="del">
          <ac:chgData name="Arthur Liu" userId="57266d67-1d41-4103-859a-8797e8098ce0" providerId="ADAL" clId="{A9CBE241-A4AB-B342-8832-33FB3534918D}" dt="2022-08-08T01:49:29.006" v="1033" actId="478"/>
          <ac:picMkLst>
            <pc:docMk/>
            <pc:sldMk cId="3205319941" sldId="382"/>
            <ac:picMk id="8" creationId="{B1FC3B0E-8593-FD44-BF61-C9F771C1C002}"/>
          </ac:picMkLst>
        </pc:picChg>
      </pc:sldChg>
      <pc:sldChg chg="delSp 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1567918570" sldId="546"/>
        </pc:sldMkLst>
        <pc:spChg chg="mod">
          <ac:chgData name="Arthur Liu" userId="57266d67-1d41-4103-859a-8797e8098ce0" providerId="ADAL" clId="{A9CBE241-A4AB-B342-8832-33FB3534918D}" dt="2022-08-08T01:15:36.131" v="284" actId="207"/>
          <ac:spMkLst>
            <pc:docMk/>
            <pc:sldMk cId="1567918570" sldId="546"/>
            <ac:spMk id="3" creationId="{675C56B7-577D-4EDD-AF17-92FD29CB65C1}"/>
          </ac:spMkLst>
        </pc:spChg>
        <pc:inkChg chg="del">
          <ac:chgData name="Arthur Liu" userId="57266d67-1d41-4103-859a-8797e8098ce0" providerId="ADAL" clId="{A9CBE241-A4AB-B342-8832-33FB3534918D}" dt="2022-08-08T01:15:10.193" v="256" actId="478"/>
          <ac:inkMkLst>
            <pc:docMk/>
            <pc:sldMk cId="1567918570" sldId="546"/>
            <ac:inkMk id="5" creationId="{17EB6CD9-F9F7-BA4B-BBD2-8551F7E067C0}"/>
          </ac:inkMkLst>
        </pc:ink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710354757" sldId="549"/>
        </pc:sldMkLst>
      </pc:sldChg>
      <pc:sldChg chg="add ord modNotes">
        <pc:chgData name="Arthur Liu" userId="57266d67-1d41-4103-859a-8797e8098ce0" providerId="ADAL" clId="{A9CBE241-A4AB-B342-8832-33FB3534918D}" dt="2022-08-08T05:21:51.024" v="1075"/>
        <pc:sldMkLst>
          <pc:docMk/>
          <pc:sldMk cId="0" sldId="566"/>
        </pc:sldMkLst>
      </pc:sldChg>
      <pc:sldChg chg="modSp add mod ord modNotes">
        <pc:chgData name="Arthur Liu" userId="57266d67-1d41-4103-859a-8797e8098ce0" providerId="ADAL" clId="{A9CBE241-A4AB-B342-8832-33FB3534918D}" dt="2022-08-08T05:21:51.024" v="1075"/>
        <pc:sldMkLst>
          <pc:docMk/>
          <pc:sldMk cId="0" sldId="567"/>
        </pc:sldMkLst>
        <pc:spChg chg="mod">
          <ac:chgData name="Arthur Liu" userId="57266d67-1d41-4103-859a-8797e8098ce0" providerId="ADAL" clId="{A9CBE241-A4AB-B342-8832-33FB3534918D}" dt="2022-08-08T01:12:01.207" v="82" actId="14100"/>
          <ac:spMkLst>
            <pc:docMk/>
            <pc:sldMk cId="0" sldId="567"/>
            <ac:spMk id="707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0" sldId="586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814296017" sldId="596"/>
        </pc:sldMkLst>
      </pc:sldChg>
      <pc:sldChg chg="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945691159" sldId="600"/>
        </pc:sldMkLst>
        <pc:spChg chg="mod">
          <ac:chgData name="Arthur Liu" userId="57266d67-1d41-4103-859a-8797e8098ce0" providerId="ADAL" clId="{A9CBE241-A4AB-B342-8832-33FB3534918D}" dt="2022-08-08T01:13:55.042" v="176" actId="27636"/>
          <ac:spMkLst>
            <pc:docMk/>
            <pc:sldMk cId="945691159" sldId="600"/>
            <ac:spMk id="69634" creationId="{00000000-0000-0000-0000-000000000000}"/>
          </ac:spMkLst>
        </pc:spChg>
      </pc:sldChg>
      <pc:sldChg chg="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1158147971" sldId="601"/>
        </pc:sldMkLst>
        <pc:spChg chg="mod">
          <ac:chgData name="Arthur Liu" userId="57266d67-1d41-4103-859a-8797e8098ce0" providerId="ADAL" clId="{A9CBE241-A4AB-B342-8832-33FB3534918D}" dt="2022-08-08T01:13:54.874" v="173" actId="27636"/>
          <ac:spMkLst>
            <pc:docMk/>
            <pc:sldMk cId="1158147971" sldId="601"/>
            <ac:spMk id="3" creationId="{16984140-5A4F-45FC-93B2-4C5E5A94B3F4}"/>
          </ac:spMkLst>
        </pc:sp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520509042" sldId="60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90744923" sldId="606"/>
        </pc:sldMkLst>
      </pc:sldChg>
      <pc:sldChg chg="delSp 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0" sldId="868"/>
        </pc:sldMkLst>
        <pc:spChg chg="mod">
          <ac:chgData name="Arthur Liu" userId="57266d67-1d41-4103-859a-8797e8098ce0" providerId="ADAL" clId="{A9CBE241-A4AB-B342-8832-33FB3534918D}" dt="2022-08-08T01:15:01.884" v="255" actId="20577"/>
          <ac:spMkLst>
            <pc:docMk/>
            <pc:sldMk cId="0" sldId="868"/>
            <ac:spMk id="65538" creationId="{00000000-0000-0000-0000-000000000000}"/>
          </ac:spMkLst>
        </pc:spChg>
        <pc:inkChg chg="del">
          <ac:chgData name="Arthur Liu" userId="57266d67-1d41-4103-859a-8797e8098ce0" providerId="ADAL" clId="{A9CBE241-A4AB-B342-8832-33FB3534918D}" dt="2022-08-08T01:14:38.704" v="247" actId="478"/>
          <ac:inkMkLst>
            <pc:docMk/>
            <pc:sldMk cId="0" sldId="868"/>
            <ac:inkMk id="2" creationId="{FA87B025-8252-D24B-8CD1-040C3483B7B8}"/>
          </ac:inkMkLst>
        </pc:ink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0" sldId="869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776024779" sldId="87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155711887" sldId="878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638526801" sldId="880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074672539" sldId="881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51684786" sldId="882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159922942" sldId="883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643492921" sldId="884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519741842" sldId="88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406860249" sldId="886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381438769" sldId="88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51709867" sldId="888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274325138" sldId="889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99531828" sldId="890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159464596" sldId="891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91873706" sldId="892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730369351" sldId="894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635908409" sldId="89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091334462" sldId="89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492708650" sldId="898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703554591" sldId="899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590140612" sldId="900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858874716" sldId="901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770215104" sldId="902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080844095" sldId="903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491190158" sldId="904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35353850" sldId="90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965635564" sldId="906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832082856" sldId="90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5175092" sldId="908"/>
        </pc:sldMkLst>
      </pc:sldChg>
      <pc:sldChg chg="addSp delSp modSp new mod">
        <pc:chgData name="Arthur Liu" userId="57266d67-1d41-4103-859a-8797e8098ce0" providerId="ADAL" clId="{A9CBE241-A4AB-B342-8832-33FB3534918D}" dt="2022-08-08T01:51:50.523" v="1071" actId="1076"/>
        <pc:sldMkLst>
          <pc:docMk/>
          <pc:sldMk cId="4288762757" sldId="909"/>
        </pc:sldMkLst>
        <pc:spChg chg="mod">
          <ac:chgData name="Arthur Liu" userId="57266d67-1d41-4103-859a-8797e8098ce0" providerId="ADAL" clId="{A9CBE241-A4AB-B342-8832-33FB3534918D}" dt="2022-08-08T01:14:27.418" v="246" actId="20577"/>
          <ac:spMkLst>
            <pc:docMk/>
            <pc:sldMk cId="4288762757" sldId="909"/>
            <ac:spMk id="2" creationId="{37942965-2CC4-5749-AD86-01ECF984EFE9}"/>
          </ac:spMkLst>
        </pc:spChg>
        <pc:spChg chg="del">
          <ac:chgData name="Arthur Liu" userId="57266d67-1d41-4103-859a-8797e8098ce0" providerId="ADAL" clId="{A9CBE241-A4AB-B342-8832-33FB3534918D}" dt="2022-08-08T01:51:43.479" v="1067" actId="478"/>
          <ac:spMkLst>
            <pc:docMk/>
            <pc:sldMk cId="4288762757" sldId="909"/>
            <ac:spMk id="3" creationId="{A8AD3BFE-1853-9040-9DDD-8D3E3A207588}"/>
          </ac:spMkLst>
        </pc:spChg>
        <pc:picChg chg="add mod">
          <ac:chgData name="Arthur Liu" userId="57266d67-1d41-4103-859a-8797e8098ce0" providerId="ADAL" clId="{A9CBE241-A4AB-B342-8832-33FB3534918D}" dt="2022-08-08T01:51:50.523" v="1071" actId="1076"/>
          <ac:picMkLst>
            <pc:docMk/>
            <pc:sldMk cId="4288762757" sldId="909"/>
            <ac:picMk id="2050" creationId="{172AA29C-B1AF-EB48-9438-F2AF3EA7A007}"/>
          </ac:picMkLst>
        </pc:picChg>
      </pc:sldChg>
      <pc:sldChg chg="addSp modSp new mod">
        <pc:chgData name="Arthur Liu" userId="57266d67-1d41-4103-859a-8797e8098ce0" providerId="ADAL" clId="{A9CBE241-A4AB-B342-8832-33FB3534918D}" dt="2022-08-08T01:30:44.990" v="681" actId="5793"/>
        <pc:sldMkLst>
          <pc:docMk/>
          <pc:sldMk cId="919711137" sldId="910"/>
        </pc:sldMkLst>
        <pc:spChg chg="mod">
          <ac:chgData name="Arthur Liu" userId="57266d67-1d41-4103-859a-8797e8098ce0" providerId="ADAL" clId="{A9CBE241-A4AB-B342-8832-33FB3534918D}" dt="2022-08-08T01:29:32.408" v="633" actId="20577"/>
          <ac:spMkLst>
            <pc:docMk/>
            <pc:sldMk cId="919711137" sldId="910"/>
            <ac:spMk id="2" creationId="{D6CF167F-C421-1046-B54B-BE779458559E}"/>
          </ac:spMkLst>
        </pc:spChg>
        <pc:spChg chg="mod">
          <ac:chgData name="Arthur Liu" userId="57266d67-1d41-4103-859a-8797e8098ce0" providerId="ADAL" clId="{A9CBE241-A4AB-B342-8832-33FB3534918D}" dt="2022-08-08T01:30:44.990" v="681" actId="5793"/>
          <ac:spMkLst>
            <pc:docMk/>
            <pc:sldMk cId="919711137" sldId="910"/>
            <ac:spMk id="3" creationId="{742250CA-8A2A-C740-931D-EF4251713146}"/>
          </ac:spMkLst>
        </pc:spChg>
        <pc:picChg chg="add mod">
          <ac:chgData name="Arthur Liu" userId="57266d67-1d41-4103-859a-8797e8098ce0" providerId="ADAL" clId="{A9CBE241-A4AB-B342-8832-33FB3534918D}" dt="2022-08-08T01:28:23.271" v="349" actId="1076"/>
          <ac:picMkLst>
            <pc:docMk/>
            <pc:sldMk cId="919711137" sldId="910"/>
            <ac:picMk id="1026" creationId="{3087424C-C36C-6D41-91AC-AFDD46625CD3}"/>
          </ac:picMkLst>
        </pc:picChg>
      </pc:sldChg>
      <pc:sldChg chg="addSp delSp modSp new mod modNotesTx">
        <pc:chgData name="Arthur Liu" userId="57266d67-1d41-4103-859a-8797e8098ce0" providerId="ADAL" clId="{A9CBE241-A4AB-B342-8832-33FB3534918D}" dt="2022-08-08T01:50:53.683" v="1066" actId="20577"/>
        <pc:sldMkLst>
          <pc:docMk/>
          <pc:sldMk cId="1986940000" sldId="911"/>
        </pc:sldMkLst>
        <pc:spChg chg="del mod">
          <ac:chgData name="Arthur Liu" userId="57266d67-1d41-4103-859a-8797e8098ce0" providerId="ADAL" clId="{A9CBE241-A4AB-B342-8832-33FB3534918D}" dt="2022-08-08T01:49:34.699" v="1037" actId="478"/>
          <ac:spMkLst>
            <pc:docMk/>
            <pc:sldMk cId="1986940000" sldId="911"/>
            <ac:spMk id="2" creationId="{5FD8A984-74E3-744B-A9FE-CC08E7DE4800}"/>
          </ac:spMkLst>
        </pc:spChg>
        <pc:spChg chg="mod">
          <ac:chgData name="Arthur Liu" userId="57266d67-1d41-4103-859a-8797e8098ce0" providerId="ADAL" clId="{A9CBE241-A4AB-B342-8832-33FB3534918D}" dt="2022-08-08T01:50:34.577" v="1056" actId="20577"/>
          <ac:spMkLst>
            <pc:docMk/>
            <pc:sldMk cId="1986940000" sldId="911"/>
            <ac:spMk id="3" creationId="{B6E90207-27C7-B246-9EE0-13F3D44CC0D3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7" creationId="{313528F0-A49B-FC41-BDFD-72EB187B1E96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8" creationId="{A414F3CD-93A4-6A49-ABF7-72C9A4CB6ECA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9" creationId="{3619567F-740A-6645-9E62-3C34E0E1BA94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0" creationId="{2A51C8A2-3085-A14E-AF45-E7E5EAF09057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1" creationId="{36B5534E-0C93-094E-8923-8D4CE1FC2B59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2" creationId="{94710588-5861-F049-8282-5301F598E9EF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3" creationId="{412D5560-57B7-2C42-B57E-E839051185D1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20" creationId="{8443684B-3101-B048-B2C2-B9C5B89CECC7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21" creationId="{D0B831FC-3800-A148-A6B2-A8AEADA2CBA1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22" creationId="{640789C7-5190-814A-8AB6-639473724DEB}"/>
          </ac:spMkLst>
        </pc:spChg>
        <pc:spChg chg="add del mod">
          <ac:chgData name="Arthur Liu" userId="57266d67-1d41-4103-859a-8797e8098ce0" providerId="ADAL" clId="{A9CBE241-A4AB-B342-8832-33FB3534918D}" dt="2022-08-08T01:49:33.627" v="1036"/>
          <ac:spMkLst>
            <pc:docMk/>
            <pc:sldMk cId="1986940000" sldId="911"/>
            <ac:spMk id="66" creationId="{EBD405A2-A9C4-1847-A81E-1A50CAA408E3}"/>
          </ac:spMkLst>
        </pc:spChg>
        <pc:spChg chg="add del mod">
          <ac:chgData name="Arthur Liu" userId="57266d67-1d41-4103-859a-8797e8098ce0" providerId="ADAL" clId="{A9CBE241-A4AB-B342-8832-33FB3534918D}" dt="2022-08-08T01:49:33.627" v="1036"/>
          <ac:spMkLst>
            <pc:docMk/>
            <pc:sldMk cId="1986940000" sldId="911"/>
            <ac:spMk id="68" creationId="{2296F740-A398-2449-8B7A-12F48B911E27}"/>
          </ac:spMkLst>
        </pc:spChg>
        <pc:spChg chg="add del mod">
          <ac:chgData name="Arthur Liu" userId="57266d67-1d41-4103-859a-8797e8098ce0" providerId="ADAL" clId="{A9CBE241-A4AB-B342-8832-33FB3534918D}" dt="2022-08-08T01:49:36.038" v="1038" actId="478"/>
          <ac:spMkLst>
            <pc:docMk/>
            <pc:sldMk cId="1986940000" sldId="911"/>
            <ac:spMk id="70" creationId="{AF96BC83-BDFB-FE44-B47A-CCB3F4BEC100}"/>
          </ac:spMkLst>
        </pc:spChg>
        <pc:spChg chg="add mod">
          <ac:chgData name="Arthur Liu" userId="57266d67-1d41-4103-859a-8797e8098ce0" providerId="ADAL" clId="{A9CBE241-A4AB-B342-8832-33FB3534918D}" dt="2022-08-08T01:49:36.577" v="1039"/>
          <ac:spMkLst>
            <pc:docMk/>
            <pc:sldMk cId="1986940000" sldId="911"/>
            <ac:spMk id="71" creationId="{CFB510E7-E184-5C4F-B147-8EA9434DF9E1}"/>
          </ac:spMkLst>
        </pc:spChg>
        <pc:spChg chg="add mod">
          <ac:chgData name="Arthur Liu" userId="57266d67-1d41-4103-859a-8797e8098ce0" providerId="ADAL" clId="{A9CBE241-A4AB-B342-8832-33FB3534918D}" dt="2022-08-08T01:49:36.577" v="1039"/>
          <ac:spMkLst>
            <pc:docMk/>
            <pc:sldMk cId="1986940000" sldId="911"/>
            <ac:spMk id="73" creationId="{767763E0-C4CC-DC48-8CFD-91F30AB29517}"/>
          </ac:spMkLst>
        </pc:spChg>
        <pc:grpChg chg="add del mod">
          <ac:chgData name="Arthur Liu" userId="57266d67-1d41-4103-859a-8797e8098ce0" providerId="ADAL" clId="{A9CBE241-A4AB-B342-8832-33FB3534918D}" dt="2022-08-08T01:44:36.954" v="702" actId="165"/>
          <ac:grpSpMkLst>
            <pc:docMk/>
            <pc:sldMk cId="1986940000" sldId="911"/>
            <ac:grpSpMk id="6" creationId="{39FC862A-3885-8A4F-89C3-D2BF18773E7E}"/>
          </ac:grpSpMkLst>
        </pc:grpChg>
        <pc:grpChg chg="add mod">
          <ac:chgData name="Arthur Liu" userId="57266d67-1d41-4103-859a-8797e8098ce0" providerId="ADAL" clId="{A9CBE241-A4AB-B342-8832-33FB3534918D}" dt="2022-08-08T01:45:53.411" v="731" actId="1076"/>
          <ac:grpSpMkLst>
            <pc:docMk/>
            <pc:sldMk cId="1986940000" sldId="911"/>
            <ac:grpSpMk id="65" creationId="{97A32EEC-029A-924E-AD54-5DCE897368B5}"/>
          </ac:grpSpMkLst>
        </pc:grpChg>
        <pc:picChg chg="add del mod">
          <ac:chgData name="Arthur Liu" userId="57266d67-1d41-4103-859a-8797e8098ce0" providerId="ADAL" clId="{A9CBE241-A4AB-B342-8832-33FB3534918D}" dt="2022-08-08T01:49:33.627" v="1036"/>
          <ac:picMkLst>
            <pc:docMk/>
            <pc:sldMk cId="1986940000" sldId="911"/>
            <ac:picMk id="67" creationId="{48785395-D4DA-9B4B-B1AC-0E89D59765BD}"/>
          </ac:picMkLst>
        </pc:picChg>
        <pc:picChg chg="add mod">
          <ac:chgData name="Arthur Liu" userId="57266d67-1d41-4103-859a-8797e8098ce0" providerId="ADAL" clId="{A9CBE241-A4AB-B342-8832-33FB3534918D}" dt="2022-08-08T01:49:36.577" v="1039"/>
          <ac:picMkLst>
            <pc:docMk/>
            <pc:sldMk cId="1986940000" sldId="911"/>
            <ac:picMk id="72" creationId="{88F4CC1D-2EB7-BE4D-B786-C2510FB2D175}"/>
          </ac:picMkLst>
        </pc:pic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4" creationId="{F95BCFD6-80AA-2A4F-895C-807B2BEA08B4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5" creationId="{A8C01617-E01D-054E-A1B8-B69E1E4A9FE0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6" creationId="{8DD58999-CC03-4642-92DF-5C3A400ED20C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7" creationId="{2DF14AB8-59D6-AB44-8B46-31D434DE5D4F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8" creationId="{38A7646D-1598-E545-AC28-3980BBB195CA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9" creationId="{DA012E5C-6660-074B-ACF3-E6F210EC3534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3" creationId="{4D7ED2F6-C6BC-BF4C-8B95-E33BAEBDA640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4" creationId="{E68E575B-20DF-9040-BF6C-2261CA83A020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5" creationId="{AE9B4C53-BA22-A94B-A6D2-13B5D2416A3A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6" creationId="{BE363F65-B9D3-B54E-9D33-5E61464D1125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7" creationId="{5DEB2822-58ED-C640-9899-18F29605F8EA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8" creationId="{86981F0B-226B-1643-8CAF-5CA41004F0A7}"/>
          </ac:cxnSpMkLst>
        </pc:cxnChg>
      </pc:sldChg>
      <pc:sldMasterChg chg="delSldLayout">
        <pc:chgData name="Arthur Liu" userId="57266d67-1d41-4103-859a-8797e8098ce0" providerId="ADAL" clId="{A9CBE241-A4AB-B342-8832-33FB3534918D}" dt="2022-08-08T01:18:54.013" v="285" actId="2696"/>
        <pc:sldMasterMkLst>
          <pc:docMk/>
          <pc:sldMasterMk cId="3568364135" sldId="2147483648"/>
        </pc:sldMasterMkLst>
        <pc:sldLayoutChg chg="del">
          <pc:chgData name="Arthur Liu" userId="57266d67-1d41-4103-859a-8797e8098ce0" providerId="ADAL" clId="{A9CBE241-A4AB-B342-8832-33FB3534918D}" dt="2022-08-08T01:18:54.013" v="285" actId="2696"/>
          <pc:sldLayoutMkLst>
            <pc:docMk/>
            <pc:sldMasterMk cId="3568364135" sldId="2147483648"/>
            <pc:sldLayoutMk cId="3870221098" sldId="2147483660"/>
          </pc:sldLayoutMkLst>
        </pc:sldLayoutChg>
      </pc:sldMaster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CE99DE6D-05BA-9347-A71B-F67D3CD14F53}"/>
    <pc:docChg chg="undo redo custSel addSld delSld modSld sldOrd modNotesMaster modHandout">
      <pc:chgData name="Arthur Liu" userId="57266d67-1d41-4103-859a-8797e8098ce0" providerId="ADAL" clId="{CE99DE6D-05BA-9347-A71B-F67D3CD14F53}" dt="2022-08-01T16:22:45.551" v="2387"/>
      <pc:docMkLst>
        <pc:docMk/>
      </pc:docMkLst>
      <pc:sldChg chg="addSp delSp modSp mod">
        <pc:chgData name="Arthur Liu" userId="57266d67-1d41-4103-859a-8797e8098ce0" providerId="ADAL" clId="{CE99DE6D-05BA-9347-A71B-F67D3CD14F53}" dt="2022-08-01T16:20:29.433" v="2386" actId="1076"/>
        <pc:sldMkLst>
          <pc:docMk/>
          <pc:sldMk cId="778929904" sldId="256"/>
        </pc:sldMkLst>
        <pc:spChg chg="mod">
          <ac:chgData name="Arthur Liu" userId="57266d67-1d41-4103-859a-8797e8098ce0" providerId="ADAL" clId="{CE99DE6D-05BA-9347-A71B-F67D3CD14F53}" dt="2022-07-31T20:14:50.264" v="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78929904" sldId="256"/>
            <ac:spMk id="5" creationId="{CD7645A9-210D-564B-BED0-10795C5C040D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CE99DE6D-05BA-9347-A71B-F67D3CD14F53}" dt="2022-08-01T16:20:29.433" v="2386" actId="1076"/>
          <ac:picMkLst>
            <pc:docMk/>
            <pc:sldMk cId="778929904" sldId="256"/>
            <ac:picMk id="1026" creationId="{E0A0013B-7A5E-544E-9FCC-472C1A448D10}"/>
          </ac:picMkLst>
        </pc:picChg>
        <pc:picChg chg="del">
          <ac:chgData name="Arthur Liu" userId="57266d67-1d41-4103-859a-8797e8098ce0" providerId="ADAL" clId="{CE99DE6D-05BA-9347-A71B-F67D3CD14F53}" dt="2022-07-31T20:14:45.615" v="0" actId="478"/>
          <ac:picMkLst>
            <pc:docMk/>
            <pc:sldMk cId="778929904" sldId="256"/>
            <ac:picMk id="2050" creationId="{CEDCF5C2-B8F0-9C4D-A95E-6FC701BF741A}"/>
          </ac:picMkLst>
        </pc:picChg>
        <pc:inkChg chg="del">
          <ac:chgData name="Arthur Liu" userId="57266d67-1d41-4103-859a-8797e8098ce0" providerId="ADAL" clId="{CE99DE6D-05BA-9347-A71B-F67D3CD14F53}" dt="2022-07-31T20:14:47.171" v="1" actId="478"/>
          <ac:inkMkLst>
            <pc:docMk/>
            <pc:sldMk cId="778929904" sldId="256"/>
            <ac:inkMk id="6" creationId="{9127C0C6-854B-4B0E-9E8F-81A986E48DC8}"/>
          </ac:inkMkLst>
        </pc:ink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24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5"/>
        </pc:sldMkLst>
        <pc:spChg chg="mod">
          <ac:chgData name="Arthur Liu" userId="57266d67-1d41-4103-859a-8797e8098ce0" providerId="ADAL" clId="{CE99DE6D-05BA-9347-A71B-F67D3CD14F53}" dt="2022-07-31T21:25:34.518" v="1458" actId="14100"/>
          <ac:spMkLst>
            <pc:docMk/>
            <pc:sldMk cId="0" sldId="345"/>
            <ac:spMk id="2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5"/>
            <ac:spMk id="4" creationId="{1679CC93-6FA6-AA4F-96AE-A8C188CE4AF4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5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11.834" v="1515" actId="20577"/>
          <ac:spMkLst>
            <pc:docMk/>
            <pc:sldMk cId="0" sldId="345"/>
            <ac:spMk id="7" creationId="{00000000-0000-0000-0000-000000000000}"/>
          </ac:spMkLst>
        </pc:spChg>
      </pc:sldChg>
      <pc:sldChg chg="addSp delSp modSp add modTransition modNotesTx">
        <pc:chgData name="Arthur Liu" userId="57266d67-1d41-4103-859a-8797e8098ce0" providerId="ADAL" clId="{CE99DE6D-05BA-9347-A71B-F67D3CD14F53}" dt="2022-08-01T06:14:56.337" v="2383" actId="20577"/>
        <pc:sldMkLst>
          <pc:docMk/>
          <pc:sldMk cId="781429656" sldId="346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81429656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81429656" sldId="346"/>
            <ac:spMk id="6" creationId="{A353B415-4252-6B4F-BECB-F8B2D3AC86A3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78610960" sldId="347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8610960" sldId="347"/>
            <ac:spMk id="4" creationId="{51EF9662-D58B-2D49-ADE1-4ED6354D62AF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8610960" sldId="347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37.543" v="1523" actId="20577"/>
          <ac:spMkLst>
            <pc:docMk/>
            <pc:sldMk cId="78610960" sldId="347"/>
            <ac:spMk id="7" creationId="{00000000-0000-0000-0000-000000000000}"/>
          </ac:spMkLst>
        </pc:spChg>
      </pc:sldChg>
      <pc:sldMasterChg chg="delSldLayout">
        <pc:chgData name="Arthur Liu" userId="57266d67-1d41-4103-859a-8797e8098ce0" providerId="ADAL" clId="{CE99DE6D-05BA-9347-A71B-F67D3CD14F53}" dt="2022-07-31T23:16:52.593" v="1914" actId="2696"/>
        <pc:sldMasterMkLst>
          <pc:docMk/>
          <pc:sldMasterMk cId="3568364135" sldId="2147483648"/>
        </pc:sldMasterMkLst>
      </pc:sldMasterChg>
    </pc:docChg>
  </pc:docChgLst>
  <pc:docChgLst>
    <pc:chgData name="Arthur Liu" userId="57266d67-1d41-4103-859a-8797e8098ce0" providerId="ADAL" clId="{F477142E-8D9E-4CDA-96CB-93ED7C3679BD}"/>
    <pc:docChg chg="modSld">
      <pc:chgData name="Arthur Liu" userId="57266d67-1d41-4103-859a-8797e8098ce0" providerId="ADAL" clId="{F477142E-8D9E-4CDA-96CB-93ED7C3679BD}" dt="2022-08-05T17:41:21.008" v="17"/>
      <pc:docMkLst>
        <pc:docMk/>
      </pc:docMkLst>
      <pc:sldChg chg="addSp">
        <pc:chgData name="Arthur Liu" userId="57266d67-1d41-4103-859a-8797e8098ce0" providerId="ADAL" clId="{F477142E-8D9E-4CDA-96CB-93ED7C3679BD}" dt="2022-08-05T17:41:21.008" v="17"/>
        <pc:sldMkLst>
          <pc:docMk/>
          <pc:sldMk cId="0" sldId="286"/>
        </pc:sldMkLst>
        <pc:inkChg chg="add">
          <ac:chgData name="Arthur Liu" userId="57266d67-1d41-4103-859a-8797e8098ce0" providerId="ADAL" clId="{F477142E-8D9E-4CDA-96CB-93ED7C3679BD}" dt="2022-08-05T17:41:21.008" v="17"/>
          <ac:inkMkLst>
            <pc:docMk/>
            <pc:sldMk cId="0" sldId="286"/>
            <ac:inkMk id="2" creationId="{C1E7F930-A6B5-4205-A0F6-04850C9DAD8D}"/>
          </ac:inkMkLst>
        </pc:inkChg>
      </pc:sldChg>
      <pc:sldChg chg="modSp">
        <pc:chgData name="Arthur Liu" userId="57266d67-1d41-4103-859a-8797e8098ce0" providerId="ADAL" clId="{F477142E-8D9E-4CDA-96CB-93ED7C3679BD}" dt="2022-08-05T09:13:36.168" v="16" actId="20577"/>
        <pc:sldMkLst>
          <pc:docMk/>
          <pc:sldMk cId="2569339130" sldId="312"/>
        </pc:sldMkLst>
        <pc:spChg chg="mod">
          <ac:chgData name="Arthur Liu" userId="57266d67-1d41-4103-859a-8797e8098ce0" providerId="ADAL" clId="{F477142E-8D9E-4CDA-96CB-93ED7C3679BD}" dt="2022-08-05T09:13:36.168" v="16" actId="20577"/>
          <ac:spMkLst>
            <pc:docMk/>
            <pc:sldMk cId="2569339130" sldId="312"/>
            <ac:spMk id="3" creationId="{9105816C-FC39-3D49-AC67-C068B8D208A0}"/>
          </ac:spMkLst>
        </pc:spChg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</pc:docChg>
  </pc:docChgLst>
  <pc:docChgLst>
    <pc:chgData name="Arthur Liu" userId="57266d67-1d41-4103-859a-8797e8098ce0" providerId="ADAL" clId="{2DC004E5-BEA6-C042-93B8-EAD636703E36}"/>
    <pc:docChg chg="undo redo custSel addSld delSld modSld sldOrd">
      <pc:chgData name="Arthur Liu" userId="57266d67-1d41-4103-859a-8797e8098ce0" providerId="ADAL" clId="{2DC004E5-BEA6-C042-93B8-EAD636703E36}" dt="2022-07-27T05:14:47.397" v="1904" actId="20577"/>
      <pc:docMkLst>
        <pc:docMk/>
      </pc:docMkLst>
      <pc:sldChg chg="addSp delSp modSp mod">
        <pc:chgData name="Arthur Liu" userId="57266d67-1d41-4103-859a-8797e8098ce0" providerId="ADAL" clId="{2DC004E5-BEA6-C042-93B8-EAD636703E36}" dt="2022-07-27T04:30:51.350" v="812" actId="1076"/>
        <pc:sldMkLst>
          <pc:docMk/>
          <pc:sldMk cId="778929904" sldId="256"/>
        </pc:sldMkLst>
        <pc:spChg chg="mod">
          <ac:chgData name="Arthur Liu" userId="57266d67-1d41-4103-859a-8797e8098ce0" providerId="ADAL" clId="{2DC004E5-BEA6-C042-93B8-EAD636703E36}" dt="2022-07-26T21:51:25.398" v="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2DC004E5-BEA6-C042-93B8-EAD636703E36}" dt="2022-07-27T04:30:51.350" v="812" actId="1076"/>
          <ac:picMkLst>
            <pc:docMk/>
            <pc:sldMk cId="778929904" sldId="256"/>
            <ac:picMk id="1026" creationId="{27094318-FB68-BD46-8109-29B338B776F0}"/>
          </ac:picMkLst>
        </pc:picChg>
        <pc:picChg chg="del">
          <ac:chgData name="Arthur Liu" userId="57266d67-1d41-4103-859a-8797e8098ce0" providerId="ADAL" clId="{2DC004E5-BEA6-C042-93B8-EAD636703E36}" dt="2022-07-27T00:41:13.632" v="98" actId="478"/>
          <ac:picMkLst>
            <pc:docMk/>
            <pc:sldMk cId="778929904" sldId="256"/>
            <ac:picMk id="1026" creationId="{555D666A-0881-A24F-81C1-E0B6ACADF552}"/>
          </ac:picMkLst>
        </pc:picChg>
      </pc:sldChg>
    </pc:docChg>
  </pc:docChgLst>
  <pc:docChgLst>
    <pc:chgData name="Arthur Liu" userId="57266d67-1d41-4103-859a-8797e8098ce0" providerId="ADAL" clId="{80BAFFAC-2C0A-DA48-9C68-E7E03763732B}"/>
    <pc:docChg chg="undo redo custSel addSld delSld modSld sldOrd modNotesMaster modHandout">
      <pc:chgData name="Arthur Liu" userId="57266d67-1d41-4103-859a-8797e8098ce0" providerId="ADAL" clId="{80BAFFAC-2C0A-DA48-9C68-E7E03763732B}" dt="2022-08-03T08:05:32.227" v="2708" actId="20577"/>
      <pc:docMkLst>
        <pc:docMk/>
      </pc:docMkLst>
      <pc:sldChg chg="addSp delSp modSp mod">
        <pc:chgData name="Arthur Liu" userId="57266d67-1d41-4103-859a-8797e8098ce0" providerId="ADAL" clId="{80BAFFAC-2C0A-DA48-9C68-E7E03763732B}" dt="2022-08-03T05:28:32.187" v="875" actId="1076"/>
        <pc:sldMkLst>
          <pc:docMk/>
          <pc:sldMk cId="778929904" sldId="256"/>
        </pc:sldMkLst>
        <pc:spChg chg="mod">
          <ac:chgData name="Arthur Liu" userId="57266d67-1d41-4103-859a-8797e8098ce0" providerId="ADAL" clId="{80BAFFAC-2C0A-DA48-9C68-E7E03763732B}" dt="2022-08-03T04:45:18.310" v="118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78929904" sldId="256"/>
            <ac:spMk id="5" creationId="{9BE4462C-F60F-3B49-99AA-9F6FE80E876A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80BAFFAC-2C0A-DA48-9C68-E7E03763732B}" dt="2022-08-03T05:28:32.187" v="875" actId="1076"/>
          <ac:picMkLst>
            <pc:docMk/>
            <pc:sldMk cId="778929904" sldId="256"/>
            <ac:picMk id="7" creationId="{A7A06DB6-79C5-3A46-B46C-1854A5E86EBD}"/>
          </ac:picMkLst>
        </pc:picChg>
        <pc:picChg chg="del">
          <ac:chgData name="Arthur Liu" userId="57266d67-1d41-4103-859a-8797e8098ce0" providerId="ADAL" clId="{80BAFFAC-2C0A-DA48-9C68-E7E03763732B}" dt="2022-08-03T00:16:58.700" v="4" actId="478"/>
          <ac:picMkLst>
            <pc:docMk/>
            <pc:sldMk cId="778929904" sldId="256"/>
            <ac:picMk id="1026" creationId="{E0A0013B-7A5E-544E-9FCC-472C1A448D10}"/>
          </ac:picMkLst>
        </pc:picChg>
      </pc:sldChg>
      <pc:sldChg chg="addSp delSp modSp add del mod modTransition">
        <pc:chgData name="Arthur Liu" userId="57266d67-1d41-4103-859a-8797e8098ce0" providerId="ADAL" clId="{80BAFFAC-2C0A-DA48-9C68-E7E03763732B}" dt="2022-08-03T07:41:52.149" v="2513" actId="12"/>
        <pc:sldMkLst>
          <pc:docMk/>
          <pc:sldMk cId="0" sldId="324"/>
        </pc:sldMkLst>
        <pc:spChg chg="mod">
          <ac:chgData name="Arthur Liu" userId="57266d67-1d41-4103-859a-8797e8098ce0" providerId="ADAL" clId="{80BAFFAC-2C0A-DA48-9C68-E7E03763732B}" dt="2022-08-03T07:41:52.149" v="2513" actId="12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24"/>
            <ac:spMk id="6" creationId="{42991A35-7E3D-4445-AAE3-3B5CD2B1D31C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4080464062" sldId="339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40"/>
        </pc:sldMkLst>
      </pc:sldChg>
      <pc:sldChg chg="addSp delSp modSp add del mod modTransition">
        <pc:chgData name="Arthur Liu" userId="57266d67-1d41-4103-859a-8797e8098ce0" providerId="ADAL" clId="{80BAFFAC-2C0A-DA48-9C68-E7E03763732B}" dt="2022-08-03T07:02:14.153" v="2143" actId="20577"/>
        <pc:sldMkLst>
          <pc:docMk/>
          <pc:sldMk cId="0" sldId="345"/>
        </pc:sldMkLst>
        <pc:spChg chg="mod">
          <ac:chgData name="Arthur Liu" userId="57266d67-1d41-4103-859a-8797e8098ce0" providerId="ADAL" clId="{80BAFFAC-2C0A-DA48-9C68-E7E03763732B}" dt="2022-08-03T07:02:14.153" v="2143" actId="20577"/>
          <ac:spMkLst>
            <pc:docMk/>
            <pc:sldMk cId="0" sldId="345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45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45"/>
            <ac:spMk id="6" creationId="{C7BCDC92-1B4F-0942-A462-F8A136C01187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11:14.379" v="546" actId="27636"/>
        <pc:sldMkLst>
          <pc:docMk/>
          <pc:sldMk cId="781429656" sldId="346"/>
        </pc:sldMkLst>
        <pc:spChg chg="mod">
          <ac:chgData name="Arthur Liu" userId="57266d67-1d41-4103-859a-8797e8098ce0" providerId="ADAL" clId="{80BAFFAC-2C0A-DA48-9C68-E7E03763732B}" dt="2022-08-03T05:11:14.379" v="546" actId="27636"/>
          <ac:spMkLst>
            <pc:docMk/>
            <pc:sldMk cId="781429656" sldId="346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81429656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81429656" sldId="346"/>
            <ac:spMk id="6" creationId="{802939FB-22D0-0D44-9415-41EBA1F21487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6:29:09.242" v="1798" actId="12"/>
        <pc:sldMkLst>
          <pc:docMk/>
          <pc:sldMk cId="78610960" sldId="347"/>
        </pc:sldMkLst>
        <pc:spChg chg="mod">
          <ac:chgData name="Arthur Liu" userId="57266d67-1d41-4103-859a-8797e8098ce0" providerId="ADAL" clId="{80BAFFAC-2C0A-DA48-9C68-E7E03763732B}" dt="2022-08-03T06:29:09.242" v="1798" actId="12"/>
          <ac:spMkLst>
            <pc:docMk/>
            <pc:sldMk cId="78610960" sldId="347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8610960" sldId="347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8610960" sldId="347"/>
            <ac:spMk id="6" creationId="{E1724514-BA29-ED43-A4D8-307B1C3938C5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301343888" sldId="348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382691621" sldId="349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4019675764" sldId="350"/>
        </pc:sldMkLst>
      </pc:sldChg>
      <pc:sldChg chg="addSp delSp modSp add del mod modTransition modShow">
        <pc:chgData name="Arthur Liu" userId="57266d67-1d41-4103-859a-8797e8098ce0" providerId="ADAL" clId="{80BAFFAC-2C0A-DA48-9C68-E7E03763732B}" dt="2022-08-03T05:32:30.402" v="886" actId="729"/>
        <pc:sldMkLst>
          <pc:docMk/>
          <pc:sldMk cId="2847698142" sldId="351"/>
        </pc:sldMkLst>
        <pc:spChg chg="mod">
          <ac:chgData name="Arthur Liu" userId="57266d67-1d41-4103-859a-8797e8098ce0" providerId="ADAL" clId="{80BAFFAC-2C0A-DA48-9C68-E7E03763732B}" dt="2022-08-03T05:15:43.552" v="629" actId="27636"/>
          <ac:spMkLst>
            <pc:docMk/>
            <pc:sldMk cId="2847698142" sldId="351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847698142" sldId="351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847698142" sldId="351"/>
            <ac:spMk id="6" creationId="{CD635B06-E255-1745-93B7-AA9ED6AC6D6E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8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9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0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1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2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3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4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30.938" v="626" actId="14100"/>
          <ac:spMkLst>
            <pc:docMk/>
            <pc:sldMk cId="2847698142" sldId="351"/>
            <ac:spMk id="68" creationId="{00000000-0000-0000-0000-000000000000}"/>
          </ac:spMkLst>
        </pc:s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15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22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29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36" creationId="{00000000-0000-0000-0000-000000000000}"/>
          </ac:grpSpMkLst>
        </pc:grp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44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46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50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54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58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60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62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66" creationId="{00000000-0000-0000-0000-000000000000}"/>
          </ac:cxnSpMkLst>
        </pc:cxnChg>
      </pc:sldChg>
      <pc:sldChg chg="addSp delSp modSp add del mod modTransition">
        <pc:chgData name="Arthur Liu" userId="57266d67-1d41-4103-859a-8797e8098ce0" providerId="ADAL" clId="{80BAFFAC-2C0A-DA48-9C68-E7E03763732B}" dt="2022-08-03T05:15:49.939" v="631" actId="27636"/>
        <pc:sldMkLst>
          <pc:docMk/>
          <pc:sldMk cId="89591285" sldId="353"/>
        </pc:sldMkLst>
        <pc:spChg chg="mod">
          <ac:chgData name="Arthur Liu" userId="57266d67-1d41-4103-859a-8797e8098ce0" providerId="ADAL" clId="{80BAFFAC-2C0A-DA48-9C68-E7E03763732B}" dt="2022-08-03T05:15:49.939" v="631" actId="27636"/>
          <ac:spMkLst>
            <pc:docMk/>
            <pc:sldMk cId="89591285" sldId="353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89591285" sldId="353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89591285" sldId="353"/>
            <ac:spMk id="6" creationId="{3866CB15-C92C-0042-8107-503D6CF0EB6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6:29:43.293" v="1799" actId="20577"/>
        <pc:sldMkLst>
          <pc:docMk/>
          <pc:sldMk cId="35376420" sldId="354"/>
        </pc:sldMkLst>
        <pc:spChg chg="mod">
          <ac:chgData name="Arthur Liu" userId="57266d67-1d41-4103-859a-8797e8098ce0" providerId="ADAL" clId="{80BAFFAC-2C0A-DA48-9C68-E7E03763732B}" dt="2022-08-03T06:29:43.293" v="1799" actId="20577"/>
          <ac:spMkLst>
            <pc:docMk/>
            <pc:sldMk cId="35376420" sldId="35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5376420" sldId="35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5376420" sldId="354"/>
            <ac:spMk id="6" creationId="{9BBD8470-8FE5-4747-9FF5-8707DB1537A0}"/>
          </ac:spMkLst>
        </pc:spChg>
      </pc:sldChg>
    </pc:docChg>
  </pc:docChgLst>
  <pc:docChgLst>
    <pc:chgData name="Arthur Liu" userId="57266d67-1d41-4103-859a-8797e8098ce0" providerId="ADAL" clId="{E7480EF7-35B6-6948-8A4D-4ACA8A7451F0}"/>
    <pc:docChg chg="undo redo custSel addSld delSld modSld sldOrd">
      <pc:chgData name="Arthur Liu" userId="57266d67-1d41-4103-859a-8797e8098ce0" providerId="ADAL" clId="{E7480EF7-35B6-6948-8A4D-4ACA8A7451F0}" dt="2022-07-25T08:40:37.246" v="2617" actId="20577"/>
      <pc:docMkLst>
        <pc:docMk/>
      </pc:docMkLst>
      <pc:sldChg chg="addSp delSp modSp mod">
        <pc:chgData name="Arthur Liu" userId="57266d67-1d41-4103-859a-8797e8098ce0" providerId="ADAL" clId="{E7480EF7-35B6-6948-8A4D-4ACA8A7451F0}" dt="2022-07-25T08:14:47.418" v="2442" actId="20577"/>
        <pc:sldMkLst>
          <pc:docMk/>
          <pc:sldMk cId="778929904" sldId="256"/>
        </pc:sldMkLst>
        <pc:spChg chg="mod">
          <ac:chgData name="Arthur Liu" userId="57266d67-1d41-4103-859a-8797e8098ce0" providerId="ADAL" clId="{E7480EF7-35B6-6948-8A4D-4ACA8A7451F0}" dt="2022-07-25T08:14:47.418" v="244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5" creationId="{AB09A21A-A4A7-4445-8165-D92AB7AC2D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6" creationId="{B1847AB2-E715-C64B-8D09-0CE7F2CC9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E7480EF7-35B6-6948-8A4D-4ACA8A7451F0}" dt="2022-07-25T07:11:28.520" v="1995" actId="1076"/>
          <ac:picMkLst>
            <pc:docMk/>
            <pc:sldMk cId="778929904" sldId="256"/>
            <ac:picMk id="1026" creationId="{555D666A-0881-A24F-81C1-E0B6ACADF552}"/>
          </ac:picMkLst>
        </pc:picChg>
        <pc:picChg chg="add del mod">
          <ac:chgData name="Arthur Liu" userId="57266d67-1d41-4103-859a-8797e8098ce0" providerId="ADAL" clId="{E7480EF7-35B6-6948-8A4D-4ACA8A7451F0}" dt="2022-07-25T07:10:47.665" v="1990" actId="478"/>
          <ac:picMkLst>
            <pc:docMk/>
            <pc:sldMk cId="778929904" sldId="256"/>
            <ac:picMk id="5122" creationId="{25E5888D-5FB7-E944-8838-BEDEA47C0CAB}"/>
          </ac:picMkLst>
        </pc:picChg>
        <pc:picChg chg="del">
          <ac:chgData name="Arthur Liu" userId="57266d67-1d41-4103-859a-8797e8098ce0" providerId="ADAL" clId="{E7480EF7-35B6-6948-8A4D-4ACA8A7451F0}" dt="2022-07-25T04:16:08.467" v="686" actId="478"/>
          <ac:picMkLst>
            <pc:docMk/>
            <pc:sldMk cId="778929904" sldId="256"/>
            <ac:picMk id="5122" creationId="{91025BE8-7CFD-6B4B-B350-4A6F1CEC2D17}"/>
          </ac:picMkLst>
        </pc:picChg>
      </pc:sldChg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  <pc:docChgLst>
    <pc:chgData name="Arthur Liu" userId="57266d67-1d41-4103-859a-8797e8098ce0" providerId="ADAL" clId="{0B65341E-65D3-437C-AC6A-1FE5A36CDEE6}"/>
    <pc:docChg chg="modSld">
      <pc:chgData name="Arthur Liu" userId="57266d67-1d41-4103-859a-8797e8098ce0" providerId="ADAL" clId="{0B65341E-65D3-437C-AC6A-1FE5A36CDEE6}" dt="2022-07-29T17:41:08.474" v="1"/>
      <pc:docMkLst>
        <pc:docMk/>
      </pc:docMkLst>
      <pc:sldChg chg="addSp">
        <pc:chgData name="Arthur Liu" userId="57266d67-1d41-4103-859a-8797e8098ce0" providerId="ADAL" clId="{0B65341E-65D3-437C-AC6A-1FE5A36CDEE6}" dt="2022-07-29T16:40:35.544" v="0"/>
        <pc:sldMkLst>
          <pc:docMk/>
          <pc:sldMk cId="778929904" sldId="256"/>
        </pc:sldMkLst>
        <pc:inkChg chg="add">
          <ac:chgData name="Arthur Liu" userId="57266d67-1d41-4103-859a-8797e8098ce0" providerId="ADAL" clId="{0B65341E-65D3-437C-AC6A-1FE5A36CDEE6}" dt="2022-07-29T16:40:35.544" v="0"/>
          <ac:inkMkLst>
            <pc:docMk/>
            <pc:sldMk cId="778929904" sldId="256"/>
            <ac:inkMk id="6" creationId="{9127C0C6-854B-4B0E-9E8F-81A986E48DC8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0" sldId="324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0" sldId="324"/>
            <ac:inkMk id="4" creationId="{4F1EBC0F-104E-4C20-8042-6776EB66E44D}"/>
          </ac:inkMkLst>
        </pc:inkChg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E900D44F-5D69-5640-9385-4F41FC6AEA46}"/>
    <pc:docChg chg="undo redo custSel addSld delSld modSld sldOrd">
      <pc:chgData name="Arthur Liu" userId="57266d67-1d41-4103-859a-8797e8098ce0" providerId="ADAL" clId="{E900D44F-5D69-5640-9385-4F41FC6AEA46}" dt="2022-07-22T16:41:16.579" v="4325" actId="14100"/>
      <pc:docMkLst>
        <pc:docMk/>
      </pc:docMkLst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778929904" sldId="256"/>
        </pc:sldMkLst>
        <pc:spChg chg="mod">
          <ac:chgData name="Arthur Liu" userId="57266d67-1d41-4103-859a-8797e8098ce0" providerId="ADAL" clId="{E900D44F-5D69-5640-9385-4F41FC6AEA46}" dt="2022-07-21T21:10:18.981" v="6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78929904" sldId="256"/>
            <ac:spMk id="5" creationId="{AB09A21A-A4A7-4445-8165-D92AB7AC2D1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778929904" sldId="256"/>
            <ac:spMk id="6" creationId="{70168CF0-87C4-3A4C-9439-E2CC38C76F75}"/>
          </ac:spMkLst>
        </pc:spChg>
        <pc:picChg chg="del">
          <ac:chgData name="Arthur Liu" userId="57266d67-1d41-4103-859a-8797e8098ce0" providerId="ADAL" clId="{E900D44F-5D69-5640-9385-4F41FC6AEA46}" dt="2022-07-21T21:10:07.113" v="2" actId="478"/>
          <ac:picMkLst>
            <pc:docMk/>
            <pc:sldMk cId="778929904" sldId="256"/>
            <ac:picMk id="1026" creationId="{F9340E95-AEC2-4A43-BD44-C13D91DE4F7E}"/>
          </ac:picMkLst>
        </pc:picChg>
        <pc:picChg chg="add mod">
          <ac:chgData name="Arthur Liu" userId="57266d67-1d41-4103-859a-8797e8098ce0" providerId="ADAL" clId="{E900D44F-5D69-5640-9385-4F41FC6AEA46}" dt="2022-07-22T06:19:28.293" v="3169" actId="1076"/>
          <ac:picMkLst>
            <pc:docMk/>
            <pc:sldMk cId="778929904" sldId="256"/>
            <ac:picMk id="5122" creationId="{91025BE8-7CFD-6B4B-B350-4A6F1CEC2D17}"/>
          </ac:picMkLst>
        </pc:picChg>
      </pc:sld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</pc:docChg>
  </pc:docChgLst>
  <pc:docChgLst>
    <pc:chgData name="Arthur Liu" userId="57266d67-1d41-4103-859a-8797e8098ce0" providerId="ADAL" clId="{8BDA04B9-9D38-44F8-8F42-3902698F4D31}"/>
    <pc:docChg chg="undo custSel modSld">
      <pc:chgData name="Arthur Liu" userId="57266d67-1d41-4103-859a-8797e8098ce0" providerId="ADAL" clId="{8BDA04B9-9D38-44F8-8F42-3902698F4D31}" dt="2022-08-08T04:34:39.829" v="31"/>
      <pc:docMkLst>
        <pc:docMk/>
      </pc:docMkLst>
      <pc:sldChg chg="addSp modSp">
        <pc:chgData name="Arthur Liu" userId="57266d67-1d41-4103-859a-8797e8098ce0" providerId="ADAL" clId="{8BDA04B9-9D38-44F8-8F42-3902698F4D31}" dt="2022-08-08T02:21:21.322" v="3" actId="1076"/>
        <pc:sldMkLst>
          <pc:docMk/>
          <pc:sldMk cId="778929904" sldId="256"/>
        </pc:sldMkLst>
        <pc:picChg chg="add mod">
          <ac:chgData name="Arthur Liu" userId="57266d67-1d41-4103-859a-8797e8098ce0" providerId="ADAL" clId="{8BDA04B9-9D38-44F8-8F42-3902698F4D31}" dt="2022-08-08T02:21:21.322" v="3" actId="1076"/>
          <ac:picMkLst>
            <pc:docMk/>
            <pc:sldMk cId="778929904" sldId="256"/>
            <ac:picMk id="1026" creationId="{7419336E-6526-4B2F-9848-2E4ECFE8ADD6}"/>
          </ac:picMkLst>
        </pc:picChg>
      </pc:sldChg>
      <pc:sldChg chg="modSp">
        <pc:chgData name="Arthur Liu" userId="57266d67-1d41-4103-859a-8797e8098ce0" providerId="ADAL" clId="{8BDA04B9-9D38-44F8-8F42-3902698F4D31}" dt="2022-08-08T03:30:27.216" v="23" actId="12"/>
        <pc:sldMkLst>
          <pc:docMk/>
          <pc:sldMk cId="0" sldId="278"/>
        </pc:sldMkLst>
        <pc:spChg chg="mod">
          <ac:chgData name="Arthur Liu" userId="57266d67-1d41-4103-859a-8797e8098ce0" providerId="ADAL" clId="{8BDA04B9-9D38-44F8-8F42-3902698F4D31}" dt="2022-08-08T03:30:27.216" v="23" actId="12"/>
          <ac:spMkLst>
            <pc:docMk/>
            <pc:sldMk cId="0" sldId="278"/>
            <ac:spMk id="65538" creationId="{00000000-0000-0000-0000-000000000000}"/>
          </ac:spMkLst>
        </pc:spChg>
      </pc:sldChg>
      <pc:sldChg chg="modTransition">
        <pc:chgData name="Arthur Liu" userId="57266d67-1d41-4103-859a-8797e8098ce0" providerId="ADAL" clId="{8BDA04B9-9D38-44F8-8F42-3902698F4D31}" dt="2022-08-08T03:30:18.388" v="20"/>
        <pc:sldMkLst>
          <pc:docMk/>
          <pc:sldMk cId="0" sldId="281"/>
        </pc:sldMkLst>
      </pc:sldChg>
      <pc:sldChg chg="modSp modAnim">
        <pc:chgData name="Arthur Liu" userId="57266d67-1d41-4103-859a-8797e8098ce0" providerId="ADAL" clId="{8BDA04B9-9D38-44F8-8F42-3902698F4D31}" dt="2022-08-08T04:34:39.829" v="31"/>
        <pc:sldMkLst>
          <pc:docMk/>
          <pc:sldMk cId="0" sldId="286"/>
        </pc:sldMkLst>
        <pc:spChg chg="mod">
          <ac:chgData name="Arthur Liu" userId="57266d67-1d41-4103-859a-8797e8098ce0" providerId="ADAL" clId="{8BDA04B9-9D38-44F8-8F42-3902698F4D31}" dt="2022-08-08T03:30:56.055" v="29" actId="14100"/>
          <ac:spMkLst>
            <pc:docMk/>
            <pc:sldMk cId="0" sldId="286"/>
            <ac:spMk id="24" creationId="{00000000-0000-0000-0000-000000000000}"/>
          </ac:spMkLst>
        </pc:spChg>
        <pc:spChg chg="mod">
          <ac:chgData name="Arthur Liu" userId="57266d67-1d41-4103-859a-8797e8098ce0" providerId="ADAL" clId="{8BDA04B9-9D38-44F8-8F42-3902698F4D31}" dt="2022-08-08T03:30:43.999" v="27" actId="14100"/>
          <ac:spMkLst>
            <pc:docMk/>
            <pc:sldMk cId="0" sldId="286"/>
            <ac:spMk id="32" creationId="{00000000-0000-0000-0000-000000000000}"/>
          </ac:spMkLst>
        </pc:spChg>
        <pc:spChg chg="mod">
          <ac:chgData name="Arthur Liu" userId="57266d67-1d41-4103-859a-8797e8098ce0" providerId="ADAL" clId="{8BDA04B9-9D38-44F8-8F42-3902698F4D31}" dt="2022-08-08T03:30:39.535" v="25" actId="14100"/>
          <ac:spMkLst>
            <pc:docMk/>
            <pc:sldMk cId="0" sldId="286"/>
            <ac:spMk id="33" creationId="{00000000-0000-0000-0000-000000000000}"/>
          </ac:spMkLst>
        </pc:spChg>
        <pc:spChg chg="mod">
          <ac:chgData name="Arthur Liu" userId="57266d67-1d41-4103-859a-8797e8098ce0" providerId="ADAL" clId="{8BDA04B9-9D38-44F8-8F42-3902698F4D31}" dt="2022-08-08T03:30:36.724" v="24" actId="14100"/>
          <ac:spMkLst>
            <pc:docMk/>
            <pc:sldMk cId="0" sldId="286"/>
            <ac:spMk id="34" creationId="{00000000-0000-0000-0000-000000000000}"/>
          </ac:spMkLst>
        </pc:spChg>
      </pc:sldChg>
      <pc:sldChg chg="modSp">
        <pc:chgData name="Arthur Liu" userId="57266d67-1d41-4103-859a-8797e8098ce0" providerId="ADAL" clId="{8BDA04B9-9D38-44F8-8F42-3902698F4D31}" dt="2022-08-08T03:30:52.623" v="28" actId="14100"/>
        <pc:sldMkLst>
          <pc:docMk/>
          <pc:sldMk cId="0" sldId="327"/>
        </pc:sldMkLst>
        <pc:spChg chg="mod">
          <ac:chgData name="Arthur Liu" userId="57266d67-1d41-4103-859a-8797e8098ce0" providerId="ADAL" clId="{8BDA04B9-9D38-44F8-8F42-3902698F4D31}" dt="2022-08-08T03:30:52.623" v="28" actId="14100"/>
          <ac:spMkLst>
            <pc:docMk/>
            <pc:sldMk cId="0" sldId="327"/>
            <ac:spMk id="24" creationId="{00000000-0000-0000-0000-000000000000}"/>
          </ac:spMkLst>
        </pc:spChg>
      </pc:sldChg>
      <pc:sldChg chg="addSp modSp">
        <pc:chgData name="Arthur Liu" userId="57266d67-1d41-4103-859a-8797e8098ce0" providerId="ADAL" clId="{8BDA04B9-9D38-44F8-8F42-3902698F4D31}" dt="2022-08-08T03:23:52.266" v="13" actId="13822"/>
        <pc:sldMkLst>
          <pc:docMk/>
          <pc:sldMk cId="1475707276" sldId="329"/>
        </pc:sldMkLst>
        <pc:spChg chg="add mod">
          <ac:chgData name="Arthur Liu" userId="57266d67-1d41-4103-859a-8797e8098ce0" providerId="ADAL" clId="{8BDA04B9-9D38-44F8-8F42-3902698F4D31}" dt="2022-08-08T03:23:52.266" v="13" actId="13822"/>
          <ac:spMkLst>
            <pc:docMk/>
            <pc:sldMk cId="1475707276" sldId="329"/>
            <ac:spMk id="6" creationId="{F657EC33-85EA-4CA7-9490-F6F367E3203B}"/>
          </ac:spMkLst>
        </pc:spChg>
      </pc:sldChg>
      <pc:sldChg chg="addSp delSp modSp">
        <pc:chgData name="Arthur Liu" userId="57266d67-1d41-4103-859a-8797e8098ce0" providerId="ADAL" clId="{8BDA04B9-9D38-44F8-8F42-3902698F4D31}" dt="2022-08-08T03:23:35.759" v="7"/>
        <pc:sldMkLst>
          <pc:docMk/>
          <pc:sldMk cId="600558757" sldId="330"/>
        </pc:sldMkLst>
        <pc:spChg chg="add del mod">
          <ac:chgData name="Arthur Liu" userId="57266d67-1d41-4103-859a-8797e8098ce0" providerId="ADAL" clId="{8BDA04B9-9D38-44F8-8F42-3902698F4D31}" dt="2022-08-08T03:23:35.759" v="7"/>
          <ac:spMkLst>
            <pc:docMk/>
            <pc:sldMk cId="600558757" sldId="330"/>
            <ac:spMk id="9" creationId="{992D0F3D-F0C2-49A5-8FFB-FA101B79EAD7}"/>
          </ac:spMkLst>
        </pc:spChg>
      </pc:sldChg>
      <pc:sldChg chg="modTransition">
        <pc:chgData name="Arthur Liu" userId="57266d67-1d41-4103-859a-8797e8098ce0" providerId="ADAL" clId="{8BDA04B9-9D38-44F8-8F42-3902698F4D31}" dt="2022-08-08T03:30:20.896" v="21"/>
        <pc:sldMkLst>
          <pc:docMk/>
          <pc:sldMk cId="1700687025" sldId="332"/>
        </pc:sldMkLst>
      </pc:sldChg>
      <pc:sldChg chg="modSp">
        <pc:chgData name="Arthur Liu" userId="57266d67-1d41-4103-859a-8797e8098ce0" providerId="ADAL" clId="{8BDA04B9-9D38-44F8-8F42-3902698F4D31}" dt="2022-08-08T03:29:04.313" v="19" actId="20577"/>
        <pc:sldMkLst>
          <pc:docMk/>
          <pc:sldMk cId="170704705" sldId="333"/>
        </pc:sldMkLst>
        <pc:spChg chg="mod">
          <ac:chgData name="Arthur Liu" userId="57266d67-1d41-4103-859a-8797e8098ce0" providerId="ADAL" clId="{8BDA04B9-9D38-44F8-8F42-3902698F4D31}" dt="2022-08-08T03:29:04.313" v="19" actId="20577"/>
          <ac:spMkLst>
            <pc:docMk/>
            <pc:sldMk cId="170704705" sldId="333"/>
            <ac:spMk id="79874" creationId="{00000000-0000-0000-0000-000000000000}"/>
          </ac:spMkLst>
        </pc:spChg>
      </pc:sldChg>
      <pc:sldChg chg="modSp">
        <pc:chgData name="Arthur Liu" userId="57266d67-1d41-4103-859a-8797e8098ce0" providerId="ADAL" clId="{8BDA04B9-9D38-44F8-8F42-3902698F4D31}" dt="2022-08-08T03:42:49.754" v="30" actId="207"/>
        <pc:sldMkLst>
          <pc:docMk/>
          <pc:sldMk cId="1986940000" sldId="911"/>
        </pc:sldMkLst>
        <pc:grpChg chg="mod">
          <ac:chgData name="Arthur Liu" userId="57266d67-1d41-4103-859a-8797e8098ce0" providerId="ADAL" clId="{8BDA04B9-9D38-44F8-8F42-3902698F4D31}" dt="2022-08-08T03:42:49.754" v="30" actId="207"/>
          <ac:grpSpMkLst>
            <pc:docMk/>
            <pc:sldMk cId="1986940000" sldId="911"/>
            <ac:grpSpMk id="65" creationId="{97A32EEC-029A-924E-AD54-5DCE897368B5}"/>
          </ac:grpSpMkLst>
        </pc:grpChg>
      </pc:sldChg>
    </pc:docChg>
  </pc:docChgLst>
  <pc:docChgLst>
    <pc:chgData name="Arthur Liu" userId="57266d67-1d41-4103-859a-8797e8098ce0" providerId="ADAL" clId="{C481C60D-7D72-4B95-83CF-EB5A019D896E}"/>
    <pc:docChg chg="modSld">
      <pc:chgData name="Arthur Liu" userId="57266d67-1d41-4103-859a-8797e8098ce0" providerId="ADAL" clId="{C481C60D-7D72-4B95-83CF-EB5A019D896E}" dt="2022-08-01T17:42:06.716" v="0"/>
      <pc:docMkLst>
        <pc:docMk/>
      </pc:docMkLst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8/7/22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8/7/22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10"/>
            <a:ext cx="9753600" cy="20252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3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4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7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48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04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9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8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3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2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4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32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Go over this one together</a:t>
            </a:r>
          </a:p>
          <a:p>
            <a:pPr eaLnBrk="1" hangingPunct="1"/>
            <a:r>
              <a:rPr lang="en-US" dirty="0">
                <a:latin typeface="Arial" charset="0"/>
              </a:rPr>
              <a:t>O(V + E.    + V(V + 1  + d))</a:t>
            </a:r>
          </a:p>
          <a:p>
            <a:pPr eaLnBrk="1" hangingPunct="1"/>
            <a:r>
              <a:rPr lang="en-US" dirty="0">
                <a:latin typeface="Arial" charset="0"/>
              </a:rPr>
              <a:t>O(V + E.    + V^2 + V + E)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O(V^2 + E)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Could use a heap to make faster, but we can do it even better. We don’t want smallest, we want only ones with vertices of size 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54c41f7190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54c41f7190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http://www.martingrandjean.ch/wp-content/uploads/2013/07/Gephi5.png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DFS</a:t>
            </a:r>
          </a:p>
          <a:p>
            <a:r>
              <a:rPr lang="en-US" dirty="0"/>
              <a:t>BFS</a:t>
            </a:r>
          </a:p>
          <a:p>
            <a:r>
              <a:rPr lang="en-US" dirty="0"/>
              <a:t>BFS</a:t>
            </a:r>
          </a:p>
          <a:p>
            <a:r>
              <a:rPr lang="en-US" dirty="0"/>
              <a:t>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76e0dad8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76e0dad8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There are 5 total ones</a:t>
            </a:r>
          </a:p>
          <a:p>
            <a:pPr eaLnBrk="1" hangingPunct="1"/>
            <a:r>
              <a:rPr lang="en-US" dirty="0">
                <a:latin typeface="Arial" charset="0"/>
              </a:rPr>
              <a:t>0,1,2,3,4</a:t>
            </a:r>
          </a:p>
          <a:p>
            <a:pPr eaLnBrk="1" hangingPunct="1"/>
            <a:r>
              <a:rPr lang="en-US" dirty="0">
                <a:latin typeface="Arial" charset="0"/>
              </a:rPr>
              <a:t>1,0,2,3,4</a:t>
            </a:r>
          </a:p>
          <a:p>
            <a:pPr eaLnBrk="1" hangingPunct="1"/>
            <a:r>
              <a:rPr lang="en-US" dirty="0">
                <a:latin typeface="Arial" charset="0"/>
              </a:rPr>
              <a:t>0,1,3,2,4</a:t>
            </a:r>
          </a:p>
          <a:p>
            <a:pPr eaLnBrk="1" hangingPunct="1"/>
            <a:r>
              <a:rPr lang="en-US" dirty="0">
                <a:latin typeface="Arial" charset="0"/>
              </a:rPr>
              <a:t>1,2,0,3,4</a:t>
            </a:r>
          </a:p>
          <a:p>
            <a:pPr eaLnBrk="1" hangingPunct="1"/>
            <a:r>
              <a:rPr lang="en-US" dirty="0">
                <a:latin typeface="Arial" charset="0"/>
              </a:rPr>
              <a:t>1,0,3,2,4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O(V+E)</a:t>
            </a:r>
          </a:p>
          <a:p>
            <a:r>
              <a:rPr lang="en-US" dirty="0"/>
              <a:t>Fill in the in-degree</a:t>
            </a:r>
          </a:p>
          <a:p>
            <a:endParaRPr lang="en-US" dirty="0"/>
          </a:p>
          <a:p>
            <a:r>
              <a:rPr lang="en-US" dirty="0"/>
              <a:t>Write output: at the bottom</a:t>
            </a:r>
          </a:p>
        </p:txBody>
      </p:sp>
    </p:spTree>
    <p:extLst>
      <p:ext uri="{BB962C8B-B14F-4D97-AF65-F5344CB8AC3E}">
        <p14:creationId xmlns:p14="http://schemas.microsoft.com/office/powerpoint/2010/main" val="413459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0" dirty="0">
                <a:latin typeface="Courier" pitchFamily="2" charset="0"/>
              </a:rPr>
              <a:t>0  0       2     1      2       1       1     2      1      1      1      1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" Type="http://schemas.openxmlformats.org/officeDocument/2006/relationships/tags" Target="../tags/tag139.xml"/><Relationship Id="rId21" Type="http://schemas.openxmlformats.org/officeDocument/2006/relationships/tags" Target="../tags/tag157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" Type="http://schemas.openxmlformats.org/officeDocument/2006/relationships/tags" Target="../tags/tag251.xml"/><Relationship Id="rId21" Type="http://schemas.openxmlformats.org/officeDocument/2006/relationships/tags" Target="../tags/tag269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" Type="http://schemas.openxmlformats.org/officeDocument/2006/relationships/tags" Target="../tags/tag279.xml"/><Relationship Id="rId21" Type="http://schemas.openxmlformats.org/officeDocument/2006/relationships/tags" Target="../tags/tag297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" Type="http://schemas.openxmlformats.org/officeDocument/2006/relationships/tags" Target="../tags/tag307.xml"/><Relationship Id="rId21" Type="http://schemas.openxmlformats.org/officeDocument/2006/relationships/tags" Target="../tags/tag325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tags" Target="../tags/tag358.xml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tags" Target="../tags/tag357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tags" Target="../tags/tag360.xml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tags" Target="../tags/tag359.xml"/><Relationship Id="rId30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" Type="http://schemas.openxmlformats.org/officeDocument/2006/relationships/tags" Target="../tags/tag391.xml"/><Relationship Id="rId21" Type="http://schemas.openxmlformats.org/officeDocument/2006/relationships/tags" Target="../tags/tag409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tags" Target="../tags/tag40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26" Type="http://schemas.openxmlformats.org/officeDocument/2006/relationships/tags" Target="../tags/tag442.xml"/><Relationship Id="rId3" Type="http://schemas.openxmlformats.org/officeDocument/2006/relationships/tags" Target="../tags/tag419.xml"/><Relationship Id="rId21" Type="http://schemas.openxmlformats.org/officeDocument/2006/relationships/tags" Target="../tags/tag437.xml"/><Relationship Id="rId7" Type="http://schemas.openxmlformats.org/officeDocument/2006/relationships/tags" Target="../tags/tag423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25" Type="http://schemas.openxmlformats.org/officeDocument/2006/relationships/tags" Target="../tags/tag441.xml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0" Type="http://schemas.openxmlformats.org/officeDocument/2006/relationships/tags" Target="../tags/tag43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24" Type="http://schemas.openxmlformats.org/officeDocument/2006/relationships/tags" Target="../tags/tag440.xml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23" Type="http://schemas.openxmlformats.org/officeDocument/2006/relationships/tags" Target="../tags/tag439.xml"/><Relationship Id="rId28" Type="http://schemas.openxmlformats.org/officeDocument/2006/relationships/tags" Target="../tags/tag444.xml"/><Relationship Id="rId10" Type="http://schemas.openxmlformats.org/officeDocument/2006/relationships/tags" Target="../tags/tag426.xml"/><Relationship Id="rId19" Type="http://schemas.openxmlformats.org/officeDocument/2006/relationships/tags" Target="../tags/tag435.xm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tags" Target="../tags/tag438.xml"/><Relationship Id="rId27" Type="http://schemas.openxmlformats.org/officeDocument/2006/relationships/tags" Target="../tags/tag443.xml"/><Relationship Id="rId30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3" Type="http://schemas.openxmlformats.org/officeDocument/2006/relationships/tags" Target="../tags/tag479.xml"/><Relationship Id="rId21" Type="http://schemas.openxmlformats.org/officeDocument/2006/relationships/tags" Target="../tags/tag497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tags" Target="../tags/tag496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notesSlide" Target="../notesSlides/notesSlide30.xml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3" Type="http://schemas.openxmlformats.org/officeDocument/2006/relationships/tags" Target="../tags/tag50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tags" Target="../tags/tag517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10" Type="http://schemas.openxmlformats.org/officeDocument/2006/relationships/tags" Target="../tags/tag507.xml"/><Relationship Id="rId19" Type="http://schemas.openxmlformats.org/officeDocument/2006/relationships/tags" Target="../tags/tag516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3" Type="http://schemas.openxmlformats.org/officeDocument/2006/relationships/tags" Target="../tags/tag52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3" Type="http://schemas.openxmlformats.org/officeDocument/2006/relationships/tags" Target="../tags/tag54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tags" Target="../tags/tag557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10" Type="http://schemas.openxmlformats.org/officeDocument/2006/relationships/tags" Target="../tags/tag547.xml"/><Relationship Id="rId19" Type="http://schemas.openxmlformats.org/officeDocument/2006/relationships/tags" Target="../tags/tag556.xml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3" Type="http://schemas.openxmlformats.org/officeDocument/2006/relationships/tags" Target="../tags/tag56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tags" Target="../tags/tag577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10" Type="http://schemas.openxmlformats.org/officeDocument/2006/relationships/tags" Target="../tags/tag567.xml"/><Relationship Id="rId19" Type="http://schemas.openxmlformats.org/officeDocument/2006/relationships/tags" Target="../tags/tag576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80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notesSlide" Target="../notesSlides/notesSlide38.xml"/><Relationship Id="rId3" Type="http://schemas.openxmlformats.org/officeDocument/2006/relationships/tags" Target="../tags/tag586.xml"/><Relationship Id="rId21" Type="http://schemas.openxmlformats.org/officeDocument/2006/relationships/tags" Target="../tags/tag604.xml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0" Type="http://schemas.openxmlformats.org/officeDocument/2006/relationships/tags" Target="../tags/tag603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tags" Target="../tags/tag607.xml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tags" Target="../tags/tag605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26" Type="http://schemas.openxmlformats.org/officeDocument/2006/relationships/tags" Target="../tags/tag633.xml"/><Relationship Id="rId21" Type="http://schemas.openxmlformats.org/officeDocument/2006/relationships/tags" Target="../tags/tag628.xml"/><Relationship Id="rId34" Type="http://schemas.openxmlformats.org/officeDocument/2006/relationships/tags" Target="../tags/tag641.xml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25" Type="http://schemas.openxmlformats.org/officeDocument/2006/relationships/tags" Target="../tags/tag632.xml"/><Relationship Id="rId33" Type="http://schemas.openxmlformats.org/officeDocument/2006/relationships/tags" Target="../tags/tag640.xml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20" Type="http://schemas.openxmlformats.org/officeDocument/2006/relationships/tags" Target="../tags/tag627.xml"/><Relationship Id="rId29" Type="http://schemas.openxmlformats.org/officeDocument/2006/relationships/tags" Target="../tags/tag636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24" Type="http://schemas.openxmlformats.org/officeDocument/2006/relationships/tags" Target="../tags/tag631.xml"/><Relationship Id="rId32" Type="http://schemas.openxmlformats.org/officeDocument/2006/relationships/tags" Target="../tags/tag639.xml"/><Relationship Id="rId37" Type="http://schemas.openxmlformats.org/officeDocument/2006/relationships/notesSlide" Target="../notesSlides/notesSlide39.xml"/><Relationship Id="rId5" Type="http://schemas.openxmlformats.org/officeDocument/2006/relationships/tags" Target="../tags/tag612.xml"/><Relationship Id="rId15" Type="http://schemas.openxmlformats.org/officeDocument/2006/relationships/tags" Target="../tags/tag622.xml"/><Relationship Id="rId23" Type="http://schemas.openxmlformats.org/officeDocument/2006/relationships/tags" Target="../tags/tag630.xml"/><Relationship Id="rId28" Type="http://schemas.openxmlformats.org/officeDocument/2006/relationships/tags" Target="../tags/tag63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617.xml"/><Relationship Id="rId19" Type="http://schemas.openxmlformats.org/officeDocument/2006/relationships/tags" Target="../tags/tag626.xml"/><Relationship Id="rId31" Type="http://schemas.openxmlformats.org/officeDocument/2006/relationships/tags" Target="../tags/tag638.xml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Relationship Id="rId22" Type="http://schemas.openxmlformats.org/officeDocument/2006/relationships/tags" Target="../tags/tag629.xml"/><Relationship Id="rId27" Type="http://schemas.openxmlformats.org/officeDocument/2006/relationships/tags" Target="../tags/tag634.xml"/><Relationship Id="rId30" Type="http://schemas.openxmlformats.org/officeDocument/2006/relationships/tags" Target="../tags/tag637.xml"/><Relationship Id="rId35" Type="http://schemas.openxmlformats.org/officeDocument/2006/relationships/tags" Target="../tags/tag642.xml"/><Relationship Id="rId8" Type="http://schemas.openxmlformats.org/officeDocument/2006/relationships/tags" Target="../tags/tag615.xml"/><Relationship Id="rId3" Type="http://schemas.openxmlformats.org/officeDocument/2006/relationships/tags" Target="../tags/tag6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notesSlide" Target="../notesSlides/notesSlide7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8" Type="http://schemas.openxmlformats.org/officeDocument/2006/relationships/tags" Target="../tags/tag51.xml"/><Relationship Id="rId3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19: Topological Sort, Traversals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 dirty="0"/>
              <a:t>Arthur Liu</a:t>
            </a:r>
          </a:p>
          <a:p>
            <a:r>
              <a:rPr lang="en-US" dirty="0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8DE8-3461-0749-92EC-812E540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462C-F60F-3B49-99AA-9F6FE80E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Top 30 Harp Seal GIFs | Find the best GIF on Gfycat">
            <a:extLst>
              <a:ext uri="{FF2B5EF4-FFF2-40B4-BE49-F238E27FC236}">
                <a16:creationId xmlns:a16="http://schemas.microsoft.com/office/drawing/2014/main" id="{7419336E-6526-4B2F-9848-2E4ECFE8A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4" y="3819519"/>
            <a:ext cx="3885372" cy="19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11275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2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42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35110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69133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strike="noStrike" dirty="0"/>
                        <a:t> 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4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7631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2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69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24921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67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  <a:p>
            <a:pPr eaLnBrk="1" hangingPunct="1">
              <a:buFontTx/>
              <a:buNone/>
            </a:pPr>
            <a:r>
              <a:rPr lang="en-US" sz="1800" dirty="0"/>
              <a:t>332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36493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2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69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  <a:p>
            <a:pPr eaLnBrk="1" hangingPunct="1">
              <a:buFontTx/>
              <a:buNone/>
            </a:pPr>
            <a:r>
              <a:rPr lang="en-US" sz="1800" dirty="0"/>
              <a:t>332</a:t>
            </a:r>
          </a:p>
          <a:p>
            <a:pPr eaLnBrk="1" hangingPunct="1">
              <a:buFontTx/>
              <a:buNone/>
            </a:pPr>
            <a:r>
              <a:rPr lang="en-US" sz="1800" dirty="0"/>
              <a:t>312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24992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30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  <a:p>
            <a:pPr eaLnBrk="1" hangingPunct="1">
              <a:buFontTx/>
              <a:buNone/>
            </a:pPr>
            <a:r>
              <a:rPr lang="en-US" sz="1800" dirty="0"/>
              <a:t>332</a:t>
            </a:r>
          </a:p>
          <a:p>
            <a:pPr eaLnBrk="1" hangingPunct="1">
              <a:buFontTx/>
              <a:buNone/>
            </a:pPr>
            <a:r>
              <a:rPr lang="en-US" sz="1800" dirty="0"/>
              <a:t>312</a:t>
            </a:r>
          </a:p>
          <a:p>
            <a:pPr eaLnBrk="1" hangingPunct="1">
              <a:buFontTx/>
              <a:buNone/>
            </a:pPr>
            <a:r>
              <a:rPr lang="en-US" sz="1800" dirty="0"/>
              <a:t>341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71720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9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  <a:p>
            <a:pPr eaLnBrk="1" hangingPunct="1">
              <a:buFontTx/>
              <a:buNone/>
            </a:pPr>
            <a:r>
              <a:rPr lang="en-US" sz="1800" dirty="0"/>
              <a:t>332</a:t>
            </a:r>
          </a:p>
          <a:p>
            <a:pPr eaLnBrk="1" hangingPunct="1">
              <a:buFontTx/>
              <a:buNone/>
            </a:pPr>
            <a:r>
              <a:rPr lang="en-US" sz="1800" dirty="0"/>
              <a:t>312</a:t>
            </a:r>
          </a:p>
          <a:p>
            <a:pPr eaLnBrk="1" hangingPunct="1">
              <a:buFontTx/>
              <a:buNone/>
            </a:pPr>
            <a:r>
              <a:rPr lang="en-US" sz="1800" dirty="0"/>
              <a:t>341</a:t>
            </a:r>
          </a:p>
          <a:p>
            <a:pPr eaLnBrk="1" hangingPunct="1">
              <a:buFontTx/>
              <a:buNone/>
            </a:pPr>
            <a:r>
              <a:rPr lang="en-US" sz="1800" dirty="0"/>
              <a:t>351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31636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191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  <a:p>
            <a:pPr eaLnBrk="1" hangingPunct="1">
              <a:buFontTx/>
              <a:buNone/>
            </a:pPr>
            <a:r>
              <a:rPr lang="en-US" sz="1800" dirty="0"/>
              <a:t>332</a:t>
            </a:r>
          </a:p>
          <a:p>
            <a:pPr eaLnBrk="1" hangingPunct="1">
              <a:buFontTx/>
              <a:buNone/>
            </a:pPr>
            <a:r>
              <a:rPr lang="en-US" sz="1800" dirty="0"/>
              <a:t>312</a:t>
            </a:r>
          </a:p>
          <a:p>
            <a:pPr eaLnBrk="1" hangingPunct="1">
              <a:buFontTx/>
              <a:buNone/>
            </a:pPr>
            <a:r>
              <a:rPr lang="en-US" sz="1800" dirty="0"/>
              <a:t>341</a:t>
            </a:r>
          </a:p>
          <a:p>
            <a:pPr eaLnBrk="1" hangingPunct="1">
              <a:buFontTx/>
              <a:buNone/>
            </a:pPr>
            <a:r>
              <a:rPr lang="en-US" sz="1800" dirty="0"/>
              <a:t>351</a:t>
            </a:r>
          </a:p>
          <a:p>
            <a:pPr eaLnBrk="1" hangingPunct="1">
              <a:buFontTx/>
              <a:buNone/>
            </a:pPr>
            <a:r>
              <a:rPr lang="en-US" sz="1800" dirty="0"/>
              <a:t>333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64099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64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CA62-D945-BF4B-84D6-AEDCB1B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816C-FC39-3D49-AC67-C068B8D2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  <a:p>
            <a:r>
              <a:rPr lang="en-US" dirty="0"/>
              <a:t>BFS, DFS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F533B-C482-6740-8B11-05755503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D7782-B8E8-5641-BE4D-6C3A62BD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  <a:p>
            <a:pPr eaLnBrk="1" hangingPunct="1">
              <a:buFontTx/>
              <a:buNone/>
            </a:pPr>
            <a:r>
              <a:rPr lang="en-US" sz="1800" dirty="0"/>
              <a:t>332</a:t>
            </a:r>
          </a:p>
          <a:p>
            <a:pPr eaLnBrk="1" hangingPunct="1">
              <a:buFontTx/>
              <a:buNone/>
            </a:pPr>
            <a:r>
              <a:rPr lang="en-US" sz="1800" dirty="0"/>
              <a:t>312</a:t>
            </a:r>
          </a:p>
          <a:p>
            <a:pPr eaLnBrk="1" hangingPunct="1">
              <a:buFontTx/>
              <a:buNone/>
            </a:pPr>
            <a:r>
              <a:rPr lang="en-US" sz="1800" dirty="0"/>
              <a:t>341</a:t>
            </a:r>
          </a:p>
          <a:p>
            <a:pPr eaLnBrk="1" hangingPunct="1">
              <a:buFontTx/>
              <a:buNone/>
            </a:pPr>
            <a:r>
              <a:rPr lang="en-US" sz="1800" dirty="0"/>
              <a:t>351</a:t>
            </a:r>
          </a:p>
          <a:p>
            <a:pPr eaLnBrk="1" hangingPunct="1">
              <a:buFontTx/>
              <a:buNone/>
            </a:pPr>
            <a:r>
              <a:rPr lang="en-US" sz="1800" dirty="0"/>
              <a:t>333</a:t>
            </a:r>
          </a:p>
          <a:p>
            <a:pPr eaLnBrk="1" hangingPunct="1">
              <a:buFontTx/>
              <a:buNone/>
            </a:pPr>
            <a:r>
              <a:rPr lang="en-US" sz="1800" dirty="0"/>
              <a:t>352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9492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9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r>
              <a:rPr lang="en-US" sz="1800" dirty="0"/>
              <a:t>126</a:t>
            </a:r>
          </a:p>
          <a:p>
            <a:pPr eaLnBrk="1" hangingPunct="1">
              <a:buFontTx/>
              <a:buNone/>
            </a:pPr>
            <a:r>
              <a:rPr lang="en-US" sz="1800" dirty="0"/>
              <a:t>142</a:t>
            </a:r>
          </a:p>
          <a:p>
            <a:pPr eaLnBrk="1" hangingPunct="1">
              <a:buFontTx/>
              <a:buNone/>
            </a:pPr>
            <a:r>
              <a:rPr lang="en-US" sz="1800" dirty="0"/>
              <a:t>143</a:t>
            </a:r>
          </a:p>
          <a:p>
            <a:pPr eaLnBrk="1" hangingPunct="1">
              <a:buFontTx/>
              <a:buNone/>
            </a:pPr>
            <a:r>
              <a:rPr lang="en-US" sz="1800" dirty="0"/>
              <a:t>311</a:t>
            </a:r>
          </a:p>
          <a:p>
            <a:pPr eaLnBrk="1" hangingPunct="1">
              <a:buFontTx/>
              <a:buNone/>
            </a:pPr>
            <a:r>
              <a:rPr lang="en-US" sz="1800" dirty="0"/>
              <a:t>331</a:t>
            </a:r>
          </a:p>
          <a:p>
            <a:pPr eaLnBrk="1" hangingPunct="1">
              <a:buFontTx/>
              <a:buNone/>
            </a:pPr>
            <a:r>
              <a:rPr lang="en-US" sz="1800" dirty="0"/>
              <a:t>332</a:t>
            </a:r>
          </a:p>
          <a:p>
            <a:pPr eaLnBrk="1" hangingPunct="1">
              <a:buFontTx/>
              <a:buNone/>
            </a:pPr>
            <a:r>
              <a:rPr lang="en-US" sz="1800" dirty="0"/>
              <a:t>312</a:t>
            </a:r>
          </a:p>
          <a:p>
            <a:pPr eaLnBrk="1" hangingPunct="1">
              <a:buFontTx/>
              <a:buNone/>
            </a:pPr>
            <a:r>
              <a:rPr lang="en-US" sz="1800" dirty="0"/>
              <a:t>341</a:t>
            </a:r>
          </a:p>
          <a:p>
            <a:pPr eaLnBrk="1" hangingPunct="1">
              <a:buFontTx/>
              <a:buNone/>
            </a:pPr>
            <a:r>
              <a:rPr lang="en-US" sz="1800" dirty="0"/>
              <a:t>351</a:t>
            </a:r>
          </a:p>
          <a:p>
            <a:pPr eaLnBrk="1" hangingPunct="1">
              <a:buFontTx/>
              <a:buNone/>
            </a:pPr>
            <a:r>
              <a:rPr lang="en-US" sz="1800" dirty="0"/>
              <a:t>333</a:t>
            </a:r>
          </a:p>
          <a:p>
            <a:pPr eaLnBrk="1" hangingPunct="1">
              <a:buFontTx/>
              <a:buNone/>
            </a:pPr>
            <a:r>
              <a:rPr lang="en-US" sz="1800" dirty="0"/>
              <a:t>352</a:t>
            </a:r>
          </a:p>
          <a:p>
            <a:pPr eaLnBrk="1" hangingPunct="1">
              <a:buFontTx/>
              <a:buNone/>
            </a:pPr>
            <a:r>
              <a:rPr lang="en-US" sz="1800" dirty="0"/>
              <a:t>440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17096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0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67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 couple of things to note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Needed a vertex with in-degree of 0 to start</a:t>
            </a:r>
          </a:p>
          <a:p>
            <a:pPr lvl="1" eaLnBrk="1" hangingPunct="1"/>
            <a:r>
              <a:rPr lang="en-US" dirty="0"/>
              <a:t>No cycles</a:t>
            </a:r>
          </a:p>
          <a:p>
            <a:pPr eaLnBrk="1" hangingPunct="1"/>
            <a:r>
              <a:rPr lang="en-US" dirty="0"/>
              <a:t>Ties between vertices with in-degrees of 0 can be broken arbitrarily</a:t>
            </a:r>
          </a:p>
          <a:p>
            <a:pPr lvl="1" eaLnBrk="1" hangingPunct="1"/>
            <a:r>
              <a:rPr lang="en-US" dirty="0"/>
              <a:t>Potentially many different correct orders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r>
              <a:rPr lang="en-US" dirty="0"/>
              <a:t>What DAGs have exactly 1 topological ordering?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8/08/2022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Topological Sort: Running time?</a:t>
            </a:r>
          </a:p>
        </p:txBody>
      </p:sp>
      <p:sp>
        <p:nvSpPr>
          <p:cNvPr id="55298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1371600"/>
            <a:ext cx="6629400" cy="276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labelEachVertexWithItsInDegree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for(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=0;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 &lt; </a:t>
            </a:r>
            <a:r>
              <a:rPr lang="en-US" sz="2000" b="1" kern="0" dirty="0" err="1">
                <a:latin typeface="Courier New" pitchFamily="49" charset="0"/>
              </a:rPr>
              <a:t>numVertices</a:t>
            </a:r>
            <a:r>
              <a:rPr lang="en-US" sz="2000" b="1" kern="0" dirty="0">
                <a:latin typeface="Courier New" pitchFamily="49" charset="0"/>
              </a:rPr>
              <a:t>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++){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v = </a:t>
            </a:r>
            <a:r>
              <a:rPr lang="en-US" sz="2000" b="1" kern="0" dirty="0" err="1">
                <a:latin typeface="Courier New" pitchFamily="49" charset="0"/>
              </a:rPr>
              <a:t>findNewVertexOfDegreeZero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put v next in output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	  </a:t>
            </a:r>
            <a:r>
              <a:rPr lang="en-US" sz="2000" b="1" kern="0" dirty="0">
                <a:latin typeface="Courier New" pitchFamily="49" charset="0"/>
              </a:rPr>
              <a:t>for each w adjacent to 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w.indegree</a:t>
            </a:r>
            <a:r>
              <a:rPr lang="en-US" sz="2000" b="1" kern="0" dirty="0">
                <a:latin typeface="Courier New" pitchFamily="49" charset="0"/>
              </a:rPr>
              <a:t>--;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Topological Sort: Running time?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33600" y="4527550"/>
            <a:ext cx="7772400" cy="182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What is the worst-case running time?</a:t>
            </a:r>
          </a:p>
          <a:p>
            <a:pPr lvl="1" eaLnBrk="1" hangingPunct="1"/>
            <a:r>
              <a:rPr lang="en-US" dirty="0"/>
              <a:t>Initialization </a:t>
            </a:r>
            <a:r>
              <a:rPr lang="en-US" i="1" dirty="0"/>
              <a:t>O</a:t>
            </a:r>
            <a:r>
              <a:rPr lang="en-US" dirty="0"/>
              <a:t>(|V| + |E|) (assuming adjacency list)</a:t>
            </a:r>
          </a:p>
          <a:p>
            <a:pPr lvl="1" eaLnBrk="1" hangingPunct="1"/>
            <a:r>
              <a:rPr lang="en-US" dirty="0"/>
              <a:t>Sum of all find-new-vertex </a:t>
            </a:r>
            <a:r>
              <a:rPr lang="en-US" i="1" dirty="0"/>
              <a:t>O</a:t>
            </a:r>
            <a:r>
              <a:rPr lang="en-US" dirty="0"/>
              <a:t>(|V|</a:t>
            </a:r>
            <a:r>
              <a:rPr lang="en-US" baseline="30000" dirty="0"/>
              <a:t>2</a:t>
            </a:r>
            <a:r>
              <a:rPr lang="en-US" dirty="0"/>
              <a:t>) (because each </a:t>
            </a:r>
            <a:r>
              <a:rPr lang="en-US" i="1" dirty="0"/>
              <a:t>O</a:t>
            </a:r>
            <a:r>
              <a:rPr lang="en-US" dirty="0"/>
              <a:t>(|V|))</a:t>
            </a:r>
          </a:p>
          <a:p>
            <a:pPr lvl="1" eaLnBrk="1" hangingPunct="1"/>
            <a:r>
              <a:rPr lang="en-US" dirty="0"/>
              <a:t>Sum of all decrements </a:t>
            </a:r>
            <a:r>
              <a:rPr lang="en-US" i="1" dirty="0"/>
              <a:t>O</a:t>
            </a:r>
            <a:r>
              <a:rPr lang="en-US" dirty="0"/>
              <a:t>(|E|) (assuming adjacency list)</a:t>
            </a:r>
          </a:p>
          <a:p>
            <a:pPr lvl="1" eaLnBrk="1" hangingPunct="1"/>
            <a:r>
              <a:rPr lang="en-US" dirty="0"/>
              <a:t>So total is </a:t>
            </a:r>
            <a:r>
              <a:rPr lang="en-US" i="1" dirty="0"/>
              <a:t>O</a:t>
            </a:r>
            <a:r>
              <a:rPr lang="en-US" dirty="0"/>
              <a:t>(|V|</a:t>
            </a:r>
            <a:r>
              <a:rPr lang="en-US" baseline="30000" dirty="0"/>
              <a:t>2</a:t>
            </a:r>
            <a:r>
              <a:rPr lang="en-US" dirty="0"/>
              <a:t> + |E|) – not good for a sparse graph!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E47760C-8B9C-9D4C-9326-93E3DFCFB9F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371600"/>
            <a:ext cx="6629400" cy="276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labelEachVertexWithItsInDegree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for(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=0;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 &lt; </a:t>
            </a:r>
            <a:r>
              <a:rPr lang="en-US" sz="2000" b="1" kern="0" dirty="0" err="1">
                <a:latin typeface="Courier New" pitchFamily="49" charset="0"/>
              </a:rPr>
              <a:t>numVertices</a:t>
            </a:r>
            <a:r>
              <a:rPr lang="en-US" sz="2000" b="1" kern="0" dirty="0">
                <a:latin typeface="Courier New" pitchFamily="49" charset="0"/>
              </a:rPr>
              <a:t>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++){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v = </a:t>
            </a:r>
            <a:r>
              <a:rPr lang="en-US" sz="2000" b="1" kern="0" dirty="0" err="1">
                <a:latin typeface="Courier New" pitchFamily="49" charset="0"/>
              </a:rPr>
              <a:t>findNewVertexOfDegreeZero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put v next in output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	  </a:t>
            </a:r>
            <a:r>
              <a:rPr lang="en-US" sz="2000" b="1" kern="0" dirty="0">
                <a:latin typeface="Courier New" pitchFamily="49" charset="0"/>
              </a:rPr>
              <a:t>for each w adjacent to 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w.indegree</a:t>
            </a:r>
            <a:r>
              <a:rPr lang="en-US" sz="2000" b="1" kern="0" dirty="0">
                <a:latin typeface="Courier New" pitchFamily="49" charset="0"/>
              </a:rPr>
              <a:t>--;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Doing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2964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/>
              <a:t>The trick is to avoid searching for a zero-degree node every time!</a:t>
            </a:r>
          </a:p>
          <a:p>
            <a:pPr lvl="1" eaLnBrk="1" hangingPunct="1">
              <a:defRPr/>
            </a:pPr>
            <a:r>
              <a:rPr lang="en-US" dirty="0"/>
              <a:t>Keep the “pending” zero-degree nodes in a list, stack, queue, box, table, or something</a:t>
            </a:r>
          </a:p>
          <a:p>
            <a:pPr lvl="1" eaLnBrk="1" hangingPunct="1">
              <a:defRPr/>
            </a:pPr>
            <a:r>
              <a:rPr lang="en-US" dirty="0"/>
              <a:t>Order we process them affects output but not correctness or efficiency provided add/remove are both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Using a queue:</a:t>
            </a:r>
          </a:p>
          <a:p>
            <a:pPr eaLnBrk="1" hangingPunct="1">
              <a:buFontTx/>
              <a:buNone/>
              <a:defRPr/>
            </a:pPr>
            <a:endParaRPr lang="en-US" sz="1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Label each vertex with its in-degree, </a:t>
            </a:r>
            <a:r>
              <a:rPr lang="en-US" dirty="0" err="1">
                <a:solidFill>
                  <a:schemeClr val="accent2"/>
                </a:solidFill>
              </a:rPr>
              <a:t>enqueue</a:t>
            </a:r>
            <a:r>
              <a:rPr lang="en-US" dirty="0">
                <a:solidFill>
                  <a:schemeClr val="accent2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While queue is not empty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dirty="0" err="1">
                <a:solidFill>
                  <a:schemeClr val="accent2"/>
                </a:solidFill>
              </a:rPr>
              <a:t>dequeue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en-US" dirty="0"/>
              <a:t>Output </a:t>
            </a:r>
            <a:r>
              <a:rPr lang="en-US" b="1" dirty="0"/>
              <a:t>v</a:t>
            </a:r>
            <a:r>
              <a:rPr lang="en-US" dirty="0"/>
              <a:t> and remove it from the graph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en-US" dirty="0"/>
              <a:t>For each vertex </a:t>
            </a:r>
            <a:r>
              <a:rPr lang="en-US" b="1" dirty="0"/>
              <a:t>w</a:t>
            </a:r>
            <a:r>
              <a:rPr lang="en-US" dirty="0"/>
              <a:t> adjacent to </a:t>
            </a:r>
            <a:r>
              <a:rPr lang="en-US" b="1" dirty="0"/>
              <a:t>v</a:t>
            </a:r>
            <a:r>
              <a:rPr lang="en-US" dirty="0"/>
              <a:t> (i.e. </a:t>
            </a:r>
            <a:r>
              <a:rPr lang="en-US" b="1" dirty="0"/>
              <a:t>w</a:t>
            </a:r>
            <a:r>
              <a:rPr lang="en-US" dirty="0"/>
              <a:t> such that (</a:t>
            </a:r>
            <a:r>
              <a:rPr lang="en-US" b="1" dirty="0" err="1"/>
              <a:t>v</a:t>
            </a:r>
            <a:r>
              <a:rPr lang="en-US" dirty="0" err="1"/>
              <a:t>,</a:t>
            </a:r>
            <a:r>
              <a:rPr lang="en-US" b="1" dirty="0" err="1"/>
              <a:t>w</a:t>
            </a:r>
            <a:r>
              <a:rPr lang="en-US" dirty="0"/>
              <a:t>) in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), decrement the in-degree of </a:t>
            </a:r>
            <a:r>
              <a:rPr lang="en-US" b="1" dirty="0"/>
              <a:t>w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if new degree is 0, </a:t>
            </a:r>
            <a:r>
              <a:rPr lang="en-US" dirty="0" err="1">
                <a:solidFill>
                  <a:schemeClr val="accent2"/>
                </a:solidFill>
              </a:rPr>
              <a:t>enqueue</a:t>
            </a:r>
            <a:r>
              <a:rPr lang="en-US" dirty="0">
                <a:solidFill>
                  <a:schemeClr val="accent2"/>
                </a:solidFill>
              </a:rPr>
              <a:t> it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939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601200" cy="1143000"/>
          </a:xfrm>
        </p:spPr>
        <p:txBody>
          <a:bodyPr/>
          <a:lstStyle/>
          <a:p>
            <a:r>
              <a:rPr lang="en-US" dirty="0"/>
              <a:t>Topological Sort(optimized): Running time?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0" y="1295400"/>
            <a:ext cx="64008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labelAllAndEnqueueZeros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	for(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=0;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 &lt; </a:t>
            </a:r>
            <a:r>
              <a:rPr lang="en-US" sz="2000" b="1" kern="0" dirty="0" err="1">
                <a:latin typeface="Courier New" pitchFamily="49" charset="0"/>
              </a:rPr>
              <a:t>numVertices</a:t>
            </a:r>
            <a:r>
              <a:rPr lang="en-US" sz="2000" b="1" kern="0" dirty="0">
                <a:latin typeface="Courier New" pitchFamily="49" charset="0"/>
              </a:rPr>
              <a:t>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++){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v = </a:t>
            </a:r>
            <a:r>
              <a:rPr lang="en-US" sz="2000" b="1" kern="0" dirty="0" err="1">
                <a:latin typeface="Courier New" pitchFamily="49" charset="0"/>
              </a:rPr>
              <a:t>dequeue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put v next in output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	  </a:t>
            </a:r>
            <a:r>
              <a:rPr lang="en-US" sz="2000" b="1" kern="0" dirty="0">
                <a:latin typeface="Courier New" pitchFamily="49" charset="0"/>
              </a:rPr>
              <a:t>for each w adjacent to v {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w.indegree</a:t>
            </a:r>
            <a:r>
              <a:rPr lang="en-US" sz="2000" b="1" kern="0" dirty="0">
                <a:latin typeface="Courier New" pitchFamily="49" charset="0"/>
              </a:rPr>
              <a:t>--;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if(</a:t>
            </a:r>
            <a:r>
              <a:rPr lang="en-US" sz="2000" b="1" kern="0" dirty="0" err="1">
                <a:latin typeface="Courier New" pitchFamily="49" charset="0"/>
              </a:rPr>
              <a:t>w.indegree</a:t>
            </a:r>
            <a:r>
              <a:rPr lang="en-US" sz="2000" b="1" kern="0" dirty="0">
                <a:latin typeface="Courier New" pitchFamily="49" charset="0"/>
              </a:rPr>
              <a:t>==0) 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</a:t>
            </a:r>
            <a:r>
              <a:rPr lang="en-US" sz="2000" b="1" kern="0" dirty="0" err="1">
                <a:latin typeface="Courier New" pitchFamily="49" charset="0"/>
              </a:rPr>
              <a:t>enqueue</a:t>
            </a:r>
            <a:r>
              <a:rPr lang="en-US" sz="2000" b="1" kern="0" dirty="0">
                <a:latin typeface="Courier New" pitchFamily="49" charset="0"/>
              </a:rPr>
              <a:t>(w);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}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8/08/2022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ounded Rectangle 72">
            <a:extLst>
              <a:ext uri="{FF2B5EF4-FFF2-40B4-BE49-F238E27FC236}">
                <a16:creationId xmlns:a16="http://schemas.microsoft.com/office/drawing/2014/main" id="{F657EC33-85EA-4CA7-9490-F6F367E3203B}"/>
              </a:ext>
            </a:extLst>
          </p:cNvPr>
          <p:cNvSpPr/>
          <p:nvPr/>
        </p:nvSpPr>
        <p:spPr>
          <a:xfrm>
            <a:off x="9422295" y="580464"/>
            <a:ext cx="2876112" cy="5916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75707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601200" cy="1143000"/>
          </a:xfrm>
        </p:spPr>
        <p:txBody>
          <a:bodyPr/>
          <a:lstStyle/>
          <a:p>
            <a:r>
              <a:rPr lang="en-US" dirty="0"/>
              <a:t>Topological Sort(optimized): Running time?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0" y="1295400"/>
            <a:ext cx="64008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labelAllAndEnqueueZeros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	for(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=0;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 &lt; </a:t>
            </a:r>
            <a:r>
              <a:rPr lang="en-US" sz="2000" b="1" kern="0" dirty="0" err="1">
                <a:latin typeface="Courier New" pitchFamily="49" charset="0"/>
              </a:rPr>
              <a:t>numVertices</a:t>
            </a:r>
            <a:r>
              <a:rPr lang="en-US" sz="2000" b="1" kern="0" dirty="0">
                <a:latin typeface="Courier New" pitchFamily="49" charset="0"/>
              </a:rPr>
              <a:t>; </a:t>
            </a:r>
            <a:r>
              <a:rPr lang="en-US" sz="2000" b="1" kern="0" dirty="0" err="1">
                <a:latin typeface="Courier New" pitchFamily="49" charset="0"/>
              </a:rPr>
              <a:t>ctr</a:t>
            </a:r>
            <a:r>
              <a:rPr lang="en-US" sz="2000" b="1" kern="0" dirty="0">
                <a:latin typeface="Courier New" pitchFamily="49" charset="0"/>
              </a:rPr>
              <a:t>++){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v = </a:t>
            </a:r>
            <a:r>
              <a:rPr lang="en-US" sz="2000" b="1" kern="0" dirty="0" err="1">
                <a:latin typeface="Courier New" pitchFamily="49" charset="0"/>
              </a:rPr>
              <a:t>dequeue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put v next in output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	  </a:t>
            </a:r>
            <a:r>
              <a:rPr lang="en-US" sz="2000" b="1" kern="0" dirty="0">
                <a:latin typeface="Courier New" pitchFamily="49" charset="0"/>
              </a:rPr>
              <a:t>for each w adjacent to v {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w.indegree</a:t>
            </a:r>
            <a:r>
              <a:rPr lang="en-US" sz="2000" b="1" kern="0" dirty="0">
                <a:latin typeface="Courier New" pitchFamily="49" charset="0"/>
              </a:rPr>
              <a:t>--;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if(</a:t>
            </a:r>
            <a:r>
              <a:rPr lang="en-US" sz="2000" b="1" kern="0" dirty="0" err="1">
                <a:latin typeface="Courier New" pitchFamily="49" charset="0"/>
              </a:rPr>
              <a:t>w.indegree</a:t>
            </a:r>
            <a:r>
              <a:rPr lang="en-US" sz="2000" b="1" kern="0" dirty="0">
                <a:latin typeface="Courier New" pitchFamily="49" charset="0"/>
              </a:rPr>
              <a:t>==0) 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</a:t>
            </a:r>
            <a:r>
              <a:rPr lang="en-US" sz="2000" b="1" kern="0" dirty="0" err="1">
                <a:latin typeface="Courier New" pitchFamily="49" charset="0"/>
              </a:rPr>
              <a:t>enqueue</a:t>
            </a:r>
            <a:r>
              <a:rPr lang="en-US" sz="2000" b="1" kern="0" dirty="0">
                <a:latin typeface="Courier New" pitchFamily="49" charset="0"/>
              </a:rPr>
              <a:t>(w);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}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33600" y="4572000"/>
            <a:ext cx="77724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worst-case running time?</a:t>
            </a:r>
          </a:p>
          <a:p>
            <a:pPr lvl="1"/>
            <a:r>
              <a:rPr lang="en-US" dirty="0"/>
              <a:t>Initialization: </a:t>
            </a:r>
            <a:r>
              <a:rPr lang="en-US" i="1" dirty="0"/>
              <a:t>O</a:t>
            </a:r>
            <a:r>
              <a:rPr lang="en-US" dirty="0"/>
              <a:t>(|V|+|E|) (assuming adjacency list)</a:t>
            </a:r>
          </a:p>
          <a:p>
            <a:pPr lvl="1"/>
            <a:r>
              <a:rPr lang="en-US" dirty="0"/>
              <a:t>Sum of all </a:t>
            </a:r>
            <a:r>
              <a:rPr lang="en-US" dirty="0" err="1"/>
              <a:t>enqueues</a:t>
            </a:r>
            <a:r>
              <a:rPr lang="en-US" dirty="0"/>
              <a:t> and </a:t>
            </a:r>
            <a:r>
              <a:rPr lang="en-US" dirty="0" err="1"/>
              <a:t>dequeues</a:t>
            </a:r>
            <a:r>
              <a:rPr lang="en-US" dirty="0"/>
              <a:t>: </a:t>
            </a:r>
            <a:r>
              <a:rPr lang="en-US" i="1" dirty="0"/>
              <a:t>O</a:t>
            </a:r>
            <a:r>
              <a:rPr lang="en-US" dirty="0"/>
              <a:t>(|V|)</a:t>
            </a:r>
          </a:p>
          <a:p>
            <a:pPr lvl="1"/>
            <a:r>
              <a:rPr lang="en-US" dirty="0"/>
              <a:t>Sum of all decrements: </a:t>
            </a:r>
            <a:r>
              <a:rPr lang="en-US" i="1" dirty="0"/>
              <a:t>O</a:t>
            </a:r>
            <a:r>
              <a:rPr lang="en-US" dirty="0"/>
              <a:t>(|E|) (assuming adjacency list)</a:t>
            </a:r>
          </a:p>
          <a:p>
            <a:pPr lvl="1"/>
            <a:r>
              <a:rPr lang="en-US" dirty="0"/>
              <a:t>So total is </a:t>
            </a:r>
            <a:r>
              <a:rPr lang="en-US" i="1" dirty="0"/>
              <a:t>O</a:t>
            </a:r>
            <a:r>
              <a:rPr lang="en-US" dirty="0"/>
              <a:t>(|E| + |V|) – much better for sparse graph!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8/08/2022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58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Topological Sort Uses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Figuring out how to finish your degree</a:t>
            </a:r>
          </a:p>
          <a:p>
            <a:pPr eaLnBrk="1" hangingPunct="1"/>
            <a:r>
              <a:rPr lang="en-US" dirty="0"/>
              <a:t>Determining the order to compile files using a </a:t>
            </a:r>
            <a:r>
              <a:rPr lang="en-US" dirty="0" err="1"/>
              <a:t>Makefile</a:t>
            </a:r>
            <a:endParaRPr lang="en-US" dirty="0"/>
          </a:p>
          <a:p>
            <a:pPr eaLnBrk="1" hangingPunct="1"/>
            <a:r>
              <a:rPr lang="en-US" dirty="0"/>
              <a:t>Determining what order a processor should execute threads</a:t>
            </a:r>
          </a:p>
          <a:p>
            <a:pPr eaLnBrk="1" hangingPunct="1"/>
            <a:r>
              <a:rPr lang="en-US" dirty="0"/>
              <a:t>Determining what assignment you should work on next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 general, taking a dependency graph and coming up with an order of execution 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2965-2CC4-5749-AD86-01ECF984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graph algorithm!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AA11E-F9BB-5048-A585-178620B7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CB8BB-DE89-F748-8282-E8A75FA9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Smart Dogs GIFs - Get the best GIF on GIPHY">
            <a:extLst>
              <a:ext uri="{FF2B5EF4-FFF2-40B4-BE49-F238E27FC236}">
                <a16:creationId xmlns:a16="http://schemas.microsoft.com/office/drawing/2014/main" id="{172AA29C-B1AF-EB48-9438-F2AF3EA7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907189"/>
            <a:ext cx="3530600" cy="30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6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C24C92-338A-4CA1-80D9-9D88403D34B9}"/>
              </a:ext>
            </a:extLst>
          </p:cNvPr>
          <p:cNvGrpSpPr/>
          <p:nvPr/>
        </p:nvGrpSpPr>
        <p:grpSpPr>
          <a:xfrm>
            <a:off x="6410520" y="4509504"/>
            <a:ext cx="4235944" cy="2348496"/>
            <a:chOff x="4059586" y="3382128"/>
            <a:chExt cx="3176958" cy="1761372"/>
          </a:xfrm>
        </p:grpSpPr>
        <p:pic>
          <p:nvPicPr>
            <p:cNvPr id="10" name="Google Shape;676;p35">
              <a:extLst>
                <a:ext uri="{FF2B5EF4-FFF2-40B4-BE49-F238E27FC236}">
                  <a16:creationId xmlns:a16="http://schemas.microsoft.com/office/drawing/2014/main" id="{3C126344-2634-4E1E-BF0F-801C78C7650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59586" y="3382128"/>
              <a:ext cx="3176958" cy="1761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38"/>
            <p:cNvSpPr txBox="1"/>
            <p:nvPr/>
          </p:nvSpPr>
          <p:spPr>
            <a:xfrm>
              <a:off x="6342818" y="4462948"/>
              <a:ext cx="233102" cy="259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400" dirty="0"/>
                <a:t>S</a:t>
              </a:r>
              <a:endParaRPr sz="1400" dirty="0"/>
            </a:p>
          </p:txBody>
        </p:sp>
        <p:cxnSp>
          <p:nvCxnSpPr>
            <p:cNvPr id="699" name="Google Shape;699;p38"/>
            <p:cNvCxnSpPr/>
            <p:nvPr/>
          </p:nvCxnSpPr>
          <p:spPr>
            <a:xfrm rot="10800000">
              <a:off x="6135311" y="4462948"/>
              <a:ext cx="233100" cy="1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00" name="Google Shape;700;p38"/>
            <p:cNvSpPr txBox="1"/>
            <p:nvPr/>
          </p:nvSpPr>
          <p:spPr>
            <a:xfrm>
              <a:off x="4268799" y="4436416"/>
              <a:ext cx="214799" cy="259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400"/>
                <a:t>T</a:t>
              </a:r>
              <a:endParaRPr sz="1400"/>
            </a:p>
          </p:txBody>
        </p:sp>
        <p:cxnSp>
          <p:nvCxnSpPr>
            <p:cNvPr id="701" name="Google Shape;701;p38"/>
            <p:cNvCxnSpPr/>
            <p:nvPr/>
          </p:nvCxnSpPr>
          <p:spPr>
            <a:xfrm rot="10800000" flipH="1">
              <a:off x="4483599" y="4491522"/>
              <a:ext cx="566775" cy="8752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96" name="Google Shape;69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Graph Problems</a:t>
            </a:r>
            <a:endParaRPr dirty="0"/>
          </a:p>
        </p:txBody>
      </p:sp>
      <p:sp>
        <p:nvSpPr>
          <p:cNvPr id="694" name="Google Shape;694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L</a:t>
            </a:r>
            <a:r>
              <a:rPr lang="en" dirty="0"/>
              <a:t>ots of interesting questions we can ask about a graph:</a:t>
            </a:r>
          </a:p>
          <a:p>
            <a:pPr lvl="1">
              <a:spcBef>
                <a:spcPts val="600"/>
              </a:spcBef>
            </a:pPr>
            <a:r>
              <a:rPr lang="en" dirty="0"/>
              <a:t>What is the shortest route from S to T? What is the longest </a:t>
            </a:r>
            <a:r>
              <a:rPr lang="en-US" dirty="0"/>
              <a:t>route </a:t>
            </a:r>
            <a:r>
              <a:rPr lang="en" dirty="0"/>
              <a:t>without cycles?</a:t>
            </a:r>
          </a:p>
          <a:p>
            <a:pPr lvl="1">
              <a:spcBef>
                <a:spcPts val="600"/>
              </a:spcBef>
            </a:pPr>
            <a:r>
              <a:rPr lang="en" dirty="0"/>
              <a:t>Are there cycles </a:t>
            </a:r>
            <a:r>
              <a:rPr lang="en-US" dirty="0"/>
              <a:t>in this graph</a:t>
            </a:r>
            <a:r>
              <a:rPr lang="en" dirty="0"/>
              <a:t>?</a:t>
            </a:r>
          </a:p>
          <a:p>
            <a:pPr lvl="1">
              <a:spcBef>
                <a:spcPts val="600"/>
              </a:spcBef>
            </a:pPr>
            <a:r>
              <a:rPr lang="en" dirty="0"/>
              <a:t>Is there a </a:t>
            </a:r>
            <a:r>
              <a:rPr lang="en-US" dirty="0"/>
              <a:t>cycle</a:t>
            </a:r>
            <a:r>
              <a:rPr lang="en" dirty="0"/>
              <a:t> th</a:t>
            </a:r>
            <a:r>
              <a:rPr lang="en-US" dirty="0"/>
              <a:t>at uses each </a:t>
            </a:r>
            <a:r>
              <a:rPr lang="en-US" i="1" dirty="0"/>
              <a:t>vertex</a:t>
            </a:r>
            <a:r>
              <a:rPr lang="en-US" dirty="0"/>
              <a:t> exactly once?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Is there a cycle that uses each </a:t>
            </a:r>
            <a:r>
              <a:rPr lang="en-US" i="1" dirty="0"/>
              <a:t>edge</a:t>
            </a:r>
            <a:r>
              <a:rPr lang="en-US" dirty="0"/>
              <a:t> exactly once?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48B29-67E8-4EFD-9AE5-EE93C9C6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BEA9-F39B-4D4D-9F31-90E53197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Graph Traversals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2489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problem: For an arbitrary graph and a starting node </a:t>
            </a:r>
            <a:r>
              <a:rPr lang="en-US" b="1" dirty="0"/>
              <a:t>v</a:t>
            </a:r>
            <a:r>
              <a:rPr lang="en-US" dirty="0"/>
              <a:t>, find all nodes </a:t>
            </a:r>
            <a:r>
              <a:rPr lang="en-US" i="1" dirty="0"/>
              <a:t>reachable</a:t>
            </a:r>
            <a:r>
              <a:rPr lang="en-US" dirty="0"/>
              <a:t> (i.e., there exists a path) from </a:t>
            </a:r>
            <a:r>
              <a:rPr lang="en-US" b="1" dirty="0"/>
              <a:t>v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Possibly “do something” for each node (an iterator!)</a:t>
            </a:r>
          </a:p>
          <a:p>
            <a:pPr lvl="2" eaLnBrk="1" hangingPunct="1"/>
            <a:r>
              <a:rPr lang="en-US" dirty="0"/>
              <a:t>E.g. Print to output, set some field, etc.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Basic idea: </a:t>
            </a:r>
          </a:p>
          <a:p>
            <a:pPr lvl="1" eaLnBrk="1" hangingPunct="1"/>
            <a:r>
              <a:rPr lang="en-US" dirty="0"/>
              <a:t>Keep following adjacent nodes</a:t>
            </a:r>
          </a:p>
          <a:p>
            <a:pPr lvl="1" eaLnBrk="1" hangingPunct="1"/>
            <a:r>
              <a:rPr lang="en-US" dirty="0"/>
              <a:t>But “mark” nodes after visiting them, so the traversal terminates, and we process each reachable node exactly once</a:t>
            </a:r>
          </a:p>
        </p:txBody>
      </p:sp>
      <p:sp>
        <p:nvSpPr>
          <p:cNvPr id="6553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Graph Traversal: Abstract Idea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1524000"/>
            <a:ext cx="65532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traverseGraph</a:t>
            </a:r>
            <a:r>
              <a:rPr lang="en-US" sz="2000" b="1" kern="0" dirty="0">
                <a:latin typeface="Courier New" pitchFamily="49" charset="0"/>
              </a:rPr>
              <a:t>(Node start) {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	   Set pending = </a:t>
            </a:r>
            <a:r>
              <a:rPr lang="en-US" sz="2000" b="1" kern="0" dirty="0" err="1">
                <a:latin typeface="Courier New" pitchFamily="49" charset="0"/>
              </a:rPr>
              <a:t>emptySet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	   </a:t>
            </a:r>
            <a:r>
              <a:rPr lang="en-US" sz="2000" b="1" kern="0" dirty="0" err="1">
                <a:latin typeface="Courier New" pitchFamily="49" charset="0"/>
              </a:rPr>
              <a:t>pending.add</a:t>
            </a:r>
            <a:r>
              <a:rPr lang="en-US" sz="2000" b="1" kern="0" dirty="0">
                <a:latin typeface="Courier New" pitchFamily="49" charset="0"/>
              </a:rPr>
              <a:t>(start)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rgbClr val="C00000"/>
                </a:solidFill>
                <a:latin typeface="Courier New" pitchFamily="49" charset="0"/>
              </a:rPr>
              <a:t>mark</a:t>
            </a:r>
            <a:r>
              <a:rPr lang="en-US" sz="2000" b="1" kern="0" dirty="0">
                <a:latin typeface="Courier New" pitchFamily="49" charset="0"/>
              </a:rPr>
              <a:t> start as visited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while(pending is not empty) {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next = </a:t>
            </a:r>
            <a:r>
              <a:rPr lang="en-US" sz="2000" b="1" kern="0" dirty="0" err="1">
                <a:latin typeface="Courier New" pitchFamily="49" charset="0"/>
              </a:rPr>
              <a:t>pending.remove</a:t>
            </a:r>
            <a:r>
              <a:rPr lang="en-US" sz="2000" b="1" kern="0" dirty="0">
                <a:latin typeface="Courier New" pitchFamily="49" charset="0"/>
              </a:rPr>
              <a:t>()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for each node u adjacent to next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  if(u is not </a:t>
            </a:r>
            <a:r>
              <a:rPr lang="en-US" sz="2000" b="1" kern="0" dirty="0">
                <a:solidFill>
                  <a:srgbClr val="C00000"/>
                </a:solidFill>
                <a:latin typeface="Courier New" pitchFamily="49" charset="0"/>
              </a:rPr>
              <a:t>marked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    </a:t>
            </a:r>
            <a:r>
              <a:rPr lang="en-US" sz="2000" b="1" kern="0" dirty="0">
                <a:solidFill>
                  <a:srgbClr val="C00000"/>
                </a:solidFill>
                <a:latin typeface="Courier New" pitchFamily="49" charset="0"/>
              </a:rPr>
              <a:t>mark</a:t>
            </a:r>
            <a:r>
              <a:rPr lang="en-US" sz="2000" b="1" kern="0" dirty="0">
                <a:latin typeface="Courier New" pitchFamily="49" charset="0"/>
              </a:rPr>
              <a:t> u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    </a:t>
            </a:r>
            <a:r>
              <a:rPr lang="en-US" sz="2000" b="1" kern="0" dirty="0" err="1">
                <a:latin typeface="Courier New" pitchFamily="49" charset="0"/>
              </a:rPr>
              <a:t>pending.add</a:t>
            </a:r>
            <a:r>
              <a:rPr lang="en-US" sz="2000" b="1" kern="0" dirty="0">
                <a:latin typeface="Courier New" pitchFamily="49" charset="0"/>
              </a:rPr>
              <a:t>(u)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  }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}</a:t>
            </a:r>
          </a:p>
          <a:p>
            <a:pPr marL="342900" indent="-34290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8/08/2022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Running time and options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9982200" cy="47556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Assuming add and remove are </a:t>
            </a:r>
            <a:r>
              <a:rPr lang="en-US" i="1" dirty="0"/>
              <a:t>O</a:t>
            </a:r>
            <a:r>
              <a:rPr lang="en-US" dirty="0"/>
              <a:t>(1), entire traversal is </a:t>
            </a:r>
            <a:r>
              <a:rPr lang="en-US" i="1" dirty="0"/>
              <a:t>O</a:t>
            </a:r>
            <a:r>
              <a:rPr lang="en-US" dirty="0"/>
              <a:t>(|E|)</a:t>
            </a:r>
          </a:p>
          <a:p>
            <a:pPr marL="742950" lvl="2" indent="-342900"/>
            <a:r>
              <a:rPr lang="en-US" dirty="0"/>
              <a:t>Use an adjacency list representation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order we traverse depends entirely on how add and remove work/are implemented</a:t>
            </a:r>
          </a:p>
          <a:p>
            <a:pPr lvl="1"/>
            <a:r>
              <a:rPr lang="en-US" dirty="0"/>
              <a:t>Depth-first graph search (DFS): a stack </a:t>
            </a:r>
          </a:p>
          <a:p>
            <a:pPr lvl="1"/>
            <a:r>
              <a:rPr lang="en-US" dirty="0"/>
              <a:t>Breadth-first graph search (BFS): a queue 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DFS and BFS are “big ideas” in computer science</a:t>
            </a:r>
          </a:p>
          <a:p>
            <a:pPr lvl="1" eaLnBrk="1" hangingPunct="1"/>
            <a:r>
              <a:rPr lang="en-US" dirty="0"/>
              <a:t>Depth: recursively explore one part before going back to the other parts not yet explored</a:t>
            </a:r>
          </a:p>
          <a:p>
            <a:pPr lvl="1" eaLnBrk="1" hangingPunct="1"/>
            <a:r>
              <a:rPr lang="en-US" dirty="0"/>
              <a:t>Breadth: Explore areas closer to the start node first</a:t>
            </a:r>
          </a:p>
        </p:txBody>
      </p:sp>
      <p:sp>
        <p:nvSpPr>
          <p:cNvPr id="6963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Recursive DFS, Example : trees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372600" cy="533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A tree is a graph and DFS and BFS are particularly easy to “see” </a:t>
            </a:r>
          </a:p>
        </p:txBody>
      </p:sp>
      <p:sp>
        <p:nvSpPr>
          <p:cNvPr id="7168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grpSp>
        <p:nvGrpSpPr>
          <p:cNvPr id="71685" name="Group 3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09800" y="2209800"/>
            <a:ext cx="2133600" cy="2286000"/>
            <a:chOff x="3437" y="1248"/>
            <a:chExt cx="1795" cy="1920"/>
          </a:xfrm>
        </p:grpSpPr>
        <p:sp>
          <p:nvSpPr>
            <p:cNvPr id="71688" name="Oval 3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1689" name="AutoShape 38"/>
            <p:cNvCxnSpPr>
              <a:cxnSpLocks noChangeShapeType="1"/>
              <a:stCxn id="71688" idx="3"/>
              <a:endCxn id="71691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0" name="AutoShape 39"/>
            <p:cNvCxnSpPr>
              <a:cxnSpLocks noChangeShapeType="1"/>
              <a:stCxn id="71688" idx="5"/>
              <a:endCxn id="71696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691" name="Oval 4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1692" name="Oval 41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1693" name="Oval 42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1694" name="AutoShape 43"/>
            <p:cNvCxnSpPr>
              <a:cxnSpLocks noChangeShapeType="1"/>
              <a:stCxn id="71691" idx="5"/>
              <a:endCxn id="71693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5" name="AutoShape 44"/>
            <p:cNvCxnSpPr>
              <a:cxnSpLocks noChangeShapeType="1"/>
              <a:stCxn id="71691" idx="3"/>
              <a:endCxn id="7169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696" name="Oval 45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1697" name="Oval 46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1698" name="AutoShape 47"/>
            <p:cNvCxnSpPr>
              <a:cxnSpLocks noChangeShapeType="1"/>
              <a:stCxn id="71696" idx="4"/>
              <a:endCxn id="71697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9" name="AutoShape 48"/>
            <p:cNvCxnSpPr>
              <a:cxnSpLocks noChangeShapeType="1"/>
              <a:stCxn id="71697" idx="3"/>
              <a:endCxn id="71702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700" name="Oval 4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1701" name="AutoShape 50"/>
            <p:cNvCxnSpPr>
              <a:cxnSpLocks noChangeShapeType="1"/>
              <a:stCxn id="71697" idx="5"/>
              <a:endCxn id="71700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702" name="Oval 51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133600"/>
            <a:ext cx="56388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DFS(Node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mark and “process”</a:t>
            </a:r>
            <a:r>
              <a:rPr lang="en-US" sz="1400" b="1" kern="0" dirty="0">
                <a:latin typeface="Courier New" pitchFamily="49" charset="0"/>
              </a:rPr>
              <a:t>(e.g. print)</a:t>
            </a:r>
            <a:r>
              <a:rPr lang="en-US" sz="2000" b="1" kern="0" dirty="0">
                <a:latin typeface="Courier New" pitchFamily="49" charset="0"/>
              </a:rPr>
              <a:t>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for each node u adjacent to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if u is not marked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DFS(u)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38200" y="4953000"/>
            <a:ext cx="937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kern="0" dirty="0"/>
              <a:t>Order processed: A, B, D, E, C, F, G, 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Exactly what we called a “pre-order traversal” for trees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The marking is not needed here, but we need it to support arbitrary graphs , we need a way to process each node exactly once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2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DFS with a stack, Example: trees</a:t>
            </a:r>
          </a:p>
        </p:txBody>
      </p:sp>
      <p:sp>
        <p:nvSpPr>
          <p:cNvPr id="7373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grpSp>
        <p:nvGrpSpPr>
          <p:cNvPr id="73732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09800" y="2209800"/>
            <a:ext cx="2133600" cy="2286000"/>
            <a:chOff x="3437" y="1248"/>
            <a:chExt cx="1795" cy="1920"/>
          </a:xfrm>
        </p:grpSpPr>
        <p:sp>
          <p:nvSpPr>
            <p:cNvPr id="73735" name="Oval 3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3736" name="AutoShape 38"/>
            <p:cNvCxnSpPr>
              <a:cxnSpLocks noChangeShapeType="1"/>
              <a:stCxn id="73735" idx="3"/>
              <a:endCxn id="73738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37" name="AutoShape 39"/>
            <p:cNvCxnSpPr>
              <a:cxnSpLocks noChangeShapeType="1"/>
              <a:stCxn id="73735" idx="5"/>
              <a:endCxn id="73743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38" name="Oval 4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3739" name="Oval 4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3740" name="Oval 42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3741" name="AutoShape 43"/>
            <p:cNvCxnSpPr>
              <a:cxnSpLocks noChangeShapeType="1"/>
              <a:stCxn id="73738" idx="5"/>
              <a:endCxn id="73740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2" name="AutoShape 44"/>
            <p:cNvCxnSpPr>
              <a:cxnSpLocks noChangeShapeType="1"/>
              <a:stCxn id="73738" idx="3"/>
              <a:endCxn id="73739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3" name="Oval 4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3744" name="Oval 4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3745" name="AutoShape 47"/>
            <p:cNvCxnSpPr>
              <a:cxnSpLocks noChangeShapeType="1"/>
              <a:stCxn id="73743" idx="4"/>
              <a:endCxn id="73744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6" name="AutoShape 48"/>
            <p:cNvCxnSpPr>
              <a:cxnSpLocks noChangeShapeType="1"/>
              <a:stCxn id="73744" idx="3"/>
              <a:endCxn id="73749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7" name="Oval 4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3748" name="AutoShape 50"/>
            <p:cNvCxnSpPr>
              <a:cxnSpLocks noChangeShapeType="1"/>
              <a:stCxn id="73744" idx="5"/>
              <a:endCxn id="73747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9" name="Oval 5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1752600"/>
            <a:ext cx="59436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DFS2(Node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initialize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 s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mark 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while(s 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next = s.pop() // and “process”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if(u 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mark u and push onto s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133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kern="0" dirty="0"/>
              <a:t>Order processed: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A different but perfectly fine traversal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2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5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DFS with a stack, Example: trees</a:t>
            </a:r>
          </a:p>
        </p:txBody>
      </p:sp>
      <p:sp>
        <p:nvSpPr>
          <p:cNvPr id="7373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grpSp>
        <p:nvGrpSpPr>
          <p:cNvPr id="73732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09800" y="2209800"/>
            <a:ext cx="2133600" cy="2286000"/>
            <a:chOff x="3437" y="1248"/>
            <a:chExt cx="1795" cy="1920"/>
          </a:xfrm>
        </p:grpSpPr>
        <p:sp>
          <p:nvSpPr>
            <p:cNvPr id="73735" name="Oval 3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3736" name="AutoShape 38"/>
            <p:cNvCxnSpPr>
              <a:cxnSpLocks noChangeShapeType="1"/>
              <a:stCxn id="73735" idx="3"/>
              <a:endCxn id="73738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37" name="AutoShape 39"/>
            <p:cNvCxnSpPr>
              <a:cxnSpLocks noChangeShapeType="1"/>
              <a:stCxn id="73735" idx="5"/>
              <a:endCxn id="73743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38" name="Oval 4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3739" name="Oval 4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3740" name="Oval 42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3741" name="AutoShape 43"/>
            <p:cNvCxnSpPr>
              <a:cxnSpLocks noChangeShapeType="1"/>
              <a:stCxn id="73738" idx="5"/>
              <a:endCxn id="73740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2" name="AutoShape 44"/>
            <p:cNvCxnSpPr>
              <a:cxnSpLocks noChangeShapeType="1"/>
              <a:stCxn id="73738" idx="3"/>
              <a:endCxn id="73739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3" name="Oval 4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3744" name="Oval 4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3745" name="AutoShape 47"/>
            <p:cNvCxnSpPr>
              <a:cxnSpLocks noChangeShapeType="1"/>
              <a:stCxn id="73743" idx="4"/>
              <a:endCxn id="73744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6" name="AutoShape 48"/>
            <p:cNvCxnSpPr>
              <a:cxnSpLocks noChangeShapeType="1"/>
              <a:stCxn id="73744" idx="3"/>
              <a:endCxn id="73749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7" name="Oval 4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3748" name="AutoShape 50"/>
            <p:cNvCxnSpPr>
              <a:cxnSpLocks noChangeShapeType="1"/>
              <a:stCxn id="73744" idx="5"/>
              <a:endCxn id="73747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9" name="Oval 5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1752600"/>
            <a:ext cx="59436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DFS2(Node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initialize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 s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mark 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while(s 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next = s.pop() // and “process”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if(u 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mark u and push onto s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133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kern="0" dirty="0"/>
              <a:t>Order processed: A, C, F, H, G, B, E, 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A different but perfectly fine traversal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2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BFS with a queue, Example: trees</a:t>
            </a:r>
          </a:p>
        </p:txBody>
      </p:sp>
      <p:sp>
        <p:nvSpPr>
          <p:cNvPr id="75778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grpSp>
        <p:nvGrpSpPr>
          <p:cNvPr id="75780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09800" y="2209800"/>
            <a:ext cx="2133600" cy="2286000"/>
            <a:chOff x="3437" y="1248"/>
            <a:chExt cx="1795" cy="1920"/>
          </a:xfrm>
        </p:grpSpPr>
        <p:sp>
          <p:nvSpPr>
            <p:cNvPr id="75783" name="Oval 3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5784" name="AutoShape 38"/>
            <p:cNvCxnSpPr>
              <a:cxnSpLocks noChangeShapeType="1"/>
              <a:stCxn id="75783" idx="3"/>
              <a:endCxn id="75786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85" name="AutoShape 39"/>
            <p:cNvCxnSpPr>
              <a:cxnSpLocks noChangeShapeType="1"/>
              <a:stCxn id="75783" idx="5"/>
              <a:endCxn id="75791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86" name="Oval 4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5787" name="Oval 4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5788" name="Oval 42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5789" name="AutoShape 43"/>
            <p:cNvCxnSpPr>
              <a:cxnSpLocks noChangeShapeType="1"/>
              <a:stCxn id="75786" idx="5"/>
              <a:endCxn id="75788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0" name="AutoShape 44"/>
            <p:cNvCxnSpPr>
              <a:cxnSpLocks noChangeShapeType="1"/>
              <a:stCxn id="75786" idx="3"/>
              <a:endCxn id="75787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1" name="Oval 4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5792" name="Oval 4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5793" name="AutoShape 47"/>
            <p:cNvCxnSpPr>
              <a:cxnSpLocks noChangeShapeType="1"/>
              <a:stCxn id="75791" idx="4"/>
              <a:endCxn id="75792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4" name="AutoShape 48"/>
            <p:cNvCxnSpPr>
              <a:cxnSpLocks noChangeShapeType="1"/>
              <a:stCxn id="75792" idx="3"/>
              <a:endCxn id="75797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5" name="Oval 4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5796" name="AutoShape 50"/>
            <p:cNvCxnSpPr>
              <a:cxnSpLocks noChangeShapeType="1"/>
              <a:stCxn id="75792" idx="5"/>
              <a:endCxn id="75795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7" name="Oval 5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1752600"/>
            <a:ext cx="59436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BFS(Node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initialize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queue</a:t>
            </a:r>
            <a:r>
              <a:rPr lang="en-US" sz="2000" b="1" kern="0" dirty="0">
                <a:latin typeface="Courier New" pitchFamily="49" charset="0"/>
              </a:rPr>
              <a:t> q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mark 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while(q 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next = </a:t>
            </a:r>
            <a:r>
              <a:rPr lang="en-US" sz="2000" b="1" kern="0" dirty="0" err="1">
                <a:latin typeface="Courier New" pitchFamily="49" charset="0"/>
              </a:rPr>
              <a:t>q.dequeue</a:t>
            </a:r>
            <a:r>
              <a:rPr lang="en-US" b="1" kern="0" dirty="0">
                <a:latin typeface="Courier New" pitchFamily="49" charset="0"/>
              </a:rPr>
              <a:t>()// and “process”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if(u 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mark u and </a:t>
            </a:r>
            <a:r>
              <a:rPr lang="en-US" sz="2000" b="1" kern="0" dirty="0" err="1">
                <a:latin typeface="Courier New" pitchFamily="49" charset="0"/>
              </a:rPr>
              <a:t>enqueue</a:t>
            </a:r>
            <a:r>
              <a:rPr lang="en-US" sz="2000" b="1" kern="0" dirty="0">
                <a:latin typeface="Courier New" pitchFamily="49" charset="0"/>
              </a:rPr>
              <a:t> onto q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133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kern="0" dirty="0"/>
              <a:t>Order processed: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A “level-order” traversal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2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BFS with a queue, Example: trees</a:t>
            </a:r>
          </a:p>
        </p:txBody>
      </p:sp>
      <p:sp>
        <p:nvSpPr>
          <p:cNvPr id="75778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grpSp>
        <p:nvGrpSpPr>
          <p:cNvPr id="75780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09800" y="2209800"/>
            <a:ext cx="2133600" cy="2286000"/>
            <a:chOff x="3437" y="1248"/>
            <a:chExt cx="1795" cy="1920"/>
          </a:xfrm>
        </p:grpSpPr>
        <p:sp>
          <p:nvSpPr>
            <p:cNvPr id="75783" name="Oval 3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5784" name="AutoShape 38"/>
            <p:cNvCxnSpPr>
              <a:cxnSpLocks noChangeShapeType="1"/>
              <a:stCxn id="75783" idx="3"/>
              <a:endCxn id="75786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85" name="AutoShape 39"/>
            <p:cNvCxnSpPr>
              <a:cxnSpLocks noChangeShapeType="1"/>
              <a:stCxn id="75783" idx="5"/>
              <a:endCxn id="75791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86" name="Oval 4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5787" name="Oval 4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5788" name="Oval 42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5789" name="AutoShape 43"/>
            <p:cNvCxnSpPr>
              <a:cxnSpLocks noChangeShapeType="1"/>
              <a:stCxn id="75786" idx="5"/>
              <a:endCxn id="75788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0" name="AutoShape 44"/>
            <p:cNvCxnSpPr>
              <a:cxnSpLocks noChangeShapeType="1"/>
              <a:stCxn id="75786" idx="3"/>
              <a:endCxn id="75787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1" name="Oval 4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5792" name="Oval 4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5793" name="AutoShape 47"/>
            <p:cNvCxnSpPr>
              <a:cxnSpLocks noChangeShapeType="1"/>
              <a:stCxn id="75791" idx="4"/>
              <a:endCxn id="75792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4" name="AutoShape 48"/>
            <p:cNvCxnSpPr>
              <a:cxnSpLocks noChangeShapeType="1"/>
              <a:stCxn id="75792" idx="3"/>
              <a:endCxn id="75797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5" name="Oval 4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5796" name="AutoShape 50"/>
            <p:cNvCxnSpPr>
              <a:cxnSpLocks noChangeShapeType="1"/>
              <a:stCxn id="75792" idx="5"/>
              <a:endCxn id="75795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7" name="Oval 5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1752600"/>
            <a:ext cx="59436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BFS(Node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initialize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queue</a:t>
            </a:r>
            <a:r>
              <a:rPr lang="en-US" sz="2000" b="1" kern="0" dirty="0">
                <a:latin typeface="Courier New" pitchFamily="49" charset="0"/>
              </a:rPr>
              <a:t> q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mark 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while(q 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next = </a:t>
            </a:r>
            <a:r>
              <a:rPr lang="en-US" sz="2000" b="1" kern="0" dirty="0" err="1">
                <a:latin typeface="Courier New" pitchFamily="49" charset="0"/>
              </a:rPr>
              <a:t>q.dequeue</a:t>
            </a:r>
            <a:r>
              <a:rPr lang="en-US" b="1" kern="0" dirty="0">
                <a:latin typeface="Courier New" pitchFamily="49" charset="0"/>
              </a:rPr>
              <a:t>()// and “process”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if(u 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mark u and </a:t>
            </a:r>
            <a:r>
              <a:rPr lang="en-US" sz="2000" b="1" kern="0" dirty="0" err="1">
                <a:latin typeface="Courier New" pitchFamily="49" charset="0"/>
              </a:rPr>
              <a:t>enqueue</a:t>
            </a:r>
            <a:r>
              <a:rPr lang="en-US" sz="2000" b="1" kern="0" dirty="0">
                <a:latin typeface="Courier New" pitchFamily="49" charset="0"/>
              </a:rPr>
              <a:t> onto q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133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kern="0" dirty="0"/>
              <a:t>Order processed: A, B, C, D, E, F, G, 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A “level-order” traversal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2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7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0207-27C7-B246-9EE0-13F3D44C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695"/>
            <a:ext cx="5914272" cy="47556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each of the following, indicate what traversal could have processed the graph in that order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A, D, H, I, J, C, G, B, F, 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A, B, C, D, E, F, G, H, J,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A, D, C, B, H, G, F, E, I, J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A, B, E, C, G, F, J, D, H,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8CD40-1D86-4848-8D37-B3853BE2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EA8AA-DA85-DE41-ABC9-8C4D6240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38</a:t>
            </a:fld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7A32EEC-029A-924E-AD54-5DCE897368B5}"/>
              </a:ext>
            </a:extLst>
          </p:cNvPr>
          <p:cNvGrpSpPr/>
          <p:nvPr/>
        </p:nvGrpSpPr>
        <p:grpSpPr>
          <a:xfrm>
            <a:off x="7084558" y="2360293"/>
            <a:ext cx="4269242" cy="2838400"/>
            <a:chOff x="6487385" y="2331696"/>
            <a:chExt cx="4269242" cy="2838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Google Shape;202;p16">
              <a:extLst>
                <a:ext uri="{FF2B5EF4-FFF2-40B4-BE49-F238E27FC236}">
                  <a16:creationId xmlns:a16="http://schemas.microsoft.com/office/drawing/2014/main" id="{313528F0-A49B-FC41-BDFD-72EB187B1E96}"/>
                </a:ext>
              </a:extLst>
            </p:cNvPr>
            <p:cNvSpPr/>
            <p:nvPr/>
          </p:nvSpPr>
          <p:spPr>
            <a:xfrm>
              <a:off x="6487385" y="3796428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E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8" name="Google Shape;203;p16">
              <a:extLst>
                <a:ext uri="{FF2B5EF4-FFF2-40B4-BE49-F238E27FC236}">
                  <a16:creationId xmlns:a16="http://schemas.microsoft.com/office/drawing/2014/main" id="{A414F3CD-93A4-6A49-ABF7-72C9A4CB6ECA}"/>
                </a:ext>
              </a:extLst>
            </p:cNvPr>
            <p:cNvSpPr/>
            <p:nvPr/>
          </p:nvSpPr>
          <p:spPr>
            <a:xfrm>
              <a:off x="7572985" y="3958448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F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9" name="Google Shape;204;p16">
              <a:extLst>
                <a:ext uri="{FF2B5EF4-FFF2-40B4-BE49-F238E27FC236}">
                  <a16:creationId xmlns:a16="http://schemas.microsoft.com/office/drawing/2014/main" id="{3619567F-740A-6645-9E62-3C34E0E1BA94}"/>
                </a:ext>
              </a:extLst>
            </p:cNvPr>
            <p:cNvSpPr/>
            <p:nvPr/>
          </p:nvSpPr>
          <p:spPr>
            <a:xfrm>
              <a:off x="7146170" y="2938025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B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10" name="Google Shape;205;p16">
              <a:extLst>
                <a:ext uri="{FF2B5EF4-FFF2-40B4-BE49-F238E27FC236}">
                  <a16:creationId xmlns:a16="http://schemas.microsoft.com/office/drawing/2014/main" id="{2A51C8A2-3085-A14E-AF45-E7E5EAF09057}"/>
                </a:ext>
              </a:extLst>
            </p:cNvPr>
            <p:cNvSpPr/>
            <p:nvPr/>
          </p:nvSpPr>
          <p:spPr>
            <a:xfrm>
              <a:off x="8138290" y="2331696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A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11" name="Google Shape;206;p16">
              <a:extLst>
                <a:ext uri="{FF2B5EF4-FFF2-40B4-BE49-F238E27FC236}">
                  <a16:creationId xmlns:a16="http://schemas.microsoft.com/office/drawing/2014/main" id="{36B5534E-0C93-094E-8923-8D4CE1FC2B59}"/>
                </a:ext>
              </a:extLst>
            </p:cNvPr>
            <p:cNvSpPr/>
            <p:nvPr/>
          </p:nvSpPr>
          <p:spPr>
            <a:xfrm>
              <a:off x="8926757" y="4069256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G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12" name="Google Shape;207;p16">
              <a:extLst>
                <a:ext uri="{FF2B5EF4-FFF2-40B4-BE49-F238E27FC236}">
                  <a16:creationId xmlns:a16="http://schemas.microsoft.com/office/drawing/2014/main" id="{94710588-5861-F049-8282-5301F598E9EF}"/>
                </a:ext>
              </a:extLst>
            </p:cNvPr>
            <p:cNvSpPr/>
            <p:nvPr/>
          </p:nvSpPr>
          <p:spPr>
            <a:xfrm>
              <a:off x="9871945" y="2684209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D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13" name="Google Shape;208;p16">
              <a:extLst>
                <a:ext uri="{FF2B5EF4-FFF2-40B4-BE49-F238E27FC236}">
                  <a16:creationId xmlns:a16="http://schemas.microsoft.com/office/drawing/2014/main" id="{412D5560-57B7-2C42-B57E-E839051185D1}"/>
                </a:ext>
              </a:extLst>
            </p:cNvPr>
            <p:cNvSpPr/>
            <p:nvPr/>
          </p:nvSpPr>
          <p:spPr>
            <a:xfrm>
              <a:off x="10314286" y="3856909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H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cxnSp>
          <p:nvCxnSpPr>
            <p:cNvPr id="14" name="Google Shape;209;p16">
              <a:extLst>
                <a:ext uri="{FF2B5EF4-FFF2-40B4-BE49-F238E27FC236}">
                  <a16:creationId xmlns:a16="http://schemas.microsoft.com/office/drawing/2014/main" id="{F95BCFD6-80AA-2A4F-895C-807B2BEA08B4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V="1">
              <a:off x="6919572" y="3290537"/>
              <a:ext cx="291377" cy="429202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5" name="Google Shape;210;p16">
              <a:extLst>
                <a:ext uri="{FF2B5EF4-FFF2-40B4-BE49-F238E27FC236}">
                  <a16:creationId xmlns:a16="http://schemas.microsoft.com/office/drawing/2014/main" id="{A8C01617-E01D-054E-A1B8-B69E1E4A9FE0}"/>
                </a:ext>
              </a:extLst>
            </p:cNvPr>
            <p:cNvCxnSpPr>
              <a:cxnSpLocks/>
              <a:stCxn id="9" idx="5"/>
            </p:cNvCxnSpPr>
            <p:nvPr/>
          </p:nvCxnSpPr>
          <p:spPr>
            <a:xfrm>
              <a:off x="7523732" y="3290537"/>
              <a:ext cx="194461" cy="566372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11;p16">
              <a:extLst>
                <a:ext uri="{FF2B5EF4-FFF2-40B4-BE49-F238E27FC236}">
                  <a16:creationId xmlns:a16="http://schemas.microsoft.com/office/drawing/2014/main" id="{8DD58999-CC03-4642-92DF-5C3A400ED20C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>
              <a:off x="9147928" y="3157685"/>
              <a:ext cx="834272" cy="911571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7" name="Google Shape;212;p16">
              <a:extLst>
                <a:ext uri="{FF2B5EF4-FFF2-40B4-BE49-F238E27FC236}">
                  <a16:creationId xmlns:a16="http://schemas.microsoft.com/office/drawing/2014/main" id="{2DF14AB8-59D6-AB44-8B46-31D434DE5D4F}"/>
                </a:ext>
              </a:extLst>
            </p:cNvPr>
            <p:cNvCxnSpPr>
              <a:stCxn id="12" idx="5"/>
              <a:endCxn id="13" idx="1"/>
            </p:cNvCxnSpPr>
            <p:nvPr/>
          </p:nvCxnSpPr>
          <p:spPr>
            <a:xfrm>
              <a:off x="10249507" y="3036721"/>
              <a:ext cx="129558" cy="880670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" name="Google Shape;213;p16">
              <a:extLst>
                <a:ext uri="{FF2B5EF4-FFF2-40B4-BE49-F238E27FC236}">
                  <a16:creationId xmlns:a16="http://schemas.microsoft.com/office/drawing/2014/main" id="{38A7646D-1598-E545-AC28-3980BBB195CA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7643075" y="2684208"/>
              <a:ext cx="559994" cy="250182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" name="Google Shape;214;p16">
              <a:extLst>
                <a:ext uri="{FF2B5EF4-FFF2-40B4-BE49-F238E27FC236}">
                  <a16:creationId xmlns:a16="http://schemas.microsoft.com/office/drawing/2014/main" id="{DA012E5C-6660-074B-ACF3-E6F210EC3534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8580631" y="2538193"/>
              <a:ext cx="1226535" cy="203572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" name="Google Shape;208;p16">
              <a:extLst>
                <a:ext uri="{FF2B5EF4-FFF2-40B4-BE49-F238E27FC236}">
                  <a16:creationId xmlns:a16="http://schemas.microsoft.com/office/drawing/2014/main" id="{8443684B-3101-B048-B2C2-B9C5B89CECC7}"/>
                </a:ext>
              </a:extLst>
            </p:cNvPr>
            <p:cNvSpPr/>
            <p:nvPr/>
          </p:nvSpPr>
          <p:spPr>
            <a:xfrm>
              <a:off x="7981899" y="4757102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J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21" name="Google Shape;208;p16">
              <a:extLst>
                <a:ext uri="{FF2B5EF4-FFF2-40B4-BE49-F238E27FC236}">
                  <a16:creationId xmlns:a16="http://schemas.microsoft.com/office/drawing/2014/main" id="{D0B831FC-3800-A148-A6B2-A8AEADA2CBA1}"/>
                </a:ext>
              </a:extLst>
            </p:cNvPr>
            <p:cNvSpPr/>
            <p:nvPr/>
          </p:nvSpPr>
          <p:spPr>
            <a:xfrm>
              <a:off x="9467510" y="4693636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I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sp>
          <p:nvSpPr>
            <p:cNvPr id="22" name="Google Shape;208;p16">
              <a:extLst>
                <a:ext uri="{FF2B5EF4-FFF2-40B4-BE49-F238E27FC236}">
                  <a16:creationId xmlns:a16="http://schemas.microsoft.com/office/drawing/2014/main" id="{640789C7-5190-814A-8AB6-639473724DEB}"/>
                </a:ext>
              </a:extLst>
            </p:cNvPr>
            <p:cNvSpPr/>
            <p:nvPr/>
          </p:nvSpPr>
          <p:spPr>
            <a:xfrm>
              <a:off x="7896652" y="3247701"/>
              <a:ext cx="442341" cy="412994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Calibri" panose="020F0502020204030204" pitchFamily="34" charset="0"/>
                  <a:ea typeface="Consolas"/>
                  <a:cs typeface="Calibri" panose="020F0502020204030204" pitchFamily="34" charset="0"/>
                  <a:sym typeface="Consolas"/>
                </a:rPr>
                <a:t>C</a:t>
              </a:r>
              <a:endParaRPr sz="2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endParaRPr>
            </a:p>
          </p:txBody>
        </p:sp>
        <p:cxnSp>
          <p:nvCxnSpPr>
            <p:cNvPr id="23" name="Google Shape;210;p16">
              <a:extLst>
                <a:ext uri="{FF2B5EF4-FFF2-40B4-BE49-F238E27FC236}">
                  <a16:creationId xmlns:a16="http://schemas.microsoft.com/office/drawing/2014/main" id="{4D7ED2F6-C6BC-BF4C-8B95-E33BAEBDA640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>
              <a:off x="6864947" y="4148940"/>
              <a:ext cx="1008319" cy="674306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" name="Google Shape;210;p16">
              <a:extLst>
                <a:ext uri="{FF2B5EF4-FFF2-40B4-BE49-F238E27FC236}">
                  <a16:creationId xmlns:a16="http://schemas.microsoft.com/office/drawing/2014/main" id="{E68E575B-20DF-9040-BF6C-2261CA83A02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8192671" y="2744690"/>
              <a:ext cx="166790" cy="412995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" name="Google Shape;210;p16">
              <a:extLst>
                <a:ext uri="{FF2B5EF4-FFF2-40B4-BE49-F238E27FC236}">
                  <a16:creationId xmlns:a16="http://schemas.microsoft.com/office/drawing/2014/main" id="{AE9B4C53-BA22-A94B-A6D2-13B5D2416A3A}"/>
                </a:ext>
              </a:extLst>
            </p:cNvPr>
            <p:cNvCxnSpPr>
              <a:cxnSpLocks/>
              <a:stCxn id="22" idx="5"/>
            </p:cNvCxnSpPr>
            <p:nvPr/>
          </p:nvCxnSpPr>
          <p:spPr>
            <a:xfrm>
              <a:off x="8274214" y="3600213"/>
              <a:ext cx="606407" cy="463193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" name="Google Shape;210;p16">
              <a:extLst>
                <a:ext uri="{FF2B5EF4-FFF2-40B4-BE49-F238E27FC236}">
                  <a16:creationId xmlns:a16="http://schemas.microsoft.com/office/drawing/2014/main" id="{BE363F65-B9D3-B54E-9D33-5E61464D1125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H="1" flipV="1">
              <a:off x="8515852" y="4992828"/>
              <a:ext cx="1016437" cy="53320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Google Shape;210;p16">
              <a:extLst>
                <a:ext uri="{FF2B5EF4-FFF2-40B4-BE49-F238E27FC236}">
                  <a16:creationId xmlns:a16="http://schemas.microsoft.com/office/drawing/2014/main" id="{5DEB2822-58ED-C640-9899-18F29605F8EA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 flipH="1">
              <a:off x="9936724" y="4269903"/>
              <a:ext cx="598733" cy="483077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Google Shape;210;p16">
              <a:extLst>
                <a:ext uri="{FF2B5EF4-FFF2-40B4-BE49-F238E27FC236}">
                  <a16:creationId xmlns:a16="http://schemas.microsoft.com/office/drawing/2014/main" id="{86981F0B-226B-1643-8CAF-5CA41004F0A7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H="1">
              <a:off x="8440892" y="4421768"/>
              <a:ext cx="550644" cy="359674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CFB510E7-E184-5C4F-B147-8EA9434DF9E1}"/>
              </a:ext>
            </a:extLst>
          </p:cNvPr>
          <p:cNvSpPr/>
          <p:nvPr/>
        </p:nvSpPr>
        <p:spPr>
          <a:xfrm>
            <a:off x="0" y="0"/>
            <a:ext cx="12192000" cy="14212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4" descr="Logos | Poll Everywhere">
            <a:extLst>
              <a:ext uri="{FF2B5EF4-FFF2-40B4-BE49-F238E27FC236}">
                <a16:creationId xmlns:a16="http://schemas.microsoft.com/office/drawing/2014/main" id="{88F4CC1D-2EB7-BE4D-B786-C2510FB2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225203"/>
            <a:ext cx="4124512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67763E0-C4CC-DC48-8CFD-91F30AB29517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986940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DFS/BFS Comparison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9474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Breadth-first search:</a:t>
            </a:r>
          </a:p>
          <a:p>
            <a:pPr eaLnBrk="1" hangingPunct="1"/>
            <a:r>
              <a:rPr lang="en-US" sz="2400" dirty="0"/>
              <a:t>Always finds shortest paths, i.e., “optimal solutions</a:t>
            </a:r>
          </a:p>
          <a:p>
            <a:pPr lvl="1" eaLnBrk="1" hangingPunct="1"/>
            <a:r>
              <a:rPr lang="en-US" sz="2000" dirty="0"/>
              <a:t>Better for “what is the shortest path from </a:t>
            </a:r>
            <a:r>
              <a:rPr lang="en-US" sz="2000" b="1" dirty="0"/>
              <a:t>x</a:t>
            </a:r>
            <a:r>
              <a:rPr lang="en-US" sz="2000" dirty="0"/>
              <a:t> to </a:t>
            </a:r>
            <a:r>
              <a:rPr lang="en-US" sz="2000" b="1" dirty="0"/>
              <a:t>y</a:t>
            </a:r>
            <a:r>
              <a:rPr lang="en-US" sz="2000" dirty="0"/>
              <a:t>”</a:t>
            </a:r>
          </a:p>
          <a:p>
            <a:pPr eaLnBrk="1" hangingPunct="1"/>
            <a:r>
              <a:rPr lang="en-US" sz="2400" dirty="0"/>
              <a:t>Queue may hold </a:t>
            </a:r>
            <a:r>
              <a:rPr lang="en-US" sz="2400" i="1" dirty="0"/>
              <a:t>O</a:t>
            </a:r>
            <a:r>
              <a:rPr lang="en-US" sz="2400" dirty="0"/>
              <a:t>(|V|) nodes (e.g. at the bottom level of binary tree of height h, 2</a:t>
            </a:r>
            <a:r>
              <a:rPr lang="en-US" sz="2400" baseline="30000" dirty="0"/>
              <a:t>h</a:t>
            </a:r>
            <a:r>
              <a:rPr lang="en-US" sz="2400" dirty="0"/>
              <a:t> nodes in queue)</a:t>
            </a:r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Depth-first search:</a:t>
            </a:r>
          </a:p>
          <a:p>
            <a:pPr eaLnBrk="1" hangingPunct="1"/>
            <a:r>
              <a:rPr lang="en-US" sz="2400" dirty="0"/>
              <a:t>Can use less space in finding a path</a:t>
            </a:r>
          </a:p>
          <a:p>
            <a:pPr lvl="1" eaLnBrk="1" hangingPunct="1"/>
            <a:r>
              <a:rPr lang="en-US" sz="2000" dirty="0"/>
              <a:t>If </a:t>
            </a:r>
            <a:r>
              <a:rPr lang="en-US" sz="2000" i="1" dirty="0"/>
              <a:t>longest path</a:t>
            </a:r>
            <a:r>
              <a:rPr lang="en-US" sz="2000" dirty="0"/>
              <a:t> in the graph is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/>
              <a:t> and highest out-degree is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/>
              <a:t> then DFS stack never has more than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d*p</a:t>
            </a:r>
            <a:r>
              <a:rPr lang="en-US" sz="2000" dirty="0"/>
              <a:t> elements</a:t>
            </a:r>
          </a:p>
          <a:p>
            <a:pPr lvl="1" eaLnBrk="1" hangingPunct="1"/>
            <a:endParaRPr lang="en-US" sz="800" dirty="0"/>
          </a:p>
          <a:p>
            <a:pPr marL="0" indent="0">
              <a:buNone/>
            </a:pPr>
            <a:r>
              <a:rPr lang="en-US" sz="2400" dirty="0"/>
              <a:t>A third approach: </a:t>
            </a:r>
            <a:r>
              <a:rPr lang="en-US" sz="2400" i="1" dirty="0"/>
              <a:t>Iterative deepening (IDDFS)</a:t>
            </a:r>
            <a:r>
              <a:rPr lang="en-US" sz="2400" dirty="0"/>
              <a:t>: </a:t>
            </a:r>
          </a:p>
          <a:p>
            <a:pPr lvl="1" eaLnBrk="1" hangingPunct="1"/>
            <a:r>
              <a:rPr lang="en-US" sz="2000" dirty="0"/>
              <a:t>Try DFS but don’t allow recursion more than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/>
              <a:t> levels deep.  </a:t>
            </a:r>
          </a:p>
          <a:p>
            <a:pPr lvl="1" eaLnBrk="1" hangingPunct="1"/>
            <a:r>
              <a:rPr lang="en-US" sz="2000" dirty="0"/>
              <a:t>If that fails, increment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/>
              <a:t> and start the entire search over</a:t>
            </a:r>
          </a:p>
          <a:p>
            <a:pPr eaLnBrk="1" hangingPunct="1"/>
            <a:r>
              <a:rPr lang="en-US" sz="2400" dirty="0"/>
              <a:t>Like BFS, finds shortest paths.  Like DFS, less space.</a:t>
            </a:r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</p:txBody>
      </p:sp>
      <p:sp>
        <p:nvSpPr>
          <p:cNvPr id="7782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Graph Problems More Theoretically</a:t>
            </a:r>
            <a:endParaRPr dirty="0"/>
          </a:p>
        </p:txBody>
      </p:sp>
      <p:sp>
        <p:nvSpPr>
          <p:cNvPr id="707" name="Google Shape;707;p39"/>
          <p:cNvSpPr txBox="1">
            <a:spLocks noGrp="1"/>
          </p:cNvSpPr>
          <p:nvPr>
            <p:ph idx="1"/>
          </p:nvPr>
        </p:nvSpPr>
        <p:spPr>
          <a:xfrm>
            <a:off x="838200" y="1028242"/>
            <a:ext cx="10680700" cy="5581879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" dirty="0"/>
              <a:t>Some well known graph problems and their common names: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s-t Path</a:t>
            </a:r>
            <a:r>
              <a:rPr lang="en" dirty="0"/>
              <a:t>. Is there a path between vertices s and t?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Connectivity. </a:t>
            </a:r>
            <a:r>
              <a:rPr lang="en" dirty="0"/>
              <a:t>Is the graph connected?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Biconnectivity. </a:t>
            </a:r>
            <a:r>
              <a:rPr lang="en" dirty="0"/>
              <a:t>Is there a vertex whose removal disconnects the graph?</a:t>
            </a:r>
            <a:endParaRPr lang="en" b="1" dirty="0"/>
          </a:p>
          <a:p>
            <a:pPr lvl="1">
              <a:spcBef>
                <a:spcPts val="600"/>
              </a:spcBef>
            </a:pPr>
            <a:r>
              <a:rPr lang="en" b="1" dirty="0"/>
              <a:t>Shortest s-t Path. </a:t>
            </a:r>
            <a:r>
              <a:rPr lang="en" dirty="0"/>
              <a:t>What is the shortest path between vertices s and t?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Cycle Detection.</a:t>
            </a:r>
            <a:r>
              <a:rPr lang="en" dirty="0"/>
              <a:t> Does the graph contain any cycles?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Euler Tour.</a:t>
            </a:r>
            <a:r>
              <a:rPr lang="en" dirty="0"/>
              <a:t> Is there a cycle that uses every edge exactly once?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Hamilton Tour. </a:t>
            </a:r>
            <a:r>
              <a:rPr lang="en" dirty="0"/>
              <a:t>Is there a cycle that uses every vertex exactly once?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Planarity</a:t>
            </a:r>
            <a:r>
              <a:rPr lang="en" dirty="0"/>
              <a:t>. Can you draw the graph on paper with no crossing edges?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Isomorphism</a:t>
            </a:r>
            <a:r>
              <a:rPr lang="en" dirty="0"/>
              <a:t>. Are two graphs the same graph (in disguise)?</a:t>
            </a:r>
            <a:br>
              <a:rPr lang="en" dirty="0"/>
            </a:br>
            <a:endParaRPr dirty="0"/>
          </a:p>
          <a:p>
            <a:pPr>
              <a:spcBef>
                <a:spcPts val="600"/>
              </a:spcBef>
            </a:pPr>
            <a:r>
              <a:rPr lang="en" dirty="0"/>
              <a:t>Often can’t tell how difficult a graph problem is without very deep consideration.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D682B-EBF2-4C49-8D2A-C201F148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395CC-523D-4487-B1F5-40E74D21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167F-C421-1046-B54B-BE779458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IDDFS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50CA-8A2A-C740-931D-EF425171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5842000" cy="4755667"/>
          </a:xfrm>
        </p:spPr>
        <p:txBody>
          <a:bodyPr/>
          <a:lstStyle/>
          <a:p>
            <a:r>
              <a:rPr lang="en-US" dirty="0"/>
              <a:t>IDDFS ideas can be applied to AI search algorithms to prune out bad branches earlier instead of traversing them too far</a:t>
            </a:r>
          </a:p>
          <a:p>
            <a:pPr lvl="1"/>
            <a:r>
              <a:rPr lang="en-US" dirty="0"/>
              <a:t>Helps us figure out how to “break ties” when picking a path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Take CSE473 AI</a:t>
            </a:r>
            <a:br>
              <a:rPr lang="en-US" dirty="0"/>
            </a:br>
            <a:r>
              <a:rPr lang="en-US" dirty="0"/>
              <a:t>(CSE415 AI Non-Majors)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9EE5-FCBA-4C42-999E-236545E6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FE272-9F4F-3E4A-9CF5-71B42B01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 descr="Option 1 in Assignment 5 for CSE 415 (Spring 2019)">
            <a:extLst>
              <a:ext uri="{FF2B5EF4-FFF2-40B4-BE49-F238E27FC236}">
                <a16:creationId xmlns:a16="http://schemas.microsoft.com/office/drawing/2014/main" id="{3087424C-C36C-6D41-91AC-AFDD4662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421296"/>
            <a:ext cx="4515979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11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Saving the path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10515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Our graph traversals can answer the “reachability question”:</a:t>
            </a:r>
          </a:p>
          <a:p>
            <a:pPr lvl="1" eaLnBrk="1" hangingPunct="1"/>
            <a:r>
              <a:rPr lang="en-US" dirty="0"/>
              <a:t>“</a:t>
            </a:r>
            <a:r>
              <a:rPr lang="en-US" b="1" i="1" u="sng" dirty="0"/>
              <a:t>Is there </a:t>
            </a:r>
            <a:r>
              <a:rPr lang="en-US" dirty="0"/>
              <a:t>a path from node x to node y?”</a:t>
            </a:r>
          </a:p>
          <a:p>
            <a:pPr lvl="1" eaLnBrk="1" hangingPunct="1"/>
            <a:endParaRPr lang="en-US" sz="1000" dirty="0"/>
          </a:p>
          <a:p>
            <a:pPr eaLnBrk="1" hangingPunct="1"/>
            <a:r>
              <a:rPr lang="en-US" dirty="0"/>
              <a:t>Q: But what if we want to </a:t>
            </a:r>
            <a:r>
              <a:rPr lang="en-US" b="1" i="1" u="sng" dirty="0"/>
              <a:t>output the actual path</a:t>
            </a:r>
            <a:r>
              <a:rPr lang="en-US" dirty="0"/>
              <a:t>?</a:t>
            </a:r>
          </a:p>
          <a:p>
            <a:pPr marL="457200" lvl="1" indent="0" eaLnBrk="1" hangingPunct="1">
              <a:buNone/>
            </a:pPr>
            <a:endParaRPr lang="en-US" sz="1000" dirty="0"/>
          </a:p>
          <a:p>
            <a:pPr eaLnBrk="1" hangingPunct="1"/>
            <a:r>
              <a:rPr lang="en-US" dirty="0"/>
              <a:t>A: Like this: </a:t>
            </a:r>
          </a:p>
          <a:p>
            <a:pPr lvl="1" eaLnBrk="1" hangingPunct="1"/>
            <a:r>
              <a:rPr lang="en-US" dirty="0"/>
              <a:t>Instead of just “marking” a node, store the </a:t>
            </a:r>
            <a:r>
              <a:rPr lang="en-US" b="1" u="sng" dirty="0"/>
              <a:t>previous node </a:t>
            </a:r>
            <a:r>
              <a:rPr lang="en-US" dirty="0"/>
              <a:t>along the path (when processing </a:t>
            </a:r>
            <a:r>
              <a:rPr lang="en-US" b="1" dirty="0"/>
              <a:t>u</a:t>
            </a:r>
            <a:r>
              <a:rPr lang="en-US" dirty="0"/>
              <a:t> causes us to add </a:t>
            </a:r>
            <a:r>
              <a:rPr lang="en-US" b="1" dirty="0"/>
              <a:t>v</a:t>
            </a:r>
            <a:r>
              <a:rPr lang="en-US" dirty="0"/>
              <a:t> to the search, set </a:t>
            </a:r>
            <a:r>
              <a:rPr lang="en-US" b="1" dirty="0" err="1"/>
              <a:t>v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.path</a:t>
            </a:r>
            <a:r>
              <a:rPr lang="en-US" dirty="0"/>
              <a:t> field to be </a:t>
            </a:r>
            <a:r>
              <a:rPr lang="en-US" b="1" dirty="0"/>
              <a:t>u</a:t>
            </a:r>
            <a:r>
              <a:rPr lang="en-US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8/08/2022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 using BFS</a:t>
            </a:r>
          </a:p>
        </p:txBody>
      </p:sp>
      <p:sp>
        <p:nvSpPr>
          <p:cNvPr id="8192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81924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71913" y="55451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1925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43313" y="3106738"/>
            <a:ext cx="381000" cy="381000"/>
          </a:xfrm>
          <a:prstGeom prst="ellipse">
            <a:avLst/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1926" name="AutoShape 5"/>
          <p:cNvCxnSpPr>
            <a:cxnSpLocks noChangeShapeType="1"/>
            <a:stCxn id="81924" idx="0"/>
            <a:endCxn id="81925" idx="4"/>
          </p:cNvCxnSpPr>
          <p:nvPr>
            <p:custDataLst>
              <p:tags r:id="rId5"/>
            </p:custDataLst>
          </p:nvPr>
        </p:nvCxnSpPr>
        <p:spPr bwMode="auto">
          <a:xfrm flipH="1" flipV="1">
            <a:off x="3833813" y="3502026"/>
            <a:ext cx="228600" cy="202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27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319713" y="42497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1928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215313" y="34115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1929" name="AutoShape 9"/>
          <p:cNvCxnSpPr>
            <a:cxnSpLocks noChangeShapeType="1"/>
            <a:stCxn id="81928" idx="4"/>
          </p:cNvCxnSpPr>
          <p:nvPr>
            <p:custDataLst>
              <p:tags r:id="rId8"/>
            </p:custDataLst>
          </p:nvPr>
        </p:nvCxnSpPr>
        <p:spPr bwMode="auto">
          <a:xfrm flipH="1">
            <a:off x="7473951" y="3806825"/>
            <a:ext cx="931863" cy="2084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0" name="AutoShape 10"/>
          <p:cNvCxnSpPr>
            <a:cxnSpLocks noChangeShapeType="1"/>
            <a:stCxn id="81928" idx="2"/>
            <a:endCxn id="81925" idx="6"/>
          </p:cNvCxnSpPr>
          <p:nvPr>
            <p:custDataLst>
              <p:tags r:id="rId9"/>
            </p:custDataLst>
          </p:nvPr>
        </p:nvCxnSpPr>
        <p:spPr bwMode="auto">
          <a:xfrm flipH="1" flipV="1">
            <a:off x="4038601" y="3297238"/>
            <a:ext cx="41624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1" name="AutoShape 11"/>
          <p:cNvCxnSpPr>
            <a:cxnSpLocks noChangeShapeType="1"/>
            <a:stCxn id="81925" idx="5"/>
            <a:endCxn id="81927" idx="1"/>
          </p:cNvCxnSpPr>
          <p:nvPr>
            <p:custDataLst>
              <p:tags r:id="rId10"/>
            </p:custDataLst>
          </p:nvPr>
        </p:nvCxnSpPr>
        <p:spPr bwMode="auto">
          <a:xfrm>
            <a:off x="3968751" y="3446463"/>
            <a:ext cx="1406525" cy="84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2" name="AutoShape 12"/>
          <p:cNvCxnSpPr>
            <a:cxnSpLocks noChangeShapeType="1"/>
            <a:stCxn id="81924" idx="7"/>
            <a:endCxn id="81927" idx="3"/>
          </p:cNvCxnSpPr>
          <p:nvPr>
            <p:custDataLst>
              <p:tags r:id="rId11"/>
            </p:custDataLst>
          </p:nvPr>
        </p:nvCxnSpPr>
        <p:spPr bwMode="auto">
          <a:xfrm flipV="1">
            <a:off x="4197351" y="4589463"/>
            <a:ext cx="1177925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3" name="AutoShape 13"/>
          <p:cNvCxnSpPr>
            <a:cxnSpLocks noChangeShapeType="1"/>
            <a:stCxn id="81927" idx="5"/>
          </p:cNvCxnSpPr>
          <p:nvPr>
            <p:custDataLst>
              <p:tags r:id="rId12"/>
            </p:custDataLst>
          </p:nvPr>
        </p:nvCxnSpPr>
        <p:spPr bwMode="auto">
          <a:xfrm>
            <a:off x="5645151" y="4589463"/>
            <a:ext cx="1558925" cy="130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4" name="AutoShape 14"/>
          <p:cNvCxnSpPr>
            <a:cxnSpLocks noChangeShapeType="1"/>
            <a:stCxn id="81927" idx="7"/>
            <a:endCxn id="81928" idx="3"/>
          </p:cNvCxnSpPr>
          <p:nvPr>
            <p:custDataLst>
              <p:tags r:id="rId13"/>
            </p:custDataLst>
          </p:nvPr>
        </p:nvCxnSpPr>
        <p:spPr bwMode="auto">
          <a:xfrm flipV="1">
            <a:off x="5645151" y="3751263"/>
            <a:ext cx="26257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5" name="AutoShape 15"/>
          <p:cNvCxnSpPr>
            <a:cxnSpLocks noChangeShapeType="1"/>
            <a:endCxn id="81924" idx="6"/>
          </p:cNvCxnSpPr>
          <p:nvPr>
            <p:custDataLst>
              <p:tags r:id="rId14"/>
            </p:custDataLst>
          </p:nvPr>
        </p:nvCxnSpPr>
        <p:spPr bwMode="auto">
          <a:xfrm flipH="1" flipV="1">
            <a:off x="4267201" y="5735638"/>
            <a:ext cx="28670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3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05114" y="3333750"/>
            <a:ext cx="949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33714" y="5848350"/>
            <a:ext cx="173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19914" y="6229350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Dallas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64200" y="4248150"/>
            <a:ext cx="1642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838201" y="1447801"/>
            <a:ext cx="7501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What is a path from Seattle to Austin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/>
              <a:t>   Remember marked nodes are not re-</a:t>
            </a:r>
            <a:r>
              <a:rPr lang="en-US" sz="2000" dirty="0" err="1"/>
              <a:t>enqueued</a:t>
            </a:r>
            <a:endParaRPr lang="en-US" sz="20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/>
              <a:t>   Note shortest paths may not be unique</a:t>
            </a:r>
          </a:p>
        </p:txBody>
      </p:sp>
      <p:sp>
        <p:nvSpPr>
          <p:cNvPr id="81941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20200" y="5334000"/>
            <a:ext cx="381000" cy="381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1942" name="Oval 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162800" y="58118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1943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53425" y="2992438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Chicago</a:t>
            </a:r>
          </a:p>
        </p:txBody>
      </p:sp>
      <p:sp>
        <p:nvSpPr>
          <p:cNvPr id="81944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63001" y="4800600"/>
            <a:ext cx="85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Austin</a:t>
            </a:r>
          </a:p>
        </p:txBody>
      </p:sp>
      <p:cxnSp>
        <p:nvCxnSpPr>
          <p:cNvPr id="81945" name="AutoShape 13"/>
          <p:cNvCxnSpPr>
            <a:cxnSpLocks noChangeShapeType="1"/>
            <a:stCxn id="81942" idx="6"/>
            <a:endCxn id="81941" idx="2"/>
          </p:cNvCxnSpPr>
          <p:nvPr>
            <p:custDataLst>
              <p:tags r:id="rId24"/>
            </p:custDataLst>
          </p:nvPr>
        </p:nvCxnSpPr>
        <p:spPr bwMode="auto">
          <a:xfrm flipV="1">
            <a:off x="7543800" y="5524500"/>
            <a:ext cx="167640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 using BFS</a:t>
            </a:r>
          </a:p>
        </p:txBody>
      </p:sp>
      <p:sp>
        <p:nvSpPr>
          <p:cNvPr id="8397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83972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71913" y="55451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3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43313" y="3106738"/>
            <a:ext cx="381000" cy="381000"/>
          </a:xfrm>
          <a:prstGeom prst="ellipse">
            <a:avLst/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4" name="AutoShape 5"/>
          <p:cNvCxnSpPr>
            <a:cxnSpLocks noChangeShapeType="1"/>
            <a:stCxn id="83972" idx="0"/>
            <a:endCxn id="83973" idx="4"/>
          </p:cNvCxnSpPr>
          <p:nvPr>
            <p:custDataLst>
              <p:tags r:id="rId5"/>
            </p:custDataLst>
          </p:nvPr>
        </p:nvCxnSpPr>
        <p:spPr bwMode="auto">
          <a:xfrm flipH="1" flipV="1">
            <a:off x="3833813" y="3502026"/>
            <a:ext cx="228600" cy="202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75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319713" y="42497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6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215313" y="34115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7" name="AutoShape 9"/>
          <p:cNvCxnSpPr>
            <a:cxnSpLocks noChangeShapeType="1"/>
            <a:stCxn id="83976" idx="4"/>
          </p:cNvCxnSpPr>
          <p:nvPr>
            <p:custDataLst>
              <p:tags r:id="rId8"/>
            </p:custDataLst>
          </p:nvPr>
        </p:nvCxnSpPr>
        <p:spPr bwMode="auto">
          <a:xfrm flipH="1">
            <a:off x="7473951" y="3806825"/>
            <a:ext cx="931863" cy="2084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8" name="AutoShape 10"/>
          <p:cNvCxnSpPr>
            <a:cxnSpLocks noChangeShapeType="1"/>
            <a:stCxn id="83976" idx="2"/>
            <a:endCxn id="83973" idx="6"/>
          </p:cNvCxnSpPr>
          <p:nvPr>
            <p:custDataLst>
              <p:tags r:id="rId9"/>
            </p:custDataLst>
          </p:nvPr>
        </p:nvCxnSpPr>
        <p:spPr bwMode="auto">
          <a:xfrm flipH="1" flipV="1">
            <a:off x="4038601" y="3297238"/>
            <a:ext cx="41624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9" name="AutoShape 11"/>
          <p:cNvCxnSpPr>
            <a:cxnSpLocks noChangeShapeType="1"/>
            <a:stCxn id="83973" idx="5"/>
            <a:endCxn id="83975" idx="1"/>
          </p:cNvCxnSpPr>
          <p:nvPr>
            <p:custDataLst>
              <p:tags r:id="rId10"/>
            </p:custDataLst>
          </p:nvPr>
        </p:nvCxnSpPr>
        <p:spPr bwMode="auto">
          <a:xfrm>
            <a:off x="3968751" y="3446463"/>
            <a:ext cx="1406525" cy="84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0" name="AutoShape 12"/>
          <p:cNvCxnSpPr>
            <a:cxnSpLocks noChangeShapeType="1"/>
            <a:stCxn id="83972" idx="7"/>
            <a:endCxn id="83975" idx="3"/>
          </p:cNvCxnSpPr>
          <p:nvPr>
            <p:custDataLst>
              <p:tags r:id="rId11"/>
            </p:custDataLst>
          </p:nvPr>
        </p:nvCxnSpPr>
        <p:spPr bwMode="auto">
          <a:xfrm flipV="1">
            <a:off x="4197351" y="4589463"/>
            <a:ext cx="1177925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1" name="AutoShape 13"/>
          <p:cNvCxnSpPr>
            <a:cxnSpLocks noChangeShapeType="1"/>
            <a:stCxn id="83975" idx="5"/>
          </p:cNvCxnSpPr>
          <p:nvPr>
            <p:custDataLst>
              <p:tags r:id="rId12"/>
            </p:custDataLst>
          </p:nvPr>
        </p:nvCxnSpPr>
        <p:spPr bwMode="auto">
          <a:xfrm>
            <a:off x="5645151" y="4589463"/>
            <a:ext cx="1558925" cy="130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2" name="AutoShape 14"/>
          <p:cNvCxnSpPr>
            <a:cxnSpLocks noChangeShapeType="1"/>
            <a:stCxn id="83975" idx="7"/>
            <a:endCxn id="83976" idx="3"/>
          </p:cNvCxnSpPr>
          <p:nvPr>
            <p:custDataLst>
              <p:tags r:id="rId13"/>
            </p:custDataLst>
          </p:nvPr>
        </p:nvCxnSpPr>
        <p:spPr bwMode="auto">
          <a:xfrm flipV="1">
            <a:off x="5645151" y="3751263"/>
            <a:ext cx="26257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3" name="AutoShape 15"/>
          <p:cNvCxnSpPr>
            <a:cxnSpLocks noChangeShapeType="1"/>
            <a:endCxn id="83972" idx="6"/>
          </p:cNvCxnSpPr>
          <p:nvPr>
            <p:custDataLst>
              <p:tags r:id="rId14"/>
            </p:custDataLst>
          </p:nvPr>
        </p:nvCxnSpPr>
        <p:spPr bwMode="auto">
          <a:xfrm flipH="1" flipV="1">
            <a:off x="4267201" y="5735638"/>
            <a:ext cx="28670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8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05114" y="3333750"/>
            <a:ext cx="949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33714" y="5848350"/>
            <a:ext cx="173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19914" y="6229350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Dallas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64200" y="4248150"/>
            <a:ext cx="1642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838201" y="1447801"/>
            <a:ext cx="7501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What is a path from Seattle to Austin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/>
              <a:t>   Remember marked nodes are not re-</a:t>
            </a:r>
            <a:r>
              <a:rPr lang="en-US" sz="2000" dirty="0" err="1"/>
              <a:t>enqueued</a:t>
            </a:r>
            <a:endParaRPr lang="en-US" sz="20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/>
              <a:t>   Note shortest paths may not be unique</a:t>
            </a:r>
          </a:p>
        </p:txBody>
      </p:sp>
      <p:sp>
        <p:nvSpPr>
          <p:cNvPr id="83989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20200" y="5334000"/>
            <a:ext cx="381000" cy="381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0" name="Oval 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162800" y="581183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1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53425" y="2992438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Chicago</a:t>
            </a:r>
          </a:p>
        </p:txBody>
      </p:sp>
      <p:sp>
        <p:nvSpPr>
          <p:cNvPr id="83992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63001" y="4800600"/>
            <a:ext cx="85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Austin</a:t>
            </a:r>
          </a:p>
        </p:txBody>
      </p:sp>
      <p:cxnSp>
        <p:nvCxnSpPr>
          <p:cNvPr id="83993" name="AutoShape 13"/>
          <p:cNvCxnSpPr>
            <a:cxnSpLocks noChangeShapeType="1"/>
            <a:stCxn id="83990" idx="6"/>
            <a:endCxn id="83989" idx="2"/>
          </p:cNvCxnSpPr>
          <p:nvPr>
            <p:custDataLst>
              <p:tags r:id="rId24"/>
            </p:custDataLst>
          </p:nvPr>
        </p:nvCxnSpPr>
        <p:spPr bwMode="auto">
          <a:xfrm flipV="1">
            <a:off x="7543800" y="5524500"/>
            <a:ext cx="167640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Freeform 2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3378200" y="3678238"/>
            <a:ext cx="481397" cy="1866900"/>
          </a:xfrm>
          <a:custGeom>
            <a:avLst/>
            <a:gdLst>
              <a:gd name="T0" fmla="*/ 320 w 320"/>
              <a:gd name="T1" fmla="*/ 1248 h 1248"/>
              <a:gd name="T2" fmla="*/ 32 w 320"/>
              <a:gd name="T3" fmla="*/ 720 h 1248"/>
              <a:gd name="T4" fmla="*/ 128 w 320"/>
              <a:gd name="T5" fmla="*/ 0 h 1248"/>
              <a:gd name="T6" fmla="*/ 0 60000 65536"/>
              <a:gd name="T7" fmla="*/ 0 60000 65536"/>
              <a:gd name="T8" fmla="*/ 0 60000 65536"/>
              <a:gd name="T9" fmla="*/ 0 w 320"/>
              <a:gd name="T10" fmla="*/ 0 h 1248"/>
              <a:gd name="T11" fmla="*/ 320 w 32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248">
                <a:moveTo>
                  <a:pt x="320" y="1248"/>
                </a:moveTo>
                <a:cubicBezTo>
                  <a:pt x="192" y="1088"/>
                  <a:pt x="64" y="928"/>
                  <a:pt x="32" y="720"/>
                </a:cubicBezTo>
                <a:cubicBezTo>
                  <a:pt x="0" y="512"/>
                  <a:pt x="112" y="120"/>
                  <a:pt x="128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Freeform 2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191001" y="3373438"/>
            <a:ext cx="1319212" cy="874712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Freeform 2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38601" y="2941637"/>
            <a:ext cx="4082639" cy="513497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70956">
            <a:off x="4279900" y="5548590"/>
            <a:ext cx="2794000" cy="369332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>
            <p:custDataLst>
              <p:tags r:id="rId29"/>
            </p:custDataLst>
          </p:nvPr>
        </p:nvSpPr>
        <p:spPr bwMode="auto">
          <a:xfrm flipV="1">
            <a:off x="7467600" y="5638800"/>
            <a:ext cx="1752600" cy="369332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3429000" y="5486400"/>
            <a:ext cx="3353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39" name="TextBox 38"/>
          <p:cNvSpPr txBox="1"/>
          <p:nvPr>
            <p:custDataLst>
              <p:tags r:id="rId31"/>
            </p:custDataLst>
          </p:nvPr>
        </p:nvSpPr>
        <p:spPr>
          <a:xfrm>
            <a:off x="4930775" y="4267200"/>
            <a:ext cx="3353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40" name="TextBox 39"/>
          <p:cNvSpPr txBox="1"/>
          <p:nvPr>
            <p:custDataLst>
              <p:tags r:id="rId32"/>
            </p:custDataLst>
          </p:nvPr>
        </p:nvSpPr>
        <p:spPr>
          <a:xfrm>
            <a:off x="8054975" y="2876550"/>
            <a:ext cx="3353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41" name="TextBox 40"/>
          <p:cNvSpPr txBox="1"/>
          <p:nvPr>
            <p:custDataLst>
              <p:tags r:id="rId33"/>
            </p:custDataLst>
          </p:nvPr>
        </p:nvSpPr>
        <p:spPr>
          <a:xfrm>
            <a:off x="6705600" y="6000750"/>
            <a:ext cx="3353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2</a:t>
            </a:r>
          </a:p>
        </p:txBody>
      </p:sp>
      <p:sp>
        <p:nvSpPr>
          <p:cNvPr id="42" name="TextBox 41"/>
          <p:cNvSpPr txBox="1"/>
          <p:nvPr>
            <p:custDataLst>
              <p:tags r:id="rId34"/>
            </p:custDataLst>
          </p:nvPr>
        </p:nvSpPr>
        <p:spPr>
          <a:xfrm>
            <a:off x="9502775" y="5638800"/>
            <a:ext cx="3353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3</a:t>
            </a:r>
          </a:p>
        </p:txBody>
      </p:sp>
      <p:sp>
        <p:nvSpPr>
          <p:cNvPr id="43" name="TextBox 42"/>
          <p:cNvSpPr txBox="1"/>
          <p:nvPr>
            <p:custDataLst>
              <p:tags r:id="rId35"/>
            </p:custDataLst>
          </p:nvPr>
        </p:nvSpPr>
        <p:spPr>
          <a:xfrm>
            <a:off x="3352800" y="2819400"/>
            <a:ext cx="3353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9E68-AE7A-D248-AA5B-01527273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graph algorithm!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931E-E0DC-E041-BD13-10DB56D7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DCE46-ADB5-344F-81EC-F54F36F2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 descr="Dog With Stick GIFs | Tenor">
            <a:extLst>
              <a:ext uri="{FF2B5EF4-FFF2-40B4-BE49-F238E27FC236}">
                <a16:creationId xmlns:a16="http://schemas.microsoft.com/office/drawing/2014/main" id="{9EFA9E49-EAAC-4C4F-9FE7-00E43F14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032000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Topological Sort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7061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Problem: Given a DAG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G=(V,E)</a:t>
            </a:r>
            <a:r>
              <a:rPr lang="en-US" dirty="0"/>
              <a:t>, output all the vertices in order such that no vertex appears before any other vertex that has an edge to it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Example input: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Example output:</a:t>
            </a:r>
          </a:p>
          <a:p>
            <a:pPr eaLnBrk="1" hangingPunct="1">
              <a:buFontTx/>
              <a:buNone/>
            </a:pPr>
            <a:r>
              <a:rPr lang="en-US" dirty="0"/>
              <a:t>     142, 126, 143, 311, 331, 332, 312, 341, 351, 333, 440, 352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326" y="3302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9700" y="3302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3825" y="2514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3825" y="3302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11925" y="4691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19466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78926" y="4691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19467" name="AutoShape 16"/>
          <p:cNvCxnSpPr>
            <a:cxnSpLocks noChangeShapeType="1"/>
            <a:stCxn id="19461" idx="6"/>
            <a:endCxn id="19462" idx="2"/>
          </p:cNvCxnSpPr>
          <p:nvPr>
            <p:custDataLst>
              <p:tags r:id="rId10"/>
            </p:custDataLst>
          </p:nvPr>
        </p:nvCxnSpPr>
        <p:spPr bwMode="auto">
          <a:xfrm>
            <a:off x="4953000" y="3563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8" name="AutoShape 17"/>
          <p:cNvCxnSpPr>
            <a:cxnSpLocks noChangeShapeType="1"/>
            <a:stCxn id="19462" idx="6"/>
            <a:endCxn id="19464" idx="2"/>
          </p:cNvCxnSpPr>
          <p:nvPr>
            <p:custDataLst>
              <p:tags r:id="rId11"/>
            </p:custDataLst>
          </p:nvPr>
        </p:nvCxnSpPr>
        <p:spPr bwMode="auto">
          <a:xfrm>
            <a:off x="6173789" y="3563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9" name="AutoShape 18"/>
          <p:cNvCxnSpPr>
            <a:cxnSpLocks noChangeShapeType="1"/>
            <a:stCxn id="19462" idx="6"/>
            <a:endCxn id="19463" idx="2"/>
          </p:cNvCxnSpPr>
          <p:nvPr>
            <p:custDataLst>
              <p:tags r:id="rId12"/>
            </p:custDataLst>
          </p:nvPr>
        </p:nvCxnSpPr>
        <p:spPr bwMode="auto">
          <a:xfrm flipV="1">
            <a:off x="6173789" y="2776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AutoShape 20"/>
          <p:cNvCxnSpPr>
            <a:cxnSpLocks noChangeShapeType="1"/>
            <a:stCxn id="19465" idx="5"/>
            <a:endCxn id="19479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7482683" y="4982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21"/>
          <p:cNvCxnSpPr>
            <a:cxnSpLocks noChangeShapeType="1"/>
            <a:stCxn id="19462" idx="6"/>
            <a:endCxn id="19465" idx="2"/>
          </p:cNvCxnSpPr>
          <p:nvPr>
            <p:custDataLst>
              <p:tags r:id="rId14"/>
            </p:custDataLst>
          </p:nvPr>
        </p:nvCxnSpPr>
        <p:spPr bwMode="auto">
          <a:xfrm>
            <a:off x="6173789" y="3563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2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07326" y="2946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19473" name="AutoShape 26"/>
          <p:cNvCxnSpPr>
            <a:cxnSpLocks noChangeShapeType="1"/>
            <a:stCxn id="19464" idx="6"/>
            <a:endCxn id="19472" idx="2"/>
          </p:cNvCxnSpPr>
          <p:nvPr>
            <p:custDataLst>
              <p:tags r:id="rId16"/>
            </p:custDataLst>
          </p:nvPr>
        </p:nvCxnSpPr>
        <p:spPr bwMode="auto">
          <a:xfrm flipV="1">
            <a:off x="7427913" y="3208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4" name="AutoShape 37"/>
          <p:cNvCxnSpPr>
            <a:cxnSpLocks noChangeShapeType="1"/>
            <a:stCxn id="19462" idx="6"/>
            <a:endCxn id="19475" idx="2"/>
          </p:cNvCxnSpPr>
          <p:nvPr>
            <p:custDataLst>
              <p:tags r:id="rId17"/>
            </p:custDataLst>
          </p:nvPr>
        </p:nvCxnSpPr>
        <p:spPr bwMode="auto">
          <a:xfrm>
            <a:off x="6173788" y="3563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5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2239" y="4014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19476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07326" y="3860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19477" name="AutoShape 26"/>
          <p:cNvCxnSpPr>
            <a:cxnSpLocks noChangeShapeType="1"/>
            <a:stCxn id="19464" idx="6"/>
            <a:endCxn id="19476" idx="2"/>
          </p:cNvCxnSpPr>
          <p:nvPr>
            <p:custDataLst>
              <p:tags r:id="rId20"/>
            </p:custDataLst>
          </p:nvPr>
        </p:nvCxnSpPr>
        <p:spPr bwMode="auto">
          <a:xfrm>
            <a:off x="7427913" y="3563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8" name="AutoShape 26"/>
          <p:cNvCxnSpPr>
            <a:cxnSpLocks noChangeShapeType="1"/>
            <a:stCxn id="19472" idx="4"/>
            <a:endCxn id="19476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8090695" y="3666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9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43839" y="5081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19480" name="AutoShape 26"/>
          <p:cNvCxnSpPr>
            <a:cxnSpLocks noChangeShapeType="1"/>
            <a:stCxn id="19472" idx="6"/>
            <a:endCxn id="19466" idx="1"/>
          </p:cNvCxnSpPr>
          <p:nvPr>
            <p:custDataLst>
              <p:tags r:id="rId23"/>
            </p:custDataLst>
          </p:nvPr>
        </p:nvCxnSpPr>
        <p:spPr bwMode="auto">
          <a:xfrm>
            <a:off x="8763001" y="3208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81" name="AutoShape 26"/>
          <p:cNvCxnSpPr>
            <a:cxnSpLocks noChangeShapeType="1"/>
            <a:endCxn id="19466" idx="2"/>
          </p:cNvCxnSpPr>
          <p:nvPr>
            <p:custDataLst>
              <p:tags r:id="rId24"/>
            </p:custDataLst>
          </p:nvPr>
        </p:nvCxnSpPr>
        <p:spPr bwMode="auto">
          <a:xfrm>
            <a:off x="7502525" y="4919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2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38600" y="4114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19483" name="AutoShape 16"/>
          <p:cNvCxnSpPr>
            <a:cxnSpLocks noChangeShapeType="1"/>
            <a:stCxn id="19482" idx="7"/>
            <a:endCxn id="19462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4885532" y="3717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4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44001" y="2524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 flipH="1">
            <a:off x="9525001" y="3200400"/>
            <a:ext cx="41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…</a:t>
            </a:r>
          </a:p>
        </p:txBody>
      </p:sp>
      <p:cxnSp>
        <p:nvCxnSpPr>
          <p:cNvPr id="19486" name="AutoShape 26"/>
          <p:cNvCxnSpPr>
            <a:cxnSpLocks noChangeShapeType="1"/>
            <a:endCxn id="19484" idx="2"/>
          </p:cNvCxnSpPr>
          <p:nvPr>
            <p:custDataLst>
              <p:tags r:id="rId29"/>
            </p:custDataLst>
          </p:nvPr>
        </p:nvCxnSpPr>
        <p:spPr bwMode="auto">
          <a:xfrm flipV="1">
            <a:off x="8383588" y="2786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5572155" y="551517"/>
            <a:ext cx="452752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B050"/>
                </a:solidFill>
              </a:rPr>
              <a:t>Disclaimer: Do not use for official advising purposes! 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(Implies that CSE 332 is a pre-</a:t>
            </a:r>
            <a:r>
              <a:rPr lang="en-US" sz="1400" dirty="0" err="1">
                <a:solidFill>
                  <a:srgbClr val="00B050"/>
                </a:solidFill>
              </a:rPr>
              <a:t>req</a:t>
            </a:r>
            <a:r>
              <a:rPr lang="en-US" sz="1400" dirty="0">
                <a:solidFill>
                  <a:srgbClr val="00B050"/>
                </a:solidFill>
              </a:rPr>
              <a:t> for CSE 312 – not true)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7400" y="381001"/>
            <a:ext cx="4521200" cy="3001963"/>
            <a:chOff x="533400" y="381000"/>
            <a:chExt cx="4521200" cy="3001963"/>
          </a:xfrm>
        </p:grpSpPr>
        <p:sp>
          <p:nvSpPr>
            <p:cNvPr id="21506" name="Oval 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3400" y="1203325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21507" name="Oval 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63800" y="21336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21508" name="Oval 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45000" y="13716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21509" name="Oval 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87600" y="3810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2</a:t>
              </a:r>
            </a:p>
          </p:txBody>
        </p:sp>
        <p:cxnSp>
          <p:nvCxnSpPr>
            <p:cNvPr id="21510" name="AutoShape 7"/>
            <p:cNvCxnSpPr>
              <a:cxnSpLocks noChangeShapeType="1"/>
              <a:stCxn id="21509" idx="6"/>
              <a:endCxn id="21508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3016250" y="701675"/>
              <a:ext cx="1409700" cy="9906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11" name="AutoShape 8"/>
            <p:cNvCxnSpPr>
              <a:cxnSpLocks noChangeShapeType="1"/>
              <a:stCxn id="21506" idx="6"/>
              <a:endCxn id="21507" idx="2"/>
            </p:cNvCxnSpPr>
            <p:nvPr>
              <p:custDataLst>
                <p:tags r:id="rId9"/>
              </p:custDataLst>
            </p:nvPr>
          </p:nvCxnSpPr>
          <p:spPr bwMode="auto">
            <a:xfrm>
              <a:off x="1162050" y="1524000"/>
              <a:ext cx="1282700" cy="930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12" name="AutoShape 9"/>
            <p:cNvCxnSpPr>
              <a:cxnSpLocks noChangeShapeType="1"/>
              <a:endCxn id="21509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1168400" y="701675"/>
              <a:ext cx="1200150" cy="8223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13" name="AutoShape 10"/>
            <p:cNvCxnSpPr>
              <a:cxnSpLocks noChangeShapeType="1"/>
              <a:stCxn id="21507" idx="6"/>
              <a:endCxn id="21508" idx="2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3092450" y="1692275"/>
              <a:ext cx="1333500" cy="7620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21514" name="Oval 11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3400" y="27432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0</a:t>
              </a:r>
            </a:p>
          </p:txBody>
        </p:sp>
        <p:cxnSp>
          <p:nvCxnSpPr>
            <p:cNvPr id="21515" name="AutoShape 12"/>
            <p:cNvCxnSpPr>
              <a:cxnSpLocks noChangeShapeType="1"/>
              <a:stCxn id="21514" idx="6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1162050" y="2590800"/>
              <a:ext cx="1333500" cy="4730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1516" name="Text Box 1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39200" y="0"/>
            <a:ext cx="182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0,1,2,3,4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0,1,3,2,4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1,0,2,3,4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1,0,3,2,4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1,2,0,3,4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35814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Valid Topological Sorts: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53882"/>
              </p:ext>
            </p:extLst>
          </p:nvPr>
        </p:nvGraphicFramePr>
        <p:xfrm>
          <a:off x="3352801" y="3478828"/>
          <a:ext cx="1141887" cy="322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439">
                  <a:extLst>
                    <a:ext uri="{9D8B030D-6E8A-4147-A177-3AD203B41FA5}">
                      <a16:colId xmlns:a16="http://schemas.microsoft.com/office/drawing/2014/main" val="2144400022"/>
                    </a:ext>
                  </a:extLst>
                </a:gridCol>
                <a:gridCol w="455448">
                  <a:extLst>
                    <a:ext uri="{9D8B030D-6E8A-4147-A177-3AD203B41FA5}">
                      <a16:colId xmlns:a16="http://schemas.microsoft.com/office/drawing/2014/main" val="2276304336"/>
                    </a:ext>
                  </a:extLst>
                </a:gridCol>
              </a:tblGrid>
              <a:tr h="648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714448"/>
                  </a:ext>
                </a:extLst>
              </a:tr>
              <a:tr h="648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04559"/>
                  </a:ext>
                </a:extLst>
              </a:tr>
              <a:tr h="648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445110"/>
                  </a:ext>
                </a:extLst>
              </a:tr>
              <a:tr h="6400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021891"/>
                  </a:ext>
                </a:extLst>
              </a:tr>
              <a:tr h="6400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5724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228600"/>
            <a:ext cx="9144000" cy="1143000"/>
          </a:xfrm>
        </p:spPr>
        <p:txBody>
          <a:bodyPr/>
          <a:lstStyle/>
          <a:p>
            <a:r>
              <a:rPr lang="en-US" dirty="0"/>
              <a:t>A First Algorithm for Topological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609600"/>
            <a:ext cx="9433560" cy="449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Label (“mark”) each vertex with its in-degree</a:t>
            </a:r>
          </a:p>
          <a:p>
            <a:pPr marL="857250" lvl="1" indent="-457200"/>
            <a:r>
              <a:rPr lang="en-US" sz="1800" dirty="0"/>
              <a:t>Think “write in a field in the vertex”</a:t>
            </a:r>
          </a:p>
          <a:p>
            <a:pPr marL="857250" lvl="1" indent="-457200"/>
            <a:r>
              <a:rPr lang="en-US" sz="1800" dirty="0"/>
              <a:t>Could also do this via a data structure (e.g., array) on the 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Choose a vertex </a:t>
            </a:r>
            <a:r>
              <a:rPr lang="en-US" sz="1800" b="1" dirty="0"/>
              <a:t>v</a:t>
            </a:r>
            <a:r>
              <a:rPr lang="en-US" sz="1800" dirty="0"/>
              <a:t> labeled with 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Output </a:t>
            </a:r>
            <a:r>
              <a:rPr lang="en-US" sz="1800" b="1" dirty="0"/>
              <a:t>v</a:t>
            </a:r>
            <a:r>
              <a:rPr lang="en-US" sz="1800" dirty="0"/>
              <a:t> and </a:t>
            </a:r>
            <a:r>
              <a:rPr lang="en-US" sz="1800" i="1" dirty="0"/>
              <a:t>conceptually</a:t>
            </a:r>
            <a:r>
              <a:rPr lang="en-US" sz="1800" dirty="0"/>
              <a:t>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For each vertex </a:t>
            </a:r>
            <a:r>
              <a:rPr lang="en-US" sz="1800" b="1" dirty="0"/>
              <a:t>w</a:t>
            </a:r>
            <a:r>
              <a:rPr lang="en-US" sz="1800" dirty="0"/>
              <a:t> adjacent to </a:t>
            </a:r>
            <a:r>
              <a:rPr lang="en-US" sz="1800" b="1" dirty="0"/>
              <a:t>v</a:t>
            </a:r>
            <a:r>
              <a:rPr lang="en-US" sz="1800" dirty="0"/>
              <a:t> (i.e. </a:t>
            </a:r>
            <a:r>
              <a:rPr lang="en-US" sz="1800" b="1" dirty="0"/>
              <a:t>w</a:t>
            </a:r>
            <a:r>
              <a:rPr lang="en-US" sz="1800" dirty="0"/>
              <a:t> such that (</a:t>
            </a:r>
            <a:r>
              <a:rPr lang="en-US" sz="1800" b="1" dirty="0" err="1"/>
              <a:t>v</a:t>
            </a:r>
            <a:r>
              <a:rPr lang="en-US" sz="1800" dirty="0" err="1"/>
              <a:t>,</a:t>
            </a:r>
            <a:r>
              <a:rPr lang="en-US" sz="1800" b="1" dirty="0" err="1"/>
              <a:t>w</a:t>
            </a:r>
            <a:r>
              <a:rPr lang="en-US" sz="1800" dirty="0"/>
              <a:t>) in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/>
              <a:t>), 							</a:t>
            </a:r>
            <a:r>
              <a:rPr lang="en-US" sz="1800" dirty="0">
                <a:solidFill>
                  <a:schemeClr val="accent2"/>
                </a:solidFill>
              </a:rPr>
              <a:t>decrement the in-degree</a:t>
            </a:r>
            <a:r>
              <a:rPr lang="en-US" sz="1800" dirty="0"/>
              <a:t> of </a:t>
            </a:r>
            <a:r>
              <a:rPr lang="en-US" sz="1800" b="1" dirty="0"/>
              <a:t>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42276" y="3900844"/>
            <a:ext cx="2651760" cy="1858963"/>
            <a:chOff x="533400" y="381000"/>
            <a:chExt cx="4521200" cy="3001963"/>
          </a:xfrm>
        </p:grpSpPr>
        <p:sp>
          <p:nvSpPr>
            <p:cNvPr id="9" name="Oval 3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3400" y="1203325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10" name="Oval 4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63800" y="21336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11" name="Oval 5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45000" y="13716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12" name="Oval 6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87600" y="3810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2</a:t>
              </a:r>
            </a:p>
          </p:txBody>
        </p:sp>
        <p:cxnSp>
          <p:nvCxnSpPr>
            <p:cNvPr id="13" name="AutoShape 7"/>
            <p:cNvCxnSpPr>
              <a:cxnSpLocks noChangeShapeType="1"/>
              <a:stCxn id="12" idx="6"/>
              <a:endCxn id="11" idx="2"/>
            </p:cNvCxnSpPr>
            <p:nvPr>
              <p:custDataLst>
                <p:tags r:id="rId32"/>
              </p:custDataLst>
            </p:nvPr>
          </p:nvCxnSpPr>
          <p:spPr bwMode="auto">
            <a:xfrm>
              <a:off x="3016250" y="701675"/>
              <a:ext cx="1409700" cy="9906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4" name="AutoShape 8"/>
            <p:cNvCxnSpPr>
              <a:cxnSpLocks noChangeShapeType="1"/>
              <a:stCxn id="9" idx="6"/>
              <a:endCxn id="10" idx="2"/>
            </p:cNvCxnSpPr>
            <p:nvPr>
              <p:custDataLst>
                <p:tags r:id="rId33"/>
              </p:custDataLst>
            </p:nvPr>
          </p:nvCxnSpPr>
          <p:spPr bwMode="auto">
            <a:xfrm>
              <a:off x="1162050" y="1524000"/>
              <a:ext cx="1282700" cy="930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9"/>
            <p:cNvCxnSpPr>
              <a:cxnSpLocks noChangeShapeType="1"/>
              <a:endCxn id="12" idx="2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1168400" y="701675"/>
              <a:ext cx="1200150" cy="8223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6" name="AutoShape 10"/>
            <p:cNvCxnSpPr>
              <a:cxnSpLocks noChangeShapeType="1"/>
              <a:stCxn id="10" idx="6"/>
              <a:endCxn id="11" idx="2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3092450" y="1692275"/>
              <a:ext cx="1333500" cy="7620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7" name="Oval 11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33400" y="2743200"/>
              <a:ext cx="609600" cy="63976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0</a:t>
              </a:r>
            </a:p>
          </p:txBody>
        </p:sp>
        <p:cxnSp>
          <p:nvCxnSpPr>
            <p:cNvPr id="18" name="AutoShape 12"/>
            <p:cNvCxnSpPr>
              <a:cxnSpLocks noChangeShapeType="1"/>
              <a:stCxn id="17" idx="6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1162050" y="2590800"/>
              <a:ext cx="1333500" cy="4730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4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5074" y="4254473"/>
            <a:ext cx="35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5" name="Text Box 4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42537" y="4864073"/>
            <a:ext cx="35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26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42537" y="5514461"/>
            <a:ext cx="35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27" name="Text Box 4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48887" y="6159473"/>
            <a:ext cx="35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40485" y="4254473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2	</a:t>
            </a:r>
          </a:p>
        </p:txBody>
      </p:sp>
      <p:cxnSp>
        <p:nvCxnSpPr>
          <p:cNvPr id="30" name="AutoShape 9"/>
          <p:cNvCxnSpPr>
            <a:cxnSpLocks noChangeShapeType="1"/>
            <a:endCxn id="28" idx="1"/>
          </p:cNvCxnSpPr>
          <p:nvPr>
            <p:custDataLst>
              <p:tags r:id="rId8"/>
            </p:custDataLst>
          </p:nvPr>
        </p:nvCxnSpPr>
        <p:spPr bwMode="auto">
          <a:xfrm flipV="1">
            <a:off x="4270352" y="4414097"/>
            <a:ext cx="470132" cy="55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89245" y="4254473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2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37557" y="4940273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4	</a:t>
            </a: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89957" y="4940273"/>
            <a:ext cx="345971" cy="3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34" name="AutoShape 9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V="1">
            <a:off x="4270352" y="5094336"/>
            <a:ext cx="501902" cy="110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86317" y="4940273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/</a:t>
            </a:r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52213" y="5626073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4	</a:t>
            </a:r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66157" y="5626073"/>
            <a:ext cx="345971" cy="3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38" name="AutoShape 9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4270352" y="5778616"/>
            <a:ext cx="506386" cy="125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32957" y="5626073"/>
            <a:ext cx="345971" cy="3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>
          <a:xfrm>
            <a:off x="4142305" y="6153000"/>
            <a:ext cx="290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/</a:t>
            </a:r>
          </a:p>
        </p:txBody>
      </p:sp>
      <p:sp>
        <p:nvSpPr>
          <p:cNvPr id="45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41240" y="4254473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3	</a:t>
            </a:r>
          </a:p>
        </p:txBody>
      </p:sp>
      <p:cxnSp>
        <p:nvCxnSpPr>
          <p:cNvPr id="46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V="1">
            <a:off x="5312127" y="4406873"/>
            <a:ext cx="422860" cy="127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0000" y="4254473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/</a:t>
            </a:r>
          </a:p>
        </p:txBody>
      </p:sp>
      <p:sp>
        <p:nvSpPr>
          <p:cNvPr id="49" name="Text Box 4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52779" y="3606773"/>
            <a:ext cx="35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50" name="Rectangle 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737557" y="3596299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3	</a:t>
            </a:r>
          </a:p>
        </p:txBody>
      </p:sp>
      <p:sp>
        <p:nvSpPr>
          <p:cNvPr id="51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89957" y="3596299"/>
            <a:ext cx="345971" cy="3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52" name="AutoShape 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4270352" y="3733658"/>
            <a:ext cx="501902" cy="1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86317" y="3596299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/</a:t>
            </a:r>
          </a:p>
        </p:txBody>
      </p:sp>
      <p:sp>
        <p:nvSpPr>
          <p:cNvPr id="54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05698" y="5626076"/>
            <a:ext cx="345971" cy="31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5652" y="3162499"/>
            <a:ext cx="104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In-degree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8/08/2022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0" y="609600"/>
            <a:ext cx="1905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8/08/2022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1" y="215900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1175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05300" y="137160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5300" y="21590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54806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1" y="354806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10"/>
            </p:custDataLst>
          </p:nvPr>
        </p:nvCxnSpPr>
        <p:spPr bwMode="auto">
          <a:xfrm>
            <a:off x="2784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1"/>
            </p:custDataLst>
          </p:nvPr>
        </p:nvCxnSpPr>
        <p:spPr bwMode="auto">
          <a:xfrm>
            <a:off x="4005264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2"/>
            </p:custDataLst>
          </p:nvPr>
        </p:nvCxnSpPr>
        <p:spPr bwMode="auto">
          <a:xfrm flipV="1">
            <a:off x="4005264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314158" y="383937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4"/>
            </p:custDataLst>
          </p:nvPr>
        </p:nvCxnSpPr>
        <p:spPr bwMode="auto">
          <a:xfrm>
            <a:off x="4005264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1" y="18034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6"/>
            </p:custDataLst>
          </p:nvPr>
        </p:nvCxnSpPr>
        <p:spPr bwMode="auto">
          <a:xfrm flipV="1">
            <a:off x="5259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7"/>
            </p:custDataLst>
          </p:nvPr>
        </p:nvCxnSpPr>
        <p:spPr bwMode="auto">
          <a:xfrm>
            <a:off x="4005263" y="242093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3714" y="28717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8801" y="271780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20"/>
            </p:custDataLst>
          </p:nvPr>
        </p:nvCxnSpPr>
        <p:spPr bwMode="auto">
          <a:xfrm>
            <a:off x="5259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5922170" y="252333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75314" y="393858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3"/>
            </p:custDataLst>
          </p:nvPr>
        </p:nvCxnSpPr>
        <p:spPr bwMode="auto">
          <a:xfrm>
            <a:off x="6594476" y="206533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4"/>
            </p:custDataLst>
          </p:nvPr>
        </p:nvCxnSpPr>
        <p:spPr bwMode="auto">
          <a:xfrm>
            <a:off x="5334000" y="3776664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70075" y="297180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MATH</a:t>
            </a:r>
          </a:p>
          <a:p>
            <a:pPr algn="ctr"/>
            <a:r>
              <a:rPr lang="en-US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6"/>
            </p:custDataLst>
          </p:nvPr>
        </p:nvCxnSpPr>
        <p:spPr bwMode="auto">
          <a:xfrm rot="5400000" flipH="1" flipV="1">
            <a:off x="2717007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5476" y="138112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CSE 440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6215063" y="164306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AC89-12C8-4B4F-ADF8-A59415A4F0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D63FCC-2A92-7F41-8E0E-87640FC9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72623"/>
              </p:ext>
            </p:extLst>
          </p:nvPr>
        </p:nvGraphicFramePr>
        <p:xfrm>
          <a:off x="1336690" y="4924056"/>
          <a:ext cx="90423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168">
                  <a:extLst>
                    <a:ext uri="{9D8B030D-6E8A-4147-A177-3AD203B41FA5}">
                      <a16:colId xmlns:a16="http://schemas.microsoft.com/office/drawing/2014/main" val="199091840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6789202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624175674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57891320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143604953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099778821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27135602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77039522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248104369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71373750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588700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1555931258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403759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72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7E7E7E"/>
      </a:lt2>
      <a:accent1>
        <a:srgbClr val="00CB97"/>
      </a:accent1>
      <a:accent2>
        <a:srgbClr val="3233CA"/>
      </a:accent2>
      <a:accent3>
        <a:srgbClr val="FCFCFC"/>
      </a:accent3>
      <a:accent4>
        <a:srgbClr val="000000"/>
      </a:accent4>
      <a:accent5>
        <a:srgbClr val="AAE1C9"/>
      </a:accent5>
      <a:accent6>
        <a:srgbClr val="2C2DB9"/>
      </a:accent6>
      <a:hlink>
        <a:srgbClr val="CBCCFF"/>
      </a:hlink>
      <a:folHlink>
        <a:srgbClr val="B0B0B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3591</Words>
  <Application>Microsoft Macintosh PowerPoint</Application>
  <PresentationFormat>Widescreen</PresentationFormat>
  <Paragraphs>1207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Courier</vt:lpstr>
      <vt:lpstr>Courier New</vt:lpstr>
      <vt:lpstr>Franklin Gothic Book</vt:lpstr>
      <vt:lpstr>Franklin Gothic Medium</vt:lpstr>
      <vt:lpstr>Office Theme</vt:lpstr>
      <vt:lpstr>CSE 332: Data Structures &amp; Parallelism Lecture 19: Topological Sort, Traversals</vt:lpstr>
      <vt:lpstr>Outline for Today</vt:lpstr>
      <vt:lpstr>Graph Problems</vt:lpstr>
      <vt:lpstr>Graph Problems More Theoretically</vt:lpstr>
      <vt:lpstr>First graph algorithm!</vt:lpstr>
      <vt:lpstr>Topological Sort</vt:lpstr>
      <vt:lpstr>PowerPoint Presentation</vt:lpstr>
      <vt:lpstr>A First Algorithm for Topological 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 couple of things to note</vt:lpstr>
      <vt:lpstr>Topological Sort: Running time?</vt:lpstr>
      <vt:lpstr>Topological Sort: Running time?</vt:lpstr>
      <vt:lpstr>Doing better</vt:lpstr>
      <vt:lpstr>Topological Sort(optimized): Running time?</vt:lpstr>
      <vt:lpstr>Topological Sort(optimized): Running time?</vt:lpstr>
      <vt:lpstr>Topological Sort Uses</vt:lpstr>
      <vt:lpstr>Another graph algorithm!</vt:lpstr>
      <vt:lpstr>Graph Traversals</vt:lpstr>
      <vt:lpstr>Graph Traversal: Abstract Idea</vt:lpstr>
      <vt:lpstr>Running time and options</vt:lpstr>
      <vt:lpstr>Recursive DFS, Example : trees</vt:lpstr>
      <vt:lpstr>DFS with a stack, Example: trees</vt:lpstr>
      <vt:lpstr>DFS with a stack, Example: trees</vt:lpstr>
      <vt:lpstr>BFS with a queue, Example: trees</vt:lpstr>
      <vt:lpstr>BFS with a queue, Example: trees</vt:lpstr>
      <vt:lpstr>PowerPoint Presentation</vt:lpstr>
      <vt:lpstr>DFS/BFS Comparison</vt:lpstr>
      <vt:lpstr>IDDFS and AI</vt:lpstr>
      <vt:lpstr>Saving the path</vt:lpstr>
      <vt:lpstr>Example using BFS</vt:lpstr>
      <vt:lpstr>Example using BFS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3</cp:revision>
  <cp:lastPrinted>2022-08-08T05:21:59Z</cp:lastPrinted>
  <dcterms:created xsi:type="dcterms:W3CDTF">2021-11-15T03:16:16Z</dcterms:created>
  <dcterms:modified xsi:type="dcterms:W3CDTF">2022-08-08T05:22:00Z</dcterms:modified>
</cp:coreProperties>
</file>