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12.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14.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notesSlides/notesSlide15.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notesSlides/notesSlide16.xml" ContentType="application/vnd.openxmlformats-officedocument.presentationml.notesSlide+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17.xml" ContentType="application/vnd.openxmlformats-officedocument.presentationml.notesSlide+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notesSlides/notesSlide18.xml" ContentType="application/vnd.openxmlformats-officedocument.presentationml.notesSlide+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notesSlides/notesSlide19.xml" ContentType="application/vnd.openxmlformats-officedocument.presentationml.notesSlide+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notesSlides/notesSlide20.xml" ContentType="application/vnd.openxmlformats-officedocument.presentationml.notesSlid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notesSlides/notesSlide21.xml" ContentType="application/vnd.openxmlformats-officedocument.presentationml.notesSlide+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notesSlides/notesSlide22.xml" ContentType="application/vnd.openxmlformats-officedocument.presentationml.notesSlide+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notesSlides/notesSlide23.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notesSlides/notesSlide24.xml" ContentType="application/vnd.openxmlformats-officedocument.presentationml.notesSlid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notesSlides/notesSlide25.xml" ContentType="application/vnd.openxmlformats-officedocument.presentationml.notesSlid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notesSlides/notesSlide26.xml" ContentType="application/vnd.openxmlformats-officedocument.presentationml.notesSlide+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27.xml" ContentType="application/vnd.openxmlformats-officedocument.presentationml.notesSlide+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notesSlides/notesSlide28.xml" ContentType="application/vnd.openxmlformats-officedocument.presentationml.notesSlide+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notesSlides/notesSlide29.xml" ContentType="application/vnd.openxmlformats-officedocument.presentationml.notesSlide+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notesSlides/notesSlide30.xml" ContentType="application/vnd.openxmlformats-officedocument.presentationml.notesSlide+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notesSlides/notesSlide31.xml" ContentType="application/vnd.openxmlformats-officedocument.presentationml.notesSlide+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notesSlides/notesSlide32.xml" ContentType="application/vnd.openxmlformats-officedocument.presentationml.notesSlide+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notesSlides/notesSlide33.xml" ContentType="application/vnd.openxmlformats-officedocument.presentationml.notesSlide+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notesSlides/notesSlide34.xml" ContentType="application/vnd.openxmlformats-officedocument.presentationml.notesSl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notesSlides/notesSlide35.xml" ContentType="application/vnd.openxmlformats-officedocument.presentationml.notesSlide+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notesSlides/notesSlide36.xml" ContentType="application/vnd.openxmlformats-officedocument.presentationml.notesSlide+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notesSlides/notesSlide37.xml" ContentType="application/vnd.openxmlformats-officedocument.presentationml.notesSlide+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notesSlides/notesSlide38.xml" ContentType="application/vnd.openxmlformats-officedocument.presentationml.notesSlide+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notesSlides/notesSlide39.xml" ContentType="application/vnd.openxmlformats-officedocument.presentationml.notesSlide+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notesSlides/notesSlide40.xml" ContentType="application/vnd.openxmlformats-officedocument.presentationml.notesSlide+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notesSlides/notesSlide41.xml" ContentType="application/vnd.openxmlformats-officedocument.presentationml.notesSlide+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312" r:id="rId3"/>
    <p:sldId id="258" r:id="rId4"/>
    <p:sldId id="259" r:id="rId5"/>
    <p:sldId id="260" r:id="rId6"/>
    <p:sldId id="261" r:id="rId7"/>
    <p:sldId id="262" r:id="rId8"/>
    <p:sldId id="263" r:id="rId9"/>
    <p:sldId id="264" r:id="rId10"/>
    <p:sldId id="296" r:id="rId11"/>
    <p:sldId id="294" r:id="rId12"/>
    <p:sldId id="295" r:id="rId13"/>
    <p:sldId id="297" r:id="rId14"/>
    <p:sldId id="287" r:id="rId15"/>
    <p:sldId id="288" r:id="rId16"/>
    <p:sldId id="274" r:id="rId17"/>
    <p:sldId id="299" r:id="rId18"/>
    <p:sldId id="300" r:id="rId19"/>
    <p:sldId id="298" r:id="rId20"/>
    <p:sldId id="301" r:id="rId21"/>
    <p:sldId id="302" r:id="rId22"/>
    <p:sldId id="303" r:id="rId23"/>
    <p:sldId id="304" r:id="rId24"/>
    <p:sldId id="305" r:id="rId25"/>
    <p:sldId id="306" r:id="rId26"/>
    <p:sldId id="307" r:id="rId27"/>
    <p:sldId id="286" r:id="rId28"/>
    <p:sldId id="308" r:id="rId29"/>
    <p:sldId id="309" r:id="rId30"/>
    <p:sldId id="310" r:id="rId31"/>
    <p:sldId id="311" r:id="rId32"/>
    <p:sldId id="277" r:id="rId33"/>
    <p:sldId id="278" r:id="rId34"/>
    <p:sldId id="279" r:id="rId35"/>
    <p:sldId id="280" r:id="rId36"/>
    <p:sldId id="313" r:id="rId37"/>
    <p:sldId id="314" r:id="rId38"/>
    <p:sldId id="324" r:id="rId39"/>
    <p:sldId id="339" r:id="rId40"/>
    <p:sldId id="340"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44" r:id="rId54"/>
    <p:sldId id="272" r:id="rId55"/>
    <p:sldId id="273" r:id="rId56"/>
    <p:sldId id="345" r:id="rId57"/>
    <p:sldId id="329" r:id="rId58"/>
    <p:sldId id="330" r:id="rId59"/>
    <p:sldId id="275" r:id="rId6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3EA"/>
    <a:srgbClr val="FFFF9A"/>
    <a:srgbClr val="CBCCFF"/>
    <a:srgbClr val="9ACDFF"/>
    <a:srgbClr val="84B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9A3EF-FB37-5F4E-B401-959755AE5EA5}" v="130" dt="2022-08-05T09:10:19.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6"/>
    <p:restoredTop sz="79742"/>
  </p:normalViewPr>
  <p:slideViewPr>
    <p:cSldViewPr snapToGrid="0">
      <p:cViewPr varScale="1">
        <p:scale>
          <a:sx n="118" d="100"/>
          <a:sy n="118" d="100"/>
        </p:scale>
        <p:origin x="12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Liu" userId="57266d67-1d41-4103-859a-8797e8098ce0" providerId="ADAL" clId="{CCE2A7BE-E500-944F-86C2-06DB2265B782}"/>
    <pc:docChg chg="undo redo custSel addSld delSld modSld sldOrd modNotesMaster modHandout">
      <pc:chgData name="Arthur Liu" userId="57266d67-1d41-4103-859a-8797e8098ce0" providerId="ADAL" clId="{CCE2A7BE-E500-944F-86C2-06DB2265B782}" dt="2022-07-08T08:03:59.159" v="1473"/>
      <pc:docMkLst>
        <pc:docMk/>
      </pc:docMkLst>
      <pc:sldChg chg="modSp mod">
        <pc:chgData name="Arthur Liu" userId="57266d67-1d41-4103-859a-8797e8098ce0" providerId="ADAL" clId="{CCE2A7BE-E500-944F-86C2-06DB2265B782}" dt="2022-07-07T21:43:15.896" v="4" actId="20577"/>
        <pc:sldMkLst>
          <pc:docMk/>
          <pc:sldMk cId="778929904" sldId="256"/>
        </pc:sldMkLst>
        <pc:spChg chg="mod">
          <ac:chgData name="Arthur Liu" userId="57266d67-1d41-4103-859a-8797e8098ce0" providerId="ADAL" clId="{CCE2A7BE-E500-944F-86C2-06DB2265B782}" dt="2022-07-07T21:43:15.896" v="4" actId="20577"/>
          <ac:spMkLst>
            <pc:docMk/>
            <pc:sldMk cId="778929904" sldId="256"/>
            <ac:spMk id="2" creationId="{25D024DE-D48D-460C-916B-2450517893F2}"/>
          </ac:spMkLst>
        </pc:spChg>
      </pc:sldChg>
    </pc:docChg>
  </pc:docChgLst>
  <pc:docChgLst>
    <pc:chgData name="Arthur Liu" userId="57266d67-1d41-4103-859a-8797e8098ce0" providerId="ADAL" clId="{CE99DE6D-05BA-9347-A71B-F67D3CD14F53}"/>
    <pc:docChg chg="undo redo custSel addSld delSld modSld sldOrd modNotesMaster modHandout">
      <pc:chgData name="Arthur Liu" userId="57266d67-1d41-4103-859a-8797e8098ce0" providerId="ADAL" clId="{CE99DE6D-05BA-9347-A71B-F67D3CD14F53}" dt="2022-08-01T16:22:45.551" v="2387"/>
      <pc:docMkLst>
        <pc:docMk/>
      </pc:docMkLst>
      <pc:sldChg chg="addSp delSp modSp mod">
        <pc:chgData name="Arthur Liu" userId="57266d67-1d41-4103-859a-8797e8098ce0" providerId="ADAL" clId="{CE99DE6D-05BA-9347-A71B-F67D3CD14F53}" dt="2022-08-01T16:20:29.433" v="2386" actId="1076"/>
        <pc:sldMkLst>
          <pc:docMk/>
          <pc:sldMk cId="778929904" sldId="256"/>
        </pc:sldMkLst>
        <pc:spChg chg="mod">
          <ac:chgData name="Arthur Liu" userId="57266d67-1d41-4103-859a-8797e8098ce0" providerId="ADAL" clId="{CE99DE6D-05BA-9347-A71B-F67D3CD14F53}" dt="2022-07-31T20:14:50.264" v="2" actId="20577"/>
          <ac:spMkLst>
            <pc:docMk/>
            <pc:sldMk cId="778929904" sldId="256"/>
            <ac:spMk id="2" creationId="{25D024DE-D48D-460C-916B-2450517893F2}"/>
          </ac:spMkLst>
        </pc:spChg>
        <pc:spChg chg="del">
          <ac:chgData name="Arthur Liu" userId="57266d67-1d41-4103-859a-8797e8098ce0" providerId="ADAL" clId="{CE99DE6D-05BA-9347-A71B-F67D3CD14F53}" dt="2022-08-01T05:47:51.666" v="1961"/>
          <ac:spMkLst>
            <pc:docMk/>
            <pc:sldMk cId="778929904" sldId="256"/>
            <ac:spMk id="5" creationId="{CD7645A9-210D-564B-BED0-10795C5C040D}"/>
          </ac:spMkLst>
        </pc:spChg>
        <pc:spChg chg="add mod">
          <ac:chgData name="Arthur Liu" userId="57266d67-1d41-4103-859a-8797e8098ce0" providerId="ADAL" clId="{CE99DE6D-05BA-9347-A71B-F67D3CD14F53}" dt="2022-08-01T05:47:55.223" v="1962"/>
          <ac:spMkLst>
            <pc:docMk/>
            <pc:sldMk cId="778929904" sldId="256"/>
            <ac:spMk id="6" creationId="{E6443F32-7684-EB4C-ABAC-18DFF12ABAC5}"/>
          </ac:spMkLst>
        </pc:spChg>
        <pc:picChg chg="add mod">
          <ac:chgData name="Arthur Liu" userId="57266d67-1d41-4103-859a-8797e8098ce0" providerId="ADAL" clId="{CE99DE6D-05BA-9347-A71B-F67D3CD14F53}" dt="2022-08-01T16:20:29.433" v="2386" actId="1076"/>
          <ac:picMkLst>
            <pc:docMk/>
            <pc:sldMk cId="778929904" sldId="256"/>
            <ac:picMk id="1026" creationId="{E0A0013B-7A5E-544E-9FCC-472C1A448D10}"/>
          </ac:picMkLst>
        </pc:picChg>
        <pc:picChg chg="del">
          <ac:chgData name="Arthur Liu" userId="57266d67-1d41-4103-859a-8797e8098ce0" providerId="ADAL" clId="{CE99DE6D-05BA-9347-A71B-F67D3CD14F53}" dt="2022-07-31T20:14:45.615" v="0" actId="478"/>
          <ac:picMkLst>
            <pc:docMk/>
            <pc:sldMk cId="778929904" sldId="256"/>
            <ac:picMk id="2050" creationId="{CEDCF5C2-B8F0-9C4D-A95E-6FC701BF741A}"/>
          </ac:picMkLst>
        </pc:picChg>
        <pc:inkChg chg="del">
          <ac:chgData name="Arthur Liu" userId="57266d67-1d41-4103-859a-8797e8098ce0" providerId="ADAL" clId="{CE99DE6D-05BA-9347-A71B-F67D3CD14F53}" dt="2022-07-31T20:14:47.171" v="1" actId="478"/>
          <ac:inkMkLst>
            <pc:docMk/>
            <pc:sldMk cId="778929904" sldId="256"/>
            <ac:inkMk id="6" creationId="{9127C0C6-854B-4B0E-9E8F-81A986E48DC8}"/>
          </ac:inkMkLst>
        </pc:inkChg>
      </pc:sldChg>
      <pc:sldChg chg="addSp delSp modSp mod">
        <pc:chgData name="Arthur Liu" userId="57266d67-1d41-4103-859a-8797e8098ce0" providerId="ADAL" clId="{CE99DE6D-05BA-9347-A71B-F67D3CD14F53}" dt="2022-08-01T05:47:55.223" v="1962"/>
        <pc:sldMkLst>
          <pc:docMk/>
          <pc:sldMk cId="3157875752" sldId="295"/>
        </pc:sldMkLst>
        <pc:spChg chg="mod">
          <ac:chgData name="Arthur Liu" userId="57266d67-1d41-4103-859a-8797e8098ce0" providerId="ADAL" clId="{CE99DE6D-05BA-9347-A71B-F67D3CD14F53}" dt="2022-07-31T20:15:30.688" v="14" actId="20577"/>
          <ac:spMkLst>
            <pc:docMk/>
            <pc:sldMk cId="3157875752" sldId="295"/>
            <ac:spMk id="2" creationId="{C79E2016-1ADE-5A47-A839-904392E7C4D1}"/>
          </ac:spMkLst>
        </pc:spChg>
        <pc:spChg chg="mod">
          <ac:chgData name="Arthur Liu" userId="57266d67-1d41-4103-859a-8797e8098ce0" providerId="ADAL" clId="{CE99DE6D-05BA-9347-A71B-F67D3CD14F53}" dt="2022-07-31T20:15:01.749" v="3" actId="207"/>
          <ac:spMkLst>
            <pc:docMk/>
            <pc:sldMk cId="3157875752" sldId="295"/>
            <ac:spMk id="3" creationId="{7A2DBCD4-5CA4-2342-B665-E0C2960292AC}"/>
          </ac:spMkLst>
        </pc:spChg>
        <pc:spChg chg="add mod">
          <ac:chgData name="Arthur Liu" userId="57266d67-1d41-4103-859a-8797e8098ce0" providerId="ADAL" clId="{CE99DE6D-05BA-9347-A71B-F67D3CD14F53}" dt="2022-08-01T05:47:55.223" v="1962"/>
          <ac:spMkLst>
            <pc:docMk/>
            <pc:sldMk cId="3157875752" sldId="295"/>
            <ac:spMk id="5" creationId="{275D360F-B675-EB42-9D2F-174F842CBD1D}"/>
          </ac:spMkLst>
        </pc:spChg>
        <pc:spChg chg="del">
          <ac:chgData name="Arthur Liu" userId="57266d67-1d41-4103-859a-8797e8098ce0" providerId="ADAL" clId="{CE99DE6D-05BA-9347-A71B-F67D3CD14F53}" dt="2022-08-01T05:47:51.666" v="1961"/>
          <ac:spMkLst>
            <pc:docMk/>
            <pc:sldMk cId="3157875752" sldId="295"/>
            <ac:spMk id="7" creationId="{C3F89F80-6185-8E42-AFD0-43C7B1D11105}"/>
          </ac:spMkLst>
        </pc:spChg>
      </pc:sldChg>
      <pc:sldChg chg="del">
        <pc:chgData name="Arthur Liu" userId="57266d67-1d41-4103-859a-8797e8098ce0" providerId="ADAL" clId="{CE99DE6D-05BA-9347-A71B-F67D3CD14F53}" dt="2022-07-31T20:15:39.799" v="15" actId="2696"/>
        <pc:sldMkLst>
          <pc:docMk/>
          <pc:sldMk cId="0" sldId="324"/>
        </pc:sldMkLst>
      </pc:sldChg>
      <pc:sldChg chg="del">
        <pc:chgData name="Arthur Liu" userId="57266d67-1d41-4103-859a-8797e8098ce0" providerId="ADAL" clId="{CE99DE6D-05BA-9347-A71B-F67D3CD14F53}" dt="2022-07-31T20:15:39.799" v="15" actId="2696"/>
        <pc:sldMkLst>
          <pc:docMk/>
          <pc:sldMk cId="0" sldId="325"/>
        </pc:sldMkLst>
      </pc:sldChg>
      <pc:sldChg chg="addSp delSp modSp add mod modTransition">
        <pc:chgData name="Arthur Liu" userId="57266d67-1d41-4103-859a-8797e8098ce0" providerId="ADAL" clId="{CE99DE6D-05BA-9347-A71B-F67D3CD14F53}" dt="2022-08-01T05:47:55.223" v="1962"/>
        <pc:sldMkLst>
          <pc:docMk/>
          <pc:sldMk cId="0" sldId="326"/>
        </pc:sldMkLst>
        <pc:spChg chg="mod">
          <ac:chgData name="Arthur Liu" userId="57266d67-1d41-4103-859a-8797e8098ce0" providerId="ADAL" clId="{CE99DE6D-05BA-9347-A71B-F67D3CD14F53}" dt="2022-07-31T20:32:57.400" v="603" actId="20577"/>
          <ac:spMkLst>
            <pc:docMk/>
            <pc:sldMk cId="0" sldId="326"/>
            <ac:spMk id="2" creationId="{00000000-0000-0000-0000-000000000000}"/>
          </ac:spMkLst>
        </pc:spChg>
        <pc:spChg chg="mod">
          <ac:chgData name="Arthur Liu" userId="57266d67-1d41-4103-859a-8797e8098ce0" providerId="ADAL" clId="{CE99DE6D-05BA-9347-A71B-F67D3CD14F53}" dt="2022-08-01T05:45:03.347" v="1960" actId="27636"/>
          <ac:spMkLst>
            <pc:docMk/>
            <pc:sldMk cId="0" sldId="326"/>
            <ac:spMk id="3" creationId="{00000000-0000-0000-0000-000000000000}"/>
          </ac:spMkLst>
        </pc:spChg>
        <pc:spChg chg="del">
          <ac:chgData name="Arthur Liu" userId="57266d67-1d41-4103-859a-8797e8098ce0" providerId="ADAL" clId="{CE99DE6D-05BA-9347-A71B-F67D3CD14F53}" dt="2022-08-01T05:47:51.666" v="1961"/>
          <ac:spMkLst>
            <pc:docMk/>
            <pc:sldMk cId="0" sldId="326"/>
            <ac:spMk id="5" creationId="{00000000-0000-0000-0000-000000000000}"/>
          </ac:spMkLst>
        </pc:spChg>
        <pc:spChg chg="add mod">
          <ac:chgData name="Arthur Liu" userId="57266d67-1d41-4103-859a-8797e8098ce0" providerId="ADAL" clId="{CE99DE6D-05BA-9347-A71B-F67D3CD14F53}" dt="2022-08-01T05:47:55.223" v="1962"/>
          <ac:spMkLst>
            <pc:docMk/>
            <pc:sldMk cId="0" sldId="326"/>
            <ac:spMk id="6" creationId="{05457880-8CE0-1F4B-8148-57B4B59A97EE}"/>
          </ac:spMkLst>
        </pc:spChg>
      </pc:sldChg>
      <pc:sldChg chg="addSp delSp modSp add mod modTransition">
        <pc:chgData name="Arthur Liu" userId="57266d67-1d41-4103-859a-8797e8098ce0" providerId="ADAL" clId="{CE99DE6D-05BA-9347-A71B-F67D3CD14F53}" dt="2022-08-01T05:47:55.223" v="1962"/>
        <pc:sldMkLst>
          <pc:docMk/>
          <pc:sldMk cId="0" sldId="328"/>
        </pc:sldMkLst>
        <pc:spChg chg="mod">
          <ac:chgData name="Arthur Liu" userId="57266d67-1d41-4103-859a-8797e8098ce0" providerId="ADAL" clId="{CE99DE6D-05BA-9347-A71B-F67D3CD14F53}" dt="2022-07-31T20:34:24.525" v="625" actId="14100"/>
          <ac:spMkLst>
            <pc:docMk/>
            <pc:sldMk cId="0" sldId="328"/>
            <ac:spMk id="3" creationId="{00000000-0000-0000-0000-000000000000}"/>
          </ac:spMkLst>
        </pc:spChg>
        <pc:spChg chg="del">
          <ac:chgData name="Arthur Liu" userId="57266d67-1d41-4103-859a-8797e8098ce0" providerId="ADAL" clId="{CE99DE6D-05BA-9347-A71B-F67D3CD14F53}" dt="2022-08-01T05:47:51.666" v="1961"/>
          <ac:spMkLst>
            <pc:docMk/>
            <pc:sldMk cId="0" sldId="328"/>
            <ac:spMk id="5" creationId="{00000000-0000-0000-0000-000000000000}"/>
          </ac:spMkLst>
        </pc:spChg>
        <pc:spChg chg="add mod">
          <ac:chgData name="Arthur Liu" userId="57266d67-1d41-4103-859a-8797e8098ce0" providerId="ADAL" clId="{CE99DE6D-05BA-9347-A71B-F67D3CD14F53}" dt="2022-08-01T05:47:55.223" v="1962"/>
          <ac:spMkLst>
            <pc:docMk/>
            <pc:sldMk cId="0" sldId="328"/>
            <ac:spMk id="6" creationId="{6BCA91D3-6B47-1141-AD41-3AE0809F91AB}"/>
          </ac:spMkLst>
        </pc:spChg>
        <pc:spChg chg="mod">
          <ac:chgData name="Arthur Liu" userId="57266d67-1d41-4103-859a-8797e8098ce0" providerId="ADAL" clId="{CE99DE6D-05BA-9347-A71B-F67D3CD14F53}" dt="2022-07-31T20:35:23.398" v="636" actId="20577"/>
          <ac:spMkLst>
            <pc:docMk/>
            <pc:sldMk cId="0" sldId="328"/>
            <ac:spMk id="7" creationId="{00000000-0000-0000-0000-000000000000}"/>
          </ac:spMkLst>
        </pc:spChg>
        <pc:spChg chg="add del mod">
          <ac:chgData name="Arthur Liu" userId="57266d67-1d41-4103-859a-8797e8098ce0" providerId="ADAL" clId="{CE99DE6D-05BA-9347-A71B-F67D3CD14F53}" dt="2022-07-31T20:35:15.024" v="632" actId="21"/>
          <ac:spMkLst>
            <pc:docMk/>
            <pc:sldMk cId="0" sldId="328"/>
            <ac:spMk id="8" creationId="{6B31B60B-3867-CB4B-AA70-66DD352FE6A9}"/>
          </ac:spMkLst>
        </pc:spChg>
      </pc:sldChg>
      <pc:sldChg chg="addSp delSp modSp add mod modTransition">
        <pc:chgData name="Arthur Liu" userId="57266d67-1d41-4103-859a-8797e8098ce0" providerId="ADAL" clId="{CE99DE6D-05BA-9347-A71B-F67D3CD14F53}" dt="2022-08-01T05:47:55.223" v="1962"/>
        <pc:sldMkLst>
          <pc:docMk/>
          <pc:sldMk cId="0" sldId="335"/>
        </pc:sldMkLst>
        <pc:spChg chg="mod">
          <ac:chgData name="Arthur Liu" userId="57266d67-1d41-4103-859a-8797e8098ce0" providerId="ADAL" clId="{CE99DE6D-05BA-9347-A71B-F67D3CD14F53}" dt="2022-07-31T23:09:57.279" v="1837" actId="20577"/>
          <ac:spMkLst>
            <pc:docMk/>
            <pc:sldMk cId="0" sldId="335"/>
            <ac:spMk id="2" creationId="{00000000-0000-0000-0000-000000000000}"/>
          </ac:spMkLst>
        </pc:spChg>
        <pc:spChg chg="mod">
          <ac:chgData name="Arthur Liu" userId="57266d67-1d41-4103-859a-8797e8098ce0" providerId="ADAL" clId="{CE99DE6D-05BA-9347-A71B-F67D3CD14F53}" dt="2022-07-31T23:10:14.778" v="1881" actId="20577"/>
          <ac:spMkLst>
            <pc:docMk/>
            <pc:sldMk cId="0" sldId="335"/>
            <ac:spMk id="3" creationId="{00000000-0000-0000-0000-000000000000}"/>
          </ac:spMkLst>
        </pc:spChg>
        <pc:spChg chg="del">
          <ac:chgData name="Arthur Liu" userId="57266d67-1d41-4103-859a-8797e8098ce0" providerId="ADAL" clId="{CE99DE6D-05BA-9347-A71B-F67D3CD14F53}" dt="2022-08-01T05:47:51.666" v="1961"/>
          <ac:spMkLst>
            <pc:docMk/>
            <pc:sldMk cId="0" sldId="335"/>
            <ac:spMk id="5" creationId="{00000000-0000-0000-0000-000000000000}"/>
          </ac:spMkLst>
        </pc:spChg>
        <pc:spChg chg="add mod">
          <ac:chgData name="Arthur Liu" userId="57266d67-1d41-4103-859a-8797e8098ce0" providerId="ADAL" clId="{CE99DE6D-05BA-9347-A71B-F67D3CD14F53}" dt="2022-08-01T05:47:55.223" v="1962"/>
          <ac:spMkLst>
            <pc:docMk/>
            <pc:sldMk cId="0" sldId="335"/>
            <ac:spMk id="6" creationId="{E074776F-BEFB-3243-BA47-0D88E421A09D}"/>
          </ac:spMkLst>
        </pc:spChg>
        <pc:spChg chg="mod">
          <ac:chgData name="Arthur Liu" userId="57266d67-1d41-4103-859a-8797e8098ce0" providerId="ADAL" clId="{CE99DE6D-05BA-9347-A71B-F67D3CD14F53}" dt="2022-07-31T23:09:48.261" v="1790" actId="20577"/>
          <ac:spMkLst>
            <pc:docMk/>
            <pc:sldMk cId="0" sldId="335"/>
            <ac:spMk id="7" creationId="{00000000-0000-0000-0000-000000000000}"/>
          </ac:spMkLst>
        </pc:spChg>
      </pc:sldChg>
      <pc:sldChg chg="addSp delSp modSp add del mod modTransition">
        <pc:chgData name="Arthur Liu" userId="57266d67-1d41-4103-859a-8797e8098ce0" providerId="ADAL" clId="{CE99DE6D-05BA-9347-A71B-F67D3CD14F53}" dt="2022-08-01T05:47:55.223" v="1962"/>
        <pc:sldMkLst>
          <pc:docMk/>
          <pc:sldMk cId="0" sldId="337"/>
        </pc:sldMkLst>
        <pc:spChg chg="mod">
          <ac:chgData name="Arthur Liu" userId="57266d67-1d41-4103-859a-8797e8098ce0" providerId="ADAL" clId="{CE99DE6D-05BA-9347-A71B-F67D3CD14F53}" dt="2022-07-31T23:13:23.642" v="1884" actId="114"/>
          <ac:spMkLst>
            <pc:docMk/>
            <pc:sldMk cId="0" sldId="337"/>
            <ac:spMk id="3" creationId="{00000000-0000-0000-0000-000000000000}"/>
          </ac:spMkLst>
        </pc:spChg>
        <pc:spChg chg="del">
          <ac:chgData name="Arthur Liu" userId="57266d67-1d41-4103-859a-8797e8098ce0" providerId="ADAL" clId="{CE99DE6D-05BA-9347-A71B-F67D3CD14F53}" dt="2022-08-01T05:47:51.666" v="1961"/>
          <ac:spMkLst>
            <pc:docMk/>
            <pc:sldMk cId="0" sldId="337"/>
            <ac:spMk id="5" creationId="{00000000-0000-0000-0000-000000000000}"/>
          </ac:spMkLst>
        </pc:spChg>
        <pc:spChg chg="add mod">
          <ac:chgData name="Arthur Liu" userId="57266d67-1d41-4103-859a-8797e8098ce0" providerId="ADAL" clId="{CE99DE6D-05BA-9347-A71B-F67D3CD14F53}" dt="2022-08-01T05:47:55.223" v="1962"/>
          <ac:spMkLst>
            <pc:docMk/>
            <pc:sldMk cId="0" sldId="337"/>
            <ac:spMk id="6" creationId="{8A8EFFB6-1C71-F04F-BBEF-56C262A64E83}"/>
          </ac:spMkLst>
        </pc:spChg>
      </pc:sldChg>
      <pc:sldChg chg="addSp delSp modSp add mod modTransition">
        <pc:chgData name="Arthur Liu" userId="57266d67-1d41-4103-859a-8797e8098ce0" providerId="ADAL" clId="{CE99DE6D-05BA-9347-A71B-F67D3CD14F53}" dt="2022-08-01T05:47:55.223" v="1962"/>
        <pc:sldMkLst>
          <pc:docMk/>
          <pc:sldMk cId="0" sldId="345"/>
        </pc:sldMkLst>
        <pc:spChg chg="mod">
          <ac:chgData name="Arthur Liu" userId="57266d67-1d41-4103-859a-8797e8098ce0" providerId="ADAL" clId="{CE99DE6D-05BA-9347-A71B-F67D3CD14F53}" dt="2022-07-31T21:25:34.518" v="1458" actId="14100"/>
          <ac:spMkLst>
            <pc:docMk/>
            <pc:sldMk cId="0" sldId="345"/>
            <ac:spMk id="2" creationId="{00000000-0000-0000-0000-000000000000}"/>
          </ac:spMkLst>
        </pc:spChg>
        <pc:spChg chg="add mod">
          <ac:chgData name="Arthur Liu" userId="57266d67-1d41-4103-859a-8797e8098ce0" providerId="ADAL" clId="{CE99DE6D-05BA-9347-A71B-F67D3CD14F53}" dt="2022-08-01T05:47:55.223" v="1962"/>
          <ac:spMkLst>
            <pc:docMk/>
            <pc:sldMk cId="0" sldId="345"/>
            <ac:spMk id="4" creationId="{1679CC93-6FA6-AA4F-96AE-A8C188CE4AF4}"/>
          </ac:spMkLst>
        </pc:spChg>
        <pc:spChg chg="del">
          <ac:chgData name="Arthur Liu" userId="57266d67-1d41-4103-859a-8797e8098ce0" providerId="ADAL" clId="{CE99DE6D-05BA-9347-A71B-F67D3CD14F53}" dt="2022-08-01T05:47:51.666" v="1961"/>
          <ac:spMkLst>
            <pc:docMk/>
            <pc:sldMk cId="0" sldId="345"/>
            <ac:spMk id="5" creationId="{00000000-0000-0000-0000-000000000000}"/>
          </ac:spMkLst>
        </pc:spChg>
        <pc:spChg chg="mod">
          <ac:chgData name="Arthur Liu" userId="57266d67-1d41-4103-859a-8797e8098ce0" providerId="ADAL" clId="{CE99DE6D-05BA-9347-A71B-F67D3CD14F53}" dt="2022-07-31T21:27:11.834" v="1515" actId="20577"/>
          <ac:spMkLst>
            <pc:docMk/>
            <pc:sldMk cId="0" sldId="345"/>
            <ac:spMk id="7" creationId="{00000000-0000-0000-0000-000000000000}"/>
          </ac:spMkLst>
        </pc:spChg>
      </pc:sldChg>
      <pc:sldChg chg="addSp delSp modSp add modTransition modNotesTx">
        <pc:chgData name="Arthur Liu" userId="57266d67-1d41-4103-859a-8797e8098ce0" providerId="ADAL" clId="{CE99DE6D-05BA-9347-A71B-F67D3CD14F53}" dt="2022-08-01T06:14:56.337" v="2383" actId="20577"/>
        <pc:sldMkLst>
          <pc:docMk/>
          <pc:sldMk cId="781429656" sldId="346"/>
        </pc:sldMkLst>
        <pc:spChg chg="del">
          <ac:chgData name="Arthur Liu" userId="57266d67-1d41-4103-859a-8797e8098ce0" providerId="ADAL" clId="{CE99DE6D-05BA-9347-A71B-F67D3CD14F53}" dt="2022-08-01T05:47:51.666" v="1961"/>
          <ac:spMkLst>
            <pc:docMk/>
            <pc:sldMk cId="781429656" sldId="346"/>
            <ac:spMk id="5" creationId="{00000000-0000-0000-0000-000000000000}"/>
          </ac:spMkLst>
        </pc:spChg>
        <pc:spChg chg="add mod">
          <ac:chgData name="Arthur Liu" userId="57266d67-1d41-4103-859a-8797e8098ce0" providerId="ADAL" clId="{CE99DE6D-05BA-9347-A71B-F67D3CD14F53}" dt="2022-08-01T05:47:55.223" v="1962"/>
          <ac:spMkLst>
            <pc:docMk/>
            <pc:sldMk cId="781429656" sldId="346"/>
            <ac:spMk id="6" creationId="{A353B415-4252-6B4F-BECB-F8B2D3AC86A3}"/>
          </ac:spMkLst>
        </pc:spChg>
      </pc:sldChg>
      <pc:sldChg chg="addSp delSp modSp add mod modTransition">
        <pc:chgData name="Arthur Liu" userId="57266d67-1d41-4103-859a-8797e8098ce0" providerId="ADAL" clId="{CE99DE6D-05BA-9347-A71B-F67D3CD14F53}" dt="2022-08-01T05:47:55.223" v="1962"/>
        <pc:sldMkLst>
          <pc:docMk/>
          <pc:sldMk cId="78610960" sldId="347"/>
        </pc:sldMkLst>
        <pc:spChg chg="add mod">
          <ac:chgData name="Arthur Liu" userId="57266d67-1d41-4103-859a-8797e8098ce0" providerId="ADAL" clId="{CE99DE6D-05BA-9347-A71B-F67D3CD14F53}" dt="2022-08-01T05:47:55.223" v="1962"/>
          <ac:spMkLst>
            <pc:docMk/>
            <pc:sldMk cId="78610960" sldId="347"/>
            <ac:spMk id="4" creationId="{51EF9662-D58B-2D49-ADE1-4ED6354D62AF}"/>
          </ac:spMkLst>
        </pc:spChg>
        <pc:spChg chg="del">
          <ac:chgData name="Arthur Liu" userId="57266d67-1d41-4103-859a-8797e8098ce0" providerId="ADAL" clId="{CE99DE6D-05BA-9347-A71B-F67D3CD14F53}" dt="2022-08-01T05:47:51.666" v="1961"/>
          <ac:spMkLst>
            <pc:docMk/>
            <pc:sldMk cId="78610960" sldId="347"/>
            <ac:spMk id="5" creationId="{00000000-0000-0000-0000-000000000000}"/>
          </ac:spMkLst>
        </pc:spChg>
        <pc:spChg chg="mod">
          <ac:chgData name="Arthur Liu" userId="57266d67-1d41-4103-859a-8797e8098ce0" providerId="ADAL" clId="{CE99DE6D-05BA-9347-A71B-F67D3CD14F53}" dt="2022-07-31T21:27:37.543" v="1523" actId="20577"/>
          <ac:spMkLst>
            <pc:docMk/>
            <pc:sldMk cId="78610960" sldId="347"/>
            <ac:spMk id="7" creationId="{00000000-0000-0000-0000-000000000000}"/>
          </ac:spMkLst>
        </pc:spChg>
      </pc:sldChg>
      <pc:sldMasterChg chg="delSldLayout">
        <pc:chgData name="Arthur Liu" userId="57266d67-1d41-4103-859a-8797e8098ce0" providerId="ADAL" clId="{CE99DE6D-05BA-9347-A71B-F67D3CD14F53}" dt="2022-07-31T23:16:52.593" v="1914" actId="2696"/>
        <pc:sldMasterMkLst>
          <pc:docMk/>
          <pc:sldMasterMk cId="3568364135" sldId="2147483648"/>
        </pc:sldMasterMkLst>
      </pc:sldMasterChg>
    </pc:docChg>
  </pc:docChgLst>
  <pc:docChgLst>
    <pc:chgData name="Arthur Liu" userId="57266d67-1d41-4103-859a-8797e8098ce0" providerId="ADAL" clId="{0810FF67-0BBF-A940-8810-4BAB564814B2}"/>
    <pc:docChg chg="undo redo custSel addSld delSld modSld modNotesMaster modHandout">
      <pc:chgData name="Arthur Liu" userId="57266d67-1d41-4103-859a-8797e8098ce0" providerId="ADAL" clId="{0810FF67-0BBF-A940-8810-4BAB564814B2}" dt="2022-07-20T07:52:42.838" v="906"/>
      <pc:docMkLst>
        <pc:docMk/>
      </pc:docMkLst>
      <pc:sldChg chg="delSp modSp mod delAnim">
        <pc:chgData name="Arthur Liu" userId="57266d67-1d41-4103-859a-8797e8098ce0" providerId="ADAL" clId="{0810FF67-0BBF-A940-8810-4BAB564814B2}" dt="2022-07-20T04:47:34.226" v="279" actId="6549"/>
        <pc:sldMkLst>
          <pc:docMk/>
          <pc:sldMk cId="778929904" sldId="256"/>
        </pc:sldMkLst>
        <pc:spChg chg="mod">
          <ac:chgData name="Arthur Liu" userId="57266d67-1d41-4103-859a-8797e8098ce0" providerId="ADAL" clId="{0810FF67-0BBF-A940-8810-4BAB564814B2}" dt="2022-07-20T04:47:34.226" v="279" actId="6549"/>
          <ac:spMkLst>
            <pc:docMk/>
            <pc:sldMk cId="778929904" sldId="256"/>
            <ac:spMk id="2" creationId="{25D024DE-D48D-460C-916B-2450517893F2}"/>
          </ac:spMkLst>
        </pc:spChg>
        <pc:picChg chg="del">
          <ac:chgData name="Arthur Liu" userId="57266d67-1d41-4103-859a-8797e8098ce0" providerId="ADAL" clId="{0810FF67-0BBF-A940-8810-4BAB564814B2}" dt="2022-07-19T22:42:27.216" v="4" actId="478"/>
          <ac:picMkLst>
            <pc:docMk/>
            <pc:sldMk cId="778929904" sldId="256"/>
            <ac:picMk id="5" creationId="{5831C560-BE76-D249-8632-AD9999E16F9E}"/>
          </ac:picMkLst>
        </pc:picChg>
      </pc:sldChg>
      <pc:sldChg chg="modSp add mod modTransition modNotes">
        <pc:chgData name="Arthur Liu" userId="57266d67-1d41-4103-859a-8797e8098ce0" providerId="ADAL" clId="{0810FF67-0BBF-A940-8810-4BAB564814B2}" dt="2022-07-20T07:52:42.838" v="906"/>
        <pc:sldMkLst>
          <pc:docMk/>
          <pc:sldMk cId="0" sldId="337"/>
        </pc:sldMkLst>
        <pc:spChg chg="mod">
          <ac:chgData name="Arthur Liu" userId="57266d67-1d41-4103-859a-8797e8098ce0" providerId="ADAL" clId="{0810FF67-0BBF-A940-8810-4BAB564814B2}" dt="2022-07-20T05:34:16.816" v="607" actId="20577"/>
          <ac:spMkLst>
            <pc:docMk/>
            <pc:sldMk cId="0" sldId="337"/>
            <ac:spMk id="3" creationId="{00000000-0000-0000-0000-000000000000}"/>
          </ac:spMkLst>
        </pc:spChg>
      </pc:sldChg>
    </pc:docChg>
  </pc:docChgLst>
  <pc:docChgLst>
    <pc:chgData name="Arthur Liu" userId="57266d67-1d41-4103-859a-8797e8098ce0" providerId="ADAL" clId="{64F5F552-8315-438A-B62B-ACE4FC77B5D0}"/>
    <pc:docChg chg="modSld">
      <pc:chgData name="Arthur Liu" userId="57266d67-1d41-4103-859a-8797e8098ce0" providerId="ADAL" clId="{64F5F552-8315-438A-B62B-ACE4FC77B5D0}" dt="2022-08-03T17:42:02.726" v="0"/>
      <pc:docMkLst>
        <pc:docMk/>
      </pc:docMkLst>
      <pc:sldChg chg="addSp">
        <pc:chgData name="Arthur Liu" userId="57266d67-1d41-4103-859a-8797e8098ce0" providerId="ADAL" clId="{64F5F552-8315-438A-B62B-ACE4FC77B5D0}" dt="2022-08-03T17:42:02.726" v="0"/>
        <pc:sldMkLst>
          <pc:docMk/>
          <pc:sldMk cId="0" sldId="325"/>
        </pc:sldMkLst>
        <pc:inkChg chg="add">
          <ac:chgData name="Arthur Liu" userId="57266d67-1d41-4103-859a-8797e8098ce0" providerId="ADAL" clId="{64F5F552-8315-438A-B62B-ACE4FC77B5D0}" dt="2022-08-03T17:42:02.726" v="0"/>
          <ac:inkMkLst>
            <pc:docMk/>
            <pc:sldMk cId="0" sldId="325"/>
            <ac:inkMk id="5" creationId="{31908CF1-E225-45FB-95E9-A52389FD564E}"/>
          </ac:inkMkLst>
        </pc:inkChg>
      </pc:sldChg>
      <pc:sldChg chg="addSp">
        <pc:chgData name="Arthur Liu" userId="57266d67-1d41-4103-859a-8797e8098ce0" providerId="ADAL" clId="{64F5F552-8315-438A-B62B-ACE4FC77B5D0}" dt="2022-08-03T17:42:02.726" v="0"/>
        <pc:sldMkLst>
          <pc:docMk/>
          <pc:sldMk cId="0" sldId="334"/>
        </pc:sldMkLst>
        <pc:inkChg chg="add">
          <ac:chgData name="Arthur Liu" userId="57266d67-1d41-4103-859a-8797e8098ce0" providerId="ADAL" clId="{64F5F552-8315-438A-B62B-ACE4FC77B5D0}" dt="2022-08-03T17:42:02.726" v="0"/>
          <ac:inkMkLst>
            <pc:docMk/>
            <pc:sldMk cId="0" sldId="334"/>
            <ac:inkMk id="5" creationId="{A4F01819-EE96-4F7B-B610-2F955C3C34AF}"/>
          </ac:inkMkLst>
        </pc:inkChg>
      </pc:sldChg>
      <pc:sldChg chg="addSp">
        <pc:chgData name="Arthur Liu" userId="57266d67-1d41-4103-859a-8797e8098ce0" providerId="ADAL" clId="{64F5F552-8315-438A-B62B-ACE4FC77B5D0}" dt="2022-08-03T17:42:02.726" v="0"/>
        <pc:sldMkLst>
          <pc:docMk/>
          <pc:sldMk cId="0" sldId="336"/>
        </pc:sldMkLst>
        <pc:inkChg chg="add">
          <ac:chgData name="Arthur Liu" userId="57266d67-1d41-4103-859a-8797e8098ce0" providerId="ADAL" clId="{64F5F552-8315-438A-B62B-ACE4FC77B5D0}" dt="2022-08-03T17:42:02.726" v="0"/>
          <ac:inkMkLst>
            <pc:docMk/>
            <pc:sldMk cId="0" sldId="336"/>
            <ac:inkMk id="5" creationId="{8D7A9E85-04AA-4BAF-B78A-8E67F9D193B9}"/>
          </ac:inkMkLst>
        </pc:inkChg>
      </pc:sldChg>
      <pc:sldChg chg="addSp">
        <pc:chgData name="Arthur Liu" userId="57266d67-1d41-4103-859a-8797e8098ce0" providerId="ADAL" clId="{64F5F552-8315-438A-B62B-ACE4FC77B5D0}" dt="2022-08-03T17:42:02.726" v="0"/>
        <pc:sldMkLst>
          <pc:docMk/>
          <pc:sldMk cId="78610960" sldId="347"/>
        </pc:sldMkLst>
        <pc:inkChg chg="add">
          <ac:chgData name="Arthur Liu" userId="57266d67-1d41-4103-859a-8797e8098ce0" providerId="ADAL" clId="{64F5F552-8315-438A-B62B-ACE4FC77B5D0}" dt="2022-08-03T17:42:02.726" v="0"/>
          <ac:inkMkLst>
            <pc:docMk/>
            <pc:sldMk cId="78610960" sldId="347"/>
            <ac:inkMk id="5" creationId="{981CFA00-BCBF-4FFE-BB3D-51310DFE5F2D}"/>
          </ac:inkMkLst>
        </pc:inkChg>
      </pc:sldChg>
      <pc:sldChg chg="addSp">
        <pc:chgData name="Arthur Liu" userId="57266d67-1d41-4103-859a-8797e8098ce0" providerId="ADAL" clId="{64F5F552-8315-438A-B62B-ACE4FC77B5D0}" dt="2022-08-03T17:42:02.726" v="0"/>
        <pc:sldMkLst>
          <pc:docMk/>
          <pc:sldMk cId="0" sldId="360"/>
        </pc:sldMkLst>
        <pc:inkChg chg="add">
          <ac:chgData name="Arthur Liu" userId="57266d67-1d41-4103-859a-8797e8098ce0" providerId="ADAL" clId="{64F5F552-8315-438A-B62B-ACE4FC77B5D0}" dt="2022-08-03T17:42:02.726" v="0"/>
          <ac:inkMkLst>
            <pc:docMk/>
            <pc:sldMk cId="0" sldId="360"/>
            <ac:inkMk id="5" creationId="{9B84205A-C7D9-47DF-97AA-B1BC60E25028}"/>
          </ac:inkMkLst>
        </pc:inkChg>
      </pc:sldChg>
      <pc:sldChg chg="addSp">
        <pc:chgData name="Arthur Liu" userId="57266d67-1d41-4103-859a-8797e8098ce0" providerId="ADAL" clId="{64F5F552-8315-438A-B62B-ACE4FC77B5D0}" dt="2022-08-03T17:42:02.726" v="0"/>
        <pc:sldMkLst>
          <pc:docMk/>
          <pc:sldMk cId="1004027394" sldId="366"/>
        </pc:sldMkLst>
        <pc:inkChg chg="add">
          <ac:chgData name="Arthur Liu" userId="57266d67-1d41-4103-859a-8797e8098ce0" providerId="ADAL" clId="{64F5F552-8315-438A-B62B-ACE4FC77B5D0}" dt="2022-08-03T17:42:02.726" v="0"/>
          <ac:inkMkLst>
            <pc:docMk/>
            <pc:sldMk cId="1004027394" sldId="366"/>
            <ac:inkMk id="4" creationId="{42EAED77-14A2-48D7-8CB6-3D54491E7515}"/>
          </ac:inkMkLst>
        </pc:inkChg>
      </pc:sldChg>
      <pc:sldChg chg="addSp">
        <pc:chgData name="Arthur Liu" userId="57266d67-1d41-4103-859a-8797e8098ce0" providerId="ADAL" clId="{64F5F552-8315-438A-B62B-ACE4FC77B5D0}" dt="2022-08-03T17:42:02.726" v="0"/>
        <pc:sldMkLst>
          <pc:docMk/>
          <pc:sldMk cId="1316282313" sldId="369"/>
        </pc:sldMkLst>
        <pc:inkChg chg="add">
          <ac:chgData name="Arthur Liu" userId="57266d67-1d41-4103-859a-8797e8098ce0" providerId="ADAL" clId="{64F5F552-8315-438A-B62B-ACE4FC77B5D0}" dt="2022-08-03T17:42:02.726" v="0"/>
          <ac:inkMkLst>
            <pc:docMk/>
            <pc:sldMk cId="1316282313" sldId="369"/>
            <ac:inkMk id="5" creationId="{C8E8AAE6-B058-447E-BF41-8DABDD529AAE}"/>
          </ac:inkMkLst>
        </pc:inkChg>
      </pc:sldChg>
      <pc:sldChg chg="addSp">
        <pc:chgData name="Arthur Liu" userId="57266d67-1d41-4103-859a-8797e8098ce0" providerId="ADAL" clId="{64F5F552-8315-438A-B62B-ACE4FC77B5D0}" dt="2022-08-03T17:42:02.726" v="0"/>
        <pc:sldMkLst>
          <pc:docMk/>
          <pc:sldMk cId="1418354533" sldId="370"/>
        </pc:sldMkLst>
        <pc:inkChg chg="add">
          <ac:chgData name="Arthur Liu" userId="57266d67-1d41-4103-859a-8797e8098ce0" providerId="ADAL" clId="{64F5F552-8315-438A-B62B-ACE4FC77B5D0}" dt="2022-08-03T17:42:02.726" v="0"/>
          <ac:inkMkLst>
            <pc:docMk/>
            <pc:sldMk cId="1418354533" sldId="370"/>
            <ac:inkMk id="3" creationId="{D6AC3C43-B59B-467E-B379-40827DB837DB}"/>
          </ac:inkMkLst>
        </pc:inkChg>
      </pc:sldChg>
      <pc:sldChg chg="addSp">
        <pc:chgData name="Arthur Liu" userId="57266d67-1d41-4103-859a-8797e8098ce0" providerId="ADAL" clId="{64F5F552-8315-438A-B62B-ACE4FC77B5D0}" dt="2022-08-03T17:42:02.726" v="0"/>
        <pc:sldMkLst>
          <pc:docMk/>
          <pc:sldMk cId="1117292314" sldId="371"/>
        </pc:sldMkLst>
        <pc:inkChg chg="add">
          <ac:chgData name="Arthur Liu" userId="57266d67-1d41-4103-859a-8797e8098ce0" providerId="ADAL" clId="{64F5F552-8315-438A-B62B-ACE4FC77B5D0}" dt="2022-08-03T17:42:02.726" v="0"/>
          <ac:inkMkLst>
            <pc:docMk/>
            <pc:sldMk cId="1117292314" sldId="371"/>
            <ac:inkMk id="3" creationId="{5EC1DF3E-4C1A-4A51-AAFD-9E78AA09169B}"/>
          </ac:inkMkLst>
        </pc:inkChg>
      </pc:sldChg>
      <pc:sldChg chg="addSp">
        <pc:chgData name="Arthur Liu" userId="57266d67-1d41-4103-859a-8797e8098ce0" providerId="ADAL" clId="{64F5F552-8315-438A-B62B-ACE4FC77B5D0}" dt="2022-08-03T17:42:02.726" v="0"/>
        <pc:sldMkLst>
          <pc:docMk/>
          <pc:sldMk cId="1769541945" sldId="372"/>
        </pc:sldMkLst>
        <pc:inkChg chg="add">
          <ac:chgData name="Arthur Liu" userId="57266d67-1d41-4103-859a-8797e8098ce0" providerId="ADAL" clId="{64F5F552-8315-438A-B62B-ACE4FC77B5D0}" dt="2022-08-03T17:42:02.726" v="0"/>
          <ac:inkMkLst>
            <pc:docMk/>
            <pc:sldMk cId="1769541945" sldId="372"/>
            <ac:inkMk id="4" creationId="{791B9092-B7F2-4C72-9C3F-63B3826D7D19}"/>
          </ac:inkMkLst>
        </pc:inkChg>
      </pc:sldChg>
      <pc:sldChg chg="addSp">
        <pc:chgData name="Arthur Liu" userId="57266d67-1d41-4103-859a-8797e8098ce0" providerId="ADAL" clId="{64F5F552-8315-438A-B62B-ACE4FC77B5D0}" dt="2022-08-03T17:42:02.726" v="0"/>
        <pc:sldMkLst>
          <pc:docMk/>
          <pc:sldMk cId="610568341" sldId="375"/>
        </pc:sldMkLst>
        <pc:inkChg chg="add">
          <ac:chgData name="Arthur Liu" userId="57266d67-1d41-4103-859a-8797e8098ce0" providerId="ADAL" clId="{64F5F552-8315-438A-B62B-ACE4FC77B5D0}" dt="2022-08-03T17:42:02.726" v="0"/>
          <ac:inkMkLst>
            <pc:docMk/>
            <pc:sldMk cId="610568341" sldId="375"/>
            <ac:inkMk id="4" creationId="{BBEF968B-8DAA-4FE5-A2F7-0DF554E54C09}"/>
          </ac:inkMkLst>
        </pc:inkChg>
      </pc:sldChg>
      <pc:sldChg chg="addSp">
        <pc:chgData name="Arthur Liu" userId="57266d67-1d41-4103-859a-8797e8098ce0" providerId="ADAL" clId="{64F5F552-8315-438A-B62B-ACE4FC77B5D0}" dt="2022-08-03T17:42:02.726" v="0"/>
        <pc:sldMkLst>
          <pc:docMk/>
          <pc:sldMk cId="2794475035" sldId="377"/>
        </pc:sldMkLst>
        <pc:inkChg chg="add">
          <ac:chgData name="Arthur Liu" userId="57266d67-1d41-4103-859a-8797e8098ce0" providerId="ADAL" clId="{64F5F552-8315-438A-B62B-ACE4FC77B5D0}" dt="2022-08-03T17:42:02.726" v="0"/>
          <ac:inkMkLst>
            <pc:docMk/>
            <pc:sldMk cId="2794475035" sldId="377"/>
            <ac:inkMk id="3" creationId="{8722310A-715E-437C-A85D-F2C43AAEE867}"/>
          </ac:inkMkLst>
        </pc:inkChg>
      </pc:sldChg>
      <pc:sldChg chg="addSp">
        <pc:chgData name="Arthur Liu" userId="57266d67-1d41-4103-859a-8797e8098ce0" providerId="ADAL" clId="{64F5F552-8315-438A-B62B-ACE4FC77B5D0}" dt="2022-08-03T17:42:02.726" v="0"/>
        <pc:sldMkLst>
          <pc:docMk/>
          <pc:sldMk cId="2946051330" sldId="378"/>
        </pc:sldMkLst>
        <pc:inkChg chg="add">
          <ac:chgData name="Arthur Liu" userId="57266d67-1d41-4103-859a-8797e8098ce0" providerId="ADAL" clId="{64F5F552-8315-438A-B62B-ACE4FC77B5D0}" dt="2022-08-03T17:42:02.726" v="0"/>
          <ac:inkMkLst>
            <pc:docMk/>
            <pc:sldMk cId="2946051330" sldId="378"/>
            <ac:inkMk id="3" creationId="{0279220A-4E8E-4636-834D-A64253C7B5DB}"/>
          </ac:inkMkLst>
        </pc:inkChg>
      </pc:sldChg>
      <pc:sldChg chg="addSp">
        <pc:chgData name="Arthur Liu" userId="57266d67-1d41-4103-859a-8797e8098ce0" providerId="ADAL" clId="{64F5F552-8315-438A-B62B-ACE4FC77B5D0}" dt="2022-08-03T17:42:02.726" v="0"/>
        <pc:sldMkLst>
          <pc:docMk/>
          <pc:sldMk cId="2834712216" sldId="380"/>
        </pc:sldMkLst>
        <pc:inkChg chg="add">
          <ac:chgData name="Arthur Liu" userId="57266d67-1d41-4103-859a-8797e8098ce0" providerId="ADAL" clId="{64F5F552-8315-438A-B62B-ACE4FC77B5D0}" dt="2022-08-03T17:42:02.726" v="0"/>
          <ac:inkMkLst>
            <pc:docMk/>
            <pc:sldMk cId="2834712216" sldId="380"/>
            <ac:inkMk id="4" creationId="{7640A062-C1EE-4886-A703-4F6D5730680C}"/>
          </ac:inkMkLst>
        </pc:inkChg>
      </pc:sldChg>
      <pc:sldChg chg="addSp">
        <pc:chgData name="Arthur Liu" userId="57266d67-1d41-4103-859a-8797e8098ce0" providerId="ADAL" clId="{64F5F552-8315-438A-B62B-ACE4FC77B5D0}" dt="2022-08-03T17:42:02.726" v="0"/>
        <pc:sldMkLst>
          <pc:docMk/>
          <pc:sldMk cId="3205319941" sldId="382"/>
        </pc:sldMkLst>
        <pc:inkChg chg="add">
          <ac:chgData name="Arthur Liu" userId="57266d67-1d41-4103-859a-8797e8098ce0" providerId="ADAL" clId="{64F5F552-8315-438A-B62B-ACE4FC77B5D0}" dt="2022-08-03T17:42:02.726" v="0"/>
          <ac:inkMkLst>
            <pc:docMk/>
            <pc:sldMk cId="3205319941" sldId="382"/>
            <ac:inkMk id="3" creationId="{9687E77C-1BA7-42C8-B12A-71B7AC32D9A6}"/>
          </ac:inkMkLst>
        </pc:inkChg>
      </pc:sldChg>
      <pc:sldChg chg="addSp">
        <pc:chgData name="Arthur Liu" userId="57266d67-1d41-4103-859a-8797e8098ce0" providerId="ADAL" clId="{64F5F552-8315-438A-B62B-ACE4FC77B5D0}" dt="2022-08-03T17:42:02.726" v="0"/>
        <pc:sldMkLst>
          <pc:docMk/>
          <pc:sldMk cId="2107450280" sldId="388"/>
        </pc:sldMkLst>
        <pc:inkChg chg="add">
          <ac:chgData name="Arthur Liu" userId="57266d67-1d41-4103-859a-8797e8098ce0" providerId="ADAL" clId="{64F5F552-8315-438A-B62B-ACE4FC77B5D0}" dt="2022-08-03T17:42:02.726" v="0"/>
          <ac:inkMkLst>
            <pc:docMk/>
            <pc:sldMk cId="2107450280" sldId="388"/>
            <ac:inkMk id="3" creationId="{05AE6AF7-113F-4D9D-A4F7-345F91DD0DC3}"/>
          </ac:inkMkLst>
        </pc:inkChg>
      </pc:sldChg>
      <pc:sldChg chg="addSp">
        <pc:chgData name="Arthur Liu" userId="57266d67-1d41-4103-859a-8797e8098ce0" providerId="ADAL" clId="{64F5F552-8315-438A-B62B-ACE4FC77B5D0}" dt="2022-08-03T17:42:02.726" v="0"/>
        <pc:sldMkLst>
          <pc:docMk/>
          <pc:sldMk cId="93264390" sldId="392"/>
        </pc:sldMkLst>
        <pc:inkChg chg="add">
          <ac:chgData name="Arthur Liu" userId="57266d67-1d41-4103-859a-8797e8098ce0" providerId="ADAL" clId="{64F5F552-8315-438A-B62B-ACE4FC77B5D0}" dt="2022-08-03T17:42:02.726" v="0"/>
          <ac:inkMkLst>
            <pc:docMk/>
            <pc:sldMk cId="93264390" sldId="392"/>
            <ac:inkMk id="3" creationId="{FB01ADD8-1F67-4094-B947-A65175C6892B}"/>
          </ac:inkMkLst>
        </pc:inkChg>
      </pc:sldChg>
      <pc:sldChg chg="addSp">
        <pc:chgData name="Arthur Liu" userId="57266d67-1d41-4103-859a-8797e8098ce0" providerId="ADAL" clId="{64F5F552-8315-438A-B62B-ACE4FC77B5D0}" dt="2022-08-03T17:42:02.726" v="0"/>
        <pc:sldMkLst>
          <pc:docMk/>
          <pc:sldMk cId="4052534273" sldId="394"/>
        </pc:sldMkLst>
        <pc:inkChg chg="add">
          <ac:chgData name="Arthur Liu" userId="57266d67-1d41-4103-859a-8797e8098ce0" providerId="ADAL" clId="{64F5F552-8315-438A-B62B-ACE4FC77B5D0}" dt="2022-08-03T17:42:02.726" v="0"/>
          <ac:inkMkLst>
            <pc:docMk/>
            <pc:sldMk cId="4052534273" sldId="394"/>
            <ac:inkMk id="5" creationId="{EE902F4C-4D10-48BD-90F4-208D1BCDFD87}"/>
          </ac:inkMkLst>
        </pc:inkChg>
      </pc:sldChg>
      <pc:sldChg chg="addSp">
        <pc:chgData name="Arthur Liu" userId="57266d67-1d41-4103-859a-8797e8098ce0" providerId="ADAL" clId="{64F5F552-8315-438A-B62B-ACE4FC77B5D0}" dt="2022-08-03T17:42:02.726" v="0"/>
        <pc:sldMkLst>
          <pc:docMk/>
          <pc:sldMk cId="3437721472" sldId="396"/>
        </pc:sldMkLst>
        <pc:inkChg chg="add">
          <ac:chgData name="Arthur Liu" userId="57266d67-1d41-4103-859a-8797e8098ce0" providerId="ADAL" clId="{64F5F552-8315-438A-B62B-ACE4FC77B5D0}" dt="2022-08-03T17:42:02.726" v="0"/>
          <ac:inkMkLst>
            <pc:docMk/>
            <pc:sldMk cId="3437721472" sldId="396"/>
            <ac:inkMk id="5" creationId="{94137CE5-40F7-4AC6-ACA7-DB0D459B7A30}"/>
          </ac:inkMkLst>
        </pc:inkChg>
      </pc:sldChg>
      <pc:sldChg chg="addSp">
        <pc:chgData name="Arthur Liu" userId="57266d67-1d41-4103-859a-8797e8098ce0" providerId="ADAL" clId="{64F5F552-8315-438A-B62B-ACE4FC77B5D0}" dt="2022-08-03T17:42:02.726" v="0"/>
        <pc:sldMkLst>
          <pc:docMk/>
          <pc:sldMk cId="3369030489" sldId="398"/>
        </pc:sldMkLst>
        <pc:inkChg chg="add">
          <ac:chgData name="Arthur Liu" userId="57266d67-1d41-4103-859a-8797e8098ce0" providerId="ADAL" clId="{64F5F552-8315-438A-B62B-ACE4FC77B5D0}" dt="2022-08-03T17:42:02.726" v="0"/>
          <ac:inkMkLst>
            <pc:docMk/>
            <pc:sldMk cId="3369030489" sldId="398"/>
            <ac:inkMk id="5" creationId="{A06BAD9B-8BCA-434B-8A97-59CFB2845617}"/>
          </ac:inkMkLst>
        </pc:inkChg>
      </pc:sldChg>
      <pc:sldChg chg="addSp">
        <pc:chgData name="Arthur Liu" userId="57266d67-1d41-4103-859a-8797e8098ce0" providerId="ADAL" clId="{64F5F552-8315-438A-B62B-ACE4FC77B5D0}" dt="2022-08-03T17:42:02.726" v="0"/>
        <pc:sldMkLst>
          <pc:docMk/>
          <pc:sldMk cId="2794448722" sldId="399"/>
        </pc:sldMkLst>
        <pc:inkChg chg="add">
          <ac:chgData name="Arthur Liu" userId="57266d67-1d41-4103-859a-8797e8098ce0" providerId="ADAL" clId="{64F5F552-8315-438A-B62B-ACE4FC77B5D0}" dt="2022-08-03T17:42:02.726" v="0"/>
          <ac:inkMkLst>
            <pc:docMk/>
            <pc:sldMk cId="2794448722" sldId="399"/>
            <ac:inkMk id="5" creationId="{F88A048E-15B0-47F2-991E-0ED68057EAC7}"/>
          </ac:inkMkLst>
        </pc:inkChg>
      </pc:sldChg>
      <pc:sldChg chg="addSp">
        <pc:chgData name="Arthur Liu" userId="57266d67-1d41-4103-859a-8797e8098ce0" providerId="ADAL" clId="{64F5F552-8315-438A-B62B-ACE4FC77B5D0}" dt="2022-08-03T17:42:02.726" v="0"/>
        <pc:sldMkLst>
          <pc:docMk/>
          <pc:sldMk cId="675836026" sldId="400"/>
        </pc:sldMkLst>
        <pc:inkChg chg="add">
          <ac:chgData name="Arthur Liu" userId="57266d67-1d41-4103-859a-8797e8098ce0" providerId="ADAL" clId="{64F5F552-8315-438A-B62B-ACE4FC77B5D0}" dt="2022-08-03T17:42:02.726" v="0"/>
          <ac:inkMkLst>
            <pc:docMk/>
            <pc:sldMk cId="675836026" sldId="400"/>
            <ac:inkMk id="5" creationId="{9FC0BCFA-EF9F-4BD7-888A-FC9D3EF9680A}"/>
          </ac:inkMkLst>
        </pc:inkChg>
      </pc:sldChg>
      <pc:sldChg chg="addSp">
        <pc:chgData name="Arthur Liu" userId="57266d67-1d41-4103-859a-8797e8098ce0" providerId="ADAL" clId="{64F5F552-8315-438A-B62B-ACE4FC77B5D0}" dt="2022-08-03T17:42:02.726" v="0"/>
        <pc:sldMkLst>
          <pc:docMk/>
          <pc:sldMk cId="2487123336" sldId="407"/>
        </pc:sldMkLst>
        <pc:inkChg chg="add">
          <ac:chgData name="Arthur Liu" userId="57266d67-1d41-4103-859a-8797e8098ce0" providerId="ADAL" clId="{64F5F552-8315-438A-B62B-ACE4FC77B5D0}" dt="2022-08-03T17:42:02.726" v="0"/>
          <ac:inkMkLst>
            <pc:docMk/>
            <pc:sldMk cId="2487123336" sldId="407"/>
            <ac:inkMk id="5" creationId="{9A9B2E25-879D-48CF-A1A0-FF327F4B359F}"/>
          </ac:inkMkLst>
        </pc:inkChg>
      </pc:sldChg>
    </pc:docChg>
  </pc:docChgLst>
  <pc:docChgLst>
    <pc:chgData name="Arthur Liu" userId="57266d67-1d41-4103-859a-8797e8098ce0" providerId="ADAL" clId="{0B65341E-65D3-437C-AC6A-1FE5A36CDEE6}"/>
    <pc:docChg chg="modSld">
      <pc:chgData name="Arthur Liu" userId="57266d67-1d41-4103-859a-8797e8098ce0" providerId="ADAL" clId="{0B65341E-65D3-437C-AC6A-1FE5A36CDEE6}" dt="2022-07-29T17:41:08.474" v="1"/>
      <pc:docMkLst>
        <pc:docMk/>
      </pc:docMkLst>
      <pc:sldChg chg="addSp">
        <pc:chgData name="Arthur Liu" userId="57266d67-1d41-4103-859a-8797e8098ce0" providerId="ADAL" clId="{0B65341E-65D3-437C-AC6A-1FE5A36CDEE6}" dt="2022-07-29T16:40:35.544" v="0"/>
        <pc:sldMkLst>
          <pc:docMk/>
          <pc:sldMk cId="778929904" sldId="256"/>
        </pc:sldMkLst>
        <pc:inkChg chg="add">
          <ac:chgData name="Arthur Liu" userId="57266d67-1d41-4103-859a-8797e8098ce0" providerId="ADAL" clId="{0B65341E-65D3-437C-AC6A-1FE5A36CDEE6}" dt="2022-07-29T16:40:35.544" v="0"/>
          <ac:inkMkLst>
            <pc:docMk/>
            <pc:sldMk cId="778929904" sldId="256"/>
            <ac:inkMk id="6" creationId="{9127C0C6-854B-4B0E-9E8F-81A986E48DC8}"/>
          </ac:inkMkLst>
        </pc:inkChg>
      </pc:sldChg>
      <pc:sldChg chg="addSp">
        <pc:chgData name="Arthur Liu" userId="57266d67-1d41-4103-859a-8797e8098ce0" providerId="ADAL" clId="{0B65341E-65D3-437C-AC6A-1FE5A36CDEE6}" dt="2022-07-29T17:41:08.474" v="1"/>
        <pc:sldMkLst>
          <pc:docMk/>
          <pc:sldMk cId="3157875752" sldId="295"/>
        </pc:sldMkLst>
        <pc:inkChg chg="add">
          <ac:chgData name="Arthur Liu" userId="57266d67-1d41-4103-859a-8797e8098ce0" providerId="ADAL" clId="{0B65341E-65D3-437C-AC6A-1FE5A36CDEE6}" dt="2022-07-29T17:41:08.474" v="1"/>
          <ac:inkMkLst>
            <pc:docMk/>
            <pc:sldMk cId="3157875752" sldId="295"/>
            <ac:inkMk id="4" creationId="{6AE57160-89C7-4ACA-AA90-89E2306B9E5B}"/>
          </ac:inkMkLst>
        </pc:inkChg>
      </pc:sldChg>
      <pc:sldChg chg="addSp">
        <pc:chgData name="Arthur Liu" userId="57266d67-1d41-4103-859a-8797e8098ce0" providerId="ADAL" clId="{0B65341E-65D3-437C-AC6A-1FE5A36CDEE6}" dt="2022-07-29T17:41:08.474" v="1"/>
        <pc:sldMkLst>
          <pc:docMk/>
          <pc:sldMk cId="0" sldId="324"/>
        </pc:sldMkLst>
        <pc:inkChg chg="add">
          <ac:chgData name="Arthur Liu" userId="57266d67-1d41-4103-859a-8797e8098ce0" providerId="ADAL" clId="{0B65341E-65D3-437C-AC6A-1FE5A36CDEE6}" dt="2022-07-29T17:41:08.474" v="1"/>
          <ac:inkMkLst>
            <pc:docMk/>
            <pc:sldMk cId="0" sldId="324"/>
            <ac:inkMk id="4" creationId="{4F1EBC0F-104E-4C20-8042-6776EB66E44D}"/>
          </ac:inkMkLst>
        </pc:inkChg>
      </pc:sldChg>
    </pc:docChg>
  </pc:docChgLst>
  <pc:docChgLst>
    <pc:chgData name="Arthur Liu" userId="57266d67-1d41-4103-859a-8797e8098ce0" providerId="ADAL" clId="{803A8129-2C0A-4602-A7AD-53828E814FF1}"/>
    <pc:docChg chg="custSel modSld">
      <pc:chgData name="Arthur Liu" userId="57266d67-1d41-4103-859a-8797e8098ce0" providerId="ADAL" clId="{803A8129-2C0A-4602-A7AD-53828E814FF1}" dt="2022-06-24T17:42:13.421" v="273"/>
      <pc:docMkLst>
        <pc:docMk/>
      </pc:docMkLst>
    </pc:docChg>
  </pc:docChgLst>
  <pc:docChgLst>
    <pc:chgData name="Arthur Liu" userId="57266d67-1d41-4103-859a-8797e8098ce0" providerId="ADAL" clId="{89194484-1D94-4FEF-8EC2-8DB9A3E7EE66}"/>
    <pc:docChg chg="custSel addSld modSld">
      <pc:chgData name="Arthur Liu" userId="57266d67-1d41-4103-859a-8797e8098ce0" providerId="ADAL" clId="{89194484-1D94-4FEF-8EC2-8DB9A3E7EE66}" dt="2022-07-08T17:40:51.435" v="188"/>
      <pc:docMkLst>
        <pc:docMk/>
      </pc:docMkLst>
      <pc:sldChg chg="addSp">
        <pc:chgData name="Arthur Liu" userId="57266d67-1d41-4103-859a-8797e8098ce0" providerId="ADAL" clId="{89194484-1D94-4FEF-8EC2-8DB9A3E7EE66}" dt="2022-07-08T16:41:07.066" v="187"/>
        <pc:sldMkLst>
          <pc:docMk/>
          <pc:sldMk cId="778929904" sldId="256"/>
        </pc:sldMkLst>
        <pc:inkChg chg="add">
          <ac:chgData name="Arthur Liu" userId="57266d67-1d41-4103-859a-8797e8098ce0" providerId="ADAL" clId="{89194484-1D94-4FEF-8EC2-8DB9A3E7EE66}" dt="2022-07-08T16:41:07.066" v="187"/>
          <ac:inkMkLst>
            <pc:docMk/>
            <pc:sldMk cId="778929904" sldId="256"/>
            <ac:inkMk id="4" creationId="{9F2AED4D-A392-4A13-BA5E-9C06308E973F}"/>
          </ac:inkMkLst>
        </pc:inkChg>
      </pc:sldChg>
    </pc:docChg>
  </pc:docChgLst>
  <pc:docChgLst>
    <pc:chgData name="Arthur Liu" userId="57266d67-1d41-4103-859a-8797e8098ce0" providerId="ADAL" clId="{E7480EF7-35B6-6948-8A4D-4ACA8A7451F0}"/>
    <pc:docChg chg="undo redo custSel addSld delSld modSld sldOrd">
      <pc:chgData name="Arthur Liu" userId="57266d67-1d41-4103-859a-8797e8098ce0" providerId="ADAL" clId="{E7480EF7-35B6-6948-8A4D-4ACA8A7451F0}" dt="2022-07-25T08:40:37.246" v="2617" actId="20577"/>
      <pc:docMkLst>
        <pc:docMk/>
      </pc:docMkLst>
      <pc:sldChg chg="addSp delSp modSp mod">
        <pc:chgData name="Arthur Liu" userId="57266d67-1d41-4103-859a-8797e8098ce0" providerId="ADAL" clId="{E7480EF7-35B6-6948-8A4D-4ACA8A7451F0}" dt="2022-07-25T08:14:47.418" v="2442" actId="20577"/>
        <pc:sldMkLst>
          <pc:docMk/>
          <pc:sldMk cId="778929904" sldId="256"/>
        </pc:sldMkLst>
        <pc:spChg chg="mod">
          <ac:chgData name="Arthur Liu" userId="57266d67-1d41-4103-859a-8797e8098ce0" providerId="ADAL" clId="{E7480EF7-35B6-6948-8A4D-4ACA8A7451F0}" dt="2022-07-25T08:14:47.418" v="2442" actId="20577"/>
          <ac:spMkLst>
            <pc:docMk/>
            <pc:sldMk cId="778929904" sldId="256"/>
            <ac:spMk id="2" creationId="{25D024DE-D48D-460C-916B-2450517893F2}"/>
          </ac:spMkLst>
        </pc:spChg>
        <pc:spChg chg="del">
          <ac:chgData name="Arthur Liu" userId="57266d67-1d41-4103-859a-8797e8098ce0" providerId="ADAL" clId="{E7480EF7-35B6-6948-8A4D-4ACA8A7451F0}" dt="2022-07-25T06:17:52.822" v="1826"/>
          <ac:spMkLst>
            <pc:docMk/>
            <pc:sldMk cId="778929904" sldId="256"/>
            <ac:spMk id="4" creationId="{E693977F-57F8-6846-82D4-AED090C4B12C}"/>
          </ac:spMkLst>
        </pc:spChg>
        <pc:spChg chg="del">
          <ac:chgData name="Arthur Liu" userId="57266d67-1d41-4103-859a-8797e8098ce0" providerId="ADAL" clId="{E7480EF7-35B6-6948-8A4D-4ACA8A7451F0}" dt="2022-07-25T06:17:52.822" v="1826"/>
          <ac:spMkLst>
            <pc:docMk/>
            <pc:sldMk cId="778929904" sldId="256"/>
            <ac:spMk id="5" creationId="{AB09A21A-A4A7-4445-8165-D92AB7AC2D1D}"/>
          </ac:spMkLst>
        </pc:spChg>
        <pc:spChg chg="add mod">
          <ac:chgData name="Arthur Liu" userId="57266d67-1d41-4103-859a-8797e8098ce0" providerId="ADAL" clId="{E7480EF7-35B6-6948-8A4D-4ACA8A7451F0}" dt="2022-07-25T06:17:59.632" v="1827"/>
          <ac:spMkLst>
            <pc:docMk/>
            <pc:sldMk cId="778929904" sldId="256"/>
            <ac:spMk id="6" creationId="{B1847AB2-E715-C64B-8D09-0CE7F2CC95AC}"/>
          </ac:spMkLst>
        </pc:spChg>
        <pc:spChg chg="add mod">
          <ac:chgData name="Arthur Liu" userId="57266d67-1d41-4103-859a-8797e8098ce0" providerId="ADAL" clId="{E7480EF7-35B6-6948-8A4D-4ACA8A7451F0}" dt="2022-07-25T06:17:59.632" v="1827"/>
          <ac:spMkLst>
            <pc:docMk/>
            <pc:sldMk cId="778929904" sldId="256"/>
            <ac:spMk id="7" creationId="{A6B37C0E-54C4-3144-A982-89258933E99D}"/>
          </ac:spMkLst>
        </pc:spChg>
        <pc:picChg chg="add mod">
          <ac:chgData name="Arthur Liu" userId="57266d67-1d41-4103-859a-8797e8098ce0" providerId="ADAL" clId="{E7480EF7-35B6-6948-8A4D-4ACA8A7451F0}" dt="2022-07-25T07:11:28.520" v="1995" actId="1076"/>
          <ac:picMkLst>
            <pc:docMk/>
            <pc:sldMk cId="778929904" sldId="256"/>
            <ac:picMk id="1026" creationId="{555D666A-0881-A24F-81C1-E0B6ACADF552}"/>
          </ac:picMkLst>
        </pc:picChg>
        <pc:picChg chg="add del mod">
          <ac:chgData name="Arthur Liu" userId="57266d67-1d41-4103-859a-8797e8098ce0" providerId="ADAL" clId="{E7480EF7-35B6-6948-8A4D-4ACA8A7451F0}" dt="2022-07-25T07:10:47.665" v="1990" actId="478"/>
          <ac:picMkLst>
            <pc:docMk/>
            <pc:sldMk cId="778929904" sldId="256"/>
            <ac:picMk id="5122" creationId="{25E5888D-5FB7-E944-8838-BEDEA47C0CAB}"/>
          </ac:picMkLst>
        </pc:picChg>
        <pc:picChg chg="del">
          <ac:chgData name="Arthur Liu" userId="57266d67-1d41-4103-859a-8797e8098ce0" providerId="ADAL" clId="{E7480EF7-35B6-6948-8A4D-4ACA8A7451F0}" dt="2022-07-25T04:16:08.467" v="686" actId="478"/>
          <ac:picMkLst>
            <pc:docMk/>
            <pc:sldMk cId="778929904" sldId="256"/>
            <ac:picMk id="5122" creationId="{91025BE8-7CFD-6B4B-B350-4A6F1CEC2D17}"/>
          </ac:picMkLst>
        </pc:picChg>
      </pc:sldChg>
    </pc:docChg>
  </pc:docChgLst>
  <pc:docChgLst>
    <pc:chgData name="Arthur Liu" userId="57266d67-1d41-4103-859a-8797e8098ce0" providerId="ADAL" clId="{2DC004E5-BEA6-C042-93B8-EAD636703E36}"/>
    <pc:docChg chg="undo redo custSel addSld delSld modSld sldOrd">
      <pc:chgData name="Arthur Liu" userId="57266d67-1d41-4103-859a-8797e8098ce0" providerId="ADAL" clId="{2DC004E5-BEA6-C042-93B8-EAD636703E36}" dt="2022-07-27T05:14:47.397" v="1904" actId="20577"/>
      <pc:docMkLst>
        <pc:docMk/>
      </pc:docMkLst>
      <pc:sldChg chg="addSp delSp modSp mod">
        <pc:chgData name="Arthur Liu" userId="57266d67-1d41-4103-859a-8797e8098ce0" providerId="ADAL" clId="{2DC004E5-BEA6-C042-93B8-EAD636703E36}" dt="2022-07-27T04:30:51.350" v="812" actId="1076"/>
        <pc:sldMkLst>
          <pc:docMk/>
          <pc:sldMk cId="778929904" sldId="256"/>
        </pc:sldMkLst>
        <pc:spChg chg="mod">
          <ac:chgData name="Arthur Liu" userId="57266d67-1d41-4103-859a-8797e8098ce0" providerId="ADAL" clId="{2DC004E5-BEA6-C042-93B8-EAD636703E36}" dt="2022-07-26T21:51:25.398" v="7"/>
          <ac:spMkLst>
            <pc:docMk/>
            <pc:sldMk cId="778929904" sldId="256"/>
            <ac:spMk id="2" creationId="{25D024DE-D48D-460C-916B-2450517893F2}"/>
          </ac:spMkLst>
        </pc:spChg>
        <pc:spChg chg="del">
          <ac:chgData name="Arthur Liu" userId="57266d67-1d41-4103-859a-8797e8098ce0" providerId="ADAL" clId="{2DC004E5-BEA6-C042-93B8-EAD636703E36}" dt="2022-07-27T04:20:38.751" v="809"/>
          <ac:spMkLst>
            <pc:docMk/>
            <pc:sldMk cId="778929904" sldId="256"/>
            <ac:spMk id="7" creationId="{A6B37C0E-54C4-3144-A982-89258933E99D}"/>
          </ac:spMkLst>
        </pc:spChg>
        <pc:picChg chg="add mod">
          <ac:chgData name="Arthur Liu" userId="57266d67-1d41-4103-859a-8797e8098ce0" providerId="ADAL" clId="{2DC004E5-BEA6-C042-93B8-EAD636703E36}" dt="2022-07-27T04:30:51.350" v="812" actId="1076"/>
          <ac:picMkLst>
            <pc:docMk/>
            <pc:sldMk cId="778929904" sldId="256"/>
            <ac:picMk id="1026" creationId="{27094318-FB68-BD46-8109-29B338B776F0}"/>
          </ac:picMkLst>
        </pc:picChg>
        <pc:picChg chg="del">
          <ac:chgData name="Arthur Liu" userId="57266d67-1d41-4103-859a-8797e8098ce0" providerId="ADAL" clId="{2DC004E5-BEA6-C042-93B8-EAD636703E36}" dt="2022-07-27T00:41:13.632" v="98" actId="478"/>
          <ac:picMkLst>
            <pc:docMk/>
            <pc:sldMk cId="778929904" sldId="256"/>
            <ac:picMk id="1026" creationId="{555D666A-0881-A24F-81C1-E0B6ACADF552}"/>
          </ac:picMkLst>
        </pc:picChg>
      </pc:sldChg>
      <pc:sldChg chg="del">
        <pc:chgData name="Arthur Liu" userId="57266d67-1d41-4103-859a-8797e8098ce0" providerId="ADAL" clId="{2DC004E5-BEA6-C042-93B8-EAD636703E36}" dt="2022-07-26T23:39:33.807" v="8" actId="2696"/>
        <pc:sldMkLst>
          <pc:docMk/>
          <pc:sldMk cId="3157875752" sldId="295"/>
        </pc:sldMkLst>
      </pc:sldChg>
      <pc:sldChg chg="delSp modSp add del mod modTransition">
        <pc:chgData name="Arthur Liu" userId="57266d67-1d41-4103-859a-8797e8098ce0" providerId="ADAL" clId="{2DC004E5-BEA6-C042-93B8-EAD636703E36}" dt="2022-07-27T04:20:38.751" v="809"/>
        <pc:sldMkLst>
          <pc:docMk/>
          <pc:sldMk cId="0" sldId="337"/>
        </pc:sldMkLst>
        <pc:spChg chg="mod">
          <ac:chgData name="Arthur Liu" userId="57266d67-1d41-4103-859a-8797e8098ce0" providerId="ADAL" clId="{2DC004E5-BEA6-C042-93B8-EAD636703E36}" dt="2022-07-27T00:45:43.455" v="170" actId="14100"/>
          <ac:spMkLst>
            <pc:docMk/>
            <pc:sldMk cId="0" sldId="337"/>
            <ac:spMk id="2" creationId="{00000000-0000-0000-0000-000000000000}"/>
          </ac:spMkLst>
        </pc:spChg>
        <pc:spChg chg="mod">
          <ac:chgData name="Arthur Liu" userId="57266d67-1d41-4103-859a-8797e8098ce0" providerId="ADAL" clId="{2DC004E5-BEA6-C042-93B8-EAD636703E36}" dt="2022-07-27T00:49:25.814" v="177" actId="14100"/>
          <ac:spMkLst>
            <pc:docMk/>
            <pc:sldMk cId="0" sldId="337"/>
            <ac:spMk id="3" creationId="{00000000-0000-0000-0000-000000000000}"/>
          </ac:spMkLst>
        </pc:spChg>
        <pc:spChg chg="del">
          <ac:chgData name="Arthur Liu" userId="57266d67-1d41-4103-859a-8797e8098ce0" providerId="ADAL" clId="{2DC004E5-BEA6-C042-93B8-EAD636703E36}" dt="2022-07-27T04:20:38.751" v="809"/>
          <ac:spMkLst>
            <pc:docMk/>
            <pc:sldMk cId="0" sldId="337"/>
            <ac:spMk id="8" creationId="{00000000-0000-0000-0000-000000000000}"/>
          </ac:spMkLst>
        </pc:spChg>
      </pc:sldChg>
    </pc:docChg>
  </pc:docChgLst>
  <pc:docChgLst>
    <pc:chgData name="Arthur Liu" userId="57266d67-1d41-4103-859a-8797e8098ce0" providerId="ADAL" clId="{988FC269-EDA9-CD45-8B5E-027F60D40B39}"/>
    <pc:docChg chg="undo custSel addSld delSld modSld sldOrd modNotesMaster modHandout">
      <pc:chgData name="Arthur Liu" userId="57266d67-1d41-4103-859a-8797e8098ce0" providerId="ADAL" clId="{988FC269-EDA9-CD45-8B5E-027F60D40B39}" dt="2022-07-15T07:02:27.733" v="4085" actId="20577"/>
      <pc:docMkLst>
        <pc:docMk/>
      </pc:docMkLst>
      <pc:sldChg chg="addSp delSp modSp mod modAnim">
        <pc:chgData name="Arthur Liu" userId="57266d67-1d41-4103-859a-8797e8098ce0" providerId="ADAL" clId="{988FC269-EDA9-CD45-8B5E-027F60D40B39}" dt="2022-07-15T06:27:34.103" v="3645"/>
        <pc:sldMkLst>
          <pc:docMk/>
          <pc:sldMk cId="778929904" sldId="256"/>
        </pc:sldMkLst>
        <pc:spChg chg="mod">
          <ac:chgData name="Arthur Liu" userId="57266d67-1d41-4103-859a-8797e8098ce0" providerId="ADAL" clId="{988FC269-EDA9-CD45-8B5E-027F60D40B39}" dt="2022-07-15T05:05:43.910" v="3518" actId="404"/>
          <ac:spMkLst>
            <pc:docMk/>
            <pc:sldMk cId="778929904" sldId="256"/>
            <ac:spMk id="2" creationId="{25D024DE-D48D-460C-916B-2450517893F2}"/>
          </ac:spMkLst>
        </pc:spChg>
        <pc:picChg chg="add mod">
          <ac:chgData name="Arthur Liu" userId="57266d67-1d41-4103-859a-8797e8098ce0" providerId="ADAL" clId="{988FC269-EDA9-CD45-8B5E-027F60D40B39}" dt="2022-07-15T05:07:38.250" v="3523" actId="1076"/>
          <ac:picMkLst>
            <pc:docMk/>
            <pc:sldMk cId="778929904" sldId="256"/>
            <ac:picMk id="5" creationId="{5831C560-BE76-D249-8632-AD9999E16F9E}"/>
          </ac:picMkLst>
        </pc:picChg>
        <pc:picChg chg="add del mod">
          <ac:chgData name="Arthur Liu" userId="57266d67-1d41-4103-859a-8797e8098ce0" providerId="ADAL" clId="{988FC269-EDA9-CD45-8B5E-027F60D40B39}" dt="2022-07-15T05:05:48.073" v="3519" actId="478"/>
          <ac:picMkLst>
            <pc:docMk/>
            <pc:sldMk cId="778929904" sldId="256"/>
            <ac:picMk id="1026" creationId="{9C62835A-55D0-5D4E-8DAD-40167389C3CF}"/>
          </ac:picMkLst>
        </pc:picChg>
        <pc:picChg chg="del">
          <ac:chgData name="Arthur Liu" userId="57266d67-1d41-4103-859a-8797e8098ce0" providerId="ADAL" clId="{988FC269-EDA9-CD45-8B5E-027F60D40B39}" dt="2022-07-12T22:50:31.066" v="13" actId="478"/>
          <ac:picMkLst>
            <pc:docMk/>
            <pc:sldMk cId="778929904" sldId="256"/>
            <ac:picMk id="1026" creationId="{D1FA5324-10D0-514F-A22E-5BB0A0630292}"/>
          </ac:picMkLst>
        </pc:picChg>
      </pc:sldChg>
      <pc:sldChg chg="modSp add del mod modTransition">
        <pc:chgData name="Arthur Liu" userId="57266d67-1d41-4103-859a-8797e8098ce0" providerId="ADAL" clId="{988FC269-EDA9-CD45-8B5E-027F60D40B39}" dt="2022-07-15T05:15:45.178" v="3594" actId="2696"/>
        <pc:sldMkLst>
          <pc:docMk/>
          <pc:sldMk cId="0" sldId="337"/>
        </pc:sldMkLst>
        <pc:spChg chg="mod">
          <ac:chgData name="Arthur Liu" userId="57266d67-1d41-4103-859a-8797e8098ce0" providerId="ADAL" clId="{988FC269-EDA9-CD45-8B5E-027F60D40B39}" dt="2022-07-13T21:29:06.772" v="3494" actId="27636"/>
          <ac:spMkLst>
            <pc:docMk/>
            <pc:sldMk cId="0" sldId="337"/>
            <ac:spMk id="3" creationId="{00000000-0000-0000-0000-000000000000}"/>
          </ac:spMkLst>
        </pc:spChg>
      </pc:sldChg>
    </pc:docChg>
  </pc:docChgLst>
  <pc:docChgLst>
    <pc:chgData name="Arthur Liu" userId="57266d67-1d41-4103-859a-8797e8098ce0" providerId="ADAL" clId="{3AEB7901-0369-4E0E-B27B-6F86273AD5C6}"/>
    <pc:docChg chg="custSel addSld modSld">
      <pc:chgData name="Arthur Liu" userId="57266d67-1d41-4103-859a-8797e8098ce0" providerId="ADAL" clId="{3AEB7901-0369-4E0E-B27B-6F86273AD5C6}" dt="2022-07-20T17:41:59.097" v="529"/>
      <pc:docMkLst>
        <pc:docMk/>
      </pc:docMkLst>
      <pc:sldChg chg="addSp modSp">
        <pc:chgData name="Arthur Liu" userId="57266d67-1d41-4103-859a-8797e8098ce0" providerId="ADAL" clId="{3AEB7901-0369-4E0E-B27B-6F86273AD5C6}" dt="2022-07-20T07:00:15.343" v="2" actId="1076"/>
        <pc:sldMkLst>
          <pc:docMk/>
          <pc:sldMk cId="778929904" sldId="256"/>
        </pc:sldMkLst>
        <pc:picChg chg="add mod">
          <ac:chgData name="Arthur Liu" userId="57266d67-1d41-4103-859a-8797e8098ce0" providerId="ADAL" clId="{3AEB7901-0369-4E0E-B27B-6F86273AD5C6}" dt="2022-07-20T07:00:15.343" v="2" actId="1076"/>
          <ac:picMkLst>
            <pc:docMk/>
            <pc:sldMk cId="778929904" sldId="256"/>
            <ac:picMk id="1026" creationId="{F9340E95-AEC2-4A43-BD44-C13D91DE4F7E}"/>
          </ac:picMkLst>
        </pc:picChg>
      </pc:sldChg>
      <pc:sldChg chg="addSp">
        <pc:chgData name="Arthur Liu" userId="57266d67-1d41-4103-859a-8797e8098ce0" providerId="ADAL" clId="{3AEB7901-0369-4E0E-B27B-6F86273AD5C6}" dt="2022-07-20T17:41:59.097" v="529"/>
        <pc:sldMkLst>
          <pc:docMk/>
          <pc:sldMk cId="0" sldId="337"/>
        </pc:sldMkLst>
        <pc:inkChg chg="add">
          <ac:chgData name="Arthur Liu" userId="57266d67-1d41-4103-859a-8797e8098ce0" providerId="ADAL" clId="{3AEB7901-0369-4E0E-B27B-6F86273AD5C6}" dt="2022-07-20T17:41:59.097" v="529"/>
          <ac:inkMkLst>
            <pc:docMk/>
            <pc:sldMk cId="0" sldId="337"/>
            <ac:inkMk id="2" creationId="{4683E94B-D197-4394-86B5-E8BE10172566}"/>
          </ac:inkMkLst>
        </pc:inkChg>
      </pc:sldChg>
    </pc:docChg>
  </pc:docChgLst>
  <pc:docChgLst>
    <pc:chgData name="Arthur Liu" userId="57266d67-1d41-4103-859a-8797e8098ce0" providerId="ADAL" clId="{4A25C559-8B85-4698-A85A-80139EDD4697}"/>
    <pc:docChg chg="custSel addSld modSld">
      <pc:chgData name="Arthur Liu" userId="57266d67-1d41-4103-859a-8797e8098ce0" providerId="ADAL" clId="{4A25C559-8B85-4698-A85A-80139EDD4697}" dt="2022-07-01T17:43:34.052" v="181"/>
      <pc:docMkLst>
        <pc:docMk/>
      </pc:docMkLst>
    </pc:docChg>
  </pc:docChgLst>
  <pc:docChgLst>
    <pc:chgData name="Arthur Liu" userId="57266d67-1d41-4103-859a-8797e8098ce0" providerId="ADAL" clId="{E900D44F-5D69-5640-9385-4F41FC6AEA46}"/>
    <pc:docChg chg="undo redo custSel addSld delSld modSld sldOrd">
      <pc:chgData name="Arthur Liu" userId="57266d67-1d41-4103-859a-8797e8098ce0" providerId="ADAL" clId="{E900D44F-5D69-5640-9385-4F41FC6AEA46}" dt="2022-07-22T16:41:16.579" v="4325" actId="14100"/>
      <pc:docMkLst>
        <pc:docMk/>
      </pc:docMkLst>
      <pc:sldChg chg="addSp delSp modSp mod">
        <pc:chgData name="Arthur Liu" userId="57266d67-1d41-4103-859a-8797e8098ce0" providerId="ADAL" clId="{E900D44F-5D69-5640-9385-4F41FC6AEA46}" dt="2022-07-22T06:29:56.405" v="3676"/>
        <pc:sldMkLst>
          <pc:docMk/>
          <pc:sldMk cId="778929904" sldId="256"/>
        </pc:sldMkLst>
        <pc:spChg chg="mod">
          <ac:chgData name="Arthur Liu" userId="57266d67-1d41-4103-859a-8797e8098ce0" providerId="ADAL" clId="{E900D44F-5D69-5640-9385-4F41FC6AEA46}" dt="2022-07-21T21:10:18.981" v="61" actId="20577"/>
          <ac:spMkLst>
            <pc:docMk/>
            <pc:sldMk cId="778929904" sldId="256"/>
            <ac:spMk id="2" creationId="{25D024DE-D48D-460C-916B-2450517893F2}"/>
          </ac:spMkLst>
        </pc:spChg>
        <pc:spChg chg="add mod">
          <ac:chgData name="Arthur Liu" userId="57266d67-1d41-4103-859a-8797e8098ce0" providerId="ADAL" clId="{E900D44F-5D69-5640-9385-4F41FC6AEA46}" dt="2022-07-22T06:29:56.405" v="3676"/>
          <ac:spMkLst>
            <pc:docMk/>
            <pc:sldMk cId="778929904" sldId="256"/>
            <ac:spMk id="5" creationId="{AB09A21A-A4A7-4445-8165-D92AB7AC2D1D}"/>
          </ac:spMkLst>
        </pc:spChg>
        <pc:spChg chg="del">
          <ac:chgData name="Arthur Liu" userId="57266d67-1d41-4103-859a-8797e8098ce0" providerId="ADAL" clId="{E900D44F-5D69-5640-9385-4F41FC6AEA46}" dt="2022-07-22T06:29:53.135" v="3675"/>
          <ac:spMkLst>
            <pc:docMk/>
            <pc:sldMk cId="778929904" sldId="256"/>
            <ac:spMk id="6" creationId="{70168CF0-87C4-3A4C-9439-E2CC38C76F75}"/>
          </ac:spMkLst>
        </pc:spChg>
        <pc:picChg chg="del">
          <ac:chgData name="Arthur Liu" userId="57266d67-1d41-4103-859a-8797e8098ce0" providerId="ADAL" clId="{E900D44F-5D69-5640-9385-4F41FC6AEA46}" dt="2022-07-21T21:10:07.113" v="2" actId="478"/>
          <ac:picMkLst>
            <pc:docMk/>
            <pc:sldMk cId="778929904" sldId="256"/>
            <ac:picMk id="1026" creationId="{F9340E95-AEC2-4A43-BD44-C13D91DE4F7E}"/>
          </ac:picMkLst>
        </pc:picChg>
        <pc:picChg chg="add mod">
          <ac:chgData name="Arthur Liu" userId="57266d67-1d41-4103-859a-8797e8098ce0" providerId="ADAL" clId="{E900D44F-5D69-5640-9385-4F41FC6AEA46}" dt="2022-07-22T06:19:28.293" v="3169" actId="1076"/>
          <ac:picMkLst>
            <pc:docMk/>
            <pc:sldMk cId="778929904" sldId="256"/>
            <ac:picMk id="5122" creationId="{91025BE8-7CFD-6B4B-B350-4A6F1CEC2D17}"/>
          </ac:picMkLst>
        </pc:picChg>
      </pc:sldChg>
      <pc:sldChg chg="del">
        <pc:chgData name="Arthur Liu" userId="57266d67-1d41-4103-859a-8797e8098ce0" providerId="ADAL" clId="{E900D44F-5D69-5640-9385-4F41FC6AEA46}" dt="2022-07-21T21:11:06.660" v="62" actId="2696"/>
        <pc:sldMkLst>
          <pc:docMk/>
          <pc:sldMk cId="0" sldId="337"/>
        </pc:sldMkLst>
      </pc:sldChg>
    </pc:docChg>
  </pc:docChgLst>
  <pc:docChgLst>
    <pc:chgData name="Arthur Liu" userId="57266d67-1d41-4103-859a-8797e8098ce0" providerId="ADAL" clId="{0AC7AF0B-6D0A-9E42-9DF3-2876C57B9D66}"/>
    <pc:docChg chg="undo redo custSel addSld delSld modSld sldOrd modNotesMaster modHandout">
      <pc:chgData name="Arthur Liu" userId="57266d67-1d41-4103-859a-8797e8098ce0" providerId="ADAL" clId="{0AC7AF0B-6D0A-9E42-9DF3-2876C57B9D66}" dt="2022-06-29T08:06:36.033" v="5025"/>
      <pc:docMkLst>
        <pc:docMk/>
      </pc:docMkLst>
      <pc:sldChg chg="addSp delSp modSp mod">
        <pc:chgData name="Arthur Liu" userId="57266d67-1d41-4103-859a-8797e8098ce0" providerId="ADAL" clId="{0AC7AF0B-6D0A-9E42-9DF3-2876C57B9D66}" dt="2022-06-29T01:57:29.059" v="1617"/>
        <pc:sldMkLst>
          <pc:docMk/>
          <pc:sldMk cId="778929904" sldId="256"/>
        </pc:sldMkLst>
        <pc:spChg chg="mod">
          <ac:chgData name="Arthur Liu" userId="57266d67-1d41-4103-859a-8797e8098ce0" providerId="ADAL" clId="{0AC7AF0B-6D0A-9E42-9DF3-2876C57B9D66}" dt="2022-06-28T21:41:55.161" v="36" actId="20577"/>
          <ac:spMkLst>
            <pc:docMk/>
            <pc:sldMk cId="778929904" sldId="256"/>
            <ac:spMk id="2" creationId="{25D024DE-D48D-460C-916B-2450517893F2}"/>
          </ac:spMkLst>
        </pc:spChg>
        <pc:spChg chg="add mod">
          <ac:chgData name="Arthur Liu" userId="57266d67-1d41-4103-859a-8797e8098ce0" providerId="ADAL" clId="{0AC7AF0B-6D0A-9E42-9DF3-2876C57B9D66}" dt="2022-06-29T01:57:29.059" v="1617"/>
          <ac:spMkLst>
            <pc:docMk/>
            <pc:sldMk cId="778929904" sldId="256"/>
            <ac:spMk id="4" creationId="{CD0DA786-A5A7-A243-B636-0A58627F1F84}"/>
          </ac:spMkLst>
        </pc:spChg>
        <pc:spChg chg="del">
          <ac:chgData name="Arthur Liu" userId="57266d67-1d41-4103-859a-8797e8098ce0" providerId="ADAL" clId="{0AC7AF0B-6D0A-9E42-9DF3-2876C57B9D66}" dt="2022-06-29T01:57:22.466" v="1616"/>
          <ac:spMkLst>
            <pc:docMk/>
            <pc:sldMk cId="778929904" sldId="256"/>
            <ac:spMk id="5" creationId="{C336AAF7-5B7A-6A4D-AFA0-573E236FF77D}"/>
          </ac:spMkLst>
        </pc:spChg>
      </pc:sldChg>
    </pc:docChg>
  </pc:docChgLst>
  <pc:docChgLst>
    <pc:chgData name="Arthur Liu" userId="57266d67-1d41-4103-859a-8797e8098ce0" providerId="ADAL" clId="{34E63369-D433-E049-A30B-342D88E78E36}"/>
    <pc:docChg chg="undo custSel addSld delSld modSld sldOrd modNotesMaster modHandout">
      <pc:chgData name="Arthur Liu" userId="57266d67-1d41-4103-859a-8797e8098ce0" providerId="ADAL" clId="{34E63369-D433-E049-A30B-342D88E78E36}" dt="2022-07-29T02:08:19.355" v="2723"/>
      <pc:docMkLst>
        <pc:docMk/>
      </pc:docMkLst>
      <pc:sldChg chg="addSp delSp modSp mod">
        <pc:chgData name="Arthur Liu" userId="57266d67-1d41-4103-859a-8797e8098ce0" providerId="ADAL" clId="{34E63369-D433-E049-A30B-342D88E78E36}" dt="2022-07-29T00:45:16.074" v="2544" actId="1076"/>
        <pc:sldMkLst>
          <pc:docMk/>
          <pc:sldMk cId="778929904" sldId="256"/>
        </pc:sldMkLst>
        <pc:spChg chg="mod">
          <ac:chgData name="Arthur Liu" userId="57266d67-1d41-4103-859a-8797e8098ce0" providerId="ADAL" clId="{34E63369-D433-E049-A30B-342D88E78E36}" dt="2022-07-27T21:32:20.142" v="1" actId="20577"/>
          <ac:spMkLst>
            <pc:docMk/>
            <pc:sldMk cId="778929904" sldId="256"/>
            <ac:spMk id="2" creationId="{25D024DE-D48D-460C-916B-2450517893F2}"/>
          </ac:spMkLst>
        </pc:spChg>
        <pc:spChg chg="add mod">
          <ac:chgData name="Arthur Liu" userId="57266d67-1d41-4103-859a-8797e8098ce0" providerId="ADAL" clId="{34E63369-D433-E049-A30B-342D88E78E36}" dt="2022-07-28T19:48:20.385" v="57"/>
          <ac:spMkLst>
            <pc:docMk/>
            <pc:sldMk cId="778929904" sldId="256"/>
            <ac:spMk id="4" creationId="{B3278DE8-3461-0749-92EC-812E5405E8E3}"/>
          </ac:spMkLst>
        </pc:spChg>
        <pc:spChg chg="add mod">
          <ac:chgData name="Arthur Liu" userId="57266d67-1d41-4103-859a-8797e8098ce0" providerId="ADAL" clId="{34E63369-D433-E049-A30B-342D88E78E36}" dt="2022-07-28T19:48:20.385" v="57"/>
          <ac:spMkLst>
            <pc:docMk/>
            <pc:sldMk cId="778929904" sldId="256"/>
            <ac:spMk id="5" creationId="{CD7645A9-210D-564B-BED0-10795C5C040D}"/>
          </ac:spMkLst>
        </pc:spChg>
        <pc:spChg chg="del">
          <ac:chgData name="Arthur Liu" userId="57266d67-1d41-4103-859a-8797e8098ce0" providerId="ADAL" clId="{34E63369-D433-E049-A30B-342D88E78E36}" dt="2022-07-28T19:48:14.288" v="56"/>
          <ac:spMkLst>
            <pc:docMk/>
            <pc:sldMk cId="778929904" sldId="256"/>
            <ac:spMk id="6" creationId="{B1847AB2-E715-C64B-8D09-0CE7F2CC95AC}"/>
          </ac:spMkLst>
        </pc:spChg>
        <pc:picChg chg="del">
          <ac:chgData name="Arthur Liu" userId="57266d67-1d41-4103-859a-8797e8098ce0" providerId="ADAL" clId="{34E63369-D433-E049-A30B-342D88E78E36}" dt="2022-07-28T19:46:42.170" v="23" actId="478"/>
          <ac:picMkLst>
            <pc:docMk/>
            <pc:sldMk cId="778929904" sldId="256"/>
            <ac:picMk id="1026" creationId="{27094318-FB68-BD46-8109-29B338B776F0}"/>
          </ac:picMkLst>
        </pc:picChg>
        <pc:picChg chg="add mod">
          <ac:chgData name="Arthur Liu" userId="57266d67-1d41-4103-859a-8797e8098ce0" providerId="ADAL" clId="{34E63369-D433-E049-A30B-342D88E78E36}" dt="2022-07-29T00:45:16.074" v="2544" actId="1076"/>
          <ac:picMkLst>
            <pc:docMk/>
            <pc:sldMk cId="778929904" sldId="256"/>
            <ac:picMk id="2050" creationId="{CEDCF5C2-B8F0-9C4D-A95E-6FC701BF741A}"/>
          </ac:picMkLst>
        </pc:picChg>
      </pc:sldChg>
      <pc:sldChg chg="modSp add mod">
        <pc:chgData name="Arthur Liu" userId="57266d67-1d41-4103-859a-8797e8098ce0" providerId="ADAL" clId="{34E63369-D433-E049-A30B-342D88E78E36}" dt="2022-07-28T23:34:06.694" v="922" actId="20577"/>
        <pc:sldMkLst>
          <pc:docMk/>
          <pc:sldMk cId="3157875752" sldId="295"/>
        </pc:sldMkLst>
        <pc:spChg chg="mod">
          <ac:chgData name="Arthur Liu" userId="57266d67-1d41-4103-859a-8797e8098ce0" providerId="ADAL" clId="{34E63369-D433-E049-A30B-342D88E78E36}" dt="2022-07-28T23:34:06.694" v="922" actId="20577"/>
          <ac:spMkLst>
            <pc:docMk/>
            <pc:sldMk cId="3157875752" sldId="295"/>
            <ac:spMk id="3" creationId="{7A2DBCD4-5CA4-2342-B665-E0C2960292AC}"/>
          </ac:spMkLst>
        </pc:spChg>
      </pc:sldChg>
      <pc:sldChg chg="addSp delSp modSp add mod modTransition">
        <pc:chgData name="Arthur Liu" userId="57266d67-1d41-4103-859a-8797e8098ce0" providerId="ADAL" clId="{34E63369-D433-E049-A30B-342D88E78E36}" dt="2022-07-28T22:22:35.755" v="165" actId="478"/>
        <pc:sldMkLst>
          <pc:docMk/>
          <pc:sldMk cId="0" sldId="324"/>
        </pc:sldMkLst>
        <pc:spChg chg="mod">
          <ac:chgData name="Arthur Liu" userId="57266d67-1d41-4103-859a-8797e8098ce0" providerId="ADAL" clId="{34E63369-D433-E049-A30B-342D88E78E36}" dt="2022-07-28T19:48:41.051" v="59" actId="20577"/>
          <ac:spMkLst>
            <pc:docMk/>
            <pc:sldMk cId="0" sldId="324"/>
            <ac:spMk id="3" creationId="{00000000-0000-0000-0000-000000000000}"/>
          </ac:spMkLst>
        </pc:spChg>
        <pc:spChg chg="del">
          <ac:chgData name="Arthur Liu" userId="57266d67-1d41-4103-859a-8797e8098ce0" providerId="ADAL" clId="{34E63369-D433-E049-A30B-342D88E78E36}" dt="2022-07-28T19:48:14.288" v="56"/>
          <ac:spMkLst>
            <pc:docMk/>
            <pc:sldMk cId="0" sldId="324"/>
            <ac:spMk id="4" creationId="{00000000-0000-0000-0000-000000000000}"/>
          </ac:spMkLst>
        </pc:spChg>
        <pc:spChg chg="del">
          <ac:chgData name="Arthur Liu" userId="57266d67-1d41-4103-859a-8797e8098ce0" providerId="ADAL" clId="{34E63369-D433-E049-A30B-342D88E78E36}" dt="2022-07-28T19:48:14.288" v="56"/>
          <ac:spMkLst>
            <pc:docMk/>
            <pc:sldMk cId="0" sldId="324"/>
            <ac:spMk id="5" creationId="{00000000-0000-0000-0000-000000000000}"/>
          </ac:spMkLst>
        </pc:spChg>
        <pc:spChg chg="add mod">
          <ac:chgData name="Arthur Liu" userId="57266d67-1d41-4103-859a-8797e8098ce0" providerId="ADAL" clId="{34E63369-D433-E049-A30B-342D88E78E36}" dt="2022-07-28T19:48:20.385" v="57"/>
          <ac:spMkLst>
            <pc:docMk/>
            <pc:sldMk cId="0" sldId="324"/>
            <ac:spMk id="6" creationId="{9A010FFF-4737-4745-97FD-48F0F6A9FEFA}"/>
          </ac:spMkLst>
        </pc:spChg>
        <pc:spChg chg="mod">
          <ac:chgData name="Arthur Liu" userId="57266d67-1d41-4103-859a-8797e8098ce0" providerId="ADAL" clId="{34E63369-D433-E049-A30B-342D88E78E36}" dt="2022-07-28T19:50:32.248" v="67" actId="113"/>
          <ac:spMkLst>
            <pc:docMk/>
            <pc:sldMk cId="0" sldId="324"/>
            <ac:spMk id="7" creationId="{00000000-0000-0000-0000-000000000000}"/>
          </ac:spMkLst>
        </pc:spChg>
        <pc:spChg chg="del mod">
          <ac:chgData name="Arthur Liu" userId="57266d67-1d41-4103-859a-8797e8098ce0" providerId="ADAL" clId="{34E63369-D433-E049-A30B-342D88E78E36}" dt="2022-07-28T22:22:35.755" v="165" actId="478"/>
          <ac:spMkLst>
            <pc:docMk/>
            <pc:sldMk cId="0" sldId="324"/>
            <ac:spMk id="8" creationId="{00000000-0000-0000-0000-000000000000}"/>
          </ac:spMkLst>
        </pc:spChg>
        <pc:spChg chg="mod">
          <ac:chgData name="Arthur Liu" userId="57266d67-1d41-4103-859a-8797e8098ce0" providerId="ADAL" clId="{34E63369-D433-E049-A30B-342D88E78E36}" dt="2022-07-28T19:49:35.189" v="63" actId="17032"/>
          <ac:spMkLst>
            <pc:docMk/>
            <pc:sldMk cId="0" sldId="324"/>
            <ac:spMk id="12" creationId="{00000000-0000-0000-0000-000000000000}"/>
          </ac:spMkLst>
        </pc:spChg>
        <pc:spChg chg="mod">
          <ac:chgData name="Arthur Liu" userId="57266d67-1d41-4103-859a-8797e8098ce0" providerId="ADAL" clId="{34E63369-D433-E049-A30B-342D88E78E36}" dt="2022-07-28T19:49:35.189" v="63" actId="17032"/>
          <ac:spMkLst>
            <pc:docMk/>
            <pc:sldMk cId="0" sldId="324"/>
            <ac:spMk id="13" creationId="{00000000-0000-0000-0000-000000000000}"/>
          </ac:spMkLst>
        </pc:spChg>
        <pc:spChg chg="mod">
          <ac:chgData name="Arthur Liu" userId="57266d67-1d41-4103-859a-8797e8098ce0" providerId="ADAL" clId="{34E63369-D433-E049-A30B-342D88E78E36}" dt="2022-07-28T19:49:35.189" v="63" actId="17032"/>
          <ac:spMkLst>
            <pc:docMk/>
            <pc:sldMk cId="0" sldId="324"/>
            <ac:spMk id="14" creationId="{00000000-0000-0000-0000-000000000000}"/>
          </ac:spMkLst>
        </pc:spChg>
        <pc:spChg chg="mod">
          <ac:chgData name="Arthur Liu" userId="57266d67-1d41-4103-859a-8797e8098ce0" providerId="ADAL" clId="{34E63369-D433-E049-A30B-342D88E78E36}" dt="2022-07-28T19:49:35.189" v="63" actId="17032"/>
          <ac:spMkLst>
            <pc:docMk/>
            <pc:sldMk cId="0" sldId="324"/>
            <ac:spMk id="15" creationId="{00000000-0000-0000-0000-000000000000}"/>
          </ac:spMkLst>
        </pc:spChg>
        <pc:spChg chg="mod">
          <ac:chgData name="Arthur Liu" userId="57266d67-1d41-4103-859a-8797e8098ce0" providerId="ADAL" clId="{34E63369-D433-E049-A30B-342D88E78E36}" dt="2022-07-28T19:49:35.189" v="63" actId="17032"/>
          <ac:spMkLst>
            <pc:docMk/>
            <pc:sldMk cId="0" sldId="324"/>
            <ac:spMk id="16" creationId="{00000000-0000-0000-0000-000000000000}"/>
          </ac:spMkLst>
        </pc:spChg>
        <pc:spChg chg="mod">
          <ac:chgData name="Arthur Liu" userId="57266d67-1d41-4103-859a-8797e8098ce0" providerId="ADAL" clId="{34E63369-D433-E049-A30B-342D88E78E36}" dt="2022-07-28T19:49:35.189" v="63" actId="17032"/>
          <ac:spMkLst>
            <pc:docMk/>
            <pc:sldMk cId="0" sldId="324"/>
            <ac:spMk id="17" creationId="{00000000-0000-0000-0000-000000000000}"/>
          </ac:spMkLst>
        </pc:spChg>
        <pc:spChg chg="mod">
          <ac:chgData name="Arthur Liu" userId="57266d67-1d41-4103-859a-8797e8098ce0" providerId="ADAL" clId="{34E63369-D433-E049-A30B-342D88E78E36}" dt="2022-07-28T19:49:35.189" v="63" actId="17032"/>
          <ac:spMkLst>
            <pc:docMk/>
            <pc:sldMk cId="0" sldId="324"/>
            <ac:spMk id="18" creationId="{00000000-0000-0000-0000-000000000000}"/>
          </ac:spMkLst>
        </pc:spChg>
        <pc:spChg chg="mod">
          <ac:chgData name="Arthur Liu" userId="57266d67-1d41-4103-859a-8797e8098ce0" providerId="ADAL" clId="{34E63369-D433-E049-A30B-342D88E78E36}" dt="2022-07-28T19:49:35.189" v="63" actId="17032"/>
          <ac:spMkLst>
            <pc:docMk/>
            <pc:sldMk cId="0" sldId="324"/>
            <ac:spMk id="19" creationId="{00000000-0000-0000-0000-000000000000}"/>
          </ac:spMkLst>
        </pc:spChg>
        <pc:spChg chg="mod">
          <ac:chgData name="Arthur Liu" userId="57266d67-1d41-4103-859a-8797e8098ce0" providerId="ADAL" clId="{34E63369-D433-E049-A30B-342D88E78E36}" dt="2022-07-28T19:49:35.189" v="63" actId="17032"/>
          <ac:spMkLst>
            <pc:docMk/>
            <pc:sldMk cId="0" sldId="324"/>
            <ac:spMk id="20" creationId="{00000000-0000-0000-0000-000000000000}"/>
          </ac:spMkLst>
        </pc:spChg>
        <pc:spChg chg="mod">
          <ac:chgData name="Arthur Liu" userId="57266d67-1d41-4103-859a-8797e8098ce0" providerId="ADAL" clId="{34E63369-D433-E049-A30B-342D88E78E36}" dt="2022-07-28T19:49:35.189" v="63" actId="17032"/>
          <ac:spMkLst>
            <pc:docMk/>
            <pc:sldMk cId="0" sldId="324"/>
            <ac:spMk id="21" creationId="{00000000-0000-0000-0000-000000000000}"/>
          </ac:spMkLst>
        </pc:spChg>
        <pc:spChg chg="mod">
          <ac:chgData name="Arthur Liu" userId="57266d67-1d41-4103-859a-8797e8098ce0" providerId="ADAL" clId="{34E63369-D433-E049-A30B-342D88E78E36}" dt="2022-07-28T19:49:35.189" v="63" actId="17032"/>
          <ac:spMkLst>
            <pc:docMk/>
            <pc:sldMk cId="0" sldId="324"/>
            <ac:spMk id="22" creationId="{00000000-0000-0000-0000-000000000000}"/>
          </ac:spMkLst>
        </pc:spChg>
        <pc:spChg chg="mod">
          <ac:chgData name="Arthur Liu" userId="57266d67-1d41-4103-859a-8797e8098ce0" providerId="ADAL" clId="{34E63369-D433-E049-A30B-342D88E78E36}" dt="2022-07-28T19:49:35.189" v="63" actId="17032"/>
          <ac:spMkLst>
            <pc:docMk/>
            <pc:sldMk cId="0" sldId="324"/>
            <ac:spMk id="23" creationId="{00000000-0000-0000-0000-000000000000}"/>
          </ac:spMkLst>
        </pc:spChg>
        <pc:spChg chg="mod">
          <ac:chgData name="Arthur Liu" userId="57266d67-1d41-4103-859a-8797e8098ce0" providerId="ADAL" clId="{34E63369-D433-E049-A30B-342D88E78E36}" dt="2022-07-28T19:49:35.189" v="63" actId="17032"/>
          <ac:spMkLst>
            <pc:docMk/>
            <pc:sldMk cId="0" sldId="324"/>
            <ac:spMk id="24" creationId="{00000000-0000-0000-0000-000000000000}"/>
          </ac:spMkLst>
        </pc:spChg>
        <pc:spChg chg="mod">
          <ac:chgData name="Arthur Liu" userId="57266d67-1d41-4103-859a-8797e8098ce0" providerId="ADAL" clId="{34E63369-D433-E049-A30B-342D88E78E36}" dt="2022-07-28T19:49:35.189" v="63" actId="17032"/>
          <ac:spMkLst>
            <pc:docMk/>
            <pc:sldMk cId="0" sldId="324"/>
            <ac:spMk id="25" creationId="{00000000-0000-0000-0000-000000000000}"/>
          </ac:spMkLst>
        </pc:spChg>
        <pc:spChg chg="mod">
          <ac:chgData name="Arthur Liu" userId="57266d67-1d41-4103-859a-8797e8098ce0" providerId="ADAL" clId="{34E63369-D433-E049-A30B-342D88E78E36}" dt="2022-07-28T19:49:35.189" v="63" actId="17032"/>
          <ac:spMkLst>
            <pc:docMk/>
            <pc:sldMk cId="0" sldId="324"/>
            <ac:spMk id="26" creationId="{00000000-0000-0000-0000-000000000000}"/>
          </ac:spMkLst>
        </pc:spChg>
        <pc:spChg chg="mod">
          <ac:chgData name="Arthur Liu" userId="57266d67-1d41-4103-859a-8797e8098ce0" providerId="ADAL" clId="{34E63369-D433-E049-A30B-342D88E78E36}" dt="2022-07-28T19:49:35.189" v="63" actId="17032"/>
          <ac:spMkLst>
            <pc:docMk/>
            <pc:sldMk cId="0" sldId="324"/>
            <ac:spMk id="27" creationId="{00000000-0000-0000-0000-000000000000}"/>
          </ac:spMkLst>
        </pc:spChg>
        <pc:spChg chg="add mod">
          <ac:chgData name="Arthur Liu" userId="57266d67-1d41-4103-859a-8797e8098ce0" providerId="ADAL" clId="{34E63369-D433-E049-A30B-342D88E78E36}" dt="2022-07-28T19:48:20.385" v="57"/>
          <ac:spMkLst>
            <pc:docMk/>
            <pc:sldMk cId="0" sldId="324"/>
            <ac:spMk id="28" creationId="{F4ACA20D-1050-C148-A914-64E7DA9DCA2F}"/>
          </ac:spMkLst>
        </pc:spChg>
        <pc:grpChg chg="mod">
          <ac:chgData name="Arthur Liu" userId="57266d67-1d41-4103-859a-8797e8098ce0" providerId="ADAL" clId="{34E63369-D433-E049-A30B-342D88E78E36}" dt="2022-07-28T19:48:51.960" v="60" actId="1076"/>
          <ac:grpSpMkLst>
            <pc:docMk/>
            <pc:sldMk cId="0" sldId="324"/>
            <ac:grpSpMk id="9" creationId="{00000000-0000-0000-0000-000000000000}"/>
          </ac:grpSpMkLst>
        </pc:grpChg>
      </pc:sldChg>
      <pc:sldChg chg="addSp delSp modSp add mod modTransition">
        <pc:chgData name="Arthur Liu" userId="57266d67-1d41-4103-859a-8797e8098ce0" providerId="ADAL" clId="{34E63369-D433-E049-A30B-342D88E78E36}" dt="2022-07-28T19:50:44.754" v="68" actId="14100"/>
        <pc:sldMkLst>
          <pc:docMk/>
          <pc:sldMk cId="0" sldId="325"/>
        </pc:sldMkLst>
        <pc:spChg chg="mod">
          <ac:chgData name="Arthur Liu" userId="57266d67-1d41-4103-859a-8797e8098ce0" providerId="ADAL" clId="{34E63369-D433-E049-A30B-342D88E78E36}" dt="2022-07-28T19:50:44.754" v="68" actId="14100"/>
          <ac:spMkLst>
            <pc:docMk/>
            <pc:sldMk cId="0" sldId="325"/>
            <ac:spMk id="3" creationId="{00000000-0000-0000-0000-000000000000}"/>
          </ac:spMkLst>
        </pc:spChg>
        <pc:spChg chg="del">
          <ac:chgData name="Arthur Liu" userId="57266d67-1d41-4103-859a-8797e8098ce0" providerId="ADAL" clId="{34E63369-D433-E049-A30B-342D88E78E36}" dt="2022-07-28T19:48:14.288" v="56"/>
          <ac:spMkLst>
            <pc:docMk/>
            <pc:sldMk cId="0" sldId="325"/>
            <ac:spMk id="4" creationId="{00000000-0000-0000-0000-000000000000}"/>
          </ac:spMkLst>
        </pc:spChg>
        <pc:spChg chg="del">
          <ac:chgData name="Arthur Liu" userId="57266d67-1d41-4103-859a-8797e8098ce0" providerId="ADAL" clId="{34E63369-D433-E049-A30B-342D88E78E36}" dt="2022-07-28T19:48:14.288" v="56"/>
          <ac:spMkLst>
            <pc:docMk/>
            <pc:sldMk cId="0" sldId="325"/>
            <ac:spMk id="5" creationId="{00000000-0000-0000-0000-000000000000}"/>
          </ac:spMkLst>
        </pc:spChg>
        <pc:spChg chg="add mod">
          <ac:chgData name="Arthur Liu" userId="57266d67-1d41-4103-859a-8797e8098ce0" providerId="ADAL" clId="{34E63369-D433-E049-A30B-342D88E78E36}" dt="2022-07-28T19:48:20.385" v="57"/>
          <ac:spMkLst>
            <pc:docMk/>
            <pc:sldMk cId="0" sldId="325"/>
            <ac:spMk id="6" creationId="{4EDA5316-E383-EA4E-B022-71A23E5A9F62}"/>
          </ac:spMkLst>
        </pc:spChg>
        <pc:spChg chg="add mod">
          <ac:chgData name="Arthur Liu" userId="57266d67-1d41-4103-859a-8797e8098ce0" providerId="ADAL" clId="{34E63369-D433-E049-A30B-342D88E78E36}" dt="2022-07-28T19:48:20.385" v="57"/>
          <ac:spMkLst>
            <pc:docMk/>
            <pc:sldMk cId="0" sldId="325"/>
            <ac:spMk id="7" creationId="{CBDE41BF-877E-F445-9FD8-D6A7856E94E4}"/>
          </ac:spMkLst>
        </pc:spChg>
      </pc:sldChg>
      <pc:sldChg chg="del">
        <pc:chgData name="Arthur Liu" userId="57266d67-1d41-4103-859a-8797e8098ce0" providerId="ADAL" clId="{34E63369-D433-E049-A30B-342D88E78E36}" dt="2022-07-28T19:46:50.482" v="24" actId="2696"/>
        <pc:sldMkLst>
          <pc:docMk/>
          <pc:sldMk cId="0" sldId="328"/>
        </pc:sldMkLst>
      </pc:sldChg>
      <pc:sldChg chg="del">
        <pc:chgData name="Arthur Liu" userId="57266d67-1d41-4103-859a-8797e8098ce0" providerId="ADAL" clId="{34E63369-D433-E049-A30B-342D88E78E36}" dt="2022-07-28T19:46:50.482" v="24" actId="2696"/>
        <pc:sldMkLst>
          <pc:docMk/>
          <pc:sldMk cId="0" sldId="334"/>
        </pc:sldMkLst>
      </pc:sldChg>
      <pc:sldChg chg="addSp delSp modSp add del mod modTransition modAnim">
        <pc:chgData name="Arthur Liu" userId="57266d67-1d41-4103-859a-8797e8098ce0" providerId="ADAL" clId="{34E63369-D433-E049-A30B-342D88E78E36}" dt="2022-07-29T00:09:26.470" v="2249" actId="2696"/>
        <pc:sldMkLst>
          <pc:docMk/>
          <pc:sldMk cId="0" sldId="336"/>
        </pc:sldMkLst>
        <pc:spChg chg="mod">
          <ac:chgData name="Arthur Liu" userId="57266d67-1d41-4103-859a-8797e8098ce0" providerId="ADAL" clId="{34E63369-D433-E049-A30B-342D88E78E36}" dt="2022-07-28T23:45:05.360" v="1396" actId="20577"/>
          <ac:spMkLst>
            <pc:docMk/>
            <pc:sldMk cId="0" sldId="336"/>
            <ac:spMk id="3" creationId="{00000000-0000-0000-0000-000000000000}"/>
          </ac:spMkLst>
        </pc:spChg>
        <pc:spChg chg="del">
          <ac:chgData name="Arthur Liu" userId="57266d67-1d41-4103-859a-8797e8098ce0" providerId="ADAL" clId="{34E63369-D433-E049-A30B-342D88E78E36}" dt="2022-07-28T19:48:14.288" v="56"/>
          <ac:spMkLst>
            <pc:docMk/>
            <pc:sldMk cId="0" sldId="336"/>
            <ac:spMk id="4" creationId="{00000000-0000-0000-0000-000000000000}"/>
          </ac:spMkLst>
        </pc:spChg>
        <pc:spChg chg="del">
          <ac:chgData name="Arthur Liu" userId="57266d67-1d41-4103-859a-8797e8098ce0" providerId="ADAL" clId="{34E63369-D433-E049-A30B-342D88E78E36}" dt="2022-07-28T19:48:14.288" v="56"/>
          <ac:spMkLst>
            <pc:docMk/>
            <pc:sldMk cId="0" sldId="336"/>
            <ac:spMk id="5" creationId="{00000000-0000-0000-0000-000000000000}"/>
          </ac:spMkLst>
        </pc:spChg>
        <pc:spChg chg="add mod">
          <ac:chgData name="Arthur Liu" userId="57266d67-1d41-4103-859a-8797e8098ce0" providerId="ADAL" clId="{34E63369-D433-E049-A30B-342D88E78E36}" dt="2022-07-28T19:48:20.385" v="57"/>
          <ac:spMkLst>
            <pc:docMk/>
            <pc:sldMk cId="0" sldId="336"/>
            <ac:spMk id="6" creationId="{7A22E99B-35D2-6A42-B8E6-51416D3AD008}"/>
          </ac:spMkLst>
        </pc:spChg>
        <pc:spChg chg="add mod">
          <ac:chgData name="Arthur Liu" userId="57266d67-1d41-4103-859a-8797e8098ce0" providerId="ADAL" clId="{34E63369-D433-E049-A30B-342D88E78E36}" dt="2022-07-28T19:48:20.385" v="57"/>
          <ac:spMkLst>
            <pc:docMk/>
            <pc:sldMk cId="0" sldId="336"/>
            <ac:spMk id="7" creationId="{89A58121-4B70-8448-8747-3C146DB0F57F}"/>
          </ac:spMkLst>
        </pc:spChg>
      </pc:sldChg>
      <pc:sldChg chg="addSp delSp modSp add del mod modTransition">
        <pc:chgData name="Arthur Liu" userId="57266d67-1d41-4103-859a-8797e8098ce0" providerId="ADAL" clId="{34E63369-D433-E049-A30B-342D88E78E36}" dt="2022-07-29T00:09:47.192" v="2250" actId="404"/>
        <pc:sldMkLst>
          <pc:docMk/>
          <pc:sldMk cId="0" sldId="337"/>
        </pc:sldMkLst>
        <pc:spChg chg="mod">
          <ac:chgData name="Arthur Liu" userId="57266d67-1d41-4103-859a-8797e8098ce0" providerId="ADAL" clId="{34E63369-D433-E049-A30B-342D88E78E36}" dt="2022-07-29T00:09:47.192" v="2250" actId="404"/>
          <ac:spMkLst>
            <pc:docMk/>
            <pc:sldMk cId="0" sldId="337"/>
            <ac:spMk id="3" creationId="{00000000-0000-0000-0000-000000000000}"/>
          </ac:spMkLst>
        </pc:spChg>
        <pc:spChg chg="del">
          <ac:chgData name="Arthur Liu" userId="57266d67-1d41-4103-859a-8797e8098ce0" providerId="ADAL" clId="{34E63369-D433-E049-A30B-342D88E78E36}" dt="2022-07-28T19:48:14.288" v="56"/>
          <ac:spMkLst>
            <pc:docMk/>
            <pc:sldMk cId="0" sldId="337"/>
            <ac:spMk id="4" creationId="{00000000-0000-0000-0000-000000000000}"/>
          </ac:spMkLst>
        </pc:spChg>
        <pc:spChg chg="del">
          <ac:chgData name="Arthur Liu" userId="57266d67-1d41-4103-859a-8797e8098ce0" providerId="ADAL" clId="{34E63369-D433-E049-A30B-342D88E78E36}" dt="2022-07-28T19:48:14.288" v="56"/>
          <ac:spMkLst>
            <pc:docMk/>
            <pc:sldMk cId="0" sldId="337"/>
            <ac:spMk id="5" creationId="{00000000-0000-0000-0000-000000000000}"/>
          </ac:spMkLst>
        </pc:spChg>
        <pc:spChg chg="add mod">
          <ac:chgData name="Arthur Liu" userId="57266d67-1d41-4103-859a-8797e8098ce0" providerId="ADAL" clId="{34E63369-D433-E049-A30B-342D88E78E36}" dt="2022-07-28T19:48:20.385" v="57"/>
          <ac:spMkLst>
            <pc:docMk/>
            <pc:sldMk cId="0" sldId="337"/>
            <ac:spMk id="6" creationId="{24D01F3C-EB5D-CD44-93E9-BF31F484AD5B}"/>
          </ac:spMkLst>
        </pc:spChg>
        <pc:spChg chg="mod">
          <ac:chgData name="Arthur Liu" userId="57266d67-1d41-4103-859a-8797e8098ce0" providerId="ADAL" clId="{34E63369-D433-E049-A30B-342D88E78E36}" dt="2022-07-28T23:45:44.376" v="1404" actId="11"/>
          <ac:spMkLst>
            <pc:docMk/>
            <pc:sldMk cId="0" sldId="337"/>
            <ac:spMk id="7" creationId="{00000000-0000-0000-0000-000000000000}"/>
          </ac:spMkLst>
        </pc:spChg>
        <pc:spChg chg="add mod">
          <ac:chgData name="Arthur Liu" userId="57266d67-1d41-4103-859a-8797e8098ce0" providerId="ADAL" clId="{34E63369-D433-E049-A30B-342D88E78E36}" dt="2022-07-28T19:48:20.385" v="57"/>
          <ac:spMkLst>
            <pc:docMk/>
            <pc:sldMk cId="0" sldId="337"/>
            <ac:spMk id="8" creationId="{15E8E6A7-1D90-FF43-8B87-A92DF3140378}"/>
          </ac:spMkLst>
        </pc:spChg>
      </pc:sldChg>
      <pc:sldChg chg="del">
        <pc:chgData name="Arthur Liu" userId="57266d67-1d41-4103-859a-8797e8098ce0" providerId="ADAL" clId="{34E63369-D433-E049-A30B-342D88E78E36}" dt="2022-07-28T19:46:50.482" v="24" actId="2696"/>
        <pc:sldMkLst>
          <pc:docMk/>
          <pc:sldMk cId="78610960" sldId="347"/>
        </pc:sldMkLst>
      </pc:sldChg>
    </pc:docChg>
  </pc:docChgLst>
  <pc:docChgLst>
    <pc:chgData name="Arthur Liu" userId="57266d67-1d41-4103-859a-8797e8098ce0" providerId="ADAL" clId="{B0C41F1F-8770-FB4B-B803-F03DED86A986}"/>
    <pc:docChg chg="undo custSel addSld delSld modSld">
      <pc:chgData name="Arthur Liu" userId="57266d67-1d41-4103-859a-8797e8098ce0" providerId="ADAL" clId="{B0C41F1F-8770-FB4B-B803-F03DED86A986}" dt="2022-07-06T08:48:16.001" v="3646" actId="1076"/>
      <pc:docMkLst>
        <pc:docMk/>
      </pc:docMkLst>
      <pc:sldChg chg="addSp delSp modSp mod">
        <pc:chgData name="Arthur Liu" userId="57266d67-1d41-4103-859a-8797e8098ce0" providerId="ADAL" clId="{B0C41F1F-8770-FB4B-B803-F03DED86A986}" dt="2022-07-06T08:44:34.518" v="3644"/>
        <pc:sldMkLst>
          <pc:docMk/>
          <pc:sldMk cId="778929904" sldId="256"/>
        </pc:sldMkLst>
        <pc:spChg chg="mod">
          <ac:chgData name="Arthur Liu" userId="57266d67-1d41-4103-859a-8797e8098ce0" providerId="ADAL" clId="{B0C41F1F-8770-FB4B-B803-F03DED86A986}" dt="2022-07-05T22:44:46.164" v="39" actId="1076"/>
          <ac:spMkLst>
            <pc:docMk/>
            <pc:sldMk cId="778929904" sldId="256"/>
            <ac:spMk id="2" creationId="{25D024DE-D48D-460C-916B-2450517893F2}"/>
          </ac:spMkLst>
        </pc:spChg>
        <pc:spChg chg="del">
          <ac:chgData name="Arthur Liu" userId="57266d67-1d41-4103-859a-8797e8098ce0" providerId="ADAL" clId="{B0C41F1F-8770-FB4B-B803-F03DED86A986}" dt="2022-07-06T08:44:25.040" v="3643"/>
          <ac:spMkLst>
            <pc:docMk/>
            <pc:sldMk cId="778929904" sldId="256"/>
            <ac:spMk id="4" creationId="{CD0DA786-A5A7-A243-B636-0A58627F1F84}"/>
          </ac:spMkLst>
        </pc:spChg>
        <pc:spChg chg="add mod">
          <ac:chgData name="Arthur Liu" userId="57266d67-1d41-4103-859a-8797e8098ce0" providerId="ADAL" clId="{B0C41F1F-8770-FB4B-B803-F03DED86A986}" dt="2022-07-06T08:44:34.518" v="3644"/>
          <ac:spMkLst>
            <pc:docMk/>
            <pc:sldMk cId="778929904" sldId="256"/>
            <ac:spMk id="5" creationId="{F39642EC-19F7-804B-B97A-C4759BCC2B3F}"/>
          </ac:spMkLst>
        </pc:spChg>
        <pc:spChg chg="del">
          <ac:chgData name="Arthur Liu" userId="57266d67-1d41-4103-859a-8797e8098ce0" providerId="ADAL" clId="{B0C41F1F-8770-FB4B-B803-F03DED86A986}" dt="2022-07-06T08:44:25.040" v="3643"/>
          <ac:spMkLst>
            <pc:docMk/>
            <pc:sldMk cId="778929904" sldId="256"/>
            <ac:spMk id="6" creationId="{B8379F65-4AF1-77EC-99B7-4DEAB3896243}"/>
          </ac:spMkLst>
        </pc:spChg>
        <pc:spChg chg="add mod">
          <ac:chgData name="Arthur Liu" userId="57266d67-1d41-4103-859a-8797e8098ce0" providerId="ADAL" clId="{B0C41F1F-8770-FB4B-B803-F03DED86A986}" dt="2022-07-06T08:44:34.518" v="3644"/>
          <ac:spMkLst>
            <pc:docMk/>
            <pc:sldMk cId="778929904" sldId="256"/>
            <ac:spMk id="7" creationId="{048D10A0-3361-7045-989D-EE595C6C9D2C}"/>
          </ac:spMkLst>
        </pc:spChg>
        <pc:picChg chg="del">
          <ac:chgData name="Arthur Liu" userId="57266d67-1d41-4103-859a-8797e8098ce0" providerId="ADAL" clId="{B0C41F1F-8770-FB4B-B803-F03DED86A986}" dt="2022-07-05T22:44:44.094" v="38" actId="478"/>
          <ac:picMkLst>
            <pc:docMk/>
            <pc:sldMk cId="778929904" sldId="256"/>
            <ac:picMk id="5" creationId="{1D1B322D-FEDC-484E-9F94-046269B9BF11}"/>
          </ac:picMkLst>
        </pc:picChg>
      </pc:sldChg>
    </pc:docChg>
  </pc:docChgLst>
  <pc:docChgLst>
    <pc:chgData name="Arthur Liu" userId="57266d67-1d41-4103-859a-8797e8098ce0" providerId="ADAL" clId="{4EC16DF3-C4C9-134A-8346-032C3FAAAD14}"/>
    <pc:docChg chg="undo redo custSel addSld delSld modSld sldOrd modNotesMaster modHandout">
      <pc:chgData name="Arthur Liu" userId="57266d67-1d41-4103-859a-8797e8098ce0" providerId="ADAL" clId="{4EC16DF3-C4C9-134A-8346-032C3FAAAD14}" dt="2022-07-12T22:33:20.667" v="6679" actId="14100"/>
      <pc:docMkLst>
        <pc:docMk/>
      </pc:docMkLst>
      <pc:sldChg chg="addSp delSp modSp mod">
        <pc:chgData name="Arthur Liu" userId="57266d67-1d41-4103-859a-8797e8098ce0" providerId="ADAL" clId="{4EC16DF3-C4C9-134A-8346-032C3FAAAD14}" dt="2022-07-11T01:33:35.003" v="5952" actId="1076"/>
        <pc:sldMkLst>
          <pc:docMk/>
          <pc:sldMk cId="778929904" sldId="256"/>
        </pc:sldMkLst>
        <pc:spChg chg="mod">
          <ac:chgData name="Arthur Liu" userId="57266d67-1d41-4103-859a-8797e8098ce0" providerId="ADAL" clId="{4EC16DF3-C4C9-134A-8346-032C3FAAAD14}" dt="2022-07-10T19:37:24.761" v="998" actId="20577"/>
          <ac:spMkLst>
            <pc:docMk/>
            <pc:sldMk cId="778929904" sldId="256"/>
            <ac:spMk id="2" creationId="{25D024DE-D48D-460C-916B-2450517893F2}"/>
          </ac:spMkLst>
        </pc:spChg>
        <pc:spChg chg="add mod">
          <ac:chgData name="Arthur Liu" userId="57266d67-1d41-4103-859a-8797e8098ce0" providerId="ADAL" clId="{4EC16DF3-C4C9-134A-8346-032C3FAAAD14}" dt="2022-07-11T01:03:42.370" v="5938"/>
          <ac:spMkLst>
            <pc:docMk/>
            <pc:sldMk cId="778929904" sldId="256"/>
            <ac:spMk id="4" creationId="{E693977F-57F8-6846-82D4-AED090C4B12C}"/>
          </ac:spMkLst>
        </pc:spChg>
        <pc:spChg chg="del">
          <ac:chgData name="Arthur Liu" userId="57266d67-1d41-4103-859a-8797e8098ce0" providerId="ADAL" clId="{4EC16DF3-C4C9-134A-8346-032C3FAAAD14}" dt="2022-07-11T01:03:34.216" v="5937"/>
          <ac:spMkLst>
            <pc:docMk/>
            <pc:sldMk cId="778929904" sldId="256"/>
            <ac:spMk id="5" creationId="{F39642EC-19F7-804B-B97A-C4759BCC2B3F}"/>
          </ac:spMkLst>
        </pc:spChg>
        <pc:spChg chg="add mod">
          <ac:chgData name="Arthur Liu" userId="57266d67-1d41-4103-859a-8797e8098ce0" providerId="ADAL" clId="{4EC16DF3-C4C9-134A-8346-032C3FAAAD14}" dt="2022-07-11T01:03:42.370" v="5938"/>
          <ac:spMkLst>
            <pc:docMk/>
            <pc:sldMk cId="778929904" sldId="256"/>
            <ac:spMk id="6" creationId="{70168CF0-87C4-3A4C-9439-E2CC38C76F75}"/>
          </ac:spMkLst>
        </pc:spChg>
        <pc:spChg chg="del">
          <ac:chgData name="Arthur Liu" userId="57266d67-1d41-4103-859a-8797e8098ce0" providerId="ADAL" clId="{4EC16DF3-C4C9-134A-8346-032C3FAAAD14}" dt="2022-07-11T01:03:34.216" v="5937"/>
          <ac:spMkLst>
            <pc:docMk/>
            <pc:sldMk cId="778929904" sldId="256"/>
            <ac:spMk id="7" creationId="{048D10A0-3361-7045-989D-EE595C6C9D2C}"/>
          </ac:spMkLst>
        </pc:spChg>
        <pc:picChg chg="add mod">
          <ac:chgData name="Arthur Liu" userId="57266d67-1d41-4103-859a-8797e8098ce0" providerId="ADAL" clId="{4EC16DF3-C4C9-134A-8346-032C3FAAAD14}" dt="2022-07-11T01:33:35.003" v="5952" actId="1076"/>
          <ac:picMkLst>
            <pc:docMk/>
            <pc:sldMk cId="778929904" sldId="256"/>
            <ac:picMk id="1026" creationId="{D1FA5324-10D0-514F-A22E-5BB0A0630292}"/>
          </ac:picMkLst>
        </pc:picChg>
        <pc:inkChg chg="del">
          <ac:chgData name="Arthur Liu" userId="57266d67-1d41-4103-859a-8797e8098ce0" providerId="ADAL" clId="{4EC16DF3-C4C9-134A-8346-032C3FAAAD14}" dt="2022-07-10T04:56:30.058" v="14" actId="478"/>
          <ac:inkMkLst>
            <pc:docMk/>
            <pc:sldMk cId="778929904" sldId="256"/>
            <ac:inkMk id="4" creationId="{9F2AED4D-A392-4A13-BA5E-9C06308E973F}"/>
          </ac:inkMkLst>
        </pc:inkChg>
      </pc:sldChg>
    </pc:docChg>
  </pc:docChgLst>
  <pc:docChgLst>
    <pc:chgData name="Arthur Liu" userId="57266d67-1d41-4103-859a-8797e8098ce0" providerId="ADAL" clId="{546C0670-0910-4C80-B843-B54F91DCC41D}"/>
    <pc:docChg chg="undo redo custSel addSld delSld modSld sldOrd">
      <pc:chgData name="Arthur Liu" userId="57266d67-1d41-4103-859a-8797e8098ce0" providerId="ADAL" clId="{546C0670-0910-4C80-B843-B54F91DCC41D}" dt="2022-06-29T17:40:53.480" v="1884"/>
      <pc:docMkLst>
        <pc:docMk/>
      </pc:docMkLst>
      <pc:sldChg chg="addSp modSp">
        <pc:chgData name="Arthur Liu" userId="57266d67-1d41-4103-859a-8797e8098ce0" providerId="ADAL" clId="{546C0670-0910-4C80-B843-B54F91DCC41D}" dt="2022-06-29T16:14:33.324" v="1671" actId="1076"/>
        <pc:sldMkLst>
          <pc:docMk/>
          <pc:sldMk cId="778929904" sldId="256"/>
        </pc:sldMkLst>
        <pc:picChg chg="add mod">
          <ac:chgData name="Arthur Liu" userId="57266d67-1d41-4103-859a-8797e8098ce0" providerId="ADAL" clId="{546C0670-0910-4C80-B843-B54F91DCC41D}" dt="2022-06-29T16:14:33.324" v="1671" actId="1076"/>
          <ac:picMkLst>
            <pc:docMk/>
            <pc:sldMk cId="778929904" sldId="256"/>
            <ac:picMk id="1026" creationId="{F6FD2131-D1E9-4A6B-8859-C15C96484B86}"/>
          </ac:picMkLst>
        </pc:picChg>
      </pc:sldChg>
    </pc:docChg>
  </pc:docChgLst>
  <pc:docChgLst>
    <pc:chgData name="Arthur Liu" userId="57266d67-1d41-4103-859a-8797e8098ce0" providerId="ADAL" clId="{BC146EA3-AF48-440C-883D-3958AAC16CAF}"/>
    <pc:docChg chg="modSld">
      <pc:chgData name="Arthur Liu" userId="57266d67-1d41-4103-859a-8797e8098ce0" providerId="ADAL" clId="{BC146EA3-AF48-440C-883D-3958AAC16CAF}" dt="2022-07-11T17:41:07.002" v="1"/>
      <pc:docMkLst>
        <pc:docMk/>
      </pc:docMkLst>
    </pc:docChg>
  </pc:docChgLst>
  <pc:docChgLst>
    <pc:chgData name="Arthur Liu" userId="57266d67-1d41-4103-859a-8797e8098ce0" providerId="ADAL" clId="{949B83B5-6337-DE44-9AC8-1768B1F3713E}"/>
    <pc:docChg chg="undo redo custSel addSld delSld modSld sldOrd modNotesMaster modHandout">
      <pc:chgData name="Arthur Liu" userId="57266d67-1d41-4103-859a-8797e8098ce0" providerId="ADAL" clId="{949B83B5-6337-DE44-9AC8-1768B1F3713E}" dt="2022-06-24T06:42:38.964" v="10678" actId="207"/>
      <pc:docMkLst>
        <pc:docMk/>
      </pc:docMkLst>
      <pc:sldChg chg="addSp delSp modSp mod modNotes">
        <pc:chgData name="Arthur Liu" userId="57266d67-1d41-4103-859a-8797e8098ce0" providerId="ADAL" clId="{949B83B5-6337-DE44-9AC8-1768B1F3713E}" dt="2022-06-24T06:34:09.037" v="10488"/>
        <pc:sldMkLst>
          <pc:docMk/>
          <pc:sldMk cId="778929904" sldId="256"/>
        </pc:sldMkLst>
        <pc:spChg chg="mod">
          <ac:chgData name="Arthur Liu" userId="57266d67-1d41-4103-859a-8797e8098ce0" providerId="ADAL" clId="{949B83B5-6337-DE44-9AC8-1768B1F3713E}" dt="2022-06-23T20:01:07.543" v="38" actId="20577"/>
          <ac:spMkLst>
            <pc:docMk/>
            <pc:sldMk cId="778929904" sldId="256"/>
            <ac:spMk id="2" creationId="{25D024DE-D48D-460C-916B-2450517893F2}"/>
          </ac:spMkLst>
        </pc:spChg>
        <pc:spChg chg="del">
          <ac:chgData name="Arthur Liu" userId="57266d67-1d41-4103-859a-8797e8098ce0" providerId="ADAL" clId="{949B83B5-6337-DE44-9AC8-1768B1F3713E}" dt="2022-06-24T03:40:57.415" v="8023"/>
          <ac:spMkLst>
            <pc:docMk/>
            <pc:sldMk cId="778929904" sldId="256"/>
            <ac:spMk id="4" creationId="{A0EBA44F-3AAD-44D5-B3EF-4D0C23BD859B}"/>
          </ac:spMkLst>
        </pc:spChg>
        <pc:spChg chg="add mod">
          <ac:chgData name="Arthur Liu" userId="57266d67-1d41-4103-859a-8797e8098ce0" providerId="ADAL" clId="{949B83B5-6337-DE44-9AC8-1768B1F3713E}" dt="2022-06-24T03:41:05.756" v="8024"/>
          <ac:spMkLst>
            <pc:docMk/>
            <pc:sldMk cId="778929904" sldId="256"/>
            <ac:spMk id="5" creationId="{C336AAF7-5B7A-6A4D-AFA0-573E236FF77D}"/>
          </ac:spMkLst>
        </pc:spChg>
        <pc:picChg chg="del">
          <ac:chgData name="Arthur Liu" userId="57266d67-1d41-4103-859a-8797e8098ce0" providerId="ADAL" clId="{949B83B5-6337-DE44-9AC8-1768B1F3713E}" dt="2022-06-23T20:01:15.049" v="40" actId="478"/>
          <ac:picMkLst>
            <pc:docMk/>
            <pc:sldMk cId="778929904" sldId="256"/>
            <ac:picMk id="2052" creationId="{EC00EFB4-FC38-5B49-9819-724028E4AB6F}"/>
          </ac:picMkLst>
        </pc:picChg>
        <pc:inkChg chg="del">
          <ac:chgData name="Arthur Liu" userId="57266d67-1d41-4103-859a-8797e8098ce0" providerId="ADAL" clId="{949B83B5-6337-DE44-9AC8-1768B1F3713E}" dt="2022-06-23T20:01:11.884" v="39" actId="478"/>
          <ac:inkMkLst>
            <pc:docMk/>
            <pc:sldMk cId="778929904" sldId="256"/>
            <ac:inkMk id="5" creationId="{61E1A004-219C-4D9D-A2C9-BDB9105ED4AF}"/>
          </ac:inkMkLst>
        </pc:inkChg>
      </pc:sldChg>
    </pc:docChg>
  </pc:docChgLst>
  <pc:docChgLst>
    <pc:chgData name="Arthur Liu" userId="57266d67-1d41-4103-859a-8797e8098ce0" providerId="ADAL" clId="{07A3230C-445A-4B01-A8F5-A99BCDE980E8}"/>
    <pc:docChg chg="modSld">
      <pc:chgData name="Arthur Liu" userId="57266d67-1d41-4103-859a-8797e8098ce0" providerId="ADAL" clId="{07A3230C-445A-4B01-A8F5-A99BCDE980E8}" dt="2022-07-06T17:39:32.181" v="1"/>
      <pc:docMkLst>
        <pc:docMk/>
      </pc:docMkLst>
    </pc:docChg>
  </pc:docChgLst>
  <pc:docChgLst>
    <pc:chgData name="Arthur Liu" userId="57266d67-1d41-4103-859a-8797e8098ce0" providerId="ADAL" clId="{767C1434-E9A9-2D43-89A5-B222532F5930}"/>
    <pc:docChg chg="undo custSel addSld delSld modSld sldOrd">
      <pc:chgData name="Arthur Liu" userId="57266d67-1d41-4103-859a-8797e8098ce0" providerId="ADAL" clId="{767C1434-E9A9-2D43-89A5-B222532F5930}" dt="2022-07-01T00:49:41.040" v="5503"/>
      <pc:docMkLst>
        <pc:docMk/>
      </pc:docMkLst>
      <pc:sldChg chg="addSp delSp modSp mod">
        <pc:chgData name="Arthur Liu" userId="57266d67-1d41-4103-859a-8797e8098ce0" providerId="ADAL" clId="{767C1434-E9A9-2D43-89A5-B222532F5930}" dt="2022-06-30T23:57:30.418" v="5435" actId="1076"/>
        <pc:sldMkLst>
          <pc:docMk/>
          <pc:sldMk cId="778929904" sldId="256"/>
        </pc:sldMkLst>
        <pc:spChg chg="mod">
          <ac:chgData name="Arthur Liu" userId="57266d67-1d41-4103-859a-8797e8098ce0" providerId="ADAL" clId="{767C1434-E9A9-2D43-89A5-B222532F5930}" dt="2022-06-30T21:00:44.116" v="30" actId="20577"/>
          <ac:spMkLst>
            <pc:docMk/>
            <pc:sldMk cId="778929904" sldId="256"/>
            <ac:spMk id="2" creationId="{25D024DE-D48D-460C-916B-2450517893F2}"/>
          </ac:spMkLst>
        </pc:spChg>
        <pc:picChg chg="add mod">
          <ac:chgData name="Arthur Liu" userId="57266d67-1d41-4103-859a-8797e8098ce0" providerId="ADAL" clId="{767C1434-E9A9-2D43-89A5-B222532F5930}" dt="2022-06-30T23:57:30.418" v="5435" actId="1076"/>
          <ac:picMkLst>
            <pc:docMk/>
            <pc:sldMk cId="778929904" sldId="256"/>
            <ac:picMk id="5" creationId="{1D1B322D-FEDC-484E-9F94-046269B9BF11}"/>
          </ac:picMkLst>
        </pc:picChg>
        <pc:picChg chg="del">
          <ac:chgData name="Arthur Liu" userId="57266d67-1d41-4103-859a-8797e8098ce0" providerId="ADAL" clId="{767C1434-E9A9-2D43-89A5-B222532F5930}" dt="2022-06-30T23:57:23.587" v="5430" actId="478"/>
          <ac:picMkLst>
            <pc:docMk/>
            <pc:sldMk cId="778929904" sldId="256"/>
            <ac:picMk id="1026" creationId="{F6FD2131-D1E9-4A6B-8859-C15C96484B86}"/>
          </ac:picMkLst>
        </pc:picChg>
      </pc:sldChg>
    </pc:docChg>
  </pc:docChgLst>
  <pc:docChgLst>
    <pc:chgData name="Arthur Liu" userId="57266d67-1d41-4103-859a-8797e8098ce0" providerId="ADAL" clId="{2A6E5436-45F9-8245-BF28-43D47DF57CD6}"/>
    <pc:docChg chg="undo custSel addSld delSld modSld sldOrd modNotesMaster modHandout">
      <pc:chgData name="Arthur Liu" userId="57266d67-1d41-4103-859a-8797e8098ce0" providerId="ADAL" clId="{2A6E5436-45F9-8245-BF28-43D47DF57CD6}" dt="2022-06-22T06:52:51.518" v="1107" actId="20577"/>
      <pc:docMkLst>
        <pc:docMk/>
      </pc:docMkLst>
      <pc:sldChg chg="addSp delSp modSp">
        <pc:chgData name="Arthur Liu" userId="57266d67-1d41-4103-859a-8797e8098ce0" providerId="ADAL" clId="{2A6E5436-45F9-8245-BF28-43D47DF57CD6}" dt="2022-06-21T23:59:48.356" v="33" actId="1076"/>
        <pc:sldMkLst>
          <pc:docMk/>
          <pc:sldMk cId="778929904" sldId="256"/>
        </pc:sldMkLst>
        <pc:picChg chg="add del mod">
          <ac:chgData name="Arthur Liu" userId="57266d67-1d41-4103-859a-8797e8098ce0" providerId="ADAL" clId="{2A6E5436-45F9-8245-BF28-43D47DF57CD6}" dt="2022-06-21T23:59:18.019" v="23" actId="21"/>
          <ac:picMkLst>
            <pc:docMk/>
            <pc:sldMk cId="778929904" sldId="256"/>
            <ac:picMk id="2050" creationId="{B17DAB9F-989E-D34E-8368-CE5A5CFDCBF3}"/>
          </ac:picMkLst>
        </pc:picChg>
        <pc:picChg chg="add mod">
          <ac:chgData name="Arthur Liu" userId="57266d67-1d41-4103-859a-8797e8098ce0" providerId="ADAL" clId="{2A6E5436-45F9-8245-BF28-43D47DF57CD6}" dt="2022-06-21T23:59:48.356" v="33" actId="1076"/>
          <ac:picMkLst>
            <pc:docMk/>
            <pc:sldMk cId="778929904" sldId="256"/>
            <ac:picMk id="2052" creationId="{EC00EFB4-FC38-5B49-9819-724028E4AB6F}"/>
          </ac:picMkLst>
        </pc:picChg>
      </pc:sldChg>
    </pc:docChg>
  </pc:docChgLst>
  <pc:docChgLst>
    <pc:chgData name="Arthur Liu" userId="57266d67-1d41-4103-859a-8797e8098ce0" providerId="ADAL" clId="{C481C60D-7D72-4B95-83CF-EB5A019D896E}"/>
    <pc:docChg chg="modSld">
      <pc:chgData name="Arthur Liu" userId="57266d67-1d41-4103-859a-8797e8098ce0" providerId="ADAL" clId="{C481C60D-7D72-4B95-83CF-EB5A019D896E}" dt="2022-08-01T17:42:06.716" v="0"/>
      <pc:docMkLst>
        <pc:docMk/>
      </pc:docMkLst>
      <pc:sldChg chg="addSp">
        <pc:chgData name="Arthur Liu" userId="57266d67-1d41-4103-859a-8797e8098ce0" providerId="ADAL" clId="{C481C60D-7D72-4B95-83CF-EB5A019D896E}" dt="2022-08-01T17:42:06.716" v="0"/>
        <pc:sldMkLst>
          <pc:docMk/>
          <pc:sldMk cId="3157875752" sldId="295"/>
        </pc:sldMkLst>
        <pc:inkChg chg="add">
          <ac:chgData name="Arthur Liu" userId="57266d67-1d41-4103-859a-8797e8098ce0" providerId="ADAL" clId="{C481C60D-7D72-4B95-83CF-EB5A019D896E}" dt="2022-08-01T17:42:06.716" v="0"/>
          <ac:inkMkLst>
            <pc:docMk/>
            <pc:sldMk cId="3157875752" sldId="295"/>
            <ac:inkMk id="7" creationId="{5C37B8EB-DC0C-402C-9EC3-71E190BF6D3D}"/>
          </ac:inkMkLst>
        </pc:inkChg>
      </pc:sldChg>
      <pc:sldChg chg="addSp">
        <pc:chgData name="Arthur Liu" userId="57266d67-1d41-4103-859a-8797e8098ce0" providerId="ADAL" clId="{C481C60D-7D72-4B95-83CF-EB5A019D896E}" dt="2022-08-01T17:42:06.716" v="0"/>
        <pc:sldMkLst>
          <pc:docMk/>
          <pc:sldMk cId="0" sldId="335"/>
        </pc:sldMkLst>
        <pc:inkChg chg="add">
          <ac:chgData name="Arthur Liu" userId="57266d67-1d41-4103-859a-8797e8098ce0" providerId="ADAL" clId="{C481C60D-7D72-4B95-83CF-EB5A019D896E}" dt="2022-08-01T17:42:06.716" v="0"/>
          <ac:inkMkLst>
            <pc:docMk/>
            <pc:sldMk cId="0" sldId="335"/>
            <ac:inkMk id="5" creationId="{1431900F-9D8C-457C-A112-33D449B013BF}"/>
          </ac:inkMkLst>
        </pc:inkChg>
      </pc:sldChg>
      <pc:sldChg chg="addSp">
        <pc:chgData name="Arthur Liu" userId="57266d67-1d41-4103-859a-8797e8098ce0" providerId="ADAL" clId="{C481C60D-7D72-4B95-83CF-EB5A019D896E}" dt="2022-08-01T17:42:06.716" v="0"/>
        <pc:sldMkLst>
          <pc:docMk/>
          <pc:sldMk cId="0" sldId="337"/>
        </pc:sldMkLst>
        <pc:inkChg chg="add">
          <ac:chgData name="Arthur Liu" userId="57266d67-1d41-4103-859a-8797e8098ce0" providerId="ADAL" clId="{C481C60D-7D72-4B95-83CF-EB5A019D896E}" dt="2022-08-01T17:42:06.716" v="0"/>
          <ac:inkMkLst>
            <pc:docMk/>
            <pc:sldMk cId="0" sldId="337"/>
            <ac:inkMk id="5" creationId="{D431BEF9-AA12-42D2-9FE6-0B479E90D394}"/>
          </ac:inkMkLst>
        </pc:inkChg>
      </pc:sldChg>
    </pc:docChg>
  </pc:docChgLst>
  <pc:docChgLst>
    <pc:chgData name="Arthur Liu" userId="57266d67-1d41-4103-859a-8797e8098ce0" providerId="ADAL" clId="{645FE0B8-D34A-420A-A00D-8227D77358DD}"/>
    <pc:docChg chg="undo custSel addSld modSld">
      <pc:chgData name="Arthur Liu" userId="57266d67-1d41-4103-859a-8797e8098ce0" providerId="ADAL" clId="{645FE0B8-D34A-420A-A00D-8227D77358DD}" dt="2022-07-15T17:40:13.028" v="708"/>
      <pc:docMkLst>
        <pc:docMk/>
      </pc:docMkLst>
    </pc:docChg>
  </pc:docChgLst>
  <pc:docChgLst>
    <pc:chgData name="Arthur Liu" userId="57266d67-1d41-4103-859a-8797e8098ce0" providerId="ADAL" clId="{80BAFFAC-2C0A-DA48-9C68-E7E03763732B}"/>
    <pc:docChg chg="undo redo custSel addSld delSld modSld sldOrd modNotesMaster modHandout">
      <pc:chgData name="Arthur Liu" userId="57266d67-1d41-4103-859a-8797e8098ce0" providerId="ADAL" clId="{80BAFFAC-2C0A-DA48-9C68-E7E03763732B}" dt="2022-08-03T08:05:32.227" v="2708" actId="20577"/>
      <pc:docMkLst>
        <pc:docMk/>
      </pc:docMkLst>
      <pc:sldChg chg="addSp delSp modSp mod">
        <pc:chgData name="Arthur Liu" userId="57266d67-1d41-4103-859a-8797e8098ce0" providerId="ADAL" clId="{80BAFFAC-2C0A-DA48-9C68-E7E03763732B}" dt="2022-08-03T05:28:32.187" v="875" actId="1076"/>
        <pc:sldMkLst>
          <pc:docMk/>
          <pc:sldMk cId="778929904" sldId="256"/>
        </pc:sldMkLst>
        <pc:spChg chg="mod">
          <ac:chgData name="Arthur Liu" userId="57266d67-1d41-4103-859a-8797e8098ce0" providerId="ADAL" clId="{80BAFFAC-2C0A-DA48-9C68-E7E03763732B}" dt="2022-08-03T04:45:18.310" v="118"/>
          <ac:spMkLst>
            <pc:docMk/>
            <pc:sldMk cId="778929904" sldId="256"/>
            <ac:spMk id="2" creationId="{25D024DE-D48D-460C-916B-2450517893F2}"/>
          </ac:spMkLst>
        </pc:spChg>
        <pc:spChg chg="add mod">
          <ac:chgData name="Arthur Liu" userId="57266d67-1d41-4103-859a-8797e8098ce0" providerId="ADAL" clId="{80BAFFAC-2C0A-DA48-9C68-E7E03763732B}" dt="2022-08-03T04:59:48.961" v="287"/>
          <ac:spMkLst>
            <pc:docMk/>
            <pc:sldMk cId="778929904" sldId="256"/>
            <ac:spMk id="5" creationId="{9BE4462C-F60F-3B49-99AA-9F6FE80E876A}"/>
          </ac:spMkLst>
        </pc:spChg>
        <pc:spChg chg="del">
          <ac:chgData name="Arthur Liu" userId="57266d67-1d41-4103-859a-8797e8098ce0" providerId="ADAL" clId="{80BAFFAC-2C0A-DA48-9C68-E7E03763732B}" dt="2022-08-03T04:59:45.472" v="286"/>
          <ac:spMkLst>
            <pc:docMk/>
            <pc:sldMk cId="778929904" sldId="256"/>
            <ac:spMk id="6" creationId="{E6443F32-7684-EB4C-ABAC-18DFF12ABAC5}"/>
          </ac:spMkLst>
        </pc:spChg>
        <pc:picChg chg="add mod">
          <ac:chgData name="Arthur Liu" userId="57266d67-1d41-4103-859a-8797e8098ce0" providerId="ADAL" clId="{80BAFFAC-2C0A-DA48-9C68-E7E03763732B}" dt="2022-08-03T05:28:32.187" v="875" actId="1076"/>
          <ac:picMkLst>
            <pc:docMk/>
            <pc:sldMk cId="778929904" sldId="256"/>
            <ac:picMk id="7" creationId="{A7A06DB6-79C5-3A46-B46C-1854A5E86EBD}"/>
          </ac:picMkLst>
        </pc:picChg>
        <pc:picChg chg="del">
          <ac:chgData name="Arthur Liu" userId="57266d67-1d41-4103-859a-8797e8098ce0" providerId="ADAL" clId="{80BAFFAC-2C0A-DA48-9C68-E7E03763732B}" dt="2022-08-03T00:16:58.700" v="4" actId="478"/>
          <ac:picMkLst>
            <pc:docMk/>
            <pc:sldMk cId="778929904" sldId="256"/>
            <ac:picMk id="1026" creationId="{E0A0013B-7A5E-544E-9FCC-472C1A448D10}"/>
          </ac:picMkLst>
        </pc:picChg>
      </pc:sldChg>
      <pc:sldChg chg="add del">
        <pc:chgData name="Arthur Liu" userId="57266d67-1d41-4103-859a-8797e8098ce0" providerId="ADAL" clId="{80BAFFAC-2C0A-DA48-9C68-E7E03763732B}" dt="2022-08-03T00:17:48.552" v="54" actId="2696"/>
        <pc:sldMkLst>
          <pc:docMk/>
          <pc:sldMk cId="1511619208" sldId="257"/>
        </pc:sldMkLst>
      </pc:sldChg>
      <pc:sldChg chg="add del">
        <pc:chgData name="Arthur Liu" userId="57266d67-1d41-4103-859a-8797e8098ce0" providerId="ADAL" clId="{80BAFFAC-2C0A-DA48-9C68-E7E03763732B}" dt="2022-08-03T00:17:48.552" v="54" actId="2696"/>
        <pc:sldMkLst>
          <pc:docMk/>
          <pc:sldMk cId="1110552412" sldId="265"/>
        </pc:sldMkLst>
      </pc:sldChg>
      <pc:sldChg chg="add del">
        <pc:chgData name="Arthur Liu" userId="57266d67-1d41-4103-859a-8797e8098ce0" providerId="ADAL" clId="{80BAFFAC-2C0A-DA48-9C68-E7E03763732B}" dt="2022-08-03T00:17:48.552" v="54" actId="2696"/>
        <pc:sldMkLst>
          <pc:docMk/>
          <pc:sldMk cId="3560973839" sldId="266"/>
        </pc:sldMkLst>
      </pc:sldChg>
      <pc:sldChg chg="add del">
        <pc:chgData name="Arthur Liu" userId="57266d67-1d41-4103-859a-8797e8098ce0" providerId="ADAL" clId="{80BAFFAC-2C0A-DA48-9C68-E7E03763732B}" dt="2022-08-03T00:17:48.552" v="54" actId="2696"/>
        <pc:sldMkLst>
          <pc:docMk/>
          <pc:sldMk cId="2081974616" sldId="267"/>
        </pc:sldMkLst>
      </pc:sldChg>
      <pc:sldChg chg="add del">
        <pc:chgData name="Arthur Liu" userId="57266d67-1d41-4103-859a-8797e8098ce0" providerId="ADAL" clId="{80BAFFAC-2C0A-DA48-9C68-E7E03763732B}" dt="2022-08-03T00:17:48.552" v="54" actId="2696"/>
        <pc:sldMkLst>
          <pc:docMk/>
          <pc:sldMk cId="3670674472" sldId="268"/>
        </pc:sldMkLst>
      </pc:sldChg>
      <pc:sldChg chg="add del">
        <pc:chgData name="Arthur Liu" userId="57266d67-1d41-4103-859a-8797e8098ce0" providerId="ADAL" clId="{80BAFFAC-2C0A-DA48-9C68-E7E03763732B}" dt="2022-08-03T00:17:48.552" v="54" actId="2696"/>
        <pc:sldMkLst>
          <pc:docMk/>
          <pc:sldMk cId="3727596929" sldId="269"/>
        </pc:sldMkLst>
      </pc:sldChg>
      <pc:sldChg chg="add del">
        <pc:chgData name="Arthur Liu" userId="57266d67-1d41-4103-859a-8797e8098ce0" providerId="ADAL" clId="{80BAFFAC-2C0A-DA48-9C68-E7E03763732B}" dt="2022-08-03T00:17:48.552" v="54" actId="2696"/>
        <pc:sldMkLst>
          <pc:docMk/>
          <pc:sldMk cId="3540248700" sldId="272"/>
        </pc:sldMkLst>
      </pc:sldChg>
      <pc:sldChg chg="add del">
        <pc:chgData name="Arthur Liu" userId="57266d67-1d41-4103-859a-8797e8098ce0" providerId="ADAL" clId="{80BAFFAC-2C0A-DA48-9C68-E7E03763732B}" dt="2022-08-03T00:17:48.552" v="54" actId="2696"/>
        <pc:sldMkLst>
          <pc:docMk/>
          <pc:sldMk cId="2540131655" sldId="275"/>
        </pc:sldMkLst>
      </pc:sldChg>
      <pc:sldChg chg="add del">
        <pc:chgData name="Arthur Liu" userId="57266d67-1d41-4103-859a-8797e8098ce0" providerId="ADAL" clId="{80BAFFAC-2C0A-DA48-9C68-E7E03763732B}" dt="2022-08-03T00:17:48.552" v="54" actId="2696"/>
        <pc:sldMkLst>
          <pc:docMk/>
          <pc:sldMk cId="2553839030" sldId="283"/>
        </pc:sldMkLst>
      </pc:sldChg>
      <pc:sldChg chg="add del">
        <pc:chgData name="Arthur Liu" userId="57266d67-1d41-4103-859a-8797e8098ce0" providerId="ADAL" clId="{80BAFFAC-2C0A-DA48-9C68-E7E03763732B}" dt="2022-08-03T00:17:48.552" v="54" actId="2696"/>
        <pc:sldMkLst>
          <pc:docMk/>
          <pc:sldMk cId="311035759" sldId="284"/>
        </pc:sldMkLst>
      </pc:sldChg>
      <pc:sldChg chg="add del">
        <pc:chgData name="Arthur Liu" userId="57266d67-1d41-4103-859a-8797e8098ce0" providerId="ADAL" clId="{80BAFFAC-2C0A-DA48-9C68-E7E03763732B}" dt="2022-08-03T00:17:48.552" v="54" actId="2696"/>
        <pc:sldMkLst>
          <pc:docMk/>
          <pc:sldMk cId="3402230054" sldId="293"/>
        </pc:sldMkLst>
      </pc:sldChg>
      <pc:sldChg chg="addSp delSp modSp add del mod">
        <pc:chgData name="Arthur Liu" userId="57266d67-1d41-4103-859a-8797e8098ce0" providerId="ADAL" clId="{80BAFFAC-2C0A-DA48-9C68-E7E03763732B}" dt="2022-08-03T04:59:48.961" v="287"/>
        <pc:sldMkLst>
          <pc:docMk/>
          <pc:sldMk cId="3157875752" sldId="295"/>
        </pc:sldMkLst>
        <pc:spChg chg="mod">
          <ac:chgData name="Arthur Liu" userId="57266d67-1d41-4103-859a-8797e8098ce0" providerId="ADAL" clId="{80BAFFAC-2C0A-DA48-9C68-E7E03763732B}" dt="2022-08-03T00:18:18.780" v="112" actId="207"/>
          <ac:spMkLst>
            <pc:docMk/>
            <pc:sldMk cId="3157875752" sldId="295"/>
            <ac:spMk id="3" creationId="{7A2DBCD4-5CA4-2342-B665-E0C2960292AC}"/>
          </ac:spMkLst>
        </pc:spChg>
        <pc:spChg chg="del">
          <ac:chgData name="Arthur Liu" userId="57266d67-1d41-4103-859a-8797e8098ce0" providerId="ADAL" clId="{80BAFFAC-2C0A-DA48-9C68-E7E03763732B}" dt="2022-08-03T04:59:45.472" v="286"/>
          <ac:spMkLst>
            <pc:docMk/>
            <pc:sldMk cId="3157875752" sldId="295"/>
            <ac:spMk id="5" creationId="{275D360F-B675-EB42-9D2F-174F842CBD1D}"/>
          </ac:spMkLst>
        </pc:spChg>
        <pc:spChg chg="add mod">
          <ac:chgData name="Arthur Liu" userId="57266d67-1d41-4103-859a-8797e8098ce0" providerId="ADAL" clId="{80BAFFAC-2C0A-DA48-9C68-E7E03763732B}" dt="2022-08-03T04:59:48.961" v="287"/>
          <ac:spMkLst>
            <pc:docMk/>
            <pc:sldMk cId="3157875752" sldId="295"/>
            <ac:spMk id="8" creationId="{8F7A9CA6-4161-3340-A6EF-C5A5E82E39C2}"/>
          </ac:spMkLst>
        </pc:spChg>
        <pc:inkChg chg="del">
          <ac:chgData name="Arthur Liu" userId="57266d67-1d41-4103-859a-8797e8098ce0" providerId="ADAL" clId="{80BAFFAC-2C0A-DA48-9C68-E7E03763732B}" dt="2022-08-03T00:18:08.145" v="109" actId="478"/>
          <ac:inkMkLst>
            <pc:docMk/>
            <pc:sldMk cId="3157875752" sldId="295"/>
            <ac:inkMk id="7" creationId="{5C37B8EB-DC0C-402C-9EC3-71E190BF6D3D}"/>
          </ac:inkMkLst>
        </pc:inkChg>
      </pc:sldChg>
      <pc:sldChg chg="add del">
        <pc:chgData name="Arthur Liu" userId="57266d67-1d41-4103-859a-8797e8098ce0" providerId="ADAL" clId="{80BAFFAC-2C0A-DA48-9C68-E7E03763732B}" dt="2022-08-03T00:17:48.552" v="54" actId="2696"/>
        <pc:sldMkLst>
          <pc:docMk/>
          <pc:sldMk cId="3273138400" sldId="299"/>
        </pc:sldMkLst>
      </pc:sldChg>
      <pc:sldChg chg="del">
        <pc:chgData name="Arthur Liu" userId="57266d67-1d41-4103-859a-8797e8098ce0" providerId="ADAL" clId="{80BAFFAC-2C0A-DA48-9C68-E7E03763732B}" dt="2022-08-03T00:17:00.355" v="5" actId="2696"/>
        <pc:sldMkLst>
          <pc:docMk/>
          <pc:sldMk cId="2956948686" sldId="303"/>
        </pc:sldMkLst>
      </pc:sldChg>
      <pc:sldChg chg="add del modTransition">
        <pc:chgData name="Arthur Liu" userId="57266d67-1d41-4103-859a-8797e8098ce0" providerId="ADAL" clId="{80BAFFAC-2C0A-DA48-9C68-E7E03763732B}" dt="2022-08-03T00:18:10.490" v="110" actId="2696"/>
        <pc:sldMkLst>
          <pc:docMk/>
          <pc:sldMk cId="0" sldId="323"/>
        </pc:sldMkLst>
      </pc:sldChg>
      <pc:sldChg chg="addSp delSp modSp add del mod modTransition">
        <pc:chgData name="Arthur Liu" userId="57266d67-1d41-4103-859a-8797e8098ce0" providerId="ADAL" clId="{80BAFFAC-2C0A-DA48-9C68-E7E03763732B}" dt="2022-08-03T07:41:52.149" v="2513" actId="12"/>
        <pc:sldMkLst>
          <pc:docMk/>
          <pc:sldMk cId="0" sldId="324"/>
        </pc:sldMkLst>
        <pc:spChg chg="mod">
          <ac:chgData name="Arthur Liu" userId="57266d67-1d41-4103-859a-8797e8098ce0" providerId="ADAL" clId="{80BAFFAC-2C0A-DA48-9C68-E7E03763732B}" dt="2022-08-03T07:41:52.149" v="2513" actId="12"/>
          <ac:spMkLst>
            <pc:docMk/>
            <pc:sldMk cId="0" sldId="324"/>
            <ac:spMk id="3" creationId="{00000000-0000-0000-0000-000000000000}"/>
          </ac:spMkLst>
        </pc:spChg>
        <pc:spChg chg="del">
          <ac:chgData name="Arthur Liu" userId="57266d67-1d41-4103-859a-8797e8098ce0" providerId="ADAL" clId="{80BAFFAC-2C0A-DA48-9C68-E7E03763732B}" dt="2022-08-03T04:59:45.472" v="286"/>
          <ac:spMkLst>
            <pc:docMk/>
            <pc:sldMk cId="0" sldId="324"/>
            <ac:spMk id="5" creationId="{00000000-0000-0000-0000-000000000000}"/>
          </ac:spMkLst>
        </pc:spChg>
        <pc:spChg chg="add mod">
          <ac:chgData name="Arthur Liu" userId="57266d67-1d41-4103-859a-8797e8098ce0" providerId="ADAL" clId="{80BAFFAC-2C0A-DA48-9C68-E7E03763732B}" dt="2022-08-03T04:59:48.961" v="287"/>
          <ac:spMkLst>
            <pc:docMk/>
            <pc:sldMk cId="0" sldId="324"/>
            <ac:spMk id="6" creationId="{42991A35-7E3D-4445-AAE3-3B5CD2B1D31C}"/>
          </ac:spMkLst>
        </pc:spChg>
      </pc:sldChg>
      <pc:sldChg chg="addSp delSp modSp add del mod modTransition modNotesTx">
        <pc:chgData name="Arthur Liu" userId="57266d67-1d41-4103-859a-8797e8098ce0" providerId="ADAL" clId="{80BAFFAC-2C0A-DA48-9C68-E7E03763732B}" dt="2022-08-03T07:46:52.517" v="2624" actId="20577"/>
        <pc:sldMkLst>
          <pc:docMk/>
          <pc:sldMk cId="0" sldId="325"/>
        </pc:sldMkLst>
        <pc:spChg chg="mod">
          <ac:chgData name="Arthur Liu" userId="57266d67-1d41-4103-859a-8797e8098ce0" providerId="ADAL" clId="{80BAFFAC-2C0A-DA48-9C68-E7E03763732B}" dt="2022-08-03T00:17:49.254" v="56" actId="27636"/>
          <ac:spMkLst>
            <pc:docMk/>
            <pc:sldMk cId="0" sldId="325"/>
            <ac:spMk id="2" creationId="{00000000-0000-0000-0000-000000000000}"/>
          </ac:spMkLst>
        </pc:spChg>
        <pc:spChg chg="add mod">
          <ac:chgData name="Arthur Liu" userId="57266d67-1d41-4103-859a-8797e8098ce0" providerId="ADAL" clId="{80BAFFAC-2C0A-DA48-9C68-E7E03763732B}" dt="2022-08-03T04:59:48.961" v="287"/>
          <ac:spMkLst>
            <pc:docMk/>
            <pc:sldMk cId="0" sldId="325"/>
            <ac:spMk id="4" creationId="{6941B138-D410-FB46-8783-7AAC6A6085B4}"/>
          </ac:spMkLst>
        </pc:spChg>
        <pc:spChg chg="del">
          <ac:chgData name="Arthur Liu" userId="57266d67-1d41-4103-859a-8797e8098ce0" providerId="ADAL" clId="{80BAFFAC-2C0A-DA48-9C68-E7E03763732B}" dt="2022-08-03T04:59:45.472" v="286"/>
          <ac:spMkLst>
            <pc:docMk/>
            <pc:sldMk cId="0" sldId="325"/>
            <ac:spMk id="5" creationId="{00000000-0000-0000-0000-000000000000}"/>
          </ac:spMkLst>
        </pc:spChg>
        <pc:spChg chg="mod">
          <ac:chgData name="Arthur Liu" userId="57266d67-1d41-4103-859a-8797e8098ce0" providerId="ADAL" clId="{80BAFFAC-2C0A-DA48-9C68-E7E03763732B}" dt="2022-08-03T04:56:27.442" v="279" actId="113"/>
          <ac:spMkLst>
            <pc:docMk/>
            <pc:sldMk cId="0" sldId="325"/>
            <ac:spMk id="7" creationId="{00000000-0000-0000-0000-000000000000}"/>
          </ac:spMkLst>
        </pc:spChg>
      </pc:sldChg>
      <pc:sldChg chg="addSp delSp modSp add del mod modTransition modShow">
        <pc:chgData name="Arthur Liu" userId="57266d67-1d41-4103-859a-8797e8098ce0" providerId="ADAL" clId="{80BAFFAC-2C0A-DA48-9C68-E7E03763732B}" dt="2022-08-03T06:13:34.234" v="1428" actId="729"/>
        <pc:sldMkLst>
          <pc:docMk/>
          <pc:sldMk cId="0" sldId="326"/>
        </pc:sldMkLst>
        <pc:spChg chg="mod">
          <ac:chgData name="Arthur Liu" userId="57266d67-1d41-4103-859a-8797e8098ce0" providerId="ADAL" clId="{80BAFFAC-2C0A-DA48-9C68-E7E03763732B}" dt="2022-08-03T04:58:03.596" v="280" actId="14100"/>
          <ac:spMkLst>
            <pc:docMk/>
            <pc:sldMk cId="0" sldId="326"/>
            <ac:spMk id="3" creationId="{00000000-0000-0000-0000-000000000000}"/>
          </ac:spMkLst>
        </pc:spChg>
        <pc:spChg chg="del">
          <ac:chgData name="Arthur Liu" userId="57266d67-1d41-4103-859a-8797e8098ce0" providerId="ADAL" clId="{80BAFFAC-2C0A-DA48-9C68-E7E03763732B}" dt="2022-08-03T04:59:45.472" v="286"/>
          <ac:spMkLst>
            <pc:docMk/>
            <pc:sldMk cId="0" sldId="326"/>
            <ac:spMk id="5" creationId="{00000000-0000-0000-0000-000000000000}"/>
          </ac:spMkLst>
        </pc:spChg>
        <pc:spChg chg="add mod">
          <ac:chgData name="Arthur Liu" userId="57266d67-1d41-4103-859a-8797e8098ce0" providerId="ADAL" clId="{80BAFFAC-2C0A-DA48-9C68-E7E03763732B}" dt="2022-08-03T04:59:48.961" v="287"/>
          <ac:spMkLst>
            <pc:docMk/>
            <pc:sldMk cId="0" sldId="326"/>
            <ac:spMk id="6" creationId="{448066AB-F425-E04E-AFA6-A98163F47CCB}"/>
          </ac:spMkLst>
        </pc:spChg>
        <pc:spChg chg="mod">
          <ac:chgData name="Arthur Liu" userId="57266d67-1d41-4103-859a-8797e8098ce0" providerId="ADAL" clId="{80BAFFAC-2C0A-DA48-9C68-E7E03763732B}" dt="2022-08-03T04:58:18.435" v="282" actId="113"/>
          <ac:spMkLst>
            <pc:docMk/>
            <pc:sldMk cId="0" sldId="326"/>
            <ac:spMk id="7" creationId="{00000000-0000-0000-0000-000000000000}"/>
          </ac:spMkLst>
        </pc:spChg>
      </pc:sldChg>
      <pc:sldChg chg="addSp delSp modSp add del mod modTransition modNotesTx">
        <pc:chgData name="Arthur Liu" userId="57266d67-1d41-4103-859a-8797e8098ce0" providerId="ADAL" clId="{80BAFFAC-2C0A-DA48-9C68-E7E03763732B}" dt="2022-08-03T07:43:34.876" v="2551" actId="20577"/>
        <pc:sldMkLst>
          <pc:docMk/>
          <pc:sldMk cId="0" sldId="328"/>
        </pc:sldMkLst>
        <pc:spChg chg="mod">
          <ac:chgData name="Arthur Liu" userId="57266d67-1d41-4103-859a-8797e8098ce0" providerId="ADAL" clId="{80BAFFAC-2C0A-DA48-9C68-E7E03763732B}" dt="2022-08-03T04:59:11.867" v="283" actId="14100"/>
          <ac:spMkLst>
            <pc:docMk/>
            <pc:sldMk cId="0" sldId="328"/>
            <ac:spMk id="3" creationId="{00000000-0000-0000-0000-000000000000}"/>
          </ac:spMkLst>
        </pc:spChg>
        <pc:spChg chg="del">
          <ac:chgData name="Arthur Liu" userId="57266d67-1d41-4103-859a-8797e8098ce0" providerId="ADAL" clId="{80BAFFAC-2C0A-DA48-9C68-E7E03763732B}" dt="2022-08-03T04:59:45.472" v="286"/>
          <ac:spMkLst>
            <pc:docMk/>
            <pc:sldMk cId="0" sldId="328"/>
            <ac:spMk id="5" creationId="{00000000-0000-0000-0000-000000000000}"/>
          </ac:spMkLst>
        </pc:spChg>
        <pc:spChg chg="mod">
          <ac:chgData name="Arthur Liu" userId="57266d67-1d41-4103-859a-8797e8098ce0" providerId="ADAL" clId="{80BAFFAC-2C0A-DA48-9C68-E7E03763732B}" dt="2022-08-03T04:59:13.886" v="284" actId="113"/>
          <ac:spMkLst>
            <pc:docMk/>
            <pc:sldMk cId="0" sldId="328"/>
            <ac:spMk id="6" creationId="{00000000-0000-0000-0000-000000000000}"/>
          </ac:spMkLst>
        </pc:spChg>
        <pc:spChg chg="add mod">
          <ac:chgData name="Arthur Liu" userId="57266d67-1d41-4103-859a-8797e8098ce0" providerId="ADAL" clId="{80BAFFAC-2C0A-DA48-9C68-E7E03763732B}" dt="2022-08-03T04:59:48.961" v="287"/>
          <ac:spMkLst>
            <pc:docMk/>
            <pc:sldMk cId="0" sldId="328"/>
            <ac:spMk id="7" creationId="{71E9B7F2-B68D-B940-9614-47F89D43FE5F}"/>
          </ac:spMkLst>
        </pc:spChg>
      </pc:sldChg>
      <pc:sldChg chg="add del">
        <pc:chgData name="Arthur Liu" userId="57266d67-1d41-4103-859a-8797e8098ce0" providerId="ADAL" clId="{80BAFFAC-2C0A-DA48-9C68-E7E03763732B}" dt="2022-08-03T00:17:48.552" v="54" actId="2696"/>
        <pc:sldMkLst>
          <pc:docMk/>
          <pc:sldMk cId="0" sldId="331"/>
        </pc:sldMkLst>
      </pc:sldChg>
      <pc:sldChg chg="addSp delSp modSp add del mod modTransition">
        <pc:chgData name="Arthur Liu" userId="57266d67-1d41-4103-859a-8797e8098ce0" providerId="ADAL" clId="{80BAFFAC-2C0A-DA48-9C68-E7E03763732B}" dt="2022-08-03T05:30:50.002" v="885" actId="113"/>
        <pc:sldMkLst>
          <pc:docMk/>
          <pc:sldMk cId="0" sldId="334"/>
        </pc:sldMkLst>
        <pc:spChg chg="mod">
          <ac:chgData name="Arthur Liu" userId="57266d67-1d41-4103-859a-8797e8098ce0" providerId="ADAL" clId="{80BAFFAC-2C0A-DA48-9C68-E7E03763732B}" dt="2022-08-03T04:46:11.724" v="125" actId="27636"/>
          <ac:spMkLst>
            <pc:docMk/>
            <pc:sldMk cId="0" sldId="334"/>
            <ac:spMk id="3" creationId="{00000000-0000-0000-0000-000000000000}"/>
          </ac:spMkLst>
        </pc:spChg>
        <pc:spChg chg="del">
          <ac:chgData name="Arthur Liu" userId="57266d67-1d41-4103-859a-8797e8098ce0" providerId="ADAL" clId="{80BAFFAC-2C0A-DA48-9C68-E7E03763732B}" dt="2022-08-03T04:59:45.472" v="286"/>
          <ac:spMkLst>
            <pc:docMk/>
            <pc:sldMk cId="0" sldId="334"/>
            <ac:spMk id="5" creationId="{00000000-0000-0000-0000-000000000000}"/>
          </ac:spMkLst>
        </pc:spChg>
        <pc:spChg chg="add mod">
          <ac:chgData name="Arthur Liu" userId="57266d67-1d41-4103-859a-8797e8098ce0" providerId="ADAL" clId="{80BAFFAC-2C0A-DA48-9C68-E7E03763732B}" dt="2022-08-03T04:59:48.961" v="287"/>
          <ac:spMkLst>
            <pc:docMk/>
            <pc:sldMk cId="0" sldId="334"/>
            <ac:spMk id="6" creationId="{D49D77D8-D5F5-F945-89C9-BEEE730DF595}"/>
          </ac:spMkLst>
        </pc:spChg>
        <pc:spChg chg="mod">
          <ac:chgData name="Arthur Liu" userId="57266d67-1d41-4103-859a-8797e8098ce0" providerId="ADAL" clId="{80BAFFAC-2C0A-DA48-9C68-E7E03763732B}" dt="2022-08-03T05:30:49.129" v="884" actId="113"/>
          <ac:spMkLst>
            <pc:docMk/>
            <pc:sldMk cId="0" sldId="334"/>
            <ac:spMk id="7" creationId="{00000000-0000-0000-0000-000000000000}"/>
          </ac:spMkLst>
        </pc:spChg>
        <pc:spChg chg="mod">
          <ac:chgData name="Arthur Liu" userId="57266d67-1d41-4103-859a-8797e8098ce0" providerId="ADAL" clId="{80BAFFAC-2C0A-DA48-9C68-E7E03763732B}" dt="2022-08-03T05:30:50.002" v="885" actId="113"/>
          <ac:spMkLst>
            <pc:docMk/>
            <pc:sldMk cId="0" sldId="334"/>
            <ac:spMk id="8" creationId="{00000000-0000-0000-0000-000000000000}"/>
          </ac:spMkLst>
        </pc:spChg>
      </pc:sldChg>
      <pc:sldChg chg="addSp delSp modSp add del mod ord modTransition">
        <pc:chgData name="Arthur Liu" userId="57266d67-1d41-4103-859a-8797e8098ce0" providerId="ADAL" clId="{80BAFFAC-2C0A-DA48-9C68-E7E03763732B}" dt="2022-08-03T07:55:13.689" v="2681" actId="20577"/>
        <pc:sldMkLst>
          <pc:docMk/>
          <pc:sldMk cId="0" sldId="335"/>
        </pc:sldMkLst>
        <pc:spChg chg="mod">
          <ac:chgData name="Arthur Liu" userId="57266d67-1d41-4103-859a-8797e8098ce0" providerId="ADAL" clId="{80BAFFAC-2C0A-DA48-9C68-E7E03763732B}" dt="2022-08-03T07:55:13.689" v="2681" actId="20577"/>
          <ac:spMkLst>
            <pc:docMk/>
            <pc:sldMk cId="0" sldId="335"/>
            <ac:spMk id="3" creationId="{00000000-0000-0000-0000-000000000000}"/>
          </ac:spMkLst>
        </pc:spChg>
        <pc:spChg chg="del">
          <ac:chgData name="Arthur Liu" userId="57266d67-1d41-4103-859a-8797e8098ce0" providerId="ADAL" clId="{80BAFFAC-2C0A-DA48-9C68-E7E03763732B}" dt="2022-08-03T04:59:45.472" v="286"/>
          <ac:spMkLst>
            <pc:docMk/>
            <pc:sldMk cId="0" sldId="335"/>
            <ac:spMk id="5" creationId="{00000000-0000-0000-0000-000000000000}"/>
          </ac:spMkLst>
        </pc:spChg>
        <pc:spChg chg="add mod">
          <ac:chgData name="Arthur Liu" userId="57266d67-1d41-4103-859a-8797e8098ce0" providerId="ADAL" clId="{80BAFFAC-2C0A-DA48-9C68-E7E03763732B}" dt="2022-08-03T04:59:48.961" v="287"/>
          <ac:spMkLst>
            <pc:docMk/>
            <pc:sldMk cId="0" sldId="335"/>
            <ac:spMk id="6" creationId="{F939D92A-598B-2E48-B66D-101F192207E7}"/>
          </ac:spMkLst>
        </pc:spChg>
      </pc:sldChg>
      <pc:sldChg chg="addSp delSp modSp add del mod modTransition modNotes modNotesTx">
        <pc:chgData name="Arthur Liu" userId="57266d67-1d41-4103-859a-8797e8098ce0" providerId="ADAL" clId="{80BAFFAC-2C0A-DA48-9C68-E7E03763732B}" dt="2022-08-03T07:21:46.382" v="2222" actId="27636"/>
        <pc:sldMkLst>
          <pc:docMk/>
          <pc:sldMk cId="0" sldId="336"/>
        </pc:sldMkLst>
        <pc:spChg chg="mod">
          <ac:chgData name="Arthur Liu" userId="57266d67-1d41-4103-859a-8797e8098ce0" providerId="ADAL" clId="{80BAFFAC-2C0A-DA48-9C68-E7E03763732B}" dt="2022-08-03T06:23:50.075" v="1655" actId="20577"/>
          <ac:spMkLst>
            <pc:docMk/>
            <pc:sldMk cId="0" sldId="336"/>
            <ac:spMk id="2" creationId="{00000000-0000-0000-0000-000000000000}"/>
          </ac:spMkLst>
        </pc:spChg>
        <pc:spChg chg="add mod">
          <ac:chgData name="Arthur Liu" userId="57266d67-1d41-4103-859a-8797e8098ce0" providerId="ADAL" clId="{80BAFFAC-2C0A-DA48-9C68-E7E03763732B}" dt="2022-08-03T04:59:48.961" v="287"/>
          <ac:spMkLst>
            <pc:docMk/>
            <pc:sldMk cId="0" sldId="336"/>
            <ac:spMk id="4" creationId="{BAFFF216-D51E-4F45-B899-E46368853AD3}"/>
          </ac:spMkLst>
        </pc:spChg>
        <pc:spChg chg="del">
          <ac:chgData name="Arthur Liu" userId="57266d67-1d41-4103-859a-8797e8098ce0" providerId="ADAL" clId="{80BAFFAC-2C0A-DA48-9C68-E7E03763732B}" dt="2022-08-03T04:59:45.472" v="286"/>
          <ac:spMkLst>
            <pc:docMk/>
            <pc:sldMk cId="0" sldId="336"/>
            <ac:spMk id="5" creationId="{00000000-0000-0000-0000-000000000000}"/>
          </ac:spMkLst>
        </pc:spChg>
        <pc:spChg chg="mod">
          <ac:chgData name="Arthur Liu" userId="57266d67-1d41-4103-859a-8797e8098ce0" providerId="ADAL" clId="{80BAFFAC-2C0A-DA48-9C68-E7E03763732B}" dt="2022-08-03T05:06:39.353" v="412" actId="113"/>
          <ac:spMkLst>
            <pc:docMk/>
            <pc:sldMk cId="0" sldId="336"/>
            <ac:spMk id="7" creationId="{00000000-0000-0000-0000-000000000000}"/>
          </ac:spMkLst>
        </pc:spChg>
      </pc:sldChg>
      <pc:sldChg chg="addSp delSp modSp add del mod modTransition">
        <pc:chgData name="Arthur Liu" userId="57266d67-1d41-4103-859a-8797e8098ce0" providerId="ADAL" clId="{80BAFFAC-2C0A-DA48-9C68-E7E03763732B}" dt="2022-08-03T07:01:42.236" v="2133" actId="27636"/>
        <pc:sldMkLst>
          <pc:docMk/>
          <pc:sldMk cId="0" sldId="337"/>
        </pc:sldMkLst>
        <pc:spChg chg="mod">
          <ac:chgData name="Arthur Liu" userId="57266d67-1d41-4103-859a-8797e8098ce0" providerId="ADAL" clId="{80BAFFAC-2C0A-DA48-9C68-E7E03763732B}" dt="2022-08-03T07:01:42.236" v="2133" actId="27636"/>
          <ac:spMkLst>
            <pc:docMk/>
            <pc:sldMk cId="0" sldId="337"/>
            <ac:spMk id="3" creationId="{00000000-0000-0000-0000-000000000000}"/>
          </ac:spMkLst>
        </pc:spChg>
        <pc:spChg chg="del">
          <ac:chgData name="Arthur Liu" userId="57266d67-1d41-4103-859a-8797e8098ce0" providerId="ADAL" clId="{80BAFFAC-2C0A-DA48-9C68-E7E03763732B}" dt="2022-08-03T04:59:45.472" v="286"/>
          <ac:spMkLst>
            <pc:docMk/>
            <pc:sldMk cId="0" sldId="337"/>
            <ac:spMk id="5" creationId="{00000000-0000-0000-0000-000000000000}"/>
          </ac:spMkLst>
        </pc:spChg>
        <pc:spChg chg="add mod">
          <ac:chgData name="Arthur Liu" userId="57266d67-1d41-4103-859a-8797e8098ce0" providerId="ADAL" clId="{80BAFFAC-2C0A-DA48-9C68-E7E03763732B}" dt="2022-08-03T04:59:48.961" v="287"/>
          <ac:spMkLst>
            <pc:docMk/>
            <pc:sldMk cId="0" sldId="337"/>
            <ac:spMk id="6" creationId="{C1DC483B-4ECD-7648-9601-A48BE5EEA22B}"/>
          </ac:spMkLst>
        </pc:spChg>
      </pc:sldChg>
      <pc:sldChg chg="add del">
        <pc:chgData name="Arthur Liu" userId="57266d67-1d41-4103-859a-8797e8098ce0" providerId="ADAL" clId="{80BAFFAC-2C0A-DA48-9C68-E7E03763732B}" dt="2022-08-03T00:17:48.552" v="54" actId="2696"/>
        <pc:sldMkLst>
          <pc:docMk/>
          <pc:sldMk cId="0" sldId="339"/>
        </pc:sldMkLst>
      </pc:sldChg>
      <pc:sldChg chg="add del">
        <pc:chgData name="Arthur Liu" userId="57266d67-1d41-4103-859a-8797e8098ce0" providerId="ADAL" clId="{80BAFFAC-2C0A-DA48-9C68-E7E03763732B}" dt="2022-08-03T00:17:48.552" v="54" actId="2696"/>
        <pc:sldMkLst>
          <pc:docMk/>
          <pc:sldMk cId="0" sldId="340"/>
        </pc:sldMkLst>
      </pc:sldChg>
      <pc:sldChg chg="addSp delSp modSp add del mod modTransition">
        <pc:chgData name="Arthur Liu" userId="57266d67-1d41-4103-859a-8797e8098ce0" providerId="ADAL" clId="{80BAFFAC-2C0A-DA48-9C68-E7E03763732B}" dt="2022-08-03T07:02:14.153" v="2143" actId="20577"/>
        <pc:sldMkLst>
          <pc:docMk/>
          <pc:sldMk cId="0" sldId="345"/>
        </pc:sldMkLst>
        <pc:spChg chg="mod">
          <ac:chgData name="Arthur Liu" userId="57266d67-1d41-4103-859a-8797e8098ce0" providerId="ADAL" clId="{80BAFFAC-2C0A-DA48-9C68-E7E03763732B}" dt="2022-08-03T07:02:14.153" v="2143" actId="20577"/>
          <ac:spMkLst>
            <pc:docMk/>
            <pc:sldMk cId="0" sldId="345"/>
            <ac:spMk id="3" creationId="{00000000-0000-0000-0000-000000000000}"/>
          </ac:spMkLst>
        </pc:spChg>
        <pc:spChg chg="del">
          <ac:chgData name="Arthur Liu" userId="57266d67-1d41-4103-859a-8797e8098ce0" providerId="ADAL" clId="{80BAFFAC-2C0A-DA48-9C68-E7E03763732B}" dt="2022-08-03T04:59:45.472" v="286"/>
          <ac:spMkLst>
            <pc:docMk/>
            <pc:sldMk cId="0" sldId="345"/>
            <ac:spMk id="5" creationId="{00000000-0000-0000-0000-000000000000}"/>
          </ac:spMkLst>
        </pc:spChg>
        <pc:spChg chg="add mod">
          <ac:chgData name="Arthur Liu" userId="57266d67-1d41-4103-859a-8797e8098ce0" providerId="ADAL" clId="{80BAFFAC-2C0A-DA48-9C68-E7E03763732B}" dt="2022-08-03T04:59:48.961" v="287"/>
          <ac:spMkLst>
            <pc:docMk/>
            <pc:sldMk cId="0" sldId="345"/>
            <ac:spMk id="6" creationId="{C7BCDC92-1B4F-0942-A462-F8A136C01187}"/>
          </ac:spMkLst>
        </pc:spChg>
      </pc:sldChg>
      <pc:sldChg chg="addSp delSp modSp add del mod modTransition">
        <pc:chgData name="Arthur Liu" userId="57266d67-1d41-4103-859a-8797e8098ce0" providerId="ADAL" clId="{80BAFFAC-2C0A-DA48-9C68-E7E03763732B}" dt="2022-08-03T05:11:14.379" v="546" actId="27636"/>
        <pc:sldMkLst>
          <pc:docMk/>
          <pc:sldMk cId="781429656" sldId="346"/>
        </pc:sldMkLst>
        <pc:spChg chg="mod">
          <ac:chgData name="Arthur Liu" userId="57266d67-1d41-4103-859a-8797e8098ce0" providerId="ADAL" clId="{80BAFFAC-2C0A-DA48-9C68-E7E03763732B}" dt="2022-08-03T05:11:14.379" v="546" actId="27636"/>
          <ac:spMkLst>
            <pc:docMk/>
            <pc:sldMk cId="781429656" sldId="346"/>
            <ac:spMk id="3" creationId="{00000000-0000-0000-0000-000000000000}"/>
          </ac:spMkLst>
        </pc:spChg>
        <pc:spChg chg="del">
          <ac:chgData name="Arthur Liu" userId="57266d67-1d41-4103-859a-8797e8098ce0" providerId="ADAL" clId="{80BAFFAC-2C0A-DA48-9C68-E7E03763732B}" dt="2022-08-03T04:59:45.472" v="286"/>
          <ac:spMkLst>
            <pc:docMk/>
            <pc:sldMk cId="781429656" sldId="346"/>
            <ac:spMk id="5" creationId="{00000000-0000-0000-0000-000000000000}"/>
          </ac:spMkLst>
        </pc:spChg>
        <pc:spChg chg="add mod">
          <ac:chgData name="Arthur Liu" userId="57266d67-1d41-4103-859a-8797e8098ce0" providerId="ADAL" clId="{80BAFFAC-2C0A-DA48-9C68-E7E03763732B}" dt="2022-08-03T04:59:48.961" v="287"/>
          <ac:spMkLst>
            <pc:docMk/>
            <pc:sldMk cId="781429656" sldId="346"/>
            <ac:spMk id="6" creationId="{802939FB-22D0-0D44-9415-41EBA1F21487}"/>
          </ac:spMkLst>
        </pc:spChg>
      </pc:sldChg>
      <pc:sldChg chg="addSp delSp modSp add del mod modTransition">
        <pc:chgData name="Arthur Liu" userId="57266d67-1d41-4103-859a-8797e8098ce0" providerId="ADAL" clId="{80BAFFAC-2C0A-DA48-9C68-E7E03763732B}" dt="2022-08-03T06:29:09.242" v="1798" actId="12"/>
        <pc:sldMkLst>
          <pc:docMk/>
          <pc:sldMk cId="78610960" sldId="347"/>
        </pc:sldMkLst>
        <pc:spChg chg="mod">
          <ac:chgData name="Arthur Liu" userId="57266d67-1d41-4103-859a-8797e8098ce0" providerId="ADAL" clId="{80BAFFAC-2C0A-DA48-9C68-E7E03763732B}" dt="2022-08-03T06:29:09.242" v="1798" actId="12"/>
          <ac:spMkLst>
            <pc:docMk/>
            <pc:sldMk cId="78610960" sldId="347"/>
            <ac:spMk id="3" creationId="{00000000-0000-0000-0000-000000000000}"/>
          </ac:spMkLst>
        </pc:spChg>
        <pc:spChg chg="del">
          <ac:chgData name="Arthur Liu" userId="57266d67-1d41-4103-859a-8797e8098ce0" providerId="ADAL" clId="{80BAFFAC-2C0A-DA48-9C68-E7E03763732B}" dt="2022-08-03T04:59:45.472" v="286"/>
          <ac:spMkLst>
            <pc:docMk/>
            <pc:sldMk cId="78610960" sldId="347"/>
            <ac:spMk id="5" creationId="{00000000-0000-0000-0000-000000000000}"/>
          </ac:spMkLst>
        </pc:spChg>
        <pc:spChg chg="add mod">
          <ac:chgData name="Arthur Liu" userId="57266d67-1d41-4103-859a-8797e8098ce0" providerId="ADAL" clId="{80BAFFAC-2C0A-DA48-9C68-E7E03763732B}" dt="2022-08-03T04:59:48.961" v="287"/>
          <ac:spMkLst>
            <pc:docMk/>
            <pc:sldMk cId="78610960" sldId="347"/>
            <ac:spMk id="6" creationId="{E1724514-BA29-ED43-A4D8-307B1C3938C5}"/>
          </ac:spMkLst>
        </pc:spChg>
      </pc:sldChg>
      <pc:sldChg chg="add del">
        <pc:chgData name="Arthur Liu" userId="57266d67-1d41-4103-859a-8797e8098ce0" providerId="ADAL" clId="{80BAFFAC-2C0A-DA48-9C68-E7E03763732B}" dt="2022-08-03T00:17:48.552" v="54" actId="2696"/>
        <pc:sldMkLst>
          <pc:docMk/>
          <pc:sldMk cId="2301343888" sldId="348"/>
        </pc:sldMkLst>
      </pc:sldChg>
      <pc:sldChg chg="add del">
        <pc:chgData name="Arthur Liu" userId="57266d67-1d41-4103-859a-8797e8098ce0" providerId="ADAL" clId="{80BAFFAC-2C0A-DA48-9C68-E7E03763732B}" dt="2022-08-03T00:17:48.552" v="54" actId="2696"/>
        <pc:sldMkLst>
          <pc:docMk/>
          <pc:sldMk cId="2382691621" sldId="349"/>
        </pc:sldMkLst>
      </pc:sldChg>
      <pc:sldChg chg="add del">
        <pc:chgData name="Arthur Liu" userId="57266d67-1d41-4103-859a-8797e8098ce0" providerId="ADAL" clId="{80BAFFAC-2C0A-DA48-9C68-E7E03763732B}" dt="2022-08-03T00:17:48.552" v="54" actId="2696"/>
        <pc:sldMkLst>
          <pc:docMk/>
          <pc:sldMk cId="4019675764" sldId="350"/>
        </pc:sldMkLst>
      </pc:sldChg>
      <pc:sldChg chg="addSp delSp modSp add del mod modTransition modShow">
        <pc:chgData name="Arthur Liu" userId="57266d67-1d41-4103-859a-8797e8098ce0" providerId="ADAL" clId="{80BAFFAC-2C0A-DA48-9C68-E7E03763732B}" dt="2022-08-03T05:32:30.402" v="886" actId="729"/>
        <pc:sldMkLst>
          <pc:docMk/>
          <pc:sldMk cId="2847698142" sldId="351"/>
        </pc:sldMkLst>
        <pc:spChg chg="mod">
          <ac:chgData name="Arthur Liu" userId="57266d67-1d41-4103-859a-8797e8098ce0" providerId="ADAL" clId="{80BAFFAC-2C0A-DA48-9C68-E7E03763732B}" dt="2022-08-03T05:15:43.552" v="629" actId="27636"/>
          <ac:spMkLst>
            <pc:docMk/>
            <pc:sldMk cId="2847698142" sldId="351"/>
            <ac:spMk id="3" creationId="{00000000-0000-0000-0000-000000000000}"/>
          </ac:spMkLst>
        </pc:spChg>
        <pc:spChg chg="del">
          <ac:chgData name="Arthur Liu" userId="57266d67-1d41-4103-859a-8797e8098ce0" providerId="ADAL" clId="{80BAFFAC-2C0A-DA48-9C68-E7E03763732B}" dt="2022-08-03T04:59:45.472" v="286"/>
          <ac:spMkLst>
            <pc:docMk/>
            <pc:sldMk cId="2847698142" sldId="351"/>
            <ac:spMk id="5" creationId="{00000000-0000-0000-0000-000000000000}"/>
          </ac:spMkLst>
        </pc:spChg>
        <pc:spChg chg="add mod">
          <ac:chgData name="Arthur Liu" userId="57266d67-1d41-4103-859a-8797e8098ce0" providerId="ADAL" clId="{80BAFFAC-2C0A-DA48-9C68-E7E03763732B}" dt="2022-08-03T04:59:48.961" v="287"/>
          <ac:spMkLst>
            <pc:docMk/>
            <pc:sldMk cId="2847698142" sldId="351"/>
            <ac:spMk id="6" creationId="{CD635B06-E255-1745-93B7-AA9ED6AC6D6E}"/>
          </ac:spMkLst>
        </pc:spChg>
        <pc:spChg chg="mod">
          <ac:chgData name="Arthur Liu" userId="57266d67-1d41-4103-859a-8797e8098ce0" providerId="ADAL" clId="{80BAFFAC-2C0A-DA48-9C68-E7E03763732B}" dt="2022-08-03T05:15:41.671" v="627" actId="1076"/>
          <ac:spMkLst>
            <pc:docMk/>
            <pc:sldMk cId="2847698142" sldId="351"/>
            <ac:spMk id="7"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8"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9"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0"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1"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2"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3"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4" creationId="{00000000-0000-0000-0000-000000000000}"/>
          </ac:spMkLst>
        </pc:spChg>
        <pc:spChg chg="mod">
          <ac:chgData name="Arthur Liu" userId="57266d67-1d41-4103-859a-8797e8098ce0" providerId="ADAL" clId="{80BAFFAC-2C0A-DA48-9C68-E7E03763732B}" dt="2022-08-03T05:15:30.938" v="626" actId="14100"/>
          <ac:spMkLst>
            <pc:docMk/>
            <pc:sldMk cId="2847698142" sldId="351"/>
            <ac:spMk id="68" creationId="{00000000-0000-0000-0000-000000000000}"/>
          </ac:spMkLst>
        </pc:spChg>
        <pc:grpChg chg="mod">
          <ac:chgData name="Arthur Liu" userId="57266d67-1d41-4103-859a-8797e8098ce0" providerId="ADAL" clId="{80BAFFAC-2C0A-DA48-9C68-E7E03763732B}" dt="2022-08-03T05:15:41.671" v="627" actId="1076"/>
          <ac:grpSpMkLst>
            <pc:docMk/>
            <pc:sldMk cId="2847698142" sldId="351"/>
            <ac:grpSpMk id="15" creationId="{00000000-0000-0000-0000-000000000000}"/>
          </ac:grpSpMkLst>
        </pc:grpChg>
        <pc:grpChg chg="mod">
          <ac:chgData name="Arthur Liu" userId="57266d67-1d41-4103-859a-8797e8098ce0" providerId="ADAL" clId="{80BAFFAC-2C0A-DA48-9C68-E7E03763732B}" dt="2022-08-03T05:15:41.671" v="627" actId="1076"/>
          <ac:grpSpMkLst>
            <pc:docMk/>
            <pc:sldMk cId="2847698142" sldId="351"/>
            <ac:grpSpMk id="22" creationId="{00000000-0000-0000-0000-000000000000}"/>
          </ac:grpSpMkLst>
        </pc:grpChg>
        <pc:grpChg chg="mod">
          <ac:chgData name="Arthur Liu" userId="57266d67-1d41-4103-859a-8797e8098ce0" providerId="ADAL" clId="{80BAFFAC-2C0A-DA48-9C68-E7E03763732B}" dt="2022-08-03T05:15:41.671" v="627" actId="1076"/>
          <ac:grpSpMkLst>
            <pc:docMk/>
            <pc:sldMk cId="2847698142" sldId="351"/>
            <ac:grpSpMk id="29" creationId="{00000000-0000-0000-0000-000000000000}"/>
          </ac:grpSpMkLst>
        </pc:grpChg>
        <pc:grpChg chg="mod">
          <ac:chgData name="Arthur Liu" userId="57266d67-1d41-4103-859a-8797e8098ce0" providerId="ADAL" clId="{80BAFFAC-2C0A-DA48-9C68-E7E03763732B}" dt="2022-08-03T05:15:41.671" v="627" actId="1076"/>
          <ac:grpSpMkLst>
            <pc:docMk/>
            <pc:sldMk cId="2847698142" sldId="351"/>
            <ac:grpSpMk id="36" creationId="{00000000-0000-0000-0000-000000000000}"/>
          </ac:grpSpMkLst>
        </pc:grpChg>
        <pc:cxnChg chg="mod">
          <ac:chgData name="Arthur Liu" userId="57266d67-1d41-4103-859a-8797e8098ce0" providerId="ADAL" clId="{80BAFFAC-2C0A-DA48-9C68-E7E03763732B}" dt="2022-08-03T05:15:41.671" v="627" actId="1076"/>
          <ac:cxnSpMkLst>
            <pc:docMk/>
            <pc:sldMk cId="2847698142" sldId="351"/>
            <ac:cxnSpMk id="44"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46"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50"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54"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58"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60"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62"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66" creationId="{00000000-0000-0000-0000-000000000000}"/>
          </ac:cxnSpMkLst>
        </pc:cxnChg>
      </pc:sldChg>
      <pc:sldChg chg="addSp delSp modSp add del mod modTransition">
        <pc:chgData name="Arthur Liu" userId="57266d67-1d41-4103-859a-8797e8098ce0" providerId="ADAL" clId="{80BAFFAC-2C0A-DA48-9C68-E7E03763732B}" dt="2022-08-03T05:15:49.939" v="631" actId="27636"/>
        <pc:sldMkLst>
          <pc:docMk/>
          <pc:sldMk cId="89591285" sldId="353"/>
        </pc:sldMkLst>
        <pc:spChg chg="mod">
          <ac:chgData name="Arthur Liu" userId="57266d67-1d41-4103-859a-8797e8098ce0" providerId="ADAL" clId="{80BAFFAC-2C0A-DA48-9C68-E7E03763732B}" dt="2022-08-03T05:15:49.939" v="631" actId="27636"/>
          <ac:spMkLst>
            <pc:docMk/>
            <pc:sldMk cId="89591285" sldId="353"/>
            <ac:spMk id="3" creationId="{00000000-0000-0000-0000-000000000000}"/>
          </ac:spMkLst>
        </pc:spChg>
        <pc:spChg chg="del">
          <ac:chgData name="Arthur Liu" userId="57266d67-1d41-4103-859a-8797e8098ce0" providerId="ADAL" clId="{80BAFFAC-2C0A-DA48-9C68-E7E03763732B}" dt="2022-08-03T04:59:45.472" v="286"/>
          <ac:spMkLst>
            <pc:docMk/>
            <pc:sldMk cId="89591285" sldId="353"/>
            <ac:spMk id="5" creationId="{00000000-0000-0000-0000-000000000000}"/>
          </ac:spMkLst>
        </pc:spChg>
        <pc:spChg chg="add mod">
          <ac:chgData name="Arthur Liu" userId="57266d67-1d41-4103-859a-8797e8098ce0" providerId="ADAL" clId="{80BAFFAC-2C0A-DA48-9C68-E7E03763732B}" dt="2022-08-03T04:59:48.961" v="287"/>
          <ac:spMkLst>
            <pc:docMk/>
            <pc:sldMk cId="89591285" sldId="353"/>
            <ac:spMk id="6" creationId="{3866CB15-C92C-0042-8107-503D6CF0EB60}"/>
          </ac:spMkLst>
        </pc:spChg>
      </pc:sldChg>
      <pc:sldChg chg="add del">
        <pc:chgData name="Arthur Liu" userId="57266d67-1d41-4103-859a-8797e8098ce0" providerId="ADAL" clId="{80BAFFAC-2C0A-DA48-9C68-E7E03763732B}" dt="2022-08-03T00:17:48.552" v="54" actId="2696"/>
        <pc:sldMkLst>
          <pc:docMk/>
          <pc:sldMk cId="589175264" sldId="353"/>
        </pc:sldMkLst>
      </pc:sldChg>
      <pc:sldChg chg="addSp delSp modSp add del mod modTransition">
        <pc:chgData name="Arthur Liu" userId="57266d67-1d41-4103-859a-8797e8098ce0" providerId="ADAL" clId="{80BAFFAC-2C0A-DA48-9C68-E7E03763732B}" dt="2022-08-03T06:29:43.293" v="1799" actId="20577"/>
        <pc:sldMkLst>
          <pc:docMk/>
          <pc:sldMk cId="35376420" sldId="354"/>
        </pc:sldMkLst>
        <pc:spChg chg="mod">
          <ac:chgData name="Arthur Liu" userId="57266d67-1d41-4103-859a-8797e8098ce0" providerId="ADAL" clId="{80BAFFAC-2C0A-DA48-9C68-E7E03763732B}" dt="2022-08-03T06:29:43.293" v="1799" actId="20577"/>
          <ac:spMkLst>
            <pc:docMk/>
            <pc:sldMk cId="35376420" sldId="354"/>
            <ac:spMk id="3" creationId="{00000000-0000-0000-0000-000000000000}"/>
          </ac:spMkLst>
        </pc:spChg>
        <pc:spChg chg="del">
          <ac:chgData name="Arthur Liu" userId="57266d67-1d41-4103-859a-8797e8098ce0" providerId="ADAL" clId="{80BAFFAC-2C0A-DA48-9C68-E7E03763732B}" dt="2022-08-03T04:59:45.472" v="286"/>
          <ac:spMkLst>
            <pc:docMk/>
            <pc:sldMk cId="35376420" sldId="354"/>
            <ac:spMk id="5" creationId="{00000000-0000-0000-0000-000000000000}"/>
          </ac:spMkLst>
        </pc:spChg>
        <pc:spChg chg="add mod">
          <ac:chgData name="Arthur Liu" userId="57266d67-1d41-4103-859a-8797e8098ce0" providerId="ADAL" clId="{80BAFFAC-2C0A-DA48-9C68-E7E03763732B}" dt="2022-08-03T04:59:48.961" v="287"/>
          <ac:spMkLst>
            <pc:docMk/>
            <pc:sldMk cId="35376420" sldId="354"/>
            <ac:spMk id="6" creationId="{9BBD8470-8FE5-4747-9FF5-8707DB1537A0}"/>
          </ac:spMkLst>
        </pc:spChg>
      </pc:sldChg>
      <pc:sldChg chg="add del">
        <pc:chgData name="Arthur Liu" userId="57266d67-1d41-4103-859a-8797e8098ce0" providerId="ADAL" clId="{80BAFFAC-2C0A-DA48-9C68-E7E03763732B}" dt="2022-08-03T00:17:48.552" v="54" actId="2696"/>
        <pc:sldMkLst>
          <pc:docMk/>
          <pc:sldMk cId="2230753151" sldId="357"/>
        </pc:sldMkLst>
      </pc:sldChg>
      <pc:sldChg chg="add del">
        <pc:chgData name="Arthur Liu" userId="57266d67-1d41-4103-859a-8797e8098ce0" providerId="ADAL" clId="{80BAFFAC-2C0A-DA48-9C68-E7E03763732B}" dt="2022-08-03T00:17:48.552" v="54" actId="2696"/>
        <pc:sldMkLst>
          <pc:docMk/>
          <pc:sldMk cId="2407505422" sldId="358"/>
        </pc:sldMkLst>
      </pc:sldChg>
      <pc:sldChg chg="addSp delSp modSp add del mod modTransition">
        <pc:chgData name="Arthur Liu" userId="57266d67-1d41-4103-859a-8797e8098ce0" providerId="ADAL" clId="{80BAFFAC-2C0A-DA48-9C68-E7E03763732B}" dt="2022-08-03T06:41:06.889" v="1911" actId="14100"/>
        <pc:sldMkLst>
          <pc:docMk/>
          <pc:sldMk cId="0" sldId="360"/>
        </pc:sldMkLst>
        <pc:spChg chg="mod">
          <ac:chgData name="Arthur Liu" userId="57266d67-1d41-4103-859a-8797e8098ce0" providerId="ADAL" clId="{80BAFFAC-2C0A-DA48-9C68-E7E03763732B}" dt="2022-08-03T06:41:06.889" v="1911" actId="14100"/>
          <ac:spMkLst>
            <pc:docMk/>
            <pc:sldMk cId="0" sldId="360"/>
            <ac:spMk id="3" creationId="{00000000-0000-0000-0000-000000000000}"/>
          </ac:spMkLst>
        </pc:spChg>
        <pc:spChg chg="del">
          <ac:chgData name="Arthur Liu" userId="57266d67-1d41-4103-859a-8797e8098ce0" providerId="ADAL" clId="{80BAFFAC-2C0A-DA48-9C68-E7E03763732B}" dt="2022-08-03T04:59:45.472" v="286"/>
          <ac:spMkLst>
            <pc:docMk/>
            <pc:sldMk cId="0" sldId="360"/>
            <ac:spMk id="5" creationId="{00000000-0000-0000-0000-000000000000}"/>
          </ac:spMkLst>
        </pc:spChg>
        <pc:spChg chg="add mod">
          <ac:chgData name="Arthur Liu" userId="57266d67-1d41-4103-859a-8797e8098ce0" providerId="ADAL" clId="{80BAFFAC-2C0A-DA48-9C68-E7E03763732B}" dt="2022-08-03T04:59:48.961" v="287"/>
          <ac:spMkLst>
            <pc:docMk/>
            <pc:sldMk cId="0" sldId="360"/>
            <ac:spMk id="6" creationId="{656F78EC-FC59-C946-AC5F-B2C09E47C5ED}"/>
          </ac:spMkLst>
        </pc:spChg>
      </pc:sldChg>
      <pc:sldChg chg="addSp delSp modSp add del mod modTransition modNotesTx">
        <pc:chgData name="Arthur Liu" userId="57266d67-1d41-4103-859a-8797e8098ce0" providerId="ADAL" clId="{80BAFFAC-2C0A-DA48-9C68-E7E03763732B}" dt="2022-08-03T07:47:30.371" v="2664" actId="20577"/>
        <pc:sldMkLst>
          <pc:docMk/>
          <pc:sldMk cId="0" sldId="362"/>
        </pc:sldMkLst>
        <pc:spChg chg="mod">
          <ac:chgData name="Arthur Liu" userId="57266d67-1d41-4103-859a-8797e8098ce0" providerId="ADAL" clId="{80BAFFAC-2C0A-DA48-9C68-E7E03763732B}" dt="2022-08-03T05:03:07.724" v="330" actId="27636"/>
          <ac:spMkLst>
            <pc:docMk/>
            <pc:sldMk cId="0" sldId="362"/>
            <ac:spMk id="3" creationId="{00000000-0000-0000-0000-000000000000}"/>
          </ac:spMkLst>
        </pc:spChg>
        <pc:spChg chg="del">
          <ac:chgData name="Arthur Liu" userId="57266d67-1d41-4103-859a-8797e8098ce0" providerId="ADAL" clId="{80BAFFAC-2C0A-DA48-9C68-E7E03763732B}" dt="2022-08-03T04:59:45.472" v="286"/>
          <ac:spMkLst>
            <pc:docMk/>
            <pc:sldMk cId="0" sldId="362"/>
            <ac:spMk id="5" creationId="{00000000-0000-0000-0000-000000000000}"/>
          </ac:spMkLst>
        </pc:spChg>
        <pc:spChg chg="add mod">
          <ac:chgData name="Arthur Liu" userId="57266d67-1d41-4103-859a-8797e8098ce0" providerId="ADAL" clId="{80BAFFAC-2C0A-DA48-9C68-E7E03763732B}" dt="2022-08-03T04:59:48.961" v="287"/>
          <ac:spMkLst>
            <pc:docMk/>
            <pc:sldMk cId="0" sldId="362"/>
            <ac:spMk id="6" creationId="{1E497983-7078-F84D-B641-535D69D1905E}"/>
          </ac:spMkLst>
        </pc:spChg>
        <pc:spChg chg="mod">
          <ac:chgData name="Arthur Liu" userId="57266d67-1d41-4103-859a-8797e8098ce0" providerId="ADAL" clId="{80BAFFAC-2C0A-DA48-9C68-E7E03763732B}" dt="2022-08-03T05:02:03.471" v="307" actId="1076"/>
          <ac:spMkLst>
            <pc:docMk/>
            <pc:sldMk cId="0" sldId="362"/>
            <ac:spMk id="12" creationId="{00000000-0000-0000-0000-000000000000}"/>
          </ac:spMkLst>
        </pc:spChg>
      </pc:sldChg>
      <pc:sldChg chg="add del">
        <pc:chgData name="Arthur Liu" userId="57266d67-1d41-4103-859a-8797e8098ce0" providerId="ADAL" clId="{80BAFFAC-2C0A-DA48-9C68-E7E03763732B}" dt="2022-08-03T00:17:48.552" v="54" actId="2696"/>
        <pc:sldMkLst>
          <pc:docMk/>
          <pc:sldMk cId="2046887572" sldId="362"/>
        </pc:sldMkLst>
      </pc:sldChg>
      <pc:sldChg chg="add del">
        <pc:chgData name="Arthur Liu" userId="57266d67-1d41-4103-859a-8797e8098ce0" providerId="ADAL" clId="{80BAFFAC-2C0A-DA48-9C68-E7E03763732B}" dt="2022-08-03T00:17:48.552" v="54" actId="2696"/>
        <pc:sldMkLst>
          <pc:docMk/>
          <pc:sldMk cId="3383991187" sldId="364"/>
        </pc:sldMkLst>
      </pc:sldChg>
      <pc:sldChg chg="add del">
        <pc:chgData name="Arthur Liu" userId="57266d67-1d41-4103-859a-8797e8098ce0" providerId="ADAL" clId="{80BAFFAC-2C0A-DA48-9C68-E7E03763732B}" dt="2022-08-03T00:17:48.552" v="54" actId="2696"/>
        <pc:sldMkLst>
          <pc:docMk/>
          <pc:sldMk cId="281882997" sldId="365"/>
        </pc:sldMkLst>
      </pc:sldChg>
      <pc:sldChg chg="addSp delSp modSp add del mod modTransition">
        <pc:chgData name="Arthur Liu" userId="57266d67-1d41-4103-859a-8797e8098ce0" providerId="ADAL" clId="{80BAFFAC-2C0A-DA48-9C68-E7E03763732B}" dt="2022-08-03T07:02:05.362" v="2142" actId="20577"/>
        <pc:sldMkLst>
          <pc:docMk/>
          <pc:sldMk cId="1004027394" sldId="366"/>
        </pc:sldMkLst>
        <pc:spChg chg="mod">
          <ac:chgData name="Arthur Liu" userId="57266d67-1d41-4103-859a-8797e8098ce0" providerId="ADAL" clId="{80BAFFAC-2C0A-DA48-9C68-E7E03763732B}" dt="2022-08-03T07:02:05.362" v="2142" actId="20577"/>
          <ac:spMkLst>
            <pc:docMk/>
            <pc:sldMk cId="1004027394" sldId="366"/>
            <ac:spMk id="2" creationId="{00000000-0000-0000-0000-000000000000}"/>
          </ac:spMkLst>
        </pc:spChg>
        <pc:spChg chg="del">
          <ac:chgData name="Arthur Liu" userId="57266d67-1d41-4103-859a-8797e8098ce0" providerId="ADAL" clId="{80BAFFAC-2C0A-DA48-9C68-E7E03763732B}" dt="2022-08-03T04:59:45.472" v="286"/>
          <ac:spMkLst>
            <pc:docMk/>
            <pc:sldMk cId="1004027394" sldId="366"/>
            <ac:spMk id="4" creationId="{00000000-0000-0000-0000-000000000000}"/>
          </ac:spMkLst>
        </pc:spChg>
        <pc:spChg chg="add mod">
          <ac:chgData name="Arthur Liu" userId="57266d67-1d41-4103-859a-8797e8098ce0" providerId="ADAL" clId="{80BAFFAC-2C0A-DA48-9C68-E7E03763732B}" dt="2022-08-03T04:59:48.961" v="287"/>
          <ac:spMkLst>
            <pc:docMk/>
            <pc:sldMk cId="1004027394" sldId="366"/>
            <ac:spMk id="5" creationId="{DEB61596-8AA6-8845-A8D4-C9FCCD4975DD}"/>
          </ac:spMkLst>
        </pc:spChg>
        <pc:spChg chg="mod">
          <ac:chgData name="Arthur Liu" userId="57266d67-1d41-4103-859a-8797e8098ce0" providerId="ADAL" clId="{80BAFFAC-2C0A-DA48-9C68-E7E03763732B}" dt="2022-08-03T05:10:01.857" v="542" actId="20577"/>
          <ac:spMkLst>
            <pc:docMk/>
            <pc:sldMk cId="1004027394" sldId="366"/>
            <ac:spMk id="6" creationId="{00000000-0000-0000-0000-000000000000}"/>
          </ac:spMkLst>
        </pc:spChg>
      </pc:sldChg>
      <pc:sldChg chg="add del">
        <pc:chgData name="Arthur Liu" userId="57266d67-1d41-4103-859a-8797e8098ce0" providerId="ADAL" clId="{80BAFFAC-2C0A-DA48-9C68-E7E03763732B}" dt="2022-08-03T00:17:48.552" v="54" actId="2696"/>
        <pc:sldMkLst>
          <pc:docMk/>
          <pc:sldMk cId="3295575713" sldId="366"/>
        </pc:sldMkLst>
      </pc:sldChg>
      <pc:sldChg chg="addSp delSp modSp add del mod modTransition modNotesTx">
        <pc:chgData name="Arthur Liu" userId="57266d67-1d41-4103-859a-8797e8098ce0" providerId="ADAL" clId="{80BAFFAC-2C0A-DA48-9C68-E7E03763732B}" dt="2022-08-03T06:10:58.238" v="1231" actId="478"/>
        <pc:sldMkLst>
          <pc:docMk/>
          <pc:sldMk cId="1316282313" sldId="369"/>
        </pc:sldMkLst>
        <pc:spChg chg="mod">
          <ac:chgData name="Arthur Liu" userId="57266d67-1d41-4103-859a-8797e8098ce0" providerId="ADAL" clId="{80BAFFAC-2C0A-DA48-9C68-E7E03763732B}" dt="2022-08-03T00:17:49.859" v="98" actId="27636"/>
          <ac:spMkLst>
            <pc:docMk/>
            <pc:sldMk cId="1316282313" sldId="369"/>
            <ac:spMk id="2" creationId="{00000000-0000-0000-0000-000000000000}"/>
          </ac:spMkLst>
        </pc:spChg>
        <pc:spChg chg="mod">
          <ac:chgData name="Arthur Liu" userId="57266d67-1d41-4103-859a-8797e8098ce0" providerId="ADAL" clId="{80BAFFAC-2C0A-DA48-9C68-E7E03763732B}" dt="2022-08-03T04:53:01.303" v="133" actId="20577"/>
          <ac:spMkLst>
            <pc:docMk/>
            <pc:sldMk cId="1316282313" sldId="369"/>
            <ac:spMk id="3" creationId="{00000000-0000-0000-0000-000000000000}"/>
          </ac:spMkLst>
        </pc:spChg>
        <pc:spChg chg="del">
          <ac:chgData name="Arthur Liu" userId="57266d67-1d41-4103-859a-8797e8098ce0" providerId="ADAL" clId="{80BAFFAC-2C0A-DA48-9C68-E7E03763732B}" dt="2022-08-03T04:59:45.472" v="286"/>
          <ac:spMkLst>
            <pc:docMk/>
            <pc:sldMk cId="1316282313" sldId="369"/>
            <ac:spMk id="5" creationId="{00000000-0000-0000-0000-000000000000}"/>
          </ac:spMkLst>
        </pc:spChg>
        <pc:spChg chg="add mod">
          <ac:chgData name="Arthur Liu" userId="57266d67-1d41-4103-859a-8797e8098ce0" providerId="ADAL" clId="{80BAFFAC-2C0A-DA48-9C68-E7E03763732B}" dt="2022-08-03T04:59:48.961" v="287"/>
          <ac:spMkLst>
            <pc:docMk/>
            <pc:sldMk cId="1316282313" sldId="369"/>
            <ac:spMk id="6" creationId="{146B6518-B975-504F-A4C3-5D65E96C546E}"/>
          </ac:spMkLst>
        </pc:spChg>
        <pc:picChg chg="add del mod">
          <ac:chgData name="Arthur Liu" userId="57266d67-1d41-4103-859a-8797e8098ce0" providerId="ADAL" clId="{80BAFFAC-2C0A-DA48-9C68-E7E03763732B}" dt="2022-08-03T06:10:58.238" v="1231" actId="478"/>
          <ac:picMkLst>
            <pc:docMk/>
            <pc:sldMk cId="1316282313" sldId="369"/>
            <ac:picMk id="7" creationId="{5F7CE7FC-6A72-9142-AE59-D488DC7FA4D6}"/>
          </ac:picMkLst>
        </pc:picChg>
      </pc:sldChg>
      <pc:sldChg chg="addSp delSp modSp add del mod modAnim modNotesTx">
        <pc:chgData name="Arthur Liu" userId="57266d67-1d41-4103-859a-8797e8098ce0" providerId="ADAL" clId="{80BAFFAC-2C0A-DA48-9C68-E7E03763732B}" dt="2022-08-03T04:59:48.961" v="287"/>
        <pc:sldMkLst>
          <pc:docMk/>
          <pc:sldMk cId="1418354533" sldId="370"/>
        </pc:sldMkLst>
        <pc:spChg chg="del">
          <ac:chgData name="Arthur Liu" userId="57266d67-1d41-4103-859a-8797e8098ce0" providerId="ADAL" clId="{80BAFFAC-2C0A-DA48-9C68-E7E03763732B}" dt="2022-08-03T04:59:45.472" v="286"/>
          <ac:spMkLst>
            <pc:docMk/>
            <pc:sldMk cId="1418354533" sldId="370"/>
            <ac:spMk id="3" creationId="{00000000-0000-0000-0000-000000000000}"/>
          </ac:spMkLst>
        </pc:spChg>
        <pc:spChg chg="mod">
          <ac:chgData name="Arthur Liu" userId="57266d67-1d41-4103-859a-8797e8098ce0" providerId="ADAL" clId="{80BAFFAC-2C0A-DA48-9C68-E7E03763732B}" dt="2022-08-03T04:56:12.032" v="277" actId="5793"/>
          <ac:spMkLst>
            <pc:docMk/>
            <pc:sldMk cId="1418354533" sldId="370"/>
            <ac:spMk id="4" creationId="{00000000-0000-0000-0000-000000000000}"/>
          </ac:spMkLst>
        </pc:spChg>
        <pc:spChg chg="add mod">
          <ac:chgData name="Arthur Liu" userId="57266d67-1d41-4103-859a-8797e8098ce0" providerId="ADAL" clId="{80BAFFAC-2C0A-DA48-9C68-E7E03763732B}" dt="2022-08-03T04:59:48.961" v="287"/>
          <ac:spMkLst>
            <pc:docMk/>
            <pc:sldMk cId="1418354533" sldId="370"/>
            <ac:spMk id="5" creationId="{168E6B29-8B8C-534E-B6B2-02B67530D5BB}"/>
          </ac:spMkLst>
        </pc:spChg>
        <pc:spChg chg="mod">
          <ac:chgData name="Arthur Liu" userId="57266d67-1d41-4103-859a-8797e8098ce0" providerId="ADAL" clId="{80BAFFAC-2C0A-DA48-9C68-E7E03763732B}" dt="2022-08-03T04:53:08.007" v="134" actId="20577"/>
          <ac:spMkLst>
            <pc:docMk/>
            <pc:sldMk cId="1418354533" sldId="370"/>
            <ac:spMk id="22529" creationId="{00000000-0000-0000-0000-000000000000}"/>
          </ac:spMkLst>
        </pc:spChg>
      </pc:sldChg>
      <pc:sldChg chg="add del">
        <pc:chgData name="Arthur Liu" userId="57266d67-1d41-4103-859a-8797e8098ce0" providerId="ADAL" clId="{80BAFFAC-2C0A-DA48-9C68-E7E03763732B}" dt="2022-08-03T00:17:48.552" v="54" actId="2696"/>
        <pc:sldMkLst>
          <pc:docMk/>
          <pc:sldMk cId="1935308351" sldId="370"/>
        </pc:sldMkLst>
      </pc:sldChg>
      <pc:sldChg chg="addSp delSp modSp add del mod modTransition modNotesTx">
        <pc:chgData name="Arthur Liu" userId="57266d67-1d41-4103-859a-8797e8098ce0" providerId="ADAL" clId="{80BAFFAC-2C0A-DA48-9C68-E7E03763732B}" dt="2022-08-03T07:44:51.249" v="2580" actId="20577"/>
        <pc:sldMkLst>
          <pc:docMk/>
          <pc:sldMk cId="1117292314" sldId="371"/>
        </pc:sldMkLst>
        <pc:spChg chg="del">
          <ac:chgData name="Arthur Liu" userId="57266d67-1d41-4103-859a-8797e8098ce0" providerId="ADAL" clId="{80BAFFAC-2C0A-DA48-9C68-E7E03763732B}" dt="2022-08-03T04:59:45.472" v="286"/>
          <ac:spMkLst>
            <pc:docMk/>
            <pc:sldMk cId="1117292314" sldId="371"/>
            <ac:spMk id="3" creationId="{00000000-0000-0000-0000-000000000000}"/>
          </ac:spMkLst>
        </pc:spChg>
        <pc:spChg chg="add mod">
          <ac:chgData name="Arthur Liu" userId="57266d67-1d41-4103-859a-8797e8098ce0" providerId="ADAL" clId="{80BAFFAC-2C0A-DA48-9C68-E7E03763732B}" dt="2022-08-03T04:59:48.961" v="287"/>
          <ac:spMkLst>
            <pc:docMk/>
            <pc:sldMk cId="1117292314" sldId="371"/>
            <ac:spMk id="4" creationId="{3CC03B05-37FF-5344-91A1-DF3EC828781F}"/>
          </ac:spMkLst>
        </pc:spChg>
        <pc:spChg chg="mod">
          <ac:chgData name="Arthur Liu" userId="57266d67-1d41-4103-859a-8797e8098ce0" providerId="ADAL" clId="{80BAFFAC-2C0A-DA48-9C68-E7E03763732B}" dt="2022-08-03T05:29:24.443" v="882" actId="20577"/>
          <ac:spMkLst>
            <pc:docMk/>
            <pc:sldMk cId="1117292314" sldId="371"/>
            <ac:spMk id="7" creationId="{00000000-0000-0000-0000-000000000000}"/>
          </ac:spMkLst>
        </pc:spChg>
      </pc:sldChg>
      <pc:sldChg chg="add del">
        <pc:chgData name="Arthur Liu" userId="57266d67-1d41-4103-859a-8797e8098ce0" providerId="ADAL" clId="{80BAFFAC-2C0A-DA48-9C68-E7E03763732B}" dt="2022-08-03T00:17:48.552" v="54" actId="2696"/>
        <pc:sldMkLst>
          <pc:docMk/>
          <pc:sldMk cId="2432092947" sldId="371"/>
        </pc:sldMkLst>
      </pc:sldChg>
      <pc:sldChg chg="addSp delSp modSp add del mod modTransition modShow modNotesTx">
        <pc:chgData name="Arthur Liu" userId="57266d67-1d41-4103-859a-8797e8098ce0" providerId="ADAL" clId="{80BAFFAC-2C0A-DA48-9C68-E7E03763732B}" dt="2022-08-03T07:47:51.539" v="2667" actId="20577"/>
        <pc:sldMkLst>
          <pc:docMk/>
          <pc:sldMk cId="1769541945" sldId="372"/>
        </pc:sldMkLst>
        <pc:spChg chg="add mod">
          <ac:chgData name="Arthur Liu" userId="57266d67-1d41-4103-859a-8797e8098ce0" providerId="ADAL" clId="{80BAFFAC-2C0A-DA48-9C68-E7E03763732B}" dt="2022-08-03T04:59:48.961" v="287"/>
          <ac:spMkLst>
            <pc:docMk/>
            <pc:sldMk cId="1769541945" sldId="372"/>
            <ac:spMk id="2" creationId="{6B568A6B-2D2B-B043-BF97-F3C4AB566DEC}"/>
          </ac:spMkLst>
        </pc:spChg>
        <pc:spChg chg="del">
          <ac:chgData name="Arthur Liu" userId="57266d67-1d41-4103-859a-8797e8098ce0" providerId="ADAL" clId="{80BAFFAC-2C0A-DA48-9C68-E7E03763732B}" dt="2022-08-03T04:59:45.472" v="286"/>
          <ac:spMkLst>
            <pc:docMk/>
            <pc:sldMk cId="1769541945" sldId="372"/>
            <ac:spMk id="4" creationId="{00000000-0000-0000-0000-000000000000}"/>
          </ac:spMkLst>
        </pc:spChg>
        <pc:spChg chg="del">
          <ac:chgData name="Arthur Liu" userId="57266d67-1d41-4103-859a-8797e8098ce0" providerId="ADAL" clId="{80BAFFAC-2C0A-DA48-9C68-E7E03763732B}" dt="2022-08-03T05:02:09.996" v="308" actId="478"/>
          <ac:spMkLst>
            <pc:docMk/>
            <pc:sldMk cId="1769541945" sldId="372"/>
            <ac:spMk id="12" creationId="{00000000-0000-0000-0000-000000000000}"/>
          </ac:spMkLst>
        </pc:spChg>
        <pc:spChg chg="add mod">
          <ac:chgData name="Arthur Liu" userId="57266d67-1d41-4103-859a-8797e8098ce0" providerId="ADAL" clId="{80BAFFAC-2C0A-DA48-9C68-E7E03763732B}" dt="2022-08-03T05:02:10.647" v="309"/>
          <ac:spMkLst>
            <pc:docMk/>
            <pc:sldMk cId="1769541945" sldId="372"/>
            <ac:spMk id="16" creationId="{10AC7839-6F8E-5B4E-A16F-4A7A4C42B6D9}"/>
          </ac:spMkLst>
        </pc:spChg>
        <pc:spChg chg="mod">
          <ac:chgData name="Arthur Liu" userId="57266d67-1d41-4103-859a-8797e8098ce0" providerId="ADAL" clId="{80BAFFAC-2C0A-DA48-9C68-E7E03763732B}" dt="2022-08-03T05:03:03.603" v="326" actId="27636"/>
          <ac:spMkLst>
            <pc:docMk/>
            <pc:sldMk cId="1769541945" sldId="372"/>
            <ac:spMk id="33794" creationId="{00000000-0000-0000-0000-000000000000}"/>
          </ac:spMkLst>
        </pc:spChg>
      </pc:sldChg>
      <pc:sldChg chg="addSp delSp modSp add del mod modTransition">
        <pc:chgData name="Arthur Liu" userId="57266d67-1d41-4103-859a-8797e8098ce0" providerId="ADAL" clId="{80BAFFAC-2C0A-DA48-9C68-E7E03763732B}" dt="2022-08-03T05:02:22.935" v="311" actId="2696"/>
        <pc:sldMkLst>
          <pc:docMk/>
          <pc:sldMk cId="1664338117" sldId="373"/>
        </pc:sldMkLst>
        <pc:spChg chg="add mod">
          <ac:chgData name="Arthur Liu" userId="57266d67-1d41-4103-859a-8797e8098ce0" providerId="ADAL" clId="{80BAFFAC-2C0A-DA48-9C68-E7E03763732B}" dt="2022-08-03T04:59:48.961" v="287"/>
          <ac:spMkLst>
            <pc:docMk/>
            <pc:sldMk cId="1664338117" sldId="373"/>
            <ac:spMk id="2" creationId="{0F963A97-3028-1343-8DC5-45F3FC306373}"/>
          </ac:spMkLst>
        </pc:spChg>
        <pc:spChg chg="del">
          <ac:chgData name="Arthur Liu" userId="57266d67-1d41-4103-859a-8797e8098ce0" providerId="ADAL" clId="{80BAFFAC-2C0A-DA48-9C68-E7E03763732B}" dt="2022-08-03T04:59:45.472" v="286"/>
          <ac:spMkLst>
            <pc:docMk/>
            <pc:sldMk cId="1664338117" sldId="373"/>
            <ac:spMk id="4" creationId="{00000000-0000-0000-0000-000000000000}"/>
          </ac:spMkLst>
        </pc:spChg>
        <pc:spChg chg="mod">
          <ac:chgData name="Arthur Liu" userId="57266d67-1d41-4103-859a-8797e8098ce0" providerId="ADAL" clId="{80BAFFAC-2C0A-DA48-9C68-E7E03763732B}" dt="2022-08-03T00:17:49.319" v="61" actId="27636"/>
          <ac:spMkLst>
            <pc:docMk/>
            <pc:sldMk cId="1664338117" sldId="373"/>
            <ac:spMk id="35842" creationId="{00000000-0000-0000-0000-000000000000}"/>
          </ac:spMkLst>
        </pc:spChg>
      </pc:sldChg>
      <pc:sldChg chg="addSp delSp modSp add del mod modTransition">
        <pc:chgData name="Arthur Liu" userId="57266d67-1d41-4103-859a-8797e8098ce0" providerId="ADAL" clId="{80BAFFAC-2C0A-DA48-9C68-E7E03763732B}" dt="2022-08-03T05:04:16.578" v="364" actId="14100"/>
        <pc:sldMkLst>
          <pc:docMk/>
          <pc:sldMk cId="1887331041" sldId="374"/>
        </pc:sldMkLst>
        <pc:spChg chg="add mod">
          <ac:chgData name="Arthur Liu" userId="57266d67-1d41-4103-859a-8797e8098ce0" providerId="ADAL" clId="{80BAFFAC-2C0A-DA48-9C68-E7E03763732B}" dt="2022-08-03T04:59:48.961" v="287"/>
          <ac:spMkLst>
            <pc:docMk/>
            <pc:sldMk cId="1887331041" sldId="374"/>
            <ac:spMk id="2" creationId="{065611AF-F17C-064B-9DBB-619CDAF2E9C8}"/>
          </ac:spMkLst>
        </pc:spChg>
        <pc:spChg chg="del">
          <ac:chgData name="Arthur Liu" userId="57266d67-1d41-4103-859a-8797e8098ce0" providerId="ADAL" clId="{80BAFFAC-2C0A-DA48-9C68-E7E03763732B}" dt="2022-08-03T04:59:45.472" v="286"/>
          <ac:spMkLst>
            <pc:docMk/>
            <pc:sldMk cId="1887331041" sldId="374"/>
            <ac:spMk id="4" creationId="{00000000-0000-0000-0000-000000000000}"/>
          </ac:spMkLst>
        </pc:spChg>
        <pc:spChg chg="del">
          <ac:chgData name="Arthur Liu" userId="57266d67-1d41-4103-859a-8797e8098ce0" providerId="ADAL" clId="{80BAFFAC-2C0A-DA48-9C68-E7E03763732B}" dt="2022-08-03T05:04:06.442" v="341" actId="478"/>
          <ac:spMkLst>
            <pc:docMk/>
            <pc:sldMk cId="1887331041" sldId="374"/>
            <ac:spMk id="12" creationId="{00000000-0000-0000-0000-000000000000}"/>
          </ac:spMkLst>
        </pc:spChg>
        <pc:spChg chg="add mod">
          <ac:chgData name="Arthur Liu" userId="57266d67-1d41-4103-859a-8797e8098ce0" providerId="ADAL" clId="{80BAFFAC-2C0A-DA48-9C68-E7E03763732B}" dt="2022-08-03T05:04:16.578" v="364" actId="14100"/>
          <ac:spMkLst>
            <pc:docMk/>
            <pc:sldMk cId="1887331041" sldId="374"/>
            <ac:spMk id="13" creationId="{DFDCBF2B-A084-3942-B889-6048C8D2BA8D}"/>
          </ac:spMkLst>
        </pc:spChg>
        <pc:spChg chg="mod">
          <ac:chgData name="Arthur Liu" userId="57266d67-1d41-4103-859a-8797e8098ce0" providerId="ADAL" clId="{80BAFFAC-2C0A-DA48-9C68-E7E03763732B}" dt="2022-08-03T05:03:00.207" v="322" actId="27636"/>
          <ac:spMkLst>
            <pc:docMk/>
            <pc:sldMk cId="1887331041" sldId="374"/>
            <ac:spMk id="37890" creationId="{00000000-0000-0000-0000-000000000000}"/>
          </ac:spMkLst>
        </pc:spChg>
      </pc:sldChg>
      <pc:sldChg chg="addSp delSp modSp add del mod modTransition modShow">
        <pc:chgData name="Arthur Liu" userId="57266d67-1d41-4103-859a-8797e8098ce0" providerId="ADAL" clId="{80BAFFAC-2C0A-DA48-9C68-E7E03763732B}" dt="2022-08-03T05:04:30.880" v="366"/>
        <pc:sldMkLst>
          <pc:docMk/>
          <pc:sldMk cId="610568341" sldId="375"/>
        </pc:sldMkLst>
        <pc:spChg chg="add mod">
          <ac:chgData name="Arthur Liu" userId="57266d67-1d41-4103-859a-8797e8098ce0" providerId="ADAL" clId="{80BAFFAC-2C0A-DA48-9C68-E7E03763732B}" dt="2022-08-03T04:59:48.961" v="287"/>
          <ac:spMkLst>
            <pc:docMk/>
            <pc:sldMk cId="610568341" sldId="375"/>
            <ac:spMk id="2" creationId="{3C2350C6-6404-184F-9723-75B5339CD0CD}"/>
          </ac:spMkLst>
        </pc:spChg>
        <pc:spChg chg="del">
          <ac:chgData name="Arthur Liu" userId="57266d67-1d41-4103-859a-8797e8098ce0" providerId="ADAL" clId="{80BAFFAC-2C0A-DA48-9C68-E7E03763732B}" dt="2022-08-03T04:59:45.472" v="286"/>
          <ac:spMkLst>
            <pc:docMk/>
            <pc:sldMk cId="610568341" sldId="375"/>
            <ac:spMk id="4" creationId="{00000000-0000-0000-0000-000000000000}"/>
          </ac:spMkLst>
        </pc:spChg>
        <pc:spChg chg="del">
          <ac:chgData name="Arthur Liu" userId="57266d67-1d41-4103-859a-8797e8098ce0" providerId="ADAL" clId="{80BAFFAC-2C0A-DA48-9C68-E7E03763732B}" dt="2022-08-03T05:04:30.666" v="365" actId="478"/>
          <ac:spMkLst>
            <pc:docMk/>
            <pc:sldMk cId="610568341" sldId="375"/>
            <ac:spMk id="12" creationId="{00000000-0000-0000-0000-000000000000}"/>
          </ac:spMkLst>
        </pc:spChg>
        <pc:spChg chg="add mod">
          <ac:chgData name="Arthur Liu" userId="57266d67-1d41-4103-859a-8797e8098ce0" providerId="ADAL" clId="{80BAFFAC-2C0A-DA48-9C68-E7E03763732B}" dt="2022-08-03T05:04:30.880" v="366"/>
          <ac:spMkLst>
            <pc:docMk/>
            <pc:sldMk cId="610568341" sldId="375"/>
            <ac:spMk id="16" creationId="{6894831F-808C-C945-A11D-4C101CED3877}"/>
          </ac:spMkLst>
        </pc:spChg>
        <pc:spChg chg="mod">
          <ac:chgData name="Arthur Liu" userId="57266d67-1d41-4103-859a-8797e8098ce0" providerId="ADAL" clId="{80BAFFAC-2C0A-DA48-9C68-E7E03763732B}" dt="2022-08-03T05:02:56.431" v="318" actId="27636"/>
          <ac:spMkLst>
            <pc:docMk/>
            <pc:sldMk cId="610568341" sldId="375"/>
            <ac:spMk id="39938" creationId="{00000000-0000-0000-0000-000000000000}"/>
          </ac:spMkLst>
        </pc:spChg>
      </pc:sldChg>
      <pc:sldChg chg="add del">
        <pc:chgData name="Arthur Liu" userId="57266d67-1d41-4103-859a-8797e8098ce0" providerId="ADAL" clId="{80BAFFAC-2C0A-DA48-9C68-E7E03763732B}" dt="2022-08-03T00:17:48.552" v="54" actId="2696"/>
        <pc:sldMkLst>
          <pc:docMk/>
          <pc:sldMk cId="1694960956" sldId="375"/>
        </pc:sldMkLst>
      </pc:sldChg>
      <pc:sldChg chg="addSp delSp modSp add del mod modTransition">
        <pc:chgData name="Arthur Liu" userId="57266d67-1d41-4103-859a-8797e8098ce0" providerId="ADAL" clId="{80BAFFAC-2C0A-DA48-9C68-E7E03763732B}" dt="2022-08-03T06:21:11.744" v="1611" actId="20577"/>
        <pc:sldMkLst>
          <pc:docMk/>
          <pc:sldMk cId="2964412700" sldId="376"/>
        </pc:sldMkLst>
        <pc:spChg chg="add mod">
          <ac:chgData name="Arthur Liu" userId="57266d67-1d41-4103-859a-8797e8098ce0" providerId="ADAL" clId="{80BAFFAC-2C0A-DA48-9C68-E7E03763732B}" dt="2022-08-03T04:59:48.961" v="287"/>
          <ac:spMkLst>
            <pc:docMk/>
            <pc:sldMk cId="2964412700" sldId="376"/>
            <ac:spMk id="2" creationId="{5D868CEA-6F4A-DB41-B346-CCED5AD46AA7}"/>
          </ac:spMkLst>
        </pc:spChg>
        <pc:spChg chg="del">
          <ac:chgData name="Arthur Liu" userId="57266d67-1d41-4103-859a-8797e8098ce0" providerId="ADAL" clId="{80BAFFAC-2C0A-DA48-9C68-E7E03763732B}" dt="2022-08-03T04:59:45.472" v="286"/>
          <ac:spMkLst>
            <pc:docMk/>
            <pc:sldMk cId="2964412700" sldId="376"/>
            <ac:spMk id="4" creationId="{00000000-0000-0000-0000-000000000000}"/>
          </ac:spMkLst>
        </pc:spChg>
        <pc:spChg chg="del">
          <ac:chgData name="Arthur Liu" userId="57266d67-1d41-4103-859a-8797e8098ce0" providerId="ADAL" clId="{80BAFFAC-2C0A-DA48-9C68-E7E03763732B}" dt="2022-08-03T05:04:55.404" v="367" actId="478"/>
          <ac:spMkLst>
            <pc:docMk/>
            <pc:sldMk cId="2964412700" sldId="376"/>
            <ac:spMk id="12" creationId="{00000000-0000-0000-0000-000000000000}"/>
          </ac:spMkLst>
        </pc:spChg>
        <pc:spChg chg="add mod">
          <ac:chgData name="Arthur Liu" userId="57266d67-1d41-4103-859a-8797e8098ce0" providerId="ADAL" clId="{80BAFFAC-2C0A-DA48-9C68-E7E03763732B}" dt="2022-08-03T05:04:55.723" v="368"/>
          <ac:spMkLst>
            <pc:docMk/>
            <pc:sldMk cId="2964412700" sldId="376"/>
            <ac:spMk id="16" creationId="{D65E4857-75C0-3C4E-8194-745409B7DB4E}"/>
          </ac:spMkLst>
        </pc:spChg>
        <pc:spChg chg="mod">
          <ac:chgData name="Arthur Liu" userId="57266d67-1d41-4103-859a-8797e8098ce0" providerId="ADAL" clId="{80BAFFAC-2C0A-DA48-9C68-E7E03763732B}" dt="2022-08-03T06:21:11.744" v="1611" actId="20577"/>
          <ac:spMkLst>
            <pc:docMk/>
            <pc:sldMk cId="2964412700" sldId="376"/>
            <ac:spMk id="41985" creationId="{00000000-0000-0000-0000-000000000000}"/>
          </ac:spMkLst>
        </pc:spChg>
        <pc:spChg chg="mod">
          <ac:chgData name="Arthur Liu" userId="57266d67-1d41-4103-859a-8797e8098ce0" providerId="ADAL" clId="{80BAFFAC-2C0A-DA48-9C68-E7E03763732B}" dt="2022-08-03T05:03:25.404" v="335" actId="27636"/>
          <ac:spMkLst>
            <pc:docMk/>
            <pc:sldMk cId="2964412700" sldId="376"/>
            <ac:spMk id="41986" creationId="{00000000-0000-0000-0000-000000000000}"/>
          </ac:spMkLst>
        </pc:spChg>
      </pc:sldChg>
      <pc:sldChg chg="add del">
        <pc:chgData name="Arthur Liu" userId="57266d67-1d41-4103-859a-8797e8098ce0" providerId="ADAL" clId="{80BAFFAC-2C0A-DA48-9C68-E7E03763732B}" dt="2022-08-03T00:17:48.552" v="54" actId="2696"/>
        <pc:sldMkLst>
          <pc:docMk/>
          <pc:sldMk cId="3124836811" sldId="376"/>
        </pc:sldMkLst>
      </pc:sldChg>
      <pc:sldChg chg="add del">
        <pc:chgData name="Arthur Liu" userId="57266d67-1d41-4103-859a-8797e8098ce0" providerId="ADAL" clId="{80BAFFAC-2C0A-DA48-9C68-E7E03763732B}" dt="2022-08-03T00:17:48.552" v="54" actId="2696"/>
        <pc:sldMkLst>
          <pc:docMk/>
          <pc:sldMk cId="1235696408" sldId="377"/>
        </pc:sldMkLst>
      </pc:sldChg>
      <pc:sldChg chg="addSp delSp modSp add del mod modTransition">
        <pc:chgData name="Arthur Liu" userId="57266d67-1d41-4103-859a-8797e8098ce0" providerId="ADAL" clId="{80BAFFAC-2C0A-DA48-9C68-E7E03763732B}" dt="2022-08-03T05:03:37.857" v="340" actId="14100"/>
        <pc:sldMkLst>
          <pc:docMk/>
          <pc:sldMk cId="2794475035" sldId="377"/>
        </pc:sldMkLst>
        <pc:spChg chg="del">
          <ac:chgData name="Arthur Liu" userId="57266d67-1d41-4103-859a-8797e8098ce0" providerId="ADAL" clId="{80BAFFAC-2C0A-DA48-9C68-E7E03763732B}" dt="2022-08-03T04:59:45.472" v="286"/>
          <ac:spMkLst>
            <pc:docMk/>
            <pc:sldMk cId="2794475035" sldId="377"/>
            <ac:spMk id="3" creationId="{00000000-0000-0000-0000-000000000000}"/>
          </ac:spMkLst>
        </pc:spChg>
        <pc:spChg chg="add mod">
          <ac:chgData name="Arthur Liu" userId="57266d67-1d41-4103-859a-8797e8098ce0" providerId="ADAL" clId="{80BAFFAC-2C0A-DA48-9C68-E7E03763732B}" dt="2022-08-03T04:59:48.961" v="287"/>
          <ac:spMkLst>
            <pc:docMk/>
            <pc:sldMk cId="2794475035" sldId="377"/>
            <ac:spMk id="4" creationId="{139C9342-CFC5-3D4C-8C1A-6AFFAC0872B0}"/>
          </ac:spMkLst>
        </pc:spChg>
        <pc:spChg chg="mod">
          <ac:chgData name="Arthur Liu" userId="57266d67-1d41-4103-859a-8797e8098ce0" providerId="ADAL" clId="{80BAFFAC-2C0A-DA48-9C68-E7E03763732B}" dt="2022-08-03T05:03:37.857" v="340" actId="14100"/>
          <ac:spMkLst>
            <pc:docMk/>
            <pc:sldMk cId="2794475035" sldId="377"/>
            <ac:spMk id="44034" creationId="{00000000-0000-0000-0000-000000000000}"/>
          </ac:spMkLst>
        </pc:spChg>
      </pc:sldChg>
      <pc:sldChg chg="add del">
        <pc:chgData name="Arthur Liu" userId="57266d67-1d41-4103-859a-8797e8098ce0" providerId="ADAL" clId="{80BAFFAC-2C0A-DA48-9C68-E7E03763732B}" dt="2022-08-03T00:17:48.552" v="54" actId="2696"/>
        <pc:sldMkLst>
          <pc:docMk/>
          <pc:sldMk cId="2300196791" sldId="378"/>
        </pc:sldMkLst>
      </pc:sldChg>
      <pc:sldChg chg="addSp delSp modSp add del mod modTransition modShow">
        <pc:chgData name="Arthur Liu" userId="57266d67-1d41-4103-859a-8797e8098ce0" providerId="ADAL" clId="{80BAFFAC-2C0A-DA48-9C68-E7E03763732B}" dt="2022-08-03T05:05:12.583" v="374" actId="27636"/>
        <pc:sldMkLst>
          <pc:docMk/>
          <pc:sldMk cId="2946051330" sldId="378"/>
        </pc:sldMkLst>
        <pc:spChg chg="del">
          <ac:chgData name="Arthur Liu" userId="57266d67-1d41-4103-859a-8797e8098ce0" providerId="ADAL" clId="{80BAFFAC-2C0A-DA48-9C68-E7E03763732B}" dt="2022-08-03T04:59:45.472" v="286"/>
          <ac:spMkLst>
            <pc:docMk/>
            <pc:sldMk cId="2946051330" sldId="378"/>
            <ac:spMk id="3" creationId="{00000000-0000-0000-0000-000000000000}"/>
          </ac:spMkLst>
        </pc:spChg>
        <pc:spChg chg="add mod">
          <ac:chgData name="Arthur Liu" userId="57266d67-1d41-4103-859a-8797e8098ce0" providerId="ADAL" clId="{80BAFFAC-2C0A-DA48-9C68-E7E03763732B}" dt="2022-08-03T04:59:48.961" v="287"/>
          <ac:spMkLst>
            <pc:docMk/>
            <pc:sldMk cId="2946051330" sldId="378"/>
            <ac:spMk id="4" creationId="{97FFBF28-D2E0-BE4C-ACFD-BDA84213C76A}"/>
          </ac:spMkLst>
        </pc:spChg>
        <pc:spChg chg="mod">
          <ac:chgData name="Arthur Liu" userId="57266d67-1d41-4103-859a-8797e8098ce0" providerId="ADAL" clId="{80BAFFAC-2C0A-DA48-9C68-E7E03763732B}" dt="2022-08-03T05:05:12.583" v="374" actId="27636"/>
          <ac:spMkLst>
            <pc:docMk/>
            <pc:sldMk cId="2946051330" sldId="378"/>
            <ac:spMk id="46082" creationId="{00000000-0000-0000-0000-000000000000}"/>
          </ac:spMkLst>
        </pc:spChg>
      </pc:sldChg>
      <pc:sldChg chg="addSp delSp modSp add del mod modTransition">
        <pc:chgData name="Arthur Liu" userId="57266d67-1d41-4103-859a-8797e8098ce0" providerId="ADAL" clId="{80BAFFAC-2C0A-DA48-9C68-E7E03763732B}" dt="2022-08-03T05:14:01.211" v="610" actId="27636"/>
        <pc:sldMkLst>
          <pc:docMk/>
          <pc:sldMk cId="2840725097" sldId="379"/>
        </pc:sldMkLst>
        <pc:spChg chg="del">
          <ac:chgData name="Arthur Liu" userId="57266d67-1d41-4103-859a-8797e8098ce0" providerId="ADAL" clId="{80BAFFAC-2C0A-DA48-9C68-E7E03763732B}" dt="2022-08-03T04:59:45.472" v="286"/>
          <ac:spMkLst>
            <pc:docMk/>
            <pc:sldMk cId="2840725097" sldId="379"/>
            <ac:spMk id="3" creationId="{00000000-0000-0000-0000-000000000000}"/>
          </ac:spMkLst>
        </pc:spChg>
        <pc:spChg chg="add mod">
          <ac:chgData name="Arthur Liu" userId="57266d67-1d41-4103-859a-8797e8098ce0" providerId="ADAL" clId="{80BAFFAC-2C0A-DA48-9C68-E7E03763732B}" dt="2022-08-03T04:59:48.961" v="287"/>
          <ac:spMkLst>
            <pc:docMk/>
            <pc:sldMk cId="2840725097" sldId="379"/>
            <ac:spMk id="4" creationId="{B5CAE272-9138-1843-8C6E-5E1C2C1ADCCF}"/>
          </ac:spMkLst>
        </pc:spChg>
        <pc:spChg chg="mod">
          <ac:chgData name="Arthur Liu" userId="57266d67-1d41-4103-859a-8797e8098ce0" providerId="ADAL" clId="{80BAFFAC-2C0A-DA48-9C68-E7E03763732B}" dt="2022-08-03T05:14:01.211" v="610" actId="27636"/>
          <ac:spMkLst>
            <pc:docMk/>
            <pc:sldMk cId="2840725097" sldId="379"/>
            <ac:spMk id="64514" creationId="{00000000-0000-0000-0000-000000000000}"/>
          </ac:spMkLst>
        </pc:spChg>
      </pc:sldChg>
      <pc:sldChg chg="add del">
        <pc:chgData name="Arthur Liu" userId="57266d67-1d41-4103-859a-8797e8098ce0" providerId="ADAL" clId="{80BAFFAC-2C0A-DA48-9C68-E7E03763732B}" dt="2022-08-03T00:17:48.552" v="54" actId="2696"/>
        <pc:sldMkLst>
          <pc:docMk/>
          <pc:sldMk cId="2967857534" sldId="379"/>
        </pc:sldMkLst>
      </pc:sldChg>
      <pc:sldChg chg="addSp delSp modSp add del mod modTransition">
        <pc:chgData name="Arthur Liu" userId="57266d67-1d41-4103-859a-8797e8098ce0" providerId="ADAL" clId="{80BAFFAC-2C0A-DA48-9C68-E7E03763732B}" dt="2022-08-03T05:32:45.953" v="900" actId="20577"/>
        <pc:sldMkLst>
          <pc:docMk/>
          <pc:sldMk cId="2834712216" sldId="380"/>
        </pc:sldMkLst>
        <pc:spChg chg="add mod">
          <ac:chgData name="Arthur Liu" userId="57266d67-1d41-4103-859a-8797e8098ce0" providerId="ADAL" clId="{80BAFFAC-2C0A-DA48-9C68-E7E03763732B}" dt="2022-08-03T04:59:48.961" v="287"/>
          <ac:spMkLst>
            <pc:docMk/>
            <pc:sldMk cId="2834712216" sldId="380"/>
            <ac:spMk id="2" creationId="{F86619FC-34F3-A345-B2A2-FD54B821C4F2}"/>
          </ac:spMkLst>
        </pc:spChg>
        <pc:spChg chg="del">
          <ac:chgData name="Arthur Liu" userId="57266d67-1d41-4103-859a-8797e8098ce0" providerId="ADAL" clId="{80BAFFAC-2C0A-DA48-9C68-E7E03763732B}" dt="2022-08-03T04:59:45.472" v="286"/>
          <ac:spMkLst>
            <pc:docMk/>
            <pc:sldMk cId="2834712216" sldId="380"/>
            <ac:spMk id="4" creationId="{00000000-0000-0000-0000-000000000000}"/>
          </ac:spMkLst>
        </pc:spChg>
        <pc:spChg chg="mod">
          <ac:chgData name="Arthur Liu" userId="57266d67-1d41-4103-859a-8797e8098ce0" providerId="ADAL" clId="{80BAFFAC-2C0A-DA48-9C68-E7E03763732B}" dt="2022-08-03T05:32:45.953" v="900" actId="20577"/>
          <ac:spMkLst>
            <pc:docMk/>
            <pc:sldMk cId="2834712216" sldId="380"/>
            <ac:spMk id="66562" creationId="{00000000-0000-0000-0000-000000000000}"/>
          </ac:spMkLst>
        </pc:spChg>
      </pc:sldChg>
      <pc:sldChg chg="addSp delSp modSp add del mod ord modTransition">
        <pc:chgData name="Arthur Liu" userId="57266d67-1d41-4103-859a-8797e8098ce0" providerId="ADAL" clId="{80BAFFAC-2C0A-DA48-9C68-E7E03763732B}" dt="2022-08-03T06:38:36.002" v="1800" actId="20578"/>
        <pc:sldMkLst>
          <pc:docMk/>
          <pc:sldMk cId="3541237570" sldId="381"/>
        </pc:sldMkLst>
        <pc:spChg chg="del">
          <ac:chgData name="Arthur Liu" userId="57266d67-1d41-4103-859a-8797e8098ce0" providerId="ADAL" clId="{80BAFFAC-2C0A-DA48-9C68-E7E03763732B}" dt="2022-08-03T04:59:45.472" v="286"/>
          <ac:spMkLst>
            <pc:docMk/>
            <pc:sldMk cId="3541237570" sldId="381"/>
            <ac:spMk id="3" creationId="{00000000-0000-0000-0000-000000000000}"/>
          </ac:spMkLst>
        </pc:spChg>
        <pc:spChg chg="add mod">
          <ac:chgData name="Arthur Liu" userId="57266d67-1d41-4103-859a-8797e8098ce0" providerId="ADAL" clId="{80BAFFAC-2C0A-DA48-9C68-E7E03763732B}" dt="2022-08-03T04:59:48.961" v="287"/>
          <ac:spMkLst>
            <pc:docMk/>
            <pc:sldMk cId="3541237570" sldId="381"/>
            <ac:spMk id="4" creationId="{D1A627FF-CFA8-8A43-A0A1-F0FE6976DB14}"/>
          </ac:spMkLst>
        </pc:spChg>
        <pc:spChg chg="mod">
          <ac:chgData name="Arthur Liu" userId="57266d67-1d41-4103-859a-8797e8098ce0" providerId="ADAL" clId="{80BAFFAC-2C0A-DA48-9C68-E7E03763732B}" dt="2022-08-03T05:42:30.104" v="955" actId="12"/>
          <ac:spMkLst>
            <pc:docMk/>
            <pc:sldMk cId="3541237570" sldId="381"/>
            <ac:spMk id="74754" creationId="{00000000-0000-0000-0000-000000000000}"/>
          </ac:spMkLst>
        </pc:spChg>
      </pc:sldChg>
      <pc:sldChg chg="addSp delSp modSp add del mod modTransition">
        <pc:chgData name="Arthur Liu" userId="57266d67-1d41-4103-859a-8797e8098ce0" providerId="ADAL" clId="{80BAFFAC-2C0A-DA48-9C68-E7E03763732B}" dt="2022-08-03T05:40:31.045" v="947" actId="20577"/>
        <pc:sldMkLst>
          <pc:docMk/>
          <pc:sldMk cId="3205319941" sldId="382"/>
        </pc:sldMkLst>
        <pc:spChg chg="del">
          <ac:chgData name="Arthur Liu" userId="57266d67-1d41-4103-859a-8797e8098ce0" providerId="ADAL" clId="{80BAFFAC-2C0A-DA48-9C68-E7E03763732B}" dt="2022-08-03T04:59:45.472" v="286"/>
          <ac:spMkLst>
            <pc:docMk/>
            <pc:sldMk cId="3205319941" sldId="382"/>
            <ac:spMk id="3" creationId="{00000000-0000-0000-0000-000000000000}"/>
          </ac:spMkLst>
        </pc:spChg>
        <pc:spChg chg="add mod">
          <ac:chgData name="Arthur Liu" userId="57266d67-1d41-4103-859a-8797e8098ce0" providerId="ADAL" clId="{80BAFFAC-2C0A-DA48-9C68-E7E03763732B}" dt="2022-08-03T04:59:48.961" v="287"/>
          <ac:spMkLst>
            <pc:docMk/>
            <pc:sldMk cId="3205319941" sldId="382"/>
            <ac:spMk id="4" creationId="{447A0BE1-B760-2348-9309-711734A361AB}"/>
          </ac:spMkLst>
        </pc:spChg>
        <pc:spChg chg="add del mod">
          <ac:chgData name="Arthur Liu" userId="57266d67-1d41-4103-859a-8797e8098ce0" providerId="ADAL" clId="{80BAFFAC-2C0A-DA48-9C68-E7E03763732B}" dt="2022-08-03T05:39:29.859" v="906" actId="478"/>
          <ac:spMkLst>
            <pc:docMk/>
            <pc:sldMk cId="3205319941" sldId="382"/>
            <ac:spMk id="6" creationId="{41A00DC8-FF99-5342-8BC6-E6C1AF7FFDB6}"/>
          </ac:spMkLst>
        </pc:spChg>
        <pc:spChg chg="add mod">
          <ac:chgData name="Arthur Liu" userId="57266d67-1d41-4103-859a-8797e8098ce0" providerId="ADAL" clId="{80BAFFAC-2C0A-DA48-9C68-E7E03763732B}" dt="2022-08-03T05:39:23.117" v="902" actId="167"/>
          <ac:spMkLst>
            <pc:docMk/>
            <pc:sldMk cId="3205319941" sldId="382"/>
            <ac:spMk id="7" creationId="{60C8FFE4-7A42-BF44-AED6-FC2D7E8C4191}"/>
          </ac:spMkLst>
        </pc:spChg>
        <pc:spChg chg="add mod">
          <ac:chgData name="Arthur Liu" userId="57266d67-1d41-4103-859a-8797e8098ce0" providerId="ADAL" clId="{80BAFFAC-2C0A-DA48-9C68-E7E03763732B}" dt="2022-08-03T05:39:23.117" v="902" actId="167"/>
          <ac:spMkLst>
            <pc:docMk/>
            <pc:sldMk cId="3205319941" sldId="382"/>
            <ac:spMk id="9" creationId="{09A2EDC4-667B-8A47-A94F-5B96050B0B4B}"/>
          </ac:spMkLst>
        </pc:spChg>
        <pc:spChg chg="del">
          <ac:chgData name="Arthur Liu" userId="57266d67-1d41-4103-859a-8797e8098ce0" providerId="ADAL" clId="{80BAFFAC-2C0A-DA48-9C68-E7E03763732B}" dt="2022-08-03T05:39:27.806" v="905" actId="478"/>
          <ac:spMkLst>
            <pc:docMk/>
            <pc:sldMk cId="3205319941" sldId="382"/>
            <ac:spMk id="76801" creationId="{00000000-0000-0000-0000-000000000000}"/>
          </ac:spMkLst>
        </pc:spChg>
        <pc:spChg chg="mod">
          <ac:chgData name="Arthur Liu" userId="57266d67-1d41-4103-859a-8797e8098ce0" providerId="ADAL" clId="{80BAFFAC-2C0A-DA48-9C68-E7E03763732B}" dt="2022-08-03T05:40:31.045" v="947" actId="20577"/>
          <ac:spMkLst>
            <pc:docMk/>
            <pc:sldMk cId="3205319941" sldId="382"/>
            <ac:spMk id="76802" creationId="{00000000-0000-0000-0000-000000000000}"/>
          </ac:spMkLst>
        </pc:spChg>
        <pc:picChg chg="add mod">
          <ac:chgData name="Arthur Liu" userId="57266d67-1d41-4103-859a-8797e8098ce0" providerId="ADAL" clId="{80BAFFAC-2C0A-DA48-9C68-E7E03763732B}" dt="2022-08-03T05:39:23.117" v="902" actId="167"/>
          <ac:picMkLst>
            <pc:docMk/>
            <pc:sldMk cId="3205319941" sldId="382"/>
            <ac:picMk id="8" creationId="{B1FC3B0E-8593-FD44-BF61-C9F771C1C002}"/>
          </ac:picMkLst>
        </pc:picChg>
      </pc:sldChg>
      <pc:sldChg chg="addSp delSp modSp add del mod ord modTransition">
        <pc:chgData name="Arthur Liu" userId="57266d67-1d41-4103-859a-8797e8098ce0" providerId="ADAL" clId="{80BAFFAC-2C0A-DA48-9C68-E7E03763732B}" dt="2022-08-03T06:38:43.933" v="1801" actId="20578"/>
        <pc:sldMkLst>
          <pc:docMk/>
          <pc:sldMk cId="4111668666" sldId="383"/>
        </pc:sldMkLst>
        <pc:spChg chg="del">
          <ac:chgData name="Arthur Liu" userId="57266d67-1d41-4103-859a-8797e8098ce0" providerId="ADAL" clId="{80BAFFAC-2C0A-DA48-9C68-E7E03763732B}" dt="2022-08-03T04:59:45.472" v="286"/>
          <ac:spMkLst>
            <pc:docMk/>
            <pc:sldMk cId="4111668666" sldId="383"/>
            <ac:spMk id="3" creationId="{00000000-0000-0000-0000-000000000000}"/>
          </ac:spMkLst>
        </pc:spChg>
        <pc:spChg chg="add mod">
          <ac:chgData name="Arthur Liu" userId="57266d67-1d41-4103-859a-8797e8098ce0" providerId="ADAL" clId="{80BAFFAC-2C0A-DA48-9C68-E7E03763732B}" dt="2022-08-03T04:59:48.961" v="287"/>
          <ac:spMkLst>
            <pc:docMk/>
            <pc:sldMk cId="4111668666" sldId="383"/>
            <ac:spMk id="4" creationId="{88781001-E0DE-CE4E-B83E-9AD56CC4D565}"/>
          </ac:spMkLst>
        </pc:spChg>
        <pc:spChg chg="mod">
          <ac:chgData name="Arthur Liu" userId="57266d67-1d41-4103-859a-8797e8098ce0" providerId="ADAL" clId="{80BAFFAC-2C0A-DA48-9C68-E7E03763732B}" dt="2022-08-03T00:17:49.617" v="80" actId="27636"/>
          <ac:spMkLst>
            <pc:docMk/>
            <pc:sldMk cId="4111668666" sldId="383"/>
            <ac:spMk id="78850" creationId="{00000000-0000-0000-0000-000000000000}"/>
          </ac:spMkLst>
        </pc:spChg>
      </pc:sldChg>
      <pc:sldChg chg="addSp delSp modSp add del mod modTransition modNotesTx">
        <pc:chgData name="Arthur Liu" userId="57266d67-1d41-4103-859a-8797e8098ce0" providerId="ADAL" clId="{80BAFFAC-2C0A-DA48-9C68-E7E03763732B}" dt="2022-08-03T07:19:07.496" v="2216" actId="20577"/>
        <pc:sldMkLst>
          <pc:docMk/>
          <pc:sldMk cId="791260460" sldId="384"/>
        </pc:sldMkLst>
        <pc:spChg chg="del">
          <ac:chgData name="Arthur Liu" userId="57266d67-1d41-4103-859a-8797e8098ce0" providerId="ADAL" clId="{80BAFFAC-2C0A-DA48-9C68-E7E03763732B}" dt="2022-08-03T04:59:45.472" v="286"/>
          <ac:spMkLst>
            <pc:docMk/>
            <pc:sldMk cId="791260460" sldId="384"/>
            <ac:spMk id="3" creationId="{00000000-0000-0000-0000-000000000000}"/>
          </ac:spMkLst>
        </pc:spChg>
        <pc:spChg chg="add mod">
          <ac:chgData name="Arthur Liu" userId="57266d67-1d41-4103-859a-8797e8098ce0" providerId="ADAL" clId="{80BAFFAC-2C0A-DA48-9C68-E7E03763732B}" dt="2022-08-03T04:59:48.961" v="287"/>
          <ac:spMkLst>
            <pc:docMk/>
            <pc:sldMk cId="791260460" sldId="384"/>
            <ac:spMk id="4" creationId="{0F437892-80A3-5C40-89EF-FB32F66C053A}"/>
          </ac:spMkLst>
        </pc:spChg>
        <pc:spChg chg="mod">
          <ac:chgData name="Arthur Liu" userId="57266d67-1d41-4103-859a-8797e8098ce0" providerId="ADAL" clId="{80BAFFAC-2C0A-DA48-9C68-E7E03763732B}" dt="2022-08-03T05:40:54.320" v="950" actId="404"/>
          <ac:spMkLst>
            <pc:docMk/>
            <pc:sldMk cId="791260460" sldId="384"/>
            <ac:spMk id="80898" creationId="{00000000-0000-0000-0000-000000000000}"/>
          </ac:spMkLst>
        </pc:spChg>
      </pc:sldChg>
      <pc:sldChg chg="addSp delSp modSp add del mod modTransition modShow">
        <pc:chgData name="Arthur Liu" userId="57266d67-1d41-4103-859a-8797e8098ce0" providerId="ADAL" clId="{80BAFFAC-2C0A-DA48-9C68-E7E03763732B}" dt="2022-08-03T06:39:52.465" v="1804" actId="113"/>
        <pc:sldMkLst>
          <pc:docMk/>
          <pc:sldMk cId="2850531209" sldId="385"/>
        </pc:sldMkLst>
        <pc:spChg chg="del">
          <ac:chgData name="Arthur Liu" userId="57266d67-1d41-4103-859a-8797e8098ce0" providerId="ADAL" clId="{80BAFFAC-2C0A-DA48-9C68-E7E03763732B}" dt="2022-08-03T04:59:45.472" v="286"/>
          <ac:spMkLst>
            <pc:docMk/>
            <pc:sldMk cId="2850531209" sldId="385"/>
            <ac:spMk id="3" creationId="{00000000-0000-0000-0000-000000000000}"/>
          </ac:spMkLst>
        </pc:spChg>
        <pc:spChg chg="add mod">
          <ac:chgData name="Arthur Liu" userId="57266d67-1d41-4103-859a-8797e8098ce0" providerId="ADAL" clId="{80BAFFAC-2C0A-DA48-9C68-E7E03763732B}" dt="2022-08-03T04:59:48.961" v="287"/>
          <ac:spMkLst>
            <pc:docMk/>
            <pc:sldMk cId="2850531209" sldId="385"/>
            <ac:spMk id="4" creationId="{E3B1DA88-051D-B14B-A1DE-8797AEA7D3F3}"/>
          </ac:spMkLst>
        </pc:spChg>
        <pc:spChg chg="mod">
          <ac:chgData name="Arthur Liu" userId="57266d67-1d41-4103-859a-8797e8098ce0" providerId="ADAL" clId="{80BAFFAC-2C0A-DA48-9C68-E7E03763732B}" dt="2022-08-03T06:39:52.465" v="1804" actId="113"/>
          <ac:spMkLst>
            <pc:docMk/>
            <pc:sldMk cId="2850531209" sldId="385"/>
            <ac:spMk id="80898" creationId="{00000000-0000-0000-0000-000000000000}"/>
          </ac:spMkLst>
        </pc:spChg>
      </pc:sldChg>
      <pc:sldChg chg="addSp delSp modSp add del mod modTransition">
        <pc:chgData name="Arthur Liu" userId="57266d67-1d41-4103-859a-8797e8098ce0" providerId="ADAL" clId="{80BAFFAC-2C0A-DA48-9C68-E7E03763732B}" dt="2022-08-03T05:18:26.314" v="656" actId="27636"/>
        <pc:sldMkLst>
          <pc:docMk/>
          <pc:sldMk cId="1260570071" sldId="386"/>
        </pc:sldMkLst>
        <pc:spChg chg="del">
          <ac:chgData name="Arthur Liu" userId="57266d67-1d41-4103-859a-8797e8098ce0" providerId="ADAL" clId="{80BAFFAC-2C0A-DA48-9C68-E7E03763732B}" dt="2022-08-03T04:59:45.472" v="286"/>
          <ac:spMkLst>
            <pc:docMk/>
            <pc:sldMk cId="1260570071" sldId="386"/>
            <ac:spMk id="3" creationId="{00000000-0000-0000-0000-000000000000}"/>
          </ac:spMkLst>
        </pc:spChg>
        <pc:spChg chg="add mod">
          <ac:chgData name="Arthur Liu" userId="57266d67-1d41-4103-859a-8797e8098ce0" providerId="ADAL" clId="{80BAFFAC-2C0A-DA48-9C68-E7E03763732B}" dt="2022-08-03T04:59:48.961" v="287"/>
          <ac:spMkLst>
            <pc:docMk/>
            <pc:sldMk cId="1260570071" sldId="386"/>
            <ac:spMk id="4" creationId="{126BF410-68E6-7D40-8099-00C997519F58}"/>
          </ac:spMkLst>
        </pc:spChg>
        <pc:spChg chg="mod">
          <ac:chgData name="Arthur Liu" userId="57266d67-1d41-4103-859a-8797e8098ce0" providerId="ADAL" clId="{80BAFFAC-2C0A-DA48-9C68-E7E03763732B}" dt="2022-08-03T05:18:10.831" v="648" actId="113"/>
          <ac:spMkLst>
            <pc:docMk/>
            <pc:sldMk cId="1260570071" sldId="386"/>
            <ac:spMk id="7" creationId="{00000000-0000-0000-0000-000000000000}"/>
          </ac:spMkLst>
        </pc:spChg>
        <pc:spChg chg="mod">
          <ac:chgData name="Arthur Liu" userId="57266d67-1d41-4103-859a-8797e8098ce0" providerId="ADAL" clId="{80BAFFAC-2C0A-DA48-9C68-E7E03763732B}" dt="2022-08-03T05:18:26.314" v="656" actId="27636"/>
          <ac:spMkLst>
            <pc:docMk/>
            <pc:sldMk cId="1260570071" sldId="386"/>
            <ac:spMk id="82946" creationId="{00000000-0000-0000-0000-000000000000}"/>
          </ac:spMkLst>
        </pc:spChg>
      </pc:sldChg>
      <pc:sldChg chg="modSp add del mod modTransition">
        <pc:chgData name="Arthur Liu" userId="57266d67-1d41-4103-859a-8797e8098ce0" providerId="ADAL" clId="{80BAFFAC-2C0A-DA48-9C68-E7E03763732B}" dt="2022-08-03T02:22:25.644" v="113" actId="2696"/>
        <pc:sldMkLst>
          <pc:docMk/>
          <pc:sldMk cId="3003315144" sldId="387"/>
        </pc:sldMkLst>
        <pc:spChg chg="mod">
          <ac:chgData name="Arthur Liu" userId="57266d67-1d41-4103-859a-8797e8098ce0" providerId="ADAL" clId="{80BAFFAC-2C0A-DA48-9C68-E7E03763732B}" dt="2022-08-03T00:17:49.660" v="83" actId="27636"/>
          <ac:spMkLst>
            <pc:docMk/>
            <pc:sldMk cId="3003315144" sldId="387"/>
            <ac:spMk id="84994" creationId="{00000000-0000-0000-0000-000000000000}"/>
          </ac:spMkLst>
        </pc:spChg>
      </pc:sldChg>
      <pc:sldChg chg="addSp delSp modSp add del mod modTransition modNotesTx">
        <pc:chgData name="Arthur Liu" userId="57266d67-1d41-4103-859a-8797e8098ce0" providerId="ADAL" clId="{80BAFFAC-2C0A-DA48-9C68-E7E03763732B}" dt="2022-08-03T06:40:33.290" v="1910" actId="20577"/>
        <pc:sldMkLst>
          <pc:docMk/>
          <pc:sldMk cId="2107450280" sldId="388"/>
        </pc:sldMkLst>
        <pc:spChg chg="del">
          <ac:chgData name="Arthur Liu" userId="57266d67-1d41-4103-859a-8797e8098ce0" providerId="ADAL" clId="{80BAFFAC-2C0A-DA48-9C68-E7E03763732B}" dt="2022-08-03T04:59:45.472" v="286"/>
          <ac:spMkLst>
            <pc:docMk/>
            <pc:sldMk cId="2107450280" sldId="388"/>
            <ac:spMk id="3" creationId="{00000000-0000-0000-0000-000000000000}"/>
          </ac:spMkLst>
        </pc:spChg>
        <pc:spChg chg="add mod">
          <ac:chgData name="Arthur Liu" userId="57266d67-1d41-4103-859a-8797e8098ce0" providerId="ADAL" clId="{80BAFFAC-2C0A-DA48-9C68-E7E03763732B}" dt="2022-08-03T04:59:48.961" v="287"/>
          <ac:spMkLst>
            <pc:docMk/>
            <pc:sldMk cId="2107450280" sldId="388"/>
            <ac:spMk id="4" creationId="{7BB86538-246E-024F-A775-B47B1F658727}"/>
          </ac:spMkLst>
        </pc:spChg>
        <pc:spChg chg="mod">
          <ac:chgData name="Arthur Liu" userId="57266d67-1d41-4103-859a-8797e8098ce0" providerId="ADAL" clId="{80BAFFAC-2C0A-DA48-9C68-E7E03763732B}" dt="2022-08-03T05:18:17.688" v="651" actId="14100"/>
          <ac:spMkLst>
            <pc:docMk/>
            <pc:sldMk cId="2107450280" sldId="388"/>
            <ac:spMk id="7" creationId="{00000000-0000-0000-0000-000000000000}"/>
          </ac:spMkLst>
        </pc:spChg>
        <pc:spChg chg="mod">
          <ac:chgData name="Arthur Liu" userId="57266d67-1d41-4103-859a-8797e8098ce0" providerId="ADAL" clId="{80BAFFAC-2C0A-DA48-9C68-E7E03763732B}" dt="2022-08-03T05:42:39.872" v="957" actId="12"/>
          <ac:spMkLst>
            <pc:docMk/>
            <pc:sldMk cId="2107450280" sldId="388"/>
            <ac:spMk id="87042" creationId="{00000000-0000-0000-0000-000000000000}"/>
          </ac:spMkLst>
        </pc:spChg>
      </pc:sldChg>
      <pc:sldChg chg="addSp delSp modSp add del mod modTransition">
        <pc:chgData name="Arthur Liu" userId="57266d67-1d41-4103-859a-8797e8098ce0" providerId="ADAL" clId="{80BAFFAC-2C0A-DA48-9C68-E7E03763732B}" dt="2022-08-03T05:44:45.082" v="963" actId="6549"/>
        <pc:sldMkLst>
          <pc:docMk/>
          <pc:sldMk cId="769750816" sldId="389"/>
        </pc:sldMkLst>
        <pc:spChg chg="del">
          <ac:chgData name="Arthur Liu" userId="57266d67-1d41-4103-859a-8797e8098ce0" providerId="ADAL" clId="{80BAFFAC-2C0A-DA48-9C68-E7E03763732B}" dt="2022-08-03T04:59:45.472" v="286"/>
          <ac:spMkLst>
            <pc:docMk/>
            <pc:sldMk cId="769750816" sldId="389"/>
            <ac:spMk id="3" creationId="{00000000-0000-0000-0000-000000000000}"/>
          </ac:spMkLst>
        </pc:spChg>
        <pc:spChg chg="add mod">
          <ac:chgData name="Arthur Liu" userId="57266d67-1d41-4103-859a-8797e8098ce0" providerId="ADAL" clId="{80BAFFAC-2C0A-DA48-9C68-E7E03763732B}" dt="2022-08-03T04:59:48.961" v="287"/>
          <ac:spMkLst>
            <pc:docMk/>
            <pc:sldMk cId="769750816" sldId="389"/>
            <ac:spMk id="4" creationId="{F2D6DE14-306B-B844-911D-89642EF60E0C}"/>
          </ac:spMkLst>
        </pc:spChg>
        <pc:spChg chg="mod">
          <ac:chgData name="Arthur Liu" userId="57266d67-1d41-4103-859a-8797e8098ce0" providerId="ADAL" clId="{80BAFFAC-2C0A-DA48-9C68-E7E03763732B}" dt="2022-08-03T05:44:22.755" v="960" actId="113"/>
          <ac:spMkLst>
            <pc:docMk/>
            <pc:sldMk cId="769750816" sldId="389"/>
            <ac:spMk id="7" creationId="{00000000-0000-0000-0000-000000000000}"/>
          </ac:spMkLst>
        </pc:spChg>
        <pc:spChg chg="mod">
          <ac:chgData name="Arthur Liu" userId="57266d67-1d41-4103-859a-8797e8098ce0" providerId="ADAL" clId="{80BAFFAC-2C0A-DA48-9C68-E7E03763732B}" dt="2022-08-03T05:44:45.082" v="963" actId="6549"/>
          <ac:spMkLst>
            <pc:docMk/>
            <pc:sldMk cId="769750816" sldId="389"/>
            <ac:spMk id="8" creationId="{00000000-0000-0000-0000-000000000000}"/>
          </ac:spMkLst>
        </pc:spChg>
        <pc:spChg chg="mod">
          <ac:chgData name="Arthur Liu" userId="57266d67-1d41-4103-859a-8797e8098ce0" providerId="ADAL" clId="{80BAFFAC-2C0A-DA48-9C68-E7E03763732B}" dt="2022-08-03T05:44:10.956" v="958" actId="14100"/>
          <ac:spMkLst>
            <pc:docMk/>
            <pc:sldMk cId="769750816" sldId="389"/>
            <ac:spMk id="89090" creationId="{00000000-0000-0000-0000-000000000000}"/>
          </ac:spMkLst>
        </pc:spChg>
      </pc:sldChg>
      <pc:sldChg chg="addSp delSp modSp add del mod modTransition modShow">
        <pc:chgData name="Arthur Liu" userId="57266d67-1d41-4103-859a-8797e8098ce0" providerId="ADAL" clId="{80BAFFAC-2C0A-DA48-9C68-E7E03763732B}" dt="2022-08-03T05:44:24.409" v="961" actId="113"/>
        <pc:sldMkLst>
          <pc:docMk/>
          <pc:sldMk cId="3922868023" sldId="390"/>
        </pc:sldMkLst>
        <pc:spChg chg="del">
          <ac:chgData name="Arthur Liu" userId="57266d67-1d41-4103-859a-8797e8098ce0" providerId="ADAL" clId="{80BAFFAC-2C0A-DA48-9C68-E7E03763732B}" dt="2022-08-03T04:59:45.472" v="286"/>
          <ac:spMkLst>
            <pc:docMk/>
            <pc:sldMk cId="3922868023" sldId="390"/>
            <ac:spMk id="3" creationId="{00000000-0000-0000-0000-000000000000}"/>
          </ac:spMkLst>
        </pc:spChg>
        <pc:spChg chg="add mod">
          <ac:chgData name="Arthur Liu" userId="57266d67-1d41-4103-859a-8797e8098ce0" providerId="ADAL" clId="{80BAFFAC-2C0A-DA48-9C68-E7E03763732B}" dt="2022-08-03T04:59:48.961" v="287"/>
          <ac:spMkLst>
            <pc:docMk/>
            <pc:sldMk cId="3922868023" sldId="390"/>
            <ac:spMk id="4" creationId="{6830A1CC-32CC-1141-813F-43997163CEA3}"/>
          </ac:spMkLst>
        </pc:spChg>
        <pc:spChg chg="mod">
          <ac:chgData name="Arthur Liu" userId="57266d67-1d41-4103-859a-8797e8098ce0" providerId="ADAL" clId="{80BAFFAC-2C0A-DA48-9C68-E7E03763732B}" dt="2022-08-03T05:44:24.409" v="961" actId="113"/>
          <ac:spMkLst>
            <pc:docMk/>
            <pc:sldMk cId="3922868023" sldId="390"/>
            <ac:spMk id="7" creationId="{00000000-0000-0000-0000-000000000000}"/>
          </ac:spMkLst>
        </pc:spChg>
        <pc:spChg chg="mod">
          <ac:chgData name="Arthur Liu" userId="57266d67-1d41-4103-859a-8797e8098ce0" providerId="ADAL" clId="{80BAFFAC-2C0A-DA48-9C68-E7E03763732B}" dt="2022-08-03T05:44:19.385" v="959" actId="14100"/>
          <ac:spMkLst>
            <pc:docMk/>
            <pc:sldMk cId="3922868023" sldId="390"/>
            <ac:spMk id="91138" creationId="{00000000-0000-0000-0000-000000000000}"/>
          </ac:spMkLst>
        </pc:spChg>
      </pc:sldChg>
      <pc:sldChg chg="addSp delSp modSp add del mod modTransition">
        <pc:chgData name="Arthur Liu" userId="57266d67-1d41-4103-859a-8797e8098ce0" providerId="ADAL" clId="{80BAFFAC-2C0A-DA48-9C68-E7E03763732B}" dt="2022-08-03T05:44:54.937" v="966" actId="113"/>
        <pc:sldMkLst>
          <pc:docMk/>
          <pc:sldMk cId="1064484190" sldId="391"/>
        </pc:sldMkLst>
        <pc:spChg chg="del">
          <ac:chgData name="Arthur Liu" userId="57266d67-1d41-4103-859a-8797e8098ce0" providerId="ADAL" clId="{80BAFFAC-2C0A-DA48-9C68-E7E03763732B}" dt="2022-08-03T04:59:45.472" v="286"/>
          <ac:spMkLst>
            <pc:docMk/>
            <pc:sldMk cId="1064484190" sldId="391"/>
            <ac:spMk id="3" creationId="{00000000-0000-0000-0000-000000000000}"/>
          </ac:spMkLst>
        </pc:spChg>
        <pc:spChg chg="add mod">
          <ac:chgData name="Arthur Liu" userId="57266d67-1d41-4103-859a-8797e8098ce0" providerId="ADAL" clId="{80BAFFAC-2C0A-DA48-9C68-E7E03763732B}" dt="2022-08-03T04:59:48.961" v="287"/>
          <ac:spMkLst>
            <pc:docMk/>
            <pc:sldMk cId="1064484190" sldId="391"/>
            <ac:spMk id="4" creationId="{82BBB2D6-1EAE-9E49-AE2B-EA86806896D6}"/>
          </ac:spMkLst>
        </pc:spChg>
        <pc:spChg chg="mod">
          <ac:chgData name="Arthur Liu" userId="57266d67-1d41-4103-859a-8797e8098ce0" providerId="ADAL" clId="{80BAFFAC-2C0A-DA48-9C68-E7E03763732B}" dt="2022-08-03T05:44:54.937" v="966" actId="113"/>
          <ac:spMkLst>
            <pc:docMk/>
            <pc:sldMk cId="1064484190" sldId="391"/>
            <ac:spMk id="7" creationId="{00000000-0000-0000-0000-000000000000}"/>
          </ac:spMkLst>
        </pc:spChg>
        <pc:spChg chg="mod">
          <ac:chgData name="Arthur Liu" userId="57266d67-1d41-4103-859a-8797e8098ce0" providerId="ADAL" clId="{80BAFFAC-2C0A-DA48-9C68-E7E03763732B}" dt="2022-08-03T05:44:53.079" v="965" actId="6549"/>
          <ac:spMkLst>
            <pc:docMk/>
            <pc:sldMk cId="1064484190" sldId="391"/>
            <ac:spMk id="8" creationId="{00000000-0000-0000-0000-000000000000}"/>
          </ac:spMkLst>
        </pc:spChg>
        <pc:spChg chg="mod">
          <ac:chgData name="Arthur Liu" userId="57266d67-1d41-4103-859a-8797e8098ce0" providerId="ADAL" clId="{80BAFFAC-2C0A-DA48-9C68-E7E03763732B}" dt="2022-08-03T00:17:49.687" v="87" actId="27636"/>
          <ac:spMkLst>
            <pc:docMk/>
            <pc:sldMk cId="1064484190" sldId="391"/>
            <ac:spMk id="93186" creationId="{00000000-0000-0000-0000-000000000000}"/>
          </ac:spMkLst>
        </pc:spChg>
      </pc:sldChg>
      <pc:sldChg chg="addSp delSp modSp add del modTransition">
        <pc:chgData name="Arthur Liu" userId="57266d67-1d41-4103-859a-8797e8098ce0" providerId="ADAL" clId="{80BAFFAC-2C0A-DA48-9C68-E7E03763732B}" dt="2022-08-03T04:59:48.961" v="287"/>
        <pc:sldMkLst>
          <pc:docMk/>
          <pc:sldMk cId="93264390" sldId="392"/>
        </pc:sldMkLst>
        <pc:spChg chg="del">
          <ac:chgData name="Arthur Liu" userId="57266d67-1d41-4103-859a-8797e8098ce0" providerId="ADAL" clId="{80BAFFAC-2C0A-DA48-9C68-E7E03763732B}" dt="2022-08-03T04:59:45.472" v="286"/>
          <ac:spMkLst>
            <pc:docMk/>
            <pc:sldMk cId="93264390" sldId="392"/>
            <ac:spMk id="3" creationId="{00000000-0000-0000-0000-000000000000}"/>
          </ac:spMkLst>
        </pc:spChg>
        <pc:spChg chg="add mod">
          <ac:chgData name="Arthur Liu" userId="57266d67-1d41-4103-859a-8797e8098ce0" providerId="ADAL" clId="{80BAFFAC-2C0A-DA48-9C68-E7E03763732B}" dt="2022-08-03T04:59:48.961" v="287"/>
          <ac:spMkLst>
            <pc:docMk/>
            <pc:sldMk cId="93264390" sldId="392"/>
            <ac:spMk id="4" creationId="{9491E7AF-9387-2D48-A70B-CF682A8CA3A2}"/>
          </ac:spMkLst>
        </pc:spChg>
      </pc:sldChg>
      <pc:sldChg chg="addSp delSp modSp add del mod modTransition modShow">
        <pc:chgData name="Arthur Liu" userId="57266d67-1d41-4103-859a-8797e8098ce0" providerId="ADAL" clId="{80BAFFAC-2C0A-DA48-9C68-E7E03763732B}" dt="2022-08-03T07:02:37.473" v="2145"/>
        <pc:sldMkLst>
          <pc:docMk/>
          <pc:sldMk cId="2000917315" sldId="393"/>
        </pc:sldMkLst>
        <pc:spChg chg="mod">
          <ac:chgData name="Arthur Liu" userId="57266d67-1d41-4103-859a-8797e8098ce0" providerId="ADAL" clId="{80BAFFAC-2C0A-DA48-9C68-E7E03763732B}" dt="2022-08-03T00:17:49.424" v="70" actId="27636"/>
          <ac:spMkLst>
            <pc:docMk/>
            <pc:sldMk cId="2000917315" sldId="393"/>
            <ac:spMk id="2" creationId="{00000000-0000-0000-0000-000000000000}"/>
          </ac:spMkLst>
        </pc:spChg>
        <pc:spChg chg="del">
          <ac:chgData name="Arthur Liu" userId="57266d67-1d41-4103-859a-8797e8098ce0" providerId="ADAL" clId="{80BAFFAC-2C0A-DA48-9C68-E7E03763732B}" dt="2022-08-03T07:02:37.273" v="2144" actId="478"/>
          <ac:spMkLst>
            <pc:docMk/>
            <pc:sldMk cId="2000917315" sldId="393"/>
            <ac:spMk id="4" creationId="{00000000-0000-0000-0000-000000000000}"/>
          </ac:spMkLst>
        </pc:spChg>
        <pc:spChg chg="del">
          <ac:chgData name="Arthur Liu" userId="57266d67-1d41-4103-859a-8797e8098ce0" providerId="ADAL" clId="{80BAFFAC-2C0A-DA48-9C68-E7E03763732B}" dt="2022-08-03T04:59:45.472" v="286"/>
          <ac:spMkLst>
            <pc:docMk/>
            <pc:sldMk cId="2000917315" sldId="393"/>
            <ac:spMk id="5" creationId="{00000000-0000-0000-0000-000000000000}"/>
          </ac:spMkLst>
        </pc:spChg>
        <pc:spChg chg="add mod">
          <ac:chgData name="Arthur Liu" userId="57266d67-1d41-4103-859a-8797e8098ce0" providerId="ADAL" clId="{80BAFFAC-2C0A-DA48-9C68-E7E03763732B}" dt="2022-08-03T04:59:48.961" v="287"/>
          <ac:spMkLst>
            <pc:docMk/>
            <pc:sldMk cId="2000917315" sldId="393"/>
            <ac:spMk id="6" creationId="{3E32E2DB-38C8-1349-8C57-DB881D83869B}"/>
          </ac:spMkLst>
        </pc:spChg>
        <pc:spChg chg="add mod">
          <ac:chgData name="Arthur Liu" userId="57266d67-1d41-4103-859a-8797e8098ce0" providerId="ADAL" clId="{80BAFFAC-2C0A-DA48-9C68-E7E03763732B}" dt="2022-08-03T07:02:37.473" v="2145"/>
          <ac:spMkLst>
            <pc:docMk/>
            <pc:sldMk cId="2000917315" sldId="393"/>
            <ac:spMk id="7" creationId="{C94D3E50-0B7C-3440-94F7-79AD21E8DDBE}"/>
          </ac:spMkLst>
        </pc:spChg>
      </pc:sldChg>
      <pc:sldChg chg="addSp delSp modSp add del mod modTransition modNotesTx">
        <pc:chgData name="Arthur Liu" userId="57266d67-1d41-4103-859a-8797e8098ce0" providerId="ADAL" clId="{80BAFFAC-2C0A-DA48-9C68-E7E03763732B}" dt="2022-08-03T06:48:08.891" v="1956" actId="20577"/>
        <pc:sldMkLst>
          <pc:docMk/>
          <pc:sldMk cId="4052534273" sldId="394"/>
        </pc:sldMkLst>
        <pc:spChg chg="mod">
          <ac:chgData name="Arthur Liu" userId="57266d67-1d41-4103-859a-8797e8098ce0" providerId="ADAL" clId="{80BAFFAC-2C0A-DA48-9C68-E7E03763732B}" dt="2022-08-03T05:20:33.415" v="694" actId="27636"/>
          <ac:spMkLst>
            <pc:docMk/>
            <pc:sldMk cId="4052534273" sldId="394"/>
            <ac:spMk id="3" creationId="{00000000-0000-0000-0000-000000000000}"/>
          </ac:spMkLst>
        </pc:spChg>
        <pc:spChg chg="del">
          <ac:chgData name="Arthur Liu" userId="57266d67-1d41-4103-859a-8797e8098ce0" providerId="ADAL" clId="{80BAFFAC-2C0A-DA48-9C68-E7E03763732B}" dt="2022-08-03T04:59:45.472" v="286"/>
          <ac:spMkLst>
            <pc:docMk/>
            <pc:sldMk cId="4052534273" sldId="394"/>
            <ac:spMk id="5" creationId="{00000000-0000-0000-0000-000000000000}"/>
          </ac:spMkLst>
        </pc:spChg>
        <pc:spChg chg="add mod">
          <ac:chgData name="Arthur Liu" userId="57266d67-1d41-4103-859a-8797e8098ce0" providerId="ADAL" clId="{80BAFFAC-2C0A-DA48-9C68-E7E03763732B}" dt="2022-08-03T04:59:48.961" v="287"/>
          <ac:spMkLst>
            <pc:docMk/>
            <pc:sldMk cId="4052534273" sldId="394"/>
            <ac:spMk id="6" creationId="{1C037C7F-1109-4846-92F2-5A8FC3576534}"/>
          </ac:spMkLst>
        </pc:spChg>
        <pc:spChg chg="mod">
          <ac:chgData name="Arthur Liu" userId="57266d67-1d41-4103-859a-8797e8098ce0" providerId="ADAL" clId="{80BAFFAC-2C0A-DA48-9C68-E7E03763732B}" dt="2022-08-03T05:20:11.130" v="681" actId="14100"/>
          <ac:spMkLst>
            <pc:docMk/>
            <pc:sldMk cId="4052534273" sldId="394"/>
            <ac:spMk id="7" creationId="{00000000-0000-0000-0000-000000000000}"/>
          </ac:spMkLst>
        </pc:spChg>
        <pc:spChg chg="mod">
          <ac:chgData name="Arthur Liu" userId="57266d67-1d41-4103-859a-8797e8098ce0" providerId="ADAL" clId="{80BAFFAC-2C0A-DA48-9C68-E7E03763732B}" dt="2022-08-03T05:21:04.430" v="697" actId="1076"/>
          <ac:spMkLst>
            <pc:docMk/>
            <pc:sldMk cId="4052534273" sldId="394"/>
            <ac:spMk id="8" creationId="{00000000-0000-0000-0000-000000000000}"/>
          </ac:spMkLst>
        </pc:spChg>
      </pc:sldChg>
      <pc:sldChg chg="addSp delSp modSp add del mod modTransition modShow">
        <pc:chgData name="Arthur Liu" userId="57266d67-1d41-4103-859a-8797e8098ce0" providerId="ADAL" clId="{80BAFFAC-2C0A-DA48-9C68-E7E03763732B}" dt="2022-08-03T06:42:34.743" v="1912" actId="729"/>
        <pc:sldMkLst>
          <pc:docMk/>
          <pc:sldMk cId="4084236271" sldId="395"/>
        </pc:sldMkLst>
        <pc:spChg chg="mod">
          <ac:chgData name="Arthur Liu" userId="57266d67-1d41-4103-859a-8797e8098ce0" providerId="ADAL" clId="{80BAFFAC-2C0A-DA48-9C68-E7E03763732B}" dt="2022-08-03T05:20:31.091" v="692" actId="404"/>
          <ac:spMkLst>
            <pc:docMk/>
            <pc:sldMk cId="4084236271" sldId="395"/>
            <ac:spMk id="3" creationId="{00000000-0000-0000-0000-000000000000}"/>
          </ac:spMkLst>
        </pc:spChg>
        <pc:spChg chg="del">
          <ac:chgData name="Arthur Liu" userId="57266d67-1d41-4103-859a-8797e8098ce0" providerId="ADAL" clId="{80BAFFAC-2C0A-DA48-9C68-E7E03763732B}" dt="2022-08-03T04:59:45.472" v="286"/>
          <ac:spMkLst>
            <pc:docMk/>
            <pc:sldMk cId="4084236271" sldId="395"/>
            <ac:spMk id="5" creationId="{00000000-0000-0000-0000-000000000000}"/>
          </ac:spMkLst>
        </pc:spChg>
        <pc:spChg chg="add mod">
          <ac:chgData name="Arthur Liu" userId="57266d67-1d41-4103-859a-8797e8098ce0" providerId="ADAL" clId="{80BAFFAC-2C0A-DA48-9C68-E7E03763732B}" dt="2022-08-03T04:59:48.961" v="287"/>
          <ac:spMkLst>
            <pc:docMk/>
            <pc:sldMk cId="4084236271" sldId="395"/>
            <ac:spMk id="6" creationId="{19CE2C32-4C31-AE4C-B346-4CBBA3BEDE75}"/>
          </ac:spMkLst>
        </pc:spChg>
        <pc:spChg chg="del mod">
          <ac:chgData name="Arthur Liu" userId="57266d67-1d41-4103-859a-8797e8098ce0" providerId="ADAL" clId="{80BAFFAC-2C0A-DA48-9C68-E7E03763732B}" dt="2022-08-03T05:20:41.268" v="695" actId="478"/>
          <ac:spMkLst>
            <pc:docMk/>
            <pc:sldMk cId="4084236271" sldId="395"/>
            <ac:spMk id="7" creationId="{00000000-0000-0000-0000-000000000000}"/>
          </ac:spMkLst>
        </pc:spChg>
        <pc:spChg chg="mod">
          <ac:chgData name="Arthur Liu" userId="57266d67-1d41-4103-859a-8797e8098ce0" providerId="ADAL" clId="{80BAFFAC-2C0A-DA48-9C68-E7E03763732B}" dt="2022-08-03T05:21:07.592" v="698" actId="1076"/>
          <ac:spMkLst>
            <pc:docMk/>
            <pc:sldMk cId="4084236271" sldId="395"/>
            <ac:spMk id="8" creationId="{00000000-0000-0000-0000-000000000000}"/>
          </ac:spMkLst>
        </pc:spChg>
        <pc:spChg chg="add mod">
          <ac:chgData name="Arthur Liu" userId="57266d67-1d41-4103-859a-8797e8098ce0" providerId="ADAL" clId="{80BAFFAC-2C0A-DA48-9C68-E7E03763732B}" dt="2022-08-03T05:20:41.517" v="696"/>
          <ac:spMkLst>
            <pc:docMk/>
            <pc:sldMk cId="4084236271" sldId="395"/>
            <ac:spMk id="9" creationId="{5FA28E2D-69D1-9547-8B58-51B4DE20156D}"/>
          </ac:spMkLst>
        </pc:spChg>
      </pc:sldChg>
      <pc:sldChg chg="addSp delSp modSp add del mod modTransition">
        <pc:chgData name="Arthur Liu" userId="57266d67-1d41-4103-859a-8797e8098ce0" providerId="ADAL" clId="{80BAFFAC-2C0A-DA48-9C68-E7E03763732B}" dt="2022-08-03T06:43:26.495" v="1914" actId="113"/>
        <pc:sldMkLst>
          <pc:docMk/>
          <pc:sldMk cId="3437721472" sldId="396"/>
        </pc:sldMkLst>
        <pc:spChg chg="add mod">
          <ac:chgData name="Arthur Liu" userId="57266d67-1d41-4103-859a-8797e8098ce0" providerId="ADAL" clId="{80BAFFAC-2C0A-DA48-9C68-E7E03763732B}" dt="2022-08-03T04:59:48.961" v="287"/>
          <ac:spMkLst>
            <pc:docMk/>
            <pc:sldMk cId="3437721472" sldId="396"/>
            <ac:spMk id="4" creationId="{2ECFC366-AC97-1441-897B-292B4228B2F4}"/>
          </ac:spMkLst>
        </pc:spChg>
        <pc:spChg chg="del">
          <ac:chgData name="Arthur Liu" userId="57266d67-1d41-4103-859a-8797e8098ce0" providerId="ADAL" clId="{80BAFFAC-2C0A-DA48-9C68-E7E03763732B}" dt="2022-08-03T04:59:45.472" v="286"/>
          <ac:spMkLst>
            <pc:docMk/>
            <pc:sldMk cId="3437721472" sldId="396"/>
            <ac:spMk id="5" creationId="{00000000-0000-0000-0000-000000000000}"/>
          </ac:spMkLst>
        </pc:spChg>
        <pc:spChg chg="mod">
          <ac:chgData name="Arthur Liu" userId="57266d67-1d41-4103-859a-8797e8098ce0" providerId="ADAL" clId="{80BAFFAC-2C0A-DA48-9C68-E7E03763732B}" dt="2022-08-03T06:43:25.823" v="1913" actId="113"/>
          <ac:spMkLst>
            <pc:docMk/>
            <pc:sldMk cId="3437721472" sldId="396"/>
            <ac:spMk id="7" creationId="{00000000-0000-0000-0000-000000000000}"/>
          </ac:spMkLst>
        </pc:spChg>
        <pc:spChg chg="mod">
          <ac:chgData name="Arthur Liu" userId="57266d67-1d41-4103-859a-8797e8098ce0" providerId="ADAL" clId="{80BAFFAC-2C0A-DA48-9C68-E7E03763732B}" dt="2022-08-03T06:43:26.495" v="1914" actId="113"/>
          <ac:spMkLst>
            <pc:docMk/>
            <pc:sldMk cId="3437721472" sldId="396"/>
            <ac:spMk id="8" creationId="{00000000-0000-0000-0000-000000000000}"/>
          </ac:spMkLst>
        </pc:spChg>
        <pc:spChg chg="mod">
          <ac:chgData name="Arthur Liu" userId="57266d67-1d41-4103-859a-8797e8098ce0" providerId="ADAL" clId="{80BAFFAC-2C0A-DA48-9C68-E7E03763732B}" dt="2022-08-03T05:21:28.378" v="701" actId="404"/>
          <ac:spMkLst>
            <pc:docMk/>
            <pc:sldMk cId="3437721472" sldId="396"/>
            <ac:spMk id="13" creationId="{00000000-0000-0000-0000-000000000000}"/>
          </ac:spMkLst>
        </pc:spChg>
      </pc:sldChg>
      <pc:sldChg chg="addSp delSp modSp add del mod">
        <pc:chgData name="Arthur Liu" userId="57266d67-1d41-4103-859a-8797e8098ce0" providerId="ADAL" clId="{80BAFFAC-2C0A-DA48-9C68-E7E03763732B}" dt="2022-08-03T06:44:18.287" v="1938" actId="20577"/>
        <pc:sldMkLst>
          <pc:docMk/>
          <pc:sldMk cId="1025253178" sldId="397"/>
        </pc:sldMkLst>
        <pc:spChg chg="del">
          <ac:chgData name="Arthur Liu" userId="57266d67-1d41-4103-859a-8797e8098ce0" providerId="ADAL" clId="{80BAFFAC-2C0A-DA48-9C68-E7E03763732B}" dt="2022-08-03T04:59:45.472" v="286"/>
          <ac:spMkLst>
            <pc:docMk/>
            <pc:sldMk cId="1025253178" sldId="397"/>
            <ac:spMk id="3" creationId="{00000000-0000-0000-0000-000000000000}"/>
          </ac:spMkLst>
        </pc:spChg>
        <pc:spChg chg="mod">
          <ac:chgData name="Arthur Liu" userId="57266d67-1d41-4103-859a-8797e8098ce0" providerId="ADAL" clId="{80BAFFAC-2C0A-DA48-9C68-E7E03763732B}" dt="2022-08-03T05:21:55.376" v="705" actId="27636"/>
          <ac:spMkLst>
            <pc:docMk/>
            <pc:sldMk cId="1025253178" sldId="397"/>
            <ac:spMk id="4" creationId="{00000000-0000-0000-0000-000000000000}"/>
          </ac:spMkLst>
        </pc:spChg>
        <pc:spChg chg="add mod">
          <ac:chgData name="Arthur Liu" userId="57266d67-1d41-4103-859a-8797e8098ce0" providerId="ADAL" clId="{80BAFFAC-2C0A-DA48-9C68-E7E03763732B}" dt="2022-08-03T04:59:48.961" v="287"/>
          <ac:spMkLst>
            <pc:docMk/>
            <pc:sldMk cId="1025253178" sldId="397"/>
            <ac:spMk id="5" creationId="{83B9145D-C48C-0B40-B269-CDA2EB182989}"/>
          </ac:spMkLst>
        </pc:spChg>
        <pc:spChg chg="mod">
          <ac:chgData name="Arthur Liu" userId="57266d67-1d41-4103-859a-8797e8098ce0" providerId="ADAL" clId="{80BAFFAC-2C0A-DA48-9C68-E7E03763732B}" dt="2022-08-03T06:44:18.287" v="1938" actId="20577"/>
          <ac:spMkLst>
            <pc:docMk/>
            <pc:sldMk cId="1025253178" sldId="397"/>
            <ac:spMk id="43009" creationId="{00000000-0000-0000-0000-000000000000}"/>
          </ac:spMkLst>
        </pc:spChg>
        <pc:picChg chg="mod">
          <ac:chgData name="Arthur Liu" userId="57266d67-1d41-4103-859a-8797e8098ce0" providerId="ADAL" clId="{80BAFFAC-2C0A-DA48-9C68-E7E03763732B}" dt="2022-08-03T05:21:58.640" v="708" actId="1076"/>
          <ac:picMkLst>
            <pc:docMk/>
            <pc:sldMk cId="1025253178" sldId="397"/>
            <ac:picMk id="43011" creationId="{00000000-0000-0000-0000-000000000000}"/>
          </ac:picMkLst>
        </pc:picChg>
      </pc:sldChg>
      <pc:sldChg chg="addSp delSp modSp add del mod modTransition">
        <pc:chgData name="Arthur Liu" userId="57266d67-1d41-4103-859a-8797e8098ce0" providerId="ADAL" clId="{80BAFFAC-2C0A-DA48-9C68-E7E03763732B}" dt="2022-08-03T05:46:38.077" v="967" actId="113"/>
        <pc:sldMkLst>
          <pc:docMk/>
          <pc:sldMk cId="3369030489" sldId="398"/>
        </pc:sldMkLst>
        <pc:spChg chg="mod">
          <ac:chgData name="Arthur Liu" userId="57266d67-1d41-4103-859a-8797e8098ce0" providerId="ADAL" clId="{80BAFFAC-2C0A-DA48-9C68-E7E03763732B}" dt="2022-08-03T05:46:38.077" v="967" actId="113"/>
          <ac:spMkLst>
            <pc:docMk/>
            <pc:sldMk cId="3369030489" sldId="398"/>
            <ac:spMk id="3" creationId="{00000000-0000-0000-0000-000000000000}"/>
          </ac:spMkLst>
        </pc:spChg>
        <pc:spChg chg="del">
          <ac:chgData name="Arthur Liu" userId="57266d67-1d41-4103-859a-8797e8098ce0" providerId="ADAL" clId="{80BAFFAC-2C0A-DA48-9C68-E7E03763732B}" dt="2022-08-03T04:59:45.472" v="286"/>
          <ac:spMkLst>
            <pc:docMk/>
            <pc:sldMk cId="3369030489" sldId="398"/>
            <ac:spMk id="5" creationId="{00000000-0000-0000-0000-000000000000}"/>
          </ac:spMkLst>
        </pc:spChg>
        <pc:spChg chg="add mod">
          <ac:chgData name="Arthur Liu" userId="57266d67-1d41-4103-859a-8797e8098ce0" providerId="ADAL" clId="{80BAFFAC-2C0A-DA48-9C68-E7E03763732B}" dt="2022-08-03T04:59:48.961" v="287"/>
          <ac:spMkLst>
            <pc:docMk/>
            <pc:sldMk cId="3369030489" sldId="398"/>
            <ac:spMk id="6" creationId="{11E467B8-F8C1-8F48-8C07-8D4D54A87C28}"/>
          </ac:spMkLst>
        </pc:spChg>
      </pc:sldChg>
      <pc:sldChg chg="addSp delSp modSp add del mod modTransition">
        <pc:chgData name="Arthur Liu" userId="57266d67-1d41-4103-859a-8797e8098ce0" providerId="ADAL" clId="{80BAFFAC-2C0A-DA48-9C68-E7E03763732B}" dt="2022-08-03T05:24:22.262" v="788" actId="14100"/>
        <pc:sldMkLst>
          <pc:docMk/>
          <pc:sldMk cId="2794448722" sldId="399"/>
        </pc:sldMkLst>
        <pc:spChg chg="mod">
          <ac:chgData name="Arthur Liu" userId="57266d67-1d41-4103-859a-8797e8098ce0" providerId="ADAL" clId="{80BAFFAC-2C0A-DA48-9C68-E7E03763732B}" dt="2022-08-03T05:24:22.262" v="788" actId="14100"/>
          <ac:spMkLst>
            <pc:docMk/>
            <pc:sldMk cId="2794448722" sldId="399"/>
            <ac:spMk id="3" creationId="{00000000-0000-0000-0000-000000000000}"/>
          </ac:spMkLst>
        </pc:spChg>
        <pc:spChg chg="del">
          <ac:chgData name="Arthur Liu" userId="57266d67-1d41-4103-859a-8797e8098ce0" providerId="ADAL" clId="{80BAFFAC-2C0A-DA48-9C68-E7E03763732B}" dt="2022-08-03T04:59:45.472" v="286"/>
          <ac:spMkLst>
            <pc:docMk/>
            <pc:sldMk cId="2794448722" sldId="399"/>
            <ac:spMk id="5" creationId="{00000000-0000-0000-0000-000000000000}"/>
          </ac:spMkLst>
        </pc:spChg>
        <pc:spChg chg="add mod">
          <ac:chgData name="Arthur Liu" userId="57266d67-1d41-4103-859a-8797e8098ce0" providerId="ADAL" clId="{80BAFFAC-2C0A-DA48-9C68-E7E03763732B}" dt="2022-08-03T04:59:48.961" v="287"/>
          <ac:spMkLst>
            <pc:docMk/>
            <pc:sldMk cId="2794448722" sldId="399"/>
            <ac:spMk id="6" creationId="{4FB494BD-0790-6A4F-9602-FF0C30FB3A44}"/>
          </ac:spMkLst>
        </pc:spChg>
      </pc:sldChg>
      <pc:sldChg chg="addSp delSp modSp add del mod modTransition modNotesTx">
        <pc:chgData name="Arthur Liu" userId="57266d67-1d41-4103-859a-8797e8098ce0" providerId="ADAL" clId="{80BAFFAC-2C0A-DA48-9C68-E7E03763732B}" dt="2022-08-03T08:05:32.227" v="2708" actId="20577"/>
        <pc:sldMkLst>
          <pc:docMk/>
          <pc:sldMk cId="675836026" sldId="400"/>
        </pc:sldMkLst>
        <pc:spChg chg="mod">
          <ac:chgData name="Arthur Liu" userId="57266d67-1d41-4103-859a-8797e8098ce0" providerId="ADAL" clId="{80BAFFAC-2C0A-DA48-9C68-E7E03763732B}" dt="2022-08-03T05:24:42.096" v="789" actId="14100"/>
          <ac:spMkLst>
            <pc:docMk/>
            <pc:sldMk cId="675836026" sldId="400"/>
            <ac:spMk id="2" creationId="{00000000-0000-0000-0000-000000000000}"/>
          </ac:spMkLst>
        </pc:spChg>
        <pc:spChg chg="add mod">
          <ac:chgData name="Arthur Liu" userId="57266d67-1d41-4103-859a-8797e8098ce0" providerId="ADAL" clId="{80BAFFAC-2C0A-DA48-9C68-E7E03763732B}" dt="2022-08-03T04:59:48.961" v="287"/>
          <ac:spMkLst>
            <pc:docMk/>
            <pc:sldMk cId="675836026" sldId="400"/>
            <ac:spMk id="4" creationId="{58060D0D-82DB-C44C-B4FF-0845461E8B0E}"/>
          </ac:spMkLst>
        </pc:spChg>
        <pc:spChg chg="del">
          <ac:chgData name="Arthur Liu" userId="57266d67-1d41-4103-859a-8797e8098ce0" providerId="ADAL" clId="{80BAFFAC-2C0A-DA48-9C68-E7E03763732B}" dt="2022-08-03T04:59:45.472" v="286"/>
          <ac:spMkLst>
            <pc:docMk/>
            <pc:sldMk cId="675836026" sldId="400"/>
            <ac:spMk id="5" creationId="{00000000-0000-0000-0000-000000000000}"/>
          </ac:spMkLst>
        </pc:spChg>
        <pc:spChg chg="mod">
          <ac:chgData name="Arthur Liu" userId="57266d67-1d41-4103-859a-8797e8098ce0" providerId="ADAL" clId="{80BAFFAC-2C0A-DA48-9C68-E7E03763732B}" dt="2022-08-03T05:24:45.380" v="791" actId="113"/>
          <ac:spMkLst>
            <pc:docMk/>
            <pc:sldMk cId="675836026" sldId="400"/>
            <ac:spMk id="7" creationId="{00000000-0000-0000-0000-000000000000}"/>
          </ac:spMkLst>
        </pc:spChg>
      </pc:sldChg>
      <pc:sldChg chg="addSp delSp modSp add del mod modTransition modShow">
        <pc:chgData name="Arthur Liu" userId="57266d67-1d41-4103-859a-8797e8098ce0" providerId="ADAL" clId="{80BAFFAC-2C0A-DA48-9C68-E7E03763732B}" dt="2022-08-03T05:25:02.988" v="794" actId="729"/>
        <pc:sldMkLst>
          <pc:docMk/>
          <pc:sldMk cId="404439851" sldId="401"/>
        </pc:sldMkLst>
        <pc:spChg chg="del">
          <ac:chgData name="Arthur Liu" userId="57266d67-1d41-4103-859a-8797e8098ce0" providerId="ADAL" clId="{80BAFFAC-2C0A-DA48-9C68-E7E03763732B}" dt="2022-08-03T04:59:45.472" v="286"/>
          <ac:spMkLst>
            <pc:docMk/>
            <pc:sldMk cId="404439851" sldId="401"/>
            <ac:spMk id="5" creationId="{00000000-0000-0000-0000-000000000000}"/>
          </ac:spMkLst>
        </pc:spChg>
        <pc:spChg chg="add mod">
          <ac:chgData name="Arthur Liu" userId="57266d67-1d41-4103-859a-8797e8098ce0" providerId="ADAL" clId="{80BAFFAC-2C0A-DA48-9C68-E7E03763732B}" dt="2022-08-03T04:59:48.961" v="287"/>
          <ac:spMkLst>
            <pc:docMk/>
            <pc:sldMk cId="404439851" sldId="401"/>
            <ac:spMk id="6" creationId="{0A055C87-7191-234D-A60E-62D75D6A9F1B}"/>
          </ac:spMkLst>
        </pc:spChg>
        <pc:spChg chg="mod">
          <ac:chgData name="Arthur Liu" userId="57266d67-1d41-4103-859a-8797e8098ce0" providerId="ADAL" clId="{80BAFFAC-2C0A-DA48-9C68-E7E03763732B}" dt="2022-08-03T05:24:50.101" v="793" actId="113"/>
          <ac:spMkLst>
            <pc:docMk/>
            <pc:sldMk cId="404439851" sldId="401"/>
            <ac:spMk id="7" creationId="{00000000-0000-0000-0000-000000000000}"/>
          </ac:spMkLst>
        </pc:spChg>
      </pc:sldChg>
      <pc:sldChg chg="addSp delSp modSp add del mod modTransition modShow">
        <pc:chgData name="Arthur Liu" userId="57266d67-1d41-4103-859a-8797e8098ce0" providerId="ADAL" clId="{80BAFFAC-2C0A-DA48-9C68-E7E03763732B}" dt="2022-08-03T05:25:20.982" v="798" actId="729"/>
        <pc:sldMkLst>
          <pc:docMk/>
          <pc:sldMk cId="502669920" sldId="402"/>
        </pc:sldMkLst>
        <pc:spChg chg="mod">
          <ac:chgData name="Arthur Liu" userId="57266d67-1d41-4103-859a-8797e8098ce0" providerId="ADAL" clId="{80BAFFAC-2C0A-DA48-9C68-E7E03763732B}" dt="2022-08-03T05:25:17.190" v="797" actId="14100"/>
          <ac:spMkLst>
            <pc:docMk/>
            <pc:sldMk cId="502669920" sldId="402"/>
            <ac:spMk id="2" creationId="{00000000-0000-0000-0000-000000000000}"/>
          </ac:spMkLst>
        </pc:spChg>
        <pc:spChg chg="mod">
          <ac:chgData name="Arthur Liu" userId="57266d67-1d41-4103-859a-8797e8098ce0" providerId="ADAL" clId="{80BAFFAC-2C0A-DA48-9C68-E7E03763732B}" dt="2022-08-03T05:25:15.389" v="796" actId="27636"/>
          <ac:spMkLst>
            <pc:docMk/>
            <pc:sldMk cId="502669920" sldId="402"/>
            <ac:spMk id="3" creationId="{00000000-0000-0000-0000-000000000000}"/>
          </ac:spMkLst>
        </pc:spChg>
        <pc:spChg chg="del">
          <ac:chgData name="Arthur Liu" userId="57266d67-1d41-4103-859a-8797e8098ce0" providerId="ADAL" clId="{80BAFFAC-2C0A-DA48-9C68-E7E03763732B}" dt="2022-08-03T04:59:45.472" v="286"/>
          <ac:spMkLst>
            <pc:docMk/>
            <pc:sldMk cId="502669920" sldId="402"/>
            <ac:spMk id="5" creationId="{00000000-0000-0000-0000-000000000000}"/>
          </ac:spMkLst>
        </pc:spChg>
        <pc:spChg chg="add mod">
          <ac:chgData name="Arthur Liu" userId="57266d67-1d41-4103-859a-8797e8098ce0" providerId="ADAL" clId="{80BAFFAC-2C0A-DA48-9C68-E7E03763732B}" dt="2022-08-03T04:59:48.961" v="287"/>
          <ac:spMkLst>
            <pc:docMk/>
            <pc:sldMk cId="502669920" sldId="402"/>
            <ac:spMk id="6" creationId="{3F9E1A0B-4B88-2843-9163-C52A46360EC8}"/>
          </ac:spMkLst>
        </pc:spChg>
      </pc:sldChg>
      <pc:sldChg chg="addSp delSp modSp add del mod modTransition">
        <pc:chgData name="Arthur Liu" userId="57266d67-1d41-4103-859a-8797e8098ce0" providerId="ADAL" clId="{80BAFFAC-2C0A-DA48-9C68-E7E03763732B}" dt="2022-08-03T05:26:23.875" v="831" actId="20577"/>
        <pc:sldMkLst>
          <pc:docMk/>
          <pc:sldMk cId="1806018324" sldId="403"/>
        </pc:sldMkLst>
        <pc:spChg chg="mod">
          <ac:chgData name="Arthur Liu" userId="57266d67-1d41-4103-859a-8797e8098ce0" providerId="ADAL" clId="{80BAFFAC-2C0A-DA48-9C68-E7E03763732B}" dt="2022-08-03T05:26:23.875" v="831" actId="20577"/>
          <ac:spMkLst>
            <pc:docMk/>
            <pc:sldMk cId="1806018324" sldId="403"/>
            <ac:spMk id="3" creationId="{00000000-0000-0000-0000-000000000000}"/>
          </ac:spMkLst>
        </pc:spChg>
        <pc:spChg chg="del">
          <ac:chgData name="Arthur Liu" userId="57266d67-1d41-4103-859a-8797e8098ce0" providerId="ADAL" clId="{80BAFFAC-2C0A-DA48-9C68-E7E03763732B}" dt="2022-08-03T04:59:45.472" v="286"/>
          <ac:spMkLst>
            <pc:docMk/>
            <pc:sldMk cId="1806018324" sldId="403"/>
            <ac:spMk id="5" creationId="{00000000-0000-0000-0000-000000000000}"/>
          </ac:spMkLst>
        </pc:spChg>
        <pc:spChg chg="add mod">
          <ac:chgData name="Arthur Liu" userId="57266d67-1d41-4103-859a-8797e8098ce0" providerId="ADAL" clId="{80BAFFAC-2C0A-DA48-9C68-E7E03763732B}" dt="2022-08-03T04:59:48.961" v="287"/>
          <ac:spMkLst>
            <pc:docMk/>
            <pc:sldMk cId="1806018324" sldId="403"/>
            <ac:spMk id="6" creationId="{D8249398-B741-7B46-A362-D474F572D296}"/>
          </ac:spMkLst>
        </pc:spChg>
      </pc:sldChg>
      <pc:sldChg chg="addSp delSp modSp add del modTransition">
        <pc:chgData name="Arthur Liu" userId="57266d67-1d41-4103-859a-8797e8098ce0" providerId="ADAL" clId="{80BAFFAC-2C0A-DA48-9C68-E7E03763732B}" dt="2022-08-03T04:59:48.961" v="287"/>
        <pc:sldMkLst>
          <pc:docMk/>
          <pc:sldMk cId="3650812469" sldId="404"/>
        </pc:sldMkLst>
        <pc:spChg chg="add mod">
          <ac:chgData name="Arthur Liu" userId="57266d67-1d41-4103-859a-8797e8098ce0" providerId="ADAL" clId="{80BAFFAC-2C0A-DA48-9C68-E7E03763732B}" dt="2022-08-03T04:59:48.961" v="287"/>
          <ac:spMkLst>
            <pc:docMk/>
            <pc:sldMk cId="3650812469" sldId="404"/>
            <ac:spMk id="3" creationId="{585F4A88-ADB4-024D-8DB7-8B6CA9273535}"/>
          </ac:spMkLst>
        </pc:spChg>
        <pc:spChg chg="del">
          <ac:chgData name="Arthur Liu" userId="57266d67-1d41-4103-859a-8797e8098ce0" providerId="ADAL" clId="{80BAFFAC-2C0A-DA48-9C68-E7E03763732B}" dt="2022-08-03T04:59:45.472" v="286"/>
          <ac:spMkLst>
            <pc:docMk/>
            <pc:sldMk cId="3650812469" sldId="404"/>
            <ac:spMk id="5" creationId="{00000000-0000-0000-0000-000000000000}"/>
          </ac:spMkLst>
        </pc:spChg>
      </pc:sldChg>
      <pc:sldChg chg="addSp delSp modSp add del mod modTransition">
        <pc:chgData name="Arthur Liu" userId="57266d67-1d41-4103-859a-8797e8098ce0" providerId="ADAL" clId="{80BAFFAC-2C0A-DA48-9C68-E7E03763732B}" dt="2022-08-03T05:27:22.964" v="870" actId="14100"/>
        <pc:sldMkLst>
          <pc:docMk/>
          <pc:sldMk cId="3187683248" sldId="405"/>
        </pc:sldMkLst>
        <pc:spChg chg="mod">
          <ac:chgData name="Arthur Liu" userId="57266d67-1d41-4103-859a-8797e8098ce0" providerId="ADAL" clId="{80BAFFAC-2C0A-DA48-9C68-E7E03763732B}" dt="2022-08-03T05:26:01.183" v="804" actId="14100"/>
          <ac:spMkLst>
            <pc:docMk/>
            <pc:sldMk cId="3187683248" sldId="405"/>
            <ac:spMk id="2" creationId="{00000000-0000-0000-0000-000000000000}"/>
          </ac:spMkLst>
        </pc:spChg>
        <pc:spChg chg="mod">
          <ac:chgData name="Arthur Liu" userId="57266d67-1d41-4103-859a-8797e8098ce0" providerId="ADAL" clId="{80BAFFAC-2C0A-DA48-9C68-E7E03763732B}" dt="2022-08-03T05:27:22.964" v="870" actId="14100"/>
          <ac:spMkLst>
            <pc:docMk/>
            <pc:sldMk cId="3187683248" sldId="405"/>
            <ac:spMk id="3" creationId="{00000000-0000-0000-0000-000000000000}"/>
          </ac:spMkLst>
        </pc:spChg>
        <pc:spChg chg="del">
          <ac:chgData name="Arthur Liu" userId="57266d67-1d41-4103-859a-8797e8098ce0" providerId="ADAL" clId="{80BAFFAC-2C0A-DA48-9C68-E7E03763732B}" dt="2022-08-03T04:59:45.472" v="286"/>
          <ac:spMkLst>
            <pc:docMk/>
            <pc:sldMk cId="3187683248" sldId="405"/>
            <ac:spMk id="5" creationId="{00000000-0000-0000-0000-000000000000}"/>
          </ac:spMkLst>
        </pc:spChg>
        <pc:spChg chg="add mod">
          <ac:chgData name="Arthur Liu" userId="57266d67-1d41-4103-859a-8797e8098ce0" providerId="ADAL" clId="{80BAFFAC-2C0A-DA48-9C68-E7E03763732B}" dt="2022-08-03T04:59:48.961" v="287"/>
          <ac:spMkLst>
            <pc:docMk/>
            <pc:sldMk cId="3187683248" sldId="405"/>
            <ac:spMk id="6" creationId="{FED5182C-AA6E-2446-9C56-922AC59BD673}"/>
          </ac:spMkLst>
        </pc:spChg>
      </pc:sldChg>
      <pc:sldChg chg="add modNotesTx">
        <pc:chgData name="Arthur Liu" userId="57266d67-1d41-4103-859a-8797e8098ce0" providerId="ADAL" clId="{80BAFFAC-2C0A-DA48-9C68-E7E03763732B}" dt="2022-08-03T07:39:13.376" v="2421" actId="20577"/>
        <pc:sldMkLst>
          <pc:docMk/>
          <pc:sldMk cId="1845442144" sldId="406"/>
        </pc:sldMkLst>
      </pc:sldChg>
      <pc:sldChg chg="add">
        <pc:chgData name="Arthur Liu" userId="57266d67-1d41-4103-859a-8797e8098ce0" providerId="ADAL" clId="{80BAFFAC-2C0A-DA48-9C68-E7E03763732B}" dt="2022-08-03T08:03:05.229" v="2682"/>
        <pc:sldMkLst>
          <pc:docMk/>
          <pc:sldMk cId="2487123336" sldId="407"/>
        </pc:sldMkLst>
      </pc:sldChg>
    </pc:docChg>
  </pc:docChgLst>
  <pc:docChgLst>
    <pc:chgData name="Arthur Liu" userId="57266d67-1d41-4103-859a-8797e8098ce0" providerId="ADAL" clId="{A1A6D067-D5D5-4A93-AB65-9C9149705EF4}"/>
    <pc:docChg chg="custSel addSld modSld">
      <pc:chgData name="Arthur Liu" userId="57266d67-1d41-4103-859a-8797e8098ce0" providerId="ADAL" clId="{A1A6D067-D5D5-4A93-AB65-9C9149705EF4}" dt="2022-07-21T23:48:04.714" v="1" actId="27636"/>
      <pc:docMkLst>
        <pc:docMk/>
      </pc:docMkLst>
    </pc:docChg>
  </pc:docChgLst>
  <pc:docChgLst>
    <pc:chgData name="Arthur Liu" userId="57266d67-1d41-4103-859a-8797e8098ce0" providerId="ADAL" clId="{15D06B18-61CE-4DDB-B9CD-D58AA2D79E0B}"/>
    <pc:docChg chg="modSld">
      <pc:chgData name="Arthur Liu" userId="57266d67-1d41-4103-859a-8797e8098ce0" providerId="ADAL" clId="{15D06B18-61CE-4DDB-B9CD-D58AA2D79E0B}" dt="2022-07-27T17:37:04.651" v="1"/>
      <pc:docMkLst>
        <pc:docMk/>
      </pc:docMkLst>
    </pc:docChg>
  </pc:docChgLst>
  <pc:docChgLst>
    <pc:chgData name="Arthur Liu" userId="57266d67-1d41-4103-859a-8797e8098ce0" providerId="ADAL" clId="{6B2CF558-FCB0-4010-AFF5-C5360F96C056}"/>
    <pc:docChg chg="custSel addSld delSld modSld sldOrd">
      <pc:chgData name="Arthur Liu" userId="57266d67-1d41-4103-859a-8797e8098ce0" providerId="ADAL" clId="{6B2CF558-FCB0-4010-AFF5-C5360F96C056}" dt="2022-06-22T17:34:16.858" v="204"/>
      <pc:docMkLst>
        <pc:docMk/>
      </pc:docMkLst>
      <pc:sldChg chg="addSp">
        <pc:chgData name="Arthur Liu" userId="57266d67-1d41-4103-859a-8797e8098ce0" providerId="ADAL" clId="{6B2CF558-FCB0-4010-AFF5-C5360F96C056}" dt="2022-06-22T17:20:04.446" v="203"/>
        <pc:sldMkLst>
          <pc:docMk/>
          <pc:sldMk cId="778929904" sldId="256"/>
        </pc:sldMkLst>
        <pc:inkChg chg="add">
          <ac:chgData name="Arthur Liu" userId="57266d67-1d41-4103-859a-8797e8098ce0" providerId="ADAL" clId="{6B2CF558-FCB0-4010-AFF5-C5360F96C056}" dt="2022-06-22T17:20:04.446" v="203"/>
          <ac:inkMkLst>
            <pc:docMk/>
            <pc:sldMk cId="778929904" sldId="256"/>
            <ac:inkMk id="5" creationId="{61E1A004-219C-4D9D-A2C9-BDB9105ED4AF}"/>
          </ac:inkMkLst>
        </pc:inkChg>
      </pc:sldChg>
    </pc:docChg>
  </pc:docChgLst>
  <pc:docChgLst>
    <pc:chgData name="Arthur Liu" userId="57266d67-1d41-4103-859a-8797e8098ce0" providerId="ADAL" clId="{8829A3EF-FB37-5F4E-B401-959755AE5EA5}"/>
    <pc:docChg chg="undo redo custSel addSld delSld modSld sldOrd modNotesMaster modHandout">
      <pc:chgData name="Arthur Liu" userId="57266d67-1d41-4103-859a-8797e8098ce0" providerId="ADAL" clId="{8829A3EF-FB37-5F4E-B401-959755AE5EA5}" dt="2022-08-05T09:10:19.209" v="2675"/>
      <pc:docMkLst>
        <pc:docMk/>
      </pc:docMkLst>
      <pc:sldChg chg="addSp delSp modSp mod">
        <pc:chgData name="Arthur Liu" userId="57266d67-1d41-4103-859a-8797e8098ce0" providerId="ADAL" clId="{8829A3EF-FB37-5F4E-B401-959755AE5EA5}" dt="2022-08-05T06:20:55.878" v="1403" actId="1076"/>
        <pc:sldMkLst>
          <pc:docMk/>
          <pc:sldMk cId="778929904" sldId="256"/>
        </pc:sldMkLst>
        <pc:spChg chg="mod">
          <ac:chgData name="Arthur Liu" userId="57266d67-1d41-4103-859a-8797e8098ce0" providerId="ADAL" clId="{8829A3EF-FB37-5F4E-B401-959755AE5EA5}" dt="2022-08-04T22:01:09.097" v="13" actId="20577"/>
          <ac:spMkLst>
            <pc:docMk/>
            <pc:sldMk cId="778929904" sldId="256"/>
            <ac:spMk id="2" creationId="{25D024DE-D48D-460C-916B-2450517893F2}"/>
          </ac:spMkLst>
        </pc:spChg>
        <pc:picChg chg="del">
          <ac:chgData name="Arthur Liu" userId="57266d67-1d41-4103-859a-8797e8098ce0" providerId="ADAL" clId="{8829A3EF-FB37-5F4E-B401-959755AE5EA5}" dt="2022-08-04T22:01:14.183" v="14" actId="478"/>
          <ac:picMkLst>
            <pc:docMk/>
            <pc:sldMk cId="778929904" sldId="256"/>
            <ac:picMk id="7" creationId="{A7A06DB6-79C5-3A46-B46C-1854A5E86EBD}"/>
          </ac:picMkLst>
        </pc:picChg>
        <pc:picChg chg="add mod">
          <ac:chgData name="Arthur Liu" userId="57266d67-1d41-4103-859a-8797e8098ce0" providerId="ADAL" clId="{8829A3EF-FB37-5F4E-B401-959755AE5EA5}" dt="2022-08-05T06:20:55.878" v="1403" actId="1076"/>
          <ac:picMkLst>
            <pc:docMk/>
            <pc:sldMk cId="778929904" sldId="256"/>
            <ac:picMk id="2050" creationId="{4AF18BAC-1C36-A347-B4C2-6E66186D2236}"/>
          </ac:picMkLst>
        </pc:picChg>
      </pc:sldChg>
      <pc:sldChg chg="addSp modSp add">
        <pc:chgData name="Arthur Liu" userId="57266d67-1d41-4103-859a-8797e8098ce0" providerId="ADAL" clId="{8829A3EF-FB37-5F4E-B401-959755AE5EA5}" dt="2022-08-04T22:04:24.386" v="38"/>
        <pc:sldMkLst>
          <pc:docMk/>
          <pc:sldMk cId="3452879193" sldId="258"/>
        </pc:sldMkLst>
        <pc:spChg chg="add mod">
          <ac:chgData name="Arthur Liu" userId="57266d67-1d41-4103-859a-8797e8098ce0" providerId="ADAL" clId="{8829A3EF-FB37-5F4E-B401-959755AE5EA5}" dt="2022-08-04T22:04:24.386" v="38"/>
          <ac:spMkLst>
            <pc:docMk/>
            <pc:sldMk cId="3452879193" sldId="258"/>
            <ac:spMk id="4" creationId="{497A5D65-6B42-074F-885D-7A779BFCC9BC}"/>
          </ac:spMkLst>
        </pc:spChg>
        <pc:spChg chg="add mod">
          <ac:chgData name="Arthur Liu" userId="57266d67-1d41-4103-859a-8797e8098ce0" providerId="ADAL" clId="{8829A3EF-FB37-5F4E-B401-959755AE5EA5}" dt="2022-08-04T22:04:24.386" v="38"/>
          <ac:spMkLst>
            <pc:docMk/>
            <pc:sldMk cId="3452879193" sldId="258"/>
            <ac:spMk id="5" creationId="{1C3BC2C5-E239-164F-AA35-642435E45877}"/>
          </ac:spMkLst>
        </pc:spChg>
      </pc:sldChg>
      <pc:sldChg chg="addSp modSp add">
        <pc:chgData name="Arthur Liu" userId="57266d67-1d41-4103-859a-8797e8098ce0" providerId="ADAL" clId="{8829A3EF-FB37-5F4E-B401-959755AE5EA5}" dt="2022-08-04T22:04:24.386" v="38"/>
        <pc:sldMkLst>
          <pc:docMk/>
          <pc:sldMk cId="298732121" sldId="259"/>
        </pc:sldMkLst>
        <pc:spChg chg="add mod">
          <ac:chgData name="Arthur Liu" userId="57266d67-1d41-4103-859a-8797e8098ce0" providerId="ADAL" clId="{8829A3EF-FB37-5F4E-B401-959755AE5EA5}" dt="2022-08-04T22:04:24.386" v="38"/>
          <ac:spMkLst>
            <pc:docMk/>
            <pc:sldMk cId="298732121" sldId="259"/>
            <ac:spMk id="3" creationId="{10BE6975-7691-7847-9979-C52AA351B1FC}"/>
          </ac:spMkLst>
        </pc:spChg>
        <pc:spChg chg="add mod">
          <ac:chgData name="Arthur Liu" userId="57266d67-1d41-4103-859a-8797e8098ce0" providerId="ADAL" clId="{8829A3EF-FB37-5F4E-B401-959755AE5EA5}" dt="2022-08-04T22:04:24.386" v="38"/>
          <ac:spMkLst>
            <pc:docMk/>
            <pc:sldMk cId="298732121" sldId="259"/>
            <ac:spMk id="7" creationId="{E205D689-12F8-BA41-901C-8212284C6619}"/>
          </ac:spMkLst>
        </pc:spChg>
      </pc:sldChg>
      <pc:sldChg chg="addSp delSp modSp add mod delAnim">
        <pc:chgData name="Arthur Liu" userId="57266d67-1d41-4103-859a-8797e8098ce0" providerId="ADAL" clId="{8829A3EF-FB37-5F4E-B401-959755AE5EA5}" dt="2022-08-05T07:00:14.805" v="1652" actId="20577"/>
        <pc:sldMkLst>
          <pc:docMk/>
          <pc:sldMk cId="1818476252" sldId="260"/>
        </pc:sldMkLst>
        <pc:spChg chg="mod">
          <ac:chgData name="Arthur Liu" userId="57266d67-1d41-4103-859a-8797e8098ce0" providerId="ADAL" clId="{8829A3EF-FB37-5F4E-B401-959755AE5EA5}" dt="2022-08-04T22:02:43.961" v="29" actId="12"/>
          <ac:spMkLst>
            <pc:docMk/>
            <pc:sldMk cId="1818476252" sldId="260"/>
            <ac:spMk id="3" creationId="{00000000-0000-0000-0000-000000000000}"/>
          </ac:spMkLst>
        </pc:spChg>
        <pc:spChg chg="add del mod">
          <ac:chgData name="Arthur Liu" userId="57266d67-1d41-4103-859a-8797e8098ce0" providerId="ADAL" clId="{8829A3EF-FB37-5F4E-B401-959755AE5EA5}" dt="2022-08-04T22:02:38.505" v="28"/>
          <ac:spMkLst>
            <pc:docMk/>
            <pc:sldMk cId="1818476252" sldId="260"/>
            <ac:spMk id="4" creationId="{391E45F0-5447-2B40-A51B-ECA7F19D0BD2}"/>
          </ac:spMkLst>
        </pc:spChg>
        <pc:spChg chg="add mod">
          <ac:chgData name="Arthur Liu" userId="57266d67-1d41-4103-859a-8797e8098ce0" providerId="ADAL" clId="{8829A3EF-FB37-5F4E-B401-959755AE5EA5}" dt="2022-08-04T22:04:24.386" v="38"/>
          <ac:spMkLst>
            <pc:docMk/>
            <pc:sldMk cId="1818476252" sldId="260"/>
            <ac:spMk id="5" creationId="{65273C69-3DAC-E540-948D-9A307E58A984}"/>
          </ac:spMkLst>
        </pc:spChg>
        <pc:spChg chg="add mod">
          <ac:chgData name="Arthur Liu" userId="57266d67-1d41-4103-859a-8797e8098ce0" providerId="ADAL" clId="{8829A3EF-FB37-5F4E-B401-959755AE5EA5}" dt="2022-08-04T22:04:24.386" v="38"/>
          <ac:spMkLst>
            <pc:docMk/>
            <pc:sldMk cId="1818476252" sldId="260"/>
            <ac:spMk id="6" creationId="{FAA4613B-A15D-2A4F-9733-2E4E9F64D5C0}"/>
          </ac:spMkLst>
        </pc:spChg>
        <pc:spChg chg="add mod">
          <ac:chgData name="Arthur Liu" userId="57266d67-1d41-4103-859a-8797e8098ce0" providerId="ADAL" clId="{8829A3EF-FB37-5F4E-B401-959755AE5EA5}" dt="2022-08-04T22:08:52.653" v="84" actId="113"/>
          <ac:spMkLst>
            <pc:docMk/>
            <pc:sldMk cId="1818476252" sldId="260"/>
            <ac:spMk id="25" creationId="{BBBA513E-9D5F-014A-B093-4C344C0434AD}"/>
          </ac:spMkLst>
        </pc:spChg>
        <pc:spChg chg="del mod">
          <ac:chgData name="Arthur Liu" userId="57266d67-1d41-4103-859a-8797e8098ce0" providerId="ADAL" clId="{8829A3EF-FB37-5F4E-B401-959755AE5EA5}" dt="2022-08-04T22:08:35.259" v="73" actId="478"/>
          <ac:spMkLst>
            <pc:docMk/>
            <pc:sldMk cId="1818476252" sldId="260"/>
            <ac:spMk id="26" creationId="{00000000-0000-0000-0000-000000000000}"/>
          </ac:spMkLst>
        </pc:spChg>
        <pc:spChg chg="del mod">
          <ac:chgData name="Arthur Liu" userId="57266d67-1d41-4103-859a-8797e8098ce0" providerId="ADAL" clId="{8829A3EF-FB37-5F4E-B401-959755AE5EA5}" dt="2022-08-04T22:08:34.707" v="72" actId="478"/>
          <ac:spMkLst>
            <pc:docMk/>
            <pc:sldMk cId="1818476252" sldId="260"/>
            <ac:spMk id="27" creationId="{00000000-0000-0000-0000-000000000000}"/>
          </ac:spMkLst>
        </pc:spChg>
        <pc:spChg chg="add mod">
          <ac:chgData name="Arthur Liu" userId="57266d67-1d41-4103-859a-8797e8098ce0" providerId="ADAL" clId="{8829A3EF-FB37-5F4E-B401-959755AE5EA5}" dt="2022-08-05T06:59:43.316" v="1604" actId="20577"/>
          <ac:spMkLst>
            <pc:docMk/>
            <pc:sldMk cId="1818476252" sldId="260"/>
            <ac:spMk id="28" creationId="{27559D15-DBA4-F945-BFB0-93E2B85E5855}"/>
          </ac:spMkLst>
        </pc:spChg>
        <pc:spChg chg="add mod">
          <ac:chgData name="Arthur Liu" userId="57266d67-1d41-4103-859a-8797e8098ce0" providerId="ADAL" clId="{8829A3EF-FB37-5F4E-B401-959755AE5EA5}" dt="2022-08-04T22:08:52.653" v="84" actId="113"/>
          <ac:spMkLst>
            <pc:docMk/>
            <pc:sldMk cId="1818476252" sldId="260"/>
            <ac:spMk id="29" creationId="{75C30EE8-6321-C840-87A7-1F1B5435C6EC}"/>
          </ac:spMkLst>
        </pc:spChg>
        <pc:spChg chg="add mod">
          <ac:chgData name="Arthur Liu" userId="57266d67-1d41-4103-859a-8797e8098ce0" providerId="ADAL" clId="{8829A3EF-FB37-5F4E-B401-959755AE5EA5}" dt="2022-08-05T06:59:50.145" v="1612" actId="20577"/>
          <ac:spMkLst>
            <pc:docMk/>
            <pc:sldMk cId="1818476252" sldId="260"/>
            <ac:spMk id="30" creationId="{0FCB431C-638E-3041-BBD2-461C983B054E}"/>
          </ac:spMkLst>
        </pc:spChg>
        <pc:spChg chg="add mod">
          <ac:chgData name="Arthur Liu" userId="57266d67-1d41-4103-859a-8797e8098ce0" providerId="ADAL" clId="{8829A3EF-FB37-5F4E-B401-959755AE5EA5}" dt="2022-08-04T22:08:52.653" v="84" actId="113"/>
          <ac:spMkLst>
            <pc:docMk/>
            <pc:sldMk cId="1818476252" sldId="260"/>
            <ac:spMk id="31" creationId="{CA3731BB-358E-C844-9157-B3B30F12E150}"/>
          </ac:spMkLst>
        </pc:spChg>
        <pc:spChg chg="add mod">
          <ac:chgData name="Arthur Liu" userId="57266d67-1d41-4103-859a-8797e8098ce0" providerId="ADAL" clId="{8829A3EF-FB37-5F4E-B401-959755AE5EA5}" dt="2022-08-05T06:59:57.531" v="1618" actId="20577"/>
          <ac:spMkLst>
            <pc:docMk/>
            <pc:sldMk cId="1818476252" sldId="260"/>
            <ac:spMk id="32" creationId="{540BFA07-4016-D64A-BB25-35AA220B36BD}"/>
          </ac:spMkLst>
        </pc:spChg>
        <pc:spChg chg="add mod">
          <ac:chgData name="Arthur Liu" userId="57266d67-1d41-4103-859a-8797e8098ce0" providerId="ADAL" clId="{8829A3EF-FB37-5F4E-B401-959755AE5EA5}" dt="2022-08-05T07:00:14.805" v="1652" actId="20577"/>
          <ac:spMkLst>
            <pc:docMk/>
            <pc:sldMk cId="1818476252" sldId="260"/>
            <ac:spMk id="36" creationId="{42A35BBA-0548-2F4F-B3D1-EE1BC94D2A65}"/>
          </ac:spMkLst>
        </pc:spChg>
        <pc:grpChg chg="del mod">
          <ac:chgData name="Arthur Liu" userId="57266d67-1d41-4103-859a-8797e8098ce0" providerId="ADAL" clId="{8829A3EF-FB37-5F4E-B401-959755AE5EA5}" dt="2022-08-04T22:08:37.205" v="75" actId="478"/>
          <ac:grpSpMkLst>
            <pc:docMk/>
            <pc:sldMk cId="1818476252" sldId="260"/>
            <ac:grpSpMk id="7" creationId="{9B7ED82C-6F17-4BBD-A7E7-55BA450C57D5}"/>
          </ac:grpSpMkLst>
        </pc:grpChg>
        <pc:grpChg chg="del mod">
          <ac:chgData name="Arthur Liu" userId="57266d67-1d41-4103-859a-8797e8098ce0" providerId="ADAL" clId="{8829A3EF-FB37-5F4E-B401-959755AE5EA5}" dt="2022-08-04T22:08:37.205" v="75" actId="478"/>
          <ac:grpSpMkLst>
            <pc:docMk/>
            <pc:sldMk cId="1818476252" sldId="260"/>
            <ac:grpSpMk id="8" creationId="{D8B767A9-11B7-4447-B580-1AB26BF26CA4}"/>
          </ac:grpSpMkLst>
        </pc:grpChg>
        <pc:grpChg chg="del mod">
          <ac:chgData name="Arthur Liu" userId="57266d67-1d41-4103-859a-8797e8098ce0" providerId="ADAL" clId="{8829A3EF-FB37-5F4E-B401-959755AE5EA5}" dt="2022-08-04T22:08:35.946" v="74" actId="478"/>
          <ac:grpSpMkLst>
            <pc:docMk/>
            <pc:sldMk cId="1818476252" sldId="260"/>
            <ac:grpSpMk id="9" creationId="{0806EF38-E678-4555-B0D7-097CDF40E72F}"/>
          </ac:grpSpMkLst>
        </pc:grpChg>
        <pc:grpChg chg="del mod">
          <ac:chgData name="Arthur Liu" userId="57266d67-1d41-4103-859a-8797e8098ce0" providerId="ADAL" clId="{8829A3EF-FB37-5F4E-B401-959755AE5EA5}" dt="2022-08-04T22:08:37.205" v="75" actId="478"/>
          <ac:grpSpMkLst>
            <pc:docMk/>
            <pc:sldMk cId="1818476252" sldId="260"/>
            <ac:grpSpMk id="11" creationId="{DE2D4C7B-761B-4239-B4FF-DB857EB83783}"/>
          </ac:grpSpMkLst>
        </pc:grpChg>
        <pc:grpChg chg="add mod">
          <ac:chgData name="Arthur Liu" userId="57266d67-1d41-4103-859a-8797e8098ce0" providerId="ADAL" clId="{8829A3EF-FB37-5F4E-B401-959755AE5EA5}" dt="2022-08-04T22:08:48.567" v="82" actId="1076"/>
          <ac:grpSpMkLst>
            <pc:docMk/>
            <pc:sldMk cId="1818476252" sldId="260"/>
            <ac:grpSpMk id="14" creationId="{674C75BE-8807-AB41-AD35-CF1043A009B7}"/>
          </ac:grpSpMkLst>
        </pc:grpChg>
        <pc:cxnChg chg="del mod">
          <ac:chgData name="Arthur Liu" userId="57266d67-1d41-4103-859a-8797e8098ce0" providerId="ADAL" clId="{8829A3EF-FB37-5F4E-B401-959755AE5EA5}" dt="2022-08-04T22:08:37.205" v="75" actId="478"/>
          <ac:cxnSpMkLst>
            <pc:docMk/>
            <pc:sldMk cId="1818476252" sldId="260"/>
            <ac:cxnSpMk id="10" creationId="{4729C801-1A20-4364-B43C-1D277FBE28A7}"/>
          </ac:cxnSpMkLst>
        </pc:cxnChg>
        <pc:cxnChg chg="del mod">
          <ac:chgData name="Arthur Liu" userId="57266d67-1d41-4103-859a-8797e8098ce0" providerId="ADAL" clId="{8829A3EF-FB37-5F4E-B401-959755AE5EA5}" dt="2022-08-04T22:08:37.205" v="75" actId="478"/>
          <ac:cxnSpMkLst>
            <pc:docMk/>
            <pc:sldMk cId="1818476252" sldId="260"/>
            <ac:cxnSpMk id="12" creationId="{82EFE5D6-88D3-4936-80A8-A3A53CB4D640}"/>
          </ac:cxnSpMkLst>
        </pc:cxnChg>
        <pc:cxnChg chg="del mod">
          <ac:chgData name="Arthur Liu" userId="57266d67-1d41-4103-859a-8797e8098ce0" providerId="ADAL" clId="{8829A3EF-FB37-5F4E-B401-959755AE5EA5}" dt="2022-08-04T22:08:37.205" v="75" actId="478"/>
          <ac:cxnSpMkLst>
            <pc:docMk/>
            <pc:sldMk cId="1818476252" sldId="260"/>
            <ac:cxnSpMk id="13" creationId="{C439EE96-8A24-4476-86EC-42C166856683}"/>
          </ac:cxnSpMkLst>
        </pc:cxnChg>
        <pc:cxnChg chg="del mod">
          <ac:chgData name="Arthur Liu" userId="57266d67-1d41-4103-859a-8797e8098ce0" providerId="ADAL" clId="{8829A3EF-FB37-5F4E-B401-959755AE5EA5}" dt="2022-08-04T22:08:37.205" v="75" actId="478"/>
          <ac:cxnSpMkLst>
            <pc:docMk/>
            <pc:sldMk cId="1818476252" sldId="260"/>
            <ac:cxnSpMk id="23" creationId="{82EFE5D6-88D3-4936-80A8-A3A53CB4D640}"/>
          </ac:cxnSpMkLst>
        </pc:cxnChg>
        <pc:cxnChg chg="add mod">
          <ac:chgData name="Arthur Liu" userId="57266d67-1d41-4103-859a-8797e8098ce0" providerId="ADAL" clId="{8829A3EF-FB37-5F4E-B401-959755AE5EA5}" dt="2022-08-04T22:08:43.440" v="80" actId="164"/>
          <ac:cxnSpMkLst>
            <pc:docMk/>
            <pc:sldMk cId="1818476252" sldId="260"/>
            <ac:cxnSpMk id="33" creationId="{DC3A2656-173C-164C-A2BF-70A9915E5709}"/>
          </ac:cxnSpMkLst>
        </pc:cxnChg>
        <pc:cxnChg chg="add mod">
          <ac:chgData name="Arthur Liu" userId="57266d67-1d41-4103-859a-8797e8098ce0" providerId="ADAL" clId="{8829A3EF-FB37-5F4E-B401-959755AE5EA5}" dt="2022-08-04T22:08:43.440" v="80" actId="164"/>
          <ac:cxnSpMkLst>
            <pc:docMk/>
            <pc:sldMk cId="1818476252" sldId="260"/>
            <ac:cxnSpMk id="34" creationId="{38F5F440-7A01-B74E-AF90-FD75C34A30BB}"/>
          </ac:cxnSpMkLst>
        </pc:cxnChg>
        <pc:cxnChg chg="add mod">
          <ac:chgData name="Arthur Liu" userId="57266d67-1d41-4103-859a-8797e8098ce0" providerId="ADAL" clId="{8829A3EF-FB37-5F4E-B401-959755AE5EA5}" dt="2022-08-04T22:08:43.440" v="80" actId="164"/>
          <ac:cxnSpMkLst>
            <pc:docMk/>
            <pc:sldMk cId="1818476252" sldId="260"/>
            <ac:cxnSpMk id="35" creationId="{41C3A3C9-7AE6-2743-B6AD-A6414CA7AC8A}"/>
          </ac:cxnSpMkLst>
        </pc:cxnChg>
      </pc:sldChg>
      <pc:sldChg chg="addSp modSp add">
        <pc:chgData name="Arthur Liu" userId="57266d67-1d41-4103-859a-8797e8098ce0" providerId="ADAL" clId="{8829A3EF-FB37-5F4E-B401-959755AE5EA5}" dt="2022-08-04T22:04:24.386" v="38"/>
        <pc:sldMkLst>
          <pc:docMk/>
          <pc:sldMk cId="2304749462" sldId="261"/>
        </pc:sldMkLst>
        <pc:spChg chg="mod">
          <ac:chgData name="Arthur Liu" userId="57266d67-1d41-4103-859a-8797e8098ce0" providerId="ADAL" clId="{8829A3EF-FB37-5F4E-B401-959755AE5EA5}" dt="2022-08-04T22:02:56.375" v="30" actId="12"/>
          <ac:spMkLst>
            <pc:docMk/>
            <pc:sldMk cId="2304749462" sldId="261"/>
            <ac:spMk id="3" creationId="{00000000-0000-0000-0000-000000000000}"/>
          </ac:spMkLst>
        </pc:spChg>
        <pc:spChg chg="add mod">
          <ac:chgData name="Arthur Liu" userId="57266d67-1d41-4103-859a-8797e8098ce0" providerId="ADAL" clId="{8829A3EF-FB37-5F4E-B401-959755AE5EA5}" dt="2022-08-04T22:04:24.386" v="38"/>
          <ac:spMkLst>
            <pc:docMk/>
            <pc:sldMk cId="2304749462" sldId="261"/>
            <ac:spMk id="4" creationId="{5B94A07A-4928-D94C-A3C4-365076269CF0}"/>
          </ac:spMkLst>
        </pc:spChg>
        <pc:spChg chg="add mod">
          <ac:chgData name="Arthur Liu" userId="57266d67-1d41-4103-859a-8797e8098ce0" providerId="ADAL" clId="{8829A3EF-FB37-5F4E-B401-959755AE5EA5}" dt="2022-08-04T22:04:24.386" v="38"/>
          <ac:spMkLst>
            <pc:docMk/>
            <pc:sldMk cId="2304749462" sldId="261"/>
            <ac:spMk id="5" creationId="{942179F1-2B9E-0241-9112-FAC817311EA9}"/>
          </ac:spMkLst>
        </pc:spChg>
      </pc:sldChg>
      <pc:sldChg chg="addSp modSp add mod">
        <pc:chgData name="Arthur Liu" userId="57266d67-1d41-4103-859a-8797e8098ce0" providerId="ADAL" clId="{8829A3EF-FB37-5F4E-B401-959755AE5EA5}" dt="2022-08-04T22:04:24.386" v="38"/>
        <pc:sldMkLst>
          <pc:docMk/>
          <pc:sldMk cId="3559965419" sldId="262"/>
        </pc:sldMkLst>
        <pc:spChg chg="mod">
          <ac:chgData name="Arthur Liu" userId="57266d67-1d41-4103-859a-8797e8098ce0" providerId="ADAL" clId="{8829A3EF-FB37-5F4E-B401-959755AE5EA5}" dt="2022-08-04T22:03:03.553" v="31" actId="12"/>
          <ac:spMkLst>
            <pc:docMk/>
            <pc:sldMk cId="3559965419" sldId="262"/>
            <ac:spMk id="3" creationId="{00000000-0000-0000-0000-000000000000}"/>
          </ac:spMkLst>
        </pc:spChg>
        <pc:spChg chg="add mod">
          <ac:chgData name="Arthur Liu" userId="57266d67-1d41-4103-859a-8797e8098ce0" providerId="ADAL" clId="{8829A3EF-FB37-5F4E-B401-959755AE5EA5}" dt="2022-08-04T22:04:24.386" v="38"/>
          <ac:spMkLst>
            <pc:docMk/>
            <pc:sldMk cId="3559965419" sldId="262"/>
            <ac:spMk id="4" creationId="{F6DFA98F-BAFC-A44C-AF98-CCAA72ACC01F}"/>
          </ac:spMkLst>
        </pc:spChg>
        <pc:spChg chg="add mod">
          <ac:chgData name="Arthur Liu" userId="57266d67-1d41-4103-859a-8797e8098ce0" providerId="ADAL" clId="{8829A3EF-FB37-5F4E-B401-959755AE5EA5}" dt="2022-08-04T22:04:24.386" v="38"/>
          <ac:spMkLst>
            <pc:docMk/>
            <pc:sldMk cId="3559965419" sldId="262"/>
            <ac:spMk id="5" creationId="{72A030D3-7816-EE46-930B-621149DD05A5}"/>
          </ac:spMkLst>
        </pc:spChg>
      </pc:sldChg>
      <pc:sldChg chg="addSp modSp add mod">
        <pc:chgData name="Arthur Liu" userId="57266d67-1d41-4103-859a-8797e8098ce0" providerId="ADAL" clId="{8829A3EF-FB37-5F4E-B401-959755AE5EA5}" dt="2022-08-05T07:04:18.359" v="1654" actId="14100"/>
        <pc:sldMkLst>
          <pc:docMk/>
          <pc:sldMk cId="2346648859" sldId="263"/>
        </pc:sldMkLst>
        <pc:spChg chg="mod">
          <ac:chgData name="Arthur Liu" userId="57266d67-1d41-4103-859a-8797e8098ce0" providerId="ADAL" clId="{8829A3EF-FB37-5F4E-B401-959755AE5EA5}" dt="2022-08-05T07:04:18.359" v="1654" actId="14100"/>
          <ac:spMkLst>
            <pc:docMk/>
            <pc:sldMk cId="2346648859" sldId="263"/>
            <ac:spMk id="3" creationId="{00000000-0000-0000-0000-000000000000}"/>
          </ac:spMkLst>
        </pc:spChg>
        <pc:spChg chg="add mod">
          <ac:chgData name="Arthur Liu" userId="57266d67-1d41-4103-859a-8797e8098ce0" providerId="ADAL" clId="{8829A3EF-FB37-5F4E-B401-959755AE5EA5}" dt="2022-08-04T22:04:24.386" v="38"/>
          <ac:spMkLst>
            <pc:docMk/>
            <pc:sldMk cId="2346648859" sldId="263"/>
            <ac:spMk id="4" creationId="{E3A8694D-4135-744E-9E6F-75A60CD93B0A}"/>
          </ac:spMkLst>
        </pc:spChg>
        <pc:spChg chg="add mod">
          <ac:chgData name="Arthur Liu" userId="57266d67-1d41-4103-859a-8797e8098ce0" providerId="ADAL" clId="{8829A3EF-FB37-5F4E-B401-959755AE5EA5}" dt="2022-08-04T22:04:24.386" v="38"/>
          <ac:spMkLst>
            <pc:docMk/>
            <pc:sldMk cId="2346648859" sldId="263"/>
            <ac:spMk id="5" creationId="{0DA853AF-C39E-154A-82D6-A6FBFD79964C}"/>
          </ac:spMkLst>
        </pc:spChg>
      </pc:sldChg>
      <pc:sldChg chg="addSp delSp modSp add mod">
        <pc:chgData name="Arthur Liu" userId="57266d67-1d41-4103-859a-8797e8098ce0" providerId="ADAL" clId="{8829A3EF-FB37-5F4E-B401-959755AE5EA5}" dt="2022-08-05T06:26:48.651" v="1424"/>
        <pc:sldMkLst>
          <pc:docMk/>
          <pc:sldMk cId="1138606956" sldId="264"/>
        </pc:sldMkLst>
        <pc:spChg chg="mod">
          <ac:chgData name="Arthur Liu" userId="57266d67-1d41-4103-859a-8797e8098ce0" providerId="ADAL" clId="{8829A3EF-FB37-5F4E-B401-959755AE5EA5}" dt="2022-08-04T22:31:52.399" v="259" actId="5793"/>
          <ac:spMkLst>
            <pc:docMk/>
            <pc:sldMk cId="1138606956" sldId="264"/>
            <ac:spMk id="3" creationId="{00000000-0000-0000-0000-000000000000}"/>
          </ac:spMkLst>
        </pc:spChg>
        <pc:spChg chg="add mod">
          <ac:chgData name="Arthur Liu" userId="57266d67-1d41-4103-859a-8797e8098ce0" providerId="ADAL" clId="{8829A3EF-FB37-5F4E-B401-959755AE5EA5}" dt="2022-08-04T22:04:24.386" v="38"/>
          <ac:spMkLst>
            <pc:docMk/>
            <pc:sldMk cId="1138606956" sldId="264"/>
            <ac:spMk id="4" creationId="{5413A627-564C-F54B-8B22-80B7D0475600}"/>
          </ac:spMkLst>
        </pc:spChg>
        <pc:spChg chg="add mod">
          <ac:chgData name="Arthur Liu" userId="57266d67-1d41-4103-859a-8797e8098ce0" providerId="ADAL" clId="{8829A3EF-FB37-5F4E-B401-959755AE5EA5}" dt="2022-08-04T22:04:24.386" v="38"/>
          <ac:spMkLst>
            <pc:docMk/>
            <pc:sldMk cId="1138606956" sldId="264"/>
            <ac:spMk id="5" creationId="{0253E278-E2C0-424D-B4DB-1F24720080CF}"/>
          </ac:spMkLst>
        </pc:spChg>
        <pc:spChg chg="add del mod">
          <ac:chgData name="Arthur Liu" userId="57266d67-1d41-4103-859a-8797e8098ce0" providerId="ADAL" clId="{8829A3EF-FB37-5F4E-B401-959755AE5EA5}" dt="2022-08-05T06:26:48.651" v="1424"/>
          <ac:spMkLst>
            <pc:docMk/>
            <pc:sldMk cId="1138606956" sldId="264"/>
            <ac:spMk id="8" creationId="{590ABFCA-63A1-9445-B43F-398233047FCB}"/>
          </ac:spMkLst>
        </pc:spChg>
        <pc:picChg chg="add mod">
          <ac:chgData name="Arthur Liu" userId="57266d67-1d41-4103-859a-8797e8098ce0" providerId="ADAL" clId="{8829A3EF-FB37-5F4E-B401-959755AE5EA5}" dt="2022-08-05T06:26:44.996" v="1420" actId="1076"/>
          <ac:picMkLst>
            <pc:docMk/>
            <pc:sldMk cId="1138606956" sldId="264"/>
            <ac:picMk id="6" creationId="{9ADF1EE1-5D7A-6B4D-A3BC-BFE967D15935}"/>
          </ac:picMkLst>
        </pc:picChg>
        <pc:picChg chg="add mod">
          <ac:chgData name="Arthur Liu" userId="57266d67-1d41-4103-859a-8797e8098ce0" providerId="ADAL" clId="{8829A3EF-FB37-5F4E-B401-959755AE5EA5}" dt="2022-08-05T06:26:43.747" v="1418" actId="1076"/>
          <ac:picMkLst>
            <pc:docMk/>
            <pc:sldMk cId="1138606956" sldId="264"/>
            <ac:picMk id="7" creationId="{8A7F028A-7E30-804A-8A08-21579480EFD9}"/>
          </ac:picMkLst>
        </pc:picChg>
        <pc:picChg chg="add mod">
          <ac:chgData name="Arthur Liu" userId="57266d67-1d41-4103-859a-8797e8098ce0" providerId="ADAL" clId="{8829A3EF-FB37-5F4E-B401-959755AE5EA5}" dt="2022-08-05T06:26:47.595" v="1422" actId="1076"/>
          <ac:picMkLst>
            <pc:docMk/>
            <pc:sldMk cId="1138606956" sldId="264"/>
            <ac:picMk id="9" creationId="{771992F9-5EFE-984F-A517-35ED8A5E5884}"/>
          </ac:picMkLst>
        </pc:picChg>
      </pc:sldChg>
      <pc:sldChg chg="add del modTransition">
        <pc:chgData name="Arthur Liu" userId="57266d67-1d41-4103-859a-8797e8098ce0" providerId="ADAL" clId="{8829A3EF-FB37-5F4E-B401-959755AE5EA5}" dt="2022-08-05T01:10:47.970" v="1348" actId="2696"/>
        <pc:sldMkLst>
          <pc:docMk/>
          <pc:sldMk cId="0" sldId="265"/>
        </pc:sldMkLst>
      </pc:sldChg>
      <pc:sldChg chg="add del">
        <pc:chgData name="Arthur Liu" userId="57266d67-1d41-4103-859a-8797e8098ce0" providerId="ADAL" clId="{8829A3EF-FB37-5F4E-B401-959755AE5EA5}" dt="2022-08-04T22:03:51.502" v="33" actId="2696"/>
        <pc:sldMkLst>
          <pc:docMk/>
          <pc:sldMk cId="2631771774" sldId="265"/>
        </pc:sldMkLst>
      </pc:sldChg>
      <pc:sldChg chg="add del modTransition">
        <pc:chgData name="Arthur Liu" userId="57266d67-1d41-4103-859a-8797e8098ce0" providerId="ADAL" clId="{8829A3EF-FB37-5F4E-B401-959755AE5EA5}" dt="2022-08-05T01:10:47.970" v="1348" actId="2696"/>
        <pc:sldMkLst>
          <pc:docMk/>
          <pc:sldMk cId="0" sldId="266"/>
        </pc:sldMkLst>
      </pc:sldChg>
      <pc:sldChg chg="add del">
        <pc:chgData name="Arthur Liu" userId="57266d67-1d41-4103-859a-8797e8098ce0" providerId="ADAL" clId="{8829A3EF-FB37-5F4E-B401-959755AE5EA5}" dt="2022-08-04T22:03:51.502" v="33" actId="2696"/>
        <pc:sldMkLst>
          <pc:docMk/>
          <pc:sldMk cId="3818902493" sldId="266"/>
        </pc:sldMkLst>
      </pc:sldChg>
      <pc:sldChg chg="add del">
        <pc:chgData name="Arthur Liu" userId="57266d67-1d41-4103-859a-8797e8098ce0" providerId="ADAL" clId="{8829A3EF-FB37-5F4E-B401-959755AE5EA5}" dt="2022-08-04T22:03:51.502" v="33" actId="2696"/>
        <pc:sldMkLst>
          <pc:docMk/>
          <pc:sldMk cId="1120480072" sldId="267"/>
        </pc:sldMkLst>
      </pc:sldChg>
      <pc:sldChg chg="add del">
        <pc:chgData name="Arthur Liu" userId="57266d67-1d41-4103-859a-8797e8098ce0" providerId="ADAL" clId="{8829A3EF-FB37-5F4E-B401-959755AE5EA5}" dt="2022-08-04T22:03:51.502" v="33" actId="2696"/>
        <pc:sldMkLst>
          <pc:docMk/>
          <pc:sldMk cId="44647213" sldId="268"/>
        </pc:sldMkLst>
      </pc:sldChg>
      <pc:sldChg chg="add del">
        <pc:chgData name="Arthur Liu" userId="57266d67-1d41-4103-859a-8797e8098ce0" providerId="ADAL" clId="{8829A3EF-FB37-5F4E-B401-959755AE5EA5}" dt="2022-08-04T22:03:51.502" v="33" actId="2696"/>
        <pc:sldMkLst>
          <pc:docMk/>
          <pc:sldMk cId="4150421203" sldId="269"/>
        </pc:sldMkLst>
      </pc:sldChg>
      <pc:sldChg chg="add del">
        <pc:chgData name="Arthur Liu" userId="57266d67-1d41-4103-859a-8797e8098ce0" providerId="ADAL" clId="{8829A3EF-FB37-5F4E-B401-959755AE5EA5}" dt="2022-08-04T22:03:51.502" v="33" actId="2696"/>
        <pc:sldMkLst>
          <pc:docMk/>
          <pc:sldMk cId="1345353996" sldId="270"/>
        </pc:sldMkLst>
      </pc:sldChg>
      <pc:sldChg chg="modSp add del mod modTransition">
        <pc:chgData name="Arthur Liu" userId="57266d67-1d41-4103-859a-8797e8098ce0" providerId="ADAL" clId="{8829A3EF-FB37-5F4E-B401-959755AE5EA5}" dt="2022-08-05T01:10:47.970" v="1348" actId="2696"/>
        <pc:sldMkLst>
          <pc:docMk/>
          <pc:sldMk cId="0" sldId="271"/>
        </pc:sldMkLst>
        <pc:spChg chg="mod">
          <ac:chgData name="Arthur Liu" userId="57266d67-1d41-4103-859a-8797e8098ce0" providerId="ADAL" clId="{8829A3EF-FB37-5F4E-B401-959755AE5EA5}" dt="2022-08-05T00:05:41.102" v="1020" actId="27636"/>
          <ac:spMkLst>
            <pc:docMk/>
            <pc:sldMk cId="0" sldId="271"/>
            <ac:spMk id="52226" creationId="{00000000-0000-0000-0000-000000000000}"/>
          </ac:spMkLst>
        </pc:spChg>
      </pc:sldChg>
      <pc:sldChg chg="modSp add mod modTransition modNotesTx">
        <pc:chgData name="Arthur Liu" userId="57266d67-1d41-4103-859a-8797e8098ce0" providerId="ADAL" clId="{8829A3EF-FB37-5F4E-B401-959755AE5EA5}" dt="2022-08-05T08:58:19.271" v="2671" actId="20577"/>
        <pc:sldMkLst>
          <pc:docMk/>
          <pc:sldMk cId="0" sldId="272"/>
        </pc:sldMkLst>
        <pc:spChg chg="mod">
          <ac:chgData name="Arthur Liu" userId="57266d67-1d41-4103-859a-8797e8098ce0" providerId="ADAL" clId="{8829A3EF-FB37-5F4E-B401-959755AE5EA5}" dt="2022-08-05T01:11:57.712" v="1382" actId="14100"/>
          <ac:spMkLst>
            <pc:docMk/>
            <pc:sldMk cId="0" sldId="272"/>
            <ac:spMk id="9" creationId="{00000000-0000-0000-0000-000000000000}"/>
          </ac:spMkLst>
        </pc:spChg>
      </pc:sldChg>
      <pc:sldChg chg="add del">
        <pc:chgData name="Arthur Liu" userId="57266d67-1d41-4103-859a-8797e8098ce0" providerId="ADAL" clId="{8829A3EF-FB37-5F4E-B401-959755AE5EA5}" dt="2022-08-04T22:03:51.502" v="33" actId="2696"/>
        <pc:sldMkLst>
          <pc:docMk/>
          <pc:sldMk cId="3037959682" sldId="272"/>
        </pc:sldMkLst>
      </pc:sldChg>
      <pc:sldChg chg="addSp delSp modSp add mod modTransition modShow">
        <pc:chgData name="Arthur Liu" userId="57266d67-1d41-4103-859a-8797e8098ce0" providerId="ADAL" clId="{8829A3EF-FB37-5F4E-B401-959755AE5EA5}" dt="2022-08-05T06:17:48.527" v="1401" actId="20577"/>
        <pc:sldMkLst>
          <pc:docMk/>
          <pc:sldMk cId="0" sldId="273"/>
        </pc:sldMkLst>
        <pc:spChg chg="del">
          <ac:chgData name="Arthur Liu" userId="57266d67-1d41-4103-859a-8797e8098ce0" providerId="ADAL" clId="{8829A3EF-FB37-5F4E-B401-959755AE5EA5}" dt="2022-08-05T01:12:51.785" v="1385" actId="478"/>
          <ac:spMkLst>
            <pc:docMk/>
            <pc:sldMk cId="0" sldId="273"/>
            <ac:spMk id="7" creationId="{00000000-0000-0000-0000-000000000000}"/>
          </ac:spMkLst>
        </pc:spChg>
        <pc:spChg chg="add del mod">
          <ac:chgData name="Arthur Liu" userId="57266d67-1d41-4103-859a-8797e8098ce0" providerId="ADAL" clId="{8829A3EF-FB37-5F4E-B401-959755AE5EA5}" dt="2022-08-05T01:12:50.460" v="1384"/>
          <ac:spMkLst>
            <pc:docMk/>
            <pc:sldMk cId="0" sldId="273"/>
            <ac:spMk id="8" creationId="{2C22067A-EB96-6044-B239-3BB1B1090C98}"/>
          </ac:spMkLst>
        </pc:spChg>
        <pc:spChg chg="add mod">
          <ac:chgData name="Arthur Liu" userId="57266d67-1d41-4103-859a-8797e8098ce0" providerId="ADAL" clId="{8829A3EF-FB37-5F4E-B401-959755AE5EA5}" dt="2022-08-05T06:17:48.527" v="1401" actId="20577"/>
          <ac:spMkLst>
            <pc:docMk/>
            <pc:sldMk cId="0" sldId="273"/>
            <ac:spMk id="9" creationId="{CE47760C-8B9C-9D4C-9326-93E3DFCFB9F0}"/>
          </ac:spMkLst>
        </pc:spChg>
        <pc:spChg chg="mod">
          <ac:chgData name="Arthur Liu" userId="57266d67-1d41-4103-859a-8797e8098ce0" providerId="ADAL" clId="{8829A3EF-FB37-5F4E-B401-959755AE5EA5}" dt="2022-08-05T01:12:54.728" v="1387" actId="1076"/>
          <ac:spMkLst>
            <pc:docMk/>
            <pc:sldMk cId="0" sldId="273"/>
            <ac:spMk id="57346" creationId="{00000000-0000-0000-0000-000000000000}"/>
          </ac:spMkLst>
        </pc:spChg>
      </pc:sldChg>
      <pc:sldChg chg="add del">
        <pc:chgData name="Arthur Liu" userId="57266d67-1d41-4103-859a-8797e8098ce0" providerId="ADAL" clId="{8829A3EF-FB37-5F4E-B401-959755AE5EA5}" dt="2022-08-04T22:04:07.567" v="34" actId="2696"/>
        <pc:sldMkLst>
          <pc:docMk/>
          <pc:sldMk cId="2260228268" sldId="273"/>
        </pc:sldMkLst>
      </pc:sldChg>
      <pc:sldChg chg="delSp modSp add mod modTransition">
        <pc:chgData name="Arthur Liu" userId="57266d67-1d41-4103-859a-8797e8098ce0" providerId="ADAL" clId="{8829A3EF-FB37-5F4E-B401-959755AE5EA5}" dt="2022-08-04T22:51:09.555" v="474" actId="21"/>
        <pc:sldMkLst>
          <pc:docMk/>
          <pc:sldMk cId="0" sldId="274"/>
        </pc:sldMkLst>
        <pc:spChg chg="del">
          <ac:chgData name="Arthur Liu" userId="57266d67-1d41-4103-859a-8797e8098ce0" providerId="ADAL" clId="{8829A3EF-FB37-5F4E-B401-959755AE5EA5}" dt="2022-08-04T22:50:21.337" v="350" actId="478"/>
          <ac:spMkLst>
            <pc:docMk/>
            <pc:sldMk cId="0" sldId="274"/>
            <ac:spMk id="51" creationId="{00000000-0000-0000-0000-000000000000}"/>
          </ac:spMkLst>
        </pc:spChg>
        <pc:spChg chg="mod">
          <ac:chgData name="Arthur Liu" userId="57266d67-1d41-4103-859a-8797e8098ce0" providerId="ADAL" clId="{8829A3EF-FB37-5F4E-B401-959755AE5EA5}" dt="2022-08-04T22:50:20.155" v="349" actId="20577"/>
          <ac:spMkLst>
            <pc:docMk/>
            <pc:sldMk cId="0" sldId="274"/>
            <ac:spMk id="52226" creationId="{00000000-0000-0000-0000-000000000000}"/>
          </ac:spMkLst>
        </pc:spChg>
        <pc:grpChg chg="del">
          <ac:chgData name="Arthur Liu" userId="57266d67-1d41-4103-859a-8797e8098ce0" providerId="ADAL" clId="{8829A3EF-FB37-5F4E-B401-959755AE5EA5}" dt="2022-08-04T22:51:09.555" v="474" actId="21"/>
          <ac:grpSpMkLst>
            <pc:docMk/>
            <pc:sldMk cId="0" sldId="274"/>
            <ac:grpSpMk id="52243" creationId="{00000000-0000-0000-0000-000000000000}"/>
          </ac:grpSpMkLst>
        </pc:grpChg>
      </pc:sldChg>
      <pc:sldChg chg="modSp add mod ord modTransition">
        <pc:chgData name="Arthur Liu" userId="57266d67-1d41-4103-859a-8797e8098ce0" providerId="ADAL" clId="{8829A3EF-FB37-5F4E-B401-959755AE5EA5}" dt="2022-08-05T08:49:02.751" v="2153" actId="20578"/>
        <pc:sldMkLst>
          <pc:docMk/>
          <pc:sldMk cId="0" sldId="275"/>
        </pc:sldMkLst>
        <pc:spChg chg="mod">
          <ac:chgData name="Arthur Liu" userId="57266d67-1d41-4103-859a-8797e8098ce0" providerId="ADAL" clId="{8829A3EF-FB37-5F4E-B401-959755AE5EA5}" dt="2022-08-05T06:40:13.585" v="1603" actId="20577"/>
          <ac:spMkLst>
            <pc:docMk/>
            <pc:sldMk cId="0" sldId="275"/>
            <ac:spMk id="27650" creationId="{00000000-0000-0000-0000-000000000000}"/>
          </ac:spMkLst>
        </pc:spChg>
      </pc:sldChg>
      <pc:sldChg chg="addSp modSp add del mod">
        <pc:chgData name="Arthur Liu" userId="57266d67-1d41-4103-859a-8797e8098ce0" providerId="ADAL" clId="{8829A3EF-FB37-5F4E-B401-959755AE5EA5}" dt="2022-08-04T23:11:22.953" v="805" actId="2696"/>
        <pc:sldMkLst>
          <pc:docMk/>
          <pc:sldMk cId="803564537" sldId="275"/>
        </pc:sldMkLst>
        <pc:spChg chg="add mod">
          <ac:chgData name="Arthur Liu" userId="57266d67-1d41-4103-859a-8797e8098ce0" providerId="ADAL" clId="{8829A3EF-FB37-5F4E-B401-959755AE5EA5}" dt="2022-08-04T22:04:24.386" v="38"/>
          <ac:spMkLst>
            <pc:docMk/>
            <pc:sldMk cId="803564537" sldId="275"/>
            <ac:spMk id="3" creationId="{E1BF70F6-5534-E44B-B6A5-B94ADFC789B7}"/>
          </ac:spMkLst>
        </pc:spChg>
        <pc:spChg chg="add mod">
          <ac:chgData name="Arthur Liu" userId="57266d67-1d41-4103-859a-8797e8098ce0" providerId="ADAL" clId="{8829A3EF-FB37-5F4E-B401-959755AE5EA5}" dt="2022-08-04T22:04:24.386" v="38"/>
          <ac:spMkLst>
            <pc:docMk/>
            <pc:sldMk cId="803564537" sldId="275"/>
            <ac:spMk id="4" creationId="{3A6509A3-1CB8-E145-A931-C3BFEBCD594E}"/>
          </ac:spMkLst>
        </pc:spChg>
        <pc:grpChg chg="mod">
          <ac:chgData name="Arthur Liu" userId="57266d67-1d41-4103-859a-8797e8098ce0" providerId="ADAL" clId="{8829A3EF-FB37-5F4E-B401-959755AE5EA5}" dt="2022-08-04T22:06:44.876" v="69" actId="1076"/>
          <ac:grpSpMkLst>
            <pc:docMk/>
            <pc:sldMk cId="803564537" sldId="275"/>
            <ac:grpSpMk id="6" creationId="{64592BAB-3A1B-4B05-A271-76692EB8790B}"/>
          </ac:grpSpMkLst>
        </pc:grpChg>
        <pc:cxnChg chg="mod">
          <ac:chgData name="Arthur Liu" userId="57266d67-1d41-4103-859a-8797e8098ce0" providerId="ADAL" clId="{8829A3EF-FB37-5F4E-B401-959755AE5EA5}" dt="2022-08-04T22:06:53.834" v="71" actId="14100"/>
          <ac:cxnSpMkLst>
            <pc:docMk/>
            <pc:sldMk cId="803564537" sldId="275"/>
            <ac:cxnSpMk id="14" creationId="{CA8CD619-A402-4574-92D3-923DB0BC90B8}"/>
          </ac:cxnSpMkLst>
        </pc:cxnChg>
      </pc:sldChg>
      <pc:sldChg chg="addSp modSp add del">
        <pc:chgData name="Arthur Liu" userId="57266d67-1d41-4103-859a-8797e8098ce0" providerId="ADAL" clId="{8829A3EF-FB37-5F4E-B401-959755AE5EA5}" dt="2022-08-04T23:11:24.922" v="806" actId="2696"/>
        <pc:sldMkLst>
          <pc:docMk/>
          <pc:sldMk cId="4220889131" sldId="276"/>
        </pc:sldMkLst>
        <pc:spChg chg="add mod">
          <ac:chgData name="Arthur Liu" userId="57266d67-1d41-4103-859a-8797e8098ce0" providerId="ADAL" clId="{8829A3EF-FB37-5F4E-B401-959755AE5EA5}" dt="2022-08-04T22:04:24.386" v="38"/>
          <ac:spMkLst>
            <pc:docMk/>
            <pc:sldMk cId="4220889131" sldId="276"/>
            <ac:spMk id="4" creationId="{B5349DEA-86AF-5346-B2C8-4A1AD8FD2BA5}"/>
          </ac:spMkLst>
        </pc:spChg>
        <pc:spChg chg="add mod">
          <ac:chgData name="Arthur Liu" userId="57266d67-1d41-4103-859a-8797e8098ce0" providerId="ADAL" clId="{8829A3EF-FB37-5F4E-B401-959755AE5EA5}" dt="2022-08-04T22:04:24.386" v="38"/>
          <ac:spMkLst>
            <pc:docMk/>
            <pc:sldMk cId="4220889131" sldId="276"/>
            <ac:spMk id="5" creationId="{CEBAB8D9-CB9E-F846-8F71-10528358D109}"/>
          </ac:spMkLst>
        </pc:spChg>
      </pc:sldChg>
      <pc:sldChg chg="modSp add mod modTransition">
        <pc:chgData name="Arthur Liu" userId="57266d67-1d41-4103-859a-8797e8098ce0" providerId="ADAL" clId="{8829A3EF-FB37-5F4E-B401-959755AE5EA5}" dt="2022-08-05T06:35:27.166" v="1443" actId="20577"/>
        <pc:sldMkLst>
          <pc:docMk/>
          <pc:sldMk cId="0" sldId="277"/>
        </pc:sldMkLst>
        <pc:spChg chg="mod">
          <ac:chgData name="Arthur Liu" userId="57266d67-1d41-4103-859a-8797e8098ce0" providerId="ADAL" clId="{8829A3EF-FB37-5F4E-B401-959755AE5EA5}" dt="2022-08-05T06:35:27.166" v="1443" actId="20577"/>
          <ac:spMkLst>
            <pc:docMk/>
            <pc:sldMk cId="0" sldId="277"/>
            <ac:spMk id="58370" creationId="{00000000-0000-0000-0000-000000000000}"/>
          </ac:spMkLst>
        </pc:spChg>
      </pc:sldChg>
      <pc:sldChg chg="modSp add mod modTransition">
        <pc:chgData name="Arthur Liu" userId="57266d67-1d41-4103-859a-8797e8098ce0" providerId="ADAL" clId="{8829A3EF-FB37-5F4E-B401-959755AE5EA5}" dt="2022-08-04T23:39:16.238" v="897" actId="1076"/>
        <pc:sldMkLst>
          <pc:docMk/>
          <pc:sldMk cId="0" sldId="278"/>
        </pc:sldMkLst>
        <pc:spChg chg="mod">
          <ac:chgData name="Arthur Liu" userId="57266d67-1d41-4103-859a-8797e8098ce0" providerId="ADAL" clId="{8829A3EF-FB37-5F4E-B401-959755AE5EA5}" dt="2022-08-04T23:39:11.123" v="896" actId="27636"/>
          <ac:spMkLst>
            <pc:docMk/>
            <pc:sldMk cId="0" sldId="278"/>
            <ac:spMk id="60418" creationId="{00000000-0000-0000-0000-000000000000}"/>
          </ac:spMkLst>
        </pc:spChg>
        <pc:grpChg chg="mod">
          <ac:chgData name="Arthur Liu" userId="57266d67-1d41-4103-859a-8797e8098ce0" providerId="ADAL" clId="{8829A3EF-FB37-5F4E-B401-959755AE5EA5}" dt="2022-08-04T23:39:16.238" v="897" actId="1076"/>
          <ac:grpSpMkLst>
            <pc:docMk/>
            <pc:sldMk cId="0" sldId="278"/>
            <ac:grpSpMk id="60421" creationId="{00000000-0000-0000-0000-000000000000}"/>
          </ac:grpSpMkLst>
        </pc:grpChg>
      </pc:sldChg>
      <pc:sldChg chg="addSp modSp add del">
        <pc:chgData name="Arthur Liu" userId="57266d67-1d41-4103-859a-8797e8098ce0" providerId="ADAL" clId="{8829A3EF-FB37-5F4E-B401-959755AE5EA5}" dt="2022-08-04T23:13:16.524" v="807" actId="2696"/>
        <pc:sldMkLst>
          <pc:docMk/>
          <pc:sldMk cId="3025722278" sldId="278"/>
        </pc:sldMkLst>
        <pc:spChg chg="add mod">
          <ac:chgData name="Arthur Liu" userId="57266d67-1d41-4103-859a-8797e8098ce0" providerId="ADAL" clId="{8829A3EF-FB37-5F4E-B401-959755AE5EA5}" dt="2022-08-04T22:04:24.386" v="38"/>
          <ac:spMkLst>
            <pc:docMk/>
            <pc:sldMk cId="3025722278" sldId="278"/>
            <ac:spMk id="4" creationId="{2EAB7380-25FB-D343-B0DD-EB27348E4E8E}"/>
          </ac:spMkLst>
        </pc:spChg>
        <pc:spChg chg="add mod">
          <ac:chgData name="Arthur Liu" userId="57266d67-1d41-4103-859a-8797e8098ce0" providerId="ADAL" clId="{8829A3EF-FB37-5F4E-B401-959755AE5EA5}" dt="2022-08-04T22:04:24.386" v="38"/>
          <ac:spMkLst>
            <pc:docMk/>
            <pc:sldMk cId="3025722278" sldId="278"/>
            <ac:spMk id="5" creationId="{6A874886-076D-054C-BB4A-CC6F54312F22}"/>
          </ac:spMkLst>
        </pc:spChg>
      </pc:sldChg>
      <pc:sldChg chg="addSp delSp modSp add mod modTransition">
        <pc:chgData name="Arthur Liu" userId="57266d67-1d41-4103-859a-8797e8098ce0" providerId="ADAL" clId="{8829A3EF-FB37-5F4E-B401-959755AE5EA5}" dt="2022-08-04T23:39:46.041" v="909" actId="208"/>
        <pc:sldMkLst>
          <pc:docMk/>
          <pc:sldMk cId="0" sldId="279"/>
        </pc:sldMkLst>
        <pc:spChg chg="mod">
          <ac:chgData name="Arthur Liu" userId="57266d67-1d41-4103-859a-8797e8098ce0" providerId="ADAL" clId="{8829A3EF-FB37-5F4E-B401-959755AE5EA5}" dt="2022-08-04T23:39:41.672" v="908" actId="208"/>
          <ac:spMkLst>
            <pc:docMk/>
            <pc:sldMk cId="0" sldId="279"/>
            <ac:spMk id="40" creationId="{B02F97E3-3DBB-A148-8444-870CDE733362}"/>
          </ac:spMkLst>
        </pc:spChg>
        <pc:spChg chg="mod">
          <ac:chgData name="Arthur Liu" userId="57266d67-1d41-4103-859a-8797e8098ce0" providerId="ADAL" clId="{8829A3EF-FB37-5F4E-B401-959755AE5EA5}" dt="2022-08-04T23:39:29.342" v="903"/>
          <ac:spMkLst>
            <pc:docMk/>
            <pc:sldMk cId="0" sldId="279"/>
            <ac:spMk id="43" creationId="{8FDD53FE-6E35-F64C-9E96-B96DDA70BB87}"/>
          </ac:spMkLst>
        </pc:spChg>
        <pc:spChg chg="mod">
          <ac:chgData name="Arthur Liu" userId="57266d67-1d41-4103-859a-8797e8098ce0" providerId="ADAL" clId="{8829A3EF-FB37-5F4E-B401-959755AE5EA5}" dt="2022-08-04T23:39:29.342" v="903"/>
          <ac:spMkLst>
            <pc:docMk/>
            <pc:sldMk cId="0" sldId="279"/>
            <ac:spMk id="44" creationId="{2DB9A87C-BDBA-B340-8C92-84CFDC1A8E01}"/>
          </ac:spMkLst>
        </pc:spChg>
        <pc:spChg chg="mod">
          <ac:chgData name="Arthur Liu" userId="57266d67-1d41-4103-859a-8797e8098ce0" providerId="ADAL" clId="{8829A3EF-FB37-5F4E-B401-959755AE5EA5}" dt="2022-08-04T23:39:29.342" v="903"/>
          <ac:spMkLst>
            <pc:docMk/>
            <pc:sldMk cId="0" sldId="279"/>
            <ac:spMk id="45" creationId="{35DB1B91-D4F1-7844-A3D8-4E13BF846C23}"/>
          </ac:spMkLst>
        </pc:spChg>
        <pc:spChg chg="mod">
          <ac:chgData name="Arthur Liu" userId="57266d67-1d41-4103-859a-8797e8098ce0" providerId="ADAL" clId="{8829A3EF-FB37-5F4E-B401-959755AE5EA5}" dt="2022-08-04T23:39:29.342" v="903"/>
          <ac:spMkLst>
            <pc:docMk/>
            <pc:sldMk cId="0" sldId="279"/>
            <ac:spMk id="48" creationId="{1CF1A4E9-CD88-EB47-A204-A18479295F40}"/>
          </ac:spMkLst>
        </pc:spChg>
        <pc:spChg chg="mod">
          <ac:chgData name="Arthur Liu" userId="57266d67-1d41-4103-859a-8797e8098ce0" providerId="ADAL" clId="{8829A3EF-FB37-5F4E-B401-959755AE5EA5}" dt="2022-08-04T23:39:46.041" v="909" actId="208"/>
          <ac:spMkLst>
            <pc:docMk/>
            <pc:sldMk cId="0" sldId="279"/>
            <ac:spMk id="49" creationId="{31776BB8-D939-0341-AB31-549805095F7D}"/>
          </ac:spMkLst>
        </pc:spChg>
        <pc:spChg chg="mod">
          <ac:chgData name="Arthur Liu" userId="57266d67-1d41-4103-859a-8797e8098ce0" providerId="ADAL" clId="{8829A3EF-FB37-5F4E-B401-959755AE5EA5}" dt="2022-08-04T23:39:29.342" v="903"/>
          <ac:spMkLst>
            <pc:docMk/>
            <pc:sldMk cId="0" sldId="279"/>
            <ac:spMk id="52" creationId="{D6059640-5723-CE4C-9D6A-1244C58E3DE6}"/>
          </ac:spMkLst>
        </pc:spChg>
        <pc:spChg chg="mod">
          <ac:chgData name="Arthur Liu" userId="57266d67-1d41-4103-859a-8797e8098ce0" providerId="ADAL" clId="{8829A3EF-FB37-5F4E-B401-959755AE5EA5}" dt="2022-08-04T23:39:29.342" v="903"/>
          <ac:spMkLst>
            <pc:docMk/>
            <pc:sldMk cId="0" sldId="279"/>
            <ac:spMk id="54" creationId="{5B62E936-F7E7-3144-966E-A1BB84EB4F30}"/>
          </ac:spMkLst>
        </pc:spChg>
        <pc:spChg chg="mod">
          <ac:chgData name="Arthur Liu" userId="57266d67-1d41-4103-859a-8797e8098ce0" providerId="ADAL" clId="{8829A3EF-FB37-5F4E-B401-959755AE5EA5}" dt="2022-08-04T23:39:23.643" v="901" actId="27636"/>
          <ac:spMkLst>
            <pc:docMk/>
            <pc:sldMk cId="0" sldId="279"/>
            <ac:spMk id="62466" creationId="{00000000-0000-0000-0000-000000000000}"/>
          </ac:spMkLst>
        </pc:spChg>
        <pc:grpChg chg="add del mod">
          <ac:chgData name="Arthur Liu" userId="57266d67-1d41-4103-859a-8797e8098ce0" providerId="ADAL" clId="{8829A3EF-FB37-5F4E-B401-959755AE5EA5}" dt="2022-08-04T23:39:37.533" v="907"/>
          <ac:grpSpMkLst>
            <pc:docMk/>
            <pc:sldMk cId="0" sldId="279"/>
            <ac:grpSpMk id="39" creationId="{46091A49-45AA-FA48-BE81-914703EEB0E2}"/>
          </ac:grpSpMkLst>
        </pc:grpChg>
        <pc:grpChg chg="add del">
          <ac:chgData name="Arthur Liu" userId="57266d67-1d41-4103-859a-8797e8098ce0" providerId="ADAL" clId="{8829A3EF-FB37-5F4E-B401-959755AE5EA5}" dt="2022-08-04T23:39:37.346" v="906" actId="478"/>
          <ac:grpSpMkLst>
            <pc:docMk/>
            <pc:sldMk cId="0" sldId="279"/>
            <ac:grpSpMk id="62469" creationId="{00000000-0000-0000-0000-000000000000}"/>
          </ac:grpSpMkLst>
        </pc:grpChg>
        <pc:cxnChg chg="mod">
          <ac:chgData name="Arthur Liu" userId="57266d67-1d41-4103-859a-8797e8098ce0" providerId="ADAL" clId="{8829A3EF-FB37-5F4E-B401-959755AE5EA5}" dt="2022-08-04T23:39:29.342" v="903"/>
          <ac:cxnSpMkLst>
            <pc:docMk/>
            <pc:sldMk cId="0" sldId="279"/>
            <ac:cxnSpMk id="41" creationId="{8B374B89-F0B1-104A-A5B6-C4B120BBFEFA}"/>
          </ac:cxnSpMkLst>
        </pc:cxnChg>
        <pc:cxnChg chg="mod">
          <ac:chgData name="Arthur Liu" userId="57266d67-1d41-4103-859a-8797e8098ce0" providerId="ADAL" clId="{8829A3EF-FB37-5F4E-B401-959755AE5EA5}" dt="2022-08-04T23:39:29.342" v="903"/>
          <ac:cxnSpMkLst>
            <pc:docMk/>
            <pc:sldMk cId="0" sldId="279"/>
            <ac:cxnSpMk id="42" creationId="{B245E290-C6C2-6F49-91DC-11F69FD516B1}"/>
          </ac:cxnSpMkLst>
        </pc:cxnChg>
        <pc:cxnChg chg="mod">
          <ac:chgData name="Arthur Liu" userId="57266d67-1d41-4103-859a-8797e8098ce0" providerId="ADAL" clId="{8829A3EF-FB37-5F4E-B401-959755AE5EA5}" dt="2022-08-04T23:39:29.342" v="903"/>
          <ac:cxnSpMkLst>
            <pc:docMk/>
            <pc:sldMk cId="0" sldId="279"/>
            <ac:cxnSpMk id="46" creationId="{EFC864D9-9C2C-6145-807D-A4FEB7C8F0E7}"/>
          </ac:cxnSpMkLst>
        </pc:cxnChg>
        <pc:cxnChg chg="mod">
          <ac:chgData name="Arthur Liu" userId="57266d67-1d41-4103-859a-8797e8098ce0" providerId="ADAL" clId="{8829A3EF-FB37-5F4E-B401-959755AE5EA5}" dt="2022-08-04T23:39:29.342" v="903"/>
          <ac:cxnSpMkLst>
            <pc:docMk/>
            <pc:sldMk cId="0" sldId="279"/>
            <ac:cxnSpMk id="47" creationId="{ACDBF9B9-3BDD-6A47-ADFB-0D5C163751A7}"/>
          </ac:cxnSpMkLst>
        </pc:cxnChg>
        <pc:cxnChg chg="mod">
          <ac:chgData name="Arthur Liu" userId="57266d67-1d41-4103-859a-8797e8098ce0" providerId="ADAL" clId="{8829A3EF-FB37-5F4E-B401-959755AE5EA5}" dt="2022-08-04T23:39:29.342" v="903"/>
          <ac:cxnSpMkLst>
            <pc:docMk/>
            <pc:sldMk cId="0" sldId="279"/>
            <ac:cxnSpMk id="50" creationId="{424099EA-AA53-7549-86B3-BB2734EC8A5E}"/>
          </ac:cxnSpMkLst>
        </pc:cxnChg>
        <pc:cxnChg chg="mod">
          <ac:chgData name="Arthur Liu" userId="57266d67-1d41-4103-859a-8797e8098ce0" providerId="ADAL" clId="{8829A3EF-FB37-5F4E-B401-959755AE5EA5}" dt="2022-08-04T23:39:29.342" v="903"/>
          <ac:cxnSpMkLst>
            <pc:docMk/>
            <pc:sldMk cId="0" sldId="279"/>
            <ac:cxnSpMk id="51" creationId="{7F711C18-E7D3-D745-8D0D-21A22D89B622}"/>
          </ac:cxnSpMkLst>
        </pc:cxnChg>
        <pc:cxnChg chg="mod">
          <ac:chgData name="Arthur Liu" userId="57266d67-1d41-4103-859a-8797e8098ce0" providerId="ADAL" clId="{8829A3EF-FB37-5F4E-B401-959755AE5EA5}" dt="2022-08-04T23:39:29.342" v="903"/>
          <ac:cxnSpMkLst>
            <pc:docMk/>
            <pc:sldMk cId="0" sldId="279"/>
            <ac:cxnSpMk id="53" creationId="{60BADB14-2A7E-5645-9F3F-600E3581C761}"/>
          </ac:cxnSpMkLst>
        </pc:cxnChg>
        <pc:cxnChg chg="mod">
          <ac:chgData name="Arthur Liu" userId="57266d67-1d41-4103-859a-8797e8098ce0" providerId="ADAL" clId="{8829A3EF-FB37-5F4E-B401-959755AE5EA5}" dt="2022-08-04T23:39:37.346" v="906" actId="478"/>
          <ac:cxnSpMkLst>
            <pc:docMk/>
            <pc:sldMk cId="0" sldId="279"/>
            <ac:cxnSpMk id="62488" creationId="{00000000-0000-0000-0000-000000000000}"/>
          </ac:cxnSpMkLst>
        </pc:cxnChg>
        <pc:cxnChg chg="mod">
          <ac:chgData name="Arthur Liu" userId="57266d67-1d41-4103-859a-8797e8098ce0" providerId="ADAL" clId="{8829A3EF-FB37-5F4E-B401-959755AE5EA5}" dt="2022-08-04T23:39:37.346" v="906" actId="478"/>
          <ac:cxnSpMkLst>
            <pc:docMk/>
            <pc:sldMk cId="0" sldId="279"/>
            <ac:cxnSpMk id="62489" creationId="{00000000-0000-0000-0000-000000000000}"/>
          </ac:cxnSpMkLst>
        </pc:cxnChg>
        <pc:cxnChg chg="mod">
          <ac:chgData name="Arthur Liu" userId="57266d67-1d41-4103-859a-8797e8098ce0" providerId="ADAL" clId="{8829A3EF-FB37-5F4E-B401-959755AE5EA5}" dt="2022-08-04T23:39:37.346" v="906" actId="478"/>
          <ac:cxnSpMkLst>
            <pc:docMk/>
            <pc:sldMk cId="0" sldId="279"/>
            <ac:cxnSpMk id="62493" creationId="{00000000-0000-0000-0000-000000000000}"/>
          </ac:cxnSpMkLst>
        </pc:cxnChg>
        <pc:cxnChg chg="mod">
          <ac:chgData name="Arthur Liu" userId="57266d67-1d41-4103-859a-8797e8098ce0" providerId="ADAL" clId="{8829A3EF-FB37-5F4E-B401-959755AE5EA5}" dt="2022-08-04T23:39:37.346" v="906" actId="478"/>
          <ac:cxnSpMkLst>
            <pc:docMk/>
            <pc:sldMk cId="0" sldId="279"/>
            <ac:cxnSpMk id="62494" creationId="{00000000-0000-0000-0000-000000000000}"/>
          </ac:cxnSpMkLst>
        </pc:cxnChg>
        <pc:cxnChg chg="mod">
          <ac:chgData name="Arthur Liu" userId="57266d67-1d41-4103-859a-8797e8098ce0" providerId="ADAL" clId="{8829A3EF-FB37-5F4E-B401-959755AE5EA5}" dt="2022-08-04T23:39:37.346" v="906" actId="478"/>
          <ac:cxnSpMkLst>
            <pc:docMk/>
            <pc:sldMk cId="0" sldId="279"/>
            <ac:cxnSpMk id="62497" creationId="{00000000-0000-0000-0000-000000000000}"/>
          </ac:cxnSpMkLst>
        </pc:cxnChg>
        <pc:cxnChg chg="mod">
          <ac:chgData name="Arthur Liu" userId="57266d67-1d41-4103-859a-8797e8098ce0" providerId="ADAL" clId="{8829A3EF-FB37-5F4E-B401-959755AE5EA5}" dt="2022-08-04T23:39:37.346" v="906" actId="478"/>
          <ac:cxnSpMkLst>
            <pc:docMk/>
            <pc:sldMk cId="0" sldId="279"/>
            <ac:cxnSpMk id="62498" creationId="{00000000-0000-0000-0000-000000000000}"/>
          </ac:cxnSpMkLst>
        </pc:cxnChg>
        <pc:cxnChg chg="mod">
          <ac:chgData name="Arthur Liu" userId="57266d67-1d41-4103-859a-8797e8098ce0" providerId="ADAL" clId="{8829A3EF-FB37-5F4E-B401-959755AE5EA5}" dt="2022-08-04T23:39:37.346" v="906" actId="478"/>
          <ac:cxnSpMkLst>
            <pc:docMk/>
            <pc:sldMk cId="0" sldId="279"/>
            <ac:cxnSpMk id="62500" creationId="{00000000-0000-0000-0000-000000000000}"/>
          </ac:cxnSpMkLst>
        </pc:cxnChg>
      </pc:sldChg>
      <pc:sldChg chg="addSp modSp add del mod">
        <pc:chgData name="Arthur Liu" userId="57266d67-1d41-4103-859a-8797e8098ce0" providerId="ADAL" clId="{8829A3EF-FB37-5F4E-B401-959755AE5EA5}" dt="2022-08-04T23:35:53.791" v="828" actId="2696"/>
        <pc:sldMkLst>
          <pc:docMk/>
          <pc:sldMk cId="2980721304" sldId="279"/>
        </pc:sldMkLst>
        <pc:spChg chg="mod">
          <ac:chgData name="Arthur Liu" userId="57266d67-1d41-4103-859a-8797e8098ce0" providerId="ADAL" clId="{8829A3EF-FB37-5F4E-B401-959755AE5EA5}" dt="2022-08-04T22:01:51.380" v="17" actId="27636"/>
          <ac:spMkLst>
            <pc:docMk/>
            <pc:sldMk cId="2980721304" sldId="279"/>
            <ac:spMk id="3" creationId="{00000000-0000-0000-0000-000000000000}"/>
          </ac:spMkLst>
        </pc:spChg>
        <pc:spChg chg="add mod">
          <ac:chgData name="Arthur Liu" userId="57266d67-1d41-4103-859a-8797e8098ce0" providerId="ADAL" clId="{8829A3EF-FB37-5F4E-B401-959755AE5EA5}" dt="2022-08-04T22:04:24.386" v="38"/>
          <ac:spMkLst>
            <pc:docMk/>
            <pc:sldMk cId="2980721304" sldId="279"/>
            <ac:spMk id="4" creationId="{FC6EFE29-0E42-BB46-A8F6-2FF34A73FF46}"/>
          </ac:spMkLst>
        </pc:spChg>
        <pc:spChg chg="add mod">
          <ac:chgData name="Arthur Liu" userId="57266d67-1d41-4103-859a-8797e8098ce0" providerId="ADAL" clId="{8829A3EF-FB37-5F4E-B401-959755AE5EA5}" dt="2022-08-04T22:04:24.386" v="38"/>
          <ac:spMkLst>
            <pc:docMk/>
            <pc:sldMk cId="2980721304" sldId="279"/>
            <ac:spMk id="5" creationId="{ADD09306-7117-3B49-839C-12DB947B5932}"/>
          </ac:spMkLst>
        </pc:spChg>
      </pc:sldChg>
      <pc:sldChg chg="delSp modSp add mod modTransition">
        <pc:chgData name="Arthur Liu" userId="57266d67-1d41-4103-859a-8797e8098ce0" providerId="ADAL" clId="{8829A3EF-FB37-5F4E-B401-959755AE5EA5}" dt="2022-08-04T23:40:56.227" v="913" actId="478"/>
        <pc:sldMkLst>
          <pc:docMk/>
          <pc:sldMk cId="0" sldId="280"/>
        </pc:sldMkLst>
        <pc:spChg chg="del">
          <ac:chgData name="Arthur Liu" userId="57266d67-1d41-4103-859a-8797e8098ce0" providerId="ADAL" clId="{8829A3EF-FB37-5F4E-B401-959755AE5EA5}" dt="2022-08-04T23:40:56.227" v="913" actId="478"/>
          <ac:spMkLst>
            <pc:docMk/>
            <pc:sldMk cId="0" sldId="280"/>
            <ac:spMk id="2" creationId="{00000000-0000-0000-0000-000000000000}"/>
          </ac:spMkLst>
        </pc:spChg>
        <pc:spChg chg="mod">
          <ac:chgData name="Arthur Liu" userId="57266d67-1d41-4103-859a-8797e8098ce0" providerId="ADAL" clId="{8829A3EF-FB37-5F4E-B401-959755AE5EA5}" dt="2022-08-04T23:39:51.641" v="910" actId="14100"/>
          <ac:spMkLst>
            <pc:docMk/>
            <pc:sldMk cId="0" sldId="280"/>
            <ac:spMk id="64514" creationId="{00000000-0000-0000-0000-000000000000}"/>
          </ac:spMkLst>
        </pc:spChg>
        <pc:grpChg chg="mod">
          <ac:chgData name="Arthur Liu" userId="57266d67-1d41-4103-859a-8797e8098ce0" providerId="ADAL" clId="{8829A3EF-FB37-5F4E-B401-959755AE5EA5}" dt="2022-08-04T23:40:00.587" v="911" actId="1076"/>
          <ac:grpSpMkLst>
            <pc:docMk/>
            <pc:sldMk cId="0" sldId="280"/>
            <ac:grpSpMk id="64528" creationId="{00000000-0000-0000-0000-000000000000}"/>
          </ac:grpSpMkLst>
        </pc:grpChg>
        <pc:cxnChg chg="del">
          <ac:chgData name="Arthur Liu" userId="57266d67-1d41-4103-859a-8797e8098ce0" providerId="ADAL" clId="{8829A3EF-FB37-5F4E-B401-959755AE5EA5}" dt="2022-08-04T23:40:50.954" v="912" actId="478"/>
          <ac:cxnSpMkLst>
            <pc:docMk/>
            <pc:sldMk cId="0" sldId="280"/>
            <ac:cxnSpMk id="4" creationId="{00000000-0000-0000-0000-000000000000}"/>
          </ac:cxnSpMkLst>
        </pc:cxnChg>
      </pc:sldChg>
      <pc:sldChg chg="addSp modSp add del">
        <pc:chgData name="Arthur Liu" userId="57266d67-1d41-4103-859a-8797e8098ce0" providerId="ADAL" clId="{8829A3EF-FB37-5F4E-B401-959755AE5EA5}" dt="2022-08-04T23:35:53.791" v="828" actId="2696"/>
        <pc:sldMkLst>
          <pc:docMk/>
          <pc:sldMk cId="246204311" sldId="281"/>
        </pc:sldMkLst>
        <pc:spChg chg="add mod">
          <ac:chgData name="Arthur Liu" userId="57266d67-1d41-4103-859a-8797e8098ce0" providerId="ADAL" clId="{8829A3EF-FB37-5F4E-B401-959755AE5EA5}" dt="2022-08-04T22:04:24.386" v="38"/>
          <ac:spMkLst>
            <pc:docMk/>
            <pc:sldMk cId="246204311" sldId="281"/>
            <ac:spMk id="4" creationId="{7793BFE3-3A9F-4A46-AC49-13A76732C292}"/>
          </ac:spMkLst>
        </pc:spChg>
        <pc:spChg chg="add mod">
          <ac:chgData name="Arthur Liu" userId="57266d67-1d41-4103-859a-8797e8098ce0" providerId="ADAL" clId="{8829A3EF-FB37-5F4E-B401-959755AE5EA5}" dt="2022-08-04T22:04:24.386" v="38"/>
          <ac:spMkLst>
            <pc:docMk/>
            <pc:sldMk cId="246204311" sldId="281"/>
            <ac:spMk id="5" creationId="{D60E2EF3-AFF7-FA4F-8988-E45D5C8E3942}"/>
          </ac:spMkLst>
        </pc:spChg>
      </pc:sldChg>
      <pc:sldChg chg="addSp modSp add del mod">
        <pc:chgData name="Arthur Liu" userId="57266d67-1d41-4103-859a-8797e8098ce0" providerId="ADAL" clId="{8829A3EF-FB37-5F4E-B401-959755AE5EA5}" dt="2022-08-04T23:35:53.791" v="828" actId="2696"/>
        <pc:sldMkLst>
          <pc:docMk/>
          <pc:sldMk cId="3975302000" sldId="282"/>
        </pc:sldMkLst>
        <pc:spChg chg="add mod">
          <ac:chgData name="Arthur Liu" userId="57266d67-1d41-4103-859a-8797e8098ce0" providerId="ADAL" clId="{8829A3EF-FB37-5F4E-B401-959755AE5EA5}" dt="2022-08-04T22:04:24.386" v="38"/>
          <ac:spMkLst>
            <pc:docMk/>
            <pc:sldMk cId="3975302000" sldId="282"/>
            <ac:spMk id="3" creationId="{AB86EF1B-6EC9-B54B-8930-CAD4CD104145}"/>
          </ac:spMkLst>
        </pc:spChg>
        <pc:spChg chg="add mod">
          <ac:chgData name="Arthur Liu" userId="57266d67-1d41-4103-859a-8797e8098ce0" providerId="ADAL" clId="{8829A3EF-FB37-5F4E-B401-959755AE5EA5}" dt="2022-08-04T22:04:24.386" v="38"/>
          <ac:spMkLst>
            <pc:docMk/>
            <pc:sldMk cId="3975302000" sldId="282"/>
            <ac:spMk id="4" creationId="{2A7D8F0D-C5B0-0640-BF9C-C39BB12D0955}"/>
          </ac:spMkLst>
        </pc:spChg>
        <pc:spChg chg="mod">
          <ac:chgData name="Arthur Liu" userId="57266d67-1d41-4103-859a-8797e8098ce0" providerId="ADAL" clId="{8829A3EF-FB37-5F4E-B401-959755AE5EA5}" dt="2022-08-04T22:01:51.401" v="19" actId="27636"/>
          <ac:spMkLst>
            <pc:docMk/>
            <pc:sldMk cId="3975302000" sldId="282"/>
            <ac:spMk id="67" creationId="{00000000-0000-0000-0000-000000000000}"/>
          </ac:spMkLst>
        </pc:spChg>
      </pc:sldChg>
      <pc:sldChg chg="addSp modSp add del">
        <pc:chgData name="Arthur Liu" userId="57266d67-1d41-4103-859a-8797e8098ce0" providerId="ADAL" clId="{8829A3EF-FB37-5F4E-B401-959755AE5EA5}" dt="2022-08-04T23:35:53.791" v="828" actId="2696"/>
        <pc:sldMkLst>
          <pc:docMk/>
          <pc:sldMk cId="1925411904" sldId="283"/>
        </pc:sldMkLst>
        <pc:spChg chg="add mod">
          <ac:chgData name="Arthur Liu" userId="57266d67-1d41-4103-859a-8797e8098ce0" providerId="ADAL" clId="{8829A3EF-FB37-5F4E-B401-959755AE5EA5}" dt="2022-08-04T22:04:24.386" v="38"/>
          <ac:spMkLst>
            <pc:docMk/>
            <pc:sldMk cId="1925411904" sldId="283"/>
            <ac:spMk id="4" creationId="{9836D1C4-6870-3D4A-881D-76F9C51F12E2}"/>
          </ac:spMkLst>
        </pc:spChg>
        <pc:spChg chg="add mod">
          <ac:chgData name="Arthur Liu" userId="57266d67-1d41-4103-859a-8797e8098ce0" providerId="ADAL" clId="{8829A3EF-FB37-5F4E-B401-959755AE5EA5}" dt="2022-08-04T22:04:24.386" v="38"/>
          <ac:spMkLst>
            <pc:docMk/>
            <pc:sldMk cId="1925411904" sldId="283"/>
            <ac:spMk id="5" creationId="{80DE5266-C589-DB4C-BA73-570BD1348FBA}"/>
          </ac:spMkLst>
        </pc:spChg>
      </pc:sldChg>
      <pc:sldChg chg="addSp modSp add del mod">
        <pc:chgData name="Arthur Liu" userId="57266d67-1d41-4103-859a-8797e8098ce0" providerId="ADAL" clId="{8829A3EF-FB37-5F4E-B401-959755AE5EA5}" dt="2022-08-04T23:35:53.791" v="828" actId="2696"/>
        <pc:sldMkLst>
          <pc:docMk/>
          <pc:sldMk cId="1394895152" sldId="284"/>
        </pc:sldMkLst>
        <pc:spChg chg="add mod">
          <ac:chgData name="Arthur Liu" userId="57266d67-1d41-4103-859a-8797e8098ce0" providerId="ADAL" clId="{8829A3EF-FB37-5F4E-B401-959755AE5EA5}" dt="2022-08-04T22:04:24.386" v="38"/>
          <ac:spMkLst>
            <pc:docMk/>
            <pc:sldMk cId="1394895152" sldId="284"/>
            <ac:spMk id="3" creationId="{861BF0D6-E871-7E41-BE67-D50135BFD2D5}"/>
          </ac:spMkLst>
        </pc:spChg>
        <pc:spChg chg="add mod">
          <ac:chgData name="Arthur Liu" userId="57266d67-1d41-4103-859a-8797e8098ce0" providerId="ADAL" clId="{8829A3EF-FB37-5F4E-B401-959755AE5EA5}" dt="2022-08-04T22:04:24.386" v="38"/>
          <ac:spMkLst>
            <pc:docMk/>
            <pc:sldMk cId="1394895152" sldId="284"/>
            <ac:spMk id="4" creationId="{3065AB44-65BB-0E49-9BB7-A62AF9028DB2}"/>
          </ac:spMkLst>
        </pc:spChg>
        <pc:spChg chg="mod">
          <ac:chgData name="Arthur Liu" userId="57266d67-1d41-4103-859a-8797e8098ce0" providerId="ADAL" clId="{8829A3EF-FB37-5F4E-B401-959755AE5EA5}" dt="2022-08-04T22:01:51.392" v="18" actId="27636"/>
          <ac:spMkLst>
            <pc:docMk/>
            <pc:sldMk cId="1394895152" sldId="284"/>
            <ac:spMk id="37" creationId="{00000000-0000-0000-0000-000000000000}"/>
          </ac:spMkLst>
        </pc:spChg>
      </pc:sldChg>
      <pc:sldChg chg="addSp delSp modSp add del mod delAnim">
        <pc:chgData name="Arthur Liu" userId="57266d67-1d41-4103-859a-8797e8098ce0" providerId="ADAL" clId="{8829A3EF-FB37-5F4E-B401-959755AE5EA5}" dt="2022-08-04T22:36:16.665" v="306" actId="2696"/>
        <pc:sldMkLst>
          <pc:docMk/>
          <pc:sldMk cId="3344570066" sldId="285"/>
        </pc:sldMkLst>
        <pc:spChg chg="mod">
          <ac:chgData name="Arthur Liu" userId="57266d67-1d41-4103-859a-8797e8098ce0" providerId="ADAL" clId="{8829A3EF-FB37-5F4E-B401-959755AE5EA5}" dt="2022-08-04T22:04:12.294" v="37" actId="12"/>
          <ac:spMkLst>
            <pc:docMk/>
            <pc:sldMk cId="3344570066" sldId="285"/>
            <ac:spMk id="3" creationId="{00000000-0000-0000-0000-000000000000}"/>
          </ac:spMkLst>
        </pc:spChg>
        <pc:spChg chg="add mod">
          <ac:chgData name="Arthur Liu" userId="57266d67-1d41-4103-859a-8797e8098ce0" providerId="ADAL" clId="{8829A3EF-FB37-5F4E-B401-959755AE5EA5}" dt="2022-08-04T22:04:24.386" v="38"/>
          <ac:spMkLst>
            <pc:docMk/>
            <pc:sldMk cId="3344570066" sldId="285"/>
            <ac:spMk id="7" creationId="{9803D697-6872-5B46-A23F-9BF9A4927CAB}"/>
          </ac:spMkLst>
        </pc:spChg>
        <pc:spChg chg="add mod">
          <ac:chgData name="Arthur Liu" userId="57266d67-1d41-4103-859a-8797e8098ce0" providerId="ADAL" clId="{8829A3EF-FB37-5F4E-B401-959755AE5EA5}" dt="2022-08-04T22:04:24.386" v="38"/>
          <ac:spMkLst>
            <pc:docMk/>
            <pc:sldMk cId="3344570066" sldId="285"/>
            <ac:spMk id="9" creationId="{D1E11A17-E286-DE4E-9CBD-6481F133BDA7}"/>
          </ac:spMkLst>
        </pc:spChg>
        <pc:spChg chg="del">
          <ac:chgData name="Arthur Liu" userId="57266d67-1d41-4103-859a-8797e8098ce0" providerId="ADAL" clId="{8829A3EF-FB37-5F4E-B401-959755AE5EA5}" dt="2022-08-04T22:36:13.217" v="305" actId="478"/>
          <ac:spMkLst>
            <pc:docMk/>
            <pc:sldMk cId="3344570066" sldId="285"/>
            <ac:spMk id="34" creationId="{00000000-0000-0000-0000-000000000000}"/>
          </ac:spMkLst>
        </pc:spChg>
      </pc:sldChg>
      <pc:sldChg chg="modSp add del mod modTransition modNotesTx">
        <pc:chgData name="Arthur Liu" userId="57266d67-1d41-4103-859a-8797e8098ce0" providerId="ADAL" clId="{8829A3EF-FB37-5F4E-B401-959755AE5EA5}" dt="2022-08-05T08:12:43.634" v="2013" actId="20577"/>
        <pc:sldMkLst>
          <pc:docMk/>
          <pc:sldMk cId="0" sldId="286"/>
        </pc:sldMkLst>
        <pc:spChg chg="mod">
          <ac:chgData name="Arthur Liu" userId="57266d67-1d41-4103-859a-8797e8098ce0" providerId="ADAL" clId="{8829A3EF-FB37-5F4E-B401-959755AE5EA5}" dt="2022-08-04T23:10:37.304" v="783" actId="14100"/>
          <ac:spMkLst>
            <pc:docMk/>
            <pc:sldMk cId="0" sldId="286"/>
            <ac:spMk id="3" creationId="{00000000-0000-0000-0000-000000000000}"/>
          </ac:spMkLst>
        </pc:spChg>
      </pc:sldChg>
      <pc:sldChg chg="addSp modSp add mod">
        <pc:chgData name="Arthur Liu" userId="57266d67-1d41-4103-859a-8797e8098ce0" providerId="ADAL" clId="{8829A3EF-FB37-5F4E-B401-959755AE5EA5}" dt="2022-08-04T22:37:21.302" v="331" actId="20577"/>
        <pc:sldMkLst>
          <pc:docMk/>
          <pc:sldMk cId="330855498" sldId="287"/>
        </pc:sldMkLst>
        <pc:spChg chg="mod">
          <ac:chgData name="Arthur Liu" userId="57266d67-1d41-4103-859a-8797e8098ce0" providerId="ADAL" clId="{8829A3EF-FB37-5F4E-B401-959755AE5EA5}" dt="2022-08-04T22:37:21.302" v="331" actId="20577"/>
          <ac:spMkLst>
            <pc:docMk/>
            <pc:sldMk cId="330855498" sldId="287"/>
            <ac:spMk id="3" creationId="{A34D92D8-4D05-4A51-B6DE-0969D08F6167}"/>
          </ac:spMkLst>
        </pc:spChg>
        <pc:spChg chg="add mod">
          <ac:chgData name="Arthur Liu" userId="57266d67-1d41-4103-859a-8797e8098ce0" providerId="ADAL" clId="{8829A3EF-FB37-5F4E-B401-959755AE5EA5}" dt="2022-08-04T22:04:24.386" v="38"/>
          <ac:spMkLst>
            <pc:docMk/>
            <pc:sldMk cId="330855498" sldId="287"/>
            <ac:spMk id="4" creationId="{FCEE9787-7C66-2241-BA9C-67759CFC33ED}"/>
          </ac:spMkLst>
        </pc:spChg>
        <pc:spChg chg="add mod">
          <ac:chgData name="Arthur Liu" userId="57266d67-1d41-4103-859a-8797e8098ce0" providerId="ADAL" clId="{8829A3EF-FB37-5F4E-B401-959755AE5EA5}" dt="2022-08-04T22:04:24.386" v="38"/>
          <ac:spMkLst>
            <pc:docMk/>
            <pc:sldMk cId="330855498" sldId="287"/>
            <ac:spMk id="5" creationId="{4EBB8F56-3DAF-AB41-8BB0-A2E1FF96F1E1}"/>
          </ac:spMkLst>
        </pc:spChg>
        <pc:grpChg chg="mod">
          <ac:chgData name="Arthur Liu" userId="57266d67-1d41-4103-859a-8797e8098ce0" providerId="ADAL" clId="{8829A3EF-FB37-5F4E-B401-959755AE5EA5}" dt="2022-08-04T22:04:48.010" v="39" actId="1076"/>
          <ac:grpSpMkLst>
            <pc:docMk/>
            <pc:sldMk cId="330855498" sldId="287"/>
            <ac:grpSpMk id="47" creationId="{56488E5A-F9BE-4E3B-84E4-17754B62D28B}"/>
          </ac:grpSpMkLst>
        </pc:grpChg>
        <pc:grpChg chg="mod">
          <ac:chgData name="Arthur Liu" userId="57266d67-1d41-4103-859a-8797e8098ce0" providerId="ADAL" clId="{8829A3EF-FB37-5F4E-B401-959755AE5EA5}" dt="2022-08-04T22:04:51.801" v="40" actId="1076"/>
          <ac:grpSpMkLst>
            <pc:docMk/>
            <pc:sldMk cId="330855498" sldId="287"/>
            <ac:grpSpMk id="48" creationId="{EF282CA0-3EE6-401B-81D0-62E11A024E69}"/>
          </ac:grpSpMkLst>
        </pc:grpChg>
      </pc:sldChg>
      <pc:sldChg chg="addSp modSp add ord modAnim">
        <pc:chgData name="Arthur Liu" userId="57266d67-1d41-4103-859a-8797e8098ce0" providerId="ADAL" clId="{8829A3EF-FB37-5F4E-B401-959755AE5EA5}" dt="2022-08-04T22:37:57.379" v="338" actId="20577"/>
        <pc:sldMkLst>
          <pc:docMk/>
          <pc:sldMk cId="4157809142" sldId="288"/>
        </pc:sldMkLst>
        <pc:spChg chg="mod">
          <ac:chgData name="Arthur Liu" userId="57266d67-1d41-4103-859a-8797e8098ce0" providerId="ADAL" clId="{8829A3EF-FB37-5F4E-B401-959755AE5EA5}" dt="2022-08-04T22:37:57.379" v="338" actId="20577"/>
          <ac:spMkLst>
            <pc:docMk/>
            <pc:sldMk cId="4157809142" sldId="288"/>
            <ac:spMk id="3" creationId="{A34D92D8-4D05-4A51-B6DE-0969D08F6167}"/>
          </ac:spMkLst>
        </pc:spChg>
        <pc:spChg chg="add mod">
          <ac:chgData name="Arthur Liu" userId="57266d67-1d41-4103-859a-8797e8098ce0" providerId="ADAL" clId="{8829A3EF-FB37-5F4E-B401-959755AE5EA5}" dt="2022-08-04T22:04:24.386" v="38"/>
          <ac:spMkLst>
            <pc:docMk/>
            <pc:sldMk cId="4157809142" sldId="288"/>
            <ac:spMk id="4" creationId="{195961C7-5C59-4D48-B5FB-D4BA2151B242}"/>
          </ac:spMkLst>
        </pc:spChg>
        <pc:spChg chg="add mod">
          <ac:chgData name="Arthur Liu" userId="57266d67-1d41-4103-859a-8797e8098ce0" providerId="ADAL" clId="{8829A3EF-FB37-5F4E-B401-959755AE5EA5}" dt="2022-08-04T22:04:24.386" v="38"/>
          <ac:spMkLst>
            <pc:docMk/>
            <pc:sldMk cId="4157809142" sldId="288"/>
            <ac:spMk id="5" creationId="{7B629448-74C3-3040-B260-A4720FA3615B}"/>
          </ac:spMkLst>
        </pc:spChg>
      </pc:sldChg>
      <pc:sldChg chg="add del">
        <pc:chgData name="Arthur Liu" userId="57266d67-1d41-4103-859a-8797e8098ce0" providerId="ADAL" clId="{8829A3EF-FB37-5F4E-B401-959755AE5EA5}" dt="2022-08-04T22:04:08.520" v="35" actId="2696"/>
        <pc:sldMkLst>
          <pc:docMk/>
          <pc:sldMk cId="1678984029" sldId="289"/>
        </pc:sldMkLst>
      </pc:sldChg>
      <pc:sldChg chg="addSp modSp add del">
        <pc:chgData name="Arthur Liu" userId="57266d67-1d41-4103-859a-8797e8098ce0" providerId="ADAL" clId="{8829A3EF-FB37-5F4E-B401-959755AE5EA5}" dt="2022-08-04T23:06:53.028" v="723" actId="2696"/>
        <pc:sldMkLst>
          <pc:docMk/>
          <pc:sldMk cId="54369401" sldId="290"/>
        </pc:sldMkLst>
        <pc:spChg chg="add mod">
          <ac:chgData name="Arthur Liu" userId="57266d67-1d41-4103-859a-8797e8098ce0" providerId="ADAL" clId="{8829A3EF-FB37-5F4E-B401-959755AE5EA5}" dt="2022-08-04T22:04:24.386" v="38"/>
          <ac:spMkLst>
            <pc:docMk/>
            <pc:sldMk cId="54369401" sldId="290"/>
            <ac:spMk id="2" creationId="{442F95F4-4157-A846-A251-BD4F64AA7C3F}"/>
          </ac:spMkLst>
        </pc:spChg>
        <pc:spChg chg="add mod">
          <ac:chgData name="Arthur Liu" userId="57266d67-1d41-4103-859a-8797e8098ce0" providerId="ADAL" clId="{8829A3EF-FB37-5F4E-B401-959755AE5EA5}" dt="2022-08-04T22:04:24.386" v="38"/>
          <ac:spMkLst>
            <pc:docMk/>
            <pc:sldMk cId="54369401" sldId="290"/>
            <ac:spMk id="3" creationId="{845DC987-C888-1E4C-B9F5-98E290B0C143}"/>
          </ac:spMkLst>
        </pc:spChg>
      </pc:sldChg>
      <pc:sldChg chg="add del">
        <pc:chgData name="Arthur Liu" userId="57266d67-1d41-4103-859a-8797e8098ce0" providerId="ADAL" clId="{8829A3EF-FB37-5F4E-B401-959755AE5EA5}" dt="2022-08-04T22:04:09.056" v="36" actId="2696"/>
        <pc:sldMkLst>
          <pc:docMk/>
          <pc:sldMk cId="3456488148" sldId="291"/>
        </pc:sldMkLst>
      </pc:sldChg>
      <pc:sldChg chg="addSp modSp add del mod">
        <pc:chgData name="Arthur Liu" userId="57266d67-1d41-4103-859a-8797e8098ce0" providerId="ADAL" clId="{8829A3EF-FB37-5F4E-B401-959755AE5EA5}" dt="2022-08-04T23:35:53.791" v="828" actId="2696"/>
        <pc:sldMkLst>
          <pc:docMk/>
          <pc:sldMk cId="128346439" sldId="292"/>
        </pc:sldMkLst>
        <pc:spChg chg="mod">
          <ac:chgData name="Arthur Liu" userId="57266d67-1d41-4103-859a-8797e8098ce0" providerId="ADAL" clId="{8829A3EF-FB37-5F4E-B401-959755AE5EA5}" dt="2022-08-04T22:01:51.412" v="20" actId="27636"/>
          <ac:spMkLst>
            <pc:docMk/>
            <pc:sldMk cId="128346439" sldId="292"/>
            <ac:spMk id="3" creationId="{00000000-0000-0000-0000-000000000000}"/>
          </ac:spMkLst>
        </pc:spChg>
        <pc:spChg chg="add mod">
          <ac:chgData name="Arthur Liu" userId="57266d67-1d41-4103-859a-8797e8098ce0" providerId="ADAL" clId="{8829A3EF-FB37-5F4E-B401-959755AE5EA5}" dt="2022-08-04T22:04:24.386" v="38"/>
          <ac:spMkLst>
            <pc:docMk/>
            <pc:sldMk cId="128346439" sldId="292"/>
            <ac:spMk id="4" creationId="{95F70CF6-830C-9C4E-981E-C3588AD991B2}"/>
          </ac:spMkLst>
        </pc:spChg>
        <pc:spChg chg="add mod">
          <ac:chgData name="Arthur Liu" userId="57266d67-1d41-4103-859a-8797e8098ce0" providerId="ADAL" clId="{8829A3EF-FB37-5F4E-B401-959755AE5EA5}" dt="2022-08-04T22:04:24.386" v="38"/>
          <ac:spMkLst>
            <pc:docMk/>
            <pc:sldMk cId="128346439" sldId="292"/>
            <ac:spMk id="5" creationId="{1875E2E9-4702-8746-BD66-7032560458FC}"/>
          </ac:spMkLst>
        </pc:spChg>
      </pc:sldChg>
      <pc:sldChg chg="addSp modSp add del mod">
        <pc:chgData name="Arthur Liu" userId="57266d67-1d41-4103-859a-8797e8098ce0" providerId="ADAL" clId="{8829A3EF-FB37-5F4E-B401-959755AE5EA5}" dt="2022-08-04T23:35:53.791" v="828" actId="2696"/>
        <pc:sldMkLst>
          <pc:docMk/>
          <pc:sldMk cId="3040649512" sldId="293"/>
        </pc:sldMkLst>
        <pc:spChg chg="add mod">
          <ac:chgData name="Arthur Liu" userId="57266d67-1d41-4103-859a-8797e8098ce0" providerId="ADAL" clId="{8829A3EF-FB37-5F4E-B401-959755AE5EA5}" dt="2022-08-04T22:04:24.386" v="38"/>
          <ac:spMkLst>
            <pc:docMk/>
            <pc:sldMk cId="3040649512" sldId="293"/>
            <ac:spMk id="3" creationId="{3C303660-894C-514E-ACFF-F185EADF705F}"/>
          </ac:spMkLst>
        </pc:spChg>
        <pc:spChg chg="add mod">
          <ac:chgData name="Arthur Liu" userId="57266d67-1d41-4103-859a-8797e8098ce0" providerId="ADAL" clId="{8829A3EF-FB37-5F4E-B401-959755AE5EA5}" dt="2022-08-04T22:04:24.386" v="38"/>
          <ac:spMkLst>
            <pc:docMk/>
            <pc:sldMk cId="3040649512" sldId="293"/>
            <ac:spMk id="4" creationId="{5B82C11D-8D6F-E04B-A2F4-102BD679C7E2}"/>
          </ac:spMkLst>
        </pc:spChg>
        <pc:spChg chg="mod">
          <ac:chgData name="Arthur Liu" userId="57266d67-1d41-4103-859a-8797e8098ce0" providerId="ADAL" clId="{8829A3EF-FB37-5F4E-B401-959755AE5EA5}" dt="2022-08-04T22:01:51.419" v="21" actId="27636"/>
          <ac:spMkLst>
            <pc:docMk/>
            <pc:sldMk cId="3040649512" sldId="293"/>
            <ac:spMk id="67" creationId="{00000000-0000-0000-0000-000000000000}"/>
          </ac:spMkLst>
        </pc:spChg>
      </pc:sldChg>
      <pc:sldChg chg="modSp add mod modTransition">
        <pc:chgData name="Arthur Liu" userId="57266d67-1d41-4103-859a-8797e8098ce0" providerId="ADAL" clId="{8829A3EF-FB37-5F4E-B401-959755AE5EA5}" dt="2022-08-04T22:13:36.006" v="102" actId="14100"/>
        <pc:sldMkLst>
          <pc:docMk/>
          <pc:sldMk cId="0" sldId="294"/>
        </pc:sldMkLst>
        <pc:spChg chg="mod">
          <ac:chgData name="Arthur Liu" userId="57266d67-1d41-4103-859a-8797e8098ce0" providerId="ADAL" clId="{8829A3EF-FB37-5F4E-B401-959755AE5EA5}" dt="2022-08-04T22:13:36.006" v="102" actId="14100"/>
          <ac:spMkLst>
            <pc:docMk/>
            <pc:sldMk cId="0" sldId="294"/>
            <ac:spMk id="8" creationId="{00000000-0000-0000-0000-000000000000}"/>
          </ac:spMkLst>
        </pc:spChg>
        <pc:spChg chg="mod">
          <ac:chgData name="Arthur Liu" userId="57266d67-1d41-4103-859a-8797e8098ce0" providerId="ADAL" clId="{8829A3EF-FB37-5F4E-B401-959755AE5EA5}" dt="2022-08-04T22:13:32.882" v="101" actId="27636"/>
          <ac:spMkLst>
            <pc:docMk/>
            <pc:sldMk cId="0" sldId="294"/>
            <ac:spMk id="25602" creationId="{00000000-0000-0000-0000-000000000000}"/>
          </ac:spMkLst>
        </pc:spChg>
      </pc:sldChg>
      <pc:sldChg chg="modSp add mod modTransition modNotesTx">
        <pc:chgData name="Arthur Liu" userId="57266d67-1d41-4103-859a-8797e8098ce0" providerId="ADAL" clId="{8829A3EF-FB37-5F4E-B401-959755AE5EA5}" dt="2022-08-05T07:21:13.042" v="1689" actId="20577"/>
        <pc:sldMkLst>
          <pc:docMk/>
          <pc:sldMk cId="2532080174" sldId="295"/>
        </pc:sldMkLst>
        <pc:spChg chg="mod">
          <ac:chgData name="Arthur Liu" userId="57266d67-1d41-4103-859a-8797e8098ce0" providerId="ADAL" clId="{8829A3EF-FB37-5F4E-B401-959755AE5EA5}" dt="2022-08-04T22:13:48.620" v="103" actId="14100"/>
          <ac:spMkLst>
            <pc:docMk/>
            <pc:sldMk cId="2532080174" sldId="295"/>
            <ac:spMk id="3" creationId="{00000000-0000-0000-0000-000000000000}"/>
          </ac:spMkLst>
        </pc:spChg>
        <pc:spChg chg="mod">
          <ac:chgData name="Arthur Liu" userId="57266d67-1d41-4103-859a-8797e8098ce0" providerId="ADAL" clId="{8829A3EF-FB37-5F4E-B401-959755AE5EA5}" dt="2022-08-04T22:32:15.412" v="260" actId="14100"/>
          <ac:spMkLst>
            <pc:docMk/>
            <pc:sldMk cId="2532080174" sldId="295"/>
            <ac:spMk id="7"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8" creationId="{00000000-0000-0000-0000-000000000000}"/>
          </ac:spMkLst>
        </pc:spChg>
        <pc:spChg chg="mod">
          <ac:chgData name="Arthur Liu" userId="57266d67-1d41-4103-859a-8797e8098ce0" providerId="ADAL" clId="{8829A3EF-FB37-5F4E-B401-959755AE5EA5}" dt="2022-08-04T22:28:01.380" v="258" actId="1076"/>
          <ac:spMkLst>
            <pc:docMk/>
            <pc:sldMk cId="2532080174" sldId="295"/>
            <ac:spMk id="9"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0"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2"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3"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4"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5"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6"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17"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1"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3"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4"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5"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6"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7"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8"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29" creationId="{00000000-0000-0000-0000-000000000000}"/>
          </ac:spMkLst>
        </pc:spChg>
        <pc:spChg chg="mod">
          <ac:chgData name="Arthur Liu" userId="57266d67-1d41-4103-859a-8797e8098ce0" providerId="ADAL" clId="{8829A3EF-FB37-5F4E-B401-959755AE5EA5}" dt="2022-08-04T22:14:11.606" v="110" actId="1035"/>
          <ac:spMkLst>
            <pc:docMk/>
            <pc:sldMk cId="2532080174" sldId="295"/>
            <ac:spMk id="32" creationId="{00000000-0000-0000-0000-000000000000}"/>
          </ac:spMkLst>
        </pc:spChg>
        <pc:cxnChg chg="mod">
          <ac:chgData name="Arthur Liu" userId="57266d67-1d41-4103-859a-8797e8098ce0" providerId="ADAL" clId="{8829A3EF-FB37-5F4E-B401-959755AE5EA5}" dt="2022-08-04T22:14:11.606" v="110" actId="1035"/>
          <ac:cxnSpMkLst>
            <pc:docMk/>
            <pc:sldMk cId="2532080174" sldId="295"/>
            <ac:cxnSpMk id="18" creationId="{00000000-0000-0000-0000-000000000000}"/>
          </ac:cxnSpMkLst>
        </pc:cxnChg>
        <pc:cxnChg chg="mod">
          <ac:chgData name="Arthur Liu" userId="57266d67-1d41-4103-859a-8797e8098ce0" providerId="ADAL" clId="{8829A3EF-FB37-5F4E-B401-959755AE5EA5}" dt="2022-08-04T22:14:11.606" v="110" actId="1035"/>
          <ac:cxnSpMkLst>
            <pc:docMk/>
            <pc:sldMk cId="2532080174" sldId="295"/>
            <ac:cxnSpMk id="19" creationId="{00000000-0000-0000-0000-000000000000}"/>
          </ac:cxnSpMkLst>
        </pc:cxnChg>
        <pc:cxnChg chg="mod">
          <ac:chgData name="Arthur Liu" userId="57266d67-1d41-4103-859a-8797e8098ce0" providerId="ADAL" clId="{8829A3EF-FB37-5F4E-B401-959755AE5EA5}" dt="2022-08-04T22:14:11.606" v="110" actId="1035"/>
          <ac:cxnSpMkLst>
            <pc:docMk/>
            <pc:sldMk cId="2532080174" sldId="295"/>
            <ac:cxnSpMk id="20" creationId="{00000000-0000-0000-0000-000000000000}"/>
          </ac:cxnSpMkLst>
        </pc:cxnChg>
        <pc:cxnChg chg="mod">
          <ac:chgData name="Arthur Liu" userId="57266d67-1d41-4103-859a-8797e8098ce0" providerId="ADAL" clId="{8829A3EF-FB37-5F4E-B401-959755AE5EA5}" dt="2022-08-04T22:14:11.606" v="110" actId="1035"/>
          <ac:cxnSpMkLst>
            <pc:docMk/>
            <pc:sldMk cId="2532080174" sldId="295"/>
            <ac:cxnSpMk id="22" creationId="{00000000-0000-0000-0000-000000000000}"/>
          </ac:cxnSpMkLst>
        </pc:cxnChg>
        <pc:cxnChg chg="mod">
          <ac:chgData name="Arthur Liu" userId="57266d67-1d41-4103-859a-8797e8098ce0" providerId="ADAL" clId="{8829A3EF-FB37-5F4E-B401-959755AE5EA5}" dt="2022-08-04T22:14:11.606" v="110" actId="1035"/>
          <ac:cxnSpMkLst>
            <pc:docMk/>
            <pc:sldMk cId="2532080174" sldId="295"/>
            <ac:cxnSpMk id="30" creationId="{00000000-0000-0000-0000-000000000000}"/>
          </ac:cxnSpMkLst>
        </pc:cxnChg>
        <pc:cxnChg chg="mod">
          <ac:chgData name="Arthur Liu" userId="57266d67-1d41-4103-859a-8797e8098ce0" providerId="ADAL" clId="{8829A3EF-FB37-5F4E-B401-959755AE5EA5}" dt="2022-08-04T22:14:11.606" v="110" actId="1035"/>
          <ac:cxnSpMkLst>
            <pc:docMk/>
            <pc:sldMk cId="2532080174" sldId="295"/>
            <ac:cxnSpMk id="31" creationId="{00000000-0000-0000-0000-000000000000}"/>
          </ac:cxnSpMkLst>
        </pc:cxnChg>
        <pc:cxnChg chg="mod">
          <ac:chgData name="Arthur Liu" userId="57266d67-1d41-4103-859a-8797e8098ce0" providerId="ADAL" clId="{8829A3EF-FB37-5F4E-B401-959755AE5EA5}" dt="2022-08-04T22:14:11.606" v="110" actId="1035"/>
          <ac:cxnSpMkLst>
            <pc:docMk/>
            <pc:sldMk cId="2532080174" sldId="295"/>
            <ac:cxnSpMk id="33" creationId="{00000000-0000-0000-0000-000000000000}"/>
          </ac:cxnSpMkLst>
        </pc:cxnChg>
      </pc:sldChg>
      <pc:sldChg chg="del">
        <pc:chgData name="Arthur Liu" userId="57266d67-1d41-4103-859a-8797e8098ce0" providerId="ADAL" clId="{8829A3EF-FB37-5F4E-B401-959755AE5EA5}" dt="2022-08-04T22:01:21.867" v="15" actId="2696"/>
        <pc:sldMkLst>
          <pc:docMk/>
          <pc:sldMk cId="3157875752" sldId="295"/>
        </pc:sldMkLst>
      </pc:sldChg>
      <pc:sldChg chg="addSp delSp modSp new mod">
        <pc:chgData name="Arthur Liu" userId="57266d67-1d41-4103-859a-8797e8098ce0" providerId="ADAL" clId="{8829A3EF-FB37-5F4E-B401-959755AE5EA5}" dt="2022-08-05T06:27:34.797" v="1425"/>
        <pc:sldMkLst>
          <pc:docMk/>
          <pc:sldMk cId="1661155827" sldId="296"/>
        </pc:sldMkLst>
        <pc:spChg chg="mod">
          <ac:chgData name="Arthur Liu" userId="57266d67-1d41-4103-859a-8797e8098ce0" providerId="ADAL" clId="{8829A3EF-FB37-5F4E-B401-959755AE5EA5}" dt="2022-08-04T22:13:27.134" v="99" actId="20577"/>
          <ac:spMkLst>
            <pc:docMk/>
            <pc:sldMk cId="1661155827" sldId="296"/>
            <ac:spMk id="2" creationId="{23DEA012-8208-7D40-A843-3C2D976344F5}"/>
          </ac:spMkLst>
        </pc:spChg>
        <pc:spChg chg="del">
          <ac:chgData name="Arthur Liu" userId="57266d67-1d41-4103-859a-8797e8098ce0" providerId="ADAL" clId="{8829A3EF-FB37-5F4E-B401-959755AE5EA5}" dt="2022-08-04T23:06:45.186" v="722" actId="478"/>
          <ac:spMkLst>
            <pc:docMk/>
            <pc:sldMk cId="1661155827" sldId="296"/>
            <ac:spMk id="3" creationId="{FB349C3E-C613-7641-81AF-C4A83DE73FE7}"/>
          </ac:spMkLst>
        </pc:spChg>
        <pc:picChg chg="add">
          <ac:chgData name="Arthur Liu" userId="57266d67-1d41-4103-859a-8797e8098ce0" providerId="ADAL" clId="{8829A3EF-FB37-5F4E-B401-959755AE5EA5}" dt="2022-08-05T06:27:34.797" v="1425"/>
          <ac:picMkLst>
            <pc:docMk/>
            <pc:sldMk cId="1661155827" sldId="296"/>
            <ac:picMk id="3074" creationId="{BFD1367C-3873-B14D-A0D4-7BA6B5BC6D3C}"/>
          </ac:picMkLst>
        </pc:picChg>
      </pc:sldChg>
      <pc:sldChg chg="addSp delSp modSp add mod modTransition modShow">
        <pc:chgData name="Arthur Liu" userId="57266d67-1d41-4103-859a-8797e8098ce0" providerId="ADAL" clId="{8829A3EF-FB37-5F4E-B401-959755AE5EA5}" dt="2022-08-04T22:48:33.367" v="341" actId="729"/>
        <pc:sldMkLst>
          <pc:docMk/>
          <pc:sldMk cId="0" sldId="297"/>
        </pc:sldMkLst>
        <pc:spChg chg="add mod">
          <ac:chgData name="Arthur Liu" userId="57266d67-1d41-4103-859a-8797e8098ce0" providerId="ADAL" clId="{8829A3EF-FB37-5F4E-B401-959755AE5EA5}" dt="2022-08-04T22:26:23.773" v="257" actId="1076"/>
          <ac:spMkLst>
            <pc:docMk/>
            <pc:sldMk cId="0" sldId="297"/>
            <ac:spMk id="2" creationId="{9A4184CE-1B30-7948-9850-A3355190374A}"/>
          </ac:spMkLst>
        </pc:spChg>
        <pc:spChg chg="add mod">
          <ac:chgData name="Arthur Liu" userId="57266d67-1d41-4103-859a-8797e8098ce0" providerId="ADAL" clId="{8829A3EF-FB37-5F4E-B401-959755AE5EA5}" dt="2022-08-04T22:26:23.773" v="257" actId="1076"/>
          <ac:spMkLst>
            <pc:docMk/>
            <pc:sldMk cId="0" sldId="297"/>
            <ac:spMk id="3" creationId="{A23D1D53-33AC-DF4D-8DAF-94D90B321BC3}"/>
          </ac:spMkLst>
        </pc:spChg>
        <pc:spChg chg="add mod">
          <ac:chgData name="Arthur Liu" userId="57266d67-1d41-4103-859a-8797e8098ce0" providerId="ADAL" clId="{8829A3EF-FB37-5F4E-B401-959755AE5EA5}" dt="2022-08-04T22:26:23.773" v="257" actId="1076"/>
          <ac:spMkLst>
            <pc:docMk/>
            <pc:sldMk cId="0" sldId="297"/>
            <ac:spMk id="7" creationId="{371DF7C3-4EFB-7A47-9CE9-05C395216E68}"/>
          </ac:spMkLst>
        </pc:spChg>
        <pc:spChg chg="add mod">
          <ac:chgData name="Arthur Liu" userId="57266d67-1d41-4103-859a-8797e8098ce0" providerId="ADAL" clId="{8829A3EF-FB37-5F4E-B401-959755AE5EA5}" dt="2022-08-04T22:26:23.773" v="257" actId="1076"/>
          <ac:spMkLst>
            <pc:docMk/>
            <pc:sldMk cId="0" sldId="297"/>
            <ac:spMk id="8" creationId="{DC77B09A-D13B-6748-8365-9BEDE4F94270}"/>
          </ac:spMkLst>
        </pc:spChg>
        <pc:spChg chg="add del mod">
          <ac:chgData name="Arthur Liu" userId="57266d67-1d41-4103-859a-8797e8098ce0" providerId="ADAL" clId="{8829A3EF-FB37-5F4E-B401-959755AE5EA5}" dt="2022-08-04T22:24:41.561" v="198"/>
          <ac:spMkLst>
            <pc:docMk/>
            <pc:sldMk cId="0" sldId="297"/>
            <ac:spMk id="22" creationId="{8C6BF1AC-1BF4-2C47-8275-7AB33A2918E4}"/>
          </ac:spMkLst>
        </pc:spChg>
        <pc:spChg chg="add mod">
          <ac:chgData name="Arthur Liu" userId="57266d67-1d41-4103-859a-8797e8098ce0" providerId="ADAL" clId="{8829A3EF-FB37-5F4E-B401-959755AE5EA5}" dt="2022-08-04T22:26:23.773" v="257" actId="1076"/>
          <ac:spMkLst>
            <pc:docMk/>
            <pc:sldMk cId="0" sldId="297"/>
            <ac:spMk id="25" creationId="{B1BDC917-7DDF-8B48-9198-4022487B15BD}"/>
          </ac:spMkLst>
        </pc:spChg>
        <pc:spChg chg="add mod">
          <ac:chgData name="Arthur Liu" userId="57266d67-1d41-4103-859a-8797e8098ce0" providerId="ADAL" clId="{8829A3EF-FB37-5F4E-B401-959755AE5EA5}" dt="2022-08-04T22:26:23.773" v="257" actId="1076"/>
          <ac:spMkLst>
            <pc:docMk/>
            <pc:sldMk cId="0" sldId="297"/>
            <ac:spMk id="32" creationId="{D3A68AED-6DC6-344D-9C90-6EBCD6A35AE9}"/>
          </ac:spMkLst>
        </pc:spChg>
        <pc:spChg chg="add mod">
          <ac:chgData name="Arthur Liu" userId="57266d67-1d41-4103-859a-8797e8098ce0" providerId="ADAL" clId="{8829A3EF-FB37-5F4E-B401-959755AE5EA5}" dt="2022-08-04T22:26:23.773" v="257" actId="1076"/>
          <ac:spMkLst>
            <pc:docMk/>
            <pc:sldMk cId="0" sldId="297"/>
            <ac:spMk id="33" creationId="{2535C7C3-4DFB-3343-9BF3-A3D8B10FA79F}"/>
          </ac:spMkLst>
        </pc:spChg>
        <pc:spChg chg="add mod">
          <ac:chgData name="Arthur Liu" userId="57266d67-1d41-4103-859a-8797e8098ce0" providerId="ADAL" clId="{8829A3EF-FB37-5F4E-B401-959755AE5EA5}" dt="2022-08-04T22:26:23.773" v="257" actId="1076"/>
          <ac:spMkLst>
            <pc:docMk/>
            <pc:sldMk cId="0" sldId="297"/>
            <ac:spMk id="34" creationId="{53F626E1-6301-9546-A6A5-AD93555EF5D4}"/>
          </ac:spMkLst>
        </pc:spChg>
        <pc:spChg chg="add mod">
          <ac:chgData name="Arthur Liu" userId="57266d67-1d41-4103-859a-8797e8098ce0" providerId="ADAL" clId="{8829A3EF-FB37-5F4E-B401-959755AE5EA5}" dt="2022-08-04T22:26:23.773" v="257" actId="1076"/>
          <ac:spMkLst>
            <pc:docMk/>
            <pc:sldMk cId="0" sldId="297"/>
            <ac:spMk id="39" creationId="{1AE09F04-7E7D-1C43-9A21-7635508D98D8}"/>
          </ac:spMkLst>
        </pc:spChg>
        <pc:spChg chg="add mod">
          <ac:chgData name="Arthur Liu" userId="57266d67-1d41-4103-859a-8797e8098ce0" providerId="ADAL" clId="{8829A3EF-FB37-5F4E-B401-959755AE5EA5}" dt="2022-08-04T22:26:23.773" v="257" actId="1076"/>
          <ac:spMkLst>
            <pc:docMk/>
            <pc:sldMk cId="0" sldId="297"/>
            <ac:spMk id="40" creationId="{F4924C2F-0D2E-A946-8BDF-7101C256559D}"/>
          </ac:spMkLst>
        </pc:spChg>
        <pc:spChg chg="mod">
          <ac:chgData name="Arthur Liu" userId="57266d67-1d41-4103-859a-8797e8098ce0" providerId="ADAL" clId="{8829A3EF-FB37-5F4E-B401-959755AE5EA5}" dt="2022-08-04T22:34:45.423" v="304" actId="20577"/>
          <ac:spMkLst>
            <pc:docMk/>
            <pc:sldMk cId="0" sldId="297"/>
            <ac:spMk id="29697" creationId="{00000000-0000-0000-0000-000000000000}"/>
          </ac:spMkLst>
        </pc:spChg>
        <pc:spChg chg="mod">
          <ac:chgData name="Arthur Liu" userId="57266d67-1d41-4103-859a-8797e8098ce0" providerId="ADAL" clId="{8829A3EF-FB37-5F4E-B401-959755AE5EA5}" dt="2022-08-04T22:22:46.563" v="156" actId="14100"/>
          <ac:spMkLst>
            <pc:docMk/>
            <pc:sldMk cId="0" sldId="297"/>
            <ac:spMk id="29698" creationId="{00000000-0000-0000-0000-000000000000}"/>
          </ac:spMkLst>
        </pc:spChg>
        <pc:grpChg chg="add mod">
          <ac:chgData name="Arthur Liu" userId="57266d67-1d41-4103-859a-8797e8098ce0" providerId="ADAL" clId="{8829A3EF-FB37-5F4E-B401-959755AE5EA5}" dt="2022-08-04T22:26:23.773" v="257" actId="1076"/>
          <ac:grpSpMkLst>
            <pc:docMk/>
            <pc:sldMk cId="0" sldId="297"/>
            <ac:grpSpMk id="30" creationId="{F13022B8-D69F-DF4C-A910-0231E1E61B30}"/>
          </ac:grpSpMkLst>
        </pc:grpChg>
        <pc:picChg chg="add mod">
          <ac:chgData name="Arthur Liu" userId="57266d67-1d41-4103-859a-8797e8098ce0" providerId="ADAL" clId="{8829A3EF-FB37-5F4E-B401-959755AE5EA5}" dt="2022-08-04T22:26:23.773" v="257" actId="1076"/>
          <ac:picMkLst>
            <pc:docMk/>
            <pc:sldMk cId="0" sldId="297"/>
            <ac:picMk id="10" creationId="{6D04746E-B7D5-5B4C-9B4C-A4C72A844BC6}"/>
          </ac:picMkLst>
        </pc:picChg>
        <pc:picChg chg="add mod">
          <ac:chgData name="Arthur Liu" userId="57266d67-1d41-4103-859a-8797e8098ce0" providerId="ADAL" clId="{8829A3EF-FB37-5F4E-B401-959755AE5EA5}" dt="2022-08-04T22:26:23.773" v="257" actId="1076"/>
          <ac:picMkLst>
            <pc:docMk/>
            <pc:sldMk cId="0" sldId="297"/>
            <ac:picMk id="11" creationId="{08AD87E3-E8DB-E442-B129-7BE8DC7D519B}"/>
          </ac:picMkLst>
        </pc:picChg>
        <pc:picChg chg="add mod">
          <ac:chgData name="Arthur Liu" userId="57266d67-1d41-4103-859a-8797e8098ce0" providerId="ADAL" clId="{8829A3EF-FB37-5F4E-B401-959755AE5EA5}" dt="2022-08-04T22:26:23.773" v="257" actId="1076"/>
          <ac:picMkLst>
            <pc:docMk/>
            <pc:sldMk cId="0" sldId="297"/>
            <ac:picMk id="1026" creationId="{40FA072D-16D3-2E47-B541-D7B64931CEFB}"/>
          </ac:picMkLst>
        </pc:picChg>
        <pc:cxnChg chg="add mod">
          <ac:chgData name="Arthur Liu" userId="57266d67-1d41-4103-859a-8797e8098ce0" providerId="ADAL" clId="{8829A3EF-FB37-5F4E-B401-959755AE5EA5}" dt="2022-08-04T22:26:23.773" v="257" actId="1076"/>
          <ac:cxnSpMkLst>
            <pc:docMk/>
            <pc:sldMk cId="0" sldId="297"/>
            <ac:cxnSpMk id="4" creationId="{43C36615-8499-FC47-9E95-F88D122F72EB}"/>
          </ac:cxnSpMkLst>
        </pc:cxnChg>
        <pc:cxnChg chg="add mod">
          <ac:chgData name="Arthur Liu" userId="57266d67-1d41-4103-859a-8797e8098ce0" providerId="ADAL" clId="{8829A3EF-FB37-5F4E-B401-959755AE5EA5}" dt="2022-08-04T22:26:23.773" v="257" actId="1076"/>
          <ac:cxnSpMkLst>
            <pc:docMk/>
            <pc:sldMk cId="0" sldId="297"/>
            <ac:cxnSpMk id="13" creationId="{AC7C4AD3-EF51-8F4F-81B2-5C60906C3C63}"/>
          </ac:cxnSpMkLst>
        </pc:cxnChg>
        <pc:cxnChg chg="add mod">
          <ac:chgData name="Arthur Liu" userId="57266d67-1d41-4103-859a-8797e8098ce0" providerId="ADAL" clId="{8829A3EF-FB37-5F4E-B401-959755AE5EA5}" dt="2022-08-04T22:26:23.773" v="257" actId="1076"/>
          <ac:cxnSpMkLst>
            <pc:docMk/>
            <pc:sldMk cId="0" sldId="297"/>
            <ac:cxnSpMk id="16" creationId="{28BE7BDD-68E6-2F48-89C2-8738FB349F33}"/>
          </ac:cxnSpMkLst>
        </pc:cxnChg>
        <pc:cxnChg chg="add mod">
          <ac:chgData name="Arthur Liu" userId="57266d67-1d41-4103-859a-8797e8098ce0" providerId="ADAL" clId="{8829A3EF-FB37-5F4E-B401-959755AE5EA5}" dt="2022-08-04T22:26:23.773" v="257" actId="1076"/>
          <ac:cxnSpMkLst>
            <pc:docMk/>
            <pc:sldMk cId="0" sldId="297"/>
            <ac:cxnSpMk id="24" creationId="{CD2707E7-7C1C-7744-AE69-A3DB458AD379}"/>
          </ac:cxnSpMkLst>
        </pc:cxnChg>
        <pc:cxnChg chg="add mod">
          <ac:chgData name="Arthur Liu" userId="57266d67-1d41-4103-859a-8797e8098ce0" providerId="ADAL" clId="{8829A3EF-FB37-5F4E-B401-959755AE5EA5}" dt="2022-08-04T22:26:23.773" v="257" actId="1076"/>
          <ac:cxnSpMkLst>
            <pc:docMk/>
            <pc:sldMk cId="0" sldId="297"/>
            <ac:cxnSpMk id="26" creationId="{62F32C98-B4D6-814D-8C9C-7FDD153B9197}"/>
          </ac:cxnSpMkLst>
        </pc:cxnChg>
        <pc:cxnChg chg="add mod">
          <ac:chgData name="Arthur Liu" userId="57266d67-1d41-4103-859a-8797e8098ce0" providerId="ADAL" clId="{8829A3EF-FB37-5F4E-B401-959755AE5EA5}" dt="2022-08-04T22:26:23.773" v="257" actId="1076"/>
          <ac:cxnSpMkLst>
            <pc:docMk/>
            <pc:sldMk cId="0" sldId="297"/>
            <ac:cxnSpMk id="35" creationId="{4127E532-A01D-1F4F-941D-F0B9155659B4}"/>
          </ac:cxnSpMkLst>
        </pc:cxnChg>
      </pc:sldChg>
      <pc:sldChg chg="modSp add del mod ord modTransition">
        <pc:chgData name="Arthur Liu" userId="57266d67-1d41-4103-859a-8797e8098ce0" providerId="ADAL" clId="{8829A3EF-FB37-5F4E-B401-959755AE5EA5}" dt="2022-08-04T23:08:11.128" v="766" actId="20577"/>
        <pc:sldMkLst>
          <pc:docMk/>
          <pc:sldMk cId="0" sldId="298"/>
        </pc:sldMkLst>
        <pc:spChg chg="mod">
          <ac:chgData name="Arthur Liu" userId="57266d67-1d41-4103-859a-8797e8098ce0" providerId="ADAL" clId="{8829A3EF-FB37-5F4E-B401-959755AE5EA5}" dt="2022-08-04T22:33:52.655" v="285" actId="20577"/>
          <ac:spMkLst>
            <pc:docMk/>
            <pc:sldMk cId="0" sldId="298"/>
            <ac:spMk id="31745" creationId="{00000000-0000-0000-0000-000000000000}"/>
          </ac:spMkLst>
        </pc:spChg>
        <pc:spChg chg="mod">
          <ac:chgData name="Arthur Liu" userId="57266d67-1d41-4103-859a-8797e8098ce0" providerId="ADAL" clId="{8829A3EF-FB37-5F4E-B401-959755AE5EA5}" dt="2022-08-04T23:08:11.128" v="766" actId="20577"/>
          <ac:spMkLst>
            <pc:docMk/>
            <pc:sldMk cId="0" sldId="298"/>
            <ac:spMk id="31746" creationId="{00000000-0000-0000-0000-000000000000}"/>
          </ac:spMkLst>
        </pc:spChg>
      </pc:sldChg>
      <pc:sldChg chg="delSp modSp add mod modTransition">
        <pc:chgData name="Arthur Liu" userId="57266d67-1d41-4103-859a-8797e8098ce0" providerId="ADAL" clId="{8829A3EF-FB37-5F4E-B401-959755AE5EA5}" dt="2022-08-04T22:53:51.668" v="518" actId="1076"/>
        <pc:sldMkLst>
          <pc:docMk/>
          <pc:sldMk cId="0" sldId="299"/>
        </pc:sldMkLst>
        <pc:spChg chg="del">
          <ac:chgData name="Arthur Liu" userId="57266d67-1d41-4103-859a-8797e8098ce0" providerId="ADAL" clId="{8829A3EF-FB37-5F4E-B401-959755AE5EA5}" dt="2022-08-04T22:52:29.090" v="498" actId="478"/>
          <ac:spMkLst>
            <pc:docMk/>
            <pc:sldMk cId="0" sldId="299"/>
            <ac:spMk id="35" creationId="{00000000-0000-0000-0000-000000000000}"/>
          </ac:spMkLst>
        </pc:spChg>
        <pc:spChg chg="mod">
          <ac:chgData name="Arthur Liu" userId="57266d67-1d41-4103-859a-8797e8098ce0" providerId="ADAL" clId="{8829A3EF-FB37-5F4E-B401-959755AE5EA5}" dt="2022-08-04T22:52:21.002" v="496" actId="1076"/>
          <ac:spMkLst>
            <pc:docMk/>
            <pc:sldMk cId="0" sldId="299"/>
            <ac:spMk id="54273" creationId="{00000000-0000-0000-0000-000000000000}"/>
          </ac:spMkLst>
        </pc:spChg>
        <pc:spChg chg="mod">
          <ac:chgData name="Arthur Liu" userId="57266d67-1d41-4103-859a-8797e8098ce0" providerId="ADAL" clId="{8829A3EF-FB37-5F4E-B401-959755AE5EA5}" dt="2022-08-04T22:53:46.224" v="515" actId="20577"/>
          <ac:spMkLst>
            <pc:docMk/>
            <pc:sldMk cId="0" sldId="299"/>
            <ac:spMk id="54274" creationId="{00000000-0000-0000-0000-000000000000}"/>
          </ac:spMkLst>
        </pc:spChg>
        <pc:grpChg chg="mod">
          <ac:chgData name="Arthur Liu" userId="57266d67-1d41-4103-859a-8797e8098ce0" providerId="ADAL" clId="{8829A3EF-FB37-5F4E-B401-959755AE5EA5}" dt="2022-08-04T22:53:51.668" v="518" actId="1076"/>
          <ac:grpSpMkLst>
            <pc:docMk/>
            <pc:sldMk cId="0" sldId="299"/>
            <ac:grpSpMk id="54277" creationId="{00000000-0000-0000-0000-000000000000}"/>
          </ac:grpSpMkLst>
        </pc:grpChg>
        <pc:grpChg chg="mod">
          <ac:chgData name="Arthur Liu" userId="57266d67-1d41-4103-859a-8797e8098ce0" providerId="ADAL" clId="{8829A3EF-FB37-5F4E-B401-959755AE5EA5}" dt="2022-08-04T22:53:50.116" v="517" actId="1076"/>
          <ac:grpSpMkLst>
            <pc:docMk/>
            <pc:sldMk cId="0" sldId="299"/>
            <ac:grpSpMk id="54278" creationId="{00000000-0000-0000-0000-000000000000}"/>
          </ac:grpSpMkLst>
        </pc:grpChg>
        <pc:grpChg chg="del mod">
          <ac:chgData name="Arthur Liu" userId="57266d67-1d41-4103-859a-8797e8098ce0" providerId="ADAL" clId="{8829A3EF-FB37-5F4E-B401-959755AE5EA5}" dt="2022-08-04T22:53:47.647" v="516" actId="478"/>
          <ac:grpSpMkLst>
            <pc:docMk/>
            <pc:sldMk cId="0" sldId="299"/>
            <ac:grpSpMk id="54279" creationId="{00000000-0000-0000-0000-000000000000}"/>
          </ac:grpSpMkLst>
        </pc:grpChg>
        <pc:cxnChg chg="mod">
          <ac:chgData name="Arthur Liu" userId="57266d67-1d41-4103-859a-8797e8098ce0" providerId="ADAL" clId="{8829A3EF-FB37-5F4E-B401-959755AE5EA5}" dt="2022-08-04T22:53:47.647" v="516" actId="478"/>
          <ac:cxnSpMkLst>
            <pc:docMk/>
            <pc:sldMk cId="0" sldId="299"/>
            <ac:cxnSpMk id="54284" creationId="{00000000-0000-0000-0000-000000000000}"/>
          </ac:cxnSpMkLst>
        </pc:cxnChg>
        <pc:cxnChg chg="mod">
          <ac:chgData name="Arthur Liu" userId="57266d67-1d41-4103-859a-8797e8098ce0" providerId="ADAL" clId="{8829A3EF-FB37-5F4E-B401-959755AE5EA5}" dt="2022-08-04T22:53:47.647" v="516" actId="478"/>
          <ac:cxnSpMkLst>
            <pc:docMk/>
            <pc:sldMk cId="0" sldId="299"/>
            <ac:cxnSpMk id="54285" creationId="{00000000-0000-0000-0000-000000000000}"/>
          </ac:cxnSpMkLst>
        </pc:cxnChg>
        <pc:cxnChg chg="mod">
          <ac:chgData name="Arthur Liu" userId="57266d67-1d41-4103-859a-8797e8098ce0" providerId="ADAL" clId="{8829A3EF-FB37-5F4E-B401-959755AE5EA5}" dt="2022-08-04T22:53:47.647" v="516" actId="478"/>
          <ac:cxnSpMkLst>
            <pc:docMk/>
            <pc:sldMk cId="0" sldId="299"/>
            <ac:cxnSpMk id="54286" creationId="{00000000-0000-0000-0000-000000000000}"/>
          </ac:cxnSpMkLst>
        </pc:cxnChg>
        <pc:cxnChg chg="mod">
          <ac:chgData name="Arthur Liu" userId="57266d67-1d41-4103-859a-8797e8098ce0" providerId="ADAL" clId="{8829A3EF-FB37-5F4E-B401-959755AE5EA5}" dt="2022-08-04T22:53:47.647" v="516" actId="478"/>
          <ac:cxnSpMkLst>
            <pc:docMk/>
            <pc:sldMk cId="0" sldId="299"/>
            <ac:cxnSpMk id="54287" creationId="{00000000-0000-0000-0000-000000000000}"/>
          </ac:cxnSpMkLst>
        </pc:cxnChg>
        <pc:cxnChg chg="mod">
          <ac:chgData name="Arthur Liu" userId="57266d67-1d41-4103-859a-8797e8098ce0" providerId="ADAL" clId="{8829A3EF-FB37-5F4E-B401-959755AE5EA5}" dt="2022-08-04T22:53:47.647" v="516" actId="478"/>
          <ac:cxnSpMkLst>
            <pc:docMk/>
            <pc:sldMk cId="0" sldId="299"/>
            <ac:cxnSpMk id="54288" creationId="{00000000-0000-0000-0000-000000000000}"/>
          </ac:cxnSpMkLst>
        </pc:cxnChg>
        <pc:cxnChg chg="mod">
          <ac:chgData name="Arthur Liu" userId="57266d67-1d41-4103-859a-8797e8098ce0" providerId="ADAL" clId="{8829A3EF-FB37-5F4E-B401-959755AE5EA5}" dt="2022-08-04T22:53:47.647" v="516" actId="478"/>
          <ac:cxnSpMkLst>
            <pc:docMk/>
            <pc:sldMk cId="0" sldId="299"/>
            <ac:cxnSpMk id="54289" creationId="{00000000-0000-0000-0000-000000000000}"/>
          </ac:cxnSpMkLst>
        </pc:cxnChg>
      </pc:sldChg>
      <pc:sldChg chg="addSp delSp modSp new mod">
        <pc:chgData name="Arthur Liu" userId="57266d67-1d41-4103-859a-8797e8098ce0" providerId="ADAL" clId="{8829A3EF-FB37-5F4E-B401-959755AE5EA5}" dt="2022-08-04T22:53:37.245" v="509" actId="1076"/>
        <pc:sldMkLst>
          <pc:docMk/>
          <pc:sldMk cId="3955967404" sldId="300"/>
        </pc:sldMkLst>
        <pc:spChg chg="mod">
          <ac:chgData name="Arthur Liu" userId="57266d67-1d41-4103-859a-8797e8098ce0" providerId="ADAL" clId="{8829A3EF-FB37-5F4E-B401-959755AE5EA5}" dt="2022-08-04T22:50:28.038" v="377" actId="20577"/>
          <ac:spMkLst>
            <pc:docMk/>
            <pc:sldMk cId="3955967404" sldId="300"/>
            <ac:spMk id="2" creationId="{21C27B30-B83C-064C-8117-C9EA50814184}"/>
          </ac:spMkLst>
        </pc:spChg>
        <pc:spChg chg="mod">
          <ac:chgData name="Arthur Liu" userId="57266d67-1d41-4103-859a-8797e8098ce0" providerId="ADAL" clId="{8829A3EF-FB37-5F4E-B401-959755AE5EA5}" dt="2022-08-04T22:51:46.926" v="489" actId="207"/>
          <ac:spMkLst>
            <pc:docMk/>
            <pc:sldMk cId="3955967404" sldId="300"/>
            <ac:spMk id="3" creationId="{5BF33552-2F2D-5A4F-B940-AFC631E6D2AC}"/>
          </ac:spMkLst>
        </pc:spChg>
        <pc:spChg chg="mod">
          <ac:chgData name="Arthur Liu" userId="57266d67-1d41-4103-859a-8797e8098ce0" providerId="ADAL" clId="{8829A3EF-FB37-5F4E-B401-959755AE5EA5}" dt="2022-08-04T22:51:10.170" v="475"/>
          <ac:spMkLst>
            <pc:docMk/>
            <pc:sldMk cId="3955967404" sldId="300"/>
            <ac:spMk id="7" creationId="{3EE4475C-B454-A944-846A-AFBBA97FDA71}"/>
          </ac:spMkLst>
        </pc:spChg>
        <pc:spChg chg="mod">
          <ac:chgData name="Arthur Liu" userId="57266d67-1d41-4103-859a-8797e8098ce0" providerId="ADAL" clId="{8829A3EF-FB37-5F4E-B401-959755AE5EA5}" dt="2022-08-04T22:51:10.170" v="475"/>
          <ac:spMkLst>
            <pc:docMk/>
            <pc:sldMk cId="3955967404" sldId="300"/>
            <ac:spMk id="8" creationId="{F42A9631-D9BD-D04C-9D5A-01C5C1C8BE83}"/>
          </ac:spMkLst>
        </pc:spChg>
        <pc:spChg chg="mod">
          <ac:chgData name="Arthur Liu" userId="57266d67-1d41-4103-859a-8797e8098ce0" providerId="ADAL" clId="{8829A3EF-FB37-5F4E-B401-959755AE5EA5}" dt="2022-08-04T22:51:10.170" v="475"/>
          <ac:spMkLst>
            <pc:docMk/>
            <pc:sldMk cId="3955967404" sldId="300"/>
            <ac:spMk id="9" creationId="{CADDC84A-FA77-8E49-B2D0-CFAB66E4ECFC}"/>
          </ac:spMkLst>
        </pc:spChg>
        <pc:spChg chg="mod">
          <ac:chgData name="Arthur Liu" userId="57266d67-1d41-4103-859a-8797e8098ce0" providerId="ADAL" clId="{8829A3EF-FB37-5F4E-B401-959755AE5EA5}" dt="2022-08-04T22:51:10.170" v="475"/>
          <ac:spMkLst>
            <pc:docMk/>
            <pc:sldMk cId="3955967404" sldId="300"/>
            <ac:spMk id="10" creationId="{DDD9093E-3ED2-7741-916E-CB6157E9B14B}"/>
          </ac:spMkLst>
        </pc:spChg>
        <pc:spChg chg="mod">
          <ac:chgData name="Arthur Liu" userId="57266d67-1d41-4103-859a-8797e8098ce0" providerId="ADAL" clId="{8829A3EF-FB37-5F4E-B401-959755AE5EA5}" dt="2022-08-04T22:51:10.170" v="475"/>
          <ac:spMkLst>
            <pc:docMk/>
            <pc:sldMk cId="3955967404" sldId="300"/>
            <ac:spMk id="11" creationId="{47A7DC72-30E6-7A4E-AAF8-81F36342308C}"/>
          </ac:spMkLst>
        </pc:spChg>
        <pc:spChg chg="mod">
          <ac:chgData name="Arthur Liu" userId="57266d67-1d41-4103-859a-8797e8098ce0" providerId="ADAL" clId="{8829A3EF-FB37-5F4E-B401-959755AE5EA5}" dt="2022-08-04T22:51:10.170" v="475"/>
          <ac:spMkLst>
            <pc:docMk/>
            <pc:sldMk cId="3955967404" sldId="300"/>
            <ac:spMk id="12" creationId="{3060933C-B634-1E4E-9F8A-46BE79606987}"/>
          </ac:spMkLst>
        </pc:spChg>
        <pc:spChg chg="mod">
          <ac:chgData name="Arthur Liu" userId="57266d67-1d41-4103-859a-8797e8098ce0" providerId="ADAL" clId="{8829A3EF-FB37-5F4E-B401-959755AE5EA5}" dt="2022-08-04T22:51:10.170" v="475"/>
          <ac:spMkLst>
            <pc:docMk/>
            <pc:sldMk cId="3955967404" sldId="300"/>
            <ac:spMk id="13" creationId="{0A4682B7-BC28-2D49-A341-CE32A7C2A2DB}"/>
          </ac:spMkLst>
        </pc:spChg>
        <pc:spChg chg="mod">
          <ac:chgData name="Arthur Liu" userId="57266d67-1d41-4103-859a-8797e8098ce0" providerId="ADAL" clId="{8829A3EF-FB37-5F4E-B401-959755AE5EA5}" dt="2022-08-04T22:51:10.170" v="475"/>
          <ac:spMkLst>
            <pc:docMk/>
            <pc:sldMk cId="3955967404" sldId="300"/>
            <ac:spMk id="14" creationId="{498FAE52-4A13-7246-A090-0FA68FF0A64E}"/>
          </ac:spMkLst>
        </pc:spChg>
        <pc:spChg chg="mod">
          <ac:chgData name="Arthur Liu" userId="57266d67-1d41-4103-859a-8797e8098ce0" providerId="ADAL" clId="{8829A3EF-FB37-5F4E-B401-959755AE5EA5}" dt="2022-08-04T22:51:10.170" v="475"/>
          <ac:spMkLst>
            <pc:docMk/>
            <pc:sldMk cId="3955967404" sldId="300"/>
            <ac:spMk id="15" creationId="{CEC64727-D765-BA4D-8236-C6B0020DB583}"/>
          </ac:spMkLst>
        </pc:spChg>
        <pc:spChg chg="mod">
          <ac:chgData name="Arthur Liu" userId="57266d67-1d41-4103-859a-8797e8098ce0" providerId="ADAL" clId="{8829A3EF-FB37-5F4E-B401-959755AE5EA5}" dt="2022-08-04T22:51:10.170" v="475"/>
          <ac:spMkLst>
            <pc:docMk/>
            <pc:sldMk cId="3955967404" sldId="300"/>
            <ac:spMk id="16" creationId="{8AB2D024-01AE-C243-AEBD-A262D17B7515}"/>
          </ac:spMkLst>
        </pc:spChg>
        <pc:spChg chg="mod">
          <ac:chgData name="Arthur Liu" userId="57266d67-1d41-4103-859a-8797e8098ce0" providerId="ADAL" clId="{8829A3EF-FB37-5F4E-B401-959755AE5EA5}" dt="2022-08-04T22:51:10.170" v="475"/>
          <ac:spMkLst>
            <pc:docMk/>
            <pc:sldMk cId="3955967404" sldId="300"/>
            <ac:spMk id="17" creationId="{4A17DCFD-3843-1142-B62F-F82D400523AD}"/>
          </ac:spMkLst>
        </pc:spChg>
        <pc:spChg chg="mod">
          <ac:chgData name="Arthur Liu" userId="57266d67-1d41-4103-859a-8797e8098ce0" providerId="ADAL" clId="{8829A3EF-FB37-5F4E-B401-959755AE5EA5}" dt="2022-08-04T22:51:10.170" v="475"/>
          <ac:spMkLst>
            <pc:docMk/>
            <pc:sldMk cId="3955967404" sldId="300"/>
            <ac:spMk id="18" creationId="{B5B0D60B-0F18-5D4D-A686-F4F00749853F}"/>
          </ac:spMkLst>
        </pc:spChg>
        <pc:spChg chg="mod">
          <ac:chgData name="Arthur Liu" userId="57266d67-1d41-4103-859a-8797e8098ce0" providerId="ADAL" clId="{8829A3EF-FB37-5F4E-B401-959755AE5EA5}" dt="2022-08-04T22:51:10.170" v="475"/>
          <ac:spMkLst>
            <pc:docMk/>
            <pc:sldMk cId="3955967404" sldId="300"/>
            <ac:spMk id="19" creationId="{59D21C5C-6346-6F41-97C3-B40915C32AD2}"/>
          </ac:spMkLst>
        </pc:spChg>
        <pc:spChg chg="mod">
          <ac:chgData name="Arthur Liu" userId="57266d67-1d41-4103-859a-8797e8098ce0" providerId="ADAL" clId="{8829A3EF-FB37-5F4E-B401-959755AE5EA5}" dt="2022-08-04T22:51:10.170" v="475"/>
          <ac:spMkLst>
            <pc:docMk/>
            <pc:sldMk cId="3955967404" sldId="300"/>
            <ac:spMk id="20" creationId="{DACBD5F7-228E-1B4F-A65E-C8B4633C8BBA}"/>
          </ac:spMkLst>
        </pc:spChg>
        <pc:spChg chg="mod">
          <ac:chgData name="Arthur Liu" userId="57266d67-1d41-4103-859a-8797e8098ce0" providerId="ADAL" clId="{8829A3EF-FB37-5F4E-B401-959755AE5EA5}" dt="2022-08-04T22:51:10.170" v="475"/>
          <ac:spMkLst>
            <pc:docMk/>
            <pc:sldMk cId="3955967404" sldId="300"/>
            <ac:spMk id="21" creationId="{F1283B10-6670-6A44-B220-8A5697B731A3}"/>
          </ac:spMkLst>
        </pc:spChg>
        <pc:spChg chg="mod topLvl">
          <ac:chgData name="Arthur Liu" userId="57266d67-1d41-4103-859a-8797e8098ce0" providerId="ADAL" clId="{8829A3EF-FB37-5F4E-B401-959755AE5EA5}" dt="2022-08-04T22:52:56.861" v="501" actId="1076"/>
          <ac:spMkLst>
            <pc:docMk/>
            <pc:sldMk cId="3955967404" sldId="300"/>
            <ac:spMk id="23" creationId="{15940D10-63E4-3B4C-A124-D1F30C906D24}"/>
          </ac:spMkLst>
        </pc:spChg>
        <pc:spChg chg="mod topLvl">
          <ac:chgData name="Arthur Liu" userId="57266d67-1d41-4103-859a-8797e8098ce0" providerId="ADAL" clId="{8829A3EF-FB37-5F4E-B401-959755AE5EA5}" dt="2022-08-04T22:52:56.861" v="501" actId="1076"/>
          <ac:spMkLst>
            <pc:docMk/>
            <pc:sldMk cId="3955967404" sldId="300"/>
            <ac:spMk id="24" creationId="{1324A092-5001-7D47-997C-6B40746BC80C}"/>
          </ac:spMkLst>
        </pc:spChg>
        <pc:spChg chg="mod topLvl">
          <ac:chgData name="Arthur Liu" userId="57266d67-1d41-4103-859a-8797e8098ce0" providerId="ADAL" clId="{8829A3EF-FB37-5F4E-B401-959755AE5EA5}" dt="2022-08-04T22:52:56.861" v="501" actId="1076"/>
          <ac:spMkLst>
            <pc:docMk/>
            <pc:sldMk cId="3955967404" sldId="300"/>
            <ac:spMk id="25" creationId="{9A4F40AB-5804-2644-BC4A-E78F5DC9F0C5}"/>
          </ac:spMkLst>
        </pc:spChg>
        <pc:spChg chg="mod topLvl">
          <ac:chgData name="Arthur Liu" userId="57266d67-1d41-4103-859a-8797e8098ce0" providerId="ADAL" clId="{8829A3EF-FB37-5F4E-B401-959755AE5EA5}" dt="2022-08-04T22:52:56.861" v="501" actId="1076"/>
          <ac:spMkLst>
            <pc:docMk/>
            <pc:sldMk cId="3955967404" sldId="300"/>
            <ac:spMk id="26" creationId="{05AFC395-8DF2-3E4B-B68B-751CCB796AE6}"/>
          </ac:spMkLst>
        </pc:spChg>
        <pc:spChg chg="mod topLvl">
          <ac:chgData name="Arthur Liu" userId="57266d67-1d41-4103-859a-8797e8098ce0" providerId="ADAL" clId="{8829A3EF-FB37-5F4E-B401-959755AE5EA5}" dt="2022-08-04T22:52:56.861" v="501" actId="1076"/>
          <ac:spMkLst>
            <pc:docMk/>
            <pc:sldMk cId="3955967404" sldId="300"/>
            <ac:spMk id="27" creationId="{C3278EAA-105A-7346-8297-C158C1CDF974}"/>
          </ac:spMkLst>
        </pc:spChg>
        <pc:spChg chg="del mod topLvl">
          <ac:chgData name="Arthur Liu" userId="57266d67-1d41-4103-859a-8797e8098ce0" providerId="ADAL" clId="{8829A3EF-FB37-5F4E-B401-959755AE5EA5}" dt="2022-08-04T22:51:30.783" v="488" actId="478"/>
          <ac:spMkLst>
            <pc:docMk/>
            <pc:sldMk cId="3955967404" sldId="300"/>
            <ac:spMk id="28" creationId="{FAE53972-3704-504B-9BBB-0A0C4E442D62}"/>
          </ac:spMkLst>
        </pc:spChg>
        <pc:spChg chg="mod topLvl">
          <ac:chgData name="Arthur Liu" userId="57266d67-1d41-4103-859a-8797e8098ce0" providerId="ADAL" clId="{8829A3EF-FB37-5F4E-B401-959755AE5EA5}" dt="2022-08-04T22:52:56.861" v="501" actId="1076"/>
          <ac:spMkLst>
            <pc:docMk/>
            <pc:sldMk cId="3955967404" sldId="300"/>
            <ac:spMk id="29" creationId="{044E229F-7E68-E645-B912-B6E540972EB1}"/>
          </ac:spMkLst>
        </pc:spChg>
        <pc:spChg chg="mod topLvl">
          <ac:chgData name="Arthur Liu" userId="57266d67-1d41-4103-859a-8797e8098ce0" providerId="ADAL" clId="{8829A3EF-FB37-5F4E-B401-959755AE5EA5}" dt="2022-08-04T22:52:56.861" v="501" actId="1076"/>
          <ac:spMkLst>
            <pc:docMk/>
            <pc:sldMk cId="3955967404" sldId="300"/>
            <ac:spMk id="30" creationId="{CD44A37D-E8DB-1A4A-BB61-1C95CEAEE402}"/>
          </ac:spMkLst>
        </pc:spChg>
        <pc:spChg chg="mod topLvl">
          <ac:chgData name="Arthur Liu" userId="57266d67-1d41-4103-859a-8797e8098ce0" providerId="ADAL" clId="{8829A3EF-FB37-5F4E-B401-959755AE5EA5}" dt="2022-08-04T22:52:56.861" v="501" actId="1076"/>
          <ac:spMkLst>
            <pc:docMk/>
            <pc:sldMk cId="3955967404" sldId="300"/>
            <ac:spMk id="31" creationId="{741A9A0F-793B-8F47-B807-D9261D3B36BE}"/>
          </ac:spMkLst>
        </pc:spChg>
        <pc:spChg chg="mod topLvl">
          <ac:chgData name="Arthur Liu" userId="57266d67-1d41-4103-859a-8797e8098ce0" providerId="ADAL" clId="{8829A3EF-FB37-5F4E-B401-959755AE5EA5}" dt="2022-08-04T22:52:56.861" v="501" actId="1076"/>
          <ac:spMkLst>
            <pc:docMk/>
            <pc:sldMk cId="3955967404" sldId="300"/>
            <ac:spMk id="32" creationId="{5736420F-AC4F-684F-915F-C2B03F24EE9E}"/>
          </ac:spMkLst>
        </pc:spChg>
        <pc:spChg chg="add del mod topLvl">
          <ac:chgData name="Arthur Liu" userId="57266d67-1d41-4103-859a-8797e8098ce0" providerId="ADAL" clId="{8829A3EF-FB37-5F4E-B401-959755AE5EA5}" dt="2022-08-04T22:51:29.935" v="487" actId="478"/>
          <ac:spMkLst>
            <pc:docMk/>
            <pc:sldMk cId="3955967404" sldId="300"/>
            <ac:spMk id="33" creationId="{C9F4736D-A276-B84E-ADCA-C816783E1B8B}"/>
          </ac:spMkLst>
        </pc:spChg>
        <pc:spChg chg="del mod topLvl">
          <ac:chgData name="Arthur Liu" userId="57266d67-1d41-4103-859a-8797e8098ce0" providerId="ADAL" clId="{8829A3EF-FB37-5F4E-B401-959755AE5EA5}" dt="2022-08-04T22:51:22.493" v="483" actId="478"/>
          <ac:spMkLst>
            <pc:docMk/>
            <pc:sldMk cId="3955967404" sldId="300"/>
            <ac:spMk id="34" creationId="{41353647-9FA4-9643-B70B-6305A1E38B08}"/>
          </ac:spMkLst>
        </pc:spChg>
        <pc:spChg chg="del mod topLvl">
          <ac:chgData name="Arthur Liu" userId="57266d67-1d41-4103-859a-8797e8098ce0" providerId="ADAL" clId="{8829A3EF-FB37-5F4E-B401-959755AE5EA5}" dt="2022-08-04T22:51:21.958" v="482" actId="478"/>
          <ac:spMkLst>
            <pc:docMk/>
            <pc:sldMk cId="3955967404" sldId="300"/>
            <ac:spMk id="35" creationId="{E594B16C-C096-0C46-8361-BFFC9C808E83}"/>
          </ac:spMkLst>
        </pc:spChg>
        <pc:spChg chg="del mod topLvl">
          <ac:chgData name="Arthur Liu" userId="57266d67-1d41-4103-859a-8797e8098ce0" providerId="ADAL" clId="{8829A3EF-FB37-5F4E-B401-959755AE5EA5}" dt="2022-08-04T22:51:23.157" v="484" actId="478"/>
          <ac:spMkLst>
            <pc:docMk/>
            <pc:sldMk cId="3955967404" sldId="300"/>
            <ac:spMk id="36" creationId="{3BF39A0C-6554-2647-BF74-F6BCA52075FA}"/>
          </ac:spMkLst>
        </pc:spChg>
        <pc:spChg chg="del mod topLvl">
          <ac:chgData name="Arthur Liu" userId="57266d67-1d41-4103-859a-8797e8098ce0" providerId="ADAL" clId="{8829A3EF-FB37-5F4E-B401-959755AE5EA5}" dt="2022-08-04T22:51:21.376" v="481" actId="478"/>
          <ac:spMkLst>
            <pc:docMk/>
            <pc:sldMk cId="3955967404" sldId="300"/>
            <ac:spMk id="37" creationId="{1F109AA0-4A86-E045-8EFA-C2480AB97F5C}"/>
          </ac:spMkLst>
        </pc:spChg>
        <pc:spChg chg="mod">
          <ac:chgData name="Arthur Liu" userId="57266d67-1d41-4103-859a-8797e8098ce0" providerId="ADAL" clId="{8829A3EF-FB37-5F4E-B401-959755AE5EA5}" dt="2022-08-04T22:52:45.592" v="499"/>
          <ac:spMkLst>
            <pc:docMk/>
            <pc:sldMk cId="3955967404" sldId="300"/>
            <ac:spMk id="39" creationId="{CCDB02F5-658E-2E43-AA92-F78DC5BF1DD5}"/>
          </ac:spMkLst>
        </pc:spChg>
        <pc:spChg chg="mod">
          <ac:chgData name="Arthur Liu" userId="57266d67-1d41-4103-859a-8797e8098ce0" providerId="ADAL" clId="{8829A3EF-FB37-5F4E-B401-959755AE5EA5}" dt="2022-08-04T22:52:45.592" v="499"/>
          <ac:spMkLst>
            <pc:docMk/>
            <pc:sldMk cId="3955967404" sldId="300"/>
            <ac:spMk id="40" creationId="{0C7BD523-EA33-ED4C-80B9-B6048882E4EC}"/>
          </ac:spMkLst>
        </pc:spChg>
        <pc:spChg chg="mod">
          <ac:chgData name="Arthur Liu" userId="57266d67-1d41-4103-859a-8797e8098ce0" providerId="ADAL" clId="{8829A3EF-FB37-5F4E-B401-959755AE5EA5}" dt="2022-08-04T22:52:45.592" v="499"/>
          <ac:spMkLst>
            <pc:docMk/>
            <pc:sldMk cId="3955967404" sldId="300"/>
            <ac:spMk id="41" creationId="{17B84195-9350-A343-A6AE-E30755783EF3}"/>
          </ac:spMkLst>
        </pc:spChg>
        <pc:spChg chg="mod">
          <ac:chgData name="Arthur Liu" userId="57266d67-1d41-4103-859a-8797e8098ce0" providerId="ADAL" clId="{8829A3EF-FB37-5F4E-B401-959755AE5EA5}" dt="2022-08-04T22:52:45.592" v="499"/>
          <ac:spMkLst>
            <pc:docMk/>
            <pc:sldMk cId="3955967404" sldId="300"/>
            <ac:spMk id="42" creationId="{9B59D2F1-E858-D747-8A08-86821D9E1221}"/>
          </ac:spMkLst>
        </pc:spChg>
        <pc:spChg chg="mod">
          <ac:chgData name="Arthur Liu" userId="57266d67-1d41-4103-859a-8797e8098ce0" providerId="ADAL" clId="{8829A3EF-FB37-5F4E-B401-959755AE5EA5}" dt="2022-08-04T22:53:01.887" v="502"/>
          <ac:spMkLst>
            <pc:docMk/>
            <pc:sldMk cId="3955967404" sldId="300"/>
            <ac:spMk id="50" creationId="{042CB778-BC91-1846-9604-983289F8D4CC}"/>
          </ac:spMkLst>
        </pc:spChg>
        <pc:spChg chg="mod">
          <ac:chgData name="Arthur Liu" userId="57266d67-1d41-4103-859a-8797e8098ce0" providerId="ADAL" clId="{8829A3EF-FB37-5F4E-B401-959755AE5EA5}" dt="2022-08-04T22:53:01.887" v="502"/>
          <ac:spMkLst>
            <pc:docMk/>
            <pc:sldMk cId="3955967404" sldId="300"/>
            <ac:spMk id="51" creationId="{41BBBC1F-6B2F-1649-8B12-A0F92D28AB8F}"/>
          </ac:spMkLst>
        </pc:spChg>
        <pc:spChg chg="mod">
          <ac:chgData name="Arthur Liu" userId="57266d67-1d41-4103-859a-8797e8098ce0" providerId="ADAL" clId="{8829A3EF-FB37-5F4E-B401-959755AE5EA5}" dt="2022-08-04T22:53:01.887" v="502"/>
          <ac:spMkLst>
            <pc:docMk/>
            <pc:sldMk cId="3955967404" sldId="300"/>
            <ac:spMk id="52" creationId="{1244C1AF-26A7-3B4C-A367-9D9AFA6408FB}"/>
          </ac:spMkLst>
        </pc:spChg>
        <pc:spChg chg="mod">
          <ac:chgData name="Arthur Liu" userId="57266d67-1d41-4103-859a-8797e8098ce0" providerId="ADAL" clId="{8829A3EF-FB37-5F4E-B401-959755AE5EA5}" dt="2022-08-04T22:53:01.887" v="502"/>
          <ac:spMkLst>
            <pc:docMk/>
            <pc:sldMk cId="3955967404" sldId="300"/>
            <ac:spMk id="53" creationId="{82EC0FA2-42EC-2549-B16D-15145D79D297}"/>
          </ac:spMkLst>
        </pc:spChg>
        <pc:grpChg chg="add mod">
          <ac:chgData name="Arthur Liu" userId="57266d67-1d41-4103-859a-8797e8098ce0" providerId="ADAL" clId="{8829A3EF-FB37-5F4E-B401-959755AE5EA5}" dt="2022-08-04T22:52:56.861" v="501" actId="1076"/>
          <ac:grpSpMkLst>
            <pc:docMk/>
            <pc:sldMk cId="3955967404" sldId="300"/>
            <ac:grpSpMk id="6" creationId="{7E75C9C0-3F75-8745-A7C6-5F8170CCD7A0}"/>
          </ac:grpSpMkLst>
        </pc:grpChg>
        <pc:grpChg chg="add del mod">
          <ac:chgData name="Arthur Liu" userId="57266d67-1d41-4103-859a-8797e8098ce0" providerId="ADAL" clId="{8829A3EF-FB37-5F4E-B401-959755AE5EA5}" dt="2022-08-04T22:51:19.449" v="480" actId="165"/>
          <ac:grpSpMkLst>
            <pc:docMk/>
            <pc:sldMk cId="3955967404" sldId="300"/>
            <ac:grpSpMk id="22" creationId="{17448352-1DA3-D94E-87A2-A24CBD2D53AE}"/>
          </ac:grpSpMkLst>
        </pc:grpChg>
        <pc:grpChg chg="add mod">
          <ac:chgData name="Arthur Liu" userId="57266d67-1d41-4103-859a-8797e8098ce0" providerId="ADAL" clId="{8829A3EF-FB37-5F4E-B401-959755AE5EA5}" dt="2022-08-04T22:53:37.245" v="509" actId="1076"/>
          <ac:grpSpMkLst>
            <pc:docMk/>
            <pc:sldMk cId="3955967404" sldId="300"/>
            <ac:grpSpMk id="38" creationId="{617C7629-2B62-8945-BC15-F12E16278235}"/>
          </ac:grpSpMkLst>
        </pc:grpChg>
        <pc:grpChg chg="add mod">
          <ac:chgData name="Arthur Liu" userId="57266d67-1d41-4103-859a-8797e8098ce0" providerId="ADAL" clId="{8829A3EF-FB37-5F4E-B401-959755AE5EA5}" dt="2022-08-04T22:53:32.532" v="508" actId="1076"/>
          <ac:grpSpMkLst>
            <pc:docMk/>
            <pc:sldMk cId="3955967404" sldId="300"/>
            <ac:grpSpMk id="49" creationId="{2C029BAC-6364-6E48-B9F3-61BB534F609A}"/>
          </ac:grpSpMkLst>
        </pc:grpChg>
        <pc:cxnChg chg="mod">
          <ac:chgData name="Arthur Liu" userId="57266d67-1d41-4103-859a-8797e8098ce0" providerId="ADAL" clId="{8829A3EF-FB37-5F4E-B401-959755AE5EA5}" dt="2022-08-04T22:52:45.592" v="499"/>
          <ac:cxnSpMkLst>
            <pc:docMk/>
            <pc:sldMk cId="3955967404" sldId="300"/>
            <ac:cxnSpMk id="43" creationId="{09B95F98-2254-774E-9C68-C519F3DB9051}"/>
          </ac:cxnSpMkLst>
        </pc:cxnChg>
        <pc:cxnChg chg="mod">
          <ac:chgData name="Arthur Liu" userId="57266d67-1d41-4103-859a-8797e8098ce0" providerId="ADAL" clId="{8829A3EF-FB37-5F4E-B401-959755AE5EA5}" dt="2022-08-04T22:52:45.592" v="499"/>
          <ac:cxnSpMkLst>
            <pc:docMk/>
            <pc:sldMk cId="3955967404" sldId="300"/>
            <ac:cxnSpMk id="44" creationId="{AD380FC3-B0CB-C443-9C84-CEB242FC1FB8}"/>
          </ac:cxnSpMkLst>
        </pc:cxnChg>
        <pc:cxnChg chg="mod">
          <ac:chgData name="Arthur Liu" userId="57266d67-1d41-4103-859a-8797e8098ce0" providerId="ADAL" clId="{8829A3EF-FB37-5F4E-B401-959755AE5EA5}" dt="2022-08-04T22:52:45.592" v="499"/>
          <ac:cxnSpMkLst>
            <pc:docMk/>
            <pc:sldMk cId="3955967404" sldId="300"/>
            <ac:cxnSpMk id="45" creationId="{84CBAA53-88F7-194E-9CF9-75B7D9B0D615}"/>
          </ac:cxnSpMkLst>
        </pc:cxnChg>
        <pc:cxnChg chg="mod">
          <ac:chgData name="Arthur Liu" userId="57266d67-1d41-4103-859a-8797e8098ce0" providerId="ADAL" clId="{8829A3EF-FB37-5F4E-B401-959755AE5EA5}" dt="2022-08-04T22:52:45.592" v="499"/>
          <ac:cxnSpMkLst>
            <pc:docMk/>
            <pc:sldMk cId="3955967404" sldId="300"/>
            <ac:cxnSpMk id="46" creationId="{509661AD-0D93-8640-8735-A4E7CC372E0B}"/>
          </ac:cxnSpMkLst>
        </pc:cxnChg>
        <pc:cxnChg chg="mod">
          <ac:chgData name="Arthur Liu" userId="57266d67-1d41-4103-859a-8797e8098ce0" providerId="ADAL" clId="{8829A3EF-FB37-5F4E-B401-959755AE5EA5}" dt="2022-08-04T22:52:45.592" v="499"/>
          <ac:cxnSpMkLst>
            <pc:docMk/>
            <pc:sldMk cId="3955967404" sldId="300"/>
            <ac:cxnSpMk id="47" creationId="{DD154BA5-3921-BB41-B7F3-0F712074488F}"/>
          </ac:cxnSpMkLst>
        </pc:cxnChg>
        <pc:cxnChg chg="mod">
          <ac:chgData name="Arthur Liu" userId="57266d67-1d41-4103-859a-8797e8098ce0" providerId="ADAL" clId="{8829A3EF-FB37-5F4E-B401-959755AE5EA5}" dt="2022-08-04T22:52:45.592" v="499"/>
          <ac:cxnSpMkLst>
            <pc:docMk/>
            <pc:sldMk cId="3955967404" sldId="300"/>
            <ac:cxnSpMk id="48" creationId="{05D3FB0F-2C21-0B47-BF73-9B85DB2EE22E}"/>
          </ac:cxnSpMkLst>
        </pc:cxnChg>
        <pc:cxnChg chg="mod">
          <ac:chgData name="Arthur Liu" userId="57266d67-1d41-4103-859a-8797e8098ce0" providerId="ADAL" clId="{8829A3EF-FB37-5F4E-B401-959755AE5EA5}" dt="2022-08-04T22:53:01.887" v="502"/>
          <ac:cxnSpMkLst>
            <pc:docMk/>
            <pc:sldMk cId="3955967404" sldId="300"/>
            <ac:cxnSpMk id="54" creationId="{7B3B028A-02B3-5945-9CDD-1C34F51517E1}"/>
          </ac:cxnSpMkLst>
        </pc:cxnChg>
        <pc:cxnChg chg="mod">
          <ac:chgData name="Arthur Liu" userId="57266d67-1d41-4103-859a-8797e8098ce0" providerId="ADAL" clId="{8829A3EF-FB37-5F4E-B401-959755AE5EA5}" dt="2022-08-04T22:53:26.346" v="506"/>
          <ac:cxnSpMkLst>
            <pc:docMk/>
            <pc:sldMk cId="3955967404" sldId="300"/>
            <ac:cxnSpMk id="55" creationId="{905A090F-DFD6-F741-A518-48A804D3FA19}"/>
          </ac:cxnSpMkLst>
        </pc:cxnChg>
        <pc:cxnChg chg="mod">
          <ac:chgData name="Arthur Liu" userId="57266d67-1d41-4103-859a-8797e8098ce0" providerId="ADAL" clId="{8829A3EF-FB37-5F4E-B401-959755AE5EA5}" dt="2022-08-04T22:53:20.832" v="505"/>
          <ac:cxnSpMkLst>
            <pc:docMk/>
            <pc:sldMk cId="3955967404" sldId="300"/>
            <ac:cxnSpMk id="56" creationId="{D4DB5C4D-04F3-804A-8AC7-BB2315CC4A8F}"/>
          </ac:cxnSpMkLst>
        </pc:cxnChg>
        <pc:cxnChg chg="mod">
          <ac:chgData name="Arthur Liu" userId="57266d67-1d41-4103-859a-8797e8098ce0" providerId="ADAL" clId="{8829A3EF-FB37-5F4E-B401-959755AE5EA5}" dt="2022-08-04T22:53:01.887" v="502"/>
          <ac:cxnSpMkLst>
            <pc:docMk/>
            <pc:sldMk cId="3955967404" sldId="300"/>
            <ac:cxnSpMk id="57" creationId="{483F8F58-BAE0-DD49-B6F7-BD0004FBC5E1}"/>
          </ac:cxnSpMkLst>
        </pc:cxnChg>
        <pc:cxnChg chg="del mod">
          <ac:chgData name="Arthur Liu" userId="57266d67-1d41-4103-859a-8797e8098ce0" providerId="ADAL" clId="{8829A3EF-FB37-5F4E-B401-959755AE5EA5}" dt="2022-08-04T22:53:28.742" v="507" actId="478"/>
          <ac:cxnSpMkLst>
            <pc:docMk/>
            <pc:sldMk cId="3955967404" sldId="300"/>
            <ac:cxnSpMk id="58" creationId="{C45E9958-12CC-3547-B75A-68AF806C4003}"/>
          </ac:cxnSpMkLst>
        </pc:cxnChg>
      </pc:sldChg>
      <pc:sldChg chg="addSp delSp modSp new mod">
        <pc:chgData name="Arthur Liu" userId="57266d67-1d41-4103-859a-8797e8098ce0" providerId="ADAL" clId="{8829A3EF-FB37-5F4E-B401-959755AE5EA5}" dt="2022-08-04T23:04:45.228" v="716" actId="114"/>
        <pc:sldMkLst>
          <pc:docMk/>
          <pc:sldMk cId="2429753477" sldId="301"/>
        </pc:sldMkLst>
        <pc:spChg chg="mod">
          <ac:chgData name="Arthur Liu" userId="57266d67-1d41-4103-859a-8797e8098ce0" providerId="ADAL" clId="{8829A3EF-FB37-5F4E-B401-959755AE5EA5}" dt="2022-08-04T22:59:23.944" v="543" actId="20577"/>
          <ac:spMkLst>
            <pc:docMk/>
            <pc:sldMk cId="2429753477" sldId="301"/>
            <ac:spMk id="2" creationId="{F45CC531-7482-1742-81C3-CA82B7754F3E}"/>
          </ac:spMkLst>
        </pc:spChg>
        <pc:spChg chg="del">
          <ac:chgData name="Arthur Liu" userId="57266d67-1d41-4103-859a-8797e8098ce0" providerId="ADAL" clId="{8829A3EF-FB37-5F4E-B401-959755AE5EA5}" dt="2022-08-04T22:59:26.071" v="544" actId="478"/>
          <ac:spMkLst>
            <pc:docMk/>
            <pc:sldMk cId="2429753477" sldId="301"/>
            <ac:spMk id="3" creationId="{CA7E8757-0D2B-A84D-A084-D5920510181F}"/>
          </ac:spMkLst>
        </pc:spChg>
        <pc:spChg chg="add mod">
          <ac:chgData name="Arthur Liu" userId="57266d67-1d41-4103-859a-8797e8098ce0" providerId="ADAL" clId="{8829A3EF-FB37-5F4E-B401-959755AE5EA5}" dt="2022-08-04T23:04:24.624" v="708" actId="14100"/>
          <ac:spMkLst>
            <pc:docMk/>
            <pc:sldMk cId="2429753477" sldId="301"/>
            <ac:spMk id="9" creationId="{53D2E7FE-E3EF-E849-B80D-6C12A135D4A5}"/>
          </ac:spMkLst>
        </pc:spChg>
        <pc:spChg chg="add mod">
          <ac:chgData name="Arthur Liu" userId="57266d67-1d41-4103-859a-8797e8098ce0" providerId="ADAL" clId="{8829A3EF-FB37-5F4E-B401-959755AE5EA5}" dt="2022-08-04T23:04:27.735" v="709" actId="14100"/>
          <ac:spMkLst>
            <pc:docMk/>
            <pc:sldMk cId="2429753477" sldId="301"/>
            <ac:spMk id="10" creationId="{98E3258D-DEBF-A34C-A0C4-D741412CFB76}"/>
          </ac:spMkLst>
        </pc:spChg>
        <pc:spChg chg="add mod">
          <ac:chgData name="Arthur Liu" userId="57266d67-1d41-4103-859a-8797e8098ce0" providerId="ADAL" clId="{8829A3EF-FB37-5F4E-B401-959755AE5EA5}" dt="2022-08-04T23:04:21.940" v="707" actId="403"/>
          <ac:spMkLst>
            <pc:docMk/>
            <pc:sldMk cId="2429753477" sldId="301"/>
            <ac:spMk id="11" creationId="{8388AF46-ED2C-7C4A-B1B3-2B03862CE4D2}"/>
          </ac:spMkLst>
        </pc:spChg>
        <pc:spChg chg="add mod">
          <ac:chgData name="Arthur Liu" userId="57266d67-1d41-4103-859a-8797e8098ce0" providerId="ADAL" clId="{8829A3EF-FB37-5F4E-B401-959755AE5EA5}" dt="2022-08-04T23:04:45.228" v="716" actId="114"/>
          <ac:spMkLst>
            <pc:docMk/>
            <pc:sldMk cId="2429753477" sldId="301"/>
            <ac:spMk id="12" creationId="{C3D12618-CB30-E14F-A772-2B803391522E}"/>
          </ac:spMkLst>
        </pc:spChg>
        <pc:spChg chg="add mod">
          <ac:chgData name="Arthur Liu" userId="57266d67-1d41-4103-859a-8797e8098ce0" providerId="ADAL" clId="{8829A3EF-FB37-5F4E-B401-959755AE5EA5}" dt="2022-08-04T23:04:21.940" v="707" actId="403"/>
          <ac:spMkLst>
            <pc:docMk/>
            <pc:sldMk cId="2429753477" sldId="301"/>
            <ac:spMk id="13" creationId="{BE7A13A0-7B9A-0343-AE24-EF2D850DBBCF}"/>
          </ac:spMkLst>
        </pc:spChg>
        <pc:spChg chg="add mod">
          <ac:chgData name="Arthur Liu" userId="57266d67-1d41-4103-859a-8797e8098ce0" providerId="ADAL" clId="{8829A3EF-FB37-5F4E-B401-959755AE5EA5}" dt="2022-08-04T23:04:37.438" v="713" actId="1076"/>
          <ac:spMkLst>
            <pc:docMk/>
            <pc:sldMk cId="2429753477" sldId="301"/>
            <ac:spMk id="14" creationId="{6CE361DA-8783-0B4A-A71D-726F161B15E4}"/>
          </ac:spMkLst>
        </pc:spChg>
        <pc:cxnChg chg="add mod">
          <ac:chgData name="Arthur Liu" userId="57266d67-1d41-4103-859a-8797e8098ce0" providerId="ADAL" clId="{8829A3EF-FB37-5F4E-B401-959755AE5EA5}" dt="2022-08-04T23:04:34.935" v="712" actId="14100"/>
          <ac:cxnSpMkLst>
            <pc:docMk/>
            <pc:sldMk cId="2429753477" sldId="301"/>
            <ac:cxnSpMk id="6" creationId="{0993E1BD-2384-3144-BAA2-92B718ADCBC1}"/>
          </ac:cxnSpMkLst>
        </pc:cxnChg>
      </pc:sldChg>
      <pc:sldChg chg="addSp modSp add mod">
        <pc:chgData name="Arthur Liu" userId="57266d67-1d41-4103-859a-8797e8098ce0" providerId="ADAL" clId="{8829A3EF-FB37-5F4E-B401-959755AE5EA5}" dt="2022-08-05T06:30:20.615" v="1426"/>
        <pc:sldMkLst>
          <pc:docMk/>
          <pc:sldMk cId="1314762611" sldId="302"/>
        </pc:sldMkLst>
        <pc:spChg chg="mod">
          <ac:chgData name="Arthur Liu" userId="57266d67-1d41-4103-859a-8797e8098ce0" providerId="ADAL" clId="{8829A3EF-FB37-5F4E-B401-959755AE5EA5}" dt="2022-08-04T23:06:57.436" v="753" actId="20577"/>
          <ac:spMkLst>
            <pc:docMk/>
            <pc:sldMk cId="1314762611" sldId="302"/>
            <ac:spMk id="2" creationId="{23DEA012-8208-7D40-A843-3C2D976344F5}"/>
          </ac:spMkLst>
        </pc:spChg>
        <pc:picChg chg="add">
          <ac:chgData name="Arthur Liu" userId="57266d67-1d41-4103-859a-8797e8098ce0" providerId="ADAL" clId="{8829A3EF-FB37-5F4E-B401-959755AE5EA5}" dt="2022-08-05T06:30:20.615" v="1426"/>
          <ac:picMkLst>
            <pc:docMk/>
            <pc:sldMk cId="1314762611" sldId="302"/>
            <ac:picMk id="4098" creationId="{B0FE6E8F-5791-7C4B-8003-3DE5D9EFF47B}"/>
          </ac:picMkLst>
        </pc:picChg>
      </pc:sldChg>
      <pc:sldChg chg="modSp add mod modTransition">
        <pc:chgData name="Arthur Liu" userId="57266d67-1d41-4103-859a-8797e8098ce0" providerId="ADAL" clId="{8829A3EF-FB37-5F4E-B401-959755AE5EA5}" dt="2022-08-05T06:30:35.093" v="1428" actId="20577"/>
        <pc:sldMkLst>
          <pc:docMk/>
          <pc:sldMk cId="0" sldId="303"/>
        </pc:sldMkLst>
        <pc:spChg chg="mod">
          <ac:chgData name="Arthur Liu" userId="57266d67-1d41-4103-859a-8797e8098ce0" providerId="ADAL" clId="{8829A3EF-FB37-5F4E-B401-959755AE5EA5}" dt="2022-08-05T06:30:35.093" v="1428" actId="20577"/>
          <ac:spMkLst>
            <pc:docMk/>
            <pc:sldMk cId="0" sldId="303"/>
            <ac:spMk id="72705" creationId="{00000000-0000-0000-0000-000000000000}"/>
          </ac:spMkLst>
        </pc:spChg>
        <pc:spChg chg="mod">
          <ac:chgData name="Arthur Liu" userId="57266d67-1d41-4103-859a-8797e8098ce0" providerId="ADAL" clId="{8829A3EF-FB37-5F4E-B401-959755AE5EA5}" dt="2022-08-04T23:07:57.600" v="762" actId="1076"/>
          <ac:spMkLst>
            <pc:docMk/>
            <pc:sldMk cId="0" sldId="303"/>
            <ac:spMk id="72706" creationId="{00000000-0000-0000-0000-000000000000}"/>
          </ac:spMkLst>
        </pc:spChg>
      </pc:sldChg>
      <pc:sldChg chg="add modTransition modNotesTx">
        <pc:chgData name="Arthur Liu" userId="57266d67-1d41-4103-859a-8797e8098ce0" providerId="ADAL" clId="{8829A3EF-FB37-5F4E-B401-959755AE5EA5}" dt="2022-08-05T08:10:43.263" v="1927" actId="20577"/>
        <pc:sldMkLst>
          <pc:docMk/>
          <pc:sldMk cId="3870953036" sldId="304"/>
        </pc:sldMkLst>
      </pc:sldChg>
      <pc:sldChg chg="modSp add mod modTransition modShow">
        <pc:chgData name="Arthur Liu" userId="57266d67-1d41-4103-859a-8797e8098ce0" providerId="ADAL" clId="{8829A3EF-FB37-5F4E-B401-959755AE5EA5}" dt="2022-08-05T07:46:08.096" v="1690" actId="729"/>
        <pc:sldMkLst>
          <pc:docMk/>
          <pc:sldMk cId="3641506535" sldId="305"/>
        </pc:sldMkLst>
        <pc:spChg chg="mod">
          <ac:chgData name="Arthur Liu" userId="57266d67-1d41-4103-859a-8797e8098ce0" providerId="ADAL" clId="{8829A3EF-FB37-5F4E-B401-959755AE5EA5}" dt="2022-08-04T23:08:42.261" v="768" actId="27636"/>
          <ac:spMkLst>
            <pc:docMk/>
            <pc:sldMk cId="3641506535" sldId="305"/>
            <ac:spMk id="76802" creationId="{00000000-0000-0000-0000-000000000000}"/>
          </ac:spMkLst>
        </pc:spChg>
      </pc:sldChg>
      <pc:sldChg chg="add mod modShow">
        <pc:chgData name="Arthur Liu" userId="57266d67-1d41-4103-859a-8797e8098ce0" providerId="ADAL" clId="{8829A3EF-FB37-5F4E-B401-959755AE5EA5}" dt="2022-08-05T08:10:52.137" v="1928" actId="729"/>
        <pc:sldMkLst>
          <pc:docMk/>
          <pc:sldMk cId="4105241781" sldId="306"/>
        </pc:sldMkLst>
      </pc:sldChg>
      <pc:sldChg chg="add mod modTransition modShow">
        <pc:chgData name="Arthur Liu" userId="57266d67-1d41-4103-859a-8797e8098ce0" providerId="ADAL" clId="{8829A3EF-FB37-5F4E-B401-959755AE5EA5}" dt="2022-08-05T08:06:38.612" v="1691" actId="729"/>
        <pc:sldMkLst>
          <pc:docMk/>
          <pc:sldMk cId="576186786" sldId="307"/>
        </pc:sldMkLst>
      </pc:sldChg>
      <pc:sldChg chg="modSp add del mod modTransition">
        <pc:chgData name="Arthur Liu" userId="57266d67-1d41-4103-859a-8797e8098ce0" providerId="ADAL" clId="{8829A3EF-FB37-5F4E-B401-959755AE5EA5}" dt="2022-08-04T23:10:42.296" v="784" actId="14100"/>
        <pc:sldMkLst>
          <pc:docMk/>
          <pc:sldMk cId="3201884836" sldId="308"/>
        </pc:sldMkLst>
        <pc:spChg chg="mod">
          <ac:chgData name="Arthur Liu" userId="57266d67-1d41-4103-859a-8797e8098ce0" providerId="ADAL" clId="{8829A3EF-FB37-5F4E-B401-959755AE5EA5}" dt="2022-08-04T23:10:42.296" v="784" actId="14100"/>
          <ac:spMkLst>
            <pc:docMk/>
            <pc:sldMk cId="3201884836" sldId="308"/>
            <ac:spMk id="81924" creationId="{00000000-0000-0000-0000-000000000000}"/>
          </ac:spMkLst>
        </pc:spChg>
      </pc:sldChg>
      <pc:sldChg chg="modSp add mod modTransition modShow">
        <pc:chgData name="Arthur Liu" userId="57266d67-1d41-4103-859a-8797e8098ce0" providerId="ADAL" clId="{8829A3EF-FB37-5F4E-B401-959755AE5EA5}" dt="2022-08-05T08:15:44.173" v="2014" actId="729"/>
        <pc:sldMkLst>
          <pc:docMk/>
          <pc:sldMk cId="2613291384" sldId="309"/>
        </pc:sldMkLst>
        <pc:spChg chg="mod">
          <ac:chgData name="Arthur Liu" userId="57266d67-1d41-4103-859a-8797e8098ce0" providerId="ADAL" clId="{8829A3EF-FB37-5F4E-B401-959755AE5EA5}" dt="2022-08-04T23:11:05.410" v="789" actId="1076"/>
          <ac:spMkLst>
            <pc:docMk/>
            <pc:sldMk cId="2613291384" sldId="309"/>
            <ac:spMk id="33" creationId="{00000000-0000-0000-0000-000000000000}"/>
          </ac:spMkLst>
        </pc:spChg>
        <pc:spChg chg="mod">
          <ac:chgData name="Arthur Liu" userId="57266d67-1d41-4103-859a-8797e8098ce0" providerId="ADAL" clId="{8829A3EF-FB37-5F4E-B401-959755AE5EA5}" dt="2022-08-04T23:11:14.204" v="804" actId="20577"/>
          <ac:spMkLst>
            <pc:docMk/>
            <pc:sldMk cId="2613291384" sldId="309"/>
            <ac:spMk id="83972"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74"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75"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77"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78"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79"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1"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2"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3"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5"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6"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7" creationId="{00000000-0000-0000-0000-000000000000}"/>
          </ac:spMkLst>
        </pc:spChg>
        <pc:spChg chg="mod">
          <ac:chgData name="Arthur Liu" userId="57266d67-1d41-4103-859a-8797e8098ce0" providerId="ADAL" clId="{8829A3EF-FB37-5F4E-B401-959755AE5EA5}" dt="2022-08-04T23:11:05.410" v="789" actId="1076"/>
          <ac:spMkLst>
            <pc:docMk/>
            <pc:sldMk cId="2613291384" sldId="309"/>
            <ac:spMk id="83989" creationId="{00000000-0000-0000-0000-000000000000}"/>
          </ac:spMkLst>
        </pc:spChg>
        <pc:grpChg chg="mod">
          <ac:chgData name="Arthur Liu" userId="57266d67-1d41-4103-859a-8797e8098ce0" providerId="ADAL" clId="{8829A3EF-FB37-5F4E-B401-959755AE5EA5}" dt="2022-08-04T23:11:05.410" v="789" actId="1076"/>
          <ac:grpSpMkLst>
            <pc:docMk/>
            <pc:sldMk cId="2613291384" sldId="309"/>
            <ac:grpSpMk id="83973" creationId="{00000000-0000-0000-0000-000000000000}"/>
          </ac:grpSpMkLst>
        </pc:grpChg>
        <pc:cxnChg chg="mod">
          <ac:chgData name="Arthur Liu" userId="57266d67-1d41-4103-859a-8797e8098ce0" providerId="ADAL" clId="{8829A3EF-FB37-5F4E-B401-959755AE5EA5}" dt="2022-08-04T23:11:05.410" v="789" actId="1076"/>
          <ac:cxnSpMkLst>
            <pc:docMk/>
            <pc:sldMk cId="2613291384" sldId="309"/>
            <ac:cxnSpMk id="83976" creationId="{00000000-0000-0000-0000-000000000000}"/>
          </ac:cxnSpMkLst>
        </pc:cxnChg>
        <pc:cxnChg chg="mod">
          <ac:chgData name="Arthur Liu" userId="57266d67-1d41-4103-859a-8797e8098ce0" providerId="ADAL" clId="{8829A3EF-FB37-5F4E-B401-959755AE5EA5}" dt="2022-08-04T23:11:05.410" v="789" actId="1076"/>
          <ac:cxnSpMkLst>
            <pc:docMk/>
            <pc:sldMk cId="2613291384" sldId="309"/>
            <ac:cxnSpMk id="83980" creationId="{00000000-0000-0000-0000-000000000000}"/>
          </ac:cxnSpMkLst>
        </pc:cxnChg>
        <pc:cxnChg chg="mod">
          <ac:chgData name="Arthur Liu" userId="57266d67-1d41-4103-859a-8797e8098ce0" providerId="ADAL" clId="{8829A3EF-FB37-5F4E-B401-959755AE5EA5}" dt="2022-08-04T23:11:05.410" v="789" actId="1076"/>
          <ac:cxnSpMkLst>
            <pc:docMk/>
            <pc:sldMk cId="2613291384" sldId="309"/>
            <ac:cxnSpMk id="83984" creationId="{00000000-0000-0000-0000-000000000000}"/>
          </ac:cxnSpMkLst>
        </pc:cxnChg>
        <pc:cxnChg chg="mod">
          <ac:chgData name="Arthur Liu" userId="57266d67-1d41-4103-859a-8797e8098ce0" providerId="ADAL" clId="{8829A3EF-FB37-5F4E-B401-959755AE5EA5}" dt="2022-08-04T23:11:05.410" v="789" actId="1076"/>
          <ac:cxnSpMkLst>
            <pc:docMk/>
            <pc:sldMk cId="2613291384" sldId="309"/>
            <ac:cxnSpMk id="83988" creationId="{00000000-0000-0000-0000-000000000000}"/>
          </ac:cxnSpMkLst>
        </pc:cxnChg>
      </pc:sldChg>
      <pc:sldChg chg="modSp add mod modTransition">
        <pc:chgData name="Arthur Liu" userId="57266d67-1d41-4103-859a-8797e8098ce0" providerId="ADAL" clId="{8829A3EF-FB37-5F4E-B401-959755AE5EA5}" dt="2022-08-04T23:13:58.921" v="811" actId="20577"/>
        <pc:sldMkLst>
          <pc:docMk/>
          <pc:sldMk cId="2825254537" sldId="310"/>
        </pc:sldMkLst>
        <pc:spChg chg="mod">
          <ac:chgData name="Arthur Liu" userId="57266d67-1d41-4103-859a-8797e8098ce0" providerId="ADAL" clId="{8829A3EF-FB37-5F4E-B401-959755AE5EA5}" dt="2022-08-04T23:13:58.921" v="811" actId="20577"/>
          <ac:spMkLst>
            <pc:docMk/>
            <pc:sldMk cId="2825254537" sldId="310"/>
            <ac:spMk id="3" creationId="{00000000-0000-0000-0000-000000000000}"/>
          </ac:spMkLst>
        </pc:spChg>
      </pc:sldChg>
      <pc:sldChg chg="modSp new del mod">
        <pc:chgData name="Arthur Liu" userId="57266d67-1d41-4103-859a-8797e8098ce0" providerId="ADAL" clId="{8829A3EF-FB37-5F4E-B401-959755AE5EA5}" dt="2022-08-04T23:35:53.791" v="828" actId="2696"/>
        <pc:sldMkLst>
          <pc:docMk/>
          <pc:sldMk cId="1802131994" sldId="311"/>
        </pc:sldMkLst>
        <pc:spChg chg="mod">
          <ac:chgData name="Arthur Liu" userId="57266d67-1d41-4103-859a-8797e8098ce0" providerId="ADAL" clId="{8829A3EF-FB37-5F4E-B401-959755AE5EA5}" dt="2022-08-04T23:22:45.667" v="827" actId="20577"/>
          <ac:spMkLst>
            <pc:docMk/>
            <pc:sldMk cId="1802131994" sldId="311"/>
            <ac:spMk id="2" creationId="{78F6863D-1C49-C84B-8EDA-ACBAE97D2626}"/>
          </ac:spMkLst>
        </pc:spChg>
      </pc:sldChg>
      <pc:sldChg chg="addSp delSp modSp new mod">
        <pc:chgData name="Arthur Liu" userId="57266d67-1d41-4103-859a-8797e8098ce0" providerId="ADAL" clId="{8829A3EF-FB37-5F4E-B401-959755AE5EA5}" dt="2022-08-05T06:36:11.691" v="1445"/>
        <pc:sldMkLst>
          <pc:docMk/>
          <pc:sldMk cId="2510955818" sldId="311"/>
        </pc:sldMkLst>
        <pc:spChg chg="mod">
          <ac:chgData name="Arthur Liu" userId="57266d67-1d41-4103-859a-8797e8098ce0" providerId="ADAL" clId="{8829A3EF-FB37-5F4E-B401-959755AE5EA5}" dt="2022-08-04T23:38:29.786" v="882" actId="20577"/>
          <ac:spMkLst>
            <pc:docMk/>
            <pc:sldMk cId="2510955818" sldId="311"/>
            <ac:spMk id="2" creationId="{60FE9D50-CD81-EA46-B4C5-7E16D5BF8D50}"/>
          </ac:spMkLst>
        </pc:spChg>
        <pc:spChg chg="del">
          <ac:chgData name="Arthur Liu" userId="57266d67-1d41-4103-859a-8797e8098ce0" providerId="ADAL" clId="{8829A3EF-FB37-5F4E-B401-959755AE5EA5}" dt="2022-08-05T06:36:10.413" v="1444" actId="478"/>
          <ac:spMkLst>
            <pc:docMk/>
            <pc:sldMk cId="2510955818" sldId="311"/>
            <ac:spMk id="3" creationId="{AE5031B5-3C0C-8944-AE8B-BBCBA3425CDE}"/>
          </ac:spMkLst>
        </pc:spChg>
        <pc:picChg chg="add">
          <ac:chgData name="Arthur Liu" userId="57266d67-1d41-4103-859a-8797e8098ce0" providerId="ADAL" clId="{8829A3EF-FB37-5F4E-B401-959755AE5EA5}" dt="2022-08-05T06:36:11.691" v="1445"/>
          <ac:picMkLst>
            <pc:docMk/>
            <pc:sldMk cId="2510955818" sldId="311"/>
            <ac:picMk id="5122" creationId="{54EC25D3-212D-4146-BE24-2C99A8B8BDDC}"/>
          </ac:picMkLst>
        </pc:picChg>
      </pc:sldChg>
      <pc:sldChg chg="new del">
        <pc:chgData name="Arthur Liu" userId="57266d67-1d41-4103-859a-8797e8098ce0" providerId="ADAL" clId="{8829A3EF-FB37-5F4E-B401-959755AE5EA5}" dt="2022-08-04T23:38:24.910" v="862" actId="2696"/>
        <pc:sldMkLst>
          <pc:docMk/>
          <pc:sldMk cId="2479027336" sldId="312"/>
        </pc:sldMkLst>
      </pc:sldChg>
      <pc:sldChg chg="modSp new mod">
        <pc:chgData name="Arthur Liu" userId="57266d67-1d41-4103-859a-8797e8098ce0" providerId="ADAL" clId="{8829A3EF-FB37-5F4E-B401-959755AE5EA5}" dt="2022-08-05T00:02:11.672" v="1009" actId="20577"/>
        <pc:sldMkLst>
          <pc:docMk/>
          <pc:sldMk cId="2569339130" sldId="312"/>
        </pc:sldMkLst>
        <pc:spChg chg="mod">
          <ac:chgData name="Arthur Liu" userId="57266d67-1d41-4103-859a-8797e8098ce0" providerId="ADAL" clId="{8829A3EF-FB37-5F4E-B401-959755AE5EA5}" dt="2022-08-05T00:01:46.616" v="937" actId="20577"/>
          <ac:spMkLst>
            <pc:docMk/>
            <pc:sldMk cId="2569339130" sldId="312"/>
            <ac:spMk id="2" creationId="{7487CA62-D945-BF4B-84D6-AEDCB1B32B13}"/>
          </ac:spMkLst>
        </pc:spChg>
        <pc:spChg chg="mod">
          <ac:chgData name="Arthur Liu" userId="57266d67-1d41-4103-859a-8797e8098ce0" providerId="ADAL" clId="{8829A3EF-FB37-5F4E-B401-959755AE5EA5}" dt="2022-08-05T00:02:11.672" v="1009" actId="20577"/>
          <ac:spMkLst>
            <pc:docMk/>
            <pc:sldMk cId="2569339130" sldId="312"/>
            <ac:spMk id="3" creationId="{9105816C-FC39-3D49-AC67-C068B8D208A0}"/>
          </ac:spMkLst>
        </pc:spChg>
      </pc:sldChg>
      <pc:sldChg chg="addSp delSp modSp new mod">
        <pc:chgData name="Arthur Liu" userId="57266d67-1d41-4103-859a-8797e8098ce0" providerId="ADAL" clId="{8829A3EF-FB37-5F4E-B401-959755AE5EA5}" dt="2022-08-05T08:23:11.808" v="2074" actId="20577"/>
        <pc:sldMkLst>
          <pc:docMk/>
          <pc:sldMk cId="405817607" sldId="313"/>
        </pc:sldMkLst>
        <pc:spChg chg="mod">
          <ac:chgData name="Arthur Liu" userId="57266d67-1d41-4103-859a-8797e8098ce0" providerId="ADAL" clId="{8829A3EF-FB37-5F4E-B401-959755AE5EA5}" dt="2022-08-05T08:23:11.808" v="2074" actId="20577"/>
          <ac:spMkLst>
            <pc:docMk/>
            <pc:sldMk cId="405817607" sldId="313"/>
            <ac:spMk id="2" creationId="{20D49E68-AE7A-D248-AA5B-01527273FA06}"/>
          </ac:spMkLst>
        </pc:spChg>
        <pc:spChg chg="del">
          <ac:chgData name="Arthur Liu" userId="57266d67-1d41-4103-859a-8797e8098ce0" providerId="ADAL" clId="{8829A3EF-FB37-5F4E-B401-959755AE5EA5}" dt="2022-08-05T08:23:05.104" v="2046" actId="478"/>
          <ac:spMkLst>
            <pc:docMk/>
            <pc:sldMk cId="405817607" sldId="313"/>
            <ac:spMk id="3" creationId="{6856BE95-E18E-2641-A180-DC6560EC2653}"/>
          </ac:spMkLst>
        </pc:spChg>
        <pc:picChg chg="add">
          <ac:chgData name="Arthur Liu" userId="57266d67-1d41-4103-859a-8797e8098ce0" providerId="ADAL" clId="{8829A3EF-FB37-5F4E-B401-959755AE5EA5}" dt="2022-08-05T08:23:05.571" v="2047"/>
          <ac:picMkLst>
            <pc:docMk/>
            <pc:sldMk cId="405817607" sldId="313"/>
            <ac:picMk id="6146" creationId="{9EFA9E49-EAAC-4C4F-9FE7-00E43F143A71}"/>
          </ac:picMkLst>
        </pc:picChg>
      </pc:sldChg>
      <pc:sldChg chg="modSp add mod modTransition">
        <pc:chgData name="Arthur Liu" userId="57266d67-1d41-4103-859a-8797e8098ce0" providerId="ADAL" clId="{8829A3EF-FB37-5F4E-B401-959755AE5EA5}" dt="2022-08-05T06:37:34.316" v="1453" actId="12"/>
        <pc:sldMkLst>
          <pc:docMk/>
          <pc:sldMk cId="0" sldId="314"/>
        </pc:sldMkLst>
        <pc:spChg chg="mod">
          <ac:chgData name="Arthur Liu" userId="57266d67-1d41-4103-859a-8797e8098ce0" providerId="ADAL" clId="{8829A3EF-FB37-5F4E-B401-959755AE5EA5}" dt="2022-08-05T00:55:54.695" v="1080" actId="1076"/>
          <ac:spMkLst>
            <pc:docMk/>
            <pc:sldMk cId="0" sldId="314"/>
            <ac:spMk id="34" creationId="{00000000-0000-0000-0000-000000000000}"/>
          </ac:spMkLst>
        </pc:spChg>
        <pc:spChg chg="mod">
          <ac:chgData name="Arthur Liu" userId="57266d67-1d41-4103-859a-8797e8098ce0" providerId="ADAL" clId="{8829A3EF-FB37-5F4E-B401-959755AE5EA5}" dt="2022-08-05T06:37:34.316" v="1453" actId="12"/>
          <ac:spMkLst>
            <pc:docMk/>
            <pc:sldMk cId="0" sldId="314"/>
            <ac:spMk id="19458" creationId="{00000000-0000-0000-0000-000000000000}"/>
          </ac:spMkLst>
        </pc:spChg>
      </pc:sldChg>
      <pc:sldChg chg="new del">
        <pc:chgData name="Arthur Liu" userId="57266d67-1d41-4103-859a-8797e8098ce0" providerId="ADAL" clId="{8829A3EF-FB37-5F4E-B401-959755AE5EA5}" dt="2022-08-05T00:05:40.535" v="1016" actId="2696"/>
        <pc:sldMkLst>
          <pc:docMk/>
          <pc:sldMk cId="1806373520" sldId="314"/>
        </pc:sldMkLst>
      </pc:sldChg>
      <pc:sldChg chg="modSp add del mod modTransition">
        <pc:chgData name="Arthur Liu" userId="57266d67-1d41-4103-859a-8797e8098ce0" providerId="ADAL" clId="{8829A3EF-FB37-5F4E-B401-959755AE5EA5}" dt="2022-08-05T01:10:47.970" v="1348" actId="2696"/>
        <pc:sldMkLst>
          <pc:docMk/>
          <pc:sldMk cId="0" sldId="318"/>
        </pc:sldMkLst>
        <pc:spChg chg="mod">
          <ac:chgData name="Arthur Liu" userId="57266d67-1d41-4103-859a-8797e8098ce0" providerId="ADAL" clId="{8829A3EF-FB37-5F4E-B401-959755AE5EA5}" dt="2022-08-05T00:05:41.275" v="1027" actId="27636"/>
          <ac:spMkLst>
            <pc:docMk/>
            <pc:sldMk cId="0" sldId="318"/>
            <ac:spMk id="44034" creationId="{00000000-0000-0000-0000-000000000000}"/>
          </ac:spMkLst>
        </pc:spChg>
      </pc:sldChg>
      <pc:sldChg chg="modSp add del mod modTransition">
        <pc:chgData name="Arthur Liu" userId="57266d67-1d41-4103-859a-8797e8098ce0" providerId="ADAL" clId="{8829A3EF-FB37-5F4E-B401-959755AE5EA5}" dt="2022-08-05T01:10:47.970" v="1348" actId="2696"/>
        <pc:sldMkLst>
          <pc:docMk/>
          <pc:sldMk cId="0" sldId="319"/>
        </pc:sldMkLst>
        <pc:spChg chg="mod">
          <ac:chgData name="Arthur Liu" userId="57266d67-1d41-4103-859a-8797e8098ce0" providerId="ADAL" clId="{8829A3EF-FB37-5F4E-B401-959755AE5EA5}" dt="2022-08-05T00:05:41.283" v="1028" actId="27636"/>
          <ac:spMkLst>
            <pc:docMk/>
            <pc:sldMk cId="0" sldId="319"/>
            <ac:spMk id="46082" creationId="{00000000-0000-0000-0000-000000000000}"/>
          </ac:spMkLst>
        </pc:spChg>
      </pc:sldChg>
      <pc:sldChg chg="modSp add del mod modTransition">
        <pc:chgData name="Arthur Liu" userId="57266d67-1d41-4103-859a-8797e8098ce0" providerId="ADAL" clId="{8829A3EF-FB37-5F4E-B401-959755AE5EA5}" dt="2022-08-05T01:10:47.970" v="1348" actId="2696"/>
        <pc:sldMkLst>
          <pc:docMk/>
          <pc:sldMk cId="0" sldId="320"/>
        </pc:sldMkLst>
        <pc:spChg chg="mod">
          <ac:chgData name="Arthur Liu" userId="57266d67-1d41-4103-859a-8797e8098ce0" providerId="ADAL" clId="{8829A3EF-FB37-5F4E-B401-959755AE5EA5}" dt="2022-08-05T00:05:41.059" v="1018" actId="27636"/>
          <ac:spMkLst>
            <pc:docMk/>
            <pc:sldMk cId="0" sldId="320"/>
            <ac:spMk id="48130" creationId="{00000000-0000-0000-0000-000000000000}"/>
          </ac:spMkLst>
        </pc:spChg>
      </pc:sldChg>
      <pc:sldChg chg="modSp add del mod modTransition">
        <pc:chgData name="Arthur Liu" userId="57266d67-1d41-4103-859a-8797e8098ce0" providerId="ADAL" clId="{8829A3EF-FB37-5F4E-B401-959755AE5EA5}" dt="2022-08-05T01:10:47.970" v="1348" actId="2696"/>
        <pc:sldMkLst>
          <pc:docMk/>
          <pc:sldMk cId="0" sldId="321"/>
        </pc:sldMkLst>
        <pc:spChg chg="mod">
          <ac:chgData name="Arthur Liu" userId="57266d67-1d41-4103-859a-8797e8098ce0" providerId="ADAL" clId="{8829A3EF-FB37-5F4E-B401-959755AE5EA5}" dt="2022-08-05T00:05:41.091" v="1019" actId="27636"/>
          <ac:spMkLst>
            <pc:docMk/>
            <pc:sldMk cId="0" sldId="321"/>
            <ac:spMk id="50178" creationId="{00000000-0000-0000-0000-000000000000}"/>
          </ac:spMkLst>
        </pc:spChg>
      </pc:sldChg>
      <pc:sldChg chg="addSp delSp modSp add del mod modNotesTx">
        <pc:chgData name="Arthur Liu" userId="57266d67-1d41-4103-859a-8797e8098ce0" providerId="ADAL" clId="{8829A3EF-FB37-5F4E-B401-959755AE5EA5}" dt="2022-08-05T08:45:21.338" v="2148" actId="20577"/>
        <pc:sldMkLst>
          <pc:docMk/>
          <pc:sldMk cId="0" sldId="324"/>
        </pc:sldMkLst>
        <pc:spChg chg="add del mod">
          <ac:chgData name="Arthur Liu" userId="57266d67-1d41-4103-859a-8797e8098ce0" providerId="ADAL" clId="{8829A3EF-FB37-5F4E-B401-959755AE5EA5}" dt="2022-08-05T06:37:43.589" v="1454" actId="478"/>
          <ac:spMkLst>
            <pc:docMk/>
            <pc:sldMk cId="0" sldId="324"/>
            <ac:spMk id="17" creationId="{9E945B51-9132-0E4D-9CF6-5BBC78850A2D}"/>
          </ac:spMkLst>
        </pc:spChg>
      </pc:sldChg>
      <pc:sldChg chg="addSp delSp modSp add del mod ord modTransition modShow modNotesTx">
        <pc:chgData name="Arthur Liu" userId="57266d67-1d41-4103-859a-8797e8098ce0" providerId="ADAL" clId="{8829A3EF-FB37-5F4E-B401-959755AE5EA5}" dt="2022-08-05T08:55:00.084" v="2425" actId="2696"/>
        <pc:sldMkLst>
          <pc:docMk/>
          <pc:sldMk cId="0" sldId="325"/>
        </pc:sldMkLst>
        <pc:spChg chg="add del mod">
          <ac:chgData name="Arthur Liu" userId="57266d67-1d41-4103-859a-8797e8098ce0" providerId="ADAL" clId="{8829A3EF-FB37-5F4E-B401-959755AE5EA5}" dt="2022-08-05T08:49:27.057" v="2154" actId="478"/>
          <ac:spMkLst>
            <pc:docMk/>
            <pc:sldMk cId="0" sldId="325"/>
            <ac:spMk id="6" creationId="{FAB083D0-F625-0145-BE3F-D543E98769B1}"/>
          </ac:spMkLst>
        </pc:spChg>
        <pc:spChg chg="mod">
          <ac:chgData name="Arthur Liu" userId="57266d67-1d41-4103-859a-8797e8098ce0" providerId="ADAL" clId="{8829A3EF-FB37-5F4E-B401-959755AE5EA5}" dt="2022-08-05T06:38:41.302" v="1461" actId="5793"/>
          <ac:spMkLst>
            <pc:docMk/>
            <pc:sldMk cId="0" sldId="325"/>
            <ac:spMk id="23554" creationId="{00000000-0000-0000-0000-000000000000}"/>
          </ac:spMkLst>
        </pc:spChg>
      </pc:sldChg>
      <pc:sldChg chg="modSp add del mod ord modTransition modShow">
        <pc:chgData name="Arthur Liu" userId="57266d67-1d41-4103-859a-8797e8098ce0" providerId="ADAL" clId="{8829A3EF-FB37-5F4E-B401-959755AE5EA5}" dt="2022-08-05T08:55:00.084" v="2425" actId="2696"/>
        <pc:sldMkLst>
          <pc:docMk/>
          <pc:sldMk cId="0" sldId="326"/>
        </pc:sldMkLst>
        <pc:spChg chg="mod">
          <ac:chgData name="Arthur Liu" userId="57266d67-1d41-4103-859a-8797e8098ce0" providerId="ADAL" clId="{8829A3EF-FB37-5F4E-B401-959755AE5EA5}" dt="2022-08-05T00:05:41.261" v="1026" actId="27636"/>
          <ac:spMkLst>
            <pc:docMk/>
            <pc:sldMk cId="0" sldId="326"/>
            <ac:spMk id="25602" creationId="{00000000-0000-0000-0000-000000000000}"/>
          </ac:spMkLst>
        </pc:spChg>
      </pc:sldChg>
      <pc:sldChg chg="del">
        <pc:chgData name="Arthur Liu" userId="57266d67-1d41-4103-859a-8797e8098ce0" providerId="ADAL" clId="{8829A3EF-FB37-5F4E-B401-959755AE5EA5}" dt="2022-08-04T22:01:21.867" v="15" actId="2696"/>
        <pc:sldMkLst>
          <pc:docMk/>
          <pc:sldMk cId="0" sldId="328"/>
        </pc:sldMkLst>
      </pc:sldChg>
      <pc:sldChg chg="modSp add mod modTransition">
        <pc:chgData name="Arthur Liu" userId="57266d67-1d41-4103-859a-8797e8098ce0" providerId="ADAL" clId="{8829A3EF-FB37-5F4E-B401-959755AE5EA5}" dt="2022-08-05T01:13:18.696" v="1395" actId="14100"/>
        <pc:sldMkLst>
          <pc:docMk/>
          <pc:sldMk cId="1475707276" sldId="329"/>
        </pc:sldMkLst>
        <pc:spChg chg="mod">
          <ac:chgData name="Arthur Liu" userId="57266d67-1d41-4103-859a-8797e8098ce0" providerId="ADAL" clId="{8829A3EF-FB37-5F4E-B401-959755AE5EA5}" dt="2022-08-05T01:13:18.696" v="1395" actId="14100"/>
          <ac:spMkLst>
            <pc:docMk/>
            <pc:sldMk cId="1475707276" sldId="329"/>
            <ac:spMk id="2" creationId="{00000000-0000-0000-0000-000000000000}"/>
          </ac:spMkLst>
        </pc:spChg>
        <pc:spChg chg="mod">
          <ac:chgData name="Arthur Liu" userId="57266d67-1d41-4103-859a-8797e8098ce0" providerId="ADAL" clId="{8829A3EF-FB37-5F4E-B401-959755AE5EA5}" dt="2022-08-05T01:13:16.107" v="1394" actId="113"/>
          <ac:spMkLst>
            <pc:docMk/>
            <pc:sldMk cId="1475707276" sldId="329"/>
            <ac:spMk id="7" creationId="{00000000-0000-0000-0000-000000000000}"/>
          </ac:spMkLst>
        </pc:spChg>
      </pc:sldChg>
      <pc:sldChg chg="modSp add mod modTransition modShow">
        <pc:chgData name="Arthur Liu" userId="57266d67-1d41-4103-859a-8797e8098ce0" providerId="ADAL" clId="{8829A3EF-FB37-5F4E-B401-959755AE5EA5}" dt="2022-08-05T09:07:06.398" v="2673" actId="20577"/>
        <pc:sldMkLst>
          <pc:docMk/>
          <pc:sldMk cId="600558757" sldId="330"/>
        </pc:sldMkLst>
        <pc:spChg chg="mod">
          <ac:chgData name="Arthur Liu" userId="57266d67-1d41-4103-859a-8797e8098ce0" providerId="ADAL" clId="{8829A3EF-FB37-5F4E-B401-959755AE5EA5}" dt="2022-08-05T01:13:25.160" v="1396" actId="14100"/>
          <ac:spMkLst>
            <pc:docMk/>
            <pc:sldMk cId="600558757" sldId="330"/>
            <ac:spMk id="2" creationId="{00000000-0000-0000-0000-000000000000}"/>
          </ac:spMkLst>
        </pc:spChg>
        <pc:spChg chg="mod">
          <ac:chgData name="Arthur Liu" userId="57266d67-1d41-4103-859a-8797e8098ce0" providerId="ADAL" clId="{8829A3EF-FB37-5F4E-B401-959755AE5EA5}" dt="2022-08-05T01:13:27.314" v="1398" actId="113"/>
          <ac:spMkLst>
            <pc:docMk/>
            <pc:sldMk cId="600558757" sldId="330"/>
            <ac:spMk id="7" creationId="{00000000-0000-0000-0000-000000000000}"/>
          </ac:spMkLst>
        </pc:spChg>
        <pc:spChg chg="mod">
          <ac:chgData name="Arthur Liu" userId="57266d67-1d41-4103-859a-8797e8098ce0" providerId="ADAL" clId="{8829A3EF-FB37-5F4E-B401-959755AE5EA5}" dt="2022-08-05T09:07:06.398" v="2673" actId="20577"/>
          <ac:spMkLst>
            <pc:docMk/>
            <pc:sldMk cId="600558757" sldId="330"/>
            <ac:spMk id="8" creationId="{00000000-0000-0000-0000-000000000000}"/>
          </ac:spMkLst>
        </pc:spChg>
      </pc:sldChg>
      <pc:sldChg chg="del">
        <pc:chgData name="Arthur Liu" userId="57266d67-1d41-4103-859a-8797e8098ce0" providerId="ADAL" clId="{8829A3EF-FB37-5F4E-B401-959755AE5EA5}" dt="2022-08-04T22:01:21.867" v="15" actId="2696"/>
        <pc:sldMkLst>
          <pc:docMk/>
          <pc:sldMk cId="0" sldId="334"/>
        </pc:sldMkLst>
      </pc:sldChg>
      <pc:sldChg chg="del">
        <pc:chgData name="Arthur Liu" userId="57266d67-1d41-4103-859a-8797e8098ce0" providerId="ADAL" clId="{8829A3EF-FB37-5F4E-B401-959755AE5EA5}" dt="2022-08-04T22:01:21.867" v="15" actId="2696"/>
        <pc:sldMkLst>
          <pc:docMk/>
          <pc:sldMk cId="0" sldId="335"/>
        </pc:sldMkLst>
      </pc:sldChg>
      <pc:sldChg chg="del">
        <pc:chgData name="Arthur Liu" userId="57266d67-1d41-4103-859a-8797e8098ce0" providerId="ADAL" clId="{8829A3EF-FB37-5F4E-B401-959755AE5EA5}" dt="2022-08-04T22:01:21.867" v="15" actId="2696"/>
        <pc:sldMkLst>
          <pc:docMk/>
          <pc:sldMk cId="0" sldId="336"/>
        </pc:sldMkLst>
      </pc:sldChg>
      <pc:sldChg chg="del">
        <pc:chgData name="Arthur Liu" userId="57266d67-1d41-4103-859a-8797e8098ce0" providerId="ADAL" clId="{8829A3EF-FB37-5F4E-B401-959755AE5EA5}" dt="2022-08-04T22:01:21.867" v="15" actId="2696"/>
        <pc:sldMkLst>
          <pc:docMk/>
          <pc:sldMk cId="0" sldId="337"/>
        </pc:sldMkLst>
      </pc:sldChg>
      <pc:sldChg chg="modSp add mod modTransition modNotesTx">
        <pc:chgData name="Arthur Liu" userId="57266d67-1d41-4103-859a-8797e8098ce0" providerId="ADAL" clId="{8829A3EF-FB37-5F4E-B401-959755AE5EA5}" dt="2022-08-05T08:53:15.559" v="2247" actId="20577"/>
        <pc:sldMkLst>
          <pc:docMk/>
          <pc:sldMk cId="4080464062" sldId="339"/>
        </pc:sldMkLst>
        <pc:spChg chg="mod">
          <ac:chgData name="Arthur Liu" userId="57266d67-1d41-4103-859a-8797e8098ce0" providerId="ADAL" clId="{8829A3EF-FB37-5F4E-B401-959755AE5EA5}" dt="2022-08-05T00:56:55.050" v="1092" actId="14100"/>
          <ac:spMkLst>
            <pc:docMk/>
            <pc:sldMk cId="4080464062" sldId="339"/>
            <ac:spMk id="2" creationId="{00000000-0000-0000-0000-000000000000}"/>
          </ac:spMkLst>
        </pc:spChg>
        <pc:spChg chg="mod">
          <ac:chgData name="Arthur Liu" userId="57266d67-1d41-4103-859a-8797e8098ce0" providerId="ADAL" clId="{8829A3EF-FB37-5F4E-B401-959755AE5EA5}" dt="2022-08-05T08:51:54.489" v="2159" actId="20577"/>
          <ac:spMkLst>
            <pc:docMk/>
            <pc:sldMk cId="4080464062" sldId="339"/>
            <ac:spMk id="3"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4"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6"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7"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8"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1"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2"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3"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6"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7"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1"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4"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7"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9"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0"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1"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3"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4" creationId="{00000000-0000-0000-0000-000000000000}"/>
          </ac:spMkLst>
        </pc:spChg>
        <pc:graphicFrameChg chg="mod">
          <ac:chgData name="Arthur Liu" userId="57266d67-1d41-4103-859a-8797e8098ce0" providerId="ADAL" clId="{8829A3EF-FB37-5F4E-B401-959755AE5EA5}" dt="2022-08-05T00:56:49.367" v="1091" actId="1076"/>
          <ac:graphicFrameMkLst>
            <pc:docMk/>
            <pc:sldMk cId="4080464062" sldId="339"/>
            <ac:graphicFrameMk id="4" creationId="{00000000-0000-0000-0000-000000000000}"/>
          </ac:graphicFrameMkLst>
        </pc:graphicFrameChg>
        <pc:cxnChg chg="mod">
          <ac:chgData name="Arthur Liu" userId="57266d67-1d41-4103-859a-8797e8098ce0" providerId="ADAL" clId="{8829A3EF-FB37-5F4E-B401-959755AE5EA5}" dt="2022-08-05T00:56:49.367" v="1091" actId="1076"/>
          <ac:cxnSpMkLst>
            <pc:docMk/>
            <pc:sldMk cId="4080464062" sldId="339"/>
            <ac:cxnSpMk id="30"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34"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38"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46"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52" creationId="{00000000-0000-0000-0000-000000000000}"/>
          </ac:cxnSpMkLst>
        </pc:cxnChg>
      </pc:sldChg>
      <pc:sldChg chg="addSp delSp modSp add mod modTransition">
        <pc:chgData name="Arthur Liu" userId="57266d67-1d41-4103-859a-8797e8098ce0" providerId="ADAL" clId="{8829A3EF-FB37-5F4E-B401-959755AE5EA5}" dt="2022-08-05T01:05:59.278" v="1252" actId="478"/>
        <pc:sldMkLst>
          <pc:docMk/>
          <pc:sldMk cId="0" sldId="340"/>
        </pc:sldMkLst>
        <pc:spChg chg="del mod">
          <ac:chgData name="Arthur Liu" userId="57266d67-1d41-4103-859a-8797e8098ce0" providerId="ADAL" clId="{8829A3EF-FB37-5F4E-B401-959755AE5EA5}" dt="2022-08-05T00:59:53.994" v="1190" actId="478"/>
          <ac:spMkLst>
            <pc:docMk/>
            <pc:sldMk cId="0" sldId="340"/>
            <ac:spMk id="28" creationId="{00000000-0000-0000-0000-000000000000}"/>
          </ac:spMkLst>
        </pc:spChg>
        <pc:spChg chg="del">
          <ac:chgData name="Arthur Liu" userId="57266d67-1d41-4103-859a-8797e8098ce0" providerId="ADAL" clId="{8829A3EF-FB37-5F4E-B401-959755AE5EA5}" dt="2022-08-05T01:05:59.278" v="1252" actId="478"/>
          <ac:spMkLst>
            <pc:docMk/>
            <pc:sldMk cId="0" sldId="340"/>
            <ac:spMk id="53" creationId="{00000000-0000-0000-0000-000000000000}"/>
          </ac:spMkLst>
        </pc:spChg>
        <pc:spChg chg="mod">
          <ac:chgData name="Arthur Liu" userId="57266d67-1d41-4103-859a-8797e8098ce0" providerId="ADAL" clId="{8829A3EF-FB37-5F4E-B401-959755AE5EA5}" dt="2022-08-05T01:01:01.351" v="1207" actId="404"/>
          <ac:spMkLst>
            <pc:docMk/>
            <pc:sldMk cId="0" sldId="340"/>
            <ac:spMk id="31746" creationId="{00000000-0000-0000-0000-000000000000}"/>
          </ac:spMkLst>
        </pc:spChg>
        <pc:graphicFrameChg chg="add mod modGraphic">
          <ac:chgData name="Arthur Liu" userId="57266d67-1d41-4103-859a-8797e8098ce0" providerId="ADAL" clId="{8829A3EF-FB37-5F4E-B401-959755AE5EA5}" dt="2022-08-05T01:00:26.591" v="1200" actId="20577"/>
          <ac:graphicFrameMkLst>
            <pc:docMk/>
            <pc:sldMk cId="0" sldId="340"/>
            <ac:graphicFrameMk id="3" creationId="{58D63FCC-2A92-7F41-8E0E-87640FC9C431}"/>
          </ac:graphicFrameMkLst>
        </pc:graphicFrameChg>
      </pc:sldChg>
      <pc:sldChg chg="add del modTransition">
        <pc:chgData name="Arthur Liu" userId="57266d67-1d41-4103-859a-8797e8098ce0" providerId="ADAL" clId="{8829A3EF-FB37-5F4E-B401-959755AE5EA5}" dt="2022-08-05T01:10:47.970" v="1348" actId="2696"/>
        <pc:sldMkLst>
          <pc:docMk/>
          <pc:sldMk cId="0" sldId="341"/>
        </pc:sldMkLst>
      </pc:sldChg>
      <pc:sldChg chg="add del modTransition">
        <pc:chgData name="Arthur Liu" userId="57266d67-1d41-4103-859a-8797e8098ce0" providerId="ADAL" clId="{8829A3EF-FB37-5F4E-B401-959755AE5EA5}" dt="2022-08-05T01:10:47.970" v="1348" actId="2696"/>
        <pc:sldMkLst>
          <pc:docMk/>
          <pc:sldMk cId="0" sldId="342"/>
        </pc:sldMkLst>
      </pc:sldChg>
      <pc:sldChg chg="add del modTransition">
        <pc:chgData name="Arthur Liu" userId="57266d67-1d41-4103-859a-8797e8098ce0" providerId="ADAL" clId="{8829A3EF-FB37-5F4E-B401-959755AE5EA5}" dt="2022-08-05T01:10:47.970" v="1348" actId="2696"/>
        <pc:sldMkLst>
          <pc:docMk/>
          <pc:sldMk cId="0" sldId="343"/>
        </pc:sldMkLst>
      </pc:sldChg>
      <pc:sldChg chg="modSp add mod">
        <pc:chgData name="Arthur Liu" userId="57266d67-1d41-4103-859a-8797e8098ce0" providerId="ADAL" clId="{8829A3EF-FB37-5F4E-B401-959755AE5EA5}" dt="2022-08-05T08:54:56.336" v="2424" actId="20577"/>
        <pc:sldMkLst>
          <pc:docMk/>
          <pc:sldMk cId="0" sldId="344"/>
        </pc:sldMkLst>
        <pc:spChg chg="mod">
          <ac:chgData name="Arthur Liu" userId="57266d67-1d41-4103-859a-8797e8098ce0" providerId="ADAL" clId="{8829A3EF-FB37-5F4E-B401-959755AE5EA5}" dt="2022-08-05T08:54:56.336" v="2424" actId="20577"/>
          <ac:spMkLst>
            <pc:docMk/>
            <pc:sldMk cId="0" sldId="344"/>
            <ac:spMk id="54274" creationId="{00000000-0000-0000-0000-000000000000}"/>
          </ac:spMkLst>
        </pc:spChg>
      </pc:sldChg>
      <pc:sldChg chg="modSp add del mod modTransition">
        <pc:chgData name="Arthur Liu" userId="57266d67-1d41-4103-859a-8797e8098ce0" providerId="ADAL" clId="{8829A3EF-FB37-5F4E-B401-959755AE5EA5}" dt="2022-08-05T01:13:10.018" v="1392" actId="1076"/>
        <pc:sldMkLst>
          <pc:docMk/>
          <pc:sldMk cId="0" sldId="345"/>
        </pc:sldMkLst>
        <pc:spChg chg="mod">
          <ac:chgData name="Arthur Liu" userId="57266d67-1d41-4103-859a-8797e8098ce0" providerId="ADAL" clId="{8829A3EF-FB37-5F4E-B401-959755AE5EA5}" dt="2022-08-05T01:13:10.018" v="1392" actId="1076"/>
          <ac:spMkLst>
            <pc:docMk/>
            <pc:sldMk cId="0" sldId="345"/>
            <ac:spMk id="3" creationId="{00000000-0000-0000-0000-000000000000}"/>
          </ac:spMkLst>
        </pc:spChg>
      </pc:sldChg>
      <pc:sldChg chg="delSp modSp add del mod">
        <pc:chgData name="Arthur Liu" userId="57266d67-1d41-4103-859a-8797e8098ce0" providerId="ADAL" clId="{8829A3EF-FB37-5F4E-B401-959755AE5EA5}" dt="2022-08-05T01:05:57.740" v="1251" actId="478"/>
        <pc:sldMkLst>
          <pc:docMk/>
          <pc:sldMk cId="781429656" sldId="346"/>
        </pc:sldMkLst>
        <pc:spChg chg="del">
          <ac:chgData name="Arthur Liu" userId="57266d67-1d41-4103-859a-8797e8098ce0" providerId="ADAL" clId="{8829A3EF-FB37-5F4E-B401-959755AE5EA5}" dt="2022-08-05T01:05:57.740" v="1251" actId="478"/>
          <ac:spMkLst>
            <pc:docMk/>
            <pc:sldMk cId="781429656" sldId="346"/>
            <ac:spMk id="53" creationId="{00000000-0000-0000-0000-000000000000}"/>
          </ac:spMkLst>
        </pc:spChg>
        <pc:spChg chg="mod">
          <ac:chgData name="Arthur Liu" userId="57266d67-1d41-4103-859a-8797e8098ce0" providerId="ADAL" clId="{8829A3EF-FB37-5F4E-B401-959755AE5EA5}" dt="2022-08-05T01:01:11.241" v="1212" actId="20577"/>
          <ac:spMkLst>
            <pc:docMk/>
            <pc:sldMk cId="781429656" sldId="346"/>
            <ac:spMk id="31746" creationId="{00000000-0000-0000-0000-000000000000}"/>
          </ac:spMkLst>
        </pc:spChg>
        <pc:graphicFrameChg chg="modGraphic">
          <ac:chgData name="Arthur Liu" userId="57266d67-1d41-4103-859a-8797e8098ce0" providerId="ADAL" clId="{8829A3EF-FB37-5F4E-B401-959755AE5EA5}" dt="2022-08-05T01:01:27.261" v="1215" actId="400"/>
          <ac:graphicFrameMkLst>
            <pc:docMk/>
            <pc:sldMk cId="781429656" sldId="346"/>
            <ac:graphicFrameMk id="3" creationId="{58D63FCC-2A92-7F41-8E0E-87640FC9C431}"/>
          </ac:graphicFrameMkLst>
        </pc:graphicFrameChg>
      </pc:sldChg>
      <pc:sldChg chg="delSp modSp add del mod">
        <pc:chgData name="Arthur Liu" userId="57266d67-1d41-4103-859a-8797e8098ce0" providerId="ADAL" clId="{8829A3EF-FB37-5F4E-B401-959755AE5EA5}" dt="2022-08-05T01:05:55.933" v="1250" actId="478"/>
        <pc:sldMkLst>
          <pc:docMk/>
          <pc:sldMk cId="78610960" sldId="347"/>
        </pc:sldMkLst>
        <pc:spChg chg="del">
          <ac:chgData name="Arthur Liu" userId="57266d67-1d41-4103-859a-8797e8098ce0" providerId="ADAL" clId="{8829A3EF-FB37-5F4E-B401-959755AE5EA5}" dt="2022-08-05T01:05:55.933" v="1250" actId="478"/>
          <ac:spMkLst>
            <pc:docMk/>
            <pc:sldMk cId="78610960" sldId="347"/>
            <ac:spMk id="53" creationId="{00000000-0000-0000-0000-000000000000}"/>
          </ac:spMkLst>
        </pc:spChg>
        <pc:spChg chg="mod">
          <ac:chgData name="Arthur Liu" userId="57266d67-1d41-4103-859a-8797e8098ce0" providerId="ADAL" clId="{8829A3EF-FB37-5F4E-B401-959755AE5EA5}" dt="2022-08-05T01:01:49.946" v="1223" actId="20577"/>
          <ac:spMkLst>
            <pc:docMk/>
            <pc:sldMk cId="78610960" sldId="347"/>
            <ac:spMk id="31746" creationId="{00000000-0000-0000-0000-000000000000}"/>
          </ac:spMkLst>
        </pc:spChg>
        <pc:graphicFrameChg chg="modGraphic">
          <ac:chgData name="Arthur Liu" userId="57266d67-1d41-4103-859a-8797e8098ce0" providerId="ADAL" clId="{8829A3EF-FB37-5F4E-B401-959755AE5EA5}" dt="2022-08-05T01:02:04.081" v="1228" actId="400"/>
          <ac:graphicFrameMkLst>
            <pc:docMk/>
            <pc:sldMk cId="78610960" sldId="347"/>
            <ac:graphicFrameMk id="3" creationId="{58D63FCC-2A92-7F41-8E0E-87640FC9C431}"/>
          </ac:graphicFrameMkLst>
        </pc:graphicFrameChg>
      </pc:sldChg>
      <pc:sldChg chg="delSp modSp add mod">
        <pc:chgData name="Arthur Liu" userId="57266d67-1d41-4103-859a-8797e8098ce0" providerId="ADAL" clId="{8829A3EF-FB37-5F4E-B401-959755AE5EA5}" dt="2022-08-05T01:05:50.191" v="1249" actId="478"/>
        <pc:sldMkLst>
          <pc:docMk/>
          <pc:sldMk cId="2301343888" sldId="348"/>
        </pc:sldMkLst>
        <pc:spChg chg="del">
          <ac:chgData name="Arthur Liu" userId="57266d67-1d41-4103-859a-8797e8098ce0" providerId="ADAL" clId="{8829A3EF-FB37-5F4E-B401-959755AE5EA5}" dt="2022-08-05T01:05:50.191" v="1249" actId="478"/>
          <ac:spMkLst>
            <pc:docMk/>
            <pc:sldMk cId="2301343888" sldId="348"/>
            <ac:spMk id="53" creationId="{00000000-0000-0000-0000-000000000000}"/>
          </ac:spMkLst>
        </pc:spChg>
        <pc:spChg chg="mod">
          <ac:chgData name="Arthur Liu" userId="57266d67-1d41-4103-859a-8797e8098ce0" providerId="ADAL" clId="{8829A3EF-FB37-5F4E-B401-959755AE5EA5}" dt="2022-08-05T01:02:17.341" v="1233" actId="20577"/>
          <ac:spMkLst>
            <pc:docMk/>
            <pc:sldMk cId="2301343888" sldId="348"/>
            <ac:spMk id="31746" creationId="{00000000-0000-0000-0000-000000000000}"/>
          </ac:spMkLst>
        </pc:spChg>
        <pc:graphicFrameChg chg="modGraphic">
          <ac:chgData name="Arthur Liu" userId="57266d67-1d41-4103-859a-8797e8098ce0" providerId="ADAL" clId="{8829A3EF-FB37-5F4E-B401-959755AE5EA5}" dt="2022-08-05T01:04:31.844" v="1248" actId="400"/>
          <ac:graphicFrameMkLst>
            <pc:docMk/>
            <pc:sldMk cId="2301343888" sldId="348"/>
            <ac:graphicFrameMk id="3" creationId="{58D63FCC-2A92-7F41-8E0E-87640FC9C431}"/>
          </ac:graphicFrameMkLst>
        </pc:graphicFrameChg>
      </pc:sldChg>
      <pc:sldChg chg="modSp add mod">
        <pc:chgData name="Arthur Liu" userId="57266d67-1d41-4103-859a-8797e8098ce0" providerId="ADAL" clId="{8829A3EF-FB37-5F4E-B401-959755AE5EA5}" dt="2022-08-05T01:07:06.578" v="1271" actId="400"/>
        <pc:sldMkLst>
          <pc:docMk/>
          <pc:sldMk cId="2382691621" sldId="349"/>
        </pc:sldMkLst>
        <pc:spChg chg="mod">
          <ac:chgData name="Arthur Liu" userId="57266d67-1d41-4103-859a-8797e8098ce0" providerId="ADAL" clId="{8829A3EF-FB37-5F4E-B401-959755AE5EA5}" dt="2022-08-05T01:06:48.421" v="1265" actId="20577"/>
          <ac:spMkLst>
            <pc:docMk/>
            <pc:sldMk cId="2382691621" sldId="349"/>
            <ac:spMk id="31746" creationId="{00000000-0000-0000-0000-000000000000}"/>
          </ac:spMkLst>
        </pc:spChg>
        <pc:graphicFrameChg chg="modGraphic">
          <ac:chgData name="Arthur Liu" userId="57266d67-1d41-4103-859a-8797e8098ce0" providerId="ADAL" clId="{8829A3EF-FB37-5F4E-B401-959755AE5EA5}" dt="2022-08-05T01:07:06.578" v="1271" actId="400"/>
          <ac:graphicFrameMkLst>
            <pc:docMk/>
            <pc:sldMk cId="2382691621" sldId="349"/>
            <ac:graphicFrameMk id="3" creationId="{58D63FCC-2A92-7F41-8E0E-87640FC9C431}"/>
          </ac:graphicFrameMkLst>
        </pc:graphicFrameChg>
      </pc:sldChg>
      <pc:sldChg chg="modSp add mod">
        <pc:chgData name="Arthur Liu" userId="57266d67-1d41-4103-859a-8797e8098ce0" providerId="ADAL" clId="{8829A3EF-FB37-5F4E-B401-959755AE5EA5}" dt="2022-08-05T01:07:28.368" v="1279" actId="20577"/>
        <pc:sldMkLst>
          <pc:docMk/>
          <pc:sldMk cId="4019675764" sldId="350"/>
        </pc:sldMkLst>
        <pc:spChg chg="mod">
          <ac:chgData name="Arthur Liu" userId="57266d67-1d41-4103-859a-8797e8098ce0" providerId="ADAL" clId="{8829A3EF-FB37-5F4E-B401-959755AE5EA5}" dt="2022-08-05T01:07:28.368" v="1279" actId="20577"/>
          <ac:spMkLst>
            <pc:docMk/>
            <pc:sldMk cId="4019675764" sldId="350"/>
            <ac:spMk id="31746" creationId="{00000000-0000-0000-0000-000000000000}"/>
          </ac:spMkLst>
        </pc:spChg>
        <pc:graphicFrameChg chg="modGraphic">
          <ac:chgData name="Arthur Liu" userId="57266d67-1d41-4103-859a-8797e8098ce0" providerId="ADAL" clId="{8829A3EF-FB37-5F4E-B401-959755AE5EA5}" dt="2022-08-05T01:07:24.997" v="1275" actId="20577"/>
          <ac:graphicFrameMkLst>
            <pc:docMk/>
            <pc:sldMk cId="4019675764" sldId="350"/>
            <ac:graphicFrameMk id="3" creationId="{58D63FCC-2A92-7F41-8E0E-87640FC9C431}"/>
          </ac:graphicFrameMkLst>
        </pc:graphicFrameChg>
      </pc:sldChg>
      <pc:sldChg chg="modSp add del mod">
        <pc:chgData name="Arthur Liu" userId="57266d67-1d41-4103-859a-8797e8098ce0" providerId="ADAL" clId="{8829A3EF-FB37-5F4E-B401-959755AE5EA5}" dt="2022-08-05T01:08:08.809" v="1292" actId="400"/>
        <pc:sldMkLst>
          <pc:docMk/>
          <pc:sldMk cId="2847698142" sldId="351"/>
        </pc:sldMkLst>
        <pc:spChg chg="mod">
          <ac:chgData name="Arthur Liu" userId="57266d67-1d41-4103-859a-8797e8098ce0" providerId="ADAL" clId="{8829A3EF-FB37-5F4E-B401-959755AE5EA5}" dt="2022-08-05T01:07:37.395" v="1285" actId="20577"/>
          <ac:spMkLst>
            <pc:docMk/>
            <pc:sldMk cId="2847698142" sldId="351"/>
            <ac:spMk id="31746" creationId="{00000000-0000-0000-0000-000000000000}"/>
          </ac:spMkLst>
        </pc:spChg>
        <pc:graphicFrameChg chg="mod modGraphic">
          <ac:chgData name="Arthur Liu" userId="57266d67-1d41-4103-859a-8797e8098ce0" providerId="ADAL" clId="{8829A3EF-FB37-5F4E-B401-959755AE5EA5}" dt="2022-08-05T01:08:08.809" v="1292" actId="400"/>
          <ac:graphicFrameMkLst>
            <pc:docMk/>
            <pc:sldMk cId="2847698142" sldId="351"/>
            <ac:graphicFrameMk id="3" creationId="{58D63FCC-2A92-7F41-8E0E-87640FC9C431}"/>
          </ac:graphicFrameMkLst>
        </pc:graphicFrameChg>
      </pc:sldChg>
      <pc:sldChg chg="modSp add mod">
        <pc:chgData name="Arthur Liu" userId="57266d67-1d41-4103-859a-8797e8098ce0" providerId="ADAL" clId="{8829A3EF-FB37-5F4E-B401-959755AE5EA5}" dt="2022-08-05T01:08:37.518" v="1307" actId="20577"/>
        <pc:sldMkLst>
          <pc:docMk/>
          <pc:sldMk cId="1267306925" sldId="352"/>
        </pc:sldMkLst>
        <pc:spChg chg="mod">
          <ac:chgData name="Arthur Liu" userId="57266d67-1d41-4103-859a-8797e8098ce0" providerId="ADAL" clId="{8829A3EF-FB37-5F4E-B401-959755AE5EA5}" dt="2022-08-05T01:08:29.836" v="1302" actId="20577"/>
          <ac:spMkLst>
            <pc:docMk/>
            <pc:sldMk cId="1267306925" sldId="352"/>
            <ac:spMk id="31746" creationId="{00000000-0000-0000-0000-000000000000}"/>
          </ac:spMkLst>
        </pc:spChg>
        <pc:graphicFrameChg chg="modGraphic">
          <ac:chgData name="Arthur Liu" userId="57266d67-1d41-4103-859a-8797e8098ce0" providerId="ADAL" clId="{8829A3EF-FB37-5F4E-B401-959755AE5EA5}" dt="2022-08-05T01:08:37.518" v="1307" actId="20577"/>
          <ac:graphicFrameMkLst>
            <pc:docMk/>
            <pc:sldMk cId="1267306925" sldId="352"/>
            <ac:graphicFrameMk id="3" creationId="{58D63FCC-2A92-7F41-8E0E-87640FC9C431}"/>
          </ac:graphicFrameMkLst>
        </pc:graphicFrameChg>
      </pc:sldChg>
      <pc:sldChg chg="modSp add del mod">
        <pc:chgData name="Arthur Liu" userId="57266d67-1d41-4103-859a-8797e8098ce0" providerId="ADAL" clId="{8829A3EF-FB37-5F4E-B401-959755AE5EA5}" dt="2022-08-05T01:09:25.002" v="1317" actId="20577"/>
        <pc:sldMkLst>
          <pc:docMk/>
          <pc:sldMk cId="89591285" sldId="353"/>
        </pc:sldMkLst>
        <pc:spChg chg="mod">
          <ac:chgData name="Arthur Liu" userId="57266d67-1d41-4103-859a-8797e8098ce0" providerId="ADAL" clId="{8829A3EF-FB37-5F4E-B401-959755AE5EA5}" dt="2022-08-05T01:09:23.398" v="1316" actId="20577"/>
          <ac:spMkLst>
            <pc:docMk/>
            <pc:sldMk cId="89591285" sldId="353"/>
            <ac:spMk id="31746" creationId="{00000000-0000-0000-0000-000000000000}"/>
          </ac:spMkLst>
        </pc:spChg>
        <pc:graphicFrameChg chg="modGraphic">
          <ac:chgData name="Arthur Liu" userId="57266d67-1d41-4103-859a-8797e8098ce0" providerId="ADAL" clId="{8829A3EF-FB37-5F4E-B401-959755AE5EA5}" dt="2022-08-05T01:09:25.002" v="1317" actId="20577"/>
          <ac:graphicFrameMkLst>
            <pc:docMk/>
            <pc:sldMk cId="89591285" sldId="353"/>
            <ac:graphicFrameMk id="3" creationId="{58D63FCC-2A92-7F41-8E0E-87640FC9C431}"/>
          </ac:graphicFrameMkLst>
        </pc:graphicFrameChg>
      </pc:sldChg>
      <pc:sldChg chg="modSp add del mod">
        <pc:chgData name="Arthur Liu" userId="57266d67-1d41-4103-859a-8797e8098ce0" providerId="ADAL" clId="{8829A3EF-FB37-5F4E-B401-959755AE5EA5}" dt="2022-08-05T01:09:48.130" v="1329" actId="400"/>
        <pc:sldMkLst>
          <pc:docMk/>
          <pc:sldMk cId="35376420" sldId="354"/>
        </pc:sldMkLst>
        <pc:spChg chg="mod">
          <ac:chgData name="Arthur Liu" userId="57266d67-1d41-4103-859a-8797e8098ce0" providerId="ADAL" clId="{8829A3EF-FB37-5F4E-B401-959755AE5EA5}" dt="2022-08-05T01:09:31.392" v="1322" actId="20577"/>
          <ac:spMkLst>
            <pc:docMk/>
            <pc:sldMk cId="35376420" sldId="354"/>
            <ac:spMk id="31746" creationId="{00000000-0000-0000-0000-000000000000}"/>
          </ac:spMkLst>
        </pc:spChg>
        <pc:graphicFrameChg chg="modGraphic">
          <ac:chgData name="Arthur Liu" userId="57266d67-1d41-4103-859a-8797e8098ce0" providerId="ADAL" clId="{8829A3EF-FB37-5F4E-B401-959755AE5EA5}" dt="2022-08-05T01:09:48.130" v="1329" actId="400"/>
          <ac:graphicFrameMkLst>
            <pc:docMk/>
            <pc:sldMk cId="35376420" sldId="354"/>
            <ac:graphicFrameMk id="3" creationId="{58D63FCC-2A92-7F41-8E0E-87640FC9C431}"/>
          </ac:graphicFrameMkLst>
        </pc:graphicFrameChg>
      </pc:sldChg>
      <pc:sldChg chg="modSp add mod">
        <pc:chgData name="Arthur Liu" userId="57266d67-1d41-4103-859a-8797e8098ce0" providerId="ADAL" clId="{8829A3EF-FB37-5F4E-B401-959755AE5EA5}" dt="2022-08-05T01:11:16.385" v="1362" actId="27636"/>
        <pc:sldMkLst>
          <pc:docMk/>
          <pc:sldMk cId="1103648294" sldId="355"/>
        </pc:sldMkLst>
        <pc:spChg chg="mod">
          <ac:chgData name="Arthur Liu" userId="57266d67-1d41-4103-859a-8797e8098ce0" providerId="ADAL" clId="{8829A3EF-FB37-5F4E-B401-959755AE5EA5}" dt="2022-08-05T01:11:16.385" v="1362" actId="27636"/>
          <ac:spMkLst>
            <pc:docMk/>
            <pc:sldMk cId="1103648294" sldId="355"/>
            <ac:spMk id="31746" creationId="{00000000-0000-0000-0000-000000000000}"/>
          </ac:spMkLst>
        </pc:spChg>
        <pc:graphicFrameChg chg="modGraphic">
          <ac:chgData name="Arthur Liu" userId="57266d67-1d41-4103-859a-8797e8098ce0" providerId="ADAL" clId="{8829A3EF-FB37-5F4E-B401-959755AE5EA5}" dt="2022-08-05T01:10:02.351" v="1337" actId="20577"/>
          <ac:graphicFrameMkLst>
            <pc:docMk/>
            <pc:sldMk cId="1103648294" sldId="355"/>
            <ac:graphicFrameMk id="3" creationId="{58D63FCC-2A92-7F41-8E0E-87640FC9C431}"/>
          </ac:graphicFrameMkLst>
        </pc:graphicFrameChg>
      </pc:sldChg>
      <pc:sldChg chg="modSp add mod">
        <pc:chgData name="Arthur Liu" userId="57266d67-1d41-4103-859a-8797e8098ce0" providerId="ADAL" clId="{8829A3EF-FB37-5F4E-B401-959755AE5EA5}" dt="2022-08-05T01:11:23.100" v="1369" actId="20577"/>
        <pc:sldMkLst>
          <pc:docMk/>
          <pc:sldMk cId="3687097542" sldId="356"/>
        </pc:sldMkLst>
        <pc:spChg chg="mod">
          <ac:chgData name="Arthur Liu" userId="57266d67-1d41-4103-859a-8797e8098ce0" providerId="ADAL" clId="{8829A3EF-FB37-5F4E-B401-959755AE5EA5}" dt="2022-08-05T01:11:21.501" v="1368" actId="20577"/>
          <ac:spMkLst>
            <pc:docMk/>
            <pc:sldMk cId="3687097542" sldId="356"/>
            <ac:spMk id="31746" creationId="{00000000-0000-0000-0000-000000000000}"/>
          </ac:spMkLst>
        </pc:spChg>
        <pc:graphicFrameChg chg="modGraphic">
          <ac:chgData name="Arthur Liu" userId="57266d67-1d41-4103-859a-8797e8098ce0" providerId="ADAL" clId="{8829A3EF-FB37-5F4E-B401-959755AE5EA5}" dt="2022-08-05T01:11:23.100" v="1369" actId="20577"/>
          <ac:graphicFrameMkLst>
            <pc:docMk/>
            <pc:sldMk cId="3687097542" sldId="356"/>
            <ac:graphicFrameMk id="3" creationId="{58D63FCC-2A92-7F41-8E0E-87640FC9C431}"/>
          </ac:graphicFrameMkLst>
        </pc:graphicFrameChg>
      </pc:sldChg>
      <pc:sldChg chg="modSp add mod">
        <pc:chgData name="Arthur Liu" userId="57266d67-1d41-4103-859a-8797e8098ce0" providerId="ADAL" clId="{8829A3EF-FB37-5F4E-B401-959755AE5EA5}" dt="2022-08-05T01:11:29.505" v="1379" actId="20577"/>
        <pc:sldMkLst>
          <pc:docMk/>
          <pc:sldMk cId="4059673389" sldId="357"/>
        </pc:sldMkLst>
        <pc:spChg chg="mod">
          <ac:chgData name="Arthur Liu" userId="57266d67-1d41-4103-859a-8797e8098ce0" providerId="ADAL" clId="{8829A3EF-FB37-5F4E-B401-959755AE5EA5}" dt="2022-08-05T01:11:28.674" v="1378" actId="20577"/>
          <ac:spMkLst>
            <pc:docMk/>
            <pc:sldMk cId="4059673389" sldId="357"/>
            <ac:spMk id="31746" creationId="{00000000-0000-0000-0000-000000000000}"/>
          </ac:spMkLst>
        </pc:spChg>
        <pc:graphicFrameChg chg="modGraphic">
          <ac:chgData name="Arthur Liu" userId="57266d67-1d41-4103-859a-8797e8098ce0" providerId="ADAL" clId="{8829A3EF-FB37-5F4E-B401-959755AE5EA5}" dt="2022-08-05T01:11:29.505" v="1379" actId="20577"/>
          <ac:graphicFrameMkLst>
            <pc:docMk/>
            <pc:sldMk cId="4059673389" sldId="357"/>
            <ac:graphicFrameMk id="3" creationId="{58D63FCC-2A92-7F41-8E0E-87640FC9C431}"/>
          </ac:graphicFrameMkLst>
        </pc:graphicFrameChg>
      </pc:sldChg>
      <pc:sldChg chg="del">
        <pc:chgData name="Arthur Liu" userId="57266d67-1d41-4103-859a-8797e8098ce0" providerId="ADAL" clId="{8829A3EF-FB37-5F4E-B401-959755AE5EA5}" dt="2022-08-04T22:01:21.867" v="15" actId="2696"/>
        <pc:sldMkLst>
          <pc:docMk/>
          <pc:sldMk cId="0" sldId="360"/>
        </pc:sldMkLst>
      </pc:sldChg>
      <pc:sldChg chg="del">
        <pc:chgData name="Arthur Liu" userId="57266d67-1d41-4103-859a-8797e8098ce0" providerId="ADAL" clId="{8829A3EF-FB37-5F4E-B401-959755AE5EA5}" dt="2022-08-04T22:01:21.867" v="15" actId="2696"/>
        <pc:sldMkLst>
          <pc:docMk/>
          <pc:sldMk cId="0" sldId="362"/>
        </pc:sldMkLst>
      </pc:sldChg>
      <pc:sldChg chg="del">
        <pc:chgData name="Arthur Liu" userId="57266d67-1d41-4103-859a-8797e8098ce0" providerId="ADAL" clId="{8829A3EF-FB37-5F4E-B401-959755AE5EA5}" dt="2022-08-04T22:01:21.867" v="15" actId="2696"/>
        <pc:sldMkLst>
          <pc:docMk/>
          <pc:sldMk cId="1004027394" sldId="366"/>
        </pc:sldMkLst>
      </pc:sldChg>
      <pc:sldChg chg="del">
        <pc:chgData name="Arthur Liu" userId="57266d67-1d41-4103-859a-8797e8098ce0" providerId="ADAL" clId="{8829A3EF-FB37-5F4E-B401-959755AE5EA5}" dt="2022-08-04T22:01:21.867" v="15" actId="2696"/>
        <pc:sldMkLst>
          <pc:docMk/>
          <pc:sldMk cId="1316282313" sldId="369"/>
        </pc:sldMkLst>
      </pc:sldChg>
      <pc:sldChg chg="del">
        <pc:chgData name="Arthur Liu" userId="57266d67-1d41-4103-859a-8797e8098ce0" providerId="ADAL" clId="{8829A3EF-FB37-5F4E-B401-959755AE5EA5}" dt="2022-08-04T22:01:21.867" v="15" actId="2696"/>
        <pc:sldMkLst>
          <pc:docMk/>
          <pc:sldMk cId="1418354533" sldId="370"/>
        </pc:sldMkLst>
      </pc:sldChg>
      <pc:sldChg chg="del">
        <pc:chgData name="Arthur Liu" userId="57266d67-1d41-4103-859a-8797e8098ce0" providerId="ADAL" clId="{8829A3EF-FB37-5F4E-B401-959755AE5EA5}" dt="2022-08-04T22:01:21.867" v="15" actId="2696"/>
        <pc:sldMkLst>
          <pc:docMk/>
          <pc:sldMk cId="1117292314" sldId="371"/>
        </pc:sldMkLst>
      </pc:sldChg>
      <pc:sldChg chg="del">
        <pc:chgData name="Arthur Liu" userId="57266d67-1d41-4103-859a-8797e8098ce0" providerId="ADAL" clId="{8829A3EF-FB37-5F4E-B401-959755AE5EA5}" dt="2022-08-04T22:01:21.867" v="15" actId="2696"/>
        <pc:sldMkLst>
          <pc:docMk/>
          <pc:sldMk cId="1769541945" sldId="372"/>
        </pc:sldMkLst>
      </pc:sldChg>
      <pc:sldChg chg="del">
        <pc:chgData name="Arthur Liu" userId="57266d67-1d41-4103-859a-8797e8098ce0" providerId="ADAL" clId="{8829A3EF-FB37-5F4E-B401-959755AE5EA5}" dt="2022-08-04T22:01:21.867" v="15" actId="2696"/>
        <pc:sldMkLst>
          <pc:docMk/>
          <pc:sldMk cId="1887331041" sldId="374"/>
        </pc:sldMkLst>
      </pc:sldChg>
      <pc:sldChg chg="del">
        <pc:chgData name="Arthur Liu" userId="57266d67-1d41-4103-859a-8797e8098ce0" providerId="ADAL" clId="{8829A3EF-FB37-5F4E-B401-959755AE5EA5}" dt="2022-08-04T22:01:21.867" v="15" actId="2696"/>
        <pc:sldMkLst>
          <pc:docMk/>
          <pc:sldMk cId="610568341" sldId="375"/>
        </pc:sldMkLst>
      </pc:sldChg>
      <pc:sldChg chg="del">
        <pc:chgData name="Arthur Liu" userId="57266d67-1d41-4103-859a-8797e8098ce0" providerId="ADAL" clId="{8829A3EF-FB37-5F4E-B401-959755AE5EA5}" dt="2022-08-04T22:01:21.867" v="15" actId="2696"/>
        <pc:sldMkLst>
          <pc:docMk/>
          <pc:sldMk cId="2964412700" sldId="376"/>
        </pc:sldMkLst>
      </pc:sldChg>
      <pc:sldChg chg="del">
        <pc:chgData name="Arthur Liu" userId="57266d67-1d41-4103-859a-8797e8098ce0" providerId="ADAL" clId="{8829A3EF-FB37-5F4E-B401-959755AE5EA5}" dt="2022-08-04T22:01:21.867" v="15" actId="2696"/>
        <pc:sldMkLst>
          <pc:docMk/>
          <pc:sldMk cId="2794475035" sldId="377"/>
        </pc:sldMkLst>
      </pc:sldChg>
      <pc:sldChg chg="del">
        <pc:chgData name="Arthur Liu" userId="57266d67-1d41-4103-859a-8797e8098ce0" providerId="ADAL" clId="{8829A3EF-FB37-5F4E-B401-959755AE5EA5}" dt="2022-08-04T22:01:21.867" v="15" actId="2696"/>
        <pc:sldMkLst>
          <pc:docMk/>
          <pc:sldMk cId="2946051330" sldId="378"/>
        </pc:sldMkLst>
      </pc:sldChg>
      <pc:sldChg chg="del">
        <pc:chgData name="Arthur Liu" userId="57266d67-1d41-4103-859a-8797e8098ce0" providerId="ADAL" clId="{8829A3EF-FB37-5F4E-B401-959755AE5EA5}" dt="2022-08-04T22:01:21.867" v="15" actId="2696"/>
        <pc:sldMkLst>
          <pc:docMk/>
          <pc:sldMk cId="2840725097" sldId="379"/>
        </pc:sldMkLst>
      </pc:sldChg>
      <pc:sldChg chg="del">
        <pc:chgData name="Arthur Liu" userId="57266d67-1d41-4103-859a-8797e8098ce0" providerId="ADAL" clId="{8829A3EF-FB37-5F4E-B401-959755AE5EA5}" dt="2022-08-04T22:01:21.867" v="15" actId="2696"/>
        <pc:sldMkLst>
          <pc:docMk/>
          <pc:sldMk cId="2834712216" sldId="380"/>
        </pc:sldMkLst>
      </pc:sldChg>
      <pc:sldChg chg="del">
        <pc:chgData name="Arthur Liu" userId="57266d67-1d41-4103-859a-8797e8098ce0" providerId="ADAL" clId="{8829A3EF-FB37-5F4E-B401-959755AE5EA5}" dt="2022-08-04T22:01:21.867" v="15" actId="2696"/>
        <pc:sldMkLst>
          <pc:docMk/>
          <pc:sldMk cId="3541237570" sldId="381"/>
        </pc:sldMkLst>
      </pc:sldChg>
      <pc:sldChg chg="del">
        <pc:chgData name="Arthur Liu" userId="57266d67-1d41-4103-859a-8797e8098ce0" providerId="ADAL" clId="{8829A3EF-FB37-5F4E-B401-959755AE5EA5}" dt="2022-08-04T22:01:21.867" v="15" actId="2696"/>
        <pc:sldMkLst>
          <pc:docMk/>
          <pc:sldMk cId="3205319941" sldId="382"/>
        </pc:sldMkLst>
      </pc:sldChg>
      <pc:sldChg chg="del">
        <pc:chgData name="Arthur Liu" userId="57266d67-1d41-4103-859a-8797e8098ce0" providerId="ADAL" clId="{8829A3EF-FB37-5F4E-B401-959755AE5EA5}" dt="2022-08-04T22:01:21.867" v="15" actId="2696"/>
        <pc:sldMkLst>
          <pc:docMk/>
          <pc:sldMk cId="4111668666" sldId="383"/>
        </pc:sldMkLst>
      </pc:sldChg>
      <pc:sldChg chg="del">
        <pc:chgData name="Arthur Liu" userId="57266d67-1d41-4103-859a-8797e8098ce0" providerId="ADAL" clId="{8829A3EF-FB37-5F4E-B401-959755AE5EA5}" dt="2022-08-04T22:01:21.867" v="15" actId="2696"/>
        <pc:sldMkLst>
          <pc:docMk/>
          <pc:sldMk cId="791260460" sldId="384"/>
        </pc:sldMkLst>
      </pc:sldChg>
      <pc:sldChg chg="del">
        <pc:chgData name="Arthur Liu" userId="57266d67-1d41-4103-859a-8797e8098ce0" providerId="ADAL" clId="{8829A3EF-FB37-5F4E-B401-959755AE5EA5}" dt="2022-08-04T22:01:21.867" v="15" actId="2696"/>
        <pc:sldMkLst>
          <pc:docMk/>
          <pc:sldMk cId="2850531209" sldId="385"/>
        </pc:sldMkLst>
      </pc:sldChg>
      <pc:sldChg chg="del">
        <pc:chgData name="Arthur Liu" userId="57266d67-1d41-4103-859a-8797e8098ce0" providerId="ADAL" clId="{8829A3EF-FB37-5F4E-B401-959755AE5EA5}" dt="2022-08-04T22:01:21.867" v="15" actId="2696"/>
        <pc:sldMkLst>
          <pc:docMk/>
          <pc:sldMk cId="1260570071" sldId="386"/>
        </pc:sldMkLst>
      </pc:sldChg>
      <pc:sldChg chg="del">
        <pc:chgData name="Arthur Liu" userId="57266d67-1d41-4103-859a-8797e8098ce0" providerId="ADAL" clId="{8829A3EF-FB37-5F4E-B401-959755AE5EA5}" dt="2022-08-04T22:01:21.867" v="15" actId="2696"/>
        <pc:sldMkLst>
          <pc:docMk/>
          <pc:sldMk cId="2107450280" sldId="388"/>
        </pc:sldMkLst>
      </pc:sldChg>
      <pc:sldChg chg="del">
        <pc:chgData name="Arthur Liu" userId="57266d67-1d41-4103-859a-8797e8098ce0" providerId="ADAL" clId="{8829A3EF-FB37-5F4E-B401-959755AE5EA5}" dt="2022-08-04T22:01:21.867" v="15" actId="2696"/>
        <pc:sldMkLst>
          <pc:docMk/>
          <pc:sldMk cId="769750816" sldId="389"/>
        </pc:sldMkLst>
      </pc:sldChg>
      <pc:sldChg chg="del">
        <pc:chgData name="Arthur Liu" userId="57266d67-1d41-4103-859a-8797e8098ce0" providerId="ADAL" clId="{8829A3EF-FB37-5F4E-B401-959755AE5EA5}" dt="2022-08-04T22:01:21.867" v="15" actId="2696"/>
        <pc:sldMkLst>
          <pc:docMk/>
          <pc:sldMk cId="3922868023" sldId="390"/>
        </pc:sldMkLst>
      </pc:sldChg>
      <pc:sldChg chg="del">
        <pc:chgData name="Arthur Liu" userId="57266d67-1d41-4103-859a-8797e8098ce0" providerId="ADAL" clId="{8829A3EF-FB37-5F4E-B401-959755AE5EA5}" dt="2022-08-04T22:01:21.867" v="15" actId="2696"/>
        <pc:sldMkLst>
          <pc:docMk/>
          <pc:sldMk cId="1064484190" sldId="391"/>
        </pc:sldMkLst>
      </pc:sldChg>
      <pc:sldChg chg="del">
        <pc:chgData name="Arthur Liu" userId="57266d67-1d41-4103-859a-8797e8098ce0" providerId="ADAL" clId="{8829A3EF-FB37-5F4E-B401-959755AE5EA5}" dt="2022-08-04T22:01:21.867" v="15" actId="2696"/>
        <pc:sldMkLst>
          <pc:docMk/>
          <pc:sldMk cId="93264390" sldId="392"/>
        </pc:sldMkLst>
      </pc:sldChg>
      <pc:sldChg chg="del">
        <pc:chgData name="Arthur Liu" userId="57266d67-1d41-4103-859a-8797e8098ce0" providerId="ADAL" clId="{8829A3EF-FB37-5F4E-B401-959755AE5EA5}" dt="2022-08-04T22:01:21.867" v="15" actId="2696"/>
        <pc:sldMkLst>
          <pc:docMk/>
          <pc:sldMk cId="2000917315" sldId="393"/>
        </pc:sldMkLst>
      </pc:sldChg>
      <pc:sldChg chg="del">
        <pc:chgData name="Arthur Liu" userId="57266d67-1d41-4103-859a-8797e8098ce0" providerId="ADAL" clId="{8829A3EF-FB37-5F4E-B401-959755AE5EA5}" dt="2022-08-04T22:01:21.867" v="15" actId="2696"/>
        <pc:sldMkLst>
          <pc:docMk/>
          <pc:sldMk cId="4052534273" sldId="394"/>
        </pc:sldMkLst>
      </pc:sldChg>
      <pc:sldChg chg="del">
        <pc:chgData name="Arthur Liu" userId="57266d67-1d41-4103-859a-8797e8098ce0" providerId="ADAL" clId="{8829A3EF-FB37-5F4E-B401-959755AE5EA5}" dt="2022-08-04T22:01:21.867" v="15" actId="2696"/>
        <pc:sldMkLst>
          <pc:docMk/>
          <pc:sldMk cId="4084236271" sldId="395"/>
        </pc:sldMkLst>
      </pc:sldChg>
      <pc:sldChg chg="del">
        <pc:chgData name="Arthur Liu" userId="57266d67-1d41-4103-859a-8797e8098ce0" providerId="ADAL" clId="{8829A3EF-FB37-5F4E-B401-959755AE5EA5}" dt="2022-08-04T22:01:21.867" v="15" actId="2696"/>
        <pc:sldMkLst>
          <pc:docMk/>
          <pc:sldMk cId="3437721472" sldId="396"/>
        </pc:sldMkLst>
      </pc:sldChg>
      <pc:sldChg chg="del">
        <pc:chgData name="Arthur Liu" userId="57266d67-1d41-4103-859a-8797e8098ce0" providerId="ADAL" clId="{8829A3EF-FB37-5F4E-B401-959755AE5EA5}" dt="2022-08-04T22:01:21.867" v="15" actId="2696"/>
        <pc:sldMkLst>
          <pc:docMk/>
          <pc:sldMk cId="1025253178" sldId="397"/>
        </pc:sldMkLst>
      </pc:sldChg>
      <pc:sldChg chg="del">
        <pc:chgData name="Arthur Liu" userId="57266d67-1d41-4103-859a-8797e8098ce0" providerId="ADAL" clId="{8829A3EF-FB37-5F4E-B401-959755AE5EA5}" dt="2022-08-04T22:01:21.867" v="15" actId="2696"/>
        <pc:sldMkLst>
          <pc:docMk/>
          <pc:sldMk cId="3369030489" sldId="398"/>
        </pc:sldMkLst>
      </pc:sldChg>
      <pc:sldChg chg="del">
        <pc:chgData name="Arthur Liu" userId="57266d67-1d41-4103-859a-8797e8098ce0" providerId="ADAL" clId="{8829A3EF-FB37-5F4E-B401-959755AE5EA5}" dt="2022-08-04T22:01:21.867" v="15" actId="2696"/>
        <pc:sldMkLst>
          <pc:docMk/>
          <pc:sldMk cId="2794448722" sldId="399"/>
        </pc:sldMkLst>
      </pc:sldChg>
      <pc:sldChg chg="del">
        <pc:chgData name="Arthur Liu" userId="57266d67-1d41-4103-859a-8797e8098ce0" providerId="ADAL" clId="{8829A3EF-FB37-5F4E-B401-959755AE5EA5}" dt="2022-08-04T22:01:21.867" v="15" actId="2696"/>
        <pc:sldMkLst>
          <pc:docMk/>
          <pc:sldMk cId="675836026" sldId="400"/>
        </pc:sldMkLst>
      </pc:sldChg>
      <pc:sldChg chg="del">
        <pc:chgData name="Arthur Liu" userId="57266d67-1d41-4103-859a-8797e8098ce0" providerId="ADAL" clId="{8829A3EF-FB37-5F4E-B401-959755AE5EA5}" dt="2022-08-04T22:01:21.867" v="15" actId="2696"/>
        <pc:sldMkLst>
          <pc:docMk/>
          <pc:sldMk cId="404439851" sldId="401"/>
        </pc:sldMkLst>
      </pc:sldChg>
      <pc:sldChg chg="del">
        <pc:chgData name="Arthur Liu" userId="57266d67-1d41-4103-859a-8797e8098ce0" providerId="ADAL" clId="{8829A3EF-FB37-5F4E-B401-959755AE5EA5}" dt="2022-08-04T22:01:21.867" v="15" actId="2696"/>
        <pc:sldMkLst>
          <pc:docMk/>
          <pc:sldMk cId="502669920" sldId="402"/>
        </pc:sldMkLst>
      </pc:sldChg>
      <pc:sldChg chg="del">
        <pc:chgData name="Arthur Liu" userId="57266d67-1d41-4103-859a-8797e8098ce0" providerId="ADAL" clId="{8829A3EF-FB37-5F4E-B401-959755AE5EA5}" dt="2022-08-04T22:01:21.867" v="15" actId="2696"/>
        <pc:sldMkLst>
          <pc:docMk/>
          <pc:sldMk cId="1806018324" sldId="403"/>
        </pc:sldMkLst>
      </pc:sldChg>
      <pc:sldChg chg="del">
        <pc:chgData name="Arthur Liu" userId="57266d67-1d41-4103-859a-8797e8098ce0" providerId="ADAL" clId="{8829A3EF-FB37-5F4E-B401-959755AE5EA5}" dt="2022-08-04T22:01:21.867" v="15" actId="2696"/>
        <pc:sldMkLst>
          <pc:docMk/>
          <pc:sldMk cId="3650812469" sldId="404"/>
        </pc:sldMkLst>
      </pc:sldChg>
      <pc:sldChg chg="del">
        <pc:chgData name="Arthur Liu" userId="57266d67-1d41-4103-859a-8797e8098ce0" providerId="ADAL" clId="{8829A3EF-FB37-5F4E-B401-959755AE5EA5}" dt="2022-08-04T22:01:21.867" v="15" actId="2696"/>
        <pc:sldMkLst>
          <pc:docMk/>
          <pc:sldMk cId="3187683248" sldId="405"/>
        </pc:sldMkLst>
      </pc:sldChg>
      <pc:sldChg chg="del">
        <pc:chgData name="Arthur Liu" userId="57266d67-1d41-4103-859a-8797e8098ce0" providerId="ADAL" clId="{8829A3EF-FB37-5F4E-B401-959755AE5EA5}" dt="2022-08-04T22:01:21.867" v="15" actId="2696"/>
        <pc:sldMkLst>
          <pc:docMk/>
          <pc:sldMk cId="1845442144" sldId="406"/>
        </pc:sldMkLst>
      </pc:sldChg>
      <pc:sldChg chg="del">
        <pc:chgData name="Arthur Liu" userId="57266d67-1d41-4103-859a-8797e8098ce0" providerId="ADAL" clId="{8829A3EF-FB37-5F4E-B401-959755AE5EA5}" dt="2022-08-04T22:01:21.867" v="15" actId="2696"/>
        <pc:sldMkLst>
          <pc:docMk/>
          <pc:sldMk cId="2487123336" sldId="407"/>
        </pc:sldMkLst>
      </pc:sldChg>
      <pc:sldMasterChg chg="delSldLayout">
        <pc:chgData name="Arthur Liu" userId="57266d67-1d41-4103-859a-8797e8098ce0" providerId="ADAL" clId="{8829A3EF-FB37-5F4E-B401-959755AE5EA5}" dt="2022-08-04T23:06:53.028" v="723" actId="2696"/>
        <pc:sldMasterMkLst>
          <pc:docMk/>
          <pc:sldMasterMk cId="3568364135" sldId="2147483648"/>
        </pc:sldMasterMkLst>
        <pc:sldLayoutChg chg="del">
          <pc:chgData name="Arthur Liu" userId="57266d67-1d41-4103-859a-8797e8098ce0" providerId="ADAL" clId="{8829A3EF-FB37-5F4E-B401-959755AE5EA5}" dt="2022-08-04T23:06:53.028" v="723" actId="2696"/>
          <pc:sldLayoutMkLst>
            <pc:docMk/>
            <pc:sldMasterMk cId="3568364135" sldId="2147483648"/>
            <pc:sldLayoutMk cId="3169324357"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295E1-BF67-7342-6307-117617216F96}"/>
              </a:ext>
            </a:extLst>
          </p:cNvPr>
          <p:cNvSpPr>
            <a:spLocks noGrp="1"/>
          </p:cNvSpPr>
          <p:nvPr>
            <p:ph type="hdr" sz="quarter"/>
          </p:nvPr>
        </p:nvSpPr>
        <p:spPr>
          <a:xfrm>
            <a:off x="0" y="4"/>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CA9346-DAB8-2531-A5E8-3D3DD5F8395B}"/>
              </a:ext>
            </a:extLst>
          </p:cNvPr>
          <p:cNvSpPr>
            <a:spLocks noGrp="1"/>
          </p:cNvSpPr>
          <p:nvPr>
            <p:ph type="dt" sz="quarter" idx="1"/>
          </p:nvPr>
        </p:nvSpPr>
        <p:spPr>
          <a:xfrm>
            <a:off x="6905979" y="4"/>
            <a:ext cx="5283200" cy="258068"/>
          </a:xfrm>
          <a:prstGeom prst="rect">
            <a:avLst/>
          </a:prstGeom>
        </p:spPr>
        <p:txBody>
          <a:bodyPr vert="horz" lIns="91440" tIns="45720" rIns="91440" bIns="45720" rtlCol="0"/>
          <a:lstStyle>
            <a:lvl1pPr algn="r">
              <a:defRPr sz="1200"/>
            </a:lvl1pPr>
          </a:lstStyle>
          <a:p>
            <a:fld id="{5A1A03D9-DDA2-4547-9B0B-E12B7E8C8E1A}" type="datetime1">
              <a:rPr lang="en-US" smtClean="0"/>
              <a:t>8/4/22</a:t>
            </a:fld>
            <a:endParaRPr lang="en-US"/>
          </a:p>
        </p:txBody>
      </p:sp>
      <p:sp>
        <p:nvSpPr>
          <p:cNvPr id="4" name="Footer Placeholder 3">
            <a:extLst>
              <a:ext uri="{FF2B5EF4-FFF2-40B4-BE49-F238E27FC236}">
                <a16:creationId xmlns:a16="http://schemas.microsoft.com/office/drawing/2014/main" id="{C0584CED-097E-0AB3-68E2-BA4BA8372AFF}"/>
              </a:ext>
            </a:extLst>
          </p:cNvPr>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20B659-6921-A72D-ACAB-433709390159}"/>
              </a:ext>
            </a:extLst>
          </p:cNvPr>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1200"/>
            </a:lvl1pPr>
          </a:lstStyle>
          <a:p>
            <a:fld id="{909AA83A-547A-473F-94BC-159AC6BBD7A1}" type="slidenum">
              <a:rPr lang="en-US" smtClean="0"/>
              <a:t>‹#›</a:t>
            </a:fld>
            <a:endParaRPr lang="en-US"/>
          </a:p>
        </p:txBody>
      </p:sp>
    </p:spTree>
    <p:extLst>
      <p:ext uri="{BB962C8B-B14F-4D97-AF65-F5344CB8AC3E}">
        <p14:creationId xmlns:p14="http://schemas.microsoft.com/office/powerpoint/2010/main" val="2279215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4"/>
            <a:ext cx="5283200" cy="258068"/>
          </a:xfrm>
          <a:prstGeom prst="rect">
            <a:avLst/>
          </a:prstGeom>
        </p:spPr>
        <p:txBody>
          <a:bodyPr vert="horz" lIns="91440" tIns="45720" rIns="91440" bIns="45720" rtlCol="0"/>
          <a:lstStyle>
            <a:lvl1pPr algn="r">
              <a:defRPr sz="1200"/>
            </a:lvl1pPr>
          </a:lstStyle>
          <a:p>
            <a:fld id="{C1421E39-C4B7-D94E-AFFA-275D0669E4A9}" type="datetime1">
              <a:rPr lang="en-US" smtClean="0"/>
              <a:t>8/4/22</a:t>
            </a:fld>
            <a:endParaRPr lang="en-US"/>
          </a:p>
        </p:txBody>
      </p:sp>
      <p:sp>
        <p:nvSpPr>
          <p:cNvPr id="4" name="Slide Image Placeholder 3"/>
          <p:cNvSpPr>
            <a:spLocks noGrp="1" noRot="1" noChangeAspect="1"/>
          </p:cNvSpPr>
          <p:nvPr>
            <p:ph type="sldImg" idx="2"/>
          </p:nvPr>
        </p:nvSpPr>
        <p:spPr>
          <a:xfrm>
            <a:off x="4552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10"/>
            <a:ext cx="9753600" cy="20252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DB5C458B-D416-493C-9E51-8D0887369646}" type="slidenum">
              <a:rPr lang="en-US" smtClean="0"/>
              <a:t>‹#›</a:t>
            </a:fld>
            <a:endParaRPr lang="en-US"/>
          </a:p>
        </p:txBody>
      </p:sp>
    </p:spTree>
    <p:extLst>
      <p:ext uri="{BB962C8B-B14F-4D97-AF65-F5344CB8AC3E}">
        <p14:creationId xmlns:p14="http://schemas.microsoft.com/office/powerpoint/2010/main" val="3195698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C458B-D416-493C-9E51-8D0887369646}" type="slidenum">
              <a:rPr lang="en-US" smtClean="0"/>
              <a:t>1</a:t>
            </a:fld>
            <a:endParaRPr lang="en-US"/>
          </a:p>
        </p:txBody>
      </p:sp>
    </p:spTree>
    <p:extLst>
      <p:ext uri="{BB962C8B-B14F-4D97-AF65-F5344CB8AC3E}">
        <p14:creationId xmlns:p14="http://schemas.microsoft.com/office/powerpoint/2010/main" val="70040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eaLnBrk="1" hangingPunct="1"/>
            <a:endParaRPr lang="en-US">
              <a:latin typeface="Arial" charset="0"/>
            </a:endParaRPr>
          </a:p>
        </p:txBody>
      </p:sp>
      <p:sp>
        <p:nvSpPr>
          <p:cNvPr id="32771" name="Slide Number Placeholder 3"/>
          <p:cNvSpPr>
            <a:spLocks noGrp="1"/>
          </p:cNvSpPr>
          <p:nvPr>
            <p:ph type="sldNum" sz="quarter" idx="5"/>
          </p:nvPr>
        </p:nvSpPr>
        <p:spPr>
          <a:noFill/>
        </p:spPr>
        <p:txBody>
          <a:bodyPr/>
          <a:lstStyle/>
          <a:p>
            <a:fld id="{3C6526DA-2619-4DE8-85B9-E97D7BF2AB7E}"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p:txBody>
          <a:bodyPr/>
          <a:lstStyle/>
          <a:p>
            <a:pPr eaLnBrk="1" hangingPunct="1"/>
            <a:endParaRPr lang="en-US" dirty="0">
              <a:latin typeface="Arial" charset="0"/>
            </a:endParaRPr>
          </a:p>
        </p:txBody>
      </p:sp>
      <p:sp>
        <p:nvSpPr>
          <p:cNvPr id="73731" name="Slide Number Placeholder 3"/>
          <p:cNvSpPr>
            <a:spLocks noGrp="1"/>
          </p:cNvSpPr>
          <p:nvPr>
            <p:ph type="sldNum" sz="quarter" idx="5"/>
          </p:nvPr>
        </p:nvSpPr>
        <p:spPr>
          <a:noFill/>
        </p:spPr>
        <p:txBody>
          <a:bodyPr/>
          <a:lstStyle/>
          <a:p>
            <a:fld id="{B6C11C02-A2A8-4D1B-ABF3-AD213E084F30}" type="slidenum">
              <a:rPr lang="en-US"/>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p:txBody>
          <a:bodyPr/>
          <a:lstStyle/>
          <a:p>
            <a:pPr eaLnBrk="1" hangingPunct="1"/>
            <a:r>
              <a:rPr lang="en-US" sz="1200" b="0" i="0" u="none" strike="noStrike" kern="1200" dirty="0">
                <a:solidFill>
                  <a:schemeClr val="tx1"/>
                </a:solidFill>
                <a:effectLst/>
                <a:latin typeface="+mn-lt"/>
                <a:ea typeface="+mn-ea"/>
                <a:cs typeface="+mn-cs"/>
              </a:rPr>
              <a:t>|V|, and |E| </a:t>
            </a:r>
          </a:p>
          <a:p>
            <a:pPr eaLnBrk="1" hangingPunct="1"/>
            <a:endParaRPr lang="en-US" sz="1200" b="0" i="0" u="none" strike="noStrike" kern="1200" dirty="0">
              <a:solidFill>
                <a:schemeClr val="tx1"/>
              </a:solidFill>
              <a:effectLst/>
              <a:latin typeface="+mn-lt"/>
              <a:ea typeface="+mn-ea"/>
              <a:cs typeface="+mn-cs"/>
            </a:endParaRPr>
          </a:p>
          <a:p>
            <a:pPr eaLnBrk="1" hangingPunct="1"/>
            <a:endParaRPr lang="en-US" sz="1200" b="0" i="0" u="none" strike="noStrike" kern="1200" dirty="0">
              <a:solidFill>
                <a:schemeClr val="tx1"/>
              </a:solidFill>
              <a:effectLst/>
              <a:latin typeface="+mn-lt"/>
              <a:ea typeface="+mn-ea"/>
              <a:cs typeface="+mn-cs"/>
            </a:endParaRPr>
          </a:p>
          <a:p>
            <a:pPr eaLnBrk="1" hangingPunct="1"/>
            <a:r>
              <a:rPr lang="en-US" sz="1200" b="0" i="0" u="none" strike="noStrike" kern="1200" dirty="0">
                <a:solidFill>
                  <a:schemeClr val="tx1"/>
                </a:solidFill>
                <a:effectLst/>
                <a:latin typeface="+mn-lt"/>
                <a:ea typeface="+mn-ea"/>
                <a:cs typeface="+mn-cs"/>
              </a:rPr>
              <a:t>Space could literally be bits, but it depends on what you’re storing. Could store weights or some other meta information about these edges in here.</a:t>
            </a:r>
          </a:p>
          <a:p>
            <a:pPr eaLnBrk="1" hangingPunct="1"/>
            <a:endParaRPr lang="en-US" sz="1200" b="0" i="0" u="none" strike="noStrike" kern="1200" dirty="0">
              <a:solidFill>
                <a:schemeClr val="tx1"/>
              </a:solidFill>
              <a:effectLst/>
              <a:latin typeface="+mn-lt"/>
              <a:ea typeface="+mn-ea"/>
              <a:cs typeface="+mn-cs"/>
            </a:endParaRPr>
          </a:p>
          <a:p>
            <a:pPr eaLnBrk="1" hangingPunct="1"/>
            <a:r>
              <a:rPr lang="en-US" sz="1200" b="0" i="0" u="none" strike="noStrike" kern="1200" dirty="0">
                <a:solidFill>
                  <a:schemeClr val="tx1"/>
                </a:solidFill>
                <a:effectLst/>
                <a:latin typeface="+mn-lt"/>
                <a:ea typeface="+mn-ea"/>
                <a:cs typeface="+mn-cs"/>
              </a:rPr>
              <a:t>How would our matrix change if these edges were undirected?</a:t>
            </a:r>
            <a:endParaRPr lang="en-US" dirty="0">
              <a:latin typeface="Arial" charset="0"/>
            </a:endParaRPr>
          </a:p>
        </p:txBody>
      </p:sp>
      <p:sp>
        <p:nvSpPr>
          <p:cNvPr id="75779" name="Slide Number Placeholder 3"/>
          <p:cNvSpPr>
            <a:spLocks noGrp="1"/>
          </p:cNvSpPr>
          <p:nvPr>
            <p:ph type="sldNum" sz="quarter" idx="5"/>
          </p:nvPr>
        </p:nvSpPr>
        <p:spPr>
          <a:noFill/>
        </p:spPr>
        <p:txBody>
          <a:bodyPr/>
          <a:lstStyle/>
          <a:p>
            <a:fld id="{0D0F2A1D-7521-427C-A442-B6582FED9C1B}" type="slidenum">
              <a: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p:txBody>
          <a:bodyPr/>
          <a:lstStyle/>
          <a:p>
            <a:pPr eaLnBrk="1" hangingPunct="1"/>
            <a:r>
              <a:rPr lang="en-US" dirty="0">
                <a:latin typeface="Arial" charset="0"/>
              </a:rPr>
              <a:t>HIDE</a:t>
            </a:r>
          </a:p>
        </p:txBody>
      </p:sp>
      <p:sp>
        <p:nvSpPr>
          <p:cNvPr id="77827" name="Slide Number Placeholder 3"/>
          <p:cNvSpPr>
            <a:spLocks noGrp="1"/>
          </p:cNvSpPr>
          <p:nvPr>
            <p:ph type="sldNum" sz="quarter" idx="5"/>
          </p:nvPr>
        </p:nvSpPr>
        <p:spPr>
          <a:noFill/>
        </p:spPr>
        <p:txBody>
          <a:bodyPr/>
          <a:lstStyle/>
          <a:p>
            <a:fld id="{2248B777-166C-4F6C-8D40-81B10FC997DC}" type="slidenum">
              <a:rPr lang="en-US"/>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p:txBody>
          <a:bodyPr/>
          <a:lstStyle/>
          <a:p>
            <a:pPr eaLnBrk="1" hangingPunct="1"/>
            <a:r>
              <a:rPr lang="en-US" dirty="0">
                <a:latin typeface="Arial" charset="0"/>
              </a:rPr>
              <a:t>Order doesn’t matter, as long as it is here, it means there is an edge from D to B</a:t>
            </a:r>
          </a:p>
        </p:txBody>
      </p:sp>
      <p:sp>
        <p:nvSpPr>
          <p:cNvPr id="80899" name="Slide Number Placeholder 3"/>
          <p:cNvSpPr>
            <a:spLocks noGrp="1"/>
          </p:cNvSpPr>
          <p:nvPr>
            <p:ph type="sldNum" sz="quarter" idx="5"/>
          </p:nvPr>
        </p:nvSpPr>
        <p:spPr>
          <a:noFill/>
        </p:spPr>
        <p:txBody>
          <a:bodyPr/>
          <a:lstStyle/>
          <a:p>
            <a:fld id="{75338E20-CC7B-49B4-AED3-5D6B8090BA50}" type="slidenum">
              <a:rPr lang="en-US"/>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p:txBody>
          <a:bodyPr/>
          <a:lstStyle/>
          <a:p>
            <a:pPr eaLnBrk="1" hangingPunct="1"/>
            <a:r>
              <a:rPr lang="en-US" sz="1200" b="0" i="0" u="none" strike="noStrike" kern="1200" dirty="0">
                <a:solidFill>
                  <a:schemeClr val="tx1"/>
                </a:solidFill>
                <a:effectLst/>
                <a:latin typeface="+mn-lt"/>
                <a:ea typeface="+mn-ea"/>
                <a:cs typeface="+mn-cs"/>
              </a:rPr>
              <a:t>So we have V, E, and now also d, which is the out-degree of a vertex.</a:t>
            </a:r>
            <a:endParaRPr lang="en-US" dirty="0">
              <a:latin typeface="Arial" charset="0"/>
            </a:endParaRPr>
          </a:p>
        </p:txBody>
      </p:sp>
      <p:sp>
        <p:nvSpPr>
          <p:cNvPr id="82947" name="Slide Number Placeholder 3"/>
          <p:cNvSpPr>
            <a:spLocks noGrp="1"/>
          </p:cNvSpPr>
          <p:nvPr>
            <p:ph type="sldNum" sz="quarter" idx="5"/>
          </p:nvPr>
        </p:nvSpPr>
        <p:spPr>
          <a:noFill/>
        </p:spPr>
        <p:txBody>
          <a:bodyPr/>
          <a:lstStyle/>
          <a:p>
            <a:fld id="{563D7D33-CA8B-4D60-872F-FD659D3ABC8C}" type="slidenum">
              <a:rPr lang="en-US"/>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p:txBody>
          <a:bodyPr/>
          <a:lstStyle/>
          <a:p>
            <a:pPr eaLnBrk="1" hangingPunct="1"/>
            <a:r>
              <a:rPr lang="en-US" dirty="0">
                <a:latin typeface="Arial" charset="0"/>
              </a:rPr>
              <a:t>HIDE</a:t>
            </a:r>
          </a:p>
        </p:txBody>
      </p:sp>
      <p:sp>
        <p:nvSpPr>
          <p:cNvPr id="84995" name="Slide Number Placeholder 3"/>
          <p:cNvSpPr>
            <a:spLocks noGrp="1"/>
          </p:cNvSpPr>
          <p:nvPr>
            <p:ph type="sldNum" sz="quarter" idx="5"/>
          </p:nvPr>
        </p:nvSpPr>
        <p:spPr>
          <a:noFill/>
        </p:spPr>
        <p:txBody>
          <a:bodyPr/>
          <a:lstStyle/>
          <a:p>
            <a:fld id="{84D4850A-CD1A-45B4-A2FA-7ABF895BB2E0}" type="slidenum">
              <a:rPr lang="en-US"/>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p:txBody>
          <a:bodyPr/>
          <a:lstStyle/>
          <a:p>
            <a:pPr eaLnBrk="1" hangingPunct="1"/>
            <a:endParaRPr lang="en-US">
              <a:latin typeface="Arial" charset="0"/>
            </a:endParaRPr>
          </a:p>
        </p:txBody>
      </p:sp>
      <p:sp>
        <p:nvSpPr>
          <p:cNvPr id="59395" name="Slide Number Placeholder 3"/>
          <p:cNvSpPr>
            <a:spLocks noGrp="1"/>
          </p:cNvSpPr>
          <p:nvPr>
            <p:ph type="sldNum" sz="quarter" idx="5"/>
          </p:nvPr>
        </p:nvSpPr>
        <p:spPr>
          <a:noFill/>
        </p:spPr>
        <p:txBody>
          <a:bodyPr/>
          <a:lstStyle/>
          <a:p>
            <a:fld id="{F5C1E790-1C3D-4806-8F29-B8F56049E3E0}" type="slidenum">
              <a:rPr lang="en-US"/>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p:txBody>
          <a:bodyPr/>
          <a:lstStyle/>
          <a:p>
            <a:pPr eaLnBrk="1" hangingPunct="1"/>
            <a:endParaRPr lang="en-US">
              <a:latin typeface="Arial" charset="0"/>
            </a:endParaRPr>
          </a:p>
        </p:txBody>
      </p:sp>
      <p:sp>
        <p:nvSpPr>
          <p:cNvPr id="61443" name="Slide Number Placeholder 3"/>
          <p:cNvSpPr>
            <a:spLocks noGrp="1"/>
          </p:cNvSpPr>
          <p:nvPr>
            <p:ph type="sldNum" sz="quarter" idx="5"/>
          </p:nvPr>
        </p:nvSpPr>
        <p:spPr>
          <a:noFill/>
        </p:spPr>
        <p:txBody>
          <a:bodyPr/>
          <a:lstStyle/>
          <a:p>
            <a:fld id="{ADD68018-CC38-4B46-AD19-685EA9E3426A}" type="slidenum">
              <a:rPr lang="en-US"/>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p:txBody>
          <a:bodyPr/>
          <a:lstStyle/>
          <a:p>
            <a:pPr eaLnBrk="1" hangingPunct="1"/>
            <a:endParaRPr lang="en-US">
              <a:latin typeface="Arial" charset="0"/>
            </a:endParaRPr>
          </a:p>
        </p:txBody>
      </p:sp>
      <p:sp>
        <p:nvSpPr>
          <p:cNvPr id="63491" name="Slide Number Placeholder 3"/>
          <p:cNvSpPr>
            <a:spLocks noGrp="1"/>
          </p:cNvSpPr>
          <p:nvPr>
            <p:ph type="sldNum" sz="quarter" idx="5"/>
          </p:nvPr>
        </p:nvSpPr>
        <p:spPr>
          <a:noFill/>
        </p:spPr>
        <p:txBody>
          <a:bodyPr/>
          <a:lstStyle/>
          <a:p>
            <a:fld id="{25436F73-3D67-407E-87DD-BFA2121067BB}" type="slidenum">
              <a:rPr lang="en-US"/>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a:t>
            </a:fld>
            <a:endParaRPr lang="en-US"/>
          </a:p>
        </p:txBody>
      </p:sp>
    </p:spTree>
    <p:extLst>
      <p:ext uri="{BB962C8B-B14F-4D97-AF65-F5344CB8AC3E}">
        <p14:creationId xmlns:p14="http://schemas.microsoft.com/office/powerpoint/2010/main" val="2464644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p:txBody>
          <a:bodyPr/>
          <a:lstStyle/>
          <a:p>
            <a:pPr eaLnBrk="1" hangingPunct="1"/>
            <a:endParaRPr lang="en-US">
              <a:latin typeface="Arial" charset="0"/>
            </a:endParaRPr>
          </a:p>
        </p:txBody>
      </p:sp>
      <p:sp>
        <p:nvSpPr>
          <p:cNvPr id="65539" name="Slide Number Placeholder 3"/>
          <p:cNvSpPr>
            <a:spLocks noGrp="1"/>
          </p:cNvSpPr>
          <p:nvPr>
            <p:ph type="sldNum" sz="quarter" idx="5"/>
          </p:nvPr>
        </p:nvSpPr>
        <p:spPr>
          <a:noFill/>
        </p:spPr>
        <p:txBody>
          <a:bodyPr/>
          <a:lstStyle/>
          <a:p>
            <a:fld id="{7670354A-D575-4646-8EC6-55EDC0DCEC26}" type="slidenum">
              <a:rPr lang="en-US"/>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p:txBody>
          <a:bodyPr/>
          <a:lstStyle/>
          <a:p>
            <a:pPr eaLnBrk="1" hangingPunct="1"/>
            <a:endParaRPr 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eaLnBrk="1" hangingPunct="1"/>
            <a:r>
              <a:rPr lang="en-US" dirty="0">
                <a:latin typeface="Arial" charset="0"/>
              </a:rPr>
              <a:t>There are 5 total ones</a:t>
            </a:r>
          </a:p>
          <a:p>
            <a:pPr eaLnBrk="1" hangingPunct="1"/>
            <a:r>
              <a:rPr lang="en-US" dirty="0">
                <a:latin typeface="Arial" charset="0"/>
              </a:rPr>
              <a:t>0,1,2,3,4</a:t>
            </a:r>
          </a:p>
          <a:p>
            <a:pPr eaLnBrk="1" hangingPunct="1"/>
            <a:r>
              <a:rPr lang="en-US" dirty="0">
                <a:latin typeface="Arial" charset="0"/>
              </a:rPr>
              <a:t>1,0,2,3,4</a:t>
            </a:r>
          </a:p>
          <a:p>
            <a:pPr eaLnBrk="1" hangingPunct="1"/>
            <a:r>
              <a:rPr lang="en-US" dirty="0">
                <a:latin typeface="Arial" charset="0"/>
              </a:rPr>
              <a:t>0,1,3,2,4</a:t>
            </a:r>
          </a:p>
          <a:p>
            <a:pPr eaLnBrk="1" hangingPunct="1"/>
            <a:r>
              <a:rPr lang="en-US" dirty="0">
                <a:latin typeface="Arial" charset="0"/>
              </a:rPr>
              <a:t>1,2,0,3,4</a:t>
            </a:r>
          </a:p>
          <a:p>
            <a:pPr eaLnBrk="1" hangingPunct="1"/>
            <a:r>
              <a:rPr lang="en-US" dirty="0">
                <a:latin typeface="Arial" charset="0"/>
              </a:rPr>
              <a:t>1,0,3,2,4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a:t>
            </a:r>
          </a:p>
          <a:p>
            <a:r>
              <a:rPr lang="en-US" dirty="0"/>
              <a:t>Fill in the in-degree</a:t>
            </a:r>
          </a:p>
          <a:p>
            <a:endParaRPr lang="en-US" dirty="0"/>
          </a:p>
          <a:p>
            <a:r>
              <a:rPr lang="en-US" dirty="0"/>
              <a:t>Write output: at the bottom</a:t>
            </a:r>
          </a:p>
        </p:txBody>
      </p:sp>
    </p:spTree>
    <p:extLst>
      <p:ext uri="{BB962C8B-B14F-4D97-AF65-F5344CB8AC3E}">
        <p14:creationId xmlns:p14="http://schemas.microsoft.com/office/powerpoint/2010/main" val="4134596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3530164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2775136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2543541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4265878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261414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p:txBody>
          <a:bodyPr/>
          <a:lstStyle/>
          <a:p>
            <a:pPr eaLnBrk="1" hangingPunct="1"/>
            <a:endParaRPr lang="en-US">
              <a:latin typeface="Arial" charset="0"/>
            </a:endParaRPr>
          </a:p>
        </p:txBody>
      </p:sp>
      <p:sp>
        <p:nvSpPr>
          <p:cNvPr id="26627" name="Slide Number Placeholder 3"/>
          <p:cNvSpPr>
            <a:spLocks noGrp="1"/>
          </p:cNvSpPr>
          <p:nvPr>
            <p:ph type="sldNum" sz="quarter" idx="5"/>
          </p:nvPr>
        </p:nvSpPr>
        <p:spPr>
          <a:noFill/>
        </p:spPr>
        <p:txBody>
          <a:bodyPr/>
          <a:lstStyle/>
          <a:p>
            <a:fld id="{78158D1B-70C0-49D1-B6E4-1058EF6F4A94}" type="slidenum">
              <a:rPr lang="en-US"/>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2108204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1832029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2190186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821934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747972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13892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mn-lt"/>
                <a:ea typeface="+mn-ea"/>
                <a:cs typeface="+mn-cs"/>
              </a:rPr>
              <a:t> </a:t>
            </a:r>
            <a:r>
              <a:rPr lang="en-US" sz="1200" kern="0" dirty="0">
                <a:latin typeface="Courier" pitchFamily="2" charset="0"/>
              </a:rPr>
              <a:t>0  0       2     1      2       1       1     2      1      1      1      1</a:t>
            </a:r>
          </a:p>
          <a:p>
            <a:pPr eaLnBrk="1" hangingPunct="1"/>
            <a:endParaRPr lang="en-US" dirty="0">
              <a:latin typeface="Arial" charset="0"/>
            </a:endParaRPr>
          </a:p>
        </p:txBody>
      </p:sp>
    </p:spTree>
    <p:extLst>
      <p:ext uri="{BB962C8B-B14F-4D97-AF65-F5344CB8AC3E}">
        <p14:creationId xmlns:p14="http://schemas.microsoft.com/office/powerpoint/2010/main" val="2628632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p:txBody>
          <a:bodyPr/>
          <a:lstStyle/>
          <a:p>
            <a:pPr eaLnBrk="1" hangingPunct="1"/>
            <a:r>
              <a:rPr lang="en-US" dirty="0">
                <a:latin typeface="Arial" charset="0"/>
              </a:rPr>
              <a:t>Go over this one together</a:t>
            </a:r>
          </a:p>
          <a:p>
            <a:pPr eaLnBrk="1" hangingPunct="1"/>
            <a:r>
              <a:rPr lang="en-US" dirty="0">
                <a:latin typeface="Arial" charset="0"/>
              </a:rPr>
              <a:t>O(V + E.    + V(V + 1  + d))</a:t>
            </a:r>
          </a:p>
          <a:p>
            <a:pPr eaLnBrk="1" hangingPunct="1"/>
            <a:r>
              <a:rPr lang="en-US" dirty="0">
                <a:latin typeface="Arial" charset="0"/>
              </a:rPr>
              <a:t>O(V + E.    + V^2 + V + E)</a:t>
            </a:r>
          </a:p>
          <a:p>
            <a:pPr eaLnBrk="1" hangingPunct="1"/>
            <a:endParaRPr lang="en-US" dirty="0">
              <a:latin typeface="Arial" charset="0"/>
            </a:endParaRPr>
          </a:p>
          <a:p>
            <a:pPr eaLnBrk="1" hangingPunct="1"/>
            <a:r>
              <a:rPr lang="en-US" dirty="0">
                <a:latin typeface="Arial" charset="0"/>
              </a:rPr>
              <a:t>O(V^2 + E)</a:t>
            </a:r>
          </a:p>
          <a:p>
            <a:pPr eaLnBrk="1" hangingPunct="1"/>
            <a:endParaRPr lang="en-US" dirty="0">
              <a:latin typeface="Arial" charset="0"/>
            </a:endParaRPr>
          </a:p>
          <a:p>
            <a:pPr eaLnBrk="1" hangingPunct="1"/>
            <a:r>
              <a:rPr lang="en-US" dirty="0">
                <a:latin typeface="Arial" charset="0"/>
              </a:rPr>
              <a:t>Could use a heap to make faster, but we can do it even better. We don’t want smallest, we want only ones with vertices of size 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pPr eaLnBrk="1" hangingPunct="1"/>
            <a:r>
              <a:rPr lang="en-US" dirty="0">
                <a:latin typeface="Arial" charset="0"/>
              </a:rPr>
              <a:t>HIDE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in-degree of B</a:t>
            </a:r>
          </a:p>
          <a:p>
            <a:r>
              <a:rPr lang="en-US" dirty="0"/>
              <a:t>Out-degree of B</a:t>
            </a:r>
          </a:p>
        </p:txBody>
      </p:sp>
      <p:sp>
        <p:nvSpPr>
          <p:cNvPr id="4" name="Slide Number Placeholder 3"/>
          <p:cNvSpPr>
            <a:spLocks noGrp="1"/>
          </p:cNvSpPr>
          <p:nvPr>
            <p:ph type="sldNum" sz="quarter" idx="10"/>
          </p:nvPr>
        </p:nvSpPr>
        <p:spPr/>
        <p:txBody>
          <a:bodyPr/>
          <a:lstStyle/>
          <a:p>
            <a:fld id="{C142CCA2-2949-4325-A78A-A7C3B63D73CE}" type="slidenum">
              <a:rPr lang="en-US" smtClean="0"/>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p:txBody>
          <a:bodyPr/>
          <a:lstStyle/>
          <a:p>
            <a:pPr eaLnBrk="1" hangingPunct="1"/>
            <a:endParaRPr lang="en-US">
              <a:latin typeface="Arial" charset="0"/>
            </a:endParaRPr>
          </a:p>
        </p:txBody>
      </p:sp>
      <p:sp>
        <p:nvSpPr>
          <p:cNvPr id="30723" name="Slide Number Placeholder 3"/>
          <p:cNvSpPr>
            <a:spLocks noGrp="1"/>
          </p:cNvSpPr>
          <p:nvPr>
            <p:ph type="sldNum" sz="quarter" idx="5"/>
          </p:nvPr>
        </p:nvSpPr>
        <p:spPr>
          <a:noFill/>
        </p:spPr>
        <p:txBody>
          <a:bodyPr/>
          <a:lstStyle/>
          <a:p>
            <a:fld id="{A0C9D66B-9E13-431A-9A74-1164BD603465}"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Terminology here varies by source. This is what the textbook uses – some people use walk instead of path’ and reserve path for what we called a simple path.</a:t>
            </a:r>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257779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Terminology here varies by source. This is what the textbook uses – some people use walk instead of path’ and reserve path for what we called a simple path.</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386080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p:txBody>
          <a:bodyPr/>
          <a:lstStyle/>
          <a:p>
            <a:pPr eaLnBrk="1" hangingPunct="1"/>
            <a:endParaRPr lang="en-US">
              <a:latin typeface="Arial" charset="0"/>
            </a:endParaRPr>
          </a:p>
        </p:txBody>
      </p:sp>
      <p:sp>
        <p:nvSpPr>
          <p:cNvPr id="53251" name="Slide Number Placeholder 3"/>
          <p:cNvSpPr>
            <a:spLocks noGrp="1"/>
          </p:cNvSpPr>
          <p:nvPr>
            <p:ph type="sldNum" sz="quarter" idx="5"/>
          </p:nvPr>
        </p:nvSpPr>
        <p:spPr>
          <a:noFill/>
        </p:spPr>
        <p:txBody>
          <a:bodyPr/>
          <a:lstStyle/>
          <a:p>
            <a:fld id="{F270A775-6D77-43C9-92D2-EB4B20016961}"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p:txBody>
          <a:bodyPr/>
          <a:lstStyle/>
          <a:p>
            <a:pPr eaLnBrk="1" hangingPunct="1"/>
            <a:endParaRPr lang="en-US">
              <a:latin typeface="Arial" charset="0"/>
            </a:endParaRPr>
          </a:p>
        </p:txBody>
      </p:sp>
      <p:sp>
        <p:nvSpPr>
          <p:cNvPr id="55299" name="Slide Number Placeholder 3"/>
          <p:cNvSpPr>
            <a:spLocks noGrp="1"/>
          </p:cNvSpPr>
          <p:nvPr>
            <p:ph type="sldNum" sz="quarter" idx="5"/>
          </p:nvPr>
        </p:nvSpPr>
        <p:spPr>
          <a:noFill/>
        </p:spPr>
        <p:txBody>
          <a:bodyPr/>
          <a:lstStyle/>
          <a:p>
            <a:fld id="{4D6EC6C1-1AD5-427A-9676-F6213359B961}"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BEC8-06C5-48F7-AC7D-9FC50E909C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1A070-5548-40ED-8539-75549F7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B6AB2-392A-47C1-B19A-0EAB6BA379CD}"/>
              </a:ext>
            </a:extLst>
          </p:cNvPr>
          <p:cNvSpPr>
            <a:spLocks noGrp="1"/>
          </p:cNvSpPr>
          <p:nvPr>
            <p:ph type="dt" sz="half" idx="10"/>
          </p:nvPr>
        </p:nvSpPr>
        <p:spPr/>
        <p:txBody>
          <a:bodyPr/>
          <a:lstStyle/>
          <a:p>
            <a:r>
              <a:rPr lang="en-US"/>
              <a:t>8/05/2022</a:t>
            </a:r>
          </a:p>
        </p:txBody>
      </p:sp>
      <p:sp>
        <p:nvSpPr>
          <p:cNvPr id="5" name="Footer Placeholder 4">
            <a:extLst>
              <a:ext uri="{FF2B5EF4-FFF2-40B4-BE49-F238E27FC236}">
                <a16:creationId xmlns:a16="http://schemas.microsoft.com/office/drawing/2014/main" id="{10A1C6C6-F3B9-491A-B715-13D22AFF4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CAED-B319-487E-8C45-6F26F26DA105}"/>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3696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B2ED3E7-AC37-4F50-AEAA-BE222326F179}"/>
              </a:ext>
            </a:extLst>
          </p:cNvPr>
          <p:cNvSpPr>
            <a:spLocks noGrp="1"/>
          </p:cNvSpPr>
          <p:nvPr>
            <p:ph type="body" orient="vert" idx="1"/>
          </p:nvPr>
        </p:nvSpPr>
        <p:spPr>
          <a:xfrm>
            <a:off x="838200" y="1431235"/>
            <a:ext cx="10515600" cy="4745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885BB-B751-44FB-ACAD-78FB20727014}"/>
              </a:ext>
            </a:extLst>
          </p:cNvPr>
          <p:cNvSpPr>
            <a:spLocks noGrp="1"/>
          </p:cNvSpPr>
          <p:nvPr>
            <p:ph type="dt" sz="half" idx="10"/>
          </p:nvPr>
        </p:nvSpPr>
        <p:spPr/>
        <p:txBody>
          <a:bodyPr/>
          <a:lstStyle/>
          <a:p>
            <a:r>
              <a:rPr lang="en-US"/>
              <a:t>8/05/2022</a:t>
            </a:r>
          </a:p>
        </p:txBody>
      </p:sp>
      <p:sp>
        <p:nvSpPr>
          <p:cNvPr id="5" name="Footer Placeholder 4">
            <a:extLst>
              <a:ext uri="{FF2B5EF4-FFF2-40B4-BE49-F238E27FC236}">
                <a16:creationId xmlns:a16="http://schemas.microsoft.com/office/drawing/2014/main" id="{F384EE44-1CEC-4F3A-8CAB-8B926B614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F07C0-5744-4C2F-BFFC-A394100ECFF8}"/>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7" name="Title 1">
            <a:extLst>
              <a:ext uri="{FF2B5EF4-FFF2-40B4-BE49-F238E27FC236}">
                <a16:creationId xmlns:a16="http://schemas.microsoft.com/office/drawing/2014/main" id="{7360639E-DB75-3D4E-B5E4-752F03B0A87B}"/>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3528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F19F3-B187-46D9-B5E0-C834CE6F6F3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2DEC3-EF12-48C7-9320-4F186A3A4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C188C-5EAE-40F4-89C6-07110496328F}"/>
              </a:ext>
            </a:extLst>
          </p:cNvPr>
          <p:cNvSpPr>
            <a:spLocks noGrp="1"/>
          </p:cNvSpPr>
          <p:nvPr>
            <p:ph type="dt" sz="half" idx="10"/>
          </p:nvPr>
        </p:nvSpPr>
        <p:spPr/>
        <p:txBody>
          <a:bodyPr/>
          <a:lstStyle/>
          <a:p>
            <a:r>
              <a:rPr lang="en-US"/>
              <a:t>8/05/2022</a:t>
            </a:r>
          </a:p>
        </p:txBody>
      </p:sp>
      <p:sp>
        <p:nvSpPr>
          <p:cNvPr id="5" name="Footer Placeholder 4">
            <a:extLst>
              <a:ext uri="{FF2B5EF4-FFF2-40B4-BE49-F238E27FC236}">
                <a16:creationId xmlns:a16="http://schemas.microsoft.com/office/drawing/2014/main" id="{92129FED-5EC1-4A50-9D00-15D98B2DE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FD6B0-1847-4B67-AA26-5843BF7C104D}"/>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406576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7091-12D0-42E7-9F89-3B2FF4280082}"/>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103751EA-8B4B-40D0-B201-2C7FD8B4DFD0}"/>
              </a:ext>
            </a:extLst>
          </p:cNvPr>
          <p:cNvSpPr>
            <a:spLocks noGrp="1"/>
          </p:cNvSpPr>
          <p:nvPr>
            <p:ph idx="1"/>
          </p:nvPr>
        </p:nvSpPr>
        <p:spPr>
          <a:xfrm>
            <a:off x="838200" y="1421296"/>
            <a:ext cx="10515600" cy="4755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5978A-6D01-4F4D-BC08-396415F26BE5}"/>
              </a:ext>
            </a:extLst>
          </p:cNvPr>
          <p:cNvSpPr>
            <a:spLocks noGrp="1"/>
          </p:cNvSpPr>
          <p:nvPr>
            <p:ph type="dt" sz="half" idx="10"/>
          </p:nvPr>
        </p:nvSpPr>
        <p:spPr/>
        <p:txBody>
          <a:bodyPr/>
          <a:lstStyle/>
          <a:p>
            <a:r>
              <a:rPr lang="en-US"/>
              <a:t>8/05/2022</a:t>
            </a:r>
          </a:p>
        </p:txBody>
      </p:sp>
      <p:sp>
        <p:nvSpPr>
          <p:cNvPr id="5" name="Footer Placeholder 4">
            <a:extLst>
              <a:ext uri="{FF2B5EF4-FFF2-40B4-BE49-F238E27FC236}">
                <a16:creationId xmlns:a16="http://schemas.microsoft.com/office/drawing/2014/main" id="{2F7E594D-9C3E-4D4E-9BC7-22716F318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DF544-DD0B-4354-AFED-2EB337279653}"/>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9813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1FF6-C226-4109-A4A5-FA74CF81CB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8334BC-F7CA-42B1-8BCB-15998D05E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8C264-DD17-422E-A5DE-FA7F1881AC40}"/>
              </a:ext>
            </a:extLst>
          </p:cNvPr>
          <p:cNvSpPr>
            <a:spLocks noGrp="1"/>
          </p:cNvSpPr>
          <p:nvPr>
            <p:ph type="dt" sz="half" idx="10"/>
          </p:nvPr>
        </p:nvSpPr>
        <p:spPr/>
        <p:txBody>
          <a:bodyPr/>
          <a:lstStyle/>
          <a:p>
            <a:r>
              <a:rPr lang="en-US"/>
              <a:t>8/05/2022</a:t>
            </a:r>
          </a:p>
        </p:txBody>
      </p:sp>
      <p:sp>
        <p:nvSpPr>
          <p:cNvPr id="5" name="Footer Placeholder 4">
            <a:extLst>
              <a:ext uri="{FF2B5EF4-FFF2-40B4-BE49-F238E27FC236}">
                <a16:creationId xmlns:a16="http://schemas.microsoft.com/office/drawing/2014/main" id="{26FDD26C-7FBD-4DA8-801C-F3F8FC02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22B55-A5EA-4A5E-908C-C5BF39742BD7}"/>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6340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2DB3-74DB-4523-8CB7-D96504030A18}"/>
              </a:ext>
            </a:extLst>
          </p:cNvPr>
          <p:cNvSpPr>
            <a:spLocks noGrp="1"/>
          </p:cNvSpPr>
          <p:nvPr>
            <p:ph sz="half" idx="1"/>
          </p:nvPr>
        </p:nvSpPr>
        <p:spPr>
          <a:xfrm>
            <a:off x="838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75ABE-5593-4E43-838F-773A22E0AA7E}"/>
              </a:ext>
            </a:extLst>
          </p:cNvPr>
          <p:cNvSpPr>
            <a:spLocks noGrp="1"/>
          </p:cNvSpPr>
          <p:nvPr>
            <p:ph sz="half" idx="2"/>
          </p:nvPr>
        </p:nvSpPr>
        <p:spPr>
          <a:xfrm>
            <a:off x="6172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78066F-9C13-4BB5-8045-81A5AF142698}"/>
              </a:ext>
            </a:extLst>
          </p:cNvPr>
          <p:cNvSpPr>
            <a:spLocks noGrp="1"/>
          </p:cNvSpPr>
          <p:nvPr>
            <p:ph type="dt" sz="half" idx="10"/>
          </p:nvPr>
        </p:nvSpPr>
        <p:spPr/>
        <p:txBody>
          <a:bodyPr/>
          <a:lstStyle/>
          <a:p>
            <a:r>
              <a:rPr lang="en-US"/>
              <a:t>8/05/2022</a:t>
            </a:r>
          </a:p>
        </p:txBody>
      </p:sp>
      <p:sp>
        <p:nvSpPr>
          <p:cNvPr id="6" name="Footer Placeholder 5">
            <a:extLst>
              <a:ext uri="{FF2B5EF4-FFF2-40B4-BE49-F238E27FC236}">
                <a16:creationId xmlns:a16="http://schemas.microsoft.com/office/drawing/2014/main" id="{377A9D96-7987-4CCD-A7C6-302E1164F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FCA72-8B1C-412A-AA30-5453EAC1E3EF}"/>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8" name="Title 1">
            <a:extLst>
              <a:ext uri="{FF2B5EF4-FFF2-40B4-BE49-F238E27FC236}">
                <a16:creationId xmlns:a16="http://schemas.microsoft.com/office/drawing/2014/main" id="{EC78BCD0-A282-5A48-9867-7012879A850E}"/>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87363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C9E141-F3E5-4C8A-B38E-1B34A1004519}"/>
              </a:ext>
            </a:extLst>
          </p:cNvPr>
          <p:cNvSpPr>
            <a:spLocks noGrp="1"/>
          </p:cNvSpPr>
          <p:nvPr>
            <p:ph type="body" idx="1"/>
          </p:nvPr>
        </p:nvSpPr>
        <p:spPr>
          <a:xfrm>
            <a:off x="839788" y="136932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1E0C3-0937-4BFC-8702-5CA64B3868FA}"/>
              </a:ext>
            </a:extLst>
          </p:cNvPr>
          <p:cNvSpPr>
            <a:spLocks noGrp="1"/>
          </p:cNvSpPr>
          <p:nvPr>
            <p:ph sz="half" idx="2"/>
          </p:nvPr>
        </p:nvSpPr>
        <p:spPr>
          <a:xfrm>
            <a:off x="839788" y="2193235"/>
            <a:ext cx="5157787"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56524D-625A-4991-901D-DF5CE1B7B405}"/>
              </a:ext>
            </a:extLst>
          </p:cNvPr>
          <p:cNvSpPr>
            <a:spLocks noGrp="1"/>
          </p:cNvSpPr>
          <p:nvPr>
            <p:ph type="body" sz="quarter" idx="3"/>
          </p:nvPr>
        </p:nvSpPr>
        <p:spPr>
          <a:xfrm>
            <a:off x="6172200" y="136932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EBD1B-EAC1-4275-A949-9EBD0A921FA2}"/>
              </a:ext>
            </a:extLst>
          </p:cNvPr>
          <p:cNvSpPr>
            <a:spLocks noGrp="1"/>
          </p:cNvSpPr>
          <p:nvPr>
            <p:ph sz="quarter" idx="4"/>
          </p:nvPr>
        </p:nvSpPr>
        <p:spPr>
          <a:xfrm>
            <a:off x="6172200" y="2193235"/>
            <a:ext cx="5183188"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BE158-B00D-4019-9C75-EF2328C6141B}"/>
              </a:ext>
            </a:extLst>
          </p:cNvPr>
          <p:cNvSpPr>
            <a:spLocks noGrp="1"/>
          </p:cNvSpPr>
          <p:nvPr>
            <p:ph type="dt" sz="half" idx="10"/>
          </p:nvPr>
        </p:nvSpPr>
        <p:spPr/>
        <p:txBody>
          <a:bodyPr/>
          <a:lstStyle/>
          <a:p>
            <a:r>
              <a:rPr lang="en-US"/>
              <a:t>8/05/2022</a:t>
            </a:r>
          </a:p>
        </p:txBody>
      </p:sp>
      <p:sp>
        <p:nvSpPr>
          <p:cNvPr id="8" name="Footer Placeholder 7">
            <a:extLst>
              <a:ext uri="{FF2B5EF4-FFF2-40B4-BE49-F238E27FC236}">
                <a16:creationId xmlns:a16="http://schemas.microsoft.com/office/drawing/2014/main" id="{3B42595F-49DB-4A11-BE41-9BB23405F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7C535-7EA7-475B-A845-DB679F7DFFC1}"/>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10" name="Title 1">
            <a:extLst>
              <a:ext uri="{FF2B5EF4-FFF2-40B4-BE49-F238E27FC236}">
                <a16:creationId xmlns:a16="http://schemas.microsoft.com/office/drawing/2014/main" id="{F0F96E24-9B27-2C41-9DDD-0BF511FB2A1A}"/>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0495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80380C-85D9-4DBC-8E6F-E88F823F265D}"/>
              </a:ext>
            </a:extLst>
          </p:cNvPr>
          <p:cNvSpPr>
            <a:spLocks noGrp="1"/>
          </p:cNvSpPr>
          <p:nvPr>
            <p:ph type="dt" sz="half" idx="10"/>
          </p:nvPr>
        </p:nvSpPr>
        <p:spPr/>
        <p:txBody>
          <a:bodyPr/>
          <a:lstStyle/>
          <a:p>
            <a:r>
              <a:rPr lang="en-US"/>
              <a:t>8/05/2022</a:t>
            </a:r>
          </a:p>
        </p:txBody>
      </p:sp>
      <p:sp>
        <p:nvSpPr>
          <p:cNvPr id="4" name="Footer Placeholder 3">
            <a:extLst>
              <a:ext uri="{FF2B5EF4-FFF2-40B4-BE49-F238E27FC236}">
                <a16:creationId xmlns:a16="http://schemas.microsoft.com/office/drawing/2014/main" id="{24F10B18-0F49-4AC6-9D70-B29C8C017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4D5E8-CD8C-4160-94B2-6A6119C895B0}"/>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6" name="Title 1">
            <a:extLst>
              <a:ext uri="{FF2B5EF4-FFF2-40B4-BE49-F238E27FC236}">
                <a16:creationId xmlns:a16="http://schemas.microsoft.com/office/drawing/2014/main" id="{4CE96B0B-0394-E24C-8CF6-F3977B689540}"/>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77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1ABE0-655C-4156-A534-0C1325196941}"/>
              </a:ext>
            </a:extLst>
          </p:cNvPr>
          <p:cNvSpPr>
            <a:spLocks noGrp="1"/>
          </p:cNvSpPr>
          <p:nvPr>
            <p:ph type="dt" sz="half" idx="10"/>
          </p:nvPr>
        </p:nvSpPr>
        <p:spPr/>
        <p:txBody>
          <a:bodyPr/>
          <a:lstStyle/>
          <a:p>
            <a:r>
              <a:rPr lang="en-US"/>
              <a:t>8/05/2022</a:t>
            </a:r>
          </a:p>
        </p:txBody>
      </p:sp>
      <p:sp>
        <p:nvSpPr>
          <p:cNvPr id="3" name="Footer Placeholder 2">
            <a:extLst>
              <a:ext uri="{FF2B5EF4-FFF2-40B4-BE49-F238E27FC236}">
                <a16:creationId xmlns:a16="http://schemas.microsoft.com/office/drawing/2014/main" id="{86F242A9-7C68-4ADC-AD86-9931FF712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6E720-C679-4130-B1EA-E37BA588AC6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1653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1FED-BF31-4FFE-845F-47E3E2DCA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7BDA7-2CBD-4ABA-BE85-CC383218C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D0659-7924-4BD0-9EF1-F670AAB95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41EE3-E357-49C0-A032-D96D5BFE9D77}"/>
              </a:ext>
            </a:extLst>
          </p:cNvPr>
          <p:cNvSpPr>
            <a:spLocks noGrp="1"/>
          </p:cNvSpPr>
          <p:nvPr>
            <p:ph type="dt" sz="half" idx="10"/>
          </p:nvPr>
        </p:nvSpPr>
        <p:spPr/>
        <p:txBody>
          <a:bodyPr/>
          <a:lstStyle/>
          <a:p>
            <a:r>
              <a:rPr lang="en-US"/>
              <a:t>8/05/2022</a:t>
            </a:r>
          </a:p>
        </p:txBody>
      </p:sp>
      <p:sp>
        <p:nvSpPr>
          <p:cNvPr id="6" name="Footer Placeholder 5">
            <a:extLst>
              <a:ext uri="{FF2B5EF4-FFF2-40B4-BE49-F238E27FC236}">
                <a16:creationId xmlns:a16="http://schemas.microsoft.com/office/drawing/2014/main" id="{D83AB8C4-C544-499B-AC12-4D567D752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032FE-77F4-4848-9A2C-4E4098D647BF}"/>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19852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37FA-7D60-4F11-8C27-93EC57DB4A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7878C-3DFB-467F-AC42-32FAC12A0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F428E-0343-4424-B422-21E35FD10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D5E61-FB95-450F-8A34-D75166D8F112}"/>
              </a:ext>
            </a:extLst>
          </p:cNvPr>
          <p:cNvSpPr>
            <a:spLocks noGrp="1"/>
          </p:cNvSpPr>
          <p:nvPr>
            <p:ph type="dt" sz="half" idx="10"/>
          </p:nvPr>
        </p:nvSpPr>
        <p:spPr/>
        <p:txBody>
          <a:bodyPr/>
          <a:lstStyle/>
          <a:p>
            <a:r>
              <a:rPr lang="en-US"/>
              <a:t>8/05/2022</a:t>
            </a:r>
          </a:p>
        </p:txBody>
      </p:sp>
      <p:sp>
        <p:nvSpPr>
          <p:cNvPr id="6" name="Footer Placeholder 5">
            <a:extLst>
              <a:ext uri="{FF2B5EF4-FFF2-40B4-BE49-F238E27FC236}">
                <a16:creationId xmlns:a16="http://schemas.microsoft.com/office/drawing/2014/main" id="{6439A34B-5D36-410D-A75D-CD51CA817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6B5FB-AC6F-4195-BD31-306C27B35E0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62491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55DFF-0604-42D0-9FB7-DC9866A0A6FA}"/>
              </a:ext>
            </a:extLst>
          </p:cNvPr>
          <p:cNvSpPr>
            <a:spLocks noGrp="1"/>
          </p:cNvSpPr>
          <p:nvPr>
            <p:ph type="title"/>
          </p:nvPr>
        </p:nvSpPr>
        <p:spPr>
          <a:xfrm>
            <a:off x="838200" y="365125"/>
            <a:ext cx="10515600" cy="9170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7ACA4-A2AE-466D-9B3B-2DC4421F2622}"/>
              </a:ext>
            </a:extLst>
          </p:cNvPr>
          <p:cNvSpPr>
            <a:spLocks noGrp="1"/>
          </p:cNvSpPr>
          <p:nvPr>
            <p:ph type="body" idx="1"/>
          </p:nvPr>
        </p:nvSpPr>
        <p:spPr>
          <a:xfrm>
            <a:off x="838200" y="1391478"/>
            <a:ext cx="1051560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A8D1-2EED-4AB7-82D6-124221DCB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8/05/2022</a:t>
            </a:r>
          </a:p>
        </p:txBody>
      </p:sp>
      <p:sp>
        <p:nvSpPr>
          <p:cNvPr id="5" name="Footer Placeholder 4">
            <a:extLst>
              <a:ext uri="{FF2B5EF4-FFF2-40B4-BE49-F238E27FC236}">
                <a16:creationId xmlns:a16="http://schemas.microsoft.com/office/drawing/2014/main" id="{BAEDA49E-0D5F-4C97-A4C9-8A139D571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C6D94-8A28-4A15-ACB2-2EB462A99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F018D-A113-44B2-BA5D-E3BD5C944D75}" type="slidenum">
              <a:rPr lang="en-US" smtClean="0"/>
              <a:t>‹#›</a:t>
            </a:fld>
            <a:endParaRPr lang="en-US"/>
          </a:p>
        </p:txBody>
      </p:sp>
    </p:spTree>
    <p:extLst>
      <p:ext uri="{BB962C8B-B14F-4D97-AF65-F5344CB8AC3E}">
        <p14:creationId xmlns:p14="http://schemas.microsoft.com/office/powerpoint/2010/main" val="356836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notesSlide" Target="../notesSlides/notesSlide3.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openxmlformats.org/officeDocument/2006/relationships/slideLayout" Target="../slideLayouts/slideLayout2.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12.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notesSlide" Target="../notesSlides/notesSlide4.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slideLayout" Target="../slideLayouts/slideLayout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8"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7.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slideLayout" Target="../slideLayouts/slideLayout2.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tags" Target="../tags/tag94.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notesSlide" Target="../notesSlides/notesSlide8.xml"/><Relationship Id="rId8" Type="http://schemas.openxmlformats.org/officeDocument/2006/relationships/tags" Target="../tags/tag71.xml"/></Relationships>
</file>

<file path=ppt/slides/_rels/slide17.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notesSlide" Target="../notesSlides/notesSlide9.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2.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s>
</file>

<file path=ppt/slides/_rels/slide18.xml.rels><?xml version="1.0" encoding="UTF-8" standalone="yes"?>
<Relationships xmlns="http://schemas.openxmlformats.org/package/2006/relationships"><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tags" Target="../tags/tag144.xml"/><Relationship Id="rId39" Type="http://schemas.openxmlformats.org/officeDocument/2006/relationships/tags" Target="../tags/tag157.xml"/><Relationship Id="rId21" Type="http://schemas.openxmlformats.org/officeDocument/2006/relationships/tags" Target="../tags/tag139.xml"/><Relationship Id="rId34" Type="http://schemas.openxmlformats.org/officeDocument/2006/relationships/tags" Target="../tags/tag152.xml"/><Relationship Id="rId42" Type="http://schemas.openxmlformats.org/officeDocument/2006/relationships/tags" Target="../tags/tag160.xml"/><Relationship Id="rId7" Type="http://schemas.openxmlformats.org/officeDocument/2006/relationships/tags" Target="../tags/tag125.xml"/><Relationship Id="rId2" Type="http://schemas.openxmlformats.org/officeDocument/2006/relationships/tags" Target="../tags/tag120.xml"/><Relationship Id="rId16" Type="http://schemas.openxmlformats.org/officeDocument/2006/relationships/tags" Target="../tags/tag134.xml"/><Relationship Id="rId29" Type="http://schemas.openxmlformats.org/officeDocument/2006/relationships/tags" Target="../tags/tag147.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32" Type="http://schemas.openxmlformats.org/officeDocument/2006/relationships/tags" Target="../tags/tag150.xml"/><Relationship Id="rId37" Type="http://schemas.openxmlformats.org/officeDocument/2006/relationships/tags" Target="../tags/tag155.xml"/><Relationship Id="rId40" Type="http://schemas.openxmlformats.org/officeDocument/2006/relationships/tags" Target="../tags/tag158.xml"/><Relationship Id="rId45" Type="http://schemas.openxmlformats.org/officeDocument/2006/relationships/tags" Target="../tags/tag163.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tags" Target="../tags/tag146.xml"/><Relationship Id="rId36" Type="http://schemas.openxmlformats.org/officeDocument/2006/relationships/tags" Target="../tags/tag154.xml"/><Relationship Id="rId10" Type="http://schemas.openxmlformats.org/officeDocument/2006/relationships/tags" Target="../tags/tag128.xml"/><Relationship Id="rId19" Type="http://schemas.openxmlformats.org/officeDocument/2006/relationships/tags" Target="../tags/tag137.xml"/><Relationship Id="rId31" Type="http://schemas.openxmlformats.org/officeDocument/2006/relationships/tags" Target="../tags/tag149.xml"/><Relationship Id="rId44" Type="http://schemas.openxmlformats.org/officeDocument/2006/relationships/tags" Target="../tags/tag162.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tags" Target="../tags/tag145.xml"/><Relationship Id="rId30" Type="http://schemas.openxmlformats.org/officeDocument/2006/relationships/tags" Target="../tags/tag148.xml"/><Relationship Id="rId35" Type="http://schemas.openxmlformats.org/officeDocument/2006/relationships/tags" Target="../tags/tag153.xml"/><Relationship Id="rId43" Type="http://schemas.openxmlformats.org/officeDocument/2006/relationships/tags" Target="../tags/tag161.xml"/><Relationship Id="rId8" Type="http://schemas.openxmlformats.org/officeDocument/2006/relationships/tags" Target="../tags/tag126.xml"/><Relationship Id="rId3" Type="http://schemas.openxmlformats.org/officeDocument/2006/relationships/tags" Target="../tags/tag121.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tags" Target="../tags/tag143.xml"/><Relationship Id="rId33" Type="http://schemas.openxmlformats.org/officeDocument/2006/relationships/tags" Target="../tags/tag151.xml"/><Relationship Id="rId38" Type="http://schemas.openxmlformats.org/officeDocument/2006/relationships/tags" Target="../tags/tag156.xml"/><Relationship Id="rId46" Type="http://schemas.openxmlformats.org/officeDocument/2006/relationships/slideLayout" Target="../slideLayouts/slideLayout2.xml"/><Relationship Id="rId20" Type="http://schemas.openxmlformats.org/officeDocument/2006/relationships/tags" Target="../tags/tag138.xml"/><Relationship Id="rId41" Type="http://schemas.openxmlformats.org/officeDocument/2006/relationships/tags" Target="../tags/tag159.xml"/></Relationships>
</file>

<file path=ppt/slides/_rels/slide19.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slideLayout" Target="../slideLayouts/slideLayout2.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 Type="http://schemas.openxmlformats.org/officeDocument/2006/relationships/tags" Target="../tags/tag165.xml"/><Relationship Id="rId16" Type="http://schemas.openxmlformats.org/officeDocument/2006/relationships/tags" Target="../tags/tag179.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notesSlide" Target="../notesSlides/notesSlide10.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39" Type="http://schemas.openxmlformats.org/officeDocument/2006/relationships/tags" Target="../tags/tag219.xml"/><Relationship Id="rId21" Type="http://schemas.openxmlformats.org/officeDocument/2006/relationships/tags" Target="../tags/tag201.xml"/><Relationship Id="rId34" Type="http://schemas.openxmlformats.org/officeDocument/2006/relationships/tags" Target="../tags/tag214.xml"/><Relationship Id="rId42" Type="http://schemas.openxmlformats.org/officeDocument/2006/relationships/tags" Target="../tags/tag222.xml"/><Relationship Id="rId47" Type="http://schemas.openxmlformats.org/officeDocument/2006/relationships/tags" Target="../tags/tag227.xml"/><Relationship Id="rId50" Type="http://schemas.openxmlformats.org/officeDocument/2006/relationships/slideLayout" Target="../slideLayouts/slideLayout2.xml"/><Relationship Id="rId7" Type="http://schemas.openxmlformats.org/officeDocument/2006/relationships/tags" Target="../tags/tag187.xml"/><Relationship Id="rId2" Type="http://schemas.openxmlformats.org/officeDocument/2006/relationships/tags" Target="../tags/tag182.xml"/><Relationship Id="rId16" Type="http://schemas.openxmlformats.org/officeDocument/2006/relationships/tags" Target="../tags/tag196.xml"/><Relationship Id="rId29" Type="http://schemas.openxmlformats.org/officeDocument/2006/relationships/tags" Target="../tags/tag209.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tags" Target="../tags/tag217.xml"/><Relationship Id="rId40" Type="http://schemas.openxmlformats.org/officeDocument/2006/relationships/tags" Target="../tags/tag220.xml"/><Relationship Id="rId45" Type="http://schemas.openxmlformats.org/officeDocument/2006/relationships/tags" Target="../tags/tag225.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49" Type="http://schemas.openxmlformats.org/officeDocument/2006/relationships/tags" Target="../tags/tag229.xml"/><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tags" Target="../tags/tag211.xml"/><Relationship Id="rId44" Type="http://schemas.openxmlformats.org/officeDocument/2006/relationships/tags" Target="../tags/tag224.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43" Type="http://schemas.openxmlformats.org/officeDocument/2006/relationships/tags" Target="../tags/tag223.xml"/><Relationship Id="rId48" Type="http://schemas.openxmlformats.org/officeDocument/2006/relationships/tags" Target="../tags/tag228.xml"/><Relationship Id="rId8" Type="http://schemas.openxmlformats.org/officeDocument/2006/relationships/tags" Target="../tags/tag188.xml"/><Relationship Id="rId51" Type="http://schemas.openxmlformats.org/officeDocument/2006/relationships/notesSlide" Target="../notesSlides/notesSlide11.xml"/><Relationship Id="rId3" Type="http://schemas.openxmlformats.org/officeDocument/2006/relationships/tags" Target="../tags/tag183.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38" Type="http://schemas.openxmlformats.org/officeDocument/2006/relationships/tags" Target="../tags/tag218.xml"/><Relationship Id="rId46" Type="http://schemas.openxmlformats.org/officeDocument/2006/relationships/tags" Target="../tags/tag226.xml"/><Relationship Id="rId20" Type="http://schemas.openxmlformats.org/officeDocument/2006/relationships/tags" Target="../tags/tag200.xml"/><Relationship Id="rId41" Type="http://schemas.openxmlformats.org/officeDocument/2006/relationships/tags" Target="../tags/tag221.xml"/><Relationship Id="rId1" Type="http://schemas.openxmlformats.org/officeDocument/2006/relationships/tags" Target="../tags/tag181.xml"/><Relationship Id="rId6" Type="http://schemas.openxmlformats.org/officeDocument/2006/relationships/tags" Target="../tags/tag186.xml"/></Relationships>
</file>

<file path=ppt/slides/_rels/slide23.xml.rels><?xml version="1.0" encoding="UTF-8" standalone="yes"?>
<Relationships xmlns="http://schemas.openxmlformats.org/package/2006/relationships"><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tags" Target="../tags/tag255.xml"/><Relationship Id="rId39" Type="http://schemas.openxmlformats.org/officeDocument/2006/relationships/tags" Target="../tags/tag268.xml"/><Relationship Id="rId21" Type="http://schemas.openxmlformats.org/officeDocument/2006/relationships/tags" Target="../tags/tag250.xml"/><Relationship Id="rId34" Type="http://schemas.openxmlformats.org/officeDocument/2006/relationships/tags" Target="../tags/tag263.xml"/><Relationship Id="rId42" Type="http://schemas.openxmlformats.org/officeDocument/2006/relationships/tags" Target="../tags/tag271.xml"/><Relationship Id="rId47" Type="http://schemas.openxmlformats.org/officeDocument/2006/relationships/tags" Target="../tags/tag276.xml"/><Relationship Id="rId50" Type="http://schemas.openxmlformats.org/officeDocument/2006/relationships/slideLayout" Target="../slideLayouts/slideLayout2.xml"/><Relationship Id="rId7" Type="http://schemas.openxmlformats.org/officeDocument/2006/relationships/tags" Target="../tags/tag236.xml"/><Relationship Id="rId2" Type="http://schemas.openxmlformats.org/officeDocument/2006/relationships/tags" Target="../tags/tag231.xml"/><Relationship Id="rId16" Type="http://schemas.openxmlformats.org/officeDocument/2006/relationships/tags" Target="../tags/tag245.xml"/><Relationship Id="rId29" Type="http://schemas.openxmlformats.org/officeDocument/2006/relationships/tags" Target="../tags/tag258.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tags" Target="../tags/tag261.xml"/><Relationship Id="rId37" Type="http://schemas.openxmlformats.org/officeDocument/2006/relationships/tags" Target="../tags/tag266.xml"/><Relationship Id="rId40" Type="http://schemas.openxmlformats.org/officeDocument/2006/relationships/tags" Target="../tags/tag269.xml"/><Relationship Id="rId45" Type="http://schemas.openxmlformats.org/officeDocument/2006/relationships/tags" Target="../tags/tag274.xml"/><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tags" Target="../tags/tag265.xml"/><Relationship Id="rId49" Type="http://schemas.openxmlformats.org/officeDocument/2006/relationships/tags" Target="../tags/tag278.xml"/><Relationship Id="rId10" Type="http://schemas.openxmlformats.org/officeDocument/2006/relationships/tags" Target="../tags/tag239.xml"/><Relationship Id="rId19" Type="http://schemas.openxmlformats.org/officeDocument/2006/relationships/tags" Target="../tags/tag248.xml"/><Relationship Id="rId31" Type="http://schemas.openxmlformats.org/officeDocument/2006/relationships/tags" Target="../tags/tag260.xml"/><Relationship Id="rId44" Type="http://schemas.openxmlformats.org/officeDocument/2006/relationships/tags" Target="../tags/tag273.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tags" Target="../tags/tag264.xml"/><Relationship Id="rId43" Type="http://schemas.openxmlformats.org/officeDocument/2006/relationships/tags" Target="../tags/tag272.xml"/><Relationship Id="rId48" Type="http://schemas.openxmlformats.org/officeDocument/2006/relationships/tags" Target="../tags/tag277.xml"/><Relationship Id="rId8" Type="http://schemas.openxmlformats.org/officeDocument/2006/relationships/tags" Target="../tags/tag237.xml"/><Relationship Id="rId51" Type="http://schemas.openxmlformats.org/officeDocument/2006/relationships/notesSlide" Target="../notesSlides/notesSlide12.xml"/><Relationship Id="rId3" Type="http://schemas.openxmlformats.org/officeDocument/2006/relationships/tags" Target="../tags/tag232.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33" Type="http://schemas.openxmlformats.org/officeDocument/2006/relationships/tags" Target="../tags/tag262.xml"/><Relationship Id="rId38" Type="http://schemas.openxmlformats.org/officeDocument/2006/relationships/tags" Target="../tags/tag267.xml"/><Relationship Id="rId46" Type="http://schemas.openxmlformats.org/officeDocument/2006/relationships/tags" Target="../tags/tag275.xml"/><Relationship Id="rId20" Type="http://schemas.openxmlformats.org/officeDocument/2006/relationships/tags" Target="../tags/tag249.xml"/><Relationship Id="rId41" Type="http://schemas.openxmlformats.org/officeDocument/2006/relationships/tags" Target="../tags/tag270.xml"/><Relationship Id="rId1" Type="http://schemas.openxmlformats.org/officeDocument/2006/relationships/tags" Target="../tags/tag230.xml"/><Relationship Id="rId6" Type="http://schemas.openxmlformats.org/officeDocument/2006/relationships/tags" Target="../tags/tag235.xml"/></Relationships>
</file>

<file path=ppt/slides/_rels/slide24.xml.rels><?xml version="1.0" encoding="UTF-8" standalone="yes"?>
<Relationships xmlns="http://schemas.openxmlformats.org/package/2006/relationships"><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tags" Target="../tags/tag304.xml"/><Relationship Id="rId39" Type="http://schemas.openxmlformats.org/officeDocument/2006/relationships/tags" Target="../tags/tag317.xml"/><Relationship Id="rId21" Type="http://schemas.openxmlformats.org/officeDocument/2006/relationships/tags" Target="../tags/tag299.xml"/><Relationship Id="rId34" Type="http://schemas.openxmlformats.org/officeDocument/2006/relationships/tags" Target="../tags/tag312.xml"/><Relationship Id="rId42" Type="http://schemas.openxmlformats.org/officeDocument/2006/relationships/tags" Target="../tags/tag320.xml"/><Relationship Id="rId47" Type="http://schemas.openxmlformats.org/officeDocument/2006/relationships/tags" Target="../tags/tag325.xml"/><Relationship Id="rId50" Type="http://schemas.openxmlformats.org/officeDocument/2006/relationships/slideLayout" Target="../slideLayouts/slideLayout2.xml"/><Relationship Id="rId7" Type="http://schemas.openxmlformats.org/officeDocument/2006/relationships/tags" Target="../tags/tag285.xml"/><Relationship Id="rId2" Type="http://schemas.openxmlformats.org/officeDocument/2006/relationships/tags" Target="../tags/tag280.xml"/><Relationship Id="rId16" Type="http://schemas.openxmlformats.org/officeDocument/2006/relationships/tags" Target="../tags/tag294.xml"/><Relationship Id="rId29" Type="http://schemas.openxmlformats.org/officeDocument/2006/relationships/tags" Target="../tags/tag307.xml"/><Relationship Id="rId11" Type="http://schemas.openxmlformats.org/officeDocument/2006/relationships/tags" Target="../tags/tag289.xml"/><Relationship Id="rId24" Type="http://schemas.openxmlformats.org/officeDocument/2006/relationships/tags" Target="../tags/tag302.xml"/><Relationship Id="rId32" Type="http://schemas.openxmlformats.org/officeDocument/2006/relationships/tags" Target="../tags/tag310.xml"/><Relationship Id="rId37" Type="http://schemas.openxmlformats.org/officeDocument/2006/relationships/tags" Target="../tags/tag315.xml"/><Relationship Id="rId40" Type="http://schemas.openxmlformats.org/officeDocument/2006/relationships/tags" Target="../tags/tag318.xml"/><Relationship Id="rId45" Type="http://schemas.openxmlformats.org/officeDocument/2006/relationships/tags" Target="../tags/tag323.xml"/><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tags" Target="../tags/tag306.xml"/><Relationship Id="rId36" Type="http://schemas.openxmlformats.org/officeDocument/2006/relationships/tags" Target="../tags/tag314.xml"/><Relationship Id="rId49" Type="http://schemas.openxmlformats.org/officeDocument/2006/relationships/tags" Target="../tags/tag327.xml"/><Relationship Id="rId10" Type="http://schemas.openxmlformats.org/officeDocument/2006/relationships/tags" Target="../tags/tag288.xml"/><Relationship Id="rId19" Type="http://schemas.openxmlformats.org/officeDocument/2006/relationships/tags" Target="../tags/tag297.xml"/><Relationship Id="rId31" Type="http://schemas.openxmlformats.org/officeDocument/2006/relationships/tags" Target="../tags/tag309.xml"/><Relationship Id="rId44" Type="http://schemas.openxmlformats.org/officeDocument/2006/relationships/tags" Target="../tags/tag322.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tags" Target="../tags/tag308.xml"/><Relationship Id="rId35" Type="http://schemas.openxmlformats.org/officeDocument/2006/relationships/tags" Target="../tags/tag313.xml"/><Relationship Id="rId43" Type="http://schemas.openxmlformats.org/officeDocument/2006/relationships/tags" Target="../tags/tag321.xml"/><Relationship Id="rId48" Type="http://schemas.openxmlformats.org/officeDocument/2006/relationships/tags" Target="../tags/tag326.xml"/><Relationship Id="rId8" Type="http://schemas.openxmlformats.org/officeDocument/2006/relationships/tags" Target="../tags/tag286.xml"/><Relationship Id="rId51" Type="http://schemas.openxmlformats.org/officeDocument/2006/relationships/notesSlide" Target="../notesSlides/notesSlide13.xml"/><Relationship Id="rId3" Type="http://schemas.openxmlformats.org/officeDocument/2006/relationships/tags" Target="../tags/tag281.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33" Type="http://schemas.openxmlformats.org/officeDocument/2006/relationships/tags" Target="../tags/tag311.xml"/><Relationship Id="rId38" Type="http://schemas.openxmlformats.org/officeDocument/2006/relationships/tags" Target="../tags/tag316.xml"/><Relationship Id="rId46" Type="http://schemas.openxmlformats.org/officeDocument/2006/relationships/tags" Target="../tags/tag324.xml"/><Relationship Id="rId20" Type="http://schemas.openxmlformats.org/officeDocument/2006/relationships/tags" Target="../tags/tag298.xml"/><Relationship Id="rId41" Type="http://schemas.openxmlformats.org/officeDocument/2006/relationships/tags" Target="../tags/tag319.xml"/><Relationship Id="rId1" Type="http://schemas.openxmlformats.org/officeDocument/2006/relationships/tags" Target="../tags/tag279.xml"/><Relationship Id="rId6" Type="http://schemas.openxmlformats.org/officeDocument/2006/relationships/tags" Target="../tags/tag284.xml"/></Relationships>
</file>

<file path=ppt/slides/_rels/slide25.xml.rels><?xml version="1.0" encoding="UTF-8" standalone="yes"?>
<Relationships xmlns="http://schemas.openxmlformats.org/package/2006/relationships"><Relationship Id="rId13" Type="http://schemas.openxmlformats.org/officeDocument/2006/relationships/tags" Target="../tags/tag340.xml"/><Relationship Id="rId18" Type="http://schemas.openxmlformats.org/officeDocument/2006/relationships/tags" Target="../tags/tag345.xml"/><Relationship Id="rId26" Type="http://schemas.openxmlformats.org/officeDocument/2006/relationships/tags" Target="../tags/tag353.xml"/><Relationship Id="rId21" Type="http://schemas.openxmlformats.org/officeDocument/2006/relationships/tags" Target="../tags/tag348.xml"/><Relationship Id="rId34" Type="http://schemas.openxmlformats.org/officeDocument/2006/relationships/tags" Target="../tags/tag361.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33" Type="http://schemas.openxmlformats.org/officeDocument/2006/relationships/tags" Target="../tags/tag360.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29" Type="http://schemas.openxmlformats.org/officeDocument/2006/relationships/tags" Target="../tags/tag356.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tags" Target="../tags/tag351.xml"/><Relationship Id="rId32" Type="http://schemas.openxmlformats.org/officeDocument/2006/relationships/tags" Target="../tags/tag359.xml"/><Relationship Id="rId37" Type="http://schemas.openxmlformats.org/officeDocument/2006/relationships/slideLayout" Target="../slideLayouts/slideLayout2.xml"/><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tags" Target="../tags/tag355.xml"/><Relationship Id="rId36" Type="http://schemas.openxmlformats.org/officeDocument/2006/relationships/tags" Target="../tags/tag363.xml"/><Relationship Id="rId10" Type="http://schemas.openxmlformats.org/officeDocument/2006/relationships/tags" Target="../tags/tag337.xml"/><Relationship Id="rId19" Type="http://schemas.openxmlformats.org/officeDocument/2006/relationships/tags" Target="../tags/tag346.xml"/><Relationship Id="rId31" Type="http://schemas.openxmlformats.org/officeDocument/2006/relationships/tags" Target="../tags/tag358.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 Id="rId30" Type="http://schemas.openxmlformats.org/officeDocument/2006/relationships/tags" Target="../tags/tag357.xml"/><Relationship Id="rId35" Type="http://schemas.openxmlformats.org/officeDocument/2006/relationships/tags" Target="../tags/tag362.xml"/><Relationship Id="rId8" Type="http://schemas.openxmlformats.org/officeDocument/2006/relationships/tags" Target="../tags/tag335.xml"/><Relationship Id="rId3" Type="http://schemas.openxmlformats.org/officeDocument/2006/relationships/tags" Target="../tags/tag330.xml"/></Relationships>
</file>

<file path=ppt/slides/_rels/slide26.xml.rels><?xml version="1.0" encoding="UTF-8" standalone="yes"?>
<Relationships xmlns="http://schemas.openxmlformats.org/package/2006/relationships"><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tags" Target="../tags/tag389.xml"/><Relationship Id="rId21" Type="http://schemas.openxmlformats.org/officeDocument/2006/relationships/tags" Target="../tags/tag384.xml"/><Relationship Id="rId34" Type="http://schemas.openxmlformats.org/officeDocument/2006/relationships/tags" Target="../tags/tag397.xml"/><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tags" Target="../tags/tag388.xml"/><Relationship Id="rId33" Type="http://schemas.openxmlformats.org/officeDocument/2006/relationships/tags" Target="../tags/tag396.xml"/><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tags" Target="../tags/tag383.xml"/><Relationship Id="rId29" Type="http://schemas.openxmlformats.org/officeDocument/2006/relationships/tags" Target="../tags/tag392.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tags" Target="../tags/tag387.xml"/><Relationship Id="rId32" Type="http://schemas.openxmlformats.org/officeDocument/2006/relationships/tags" Target="../tags/tag395.xml"/><Relationship Id="rId37" Type="http://schemas.openxmlformats.org/officeDocument/2006/relationships/slideLayout" Target="../slideLayouts/slideLayout2.xml"/><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tags" Target="../tags/tag386.xml"/><Relationship Id="rId28" Type="http://schemas.openxmlformats.org/officeDocument/2006/relationships/tags" Target="../tags/tag391.xml"/><Relationship Id="rId36" Type="http://schemas.openxmlformats.org/officeDocument/2006/relationships/tags" Target="../tags/tag399.xml"/><Relationship Id="rId10" Type="http://schemas.openxmlformats.org/officeDocument/2006/relationships/tags" Target="../tags/tag373.xml"/><Relationship Id="rId19" Type="http://schemas.openxmlformats.org/officeDocument/2006/relationships/tags" Target="../tags/tag382.xml"/><Relationship Id="rId31" Type="http://schemas.openxmlformats.org/officeDocument/2006/relationships/tags" Target="../tags/tag394.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tags" Target="../tags/tag385.xml"/><Relationship Id="rId27" Type="http://schemas.openxmlformats.org/officeDocument/2006/relationships/tags" Target="../tags/tag390.xml"/><Relationship Id="rId30" Type="http://schemas.openxmlformats.org/officeDocument/2006/relationships/tags" Target="../tags/tag393.xml"/><Relationship Id="rId35" Type="http://schemas.openxmlformats.org/officeDocument/2006/relationships/tags" Target="../tags/tag398.xml"/><Relationship Id="rId8" Type="http://schemas.openxmlformats.org/officeDocument/2006/relationships/tags" Target="../tags/tag371.xml"/><Relationship Id="rId3" Type="http://schemas.openxmlformats.org/officeDocument/2006/relationships/tags" Target="../tags/tag366.xml"/></Relationships>
</file>

<file path=ppt/slides/_rels/slide27.xml.rels><?xml version="1.0" encoding="UTF-8" standalone="yes"?>
<Relationships xmlns="http://schemas.openxmlformats.org/package/2006/relationships"><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9" Type="http://schemas.openxmlformats.org/officeDocument/2006/relationships/tags" Target="../tags/tag438.xml"/><Relationship Id="rId21" Type="http://schemas.openxmlformats.org/officeDocument/2006/relationships/tags" Target="../tags/tag420.xml"/><Relationship Id="rId34" Type="http://schemas.openxmlformats.org/officeDocument/2006/relationships/tags" Target="../tags/tag433.xml"/><Relationship Id="rId42" Type="http://schemas.openxmlformats.org/officeDocument/2006/relationships/tags" Target="../tags/tag441.xml"/><Relationship Id="rId7" Type="http://schemas.openxmlformats.org/officeDocument/2006/relationships/tags" Target="../tags/tag406.xml"/><Relationship Id="rId2" Type="http://schemas.openxmlformats.org/officeDocument/2006/relationships/tags" Target="../tags/tag401.xml"/><Relationship Id="rId16" Type="http://schemas.openxmlformats.org/officeDocument/2006/relationships/tags" Target="../tags/tag415.xml"/><Relationship Id="rId29" Type="http://schemas.openxmlformats.org/officeDocument/2006/relationships/tags" Target="../tags/tag428.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tags" Target="../tags/tag423.xml"/><Relationship Id="rId32" Type="http://schemas.openxmlformats.org/officeDocument/2006/relationships/tags" Target="../tags/tag431.xml"/><Relationship Id="rId37" Type="http://schemas.openxmlformats.org/officeDocument/2006/relationships/tags" Target="../tags/tag436.xml"/><Relationship Id="rId40" Type="http://schemas.openxmlformats.org/officeDocument/2006/relationships/tags" Target="../tags/tag439.xml"/><Relationship Id="rId45" Type="http://schemas.openxmlformats.org/officeDocument/2006/relationships/notesSlide" Target="../notesSlides/notesSlide14.xml"/><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tags" Target="../tags/tag427.xml"/><Relationship Id="rId36" Type="http://schemas.openxmlformats.org/officeDocument/2006/relationships/tags" Target="../tags/tag435.xml"/><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tags" Target="../tags/tag430.xml"/><Relationship Id="rId44" Type="http://schemas.openxmlformats.org/officeDocument/2006/relationships/slideLayout" Target="../slideLayouts/slideLayout2.xml"/><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tags" Target="../tags/tag426.xml"/><Relationship Id="rId30" Type="http://schemas.openxmlformats.org/officeDocument/2006/relationships/tags" Target="../tags/tag429.xml"/><Relationship Id="rId35" Type="http://schemas.openxmlformats.org/officeDocument/2006/relationships/tags" Target="../tags/tag434.xml"/><Relationship Id="rId43" Type="http://schemas.openxmlformats.org/officeDocument/2006/relationships/tags" Target="../tags/tag442.xml"/><Relationship Id="rId8" Type="http://schemas.openxmlformats.org/officeDocument/2006/relationships/tags" Target="../tags/tag407.xml"/><Relationship Id="rId3" Type="http://schemas.openxmlformats.org/officeDocument/2006/relationships/tags" Target="../tags/tag402.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33" Type="http://schemas.openxmlformats.org/officeDocument/2006/relationships/tags" Target="../tags/tag432.xml"/><Relationship Id="rId38" Type="http://schemas.openxmlformats.org/officeDocument/2006/relationships/tags" Target="../tags/tag437.xml"/><Relationship Id="rId20" Type="http://schemas.openxmlformats.org/officeDocument/2006/relationships/tags" Target="../tags/tag419.xml"/><Relationship Id="rId41" Type="http://schemas.openxmlformats.org/officeDocument/2006/relationships/tags" Target="../tags/tag440.xml"/></Relationships>
</file>

<file path=ppt/slides/_rels/slide28.xml.rels><?xml version="1.0" encoding="UTF-8" standalone="yes"?>
<Relationships xmlns="http://schemas.openxmlformats.org/package/2006/relationships"><Relationship Id="rId13" Type="http://schemas.openxmlformats.org/officeDocument/2006/relationships/tags" Target="../tags/tag455.xml"/><Relationship Id="rId18" Type="http://schemas.openxmlformats.org/officeDocument/2006/relationships/tags" Target="../tags/tag460.xml"/><Relationship Id="rId26" Type="http://schemas.openxmlformats.org/officeDocument/2006/relationships/tags" Target="../tags/tag468.xml"/><Relationship Id="rId39" Type="http://schemas.openxmlformats.org/officeDocument/2006/relationships/tags" Target="../tags/tag481.xml"/><Relationship Id="rId21" Type="http://schemas.openxmlformats.org/officeDocument/2006/relationships/tags" Target="../tags/tag463.xml"/><Relationship Id="rId34" Type="http://schemas.openxmlformats.org/officeDocument/2006/relationships/tags" Target="../tags/tag476.xml"/><Relationship Id="rId42" Type="http://schemas.openxmlformats.org/officeDocument/2006/relationships/tags" Target="../tags/tag484.xml"/><Relationship Id="rId7" Type="http://schemas.openxmlformats.org/officeDocument/2006/relationships/tags" Target="../tags/tag449.xml"/><Relationship Id="rId2" Type="http://schemas.openxmlformats.org/officeDocument/2006/relationships/tags" Target="../tags/tag444.xml"/><Relationship Id="rId16" Type="http://schemas.openxmlformats.org/officeDocument/2006/relationships/tags" Target="../tags/tag458.xml"/><Relationship Id="rId29" Type="http://schemas.openxmlformats.org/officeDocument/2006/relationships/tags" Target="../tags/tag471.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24" Type="http://schemas.openxmlformats.org/officeDocument/2006/relationships/tags" Target="../tags/tag466.xml"/><Relationship Id="rId32" Type="http://schemas.openxmlformats.org/officeDocument/2006/relationships/tags" Target="../tags/tag474.xml"/><Relationship Id="rId37" Type="http://schemas.openxmlformats.org/officeDocument/2006/relationships/tags" Target="../tags/tag479.xml"/><Relationship Id="rId40" Type="http://schemas.openxmlformats.org/officeDocument/2006/relationships/tags" Target="../tags/tag482.xml"/><Relationship Id="rId45" Type="http://schemas.openxmlformats.org/officeDocument/2006/relationships/notesSlide" Target="../notesSlides/notesSlide15.xml"/><Relationship Id="rId5" Type="http://schemas.openxmlformats.org/officeDocument/2006/relationships/tags" Target="../tags/tag447.xml"/><Relationship Id="rId15" Type="http://schemas.openxmlformats.org/officeDocument/2006/relationships/tags" Target="../tags/tag457.xml"/><Relationship Id="rId23" Type="http://schemas.openxmlformats.org/officeDocument/2006/relationships/tags" Target="../tags/tag465.xml"/><Relationship Id="rId28" Type="http://schemas.openxmlformats.org/officeDocument/2006/relationships/tags" Target="../tags/tag470.xml"/><Relationship Id="rId36" Type="http://schemas.openxmlformats.org/officeDocument/2006/relationships/tags" Target="../tags/tag478.xml"/><Relationship Id="rId10" Type="http://schemas.openxmlformats.org/officeDocument/2006/relationships/tags" Target="../tags/tag452.xml"/><Relationship Id="rId19" Type="http://schemas.openxmlformats.org/officeDocument/2006/relationships/tags" Target="../tags/tag461.xml"/><Relationship Id="rId31" Type="http://schemas.openxmlformats.org/officeDocument/2006/relationships/tags" Target="../tags/tag473.xml"/><Relationship Id="rId44" Type="http://schemas.openxmlformats.org/officeDocument/2006/relationships/slideLayout" Target="../slideLayouts/slideLayout2.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tags" Target="../tags/tag464.xml"/><Relationship Id="rId27" Type="http://schemas.openxmlformats.org/officeDocument/2006/relationships/tags" Target="../tags/tag469.xml"/><Relationship Id="rId30" Type="http://schemas.openxmlformats.org/officeDocument/2006/relationships/tags" Target="../tags/tag472.xml"/><Relationship Id="rId35" Type="http://schemas.openxmlformats.org/officeDocument/2006/relationships/tags" Target="../tags/tag477.xml"/><Relationship Id="rId43" Type="http://schemas.openxmlformats.org/officeDocument/2006/relationships/tags" Target="../tags/tag485.xml"/><Relationship Id="rId8" Type="http://schemas.openxmlformats.org/officeDocument/2006/relationships/tags" Target="../tags/tag450.xml"/><Relationship Id="rId3" Type="http://schemas.openxmlformats.org/officeDocument/2006/relationships/tags" Target="../tags/tag445.xml"/><Relationship Id="rId12" Type="http://schemas.openxmlformats.org/officeDocument/2006/relationships/tags" Target="../tags/tag454.xml"/><Relationship Id="rId17" Type="http://schemas.openxmlformats.org/officeDocument/2006/relationships/tags" Target="../tags/tag459.xml"/><Relationship Id="rId25" Type="http://schemas.openxmlformats.org/officeDocument/2006/relationships/tags" Target="../tags/tag467.xml"/><Relationship Id="rId33" Type="http://schemas.openxmlformats.org/officeDocument/2006/relationships/tags" Target="../tags/tag475.xml"/><Relationship Id="rId38" Type="http://schemas.openxmlformats.org/officeDocument/2006/relationships/tags" Target="../tags/tag480.xml"/><Relationship Id="rId20" Type="http://schemas.openxmlformats.org/officeDocument/2006/relationships/tags" Target="../tags/tag462.xml"/><Relationship Id="rId41" Type="http://schemas.openxmlformats.org/officeDocument/2006/relationships/tags" Target="../tags/tag483.xml"/></Relationships>
</file>

<file path=ppt/slides/_rels/slide29.xml.rels><?xml version="1.0" encoding="UTF-8" standalone="yes"?>
<Relationships xmlns="http://schemas.openxmlformats.org/package/2006/relationships"><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tags" Target="../tags/tag511.xml"/><Relationship Id="rId39" Type="http://schemas.openxmlformats.org/officeDocument/2006/relationships/tags" Target="../tags/tag524.xml"/><Relationship Id="rId21" Type="http://schemas.openxmlformats.org/officeDocument/2006/relationships/tags" Target="../tags/tag506.xml"/><Relationship Id="rId34" Type="http://schemas.openxmlformats.org/officeDocument/2006/relationships/tags" Target="../tags/tag519.xml"/><Relationship Id="rId42" Type="http://schemas.openxmlformats.org/officeDocument/2006/relationships/tags" Target="../tags/tag527.xml"/><Relationship Id="rId7" Type="http://schemas.openxmlformats.org/officeDocument/2006/relationships/tags" Target="../tags/tag492.xml"/><Relationship Id="rId2" Type="http://schemas.openxmlformats.org/officeDocument/2006/relationships/tags" Target="../tags/tag487.xml"/><Relationship Id="rId16" Type="http://schemas.openxmlformats.org/officeDocument/2006/relationships/tags" Target="../tags/tag501.xml"/><Relationship Id="rId29" Type="http://schemas.openxmlformats.org/officeDocument/2006/relationships/tags" Target="../tags/tag514.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tags" Target="../tags/tag509.xml"/><Relationship Id="rId32" Type="http://schemas.openxmlformats.org/officeDocument/2006/relationships/tags" Target="../tags/tag517.xml"/><Relationship Id="rId37" Type="http://schemas.openxmlformats.org/officeDocument/2006/relationships/tags" Target="../tags/tag522.xml"/><Relationship Id="rId40" Type="http://schemas.openxmlformats.org/officeDocument/2006/relationships/tags" Target="../tags/tag525.xml"/><Relationship Id="rId45" Type="http://schemas.openxmlformats.org/officeDocument/2006/relationships/notesSlide" Target="../notesSlides/notesSlide16.xml"/><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tags" Target="../tags/tag508.xml"/><Relationship Id="rId28" Type="http://schemas.openxmlformats.org/officeDocument/2006/relationships/tags" Target="../tags/tag513.xml"/><Relationship Id="rId36" Type="http://schemas.openxmlformats.org/officeDocument/2006/relationships/tags" Target="../tags/tag521.xml"/><Relationship Id="rId10" Type="http://schemas.openxmlformats.org/officeDocument/2006/relationships/tags" Target="../tags/tag495.xml"/><Relationship Id="rId19" Type="http://schemas.openxmlformats.org/officeDocument/2006/relationships/tags" Target="../tags/tag504.xml"/><Relationship Id="rId31" Type="http://schemas.openxmlformats.org/officeDocument/2006/relationships/tags" Target="../tags/tag516.xml"/><Relationship Id="rId44" Type="http://schemas.openxmlformats.org/officeDocument/2006/relationships/slideLayout" Target="../slideLayouts/slideLayout2.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tags" Target="../tags/tag520.xml"/><Relationship Id="rId43" Type="http://schemas.openxmlformats.org/officeDocument/2006/relationships/tags" Target="../tags/tag528.xml"/><Relationship Id="rId8" Type="http://schemas.openxmlformats.org/officeDocument/2006/relationships/tags" Target="../tags/tag493.xml"/><Relationship Id="rId3" Type="http://schemas.openxmlformats.org/officeDocument/2006/relationships/tags" Target="../tags/tag488.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tags" Target="../tags/tag510.xml"/><Relationship Id="rId33" Type="http://schemas.openxmlformats.org/officeDocument/2006/relationships/tags" Target="../tags/tag518.xml"/><Relationship Id="rId38" Type="http://schemas.openxmlformats.org/officeDocument/2006/relationships/tags" Target="../tags/tag523.xml"/><Relationship Id="rId20" Type="http://schemas.openxmlformats.org/officeDocument/2006/relationships/tags" Target="../tags/tag505.xml"/><Relationship Id="rId41" Type="http://schemas.openxmlformats.org/officeDocument/2006/relationships/tags" Target="../tags/tag5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 Id="rId5" Type="http://schemas.openxmlformats.org/officeDocument/2006/relationships/slideLayout" Target="../slideLayouts/slideLayout2.xml"/><Relationship Id="rId4" Type="http://schemas.openxmlformats.org/officeDocument/2006/relationships/tags" Target="../tags/tag532.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540.xml"/><Relationship Id="rId13" Type="http://schemas.openxmlformats.org/officeDocument/2006/relationships/tags" Target="../tags/tag545.xml"/><Relationship Id="rId18" Type="http://schemas.openxmlformats.org/officeDocument/2006/relationships/tags" Target="../tags/tag550.xml"/><Relationship Id="rId3" Type="http://schemas.openxmlformats.org/officeDocument/2006/relationships/tags" Target="../tags/tag535.xml"/><Relationship Id="rId21" Type="http://schemas.openxmlformats.org/officeDocument/2006/relationships/tags" Target="../tags/tag553.xml"/><Relationship Id="rId7" Type="http://schemas.openxmlformats.org/officeDocument/2006/relationships/tags" Target="../tags/tag539.xml"/><Relationship Id="rId12" Type="http://schemas.openxmlformats.org/officeDocument/2006/relationships/tags" Target="../tags/tag544.xml"/><Relationship Id="rId17" Type="http://schemas.openxmlformats.org/officeDocument/2006/relationships/tags" Target="../tags/tag549.xml"/><Relationship Id="rId2" Type="http://schemas.openxmlformats.org/officeDocument/2006/relationships/tags" Target="../tags/tag534.xml"/><Relationship Id="rId16" Type="http://schemas.openxmlformats.org/officeDocument/2006/relationships/tags" Target="../tags/tag548.xml"/><Relationship Id="rId20" Type="http://schemas.openxmlformats.org/officeDocument/2006/relationships/tags" Target="../tags/tag552.xml"/><Relationship Id="rId1" Type="http://schemas.openxmlformats.org/officeDocument/2006/relationships/tags" Target="../tags/tag533.xml"/><Relationship Id="rId6" Type="http://schemas.openxmlformats.org/officeDocument/2006/relationships/tags" Target="../tags/tag538.xml"/><Relationship Id="rId11" Type="http://schemas.openxmlformats.org/officeDocument/2006/relationships/tags" Target="../tags/tag543.xml"/><Relationship Id="rId5" Type="http://schemas.openxmlformats.org/officeDocument/2006/relationships/tags" Target="../tags/tag537.xml"/><Relationship Id="rId15" Type="http://schemas.openxmlformats.org/officeDocument/2006/relationships/tags" Target="../tags/tag547.xml"/><Relationship Id="rId23" Type="http://schemas.openxmlformats.org/officeDocument/2006/relationships/notesSlide" Target="../notesSlides/notesSlide17.xml"/><Relationship Id="rId10" Type="http://schemas.openxmlformats.org/officeDocument/2006/relationships/tags" Target="../tags/tag542.xml"/><Relationship Id="rId19" Type="http://schemas.openxmlformats.org/officeDocument/2006/relationships/tags" Target="../tags/tag551.xml"/><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tags" Target="../tags/tag546.xml"/><Relationship Id="rId2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tags" Target="../tags/tag566.xml"/><Relationship Id="rId18" Type="http://schemas.openxmlformats.org/officeDocument/2006/relationships/tags" Target="../tags/tag571.xml"/><Relationship Id="rId26" Type="http://schemas.openxmlformats.org/officeDocument/2006/relationships/tags" Target="../tags/tag579.xml"/><Relationship Id="rId39" Type="http://schemas.openxmlformats.org/officeDocument/2006/relationships/slideLayout" Target="../slideLayouts/slideLayout2.xml"/><Relationship Id="rId21" Type="http://schemas.openxmlformats.org/officeDocument/2006/relationships/tags" Target="../tags/tag574.xml"/><Relationship Id="rId34" Type="http://schemas.openxmlformats.org/officeDocument/2006/relationships/tags" Target="../tags/tag587.xml"/><Relationship Id="rId7" Type="http://schemas.openxmlformats.org/officeDocument/2006/relationships/tags" Target="../tags/tag560.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2" Type="http://schemas.openxmlformats.org/officeDocument/2006/relationships/tags" Target="../tags/tag555.xml"/><Relationship Id="rId16" Type="http://schemas.openxmlformats.org/officeDocument/2006/relationships/tags" Target="../tags/tag569.xml"/><Relationship Id="rId20" Type="http://schemas.openxmlformats.org/officeDocument/2006/relationships/tags" Target="../tags/tag573.xml"/><Relationship Id="rId29" Type="http://schemas.openxmlformats.org/officeDocument/2006/relationships/tags" Target="../tags/tag582.xml"/><Relationship Id="rId1" Type="http://schemas.openxmlformats.org/officeDocument/2006/relationships/tags" Target="../tags/tag554.xml"/><Relationship Id="rId6" Type="http://schemas.openxmlformats.org/officeDocument/2006/relationships/tags" Target="../tags/tag559.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notesSlide" Target="../notesSlides/notesSlide18.xml"/><Relationship Id="rId5" Type="http://schemas.openxmlformats.org/officeDocument/2006/relationships/tags" Target="../tags/tag558.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10" Type="http://schemas.openxmlformats.org/officeDocument/2006/relationships/tags" Target="../tags/tag563.xml"/><Relationship Id="rId19" Type="http://schemas.openxmlformats.org/officeDocument/2006/relationships/tags" Target="../tags/tag572.xml"/><Relationship Id="rId31" Type="http://schemas.openxmlformats.org/officeDocument/2006/relationships/tags" Target="../tags/tag584.xml"/><Relationship Id="rId4" Type="http://schemas.openxmlformats.org/officeDocument/2006/relationships/tags" Target="../tags/tag557.xml"/><Relationship Id="rId9" Type="http://schemas.openxmlformats.org/officeDocument/2006/relationships/tags" Target="../tags/tag56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8" Type="http://schemas.openxmlformats.org/officeDocument/2006/relationships/tags" Target="../tags/tag561.xml"/><Relationship Id="rId3" Type="http://schemas.openxmlformats.org/officeDocument/2006/relationships/tags" Target="../tags/tag556.xml"/></Relationships>
</file>

<file path=ppt/slides/_rels/slide34.xml.rels><?xml version="1.0" encoding="UTF-8" standalone="yes"?>
<Relationships xmlns="http://schemas.openxmlformats.org/package/2006/relationships"><Relationship Id="rId13" Type="http://schemas.openxmlformats.org/officeDocument/2006/relationships/tags" Target="../tags/tag604.xml"/><Relationship Id="rId18" Type="http://schemas.openxmlformats.org/officeDocument/2006/relationships/tags" Target="../tags/tag609.xml"/><Relationship Id="rId26" Type="http://schemas.openxmlformats.org/officeDocument/2006/relationships/tags" Target="../tags/tag617.xml"/><Relationship Id="rId39" Type="http://schemas.openxmlformats.org/officeDocument/2006/relationships/notesSlide" Target="../notesSlides/notesSlide19.xml"/><Relationship Id="rId21" Type="http://schemas.openxmlformats.org/officeDocument/2006/relationships/tags" Target="../tags/tag612.xml"/><Relationship Id="rId34" Type="http://schemas.openxmlformats.org/officeDocument/2006/relationships/tags" Target="../tags/tag625.xml"/><Relationship Id="rId7" Type="http://schemas.openxmlformats.org/officeDocument/2006/relationships/tags" Target="../tags/tag598.xml"/><Relationship Id="rId12" Type="http://schemas.openxmlformats.org/officeDocument/2006/relationships/tags" Target="../tags/tag603.xml"/><Relationship Id="rId17" Type="http://schemas.openxmlformats.org/officeDocument/2006/relationships/tags" Target="../tags/tag608.xml"/><Relationship Id="rId25" Type="http://schemas.openxmlformats.org/officeDocument/2006/relationships/tags" Target="../tags/tag616.xml"/><Relationship Id="rId33" Type="http://schemas.openxmlformats.org/officeDocument/2006/relationships/tags" Target="../tags/tag624.xml"/><Relationship Id="rId38" Type="http://schemas.openxmlformats.org/officeDocument/2006/relationships/slideLayout" Target="../slideLayouts/slideLayout2.xml"/><Relationship Id="rId2" Type="http://schemas.openxmlformats.org/officeDocument/2006/relationships/tags" Target="../tags/tag593.xml"/><Relationship Id="rId16" Type="http://schemas.openxmlformats.org/officeDocument/2006/relationships/tags" Target="../tags/tag607.xml"/><Relationship Id="rId20" Type="http://schemas.openxmlformats.org/officeDocument/2006/relationships/tags" Target="../tags/tag611.xml"/><Relationship Id="rId29" Type="http://schemas.openxmlformats.org/officeDocument/2006/relationships/tags" Target="../tags/tag620.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24" Type="http://schemas.openxmlformats.org/officeDocument/2006/relationships/tags" Target="../tags/tag615.xml"/><Relationship Id="rId32" Type="http://schemas.openxmlformats.org/officeDocument/2006/relationships/tags" Target="../tags/tag623.xml"/><Relationship Id="rId37" Type="http://schemas.openxmlformats.org/officeDocument/2006/relationships/tags" Target="../tags/tag628.xml"/><Relationship Id="rId5" Type="http://schemas.openxmlformats.org/officeDocument/2006/relationships/tags" Target="../tags/tag596.xml"/><Relationship Id="rId15" Type="http://schemas.openxmlformats.org/officeDocument/2006/relationships/tags" Target="../tags/tag606.xml"/><Relationship Id="rId23" Type="http://schemas.openxmlformats.org/officeDocument/2006/relationships/tags" Target="../tags/tag614.xml"/><Relationship Id="rId28" Type="http://schemas.openxmlformats.org/officeDocument/2006/relationships/tags" Target="../tags/tag619.xml"/><Relationship Id="rId36" Type="http://schemas.openxmlformats.org/officeDocument/2006/relationships/tags" Target="../tags/tag627.xml"/><Relationship Id="rId10" Type="http://schemas.openxmlformats.org/officeDocument/2006/relationships/tags" Target="../tags/tag601.xml"/><Relationship Id="rId19" Type="http://schemas.openxmlformats.org/officeDocument/2006/relationships/tags" Target="../tags/tag610.xml"/><Relationship Id="rId31" Type="http://schemas.openxmlformats.org/officeDocument/2006/relationships/tags" Target="../tags/tag622.xml"/><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 Id="rId22" Type="http://schemas.openxmlformats.org/officeDocument/2006/relationships/tags" Target="../tags/tag613.xml"/><Relationship Id="rId27" Type="http://schemas.openxmlformats.org/officeDocument/2006/relationships/tags" Target="../tags/tag618.xml"/><Relationship Id="rId30" Type="http://schemas.openxmlformats.org/officeDocument/2006/relationships/tags" Target="../tags/tag621.xml"/><Relationship Id="rId35" Type="http://schemas.openxmlformats.org/officeDocument/2006/relationships/tags" Target="../tags/tag626.xml"/><Relationship Id="rId8" Type="http://schemas.openxmlformats.org/officeDocument/2006/relationships/tags" Target="../tags/tag599.xml"/><Relationship Id="rId3" Type="http://schemas.openxmlformats.org/officeDocument/2006/relationships/tags" Target="../tags/tag594.xml"/></Relationships>
</file>

<file path=ppt/slides/_rels/slide35.xml.rels><?xml version="1.0" encoding="UTF-8" standalone="yes"?>
<Relationships xmlns="http://schemas.openxmlformats.org/package/2006/relationships"><Relationship Id="rId8" Type="http://schemas.openxmlformats.org/officeDocument/2006/relationships/tags" Target="../tags/tag636.xml"/><Relationship Id="rId13" Type="http://schemas.openxmlformats.org/officeDocument/2006/relationships/tags" Target="../tags/tag641.xml"/><Relationship Id="rId18" Type="http://schemas.openxmlformats.org/officeDocument/2006/relationships/tags" Target="../tags/tag646.xml"/><Relationship Id="rId26" Type="http://schemas.openxmlformats.org/officeDocument/2006/relationships/slideLayout" Target="../slideLayouts/slideLayout2.xml"/><Relationship Id="rId3" Type="http://schemas.openxmlformats.org/officeDocument/2006/relationships/tags" Target="../tags/tag631.xml"/><Relationship Id="rId21" Type="http://schemas.openxmlformats.org/officeDocument/2006/relationships/tags" Target="../tags/tag649.xml"/><Relationship Id="rId7" Type="http://schemas.openxmlformats.org/officeDocument/2006/relationships/tags" Target="../tags/tag635.xml"/><Relationship Id="rId12" Type="http://schemas.openxmlformats.org/officeDocument/2006/relationships/tags" Target="../tags/tag640.xml"/><Relationship Id="rId17" Type="http://schemas.openxmlformats.org/officeDocument/2006/relationships/tags" Target="../tags/tag645.xml"/><Relationship Id="rId25" Type="http://schemas.openxmlformats.org/officeDocument/2006/relationships/tags" Target="../tags/tag653.xml"/><Relationship Id="rId2" Type="http://schemas.openxmlformats.org/officeDocument/2006/relationships/tags" Target="../tags/tag630.xml"/><Relationship Id="rId16" Type="http://schemas.openxmlformats.org/officeDocument/2006/relationships/tags" Target="../tags/tag644.xml"/><Relationship Id="rId20" Type="http://schemas.openxmlformats.org/officeDocument/2006/relationships/tags" Target="../tags/tag648.xml"/><Relationship Id="rId1" Type="http://schemas.openxmlformats.org/officeDocument/2006/relationships/tags" Target="../tags/tag629.xml"/><Relationship Id="rId6" Type="http://schemas.openxmlformats.org/officeDocument/2006/relationships/tags" Target="../tags/tag634.xml"/><Relationship Id="rId11" Type="http://schemas.openxmlformats.org/officeDocument/2006/relationships/tags" Target="../tags/tag639.xml"/><Relationship Id="rId24" Type="http://schemas.openxmlformats.org/officeDocument/2006/relationships/tags" Target="../tags/tag652.xml"/><Relationship Id="rId5" Type="http://schemas.openxmlformats.org/officeDocument/2006/relationships/tags" Target="../tags/tag633.xml"/><Relationship Id="rId15" Type="http://schemas.openxmlformats.org/officeDocument/2006/relationships/tags" Target="../tags/tag643.xml"/><Relationship Id="rId23" Type="http://schemas.openxmlformats.org/officeDocument/2006/relationships/tags" Target="../tags/tag651.xml"/><Relationship Id="rId10" Type="http://schemas.openxmlformats.org/officeDocument/2006/relationships/tags" Target="../tags/tag638.xml"/><Relationship Id="rId19" Type="http://schemas.openxmlformats.org/officeDocument/2006/relationships/tags" Target="../tags/tag647.xml"/><Relationship Id="rId4" Type="http://schemas.openxmlformats.org/officeDocument/2006/relationships/tags" Target="../tags/tag632.xml"/><Relationship Id="rId9" Type="http://schemas.openxmlformats.org/officeDocument/2006/relationships/tags" Target="../tags/tag637.xml"/><Relationship Id="rId14" Type="http://schemas.openxmlformats.org/officeDocument/2006/relationships/tags" Target="../tags/tag642.xml"/><Relationship Id="rId22" Type="http://schemas.openxmlformats.org/officeDocument/2006/relationships/tags" Target="../tags/tag650.xml"/><Relationship Id="rId27"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661.xml"/><Relationship Id="rId13" Type="http://schemas.openxmlformats.org/officeDocument/2006/relationships/tags" Target="../tags/tag666.xml"/><Relationship Id="rId18" Type="http://schemas.openxmlformats.org/officeDocument/2006/relationships/tags" Target="../tags/tag671.xml"/><Relationship Id="rId26" Type="http://schemas.openxmlformats.org/officeDocument/2006/relationships/tags" Target="../tags/tag679.xml"/><Relationship Id="rId3" Type="http://schemas.openxmlformats.org/officeDocument/2006/relationships/tags" Target="../tags/tag656.xml"/><Relationship Id="rId21" Type="http://schemas.openxmlformats.org/officeDocument/2006/relationships/tags" Target="../tags/tag674.xml"/><Relationship Id="rId7" Type="http://schemas.openxmlformats.org/officeDocument/2006/relationships/tags" Target="../tags/tag660.xml"/><Relationship Id="rId12" Type="http://schemas.openxmlformats.org/officeDocument/2006/relationships/tags" Target="../tags/tag665.xml"/><Relationship Id="rId17" Type="http://schemas.openxmlformats.org/officeDocument/2006/relationships/tags" Target="../tags/tag670.xml"/><Relationship Id="rId25" Type="http://schemas.openxmlformats.org/officeDocument/2006/relationships/tags" Target="../tags/tag678.xml"/><Relationship Id="rId2" Type="http://schemas.openxmlformats.org/officeDocument/2006/relationships/tags" Target="../tags/tag655.xml"/><Relationship Id="rId16" Type="http://schemas.openxmlformats.org/officeDocument/2006/relationships/tags" Target="../tags/tag669.xml"/><Relationship Id="rId20" Type="http://schemas.openxmlformats.org/officeDocument/2006/relationships/tags" Target="../tags/tag673.xml"/><Relationship Id="rId29" Type="http://schemas.openxmlformats.org/officeDocument/2006/relationships/tags" Target="../tags/tag682.xml"/><Relationship Id="rId1" Type="http://schemas.openxmlformats.org/officeDocument/2006/relationships/tags" Target="../tags/tag654.xml"/><Relationship Id="rId6" Type="http://schemas.openxmlformats.org/officeDocument/2006/relationships/tags" Target="../tags/tag659.xml"/><Relationship Id="rId11" Type="http://schemas.openxmlformats.org/officeDocument/2006/relationships/tags" Target="../tags/tag664.xml"/><Relationship Id="rId24" Type="http://schemas.openxmlformats.org/officeDocument/2006/relationships/tags" Target="../tags/tag677.xml"/><Relationship Id="rId32" Type="http://schemas.openxmlformats.org/officeDocument/2006/relationships/notesSlide" Target="../notesSlides/notesSlide21.xml"/><Relationship Id="rId5" Type="http://schemas.openxmlformats.org/officeDocument/2006/relationships/tags" Target="../tags/tag658.xml"/><Relationship Id="rId15" Type="http://schemas.openxmlformats.org/officeDocument/2006/relationships/tags" Target="../tags/tag668.xml"/><Relationship Id="rId23" Type="http://schemas.openxmlformats.org/officeDocument/2006/relationships/tags" Target="../tags/tag676.xml"/><Relationship Id="rId28" Type="http://schemas.openxmlformats.org/officeDocument/2006/relationships/tags" Target="../tags/tag681.xml"/><Relationship Id="rId10" Type="http://schemas.openxmlformats.org/officeDocument/2006/relationships/tags" Target="../tags/tag663.xml"/><Relationship Id="rId19" Type="http://schemas.openxmlformats.org/officeDocument/2006/relationships/tags" Target="../tags/tag672.xml"/><Relationship Id="rId31" Type="http://schemas.openxmlformats.org/officeDocument/2006/relationships/slideLayout" Target="../slideLayouts/slideLayout2.xml"/><Relationship Id="rId4" Type="http://schemas.openxmlformats.org/officeDocument/2006/relationships/tags" Target="../tags/tag657.xml"/><Relationship Id="rId9" Type="http://schemas.openxmlformats.org/officeDocument/2006/relationships/tags" Target="../tags/tag662.xml"/><Relationship Id="rId14" Type="http://schemas.openxmlformats.org/officeDocument/2006/relationships/tags" Target="../tags/tag667.xml"/><Relationship Id="rId22" Type="http://schemas.openxmlformats.org/officeDocument/2006/relationships/tags" Target="../tags/tag675.xml"/><Relationship Id="rId27" Type="http://schemas.openxmlformats.org/officeDocument/2006/relationships/tags" Target="../tags/tag680.xml"/><Relationship Id="rId30" Type="http://schemas.openxmlformats.org/officeDocument/2006/relationships/tags" Target="../tags/tag683.xml"/></Relationships>
</file>

<file path=ppt/slides/_rels/slide38.xml.rels><?xml version="1.0" encoding="UTF-8" standalone="yes"?>
<Relationships xmlns="http://schemas.openxmlformats.org/package/2006/relationships"><Relationship Id="rId8" Type="http://schemas.openxmlformats.org/officeDocument/2006/relationships/tags" Target="../tags/tag691.xml"/><Relationship Id="rId13" Type="http://schemas.openxmlformats.org/officeDocument/2006/relationships/tags" Target="../tags/tag696.xml"/><Relationship Id="rId3" Type="http://schemas.openxmlformats.org/officeDocument/2006/relationships/tags" Target="../tags/tag686.xml"/><Relationship Id="rId7" Type="http://schemas.openxmlformats.org/officeDocument/2006/relationships/tags" Target="../tags/tag690.xml"/><Relationship Id="rId12" Type="http://schemas.openxmlformats.org/officeDocument/2006/relationships/tags" Target="../tags/tag695.xml"/><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tags" Target="../tags/tag689.xml"/><Relationship Id="rId11" Type="http://schemas.openxmlformats.org/officeDocument/2006/relationships/tags" Target="../tags/tag694.xml"/><Relationship Id="rId5" Type="http://schemas.openxmlformats.org/officeDocument/2006/relationships/tags" Target="../tags/tag688.xml"/><Relationship Id="rId15" Type="http://schemas.openxmlformats.org/officeDocument/2006/relationships/notesSlide" Target="../notesSlides/notesSlide22.xml"/><Relationship Id="rId10" Type="http://schemas.openxmlformats.org/officeDocument/2006/relationships/tags" Target="../tags/tag693.xml"/><Relationship Id="rId4" Type="http://schemas.openxmlformats.org/officeDocument/2006/relationships/tags" Target="../tags/tag687.xml"/><Relationship Id="rId9" Type="http://schemas.openxmlformats.org/officeDocument/2006/relationships/tags" Target="../tags/tag692.xml"/><Relationship Id="rId1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tags" Target="../tags/tag709.xml"/><Relationship Id="rId18" Type="http://schemas.openxmlformats.org/officeDocument/2006/relationships/tags" Target="../tags/tag714.xml"/><Relationship Id="rId26" Type="http://schemas.openxmlformats.org/officeDocument/2006/relationships/tags" Target="../tags/tag722.xml"/><Relationship Id="rId39" Type="http://schemas.openxmlformats.org/officeDocument/2006/relationships/notesSlide" Target="../notesSlides/notesSlide23.xml"/><Relationship Id="rId21" Type="http://schemas.openxmlformats.org/officeDocument/2006/relationships/tags" Target="../tags/tag717.xml"/><Relationship Id="rId34" Type="http://schemas.openxmlformats.org/officeDocument/2006/relationships/tags" Target="../tags/tag730.xml"/><Relationship Id="rId7" Type="http://schemas.openxmlformats.org/officeDocument/2006/relationships/tags" Target="../tags/tag703.xml"/><Relationship Id="rId12" Type="http://schemas.openxmlformats.org/officeDocument/2006/relationships/tags" Target="../tags/tag708.xml"/><Relationship Id="rId17" Type="http://schemas.openxmlformats.org/officeDocument/2006/relationships/tags" Target="../tags/tag713.xml"/><Relationship Id="rId25" Type="http://schemas.openxmlformats.org/officeDocument/2006/relationships/tags" Target="../tags/tag721.xml"/><Relationship Id="rId33" Type="http://schemas.openxmlformats.org/officeDocument/2006/relationships/tags" Target="../tags/tag729.xml"/><Relationship Id="rId38" Type="http://schemas.openxmlformats.org/officeDocument/2006/relationships/slideLayout" Target="../slideLayouts/slideLayout2.xml"/><Relationship Id="rId2" Type="http://schemas.openxmlformats.org/officeDocument/2006/relationships/tags" Target="../tags/tag698.xml"/><Relationship Id="rId16" Type="http://schemas.openxmlformats.org/officeDocument/2006/relationships/tags" Target="../tags/tag712.xml"/><Relationship Id="rId20" Type="http://schemas.openxmlformats.org/officeDocument/2006/relationships/tags" Target="../tags/tag716.xml"/><Relationship Id="rId29" Type="http://schemas.openxmlformats.org/officeDocument/2006/relationships/tags" Target="../tags/tag725.xml"/><Relationship Id="rId1" Type="http://schemas.openxmlformats.org/officeDocument/2006/relationships/tags" Target="../tags/tag697.xml"/><Relationship Id="rId6" Type="http://schemas.openxmlformats.org/officeDocument/2006/relationships/tags" Target="../tags/tag702.xml"/><Relationship Id="rId11" Type="http://schemas.openxmlformats.org/officeDocument/2006/relationships/tags" Target="../tags/tag707.xml"/><Relationship Id="rId24" Type="http://schemas.openxmlformats.org/officeDocument/2006/relationships/tags" Target="../tags/tag720.xml"/><Relationship Id="rId32" Type="http://schemas.openxmlformats.org/officeDocument/2006/relationships/tags" Target="../tags/tag728.xml"/><Relationship Id="rId37" Type="http://schemas.openxmlformats.org/officeDocument/2006/relationships/tags" Target="../tags/tag733.xml"/><Relationship Id="rId5" Type="http://schemas.openxmlformats.org/officeDocument/2006/relationships/tags" Target="../tags/tag701.xml"/><Relationship Id="rId15" Type="http://schemas.openxmlformats.org/officeDocument/2006/relationships/tags" Target="../tags/tag711.xml"/><Relationship Id="rId23" Type="http://schemas.openxmlformats.org/officeDocument/2006/relationships/tags" Target="../tags/tag719.xml"/><Relationship Id="rId28" Type="http://schemas.openxmlformats.org/officeDocument/2006/relationships/tags" Target="../tags/tag724.xml"/><Relationship Id="rId36" Type="http://schemas.openxmlformats.org/officeDocument/2006/relationships/tags" Target="../tags/tag732.xml"/><Relationship Id="rId10" Type="http://schemas.openxmlformats.org/officeDocument/2006/relationships/tags" Target="../tags/tag706.xml"/><Relationship Id="rId19" Type="http://schemas.openxmlformats.org/officeDocument/2006/relationships/tags" Target="../tags/tag715.xml"/><Relationship Id="rId31" Type="http://schemas.openxmlformats.org/officeDocument/2006/relationships/tags" Target="../tags/tag727.xml"/><Relationship Id="rId4" Type="http://schemas.openxmlformats.org/officeDocument/2006/relationships/tags" Target="../tags/tag700.xml"/><Relationship Id="rId9" Type="http://schemas.openxmlformats.org/officeDocument/2006/relationships/tags" Target="../tags/tag705.xml"/><Relationship Id="rId14" Type="http://schemas.openxmlformats.org/officeDocument/2006/relationships/tags" Target="../tags/tag710.xml"/><Relationship Id="rId22" Type="http://schemas.openxmlformats.org/officeDocument/2006/relationships/tags" Target="../tags/tag718.xml"/><Relationship Id="rId27" Type="http://schemas.openxmlformats.org/officeDocument/2006/relationships/tags" Target="../tags/tag723.xml"/><Relationship Id="rId30" Type="http://schemas.openxmlformats.org/officeDocument/2006/relationships/tags" Target="../tags/tag726.xml"/><Relationship Id="rId35" Type="http://schemas.openxmlformats.org/officeDocument/2006/relationships/tags" Target="../tags/tag731.xml"/><Relationship Id="rId8" Type="http://schemas.openxmlformats.org/officeDocument/2006/relationships/tags" Target="../tags/tag704.xml"/><Relationship Id="rId3" Type="http://schemas.openxmlformats.org/officeDocument/2006/relationships/tags" Target="../tags/tag69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741.xml"/><Relationship Id="rId13" Type="http://schemas.openxmlformats.org/officeDocument/2006/relationships/tags" Target="../tags/tag746.xml"/><Relationship Id="rId18" Type="http://schemas.openxmlformats.org/officeDocument/2006/relationships/tags" Target="../tags/tag751.xml"/><Relationship Id="rId26" Type="http://schemas.openxmlformats.org/officeDocument/2006/relationships/tags" Target="../tags/tag759.xml"/><Relationship Id="rId3" Type="http://schemas.openxmlformats.org/officeDocument/2006/relationships/tags" Target="../tags/tag736.xml"/><Relationship Id="rId21" Type="http://schemas.openxmlformats.org/officeDocument/2006/relationships/tags" Target="../tags/tag754.xml"/><Relationship Id="rId7" Type="http://schemas.openxmlformats.org/officeDocument/2006/relationships/tags" Target="../tags/tag740.xml"/><Relationship Id="rId12" Type="http://schemas.openxmlformats.org/officeDocument/2006/relationships/tags" Target="../tags/tag745.xml"/><Relationship Id="rId17" Type="http://schemas.openxmlformats.org/officeDocument/2006/relationships/tags" Target="../tags/tag750.xml"/><Relationship Id="rId25" Type="http://schemas.openxmlformats.org/officeDocument/2006/relationships/tags" Target="../tags/tag758.xml"/><Relationship Id="rId2" Type="http://schemas.openxmlformats.org/officeDocument/2006/relationships/tags" Target="../tags/tag735.xml"/><Relationship Id="rId16" Type="http://schemas.openxmlformats.org/officeDocument/2006/relationships/tags" Target="../tags/tag749.xml"/><Relationship Id="rId20" Type="http://schemas.openxmlformats.org/officeDocument/2006/relationships/tags" Target="../tags/tag753.xml"/><Relationship Id="rId29" Type="http://schemas.openxmlformats.org/officeDocument/2006/relationships/slideLayout" Target="../slideLayouts/slideLayout2.xml"/><Relationship Id="rId1" Type="http://schemas.openxmlformats.org/officeDocument/2006/relationships/tags" Target="../tags/tag734.xml"/><Relationship Id="rId6" Type="http://schemas.openxmlformats.org/officeDocument/2006/relationships/tags" Target="../tags/tag739.xml"/><Relationship Id="rId11" Type="http://schemas.openxmlformats.org/officeDocument/2006/relationships/tags" Target="../tags/tag744.xml"/><Relationship Id="rId24" Type="http://schemas.openxmlformats.org/officeDocument/2006/relationships/tags" Target="../tags/tag757.xml"/><Relationship Id="rId5" Type="http://schemas.openxmlformats.org/officeDocument/2006/relationships/tags" Target="../tags/tag738.xml"/><Relationship Id="rId15" Type="http://schemas.openxmlformats.org/officeDocument/2006/relationships/tags" Target="../tags/tag748.xml"/><Relationship Id="rId23" Type="http://schemas.openxmlformats.org/officeDocument/2006/relationships/tags" Target="../tags/tag756.xml"/><Relationship Id="rId28" Type="http://schemas.openxmlformats.org/officeDocument/2006/relationships/tags" Target="../tags/tag761.xml"/><Relationship Id="rId10" Type="http://schemas.openxmlformats.org/officeDocument/2006/relationships/tags" Target="../tags/tag743.xml"/><Relationship Id="rId19" Type="http://schemas.openxmlformats.org/officeDocument/2006/relationships/tags" Target="../tags/tag752.xml"/><Relationship Id="rId4" Type="http://schemas.openxmlformats.org/officeDocument/2006/relationships/tags" Target="../tags/tag737.xml"/><Relationship Id="rId9" Type="http://schemas.openxmlformats.org/officeDocument/2006/relationships/tags" Target="../tags/tag742.xml"/><Relationship Id="rId14" Type="http://schemas.openxmlformats.org/officeDocument/2006/relationships/tags" Target="../tags/tag747.xml"/><Relationship Id="rId22" Type="http://schemas.openxmlformats.org/officeDocument/2006/relationships/tags" Target="../tags/tag755.xml"/><Relationship Id="rId27" Type="http://schemas.openxmlformats.org/officeDocument/2006/relationships/tags" Target="../tags/tag760.xml"/><Relationship Id="rId30"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8" Type="http://schemas.openxmlformats.org/officeDocument/2006/relationships/tags" Target="../tags/tag769.xml"/><Relationship Id="rId13" Type="http://schemas.openxmlformats.org/officeDocument/2006/relationships/tags" Target="../tags/tag774.xml"/><Relationship Id="rId18" Type="http://schemas.openxmlformats.org/officeDocument/2006/relationships/tags" Target="../tags/tag779.xml"/><Relationship Id="rId26" Type="http://schemas.openxmlformats.org/officeDocument/2006/relationships/tags" Target="../tags/tag787.xml"/><Relationship Id="rId3" Type="http://schemas.openxmlformats.org/officeDocument/2006/relationships/tags" Target="../tags/tag764.xml"/><Relationship Id="rId21" Type="http://schemas.openxmlformats.org/officeDocument/2006/relationships/tags" Target="../tags/tag782.xml"/><Relationship Id="rId7" Type="http://schemas.openxmlformats.org/officeDocument/2006/relationships/tags" Target="../tags/tag768.xml"/><Relationship Id="rId12" Type="http://schemas.openxmlformats.org/officeDocument/2006/relationships/tags" Target="../tags/tag773.xml"/><Relationship Id="rId17" Type="http://schemas.openxmlformats.org/officeDocument/2006/relationships/tags" Target="../tags/tag778.xml"/><Relationship Id="rId25" Type="http://schemas.openxmlformats.org/officeDocument/2006/relationships/tags" Target="../tags/tag786.xml"/><Relationship Id="rId2" Type="http://schemas.openxmlformats.org/officeDocument/2006/relationships/tags" Target="../tags/tag763.xml"/><Relationship Id="rId16" Type="http://schemas.openxmlformats.org/officeDocument/2006/relationships/tags" Target="../tags/tag777.xml"/><Relationship Id="rId20" Type="http://schemas.openxmlformats.org/officeDocument/2006/relationships/tags" Target="../tags/tag781.xml"/><Relationship Id="rId29" Type="http://schemas.openxmlformats.org/officeDocument/2006/relationships/slideLayout" Target="../slideLayouts/slideLayout2.xml"/><Relationship Id="rId1" Type="http://schemas.openxmlformats.org/officeDocument/2006/relationships/tags" Target="../tags/tag762.xml"/><Relationship Id="rId6" Type="http://schemas.openxmlformats.org/officeDocument/2006/relationships/tags" Target="../tags/tag767.xml"/><Relationship Id="rId11" Type="http://schemas.openxmlformats.org/officeDocument/2006/relationships/tags" Target="../tags/tag772.xml"/><Relationship Id="rId24" Type="http://schemas.openxmlformats.org/officeDocument/2006/relationships/tags" Target="../tags/tag785.xml"/><Relationship Id="rId5" Type="http://schemas.openxmlformats.org/officeDocument/2006/relationships/tags" Target="../tags/tag766.xml"/><Relationship Id="rId15" Type="http://schemas.openxmlformats.org/officeDocument/2006/relationships/tags" Target="../tags/tag776.xml"/><Relationship Id="rId23" Type="http://schemas.openxmlformats.org/officeDocument/2006/relationships/tags" Target="../tags/tag784.xml"/><Relationship Id="rId28" Type="http://schemas.openxmlformats.org/officeDocument/2006/relationships/tags" Target="../tags/tag789.xml"/><Relationship Id="rId10" Type="http://schemas.openxmlformats.org/officeDocument/2006/relationships/tags" Target="../tags/tag771.xml"/><Relationship Id="rId19" Type="http://schemas.openxmlformats.org/officeDocument/2006/relationships/tags" Target="../tags/tag780.xml"/><Relationship Id="rId4" Type="http://schemas.openxmlformats.org/officeDocument/2006/relationships/tags" Target="../tags/tag765.xml"/><Relationship Id="rId9" Type="http://schemas.openxmlformats.org/officeDocument/2006/relationships/tags" Target="../tags/tag770.xml"/><Relationship Id="rId14" Type="http://schemas.openxmlformats.org/officeDocument/2006/relationships/tags" Target="../tags/tag775.xml"/><Relationship Id="rId22" Type="http://schemas.openxmlformats.org/officeDocument/2006/relationships/tags" Target="../tags/tag783.xml"/><Relationship Id="rId27" Type="http://schemas.openxmlformats.org/officeDocument/2006/relationships/tags" Target="../tags/tag788.xml"/><Relationship Id="rId30"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8" Type="http://schemas.openxmlformats.org/officeDocument/2006/relationships/tags" Target="../tags/tag797.xml"/><Relationship Id="rId13" Type="http://schemas.openxmlformats.org/officeDocument/2006/relationships/tags" Target="../tags/tag802.xml"/><Relationship Id="rId18" Type="http://schemas.openxmlformats.org/officeDocument/2006/relationships/tags" Target="../tags/tag807.xml"/><Relationship Id="rId26" Type="http://schemas.openxmlformats.org/officeDocument/2006/relationships/tags" Target="../tags/tag815.xml"/><Relationship Id="rId3" Type="http://schemas.openxmlformats.org/officeDocument/2006/relationships/tags" Target="../tags/tag792.xml"/><Relationship Id="rId21" Type="http://schemas.openxmlformats.org/officeDocument/2006/relationships/tags" Target="../tags/tag810.xml"/><Relationship Id="rId7" Type="http://schemas.openxmlformats.org/officeDocument/2006/relationships/tags" Target="../tags/tag796.xml"/><Relationship Id="rId12" Type="http://schemas.openxmlformats.org/officeDocument/2006/relationships/tags" Target="../tags/tag801.xml"/><Relationship Id="rId17" Type="http://schemas.openxmlformats.org/officeDocument/2006/relationships/tags" Target="../tags/tag806.xml"/><Relationship Id="rId25" Type="http://schemas.openxmlformats.org/officeDocument/2006/relationships/tags" Target="../tags/tag814.xml"/><Relationship Id="rId2" Type="http://schemas.openxmlformats.org/officeDocument/2006/relationships/tags" Target="../tags/tag791.xml"/><Relationship Id="rId16" Type="http://schemas.openxmlformats.org/officeDocument/2006/relationships/tags" Target="../tags/tag805.xml"/><Relationship Id="rId20" Type="http://schemas.openxmlformats.org/officeDocument/2006/relationships/tags" Target="../tags/tag809.xml"/><Relationship Id="rId29" Type="http://schemas.openxmlformats.org/officeDocument/2006/relationships/slideLayout" Target="../slideLayouts/slideLayout2.xml"/><Relationship Id="rId1" Type="http://schemas.openxmlformats.org/officeDocument/2006/relationships/tags" Target="../tags/tag790.xml"/><Relationship Id="rId6" Type="http://schemas.openxmlformats.org/officeDocument/2006/relationships/tags" Target="../tags/tag795.xml"/><Relationship Id="rId11" Type="http://schemas.openxmlformats.org/officeDocument/2006/relationships/tags" Target="../tags/tag800.xml"/><Relationship Id="rId24" Type="http://schemas.openxmlformats.org/officeDocument/2006/relationships/tags" Target="../tags/tag813.xml"/><Relationship Id="rId5" Type="http://schemas.openxmlformats.org/officeDocument/2006/relationships/tags" Target="../tags/tag794.xml"/><Relationship Id="rId15" Type="http://schemas.openxmlformats.org/officeDocument/2006/relationships/tags" Target="../tags/tag804.xml"/><Relationship Id="rId23" Type="http://schemas.openxmlformats.org/officeDocument/2006/relationships/tags" Target="../tags/tag812.xml"/><Relationship Id="rId28" Type="http://schemas.openxmlformats.org/officeDocument/2006/relationships/tags" Target="../tags/tag817.xml"/><Relationship Id="rId10" Type="http://schemas.openxmlformats.org/officeDocument/2006/relationships/tags" Target="../tags/tag799.xml"/><Relationship Id="rId19" Type="http://schemas.openxmlformats.org/officeDocument/2006/relationships/tags" Target="../tags/tag808.xml"/><Relationship Id="rId4" Type="http://schemas.openxmlformats.org/officeDocument/2006/relationships/tags" Target="../tags/tag793.xml"/><Relationship Id="rId9" Type="http://schemas.openxmlformats.org/officeDocument/2006/relationships/tags" Target="../tags/tag798.xml"/><Relationship Id="rId14" Type="http://schemas.openxmlformats.org/officeDocument/2006/relationships/tags" Target="../tags/tag803.xml"/><Relationship Id="rId22" Type="http://schemas.openxmlformats.org/officeDocument/2006/relationships/tags" Target="../tags/tag811.xml"/><Relationship Id="rId27" Type="http://schemas.openxmlformats.org/officeDocument/2006/relationships/tags" Target="../tags/tag816.xml"/><Relationship Id="rId30"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8" Type="http://schemas.openxmlformats.org/officeDocument/2006/relationships/tags" Target="../tags/tag825.xml"/><Relationship Id="rId13" Type="http://schemas.openxmlformats.org/officeDocument/2006/relationships/tags" Target="../tags/tag830.xml"/><Relationship Id="rId18" Type="http://schemas.openxmlformats.org/officeDocument/2006/relationships/tags" Target="../tags/tag835.xml"/><Relationship Id="rId26" Type="http://schemas.openxmlformats.org/officeDocument/2006/relationships/tags" Target="../tags/tag843.xml"/><Relationship Id="rId3" Type="http://schemas.openxmlformats.org/officeDocument/2006/relationships/tags" Target="../tags/tag820.xml"/><Relationship Id="rId21" Type="http://schemas.openxmlformats.org/officeDocument/2006/relationships/tags" Target="../tags/tag838.xml"/><Relationship Id="rId7" Type="http://schemas.openxmlformats.org/officeDocument/2006/relationships/tags" Target="../tags/tag824.xml"/><Relationship Id="rId12" Type="http://schemas.openxmlformats.org/officeDocument/2006/relationships/tags" Target="../tags/tag829.xml"/><Relationship Id="rId17" Type="http://schemas.openxmlformats.org/officeDocument/2006/relationships/tags" Target="../tags/tag834.xml"/><Relationship Id="rId25" Type="http://schemas.openxmlformats.org/officeDocument/2006/relationships/tags" Target="../tags/tag842.xml"/><Relationship Id="rId2" Type="http://schemas.openxmlformats.org/officeDocument/2006/relationships/tags" Target="../tags/tag819.xml"/><Relationship Id="rId16" Type="http://schemas.openxmlformats.org/officeDocument/2006/relationships/tags" Target="../tags/tag833.xml"/><Relationship Id="rId20" Type="http://schemas.openxmlformats.org/officeDocument/2006/relationships/tags" Target="../tags/tag837.xml"/><Relationship Id="rId29" Type="http://schemas.openxmlformats.org/officeDocument/2006/relationships/slideLayout" Target="../slideLayouts/slideLayout2.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tags" Target="../tags/tag828.xml"/><Relationship Id="rId24" Type="http://schemas.openxmlformats.org/officeDocument/2006/relationships/tags" Target="../tags/tag841.xml"/><Relationship Id="rId5" Type="http://schemas.openxmlformats.org/officeDocument/2006/relationships/tags" Target="../tags/tag822.xml"/><Relationship Id="rId15" Type="http://schemas.openxmlformats.org/officeDocument/2006/relationships/tags" Target="../tags/tag832.xml"/><Relationship Id="rId23" Type="http://schemas.openxmlformats.org/officeDocument/2006/relationships/tags" Target="../tags/tag840.xml"/><Relationship Id="rId28" Type="http://schemas.openxmlformats.org/officeDocument/2006/relationships/tags" Target="../tags/tag845.xml"/><Relationship Id="rId10" Type="http://schemas.openxmlformats.org/officeDocument/2006/relationships/tags" Target="../tags/tag827.xml"/><Relationship Id="rId19" Type="http://schemas.openxmlformats.org/officeDocument/2006/relationships/tags" Target="../tags/tag836.xml"/><Relationship Id="rId4" Type="http://schemas.openxmlformats.org/officeDocument/2006/relationships/tags" Target="../tags/tag821.xml"/><Relationship Id="rId9" Type="http://schemas.openxmlformats.org/officeDocument/2006/relationships/tags" Target="../tags/tag826.xml"/><Relationship Id="rId14" Type="http://schemas.openxmlformats.org/officeDocument/2006/relationships/tags" Target="../tags/tag831.xml"/><Relationship Id="rId22" Type="http://schemas.openxmlformats.org/officeDocument/2006/relationships/tags" Target="../tags/tag839.xml"/><Relationship Id="rId27" Type="http://schemas.openxmlformats.org/officeDocument/2006/relationships/tags" Target="../tags/tag844.xml"/><Relationship Id="rId30"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8" Type="http://schemas.openxmlformats.org/officeDocument/2006/relationships/tags" Target="../tags/tag853.xml"/><Relationship Id="rId13" Type="http://schemas.openxmlformats.org/officeDocument/2006/relationships/tags" Target="../tags/tag858.xml"/><Relationship Id="rId18" Type="http://schemas.openxmlformats.org/officeDocument/2006/relationships/tags" Target="../tags/tag863.xml"/><Relationship Id="rId26" Type="http://schemas.openxmlformats.org/officeDocument/2006/relationships/tags" Target="../tags/tag871.xml"/><Relationship Id="rId3" Type="http://schemas.openxmlformats.org/officeDocument/2006/relationships/tags" Target="../tags/tag848.xml"/><Relationship Id="rId21" Type="http://schemas.openxmlformats.org/officeDocument/2006/relationships/tags" Target="../tags/tag866.xml"/><Relationship Id="rId7" Type="http://schemas.openxmlformats.org/officeDocument/2006/relationships/tags" Target="../tags/tag852.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2" Type="http://schemas.openxmlformats.org/officeDocument/2006/relationships/tags" Target="../tags/tag847.xml"/><Relationship Id="rId16" Type="http://schemas.openxmlformats.org/officeDocument/2006/relationships/tags" Target="../tags/tag861.xml"/><Relationship Id="rId20" Type="http://schemas.openxmlformats.org/officeDocument/2006/relationships/tags" Target="../tags/tag865.xml"/><Relationship Id="rId29" Type="http://schemas.openxmlformats.org/officeDocument/2006/relationships/slideLayout" Target="../slideLayouts/slideLayout2.xml"/><Relationship Id="rId1" Type="http://schemas.openxmlformats.org/officeDocument/2006/relationships/tags" Target="../tags/tag846.xml"/><Relationship Id="rId6" Type="http://schemas.openxmlformats.org/officeDocument/2006/relationships/tags" Target="../tags/tag851.xml"/><Relationship Id="rId11" Type="http://schemas.openxmlformats.org/officeDocument/2006/relationships/tags" Target="../tags/tag856.xml"/><Relationship Id="rId24" Type="http://schemas.openxmlformats.org/officeDocument/2006/relationships/tags" Target="../tags/tag869.xml"/><Relationship Id="rId5" Type="http://schemas.openxmlformats.org/officeDocument/2006/relationships/tags" Target="../tags/tag850.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10" Type="http://schemas.openxmlformats.org/officeDocument/2006/relationships/tags" Target="../tags/tag855.xml"/><Relationship Id="rId19" Type="http://schemas.openxmlformats.org/officeDocument/2006/relationships/tags" Target="../tags/tag864.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tags" Target="../tags/tag872.xml"/><Relationship Id="rId30"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8" Type="http://schemas.openxmlformats.org/officeDocument/2006/relationships/tags" Target="../tags/tag881.xml"/><Relationship Id="rId13" Type="http://schemas.openxmlformats.org/officeDocument/2006/relationships/tags" Target="../tags/tag886.xml"/><Relationship Id="rId18" Type="http://schemas.openxmlformats.org/officeDocument/2006/relationships/tags" Target="../tags/tag891.xml"/><Relationship Id="rId26" Type="http://schemas.openxmlformats.org/officeDocument/2006/relationships/tags" Target="../tags/tag899.xml"/><Relationship Id="rId3" Type="http://schemas.openxmlformats.org/officeDocument/2006/relationships/tags" Target="../tags/tag876.xml"/><Relationship Id="rId21" Type="http://schemas.openxmlformats.org/officeDocument/2006/relationships/tags" Target="../tags/tag894.xml"/><Relationship Id="rId7" Type="http://schemas.openxmlformats.org/officeDocument/2006/relationships/tags" Target="../tags/tag880.xml"/><Relationship Id="rId12" Type="http://schemas.openxmlformats.org/officeDocument/2006/relationships/tags" Target="../tags/tag885.xml"/><Relationship Id="rId17" Type="http://schemas.openxmlformats.org/officeDocument/2006/relationships/tags" Target="../tags/tag890.xml"/><Relationship Id="rId25" Type="http://schemas.openxmlformats.org/officeDocument/2006/relationships/tags" Target="../tags/tag898.xml"/><Relationship Id="rId2" Type="http://schemas.openxmlformats.org/officeDocument/2006/relationships/tags" Target="../tags/tag875.xml"/><Relationship Id="rId16" Type="http://schemas.openxmlformats.org/officeDocument/2006/relationships/tags" Target="../tags/tag889.xml"/><Relationship Id="rId20" Type="http://schemas.openxmlformats.org/officeDocument/2006/relationships/tags" Target="../tags/tag893.xml"/><Relationship Id="rId29" Type="http://schemas.openxmlformats.org/officeDocument/2006/relationships/slideLayout" Target="../slideLayouts/slideLayout2.xml"/><Relationship Id="rId1" Type="http://schemas.openxmlformats.org/officeDocument/2006/relationships/tags" Target="../tags/tag874.xml"/><Relationship Id="rId6" Type="http://schemas.openxmlformats.org/officeDocument/2006/relationships/tags" Target="../tags/tag879.xml"/><Relationship Id="rId11" Type="http://schemas.openxmlformats.org/officeDocument/2006/relationships/tags" Target="../tags/tag884.xml"/><Relationship Id="rId24" Type="http://schemas.openxmlformats.org/officeDocument/2006/relationships/tags" Target="../tags/tag897.xml"/><Relationship Id="rId5" Type="http://schemas.openxmlformats.org/officeDocument/2006/relationships/tags" Target="../tags/tag878.xml"/><Relationship Id="rId15" Type="http://schemas.openxmlformats.org/officeDocument/2006/relationships/tags" Target="../tags/tag888.xml"/><Relationship Id="rId23" Type="http://schemas.openxmlformats.org/officeDocument/2006/relationships/tags" Target="../tags/tag896.xml"/><Relationship Id="rId28" Type="http://schemas.openxmlformats.org/officeDocument/2006/relationships/tags" Target="../tags/tag901.xml"/><Relationship Id="rId10" Type="http://schemas.openxmlformats.org/officeDocument/2006/relationships/tags" Target="../tags/tag883.xml"/><Relationship Id="rId19" Type="http://schemas.openxmlformats.org/officeDocument/2006/relationships/tags" Target="../tags/tag892.xml"/><Relationship Id="rId4" Type="http://schemas.openxmlformats.org/officeDocument/2006/relationships/tags" Target="../tags/tag877.xml"/><Relationship Id="rId9" Type="http://schemas.openxmlformats.org/officeDocument/2006/relationships/tags" Target="../tags/tag882.xml"/><Relationship Id="rId14" Type="http://schemas.openxmlformats.org/officeDocument/2006/relationships/tags" Target="../tags/tag887.xml"/><Relationship Id="rId22" Type="http://schemas.openxmlformats.org/officeDocument/2006/relationships/tags" Target="../tags/tag895.xml"/><Relationship Id="rId27" Type="http://schemas.openxmlformats.org/officeDocument/2006/relationships/tags" Target="../tags/tag900.xml"/><Relationship Id="rId30"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8" Type="http://schemas.openxmlformats.org/officeDocument/2006/relationships/tags" Target="../tags/tag909.xml"/><Relationship Id="rId13" Type="http://schemas.openxmlformats.org/officeDocument/2006/relationships/tags" Target="../tags/tag914.xml"/><Relationship Id="rId18" Type="http://schemas.openxmlformats.org/officeDocument/2006/relationships/tags" Target="../tags/tag919.xml"/><Relationship Id="rId26" Type="http://schemas.openxmlformats.org/officeDocument/2006/relationships/tags" Target="../tags/tag927.xml"/><Relationship Id="rId3" Type="http://schemas.openxmlformats.org/officeDocument/2006/relationships/tags" Target="../tags/tag904.xml"/><Relationship Id="rId21" Type="http://schemas.openxmlformats.org/officeDocument/2006/relationships/tags" Target="../tags/tag922.xml"/><Relationship Id="rId7" Type="http://schemas.openxmlformats.org/officeDocument/2006/relationships/tags" Target="../tags/tag908.xml"/><Relationship Id="rId12" Type="http://schemas.openxmlformats.org/officeDocument/2006/relationships/tags" Target="../tags/tag913.xml"/><Relationship Id="rId17" Type="http://schemas.openxmlformats.org/officeDocument/2006/relationships/tags" Target="../tags/tag918.xml"/><Relationship Id="rId25" Type="http://schemas.openxmlformats.org/officeDocument/2006/relationships/tags" Target="../tags/tag926.xml"/><Relationship Id="rId2" Type="http://schemas.openxmlformats.org/officeDocument/2006/relationships/tags" Target="../tags/tag903.xml"/><Relationship Id="rId16" Type="http://schemas.openxmlformats.org/officeDocument/2006/relationships/tags" Target="../tags/tag917.xml"/><Relationship Id="rId20" Type="http://schemas.openxmlformats.org/officeDocument/2006/relationships/tags" Target="../tags/tag921.xml"/><Relationship Id="rId29" Type="http://schemas.openxmlformats.org/officeDocument/2006/relationships/slideLayout" Target="../slideLayouts/slideLayout2.xml"/><Relationship Id="rId1" Type="http://schemas.openxmlformats.org/officeDocument/2006/relationships/tags" Target="../tags/tag902.xml"/><Relationship Id="rId6" Type="http://schemas.openxmlformats.org/officeDocument/2006/relationships/tags" Target="../tags/tag907.xml"/><Relationship Id="rId11" Type="http://schemas.openxmlformats.org/officeDocument/2006/relationships/tags" Target="../tags/tag912.xml"/><Relationship Id="rId24" Type="http://schemas.openxmlformats.org/officeDocument/2006/relationships/tags" Target="../tags/tag925.xml"/><Relationship Id="rId5" Type="http://schemas.openxmlformats.org/officeDocument/2006/relationships/tags" Target="../tags/tag906.xml"/><Relationship Id="rId15" Type="http://schemas.openxmlformats.org/officeDocument/2006/relationships/tags" Target="../tags/tag916.xml"/><Relationship Id="rId23" Type="http://schemas.openxmlformats.org/officeDocument/2006/relationships/tags" Target="../tags/tag924.xml"/><Relationship Id="rId28" Type="http://schemas.openxmlformats.org/officeDocument/2006/relationships/tags" Target="../tags/tag929.xml"/><Relationship Id="rId10" Type="http://schemas.openxmlformats.org/officeDocument/2006/relationships/tags" Target="../tags/tag911.xml"/><Relationship Id="rId19" Type="http://schemas.openxmlformats.org/officeDocument/2006/relationships/tags" Target="../tags/tag920.xml"/><Relationship Id="rId4" Type="http://schemas.openxmlformats.org/officeDocument/2006/relationships/tags" Target="../tags/tag905.xml"/><Relationship Id="rId9" Type="http://schemas.openxmlformats.org/officeDocument/2006/relationships/tags" Target="../tags/tag910.xml"/><Relationship Id="rId14" Type="http://schemas.openxmlformats.org/officeDocument/2006/relationships/tags" Target="../tags/tag915.xml"/><Relationship Id="rId22" Type="http://schemas.openxmlformats.org/officeDocument/2006/relationships/tags" Target="../tags/tag923.xml"/><Relationship Id="rId27" Type="http://schemas.openxmlformats.org/officeDocument/2006/relationships/tags" Target="../tags/tag928.xml"/><Relationship Id="rId30"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8" Type="http://schemas.openxmlformats.org/officeDocument/2006/relationships/tags" Target="../tags/tag937.xml"/><Relationship Id="rId13" Type="http://schemas.openxmlformats.org/officeDocument/2006/relationships/tags" Target="../tags/tag942.xml"/><Relationship Id="rId18" Type="http://schemas.openxmlformats.org/officeDocument/2006/relationships/tags" Target="../tags/tag947.xml"/><Relationship Id="rId26" Type="http://schemas.openxmlformats.org/officeDocument/2006/relationships/tags" Target="../tags/tag955.xml"/><Relationship Id="rId3" Type="http://schemas.openxmlformats.org/officeDocument/2006/relationships/tags" Target="../tags/tag932.xml"/><Relationship Id="rId21" Type="http://schemas.openxmlformats.org/officeDocument/2006/relationships/tags" Target="../tags/tag950.xml"/><Relationship Id="rId7" Type="http://schemas.openxmlformats.org/officeDocument/2006/relationships/tags" Target="../tags/tag936.xml"/><Relationship Id="rId12" Type="http://schemas.openxmlformats.org/officeDocument/2006/relationships/tags" Target="../tags/tag941.xml"/><Relationship Id="rId17" Type="http://schemas.openxmlformats.org/officeDocument/2006/relationships/tags" Target="../tags/tag946.xml"/><Relationship Id="rId25" Type="http://schemas.openxmlformats.org/officeDocument/2006/relationships/tags" Target="../tags/tag954.xml"/><Relationship Id="rId2" Type="http://schemas.openxmlformats.org/officeDocument/2006/relationships/tags" Target="../tags/tag931.xml"/><Relationship Id="rId16" Type="http://schemas.openxmlformats.org/officeDocument/2006/relationships/tags" Target="../tags/tag945.xml"/><Relationship Id="rId20" Type="http://schemas.openxmlformats.org/officeDocument/2006/relationships/tags" Target="../tags/tag949.xml"/><Relationship Id="rId29" Type="http://schemas.openxmlformats.org/officeDocument/2006/relationships/slideLayout" Target="../slideLayouts/slideLayout2.xml"/><Relationship Id="rId1" Type="http://schemas.openxmlformats.org/officeDocument/2006/relationships/tags" Target="../tags/tag930.xml"/><Relationship Id="rId6" Type="http://schemas.openxmlformats.org/officeDocument/2006/relationships/tags" Target="../tags/tag935.xml"/><Relationship Id="rId11" Type="http://schemas.openxmlformats.org/officeDocument/2006/relationships/tags" Target="../tags/tag940.xml"/><Relationship Id="rId24" Type="http://schemas.openxmlformats.org/officeDocument/2006/relationships/tags" Target="../tags/tag953.xml"/><Relationship Id="rId5" Type="http://schemas.openxmlformats.org/officeDocument/2006/relationships/tags" Target="../tags/tag934.xml"/><Relationship Id="rId15" Type="http://schemas.openxmlformats.org/officeDocument/2006/relationships/tags" Target="../tags/tag944.xml"/><Relationship Id="rId23" Type="http://schemas.openxmlformats.org/officeDocument/2006/relationships/tags" Target="../tags/tag952.xml"/><Relationship Id="rId28" Type="http://schemas.openxmlformats.org/officeDocument/2006/relationships/tags" Target="../tags/tag957.xml"/><Relationship Id="rId10" Type="http://schemas.openxmlformats.org/officeDocument/2006/relationships/tags" Target="../tags/tag939.xml"/><Relationship Id="rId19" Type="http://schemas.openxmlformats.org/officeDocument/2006/relationships/tags" Target="../tags/tag948.xml"/><Relationship Id="rId4" Type="http://schemas.openxmlformats.org/officeDocument/2006/relationships/tags" Target="../tags/tag933.xml"/><Relationship Id="rId9" Type="http://schemas.openxmlformats.org/officeDocument/2006/relationships/tags" Target="../tags/tag938.xml"/><Relationship Id="rId14" Type="http://schemas.openxmlformats.org/officeDocument/2006/relationships/tags" Target="../tags/tag943.xml"/><Relationship Id="rId22" Type="http://schemas.openxmlformats.org/officeDocument/2006/relationships/tags" Target="../tags/tag951.xml"/><Relationship Id="rId27" Type="http://schemas.openxmlformats.org/officeDocument/2006/relationships/tags" Target="../tags/tag956.xml"/><Relationship Id="rId30"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8" Type="http://schemas.openxmlformats.org/officeDocument/2006/relationships/tags" Target="../tags/tag965.xml"/><Relationship Id="rId13" Type="http://schemas.openxmlformats.org/officeDocument/2006/relationships/tags" Target="../tags/tag970.xml"/><Relationship Id="rId18" Type="http://schemas.openxmlformats.org/officeDocument/2006/relationships/tags" Target="../tags/tag975.xml"/><Relationship Id="rId26" Type="http://schemas.openxmlformats.org/officeDocument/2006/relationships/tags" Target="../tags/tag983.xml"/><Relationship Id="rId3" Type="http://schemas.openxmlformats.org/officeDocument/2006/relationships/tags" Target="../tags/tag960.xml"/><Relationship Id="rId21" Type="http://schemas.openxmlformats.org/officeDocument/2006/relationships/tags" Target="../tags/tag978.xml"/><Relationship Id="rId7" Type="http://schemas.openxmlformats.org/officeDocument/2006/relationships/tags" Target="../tags/tag964.xml"/><Relationship Id="rId12" Type="http://schemas.openxmlformats.org/officeDocument/2006/relationships/tags" Target="../tags/tag969.xml"/><Relationship Id="rId17" Type="http://schemas.openxmlformats.org/officeDocument/2006/relationships/tags" Target="../tags/tag974.xml"/><Relationship Id="rId25" Type="http://schemas.openxmlformats.org/officeDocument/2006/relationships/tags" Target="../tags/tag982.xml"/><Relationship Id="rId2" Type="http://schemas.openxmlformats.org/officeDocument/2006/relationships/tags" Target="../tags/tag959.xml"/><Relationship Id="rId16" Type="http://schemas.openxmlformats.org/officeDocument/2006/relationships/tags" Target="../tags/tag973.xml"/><Relationship Id="rId20" Type="http://schemas.openxmlformats.org/officeDocument/2006/relationships/tags" Target="../tags/tag977.xml"/><Relationship Id="rId29" Type="http://schemas.openxmlformats.org/officeDocument/2006/relationships/slideLayout" Target="../slideLayouts/slideLayout2.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tags" Target="../tags/tag968.xml"/><Relationship Id="rId24" Type="http://schemas.openxmlformats.org/officeDocument/2006/relationships/tags" Target="../tags/tag981.xml"/><Relationship Id="rId5" Type="http://schemas.openxmlformats.org/officeDocument/2006/relationships/tags" Target="../tags/tag962.xml"/><Relationship Id="rId15" Type="http://schemas.openxmlformats.org/officeDocument/2006/relationships/tags" Target="../tags/tag972.xml"/><Relationship Id="rId23" Type="http://schemas.openxmlformats.org/officeDocument/2006/relationships/tags" Target="../tags/tag980.xml"/><Relationship Id="rId28" Type="http://schemas.openxmlformats.org/officeDocument/2006/relationships/tags" Target="../tags/tag985.xml"/><Relationship Id="rId10" Type="http://schemas.openxmlformats.org/officeDocument/2006/relationships/tags" Target="../tags/tag967.xml"/><Relationship Id="rId19" Type="http://schemas.openxmlformats.org/officeDocument/2006/relationships/tags" Target="../tags/tag976.xml"/><Relationship Id="rId4" Type="http://schemas.openxmlformats.org/officeDocument/2006/relationships/tags" Target="../tags/tag961.xml"/><Relationship Id="rId9" Type="http://schemas.openxmlformats.org/officeDocument/2006/relationships/tags" Target="../tags/tag966.xml"/><Relationship Id="rId14" Type="http://schemas.openxmlformats.org/officeDocument/2006/relationships/tags" Target="../tags/tag971.xml"/><Relationship Id="rId22" Type="http://schemas.openxmlformats.org/officeDocument/2006/relationships/tags" Target="../tags/tag979.xml"/><Relationship Id="rId27" Type="http://schemas.openxmlformats.org/officeDocument/2006/relationships/tags" Target="../tags/tag984.xml"/><Relationship Id="rId30"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8" Type="http://schemas.openxmlformats.org/officeDocument/2006/relationships/tags" Target="../tags/tag993.xml"/><Relationship Id="rId13" Type="http://schemas.openxmlformats.org/officeDocument/2006/relationships/tags" Target="../tags/tag998.xml"/><Relationship Id="rId18" Type="http://schemas.openxmlformats.org/officeDocument/2006/relationships/tags" Target="../tags/tag1003.xml"/><Relationship Id="rId26" Type="http://schemas.openxmlformats.org/officeDocument/2006/relationships/tags" Target="../tags/tag1011.xml"/><Relationship Id="rId3" Type="http://schemas.openxmlformats.org/officeDocument/2006/relationships/tags" Target="../tags/tag988.xml"/><Relationship Id="rId21" Type="http://schemas.openxmlformats.org/officeDocument/2006/relationships/tags" Target="../tags/tag1006.xml"/><Relationship Id="rId7" Type="http://schemas.openxmlformats.org/officeDocument/2006/relationships/tags" Target="../tags/tag992.xml"/><Relationship Id="rId12" Type="http://schemas.openxmlformats.org/officeDocument/2006/relationships/tags" Target="../tags/tag997.xml"/><Relationship Id="rId17" Type="http://schemas.openxmlformats.org/officeDocument/2006/relationships/tags" Target="../tags/tag1002.xml"/><Relationship Id="rId25" Type="http://schemas.openxmlformats.org/officeDocument/2006/relationships/tags" Target="../tags/tag1010.xml"/><Relationship Id="rId2" Type="http://schemas.openxmlformats.org/officeDocument/2006/relationships/tags" Target="../tags/tag987.xml"/><Relationship Id="rId16" Type="http://schemas.openxmlformats.org/officeDocument/2006/relationships/tags" Target="../tags/tag1001.xml"/><Relationship Id="rId20" Type="http://schemas.openxmlformats.org/officeDocument/2006/relationships/tags" Target="../tags/tag1005.xml"/><Relationship Id="rId29" Type="http://schemas.openxmlformats.org/officeDocument/2006/relationships/slideLayout" Target="../slideLayouts/slideLayout2.xml"/><Relationship Id="rId1" Type="http://schemas.openxmlformats.org/officeDocument/2006/relationships/tags" Target="../tags/tag986.xml"/><Relationship Id="rId6" Type="http://schemas.openxmlformats.org/officeDocument/2006/relationships/tags" Target="../tags/tag991.xml"/><Relationship Id="rId11" Type="http://schemas.openxmlformats.org/officeDocument/2006/relationships/tags" Target="../tags/tag996.xml"/><Relationship Id="rId24" Type="http://schemas.openxmlformats.org/officeDocument/2006/relationships/tags" Target="../tags/tag1009.xml"/><Relationship Id="rId5" Type="http://schemas.openxmlformats.org/officeDocument/2006/relationships/tags" Target="../tags/tag990.xml"/><Relationship Id="rId15" Type="http://schemas.openxmlformats.org/officeDocument/2006/relationships/tags" Target="../tags/tag1000.xml"/><Relationship Id="rId23" Type="http://schemas.openxmlformats.org/officeDocument/2006/relationships/tags" Target="../tags/tag1008.xml"/><Relationship Id="rId28" Type="http://schemas.openxmlformats.org/officeDocument/2006/relationships/tags" Target="../tags/tag1013.xml"/><Relationship Id="rId10" Type="http://schemas.openxmlformats.org/officeDocument/2006/relationships/tags" Target="../tags/tag995.xml"/><Relationship Id="rId19" Type="http://schemas.openxmlformats.org/officeDocument/2006/relationships/tags" Target="../tags/tag1004.xml"/><Relationship Id="rId4" Type="http://schemas.openxmlformats.org/officeDocument/2006/relationships/tags" Target="../tags/tag989.xml"/><Relationship Id="rId9" Type="http://schemas.openxmlformats.org/officeDocument/2006/relationships/tags" Target="../tags/tag994.xml"/><Relationship Id="rId14" Type="http://schemas.openxmlformats.org/officeDocument/2006/relationships/tags" Target="../tags/tag999.xml"/><Relationship Id="rId22" Type="http://schemas.openxmlformats.org/officeDocument/2006/relationships/tags" Target="../tags/tag1007.xml"/><Relationship Id="rId27" Type="http://schemas.openxmlformats.org/officeDocument/2006/relationships/tags" Target="../tags/tag1012.xml"/><Relationship Id="rId30"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50.xml.rels><?xml version="1.0" encoding="UTF-8" standalone="yes"?>
<Relationships xmlns="http://schemas.openxmlformats.org/package/2006/relationships"><Relationship Id="rId8" Type="http://schemas.openxmlformats.org/officeDocument/2006/relationships/tags" Target="../tags/tag1021.xml"/><Relationship Id="rId13" Type="http://schemas.openxmlformats.org/officeDocument/2006/relationships/tags" Target="../tags/tag1026.xml"/><Relationship Id="rId18" Type="http://schemas.openxmlformats.org/officeDocument/2006/relationships/tags" Target="../tags/tag1031.xml"/><Relationship Id="rId26" Type="http://schemas.openxmlformats.org/officeDocument/2006/relationships/tags" Target="../tags/tag1039.xml"/><Relationship Id="rId3" Type="http://schemas.openxmlformats.org/officeDocument/2006/relationships/tags" Target="../tags/tag1016.xml"/><Relationship Id="rId21" Type="http://schemas.openxmlformats.org/officeDocument/2006/relationships/tags" Target="../tags/tag1034.xml"/><Relationship Id="rId7" Type="http://schemas.openxmlformats.org/officeDocument/2006/relationships/tags" Target="../tags/tag1020.xml"/><Relationship Id="rId12" Type="http://schemas.openxmlformats.org/officeDocument/2006/relationships/tags" Target="../tags/tag1025.xml"/><Relationship Id="rId17" Type="http://schemas.openxmlformats.org/officeDocument/2006/relationships/tags" Target="../tags/tag1030.xml"/><Relationship Id="rId25" Type="http://schemas.openxmlformats.org/officeDocument/2006/relationships/tags" Target="../tags/tag1038.xml"/><Relationship Id="rId2" Type="http://schemas.openxmlformats.org/officeDocument/2006/relationships/tags" Target="../tags/tag1015.xml"/><Relationship Id="rId16" Type="http://schemas.openxmlformats.org/officeDocument/2006/relationships/tags" Target="../tags/tag1029.xml"/><Relationship Id="rId20" Type="http://schemas.openxmlformats.org/officeDocument/2006/relationships/tags" Target="../tags/tag1033.xml"/><Relationship Id="rId29" Type="http://schemas.openxmlformats.org/officeDocument/2006/relationships/slideLayout" Target="../slideLayouts/slideLayout2.xml"/><Relationship Id="rId1" Type="http://schemas.openxmlformats.org/officeDocument/2006/relationships/tags" Target="../tags/tag1014.xml"/><Relationship Id="rId6" Type="http://schemas.openxmlformats.org/officeDocument/2006/relationships/tags" Target="../tags/tag1019.xml"/><Relationship Id="rId11" Type="http://schemas.openxmlformats.org/officeDocument/2006/relationships/tags" Target="../tags/tag1024.xml"/><Relationship Id="rId24" Type="http://schemas.openxmlformats.org/officeDocument/2006/relationships/tags" Target="../tags/tag1037.xml"/><Relationship Id="rId5" Type="http://schemas.openxmlformats.org/officeDocument/2006/relationships/tags" Target="../tags/tag1018.xml"/><Relationship Id="rId15" Type="http://schemas.openxmlformats.org/officeDocument/2006/relationships/tags" Target="../tags/tag1028.xml"/><Relationship Id="rId23" Type="http://schemas.openxmlformats.org/officeDocument/2006/relationships/tags" Target="../tags/tag1036.xml"/><Relationship Id="rId28" Type="http://schemas.openxmlformats.org/officeDocument/2006/relationships/tags" Target="../tags/tag1041.xml"/><Relationship Id="rId10" Type="http://schemas.openxmlformats.org/officeDocument/2006/relationships/tags" Target="../tags/tag1023.xml"/><Relationship Id="rId19" Type="http://schemas.openxmlformats.org/officeDocument/2006/relationships/tags" Target="../tags/tag1032.xml"/><Relationship Id="rId4" Type="http://schemas.openxmlformats.org/officeDocument/2006/relationships/tags" Target="../tags/tag1017.xml"/><Relationship Id="rId9" Type="http://schemas.openxmlformats.org/officeDocument/2006/relationships/tags" Target="../tags/tag1022.xml"/><Relationship Id="rId14" Type="http://schemas.openxmlformats.org/officeDocument/2006/relationships/tags" Target="../tags/tag1027.xml"/><Relationship Id="rId22" Type="http://schemas.openxmlformats.org/officeDocument/2006/relationships/tags" Target="../tags/tag1035.xml"/><Relationship Id="rId27" Type="http://schemas.openxmlformats.org/officeDocument/2006/relationships/tags" Target="../tags/tag1040.xml"/><Relationship Id="rId30"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8" Type="http://schemas.openxmlformats.org/officeDocument/2006/relationships/tags" Target="../tags/tag1049.xml"/><Relationship Id="rId13" Type="http://schemas.openxmlformats.org/officeDocument/2006/relationships/tags" Target="../tags/tag1054.xml"/><Relationship Id="rId18" Type="http://schemas.openxmlformats.org/officeDocument/2006/relationships/tags" Target="../tags/tag1059.xml"/><Relationship Id="rId26" Type="http://schemas.openxmlformats.org/officeDocument/2006/relationships/tags" Target="../tags/tag1067.xml"/><Relationship Id="rId3" Type="http://schemas.openxmlformats.org/officeDocument/2006/relationships/tags" Target="../tags/tag1044.xml"/><Relationship Id="rId21" Type="http://schemas.openxmlformats.org/officeDocument/2006/relationships/tags" Target="../tags/tag1062.xml"/><Relationship Id="rId7" Type="http://schemas.openxmlformats.org/officeDocument/2006/relationships/tags" Target="../tags/tag1048.xml"/><Relationship Id="rId12" Type="http://schemas.openxmlformats.org/officeDocument/2006/relationships/tags" Target="../tags/tag1053.xml"/><Relationship Id="rId17" Type="http://schemas.openxmlformats.org/officeDocument/2006/relationships/tags" Target="../tags/tag1058.xml"/><Relationship Id="rId25" Type="http://schemas.openxmlformats.org/officeDocument/2006/relationships/tags" Target="../tags/tag1066.xml"/><Relationship Id="rId2" Type="http://schemas.openxmlformats.org/officeDocument/2006/relationships/tags" Target="../tags/tag1043.xml"/><Relationship Id="rId16" Type="http://schemas.openxmlformats.org/officeDocument/2006/relationships/tags" Target="../tags/tag1057.xml"/><Relationship Id="rId20" Type="http://schemas.openxmlformats.org/officeDocument/2006/relationships/tags" Target="../tags/tag1061.xml"/><Relationship Id="rId29" Type="http://schemas.openxmlformats.org/officeDocument/2006/relationships/slideLayout" Target="../slideLayouts/slideLayout2.xml"/><Relationship Id="rId1" Type="http://schemas.openxmlformats.org/officeDocument/2006/relationships/tags" Target="../tags/tag1042.xml"/><Relationship Id="rId6" Type="http://schemas.openxmlformats.org/officeDocument/2006/relationships/tags" Target="../tags/tag1047.xml"/><Relationship Id="rId11" Type="http://schemas.openxmlformats.org/officeDocument/2006/relationships/tags" Target="../tags/tag1052.xml"/><Relationship Id="rId24" Type="http://schemas.openxmlformats.org/officeDocument/2006/relationships/tags" Target="../tags/tag1065.xml"/><Relationship Id="rId5" Type="http://schemas.openxmlformats.org/officeDocument/2006/relationships/tags" Target="../tags/tag1046.xml"/><Relationship Id="rId15" Type="http://schemas.openxmlformats.org/officeDocument/2006/relationships/tags" Target="../tags/tag1056.xml"/><Relationship Id="rId23" Type="http://schemas.openxmlformats.org/officeDocument/2006/relationships/tags" Target="../tags/tag1064.xml"/><Relationship Id="rId28" Type="http://schemas.openxmlformats.org/officeDocument/2006/relationships/tags" Target="../tags/tag1069.xml"/><Relationship Id="rId10" Type="http://schemas.openxmlformats.org/officeDocument/2006/relationships/tags" Target="../tags/tag1051.xml"/><Relationship Id="rId19" Type="http://schemas.openxmlformats.org/officeDocument/2006/relationships/tags" Target="../tags/tag1060.xml"/><Relationship Id="rId4" Type="http://schemas.openxmlformats.org/officeDocument/2006/relationships/tags" Target="../tags/tag1045.xml"/><Relationship Id="rId9" Type="http://schemas.openxmlformats.org/officeDocument/2006/relationships/tags" Target="../tags/tag1050.xml"/><Relationship Id="rId14" Type="http://schemas.openxmlformats.org/officeDocument/2006/relationships/tags" Target="../tags/tag1055.xml"/><Relationship Id="rId22" Type="http://schemas.openxmlformats.org/officeDocument/2006/relationships/tags" Target="../tags/tag1063.xml"/><Relationship Id="rId27" Type="http://schemas.openxmlformats.org/officeDocument/2006/relationships/tags" Target="../tags/tag1068.xml"/><Relationship Id="rId30"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8" Type="http://schemas.openxmlformats.org/officeDocument/2006/relationships/tags" Target="../tags/tag1077.xml"/><Relationship Id="rId13" Type="http://schemas.openxmlformats.org/officeDocument/2006/relationships/tags" Target="../tags/tag1082.xml"/><Relationship Id="rId18" Type="http://schemas.openxmlformats.org/officeDocument/2006/relationships/tags" Target="../tags/tag1087.xml"/><Relationship Id="rId26" Type="http://schemas.openxmlformats.org/officeDocument/2006/relationships/tags" Target="../tags/tag1095.xml"/><Relationship Id="rId3" Type="http://schemas.openxmlformats.org/officeDocument/2006/relationships/tags" Target="../tags/tag1072.xml"/><Relationship Id="rId21" Type="http://schemas.openxmlformats.org/officeDocument/2006/relationships/tags" Target="../tags/tag1090.xml"/><Relationship Id="rId7" Type="http://schemas.openxmlformats.org/officeDocument/2006/relationships/tags" Target="../tags/tag1076.xml"/><Relationship Id="rId12" Type="http://schemas.openxmlformats.org/officeDocument/2006/relationships/tags" Target="../tags/tag1081.xml"/><Relationship Id="rId17" Type="http://schemas.openxmlformats.org/officeDocument/2006/relationships/tags" Target="../tags/tag1086.xml"/><Relationship Id="rId25" Type="http://schemas.openxmlformats.org/officeDocument/2006/relationships/tags" Target="../tags/tag1094.xml"/><Relationship Id="rId2" Type="http://schemas.openxmlformats.org/officeDocument/2006/relationships/tags" Target="../tags/tag1071.xml"/><Relationship Id="rId16" Type="http://schemas.openxmlformats.org/officeDocument/2006/relationships/tags" Target="../tags/tag1085.xml"/><Relationship Id="rId20" Type="http://schemas.openxmlformats.org/officeDocument/2006/relationships/tags" Target="../tags/tag1089.xml"/><Relationship Id="rId29" Type="http://schemas.openxmlformats.org/officeDocument/2006/relationships/slideLayout" Target="../slideLayouts/slideLayout2.xml"/><Relationship Id="rId1" Type="http://schemas.openxmlformats.org/officeDocument/2006/relationships/tags" Target="../tags/tag1070.xml"/><Relationship Id="rId6" Type="http://schemas.openxmlformats.org/officeDocument/2006/relationships/tags" Target="../tags/tag1075.xml"/><Relationship Id="rId11" Type="http://schemas.openxmlformats.org/officeDocument/2006/relationships/tags" Target="../tags/tag1080.xml"/><Relationship Id="rId24" Type="http://schemas.openxmlformats.org/officeDocument/2006/relationships/tags" Target="../tags/tag1093.xml"/><Relationship Id="rId5" Type="http://schemas.openxmlformats.org/officeDocument/2006/relationships/tags" Target="../tags/tag1074.xml"/><Relationship Id="rId15" Type="http://schemas.openxmlformats.org/officeDocument/2006/relationships/tags" Target="../tags/tag1084.xml"/><Relationship Id="rId23" Type="http://schemas.openxmlformats.org/officeDocument/2006/relationships/tags" Target="../tags/tag1092.xml"/><Relationship Id="rId28" Type="http://schemas.openxmlformats.org/officeDocument/2006/relationships/tags" Target="../tags/tag1097.xml"/><Relationship Id="rId10" Type="http://schemas.openxmlformats.org/officeDocument/2006/relationships/tags" Target="../tags/tag1079.xml"/><Relationship Id="rId19" Type="http://schemas.openxmlformats.org/officeDocument/2006/relationships/tags" Target="../tags/tag1088.xml"/><Relationship Id="rId4" Type="http://schemas.openxmlformats.org/officeDocument/2006/relationships/tags" Target="../tags/tag1073.xml"/><Relationship Id="rId9" Type="http://schemas.openxmlformats.org/officeDocument/2006/relationships/tags" Target="../tags/tag1078.xml"/><Relationship Id="rId14" Type="http://schemas.openxmlformats.org/officeDocument/2006/relationships/tags" Target="../tags/tag1083.xml"/><Relationship Id="rId22" Type="http://schemas.openxmlformats.org/officeDocument/2006/relationships/tags" Target="../tags/tag1091.xml"/><Relationship Id="rId27" Type="http://schemas.openxmlformats.org/officeDocument/2006/relationships/tags" Target="../tags/tag1096.xml"/><Relationship Id="rId30"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tags" Target="../tags/tag1100.xml"/><Relationship Id="rId2" Type="http://schemas.openxmlformats.org/officeDocument/2006/relationships/tags" Target="../tags/tag1099.xml"/><Relationship Id="rId1" Type="http://schemas.openxmlformats.org/officeDocument/2006/relationships/tags" Target="../tags/tag1098.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103.xml"/><Relationship Id="rId2" Type="http://schemas.openxmlformats.org/officeDocument/2006/relationships/tags" Target="../tags/tag1102.xml"/><Relationship Id="rId1" Type="http://schemas.openxmlformats.org/officeDocument/2006/relationships/tags" Target="../tags/tag1101.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106.xml"/><Relationship Id="rId2" Type="http://schemas.openxmlformats.org/officeDocument/2006/relationships/tags" Target="../tags/tag1105.xml"/><Relationship Id="rId1" Type="http://schemas.openxmlformats.org/officeDocument/2006/relationships/tags" Target="../tags/tag1104.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107.xml"/></Relationships>
</file>

<file path=ppt/slides/_rels/slide56.xml.rels><?xml version="1.0" encoding="UTF-8" standalone="yes"?>
<Relationships xmlns="http://schemas.openxmlformats.org/package/2006/relationships"><Relationship Id="rId3" Type="http://schemas.openxmlformats.org/officeDocument/2006/relationships/tags" Target="../tags/tag1110.xml"/><Relationship Id="rId2" Type="http://schemas.openxmlformats.org/officeDocument/2006/relationships/tags" Target="../tags/tag1109.xml"/><Relationship Id="rId1" Type="http://schemas.openxmlformats.org/officeDocument/2006/relationships/tags" Target="../tags/tag1108.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113.xml"/><Relationship Id="rId2" Type="http://schemas.openxmlformats.org/officeDocument/2006/relationships/tags" Target="../tags/tag1112.xml"/><Relationship Id="rId1" Type="http://schemas.openxmlformats.org/officeDocument/2006/relationships/tags" Target="../tags/tag1111.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116.xml"/><Relationship Id="rId2" Type="http://schemas.openxmlformats.org/officeDocument/2006/relationships/tags" Target="../tags/tag1115.xml"/><Relationship Id="rId1" Type="http://schemas.openxmlformats.org/officeDocument/2006/relationships/tags" Target="../tags/tag1114.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117.xml"/></Relationships>
</file>

<file path=ppt/slides/_rels/slide59.xml.rels><?xml version="1.0" encoding="UTF-8" standalone="yes"?>
<Relationships xmlns="http://schemas.openxmlformats.org/package/2006/relationships"><Relationship Id="rId3" Type="http://schemas.openxmlformats.org/officeDocument/2006/relationships/tags" Target="../tags/tag1120.xml"/><Relationship Id="rId2" Type="http://schemas.openxmlformats.org/officeDocument/2006/relationships/tags" Target="../tags/tag1119.xml"/><Relationship Id="rId1" Type="http://schemas.openxmlformats.org/officeDocument/2006/relationships/tags" Target="../tags/tag1118.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24DE-D48D-460C-916B-2450517893F2}"/>
              </a:ext>
            </a:extLst>
          </p:cNvPr>
          <p:cNvSpPr>
            <a:spLocks noGrp="1"/>
          </p:cNvSpPr>
          <p:nvPr>
            <p:ph type="ctrTitle"/>
          </p:nvPr>
        </p:nvSpPr>
        <p:spPr>
          <a:xfrm>
            <a:off x="1281545" y="1041400"/>
            <a:ext cx="9628909" cy="2387600"/>
          </a:xfrm>
        </p:spPr>
        <p:txBody>
          <a:bodyPr>
            <a:normAutofit/>
          </a:bodyPr>
          <a:lstStyle/>
          <a:p>
            <a:r>
              <a:rPr lang="en-US" sz="4000" dirty="0"/>
              <a:t>CSE 332: Data Structures &amp; Parallelism</a:t>
            </a:r>
            <a:br>
              <a:rPr lang="en-US" sz="4000" dirty="0"/>
            </a:br>
            <a:r>
              <a:rPr lang="en-US" sz="4000" dirty="0"/>
              <a:t>Lecture 18: Graphs Intro</a:t>
            </a:r>
          </a:p>
        </p:txBody>
      </p:sp>
      <p:sp>
        <p:nvSpPr>
          <p:cNvPr id="3" name="Subtitle 2">
            <a:extLst>
              <a:ext uri="{FF2B5EF4-FFF2-40B4-BE49-F238E27FC236}">
                <a16:creationId xmlns:a16="http://schemas.microsoft.com/office/drawing/2014/main" id="{E0B3C5D8-0730-4EC8-AFEB-1671F088439D}"/>
              </a:ext>
            </a:extLst>
          </p:cNvPr>
          <p:cNvSpPr>
            <a:spLocks noGrp="1"/>
          </p:cNvSpPr>
          <p:nvPr>
            <p:ph type="subTitle" idx="1"/>
          </p:nvPr>
        </p:nvSpPr>
        <p:spPr>
          <a:xfrm>
            <a:off x="1524000" y="4700996"/>
            <a:ext cx="9144000" cy="1655762"/>
          </a:xfrm>
        </p:spPr>
        <p:txBody>
          <a:bodyPr/>
          <a:lstStyle/>
          <a:p>
            <a:r>
              <a:rPr lang="en-US" dirty="0"/>
              <a:t>Arthur Liu</a:t>
            </a:r>
          </a:p>
          <a:p>
            <a:r>
              <a:rPr lang="en-US" dirty="0"/>
              <a:t>Summer 2022</a:t>
            </a:r>
          </a:p>
        </p:txBody>
      </p:sp>
      <p:sp>
        <p:nvSpPr>
          <p:cNvPr id="4" name="Date Placeholder 3">
            <a:extLst>
              <a:ext uri="{FF2B5EF4-FFF2-40B4-BE49-F238E27FC236}">
                <a16:creationId xmlns:a16="http://schemas.microsoft.com/office/drawing/2014/main" id="{B3278DE8-3461-0749-92EC-812E5405E8E3}"/>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9BE4462C-F60F-3B49-99AA-9F6FE80E876A}"/>
              </a:ext>
            </a:extLst>
          </p:cNvPr>
          <p:cNvSpPr>
            <a:spLocks noGrp="1"/>
          </p:cNvSpPr>
          <p:nvPr>
            <p:ph type="sldNum" sz="quarter" idx="12"/>
          </p:nvPr>
        </p:nvSpPr>
        <p:spPr/>
        <p:txBody>
          <a:bodyPr/>
          <a:lstStyle/>
          <a:p>
            <a:fld id="{26EF018D-A113-44B2-BA5D-E3BD5C944D75}" type="slidenum">
              <a:rPr lang="en-US" smtClean="0"/>
              <a:t>1</a:t>
            </a:fld>
            <a:endParaRPr lang="en-US"/>
          </a:p>
        </p:txBody>
      </p:sp>
      <p:pic>
        <p:nvPicPr>
          <p:cNvPr id="2050" name="Picture 2" descr="Golden Retriever GIFs | Tenor">
            <a:extLst>
              <a:ext uri="{FF2B5EF4-FFF2-40B4-BE49-F238E27FC236}">
                <a16:creationId xmlns:a16="http://schemas.microsoft.com/office/drawing/2014/main" id="{4AF18BAC-1C36-A347-B4C2-6E66186D2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616733"/>
            <a:ext cx="279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2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012-8208-7D40-A843-3C2D976344F5}"/>
              </a:ext>
            </a:extLst>
          </p:cNvPr>
          <p:cNvSpPr>
            <a:spLocks noGrp="1"/>
          </p:cNvSpPr>
          <p:nvPr>
            <p:ph type="title"/>
          </p:nvPr>
        </p:nvSpPr>
        <p:spPr/>
        <p:txBody>
          <a:bodyPr/>
          <a:lstStyle/>
          <a:p>
            <a:r>
              <a:rPr lang="en-US" dirty="0"/>
              <a:t>Graph Terms</a:t>
            </a:r>
          </a:p>
        </p:txBody>
      </p:sp>
      <p:sp>
        <p:nvSpPr>
          <p:cNvPr id="4" name="Date Placeholder 3">
            <a:extLst>
              <a:ext uri="{FF2B5EF4-FFF2-40B4-BE49-F238E27FC236}">
                <a16:creationId xmlns:a16="http://schemas.microsoft.com/office/drawing/2014/main" id="{26185ED7-A15F-734A-9499-1323B42CA7C3}"/>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A65DDC94-15D8-8243-961D-DF0A0CCC0F93}"/>
              </a:ext>
            </a:extLst>
          </p:cNvPr>
          <p:cNvSpPr>
            <a:spLocks noGrp="1"/>
          </p:cNvSpPr>
          <p:nvPr>
            <p:ph type="sldNum" sz="quarter" idx="12"/>
          </p:nvPr>
        </p:nvSpPr>
        <p:spPr/>
        <p:txBody>
          <a:bodyPr/>
          <a:lstStyle/>
          <a:p>
            <a:fld id="{26EF018D-A113-44B2-BA5D-E3BD5C944D75}" type="slidenum">
              <a:rPr lang="en-US" smtClean="0"/>
              <a:t>10</a:t>
            </a:fld>
            <a:endParaRPr lang="en-US"/>
          </a:p>
        </p:txBody>
      </p:sp>
      <p:pic>
        <p:nvPicPr>
          <p:cNvPr id="3074" name="Picture 2" descr="Dog Reading GIF - Dog Reading Dog Reading - Discover &amp; Share GIFs">
            <a:extLst>
              <a:ext uri="{FF2B5EF4-FFF2-40B4-BE49-F238E27FC236}">
                <a16:creationId xmlns:a16="http://schemas.microsoft.com/office/drawing/2014/main" id="{BFD1367C-3873-B14D-A0D4-7BA6B5BC6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2159000"/>
            <a:ext cx="45212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5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custDataLst>
              <p:tags r:id="rId1"/>
            </p:custDataLst>
          </p:nvPr>
        </p:nvSpPr>
        <p:spPr/>
        <p:txBody>
          <a:bodyPr/>
          <a:lstStyle/>
          <a:p>
            <a:pPr eaLnBrk="1" hangingPunct="1"/>
            <a:r>
              <a:rPr lang="en-US"/>
              <a:t>Undirected Graphs</a:t>
            </a:r>
          </a:p>
        </p:txBody>
      </p:sp>
      <p:sp>
        <p:nvSpPr>
          <p:cNvPr id="25602" name="Content Placeholder 2"/>
          <p:cNvSpPr>
            <a:spLocks noGrp="1"/>
          </p:cNvSpPr>
          <p:nvPr>
            <p:ph idx="1"/>
            <p:custDataLst>
              <p:tags r:id="rId2"/>
            </p:custDataLst>
          </p:nvPr>
        </p:nvSpPr>
        <p:spPr>
          <a:xfrm>
            <a:off x="838200" y="1600200"/>
            <a:ext cx="9144000" cy="838200"/>
          </a:xfrm>
        </p:spPr>
        <p:txBody>
          <a:bodyPr>
            <a:normAutofit lnSpcReduction="10000"/>
          </a:bodyPr>
          <a:lstStyle/>
          <a:p>
            <a:pPr eaLnBrk="1" hangingPunct="1"/>
            <a:r>
              <a:rPr lang="en-US" dirty="0"/>
              <a:t>In </a:t>
            </a:r>
            <a:r>
              <a:rPr lang="en-US" dirty="0">
                <a:solidFill>
                  <a:schemeClr val="accent2"/>
                </a:solidFill>
              </a:rPr>
              <a:t>undirected graphs</a:t>
            </a:r>
            <a:r>
              <a:rPr lang="en-US" dirty="0"/>
              <a:t>, edges have no specific direction</a:t>
            </a:r>
          </a:p>
          <a:p>
            <a:pPr lvl="1" eaLnBrk="1" hangingPunct="1"/>
            <a:r>
              <a:rPr lang="en-US" dirty="0"/>
              <a:t>Edges are always “two-way”</a:t>
            </a:r>
          </a:p>
        </p:txBody>
      </p:sp>
      <p:sp>
        <p:nvSpPr>
          <p:cNvPr id="25603" name="Date Placeholder 3"/>
          <p:cNvSpPr>
            <a:spLocks noGrp="1"/>
          </p:cNvSpPr>
          <p:nvPr>
            <p:ph type="dt" sz="quarter" idx="10"/>
            <p:custDataLst>
              <p:tags r:id="rId3"/>
            </p:custDataLst>
          </p:nvPr>
        </p:nvSpPr>
        <p:spPr>
          <a:noFill/>
        </p:spPr>
        <p:txBody>
          <a:bodyPr/>
          <a:lstStyle/>
          <a:p>
            <a:r>
              <a:rPr lang="en-US"/>
              <a:t>8/05/2022</a:t>
            </a:r>
          </a:p>
        </p:txBody>
      </p:sp>
      <p:sp>
        <p:nvSpPr>
          <p:cNvPr id="25604" name="Slide Number Placeholder 4"/>
          <p:cNvSpPr>
            <a:spLocks noGrp="1"/>
          </p:cNvSpPr>
          <p:nvPr>
            <p:ph type="sldNum" sz="quarter" idx="12"/>
            <p:custDataLst>
              <p:tags r:id="rId4"/>
            </p:custDataLst>
          </p:nvPr>
        </p:nvSpPr>
        <p:spPr>
          <a:noFill/>
        </p:spPr>
        <p:txBody>
          <a:bodyPr/>
          <a:lstStyle/>
          <a:p>
            <a:fld id="{50FE101F-6B57-450F-9DB5-D2CD915C1A5D}" type="slidenum">
              <a:rPr lang="en-US" smtClean="0"/>
              <a:pPr/>
              <a:t>11</a:t>
            </a:fld>
            <a:endParaRPr lang="en-US"/>
          </a:p>
        </p:txBody>
      </p:sp>
      <p:sp>
        <p:nvSpPr>
          <p:cNvPr id="8" name="Content Placeholder 2"/>
          <p:cNvSpPr txBox="1">
            <a:spLocks/>
          </p:cNvSpPr>
          <p:nvPr>
            <p:custDataLst>
              <p:tags r:id="rId5"/>
            </p:custDataLst>
          </p:nvPr>
        </p:nvSpPr>
        <p:spPr bwMode="auto">
          <a:xfrm>
            <a:off x="838200" y="4267200"/>
            <a:ext cx="9144000" cy="2057400"/>
          </a:xfrm>
          <a:prstGeom prst="rect">
            <a:avLst/>
          </a:prstGeom>
          <a:noFill/>
          <a:ln w="9525">
            <a:noFill/>
            <a:miter lim="800000"/>
            <a:headEnd/>
            <a:tailEnd/>
          </a:ln>
          <a:effectLst/>
        </p:spPr>
        <p:txBody>
          <a:bodyPr/>
          <a:lstStyle/>
          <a:p>
            <a:pPr marL="342900" indent="-342900">
              <a:spcBef>
                <a:spcPct val="20000"/>
              </a:spcBef>
              <a:buFontTx/>
              <a:buChar char="•"/>
              <a:defRPr/>
            </a:pPr>
            <a:r>
              <a:rPr lang="en-US" sz="2000" kern="0" dirty="0">
                <a:latin typeface="+mj-lt"/>
              </a:rPr>
              <a:t>Thus, </a:t>
            </a:r>
            <a:r>
              <a:rPr lang="en-US" sz="2000" kern="0" dirty="0">
                <a:latin typeface="Courier New" pitchFamily="49" charset="0"/>
                <a:cs typeface="Courier New" pitchFamily="49" charset="0"/>
              </a:rPr>
              <a:t>(</a:t>
            </a:r>
            <a:r>
              <a:rPr lang="en-US" sz="2000" kern="0" dirty="0" err="1">
                <a:latin typeface="Courier New" pitchFamily="49" charset="0"/>
                <a:cs typeface="Courier New" pitchFamily="49" charset="0"/>
              </a:rPr>
              <a:t>u,v</a:t>
            </a:r>
            <a:r>
              <a:rPr lang="en-US" sz="2000" kern="0" dirty="0">
                <a:latin typeface="Courier New" pitchFamily="49" charset="0"/>
                <a:cs typeface="Courier New" pitchFamily="49" charset="0"/>
              </a:rPr>
              <a:t>) </a:t>
            </a:r>
            <a:r>
              <a:rPr lang="en-US" sz="2000" dirty="0">
                <a:latin typeface="Courier New" pitchFamily="49" charset="0"/>
                <a:cs typeface="Courier New" pitchFamily="49" charset="0"/>
                <a:sym typeface="Symbol" pitchFamily="18" charset="2"/>
              </a:rPr>
              <a:t> E</a:t>
            </a:r>
            <a:r>
              <a:rPr lang="en-US" sz="2000" dirty="0">
                <a:latin typeface="+mj-lt"/>
                <a:sym typeface="Symbol" pitchFamily="18" charset="2"/>
              </a:rPr>
              <a:t> implies </a:t>
            </a:r>
            <a:r>
              <a:rPr lang="en-US" sz="2000" kern="0" dirty="0">
                <a:latin typeface="Courier New" pitchFamily="49" charset="0"/>
                <a:cs typeface="Courier New" pitchFamily="49" charset="0"/>
              </a:rPr>
              <a:t>(</a:t>
            </a:r>
            <a:r>
              <a:rPr lang="en-US" sz="2000" kern="0" dirty="0" err="1">
                <a:latin typeface="Courier New" pitchFamily="49" charset="0"/>
                <a:cs typeface="Courier New" pitchFamily="49" charset="0"/>
              </a:rPr>
              <a:t>v,u</a:t>
            </a:r>
            <a:r>
              <a:rPr lang="en-US" sz="2000" kern="0" dirty="0">
                <a:latin typeface="Courier New" pitchFamily="49" charset="0"/>
                <a:cs typeface="Courier New" pitchFamily="49" charset="0"/>
              </a:rPr>
              <a:t>) </a:t>
            </a:r>
            <a:r>
              <a:rPr lang="en-US" sz="2000" dirty="0">
                <a:latin typeface="Courier New" pitchFamily="49" charset="0"/>
                <a:cs typeface="Courier New" pitchFamily="49" charset="0"/>
                <a:sym typeface="Symbol" pitchFamily="18" charset="2"/>
              </a:rPr>
              <a:t> E</a:t>
            </a:r>
            <a:r>
              <a:rPr lang="en-US" sz="2000" dirty="0">
                <a:latin typeface="+mj-lt"/>
                <a:sym typeface="Symbol" pitchFamily="18" charset="2"/>
              </a:rPr>
              <a:t>.  </a:t>
            </a:r>
          </a:p>
          <a:p>
            <a:pPr marL="800100" lvl="1" indent="-342900">
              <a:spcBef>
                <a:spcPct val="20000"/>
              </a:spcBef>
              <a:buFont typeface="Arial" pitchFamily="34" charset="0"/>
              <a:buChar char="–"/>
              <a:defRPr/>
            </a:pPr>
            <a:r>
              <a:rPr lang="en-US" sz="2000" kern="0" dirty="0">
                <a:latin typeface="+mj-lt"/>
                <a:sym typeface="Symbol" pitchFamily="18" charset="2"/>
              </a:rPr>
              <a:t>Only one of these edges needs to be in the set; the other is implicit</a:t>
            </a:r>
          </a:p>
          <a:p>
            <a:pPr marL="800100" lvl="1" indent="-342900">
              <a:spcBef>
                <a:spcPct val="20000"/>
              </a:spcBef>
              <a:buFont typeface="Arial" pitchFamily="34" charset="0"/>
              <a:buChar char="–"/>
              <a:defRPr/>
            </a:pPr>
            <a:endParaRPr lang="en-US" sz="1000" kern="0" dirty="0">
              <a:latin typeface="+mj-lt"/>
              <a:sym typeface="Symbol" pitchFamily="18" charset="2"/>
            </a:endParaRPr>
          </a:p>
          <a:p>
            <a:pPr marL="342900" indent="-342900">
              <a:spcBef>
                <a:spcPct val="20000"/>
              </a:spcBef>
              <a:buFont typeface="Arial" pitchFamily="34" charset="0"/>
              <a:buChar char="•"/>
              <a:defRPr/>
            </a:pPr>
            <a:r>
              <a:rPr lang="en-US" sz="2000" kern="0" dirty="0">
                <a:solidFill>
                  <a:schemeClr val="accent2"/>
                </a:solidFill>
                <a:latin typeface="+mj-lt"/>
                <a:sym typeface="Symbol" pitchFamily="18" charset="2"/>
              </a:rPr>
              <a:t>Degree</a:t>
            </a:r>
            <a:r>
              <a:rPr lang="en-US" sz="2000" kern="0" dirty="0">
                <a:latin typeface="+mj-lt"/>
                <a:sym typeface="Symbol" pitchFamily="18" charset="2"/>
              </a:rPr>
              <a:t> of a vertex: number of edges containing that vertex</a:t>
            </a:r>
          </a:p>
          <a:p>
            <a:pPr marL="800100" lvl="1" indent="-342900">
              <a:spcBef>
                <a:spcPct val="20000"/>
              </a:spcBef>
              <a:buFont typeface="Arial" pitchFamily="34" charset="0"/>
              <a:buChar char="–"/>
              <a:defRPr/>
            </a:pPr>
            <a:r>
              <a:rPr lang="en-US" sz="2000" kern="0" dirty="0">
                <a:latin typeface="+mj-lt"/>
                <a:sym typeface="Symbol" pitchFamily="18" charset="2"/>
              </a:rPr>
              <a:t>Put another way: the number of adjacent vertices</a:t>
            </a:r>
            <a:endParaRPr lang="en-US" sz="2000" kern="0" dirty="0">
              <a:latin typeface="+mj-lt"/>
            </a:endParaRPr>
          </a:p>
        </p:txBody>
      </p:sp>
      <p:grpSp>
        <p:nvGrpSpPr>
          <p:cNvPr id="25606" name="Group 81"/>
          <p:cNvGrpSpPr>
            <a:grpSpLocks/>
          </p:cNvGrpSpPr>
          <p:nvPr>
            <p:custDataLst>
              <p:tags r:id="rId6"/>
            </p:custDataLst>
          </p:nvPr>
        </p:nvGrpSpPr>
        <p:grpSpPr bwMode="auto">
          <a:xfrm>
            <a:off x="5715001" y="2286000"/>
            <a:ext cx="2911475" cy="1817688"/>
            <a:chOff x="1838" y="1257"/>
            <a:chExt cx="1834" cy="1145"/>
          </a:xfrm>
        </p:grpSpPr>
        <p:sp>
          <p:nvSpPr>
            <p:cNvPr id="25608" name="Oval 68"/>
            <p:cNvSpPr>
              <a:spLocks noChangeAspect="1" noChangeArrowheads="1"/>
            </p:cNvSpPr>
            <p:nvPr>
              <p:custDataLst>
                <p:tags r:id="rId8"/>
              </p:custDataLst>
            </p:nvPr>
          </p:nvSpPr>
          <p:spPr bwMode="auto">
            <a:xfrm>
              <a:off x="2056" y="1795"/>
              <a:ext cx="180" cy="180"/>
            </a:xfrm>
            <a:prstGeom prst="ellipse">
              <a:avLst/>
            </a:prstGeom>
            <a:solidFill>
              <a:schemeClr val="bg1"/>
            </a:solidFill>
            <a:ln w="28575">
              <a:solidFill>
                <a:srgbClr val="FF0000"/>
              </a:solidFill>
              <a:round/>
              <a:headEnd/>
              <a:tailEnd/>
            </a:ln>
          </p:spPr>
          <p:txBody>
            <a:bodyPr wrap="none" anchor="ctr"/>
            <a:lstStyle/>
            <a:p>
              <a:endParaRPr lang="en-US" sz="2000"/>
            </a:p>
          </p:txBody>
        </p:sp>
        <p:sp>
          <p:nvSpPr>
            <p:cNvPr id="25609" name="Text Box 69"/>
            <p:cNvSpPr txBox="1">
              <a:spLocks noChangeArrowheads="1"/>
            </p:cNvSpPr>
            <p:nvPr>
              <p:custDataLst>
                <p:tags r:id="rId9"/>
              </p:custDataLst>
            </p:nvPr>
          </p:nvSpPr>
          <p:spPr bwMode="auto">
            <a:xfrm>
              <a:off x="1838" y="1603"/>
              <a:ext cx="203" cy="252"/>
            </a:xfrm>
            <a:prstGeom prst="rect">
              <a:avLst/>
            </a:prstGeom>
            <a:noFill/>
            <a:ln w="9525">
              <a:noFill/>
              <a:miter lim="800000"/>
              <a:headEnd/>
              <a:tailEnd/>
            </a:ln>
          </p:spPr>
          <p:txBody>
            <a:bodyPr wrap="none">
              <a:spAutoFit/>
            </a:bodyPr>
            <a:lstStyle/>
            <a:p>
              <a:r>
                <a:rPr lang="en-US" sz="2000">
                  <a:solidFill>
                    <a:srgbClr val="FF0000"/>
                  </a:solidFill>
                </a:rPr>
                <a:t>A</a:t>
              </a:r>
              <a:endParaRPr lang="en-US" sz="2000"/>
            </a:p>
          </p:txBody>
        </p:sp>
        <p:sp>
          <p:nvSpPr>
            <p:cNvPr id="25610" name="Oval 70"/>
            <p:cNvSpPr>
              <a:spLocks noChangeAspect="1" noChangeArrowheads="1"/>
            </p:cNvSpPr>
            <p:nvPr>
              <p:custDataLst>
                <p:tags r:id="rId10"/>
              </p:custDataLst>
            </p:nvPr>
          </p:nvSpPr>
          <p:spPr bwMode="auto">
            <a:xfrm>
              <a:off x="2772" y="2082"/>
              <a:ext cx="180" cy="180"/>
            </a:xfrm>
            <a:prstGeom prst="ellipse">
              <a:avLst/>
            </a:prstGeom>
            <a:solidFill>
              <a:schemeClr val="bg1"/>
            </a:solidFill>
            <a:ln w="28575">
              <a:solidFill>
                <a:srgbClr val="008000"/>
              </a:solidFill>
              <a:round/>
              <a:headEnd/>
              <a:tailEnd/>
            </a:ln>
          </p:spPr>
          <p:txBody>
            <a:bodyPr wrap="none" anchor="ctr"/>
            <a:lstStyle/>
            <a:p>
              <a:endParaRPr lang="en-US" sz="2000"/>
            </a:p>
          </p:txBody>
        </p:sp>
        <p:sp>
          <p:nvSpPr>
            <p:cNvPr id="25611" name="Text Box 71"/>
            <p:cNvSpPr txBox="1">
              <a:spLocks noChangeArrowheads="1"/>
            </p:cNvSpPr>
            <p:nvPr>
              <p:custDataLst>
                <p:tags r:id="rId11"/>
              </p:custDataLst>
            </p:nvPr>
          </p:nvSpPr>
          <p:spPr bwMode="auto">
            <a:xfrm>
              <a:off x="2934" y="2150"/>
              <a:ext cx="214" cy="252"/>
            </a:xfrm>
            <a:prstGeom prst="rect">
              <a:avLst/>
            </a:prstGeom>
            <a:noFill/>
            <a:ln w="9525">
              <a:noFill/>
              <a:miter lim="800000"/>
              <a:headEnd/>
              <a:tailEnd/>
            </a:ln>
          </p:spPr>
          <p:txBody>
            <a:bodyPr wrap="none">
              <a:spAutoFit/>
            </a:bodyPr>
            <a:lstStyle/>
            <a:p>
              <a:r>
                <a:rPr lang="en-US" sz="2000">
                  <a:solidFill>
                    <a:srgbClr val="008000"/>
                  </a:solidFill>
                </a:rPr>
                <a:t>B</a:t>
              </a:r>
              <a:endParaRPr lang="en-US" sz="2000"/>
            </a:p>
          </p:txBody>
        </p:sp>
        <p:sp>
          <p:nvSpPr>
            <p:cNvPr id="25612" name="Oval 72"/>
            <p:cNvSpPr>
              <a:spLocks noChangeAspect="1" noChangeArrowheads="1"/>
            </p:cNvSpPr>
            <p:nvPr>
              <p:custDataLst>
                <p:tags r:id="rId12"/>
              </p:custDataLst>
            </p:nvPr>
          </p:nvSpPr>
          <p:spPr bwMode="auto">
            <a:xfrm>
              <a:off x="3312" y="1651"/>
              <a:ext cx="180" cy="180"/>
            </a:xfrm>
            <a:prstGeom prst="ellipse">
              <a:avLst/>
            </a:prstGeom>
            <a:solidFill>
              <a:schemeClr val="bg1"/>
            </a:solidFill>
            <a:ln w="28575">
              <a:solidFill>
                <a:srgbClr val="0000FF"/>
              </a:solidFill>
              <a:round/>
              <a:headEnd/>
              <a:tailEnd/>
            </a:ln>
          </p:spPr>
          <p:txBody>
            <a:bodyPr wrap="none" anchor="ctr"/>
            <a:lstStyle/>
            <a:p>
              <a:pPr algn="ctr"/>
              <a:endParaRPr lang="en-US" sz="2000"/>
            </a:p>
          </p:txBody>
        </p:sp>
        <p:sp>
          <p:nvSpPr>
            <p:cNvPr id="25613" name="Text Box 73"/>
            <p:cNvSpPr txBox="1">
              <a:spLocks noChangeArrowheads="1"/>
            </p:cNvSpPr>
            <p:nvPr>
              <p:custDataLst>
                <p:tags r:id="rId13"/>
              </p:custDataLst>
            </p:nvPr>
          </p:nvSpPr>
          <p:spPr bwMode="auto">
            <a:xfrm>
              <a:off x="3462" y="1699"/>
              <a:ext cx="210" cy="252"/>
            </a:xfrm>
            <a:prstGeom prst="rect">
              <a:avLst/>
            </a:prstGeom>
            <a:noFill/>
            <a:ln w="9525">
              <a:noFill/>
              <a:miter lim="800000"/>
              <a:headEnd/>
              <a:tailEnd/>
            </a:ln>
          </p:spPr>
          <p:txBody>
            <a:bodyPr wrap="none">
              <a:spAutoFit/>
            </a:bodyPr>
            <a:lstStyle/>
            <a:p>
              <a:r>
                <a:rPr lang="en-US" sz="2000">
                  <a:solidFill>
                    <a:srgbClr val="0000FF"/>
                  </a:solidFill>
                </a:rPr>
                <a:t>C</a:t>
              </a:r>
              <a:endParaRPr lang="en-US" sz="2000"/>
            </a:p>
          </p:txBody>
        </p:sp>
        <p:cxnSp>
          <p:nvCxnSpPr>
            <p:cNvPr id="25614" name="AutoShape 74"/>
            <p:cNvCxnSpPr>
              <a:cxnSpLocks noChangeShapeType="1"/>
              <a:stCxn id="25612" idx="3"/>
              <a:endCxn id="25610" idx="6"/>
            </p:cNvCxnSpPr>
            <p:nvPr>
              <p:custDataLst>
                <p:tags r:id="rId14"/>
              </p:custDataLst>
            </p:nvPr>
          </p:nvCxnSpPr>
          <p:spPr bwMode="auto">
            <a:xfrm flipH="1">
              <a:off x="2961" y="1814"/>
              <a:ext cx="377" cy="358"/>
            </a:xfrm>
            <a:prstGeom prst="straightConnector1">
              <a:avLst/>
            </a:prstGeom>
            <a:noFill/>
            <a:ln w="9525">
              <a:solidFill>
                <a:schemeClr val="tx1"/>
              </a:solidFill>
              <a:round/>
              <a:headEnd/>
              <a:tailEnd/>
            </a:ln>
          </p:spPr>
        </p:cxnSp>
        <p:cxnSp>
          <p:nvCxnSpPr>
            <p:cNvPr id="25615" name="AutoShape 75"/>
            <p:cNvCxnSpPr>
              <a:cxnSpLocks noChangeShapeType="1"/>
              <a:stCxn id="25610" idx="2"/>
              <a:endCxn id="25608" idx="5"/>
            </p:cNvCxnSpPr>
            <p:nvPr>
              <p:custDataLst>
                <p:tags r:id="rId15"/>
              </p:custDataLst>
            </p:nvPr>
          </p:nvCxnSpPr>
          <p:spPr bwMode="auto">
            <a:xfrm flipH="1" flipV="1">
              <a:off x="2210" y="1958"/>
              <a:ext cx="553" cy="214"/>
            </a:xfrm>
            <a:prstGeom prst="straightConnector1">
              <a:avLst/>
            </a:prstGeom>
            <a:noFill/>
            <a:ln w="9525">
              <a:solidFill>
                <a:schemeClr val="tx1"/>
              </a:solidFill>
              <a:round/>
              <a:headEnd/>
              <a:tailEnd/>
            </a:ln>
          </p:spPr>
        </p:cxnSp>
        <p:sp>
          <p:nvSpPr>
            <p:cNvPr id="25616" name="Oval 77"/>
            <p:cNvSpPr>
              <a:spLocks noChangeAspect="1" noChangeArrowheads="1"/>
            </p:cNvSpPr>
            <p:nvPr>
              <p:custDataLst>
                <p:tags r:id="rId16"/>
              </p:custDataLst>
            </p:nvPr>
          </p:nvSpPr>
          <p:spPr bwMode="auto">
            <a:xfrm>
              <a:off x="2646" y="1459"/>
              <a:ext cx="180" cy="180"/>
            </a:xfrm>
            <a:prstGeom prst="ellipse">
              <a:avLst/>
            </a:prstGeom>
            <a:solidFill>
              <a:schemeClr val="bg1"/>
            </a:solidFill>
            <a:ln w="28575">
              <a:solidFill>
                <a:srgbClr val="FF00FF"/>
              </a:solidFill>
              <a:round/>
              <a:headEnd/>
              <a:tailEnd/>
            </a:ln>
          </p:spPr>
          <p:txBody>
            <a:bodyPr wrap="none" anchor="ctr"/>
            <a:lstStyle/>
            <a:p>
              <a:pPr algn="ctr"/>
              <a:endParaRPr lang="en-US" sz="2000"/>
            </a:p>
          </p:txBody>
        </p:sp>
        <p:cxnSp>
          <p:nvCxnSpPr>
            <p:cNvPr id="25617" name="AutoShape 78"/>
            <p:cNvCxnSpPr>
              <a:cxnSpLocks noChangeShapeType="1"/>
              <a:stCxn id="25612" idx="1"/>
            </p:cNvCxnSpPr>
            <p:nvPr>
              <p:custDataLst>
                <p:tags r:id="rId17"/>
              </p:custDataLst>
            </p:nvPr>
          </p:nvCxnSpPr>
          <p:spPr bwMode="auto">
            <a:xfrm flipH="1" flipV="1">
              <a:off x="2838" y="1553"/>
              <a:ext cx="500" cy="115"/>
            </a:xfrm>
            <a:prstGeom prst="straightConnector1">
              <a:avLst/>
            </a:prstGeom>
            <a:noFill/>
            <a:ln w="9525">
              <a:solidFill>
                <a:schemeClr val="tx1"/>
              </a:solidFill>
              <a:round/>
              <a:headEnd/>
              <a:tailEnd/>
            </a:ln>
          </p:spPr>
        </p:cxnSp>
        <p:sp>
          <p:nvSpPr>
            <p:cNvPr id="25618" name="Text Box 79"/>
            <p:cNvSpPr txBox="1">
              <a:spLocks noChangeArrowheads="1"/>
            </p:cNvSpPr>
            <p:nvPr>
              <p:custDataLst>
                <p:tags r:id="rId18"/>
              </p:custDataLst>
            </p:nvPr>
          </p:nvSpPr>
          <p:spPr bwMode="auto">
            <a:xfrm>
              <a:off x="2742" y="1257"/>
              <a:ext cx="221" cy="252"/>
            </a:xfrm>
            <a:prstGeom prst="rect">
              <a:avLst/>
            </a:prstGeom>
            <a:noFill/>
            <a:ln w="9525">
              <a:noFill/>
              <a:miter lim="800000"/>
              <a:headEnd/>
              <a:tailEnd/>
            </a:ln>
          </p:spPr>
          <p:txBody>
            <a:bodyPr wrap="none">
              <a:spAutoFit/>
            </a:bodyPr>
            <a:lstStyle/>
            <a:p>
              <a:r>
                <a:rPr lang="en-US" sz="2000">
                  <a:solidFill>
                    <a:srgbClr val="FF00FF"/>
                  </a:solidFill>
                </a:rPr>
                <a:t>D</a:t>
              </a:r>
            </a:p>
          </p:txBody>
        </p:sp>
      </p:grpSp>
      <p:cxnSp>
        <p:nvCxnSpPr>
          <p:cNvPr id="25607" name="Straight Connector 21"/>
          <p:cNvCxnSpPr>
            <a:cxnSpLocks noChangeShapeType="1"/>
            <a:stCxn id="25608" idx="6"/>
            <a:endCxn id="25612" idx="2"/>
          </p:cNvCxnSpPr>
          <p:nvPr>
            <p:custDataLst>
              <p:tags r:id="rId7"/>
            </p:custDataLst>
          </p:nvPr>
        </p:nvCxnSpPr>
        <p:spPr bwMode="auto">
          <a:xfrm flipV="1">
            <a:off x="6346825" y="3054350"/>
            <a:ext cx="1708150" cy="228600"/>
          </a:xfrm>
          <a:prstGeom prst="line">
            <a:avLst/>
          </a:prstGeom>
          <a:noFill/>
          <a:ln w="9525" algn="ctr">
            <a:solidFill>
              <a:schemeClr val="tx1"/>
            </a:solidFill>
            <a:round/>
            <a:headEnd/>
            <a:tailEn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Directed Graphs</a:t>
            </a:r>
          </a:p>
        </p:txBody>
      </p:sp>
      <p:sp>
        <p:nvSpPr>
          <p:cNvPr id="3" name="Content Placeholder 2"/>
          <p:cNvSpPr>
            <a:spLocks noGrp="1"/>
          </p:cNvSpPr>
          <p:nvPr>
            <p:ph idx="1"/>
            <p:custDataLst>
              <p:tags r:id="rId2"/>
            </p:custDataLst>
          </p:nvPr>
        </p:nvSpPr>
        <p:spPr>
          <a:xfrm>
            <a:off x="838200" y="1447800"/>
            <a:ext cx="9144000" cy="762000"/>
          </a:xfrm>
        </p:spPr>
        <p:txBody>
          <a:bodyPr>
            <a:normAutofit fontScale="92500" lnSpcReduction="10000"/>
          </a:bodyPr>
          <a:lstStyle/>
          <a:p>
            <a:r>
              <a:rPr lang="en-US" dirty="0"/>
              <a:t>In </a:t>
            </a:r>
            <a:r>
              <a:rPr lang="en-US" dirty="0">
                <a:solidFill>
                  <a:schemeClr val="accent2"/>
                </a:solidFill>
              </a:rPr>
              <a:t>directed graphs</a:t>
            </a:r>
            <a:r>
              <a:rPr lang="en-US" dirty="0"/>
              <a:t> (sometimes called </a:t>
            </a:r>
            <a:r>
              <a:rPr lang="en-US" dirty="0">
                <a:solidFill>
                  <a:schemeClr val="accent2"/>
                </a:solidFill>
              </a:rPr>
              <a:t>digraphs</a:t>
            </a:r>
            <a:r>
              <a:rPr lang="en-US" dirty="0"/>
              <a:t>), edges have a direction</a:t>
            </a:r>
          </a:p>
        </p:txBody>
      </p:sp>
      <p:sp>
        <p:nvSpPr>
          <p:cNvPr id="7" name="Content Placeholder 2"/>
          <p:cNvSpPr txBox="1">
            <a:spLocks/>
          </p:cNvSpPr>
          <p:nvPr>
            <p:custDataLst>
              <p:tags r:id="rId3"/>
            </p:custDataLst>
          </p:nvPr>
        </p:nvSpPr>
        <p:spPr bwMode="auto">
          <a:xfrm>
            <a:off x="838200" y="3733800"/>
            <a:ext cx="9144000" cy="2792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Tx/>
              <a:buChar char="•"/>
            </a:pPr>
            <a:r>
              <a:rPr lang="en-US" sz="2000" kern="0" dirty="0">
                <a:latin typeface="+mj-lt"/>
              </a:rPr>
              <a:t>Thus, </a:t>
            </a:r>
            <a:r>
              <a:rPr lang="en-US" sz="2000" kern="0" dirty="0">
                <a:latin typeface="Courier New" pitchFamily="49" charset="0"/>
                <a:cs typeface="Courier New" pitchFamily="49" charset="0"/>
              </a:rPr>
              <a:t>(</a:t>
            </a:r>
            <a:r>
              <a:rPr lang="en-US" sz="2000" kern="0" dirty="0" err="1">
                <a:latin typeface="Courier New" pitchFamily="49" charset="0"/>
                <a:cs typeface="Courier New" pitchFamily="49" charset="0"/>
              </a:rPr>
              <a:t>u,v</a:t>
            </a:r>
            <a:r>
              <a:rPr lang="en-US" sz="2000" kern="0" dirty="0">
                <a:latin typeface="Courier New" pitchFamily="49" charset="0"/>
                <a:cs typeface="Courier New" pitchFamily="49" charset="0"/>
              </a:rPr>
              <a:t>) </a:t>
            </a:r>
            <a:r>
              <a:rPr lang="en-US" sz="2000" dirty="0">
                <a:latin typeface="Courier New" pitchFamily="49" charset="0"/>
                <a:cs typeface="Courier New" pitchFamily="49" charset="0"/>
                <a:sym typeface="Symbol" pitchFamily="18" charset="2"/>
              </a:rPr>
              <a:t> E</a:t>
            </a:r>
            <a:r>
              <a:rPr lang="en-US" sz="2000" dirty="0">
                <a:latin typeface="+mj-lt"/>
                <a:sym typeface="Symbol" pitchFamily="18" charset="2"/>
              </a:rPr>
              <a:t> does </a:t>
            </a:r>
            <a:r>
              <a:rPr lang="en-US" sz="2000" i="1" dirty="0">
                <a:latin typeface="+mj-lt"/>
                <a:sym typeface="Symbol" pitchFamily="18" charset="2"/>
              </a:rPr>
              <a:t>not</a:t>
            </a:r>
            <a:r>
              <a:rPr lang="en-US" sz="2000" dirty="0">
                <a:latin typeface="+mj-lt"/>
                <a:sym typeface="Symbol" pitchFamily="18" charset="2"/>
              </a:rPr>
              <a:t> imply </a:t>
            </a:r>
            <a:r>
              <a:rPr lang="en-US" sz="2000" kern="0" dirty="0">
                <a:latin typeface="Courier New" pitchFamily="49" charset="0"/>
                <a:cs typeface="Courier New" pitchFamily="49" charset="0"/>
              </a:rPr>
              <a:t>(</a:t>
            </a:r>
            <a:r>
              <a:rPr lang="en-US" sz="2000" kern="0" dirty="0" err="1">
                <a:latin typeface="Courier New" pitchFamily="49" charset="0"/>
                <a:cs typeface="Courier New" pitchFamily="49" charset="0"/>
              </a:rPr>
              <a:t>v,u</a:t>
            </a:r>
            <a:r>
              <a:rPr lang="en-US" sz="2000" kern="0" dirty="0">
                <a:latin typeface="Courier New" pitchFamily="49" charset="0"/>
                <a:cs typeface="Courier New" pitchFamily="49" charset="0"/>
              </a:rPr>
              <a:t>) </a:t>
            </a:r>
            <a:r>
              <a:rPr lang="en-US" sz="2000" dirty="0">
                <a:latin typeface="Courier New" pitchFamily="49" charset="0"/>
                <a:cs typeface="Courier New" pitchFamily="49" charset="0"/>
                <a:sym typeface="Symbol" pitchFamily="18" charset="2"/>
              </a:rPr>
              <a:t> E</a:t>
            </a:r>
            <a:r>
              <a:rPr lang="en-US" sz="2000" dirty="0">
                <a:latin typeface="+mj-lt"/>
                <a:sym typeface="Symbol" pitchFamily="18" charset="2"/>
              </a:rPr>
              <a:t>.  </a:t>
            </a:r>
          </a:p>
          <a:p>
            <a:pPr marL="800100" lvl="1" indent="-342900">
              <a:spcBef>
                <a:spcPct val="20000"/>
              </a:spcBef>
              <a:buFontTx/>
              <a:buChar char="•"/>
            </a:pPr>
            <a:r>
              <a:rPr lang="en-US" sz="2000" dirty="0">
                <a:latin typeface="+mj-lt"/>
                <a:sym typeface="Symbol" pitchFamily="18" charset="2"/>
              </a:rPr>
              <a:t>Let </a:t>
            </a:r>
            <a:r>
              <a:rPr lang="en-US" sz="2000" kern="0" dirty="0">
                <a:latin typeface="Courier New" pitchFamily="49" charset="0"/>
                <a:cs typeface="Courier New" pitchFamily="49" charset="0"/>
              </a:rPr>
              <a:t>(</a:t>
            </a:r>
            <a:r>
              <a:rPr lang="en-US" sz="2000" kern="0" dirty="0" err="1">
                <a:latin typeface="Courier New" pitchFamily="49" charset="0"/>
                <a:cs typeface="Courier New" pitchFamily="49" charset="0"/>
              </a:rPr>
              <a:t>u,v</a:t>
            </a:r>
            <a:r>
              <a:rPr lang="en-US" sz="2000" kern="0" dirty="0">
                <a:latin typeface="Courier New" pitchFamily="49" charset="0"/>
                <a:cs typeface="Courier New" pitchFamily="49" charset="0"/>
              </a:rPr>
              <a:t>) </a:t>
            </a:r>
            <a:r>
              <a:rPr lang="en-US" sz="2000" dirty="0">
                <a:latin typeface="Courier New" pitchFamily="49" charset="0"/>
                <a:cs typeface="Courier New" pitchFamily="49" charset="0"/>
                <a:sym typeface="Symbol" pitchFamily="18" charset="2"/>
              </a:rPr>
              <a:t> E </a:t>
            </a:r>
            <a:r>
              <a:rPr lang="en-US" sz="2000" dirty="0">
                <a:latin typeface="+mj-lt"/>
                <a:cs typeface="Courier New" pitchFamily="49" charset="0"/>
                <a:sym typeface="Symbol" pitchFamily="18" charset="2"/>
              </a:rPr>
              <a:t>mean u → v </a:t>
            </a:r>
          </a:p>
          <a:p>
            <a:pPr marL="800100" lvl="1" indent="-342900">
              <a:spcBef>
                <a:spcPct val="20000"/>
              </a:spcBef>
              <a:buFontTx/>
              <a:buChar char="•"/>
            </a:pPr>
            <a:r>
              <a:rPr lang="en-US" sz="2000" dirty="0">
                <a:latin typeface="+mj-lt"/>
                <a:cs typeface="Courier New" pitchFamily="49" charset="0"/>
                <a:sym typeface="Symbol" pitchFamily="18" charset="2"/>
              </a:rPr>
              <a:t>Call </a:t>
            </a:r>
            <a:r>
              <a:rPr lang="en-US" sz="2000" dirty="0">
                <a:latin typeface="Courier New" pitchFamily="49" charset="0"/>
                <a:cs typeface="Courier New" pitchFamily="49" charset="0"/>
                <a:sym typeface="Symbol" pitchFamily="18" charset="2"/>
              </a:rPr>
              <a:t>u</a:t>
            </a:r>
            <a:r>
              <a:rPr lang="en-US" sz="2000" dirty="0">
                <a:latin typeface="+mj-lt"/>
                <a:cs typeface="Courier New" pitchFamily="49" charset="0"/>
                <a:sym typeface="Symbol" pitchFamily="18" charset="2"/>
              </a:rPr>
              <a:t> the </a:t>
            </a:r>
            <a:r>
              <a:rPr lang="en-US" sz="2000" dirty="0">
                <a:solidFill>
                  <a:schemeClr val="accent2"/>
                </a:solidFill>
                <a:latin typeface="+mj-lt"/>
                <a:cs typeface="Courier New" pitchFamily="49" charset="0"/>
                <a:sym typeface="Symbol" pitchFamily="18" charset="2"/>
              </a:rPr>
              <a:t>source</a:t>
            </a:r>
            <a:r>
              <a:rPr lang="en-US" sz="2000" dirty="0">
                <a:latin typeface="+mj-lt"/>
                <a:cs typeface="Courier New" pitchFamily="49" charset="0"/>
                <a:sym typeface="Symbol" pitchFamily="18" charset="2"/>
              </a:rPr>
              <a:t> and </a:t>
            </a:r>
            <a:r>
              <a:rPr lang="en-US" sz="2000" dirty="0">
                <a:latin typeface="Courier New" pitchFamily="49" charset="0"/>
                <a:cs typeface="Courier New" pitchFamily="49" charset="0"/>
                <a:sym typeface="Symbol" pitchFamily="18" charset="2"/>
              </a:rPr>
              <a:t>v</a:t>
            </a:r>
            <a:r>
              <a:rPr lang="en-US" sz="2000" dirty="0">
                <a:latin typeface="+mj-lt"/>
                <a:cs typeface="Courier New" pitchFamily="49" charset="0"/>
                <a:sym typeface="Symbol" pitchFamily="18" charset="2"/>
              </a:rPr>
              <a:t> the </a:t>
            </a:r>
            <a:r>
              <a:rPr lang="en-US" sz="2000" dirty="0">
                <a:solidFill>
                  <a:schemeClr val="accent2"/>
                </a:solidFill>
                <a:latin typeface="+mj-lt"/>
                <a:cs typeface="Courier New" pitchFamily="49" charset="0"/>
                <a:sym typeface="Symbol" pitchFamily="18" charset="2"/>
              </a:rPr>
              <a:t>destination</a:t>
            </a:r>
            <a:endParaRPr lang="en-US" sz="1000" kern="0" dirty="0">
              <a:latin typeface="+mj-lt"/>
              <a:sym typeface="Symbol" pitchFamily="18" charset="2"/>
            </a:endParaRPr>
          </a:p>
          <a:p>
            <a:pPr marL="342900" indent="-342900">
              <a:spcBef>
                <a:spcPct val="20000"/>
              </a:spcBef>
              <a:buFont typeface="Arial" pitchFamily="34" charset="0"/>
              <a:buChar char="•"/>
            </a:pPr>
            <a:r>
              <a:rPr lang="en-US" sz="2000" kern="0" dirty="0">
                <a:solidFill>
                  <a:schemeClr val="accent2"/>
                </a:solidFill>
                <a:latin typeface="+mj-lt"/>
                <a:sym typeface="Symbol" pitchFamily="18" charset="2"/>
              </a:rPr>
              <a:t>In-Degree</a:t>
            </a:r>
            <a:r>
              <a:rPr lang="en-US" sz="2000" kern="0" dirty="0">
                <a:latin typeface="+mj-lt"/>
                <a:sym typeface="Symbol" pitchFamily="18" charset="2"/>
              </a:rPr>
              <a:t> of a vertex: number of in-bound edges, </a:t>
            </a:r>
          </a:p>
          <a:p>
            <a:pPr>
              <a:spcBef>
                <a:spcPct val="20000"/>
              </a:spcBef>
            </a:pPr>
            <a:r>
              <a:rPr lang="en-US" sz="2000" kern="0" dirty="0">
                <a:latin typeface="+mj-lt"/>
                <a:sym typeface="Symbol" pitchFamily="18" charset="2"/>
              </a:rPr>
              <a:t>     i.e., edges where the vertex is the destination</a:t>
            </a:r>
          </a:p>
          <a:p>
            <a:pPr marL="342900" indent="-342900">
              <a:spcBef>
                <a:spcPct val="20000"/>
              </a:spcBef>
              <a:buFont typeface="Arial" pitchFamily="34" charset="0"/>
              <a:buChar char="•"/>
            </a:pPr>
            <a:r>
              <a:rPr lang="en-US" sz="2000" kern="0" dirty="0">
                <a:solidFill>
                  <a:schemeClr val="accent2"/>
                </a:solidFill>
                <a:latin typeface="+mj-lt"/>
                <a:sym typeface="Symbol" pitchFamily="18" charset="2"/>
              </a:rPr>
              <a:t>Out-Degree</a:t>
            </a:r>
            <a:r>
              <a:rPr lang="en-US" sz="2000" kern="0" dirty="0">
                <a:latin typeface="+mj-lt"/>
                <a:sym typeface="Symbol" pitchFamily="18" charset="2"/>
              </a:rPr>
              <a:t> of a vertex: number of out-bound edges</a:t>
            </a:r>
          </a:p>
          <a:p>
            <a:pPr>
              <a:spcBef>
                <a:spcPct val="20000"/>
              </a:spcBef>
            </a:pPr>
            <a:r>
              <a:rPr lang="en-US" sz="2000" kern="0" dirty="0">
                <a:latin typeface="+mj-lt"/>
                <a:sym typeface="Symbol" pitchFamily="18" charset="2"/>
              </a:rPr>
              <a:t>     i.e., edges where the vertex is the source</a:t>
            </a:r>
          </a:p>
          <a:p>
            <a:pPr marL="342900" indent="-342900">
              <a:spcBef>
                <a:spcPct val="20000"/>
              </a:spcBef>
              <a:buFont typeface="Arial" pitchFamily="34" charset="0"/>
              <a:buChar char="•"/>
            </a:pPr>
            <a:endParaRPr lang="en-US" sz="2000" kern="0" dirty="0">
              <a:latin typeface="+mj-lt"/>
              <a:sym typeface="Symbol" pitchFamily="18" charset="2"/>
            </a:endParaRPr>
          </a:p>
        </p:txBody>
      </p:sp>
      <p:sp>
        <p:nvSpPr>
          <p:cNvPr id="8" name="Text Box 4"/>
          <p:cNvSpPr txBox="1">
            <a:spLocks noChangeArrowheads="1"/>
          </p:cNvSpPr>
          <p:nvPr>
            <p:custDataLst>
              <p:tags r:id="rId4"/>
            </p:custDataLst>
          </p:nvPr>
        </p:nvSpPr>
        <p:spPr bwMode="auto">
          <a:xfrm>
            <a:off x="6172200" y="2514600"/>
            <a:ext cx="402674" cy="400110"/>
          </a:xfrm>
          <a:prstGeom prst="rect">
            <a:avLst/>
          </a:prstGeom>
          <a:noFill/>
          <a:ln w="9525">
            <a:noFill/>
            <a:miter lim="800000"/>
            <a:headEnd/>
            <a:tailEnd/>
          </a:ln>
          <a:effectLst/>
        </p:spPr>
        <p:txBody>
          <a:bodyPr wrap="none">
            <a:spAutoFit/>
          </a:bodyPr>
          <a:lstStyle/>
          <a:p>
            <a:r>
              <a:rPr lang="en-US" sz="2000" b="1" dirty="0"/>
              <a:t>or</a:t>
            </a:r>
          </a:p>
        </p:txBody>
      </p:sp>
      <p:sp>
        <p:nvSpPr>
          <p:cNvPr id="9" name="Text Box 5"/>
          <p:cNvSpPr txBox="1">
            <a:spLocks noChangeArrowheads="1"/>
          </p:cNvSpPr>
          <p:nvPr>
            <p:custDataLst>
              <p:tags r:id="rId5"/>
            </p:custDataLst>
          </p:nvPr>
        </p:nvSpPr>
        <p:spPr bwMode="auto">
          <a:xfrm>
            <a:off x="7317532" y="3036888"/>
            <a:ext cx="1568567" cy="707886"/>
          </a:xfrm>
          <a:prstGeom prst="rect">
            <a:avLst/>
          </a:prstGeom>
          <a:noFill/>
          <a:ln w="9525">
            <a:noFill/>
            <a:miter lim="800000"/>
            <a:headEnd/>
            <a:tailEnd/>
          </a:ln>
          <a:effectLst/>
        </p:spPr>
        <p:txBody>
          <a:bodyPr wrap="square">
            <a:spAutoFit/>
          </a:bodyPr>
          <a:lstStyle/>
          <a:p>
            <a:r>
              <a:rPr lang="en-US" sz="2000" dirty="0"/>
              <a:t>2 edges here</a:t>
            </a:r>
          </a:p>
        </p:txBody>
      </p:sp>
      <p:sp>
        <p:nvSpPr>
          <p:cNvPr id="10" name="Line 6"/>
          <p:cNvSpPr>
            <a:spLocks noChangeShapeType="1"/>
          </p:cNvSpPr>
          <p:nvPr>
            <p:custDataLst>
              <p:tags r:id="rId6"/>
            </p:custDataLst>
          </p:nvPr>
        </p:nvSpPr>
        <p:spPr bwMode="auto">
          <a:xfrm flipV="1">
            <a:off x="8163786" y="2895600"/>
            <a:ext cx="76200" cy="152400"/>
          </a:xfrm>
          <a:prstGeom prst="line">
            <a:avLst/>
          </a:prstGeom>
          <a:noFill/>
          <a:ln w="9525">
            <a:solidFill>
              <a:schemeClr val="tx1"/>
            </a:solidFill>
            <a:round/>
            <a:headEnd/>
            <a:tailEnd/>
          </a:ln>
          <a:effectLst/>
        </p:spPr>
        <p:txBody>
          <a:bodyPr wrap="none" anchor="ctr"/>
          <a:lstStyle/>
          <a:p>
            <a:endParaRPr lang="en-US" sz="2000"/>
          </a:p>
        </p:txBody>
      </p:sp>
      <p:sp>
        <p:nvSpPr>
          <p:cNvPr id="12" name="Oval 8"/>
          <p:cNvSpPr>
            <a:spLocks noChangeAspect="1" noChangeArrowheads="1"/>
          </p:cNvSpPr>
          <p:nvPr>
            <p:custDataLst>
              <p:tags r:id="rId7"/>
            </p:custDataLst>
          </p:nvPr>
        </p:nvSpPr>
        <p:spPr bwMode="auto">
          <a:xfrm>
            <a:off x="2939670" y="2806134"/>
            <a:ext cx="288058" cy="276000"/>
          </a:xfrm>
          <a:prstGeom prst="ellipse">
            <a:avLst/>
          </a:prstGeom>
          <a:solidFill>
            <a:schemeClr val="bg1"/>
          </a:solidFill>
          <a:ln w="28575">
            <a:solidFill>
              <a:srgbClr val="FF0000"/>
            </a:solidFill>
            <a:round/>
            <a:headEnd/>
            <a:tailEnd/>
          </a:ln>
          <a:effectLst/>
        </p:spPr>
        <p:txBody>
          <a:bodyPr wrap="none" anchor="ctr"/>
          <a:lstStyle/>
          <a:p>
            <a:endParaRPr lang="en-US" sz="2000"/>
          </a:p>
        </p:txBody>
      </p:sp>
      <p:sp>
        <p:nvSpPr>
          <p:cNvPr id="13" name="Text Box 9"/>
          <p:cNvSpPr txBox="1">
            <a:spLocks noChangeArrowheads="1"/>
          </p:cNvSpPr>
          <p:nvPr>
            <p:custDataLst>
              <p:tags r:id="rId8"/>
            </p:custDataLst>
          </p:nvPr>
        </p:nvSpPr>
        <p:spPr bwMode="auto">
          <a:xfrm>
            <a:off x="2590800" y="2511734"/>
            <a:ext cx="370614" cy="400110"/>
          </a:xfrm>
          <a:prstGeom prst="rect">
            <a:avLst/>
          </a:prstGeom>
          <a:noFill/>
          <a:ln w="9525">
            <a:noFill/>
            <a:miter lim="800000"/>
            <a:headEnd/>
            <a:tailEnd/>
          </a:ln>
          <a:effectLst/>
        </p:spPr>
        <p:txBody>
          <a:bodyPr wrap="none">
            <a:spAutoFit/>
          </a:bodyPr>
          <a:lstStyle/>
          <a:p>
            <a:r>
              <a:rPr lang="en-US" sz="2000">
                <a:solidFill>
                  <a:srgbClr val="FF0000"/>
                </a:solidFill>
                <a:latin typeface="Times New Roman" pitchFamily="18" charset="0"/>
              </a:rPr>
              <a:t>A</a:t>
            </a:r>
            <a:endParaRPr lang="en-US" sz="2000">
              <a:latin typeface="Times New Roman" pitchFamily="18" charset="0"/>
            </a:endParaRPr>
          </a:p>
        </p:txBody>
      </p:sp>
      <p:sp>
        <p:nvSpPr>
          <p:cNvPr id="14" name="Oval 10"/>
          <p:cNvSpPr>
            <a:spLocks noChangeAspect="1" noChangeArrowheads="1"/>
          </p:cNvSpPr>
          <p:nvPr>
            <p:custDataLst>
              <p:tags r:id="rId9"/>
            </p:custDataLst>
          </p:nvPr>
        </p:nvSpPr>
        <p:spPr bwMode="auto">
          <a:xfrm>
            <a:off x="4085502" y="3246201"/>
            <a:ext cx="288058" cy="276000"/>
          </a:xfrm>
          <a:prstGeom prst="ellipse">
            <a:avLst/>
          </a:prstGeom>
          <a:solidFill>
            <a:schemeClr val="bg1"/>
          </a:solidFill>
          <a:ln w="28575">
            <a:solidFill>
              <a:srgbClr val="008000"/>
            </a:solidFill>
            <a:round/>
            <a:headEnd/>
            <a:tailEnd/>
          </a:ln>
          <a:effectLst/>
        </p:spPr>
        <p:txBody>
          <a:bodyPr wrap="none" anchor="ctr"/>
          <a:lstStyle/>
          <a:p>
            <a:endParaRPr lang="en-US" sz="2000"/>
          </a:p>
        </p:txBody>
      </p:sp>
      <p:sp>
        <p:nvSpPr>
          <p:cNvPr id="15" name="Text Box 11"/>
          <p:cNvSpPr txBox="1">
            <a:spLocks noChangeArrowheads="1"/>
          </p:cNvSpPr>
          <p:nvPr>
            <p:custDataLst>
              <p:tags r:id="rId10"/>
            </p:custDataLst>
          </p:nvPr>
        </p:nvSpPr>
        <p:spPr bwMode="auto">
          <a:xfrm>
            <a:off x="4344754" y="3350468"/>
            <a:ext cx="356188" cy="400110"/>
          </a:xfrm>
          <a:prstGeom prst="rect">
            <a:avLst/>
          </a:prstGeom>
          <a:noFill/>
          <a:ln w="9525">
            <a:noFill/>
            <a:miter lim="800000"/>
            <a:headEnd/>
            <a:tailEnd/>
          </a:ln>
          <a:effectLst/>
        </p:spPr>
        <p:txBody>
          <a:bodyPr wrap="none">
            <a:spAutoFit/>
          </a:bodyPr>
          <a:lstStyle/>
          <a:p>
            <a:r>
              <a:rPr lang="en-US" sz="2000">
                <a:solidFill>
                  <a:srgbClr val="008000"/>
                </a:solidFill>
                <a:latin typeface="Times New Roman" pitchFamily="18" charset="0"/>
              </a:rPr>
              <a:t>B</a:t>
            </a:r>
            <a:endParaRPr lang="en-US" sz="2000">
              <a:latin typeface="Times New Roman" pitchFamily="18" charset="0"/>
            </a:endParaRPr>
          </a:p>
        </p:txBody>
      </p:sp>
      <p:sp>
        <p:nvSpPr>
          <p:cNvPr id="16" name="Oval 12"/>
          <p:cNvSpPr>
            <a:spLocks noChangeAspect="1" noChangeArrowheads="1"/>
          </p:cNvSpPr>
          <p:nvPr>
            <p:custDataLst>
              <p:tags r:id="rId11"/>
            </p:custDataLst>
          </p:nvPr>
        </p:nvSpPr>
        <p:spPr bwMode="auto">
          <a:xfrm>
            <a:off x="4949676" y="2585334"/>
            <a:ext cx="288058" cy="276000"/>
          </a:xfrm>
          <a:prstGeom prst="ellipse">
            <a:avLst/>
          </a:prstGeom>
          <a:solidFill>
            <a:schemeClr val="bg1"/>
          </a:solidFill>
          <a:ln w="28575">
            <a:solidFill>
              <a:srgbClr val="0000FF"/>
            </a:solidFill>
            <a:round/>
            <a:headEnd/>
            <a:tailEnd/>
          </a:ln>
          <a:effectLst/>
        </p:spPr>
        <p:txBody>
          <a:bodyPr wrap="none" anchor="ctr"/>
          <a:lstStyle/>
          <a:p>
            <a:pPr algn="ctr"/>
            <a:endParaRPr lang="en-US" sz="2000">
              <a:latin typeface="Times New Roman" pitchFamily="18" charset="0"/>
            </a:endParaRPr>
          </a:p>
        </p:txBody>
      </p:sp>
      <p:sp>
        <p:nvSpPr>
          <p:cNvPr id="17" name="Text Box 13"/>
          <p:cNvSpPr txBox="1">
            <a:spLocks noChangeArrowheads="1"/>
          </p:cNvSpPr>
          <p:nvPr>
            <p:custDataLst>
              <p:tags r:id="rId12"/>
            </p:custDataLst>
          </p:nvPr>
        </p:nvSpPr>
        <p:spPr bwMode="auto">
          <a:xfrm>
            <a:off x="5189725" y="2658934"/>
            <a:ext cx="356188" cy="400110"/>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C</a:t>
            </a:r>
            <a:endParaRPr lang="en-US" sz="2000">
              <a:latin typeface="Times New Roman" pitchFamily="18" charset="0"/>
            </a:endParaRPr>
          </a:p>
        </p:txBody>
      </p:sp>
      <p:cxnSp>
        <p:nvCxnSpPr>
          <p:cNvPr id="18" name="AutoShape 14"/>
          <p:cNvCxnSpPr>
            <a:cxnSpLocks noChangeShapeType="1"/>
            <a:stCxn id="16" idx="4"/>
            <a:endCxn id="14" idx="6"/>
          </p:cNvCxnSpPr>
          <p:nvPr>
            <p:custDataLst>
              <p:tags r:id="rId13"/>
            </p:custDataLst>
          </p:nvPr>
        </p:nvCxnSpPr>
        <p:spPr bwMode="auto">
          <a:xfrm rot="5400000">
            <a:off x="4483968" y="2772897"/>
            <a:ext cx="512133" cy="708943"/>
          </a:xfrm>
          <a:prstGeom prst="curvedConnector2">
            <a:avLst/>
          </a:prstGeom>
          <a:noFill/>
          <a:ln w="9525">
            <a:solidFill>
              <a:schemeClr val="tx1"/>
            </a:solidFill>
            <a:round/>
            <a:headEnd/>
            <a:tailEnd type="triangle" w="med" len="med"/>
          </a:ln>
          <a:effectLst/>
        </p:spPr>
      </p:cxnSp>
      <p:cxnSp>
        <p:nvCxnSpPr>
          <p:cNvPr id="19" name="AutoShape 15"/>
          <p:cNvCxnSpPr>
            <a:cxnSpLocks noChangeShapeType="1"/>
            <a:stCxn id="14" idx="2"/>
            <a:endCxn id="12" idx="4"/>
          </p:cNvCxnSpPr>
          <p:nvPr>
            <p:custDataLst>
              <p:tags r:id="rId14"/>
            </p:custDataLst>
          </p:nvPr>
        </p:nvCxnSpPr>
        <p:spPr bwMode="auto">
          <a:xfrm rot="10800000">
            <a:off x="3083700" y="3091335"/>
            <a:ext cx="992200" cy="292867"/>
          </a:xfrm>
          <a:prstGeom prst="curvedConnector2">
            <a:avLst/>
          </a:prstGeom>
          <a:noFill/>
          <a:ln w="9525">
            <a:solidFill>
              <a:schemeClr val="tx1"/>
            </a:solidFill>
            <a:round/>
            <a:headEnd/>
            <a:tailEnd type="triangle" w="med" len="med"/>
          </a:ln>
          <a:effectLst/>
        </p:spPr>
      </p:cxnSp>
      <p:cxnSp>
        <p:nvCxnSpPr>
          <p:cNvPr id="20" name="AutoShape 16"/>
          <p:cNvCxnSpPr>
            <a:cxnSpLocks noChangeShapeType="1"/>
            <a:stCxn id="12" idx="6"/>
            <a:endCxn id="14" idx="0"/>
          </p:cNvCxnSpPr>
          <p:nvPr>
            <p:custDataLst>
              <p:tags r:id="rId15"/>
            </p:custDataLst>
          </p:nvPr>
        </p:nvCxnSpPr>
        <p:spPr bwMode="auto">
          <a:xfrm>
            <a:off x="3237331" y="2944135"/>
            <a:ext cx="992200" cy="292867"/>
          </a:xfrm>
          <a:prstGeom prst="curvedConnector2">
            <a:avLst/>
          </a:prstGeom>
          <a:noFill/>
          <a:ln w="9525">
            <a:solidFill>
              <a:schemeClr val="tx1"/>
            </a:solidFill>
            <a:round/>
            <a:headEnd/>
            <a:tailEnd type="triangle" w="med" len="med"/>
          </a:ln>
          <a:effectLst/>
        </p:spPr>
      </p:cxnSp>
      <p:sp>
        <p:nvSpPr>
          <p:cNvPr id="21" name="Oval 17"/>
          <p:cNvSpPr>
            <a:spLocks noChangeAspect="1" noChangeArrowheads="1"/>
          </p:cNvSpPr>
          <p:nvPr>
            <p:custDataLst>
              <p:tags r:id="rId16"/>
            </p:custDataLst>
          </p:nvPr>
        </p:nvSpPr>
        <p:spPr bwMode="auto">
          <a:xfrm>
            <a:off x="3883861" y="2290934"/>
            <a:ext cx="288058" cy="276000"/>
          </a:xfrm>
          <a:prstGeom prst="ellipse">
            <a:avLst/>
          </a:prstGeom>
          <a:solidFill>
            <a:schemeClr val="bg1"/>
          </a:solidFill>
          <a:ln w="28575">
            <a:solidFill>
              <a:srgbClr val="FF00FF"/>
            </a:solidFill>
            <a:round/>
            <a:headEnd/>
            <a:tailEnd/>
          </a:ln>
          <a:effectLst/>
        </p:spPr>
        <p:txBody>
          <a:bodyPr wrap="none" anchor="ctr"/>
          <a:lstStyle/>
          <a:p>
            <a:pPr algn="ctr"/>
            <a:endParaRPr lang="en-US" sz="2000">
              <a:latin typeface="Times New Roman" pitchFamily="18" charset="0"/>
            </a:endParaRPr>
          </a:p>
        </p:txBody>
      </p:sp>
      <p:cxnSp>
        <p:nvCxnSpPr>
          <p:cNvPr id="22" name="AutoShape 18"/>
          <p:cNvCxnSpPr>
            <a:cxnSpLocks noChangeShapeType="1"/>
            <a:stCxn id="16" idx="1"/>
          </p:cNvCxnSpPr>
          <p:nvPr>
            <p:custDataLst>
              <p:tags r:id="rId17"/>
            </p:custDataLst>
          </p:nvPr>
        </p:nvCxnSpPr>
        <p:spPr bwMode="auto">
          <a:xfrm rot="5400000" flipH="1">
            <a:off x="4502238" y="2123920"/>
            <a:ext cx="176333" cy="800162"/>
          </a:xfrm>
          <a:prstGeom prst="curvedConnector2">
            <a:avLst/>
          </a:prstGeom>
          <a:noFill/>
          <a:ln w="9525">
            <a:solidFill>
              <a:schemeClr val="tx1"/>
            </a:solidFill>
            <a:round/>
            <a:headEnd/>
            <a:tailEnd type="triangle" w="med" len="med"/>
          </a:ln>
          <a:effectLst/>
        </p:spPr>
      </p:cxnSp>
      <p:sp>
        <p:nvSpPr>
          <p:cNvPr id="23" name="Text Box 19"/>
          <p:cNvSpPr txBox="1">
            <a:spLocks noChangeArrowheads="1"/>
          </p:cNvSpPr>
          <p:nvPr>
            <p:custDataLst>
              <p:tags r:id="rId18"/>
            </p:custDataLst>
          </p:nvPr>
        </p:nvSpPr>
        <p:spPr bwMode="auto">
          <a:xfrm>
            <a:off x="4037492" y="1981201"/>
            <a:ext cx="370614" cy="400110"/>
          </a:xfrm>
          <a:prstGeom prst="rect">
            <a:avLst/>
          </a:prstGeom>
          <a:noFill/>
          <a:ln w="9525">
            <a:noFill/>
            <a:miter lim="800000"/>
            <a:headEnd/>
            <a:tailEnd/>
          </a:ln>
          <a:effectLst/>
        </p:spPr>
        <p:txBody>
          <a:bodyPr wrap="none">
            <a:spAutoFit/>
          </a:bodyPr>
          <a:lstStyle/>
          <a:p>
            <a:r>
              <a:rPr lang="en-US" sz="2000" dirty="0">
                <a:solidFill>
                  <a:srgbClr val="FF00FF"/>
                </a:solidFill>
                <a:latin typeface="Times New Roman" pitchFamily="18" charset="0"/>
              </a:rPr>
              <a:t>D</a:t>
            </a:r>
          </a:p>
        </p:txBody>
      </p:sp>
      <p:sp>
        <p:nvSpPr>
          <p:cNvPr id="24" name="Oval 20"/>
          <p:cNvSpPr>
            <a:spLocks noChangeAspect="1" noChangeArrowheads="1"/>
          </p:cNvSpPr>
          <p:nvPr>
            <p:custDataLst>
              <p:tags r:id="rId19"/>
            </p:custDataLst>
          </p:nvPr>
        </p:nvSpPr>
        <p:spPr bwMode="auto">
          <a:xfrm>
            <a:off x="7608161" y="2438400"/>
            <a:ext cx="285750" cy="285750"/>
          </a:xfrm>
          <a:prstGeom prst="ellipse">
            <a:avLst/>
          </a:prstGeom>
          <a:solidFill>
            <a:schemeClr val="bg1"/>
          </a:solidFill>
          <a:ln w="28575">
            <a:solidFill>
              <a:srgbClr val="FF0000"/>
            </a:solidFill>
            <a:round/>
            <a:headEnd/>
            <a:tailEnd/>
          </a:ln>
          <a:effectLst/>
        </p:spPr>
        <p:txBody>
          <a:bodyPr wrap="none" anchor="ctr"/>
          <a:lstStyle/>
          <a:p>
            <a:endParaRPr lang="en-US" sz="2000"/>
          </a:p>
        </p:txBody>
      </p:sp>
      <p:sp>
        <p:nvSpPr>
          <p:cNvPr id="25" name="Text Box 21"/>
          <p:cNvSpPr txBox="1">
            <a:spLocks noChangeArrowheads="1"/>
          </p:cNvSpPr>
          <p:nvPr>
            <p:custDataLst>
              <p:tags r:id="rId20"/>
            </p:custDataLst>
          </p:nvPr>
        </p:nvSpPr>
        <p:spPr bwMode="auto">
          <a:xfrm>
            <a:off x="7262086" y="2133601"/>
            <a:ext cx="368300" cy="396875"/>
          </a:xfrm>
          <a:prstGeom prst="rect">
            <a:avLst/>
          </a:prstGeom>
          <a:noFill/>
          <a:ln w="9525">
            <a:noFill/>
            <a:miter lim="800000"/>
            <a:headEnd/>
            <a:tailEnd/>
          </a:ln>
          <a:effectLst/>
        </p:spPr>
        <p:txBody>
          <a:bodyPr wrap="none">
            <a:spAutoFit/>
          </a:bodyPr>
          <a:lstStyle/>
          <a:p>
            <a:r>
              <a:rPr lang="en-US" sz="2000">
                <a:solidFill>
                  <a:srgbClr val="FF0000"/>
                </a:solidFill>
                <a:latin typeface="Times New Roman" pitchFamily="18" charset="0"/>
              </a:rPr>
              <a:t>A</a:t>
            </a:r>
            <a:endParaRPr lang="en-US" sz="2000">
              <a:latin typeface="Times New Roman" pitchFamily="18" charset="0"/>
            </a:endParaRPr>
          </a:p>
        </p:txBody>
      </p:sp>
      <p:sp>
        <p:nvSpPr>
          <p:cNvPr id="26" name="Oval 22"/>
          <p:cNvSpPr>
            <a:spLocks noChangeAspect="1" noChangeArrowheads="1"/>
          </p:cNvSpPr>
          <p:nvPr>
            <p:custDataLst>
              <p:tags r:id="rId21"/>
            </p:custDataLst>
          </p:nvPr>
        </p:nvSpPr>
        <p:spPr bwMode="auto">
          <a:xfrm>
            <a:off x="8744811" y="2894013"/>
            <a:ext cx="285750" cy="285750"/>
          </a:xfrm>
          <a:prstGeom prst="ellipse">
            <a:avLst/>
          </a:prstGeom>
          <a:solidFill>
            <a:schemeClr val="bg1"/>
          </a:solidFill>
          <a:ln w="28575">
            <a:solidFill>
              <a:srgbClr val="008000"/>
            </a:solidFill>
            <a:round/>
            <a:headEnd/>
            <a:tailEnd/>
          </a:ln>
          <a:effectLst/>
        </p:spPr>
        <p:txBody>
          <a:bodyPr wrap="none" anchor="ctr"/>
          <a:lstStyle/>
          <a:p>
            <a:endParaRPr lang="en-US" sz="2000"/>
          </a:p>
        </p:txBody>
      </p:sp>
      <p:sp>
        <p:nvSpPr>
          <p:cNvPr id="27" name="Text Box 23"/>
          <p:cNvSpPr txBox="1">
            <a:spLocks noChangeArrowheads="1"/>
          </p:cNvSpPr>
          <p:nvPr>
            <p:custDataLst>
              <p:tags r:id="rId22"/>
            </p:custDataLst>
          </p:nvPr>
        </p:nvSpPr>
        <p:spPr bwMode="auto">
          <a:xfrm>
            <a:off x="9001987" y="3001964"/>
            <a:ext cx="354013" cy="396875"/>
          </a:xfrm>
          <a:prstGeom prst="rect">
            <a:avLst/>
          </a:prstGeom>
          <a:noFill/>
          <a:ln w="9525">
            <a:noFill/>
            <a:miter lim="800000"/>
            <a:headEnd/>
            <a:tailEnd/>
          </a:ln>
          <a:effectLst/>
        </p:spPr>
        <p:txBody>
          <a:bodyPr wrap="none">
            <a:spAutoFit/>
          </a:bodyPr>
          <a:lstStyle/>
          <a:p>
            <a:r>
              <a:rPr lang="en-US" sz="2000">
                <a:solidFill>
                  <a:srgbClr val="008000"/>
                </a:solidFill>
                <a:latin typeface="Times New Roman" pitchFamily="18" charset="0"/>
              </a:rPr>
              <a:t>B</a:t>
            </a:r>
            <a:endParaRPr lang="en-US" sz="2000">
              <a:latin typeface="Times New Roman" pitchFamily="18" charset="0"/>
            </a:endParaRPr>
          </a:p>
        </p:txBody>
      </p:sp>
      <p:sp>
        <p:nvSpPr>
          <p:cNvPr id="28" name="Oval 24"/>
          <p:cNvSpPr>
            <a:spLocks noChangeAspect="1" noChangeArrowheads="1"/>
          </p:cNvSpPr>
          <p:nvPr>
            <p:custDataLst>
              <p:tags r:id="rId23"/>
            </p:custDataLst>
          </p:nvPr>
        </p:nvSpPr>
        <p:spPr bwMode="auto">
          <a:xfrm>
            <a:off x="9602061" y="2209800"/>
            <a:ext cx="285750" cy="285750"/>
          </a:xfrm>
          <a:prstGeom prst="ellipse">
            <a:avLst/>
          </a:prstGeom>
          <a:solidFill>
            <a:schemeClr val="bg1"/>
          </a:solidFill>
          <a:ln w="28575">
            <a:solidFill>
              <a:srgbClr val="0000FF"/>
            </a:solidFill>
            <a:round/>
            <a:headEnd/>
            <a:tailEnd/>
          </a:ln>
          <a:effectLst/>
        </p:spPr>
        <p:txBody>
          <a:bodyPr wrap="none" anchor="ctr"/>
          <a:lstStyle/>
          <a:p>
            <a:pPr algn="ctr"/>
            <a:endParaRPr lang="en-US" sz="2000">
              <a:latin typeface="Times New Roman" pitchFamily="18" charset="0"/>
            </a:endParaRPr>
          </a:p>
        </p:txBody>
      </p:sp>
      <p:sp>
        <p:nvSpPr>
          <p:cNvPr id="29" name="Text Box 25"/>
          <p:cNvSpPr txBox="1">
            <a:spLocks noChangeArrowheads="1"/>
          </p:cNvSpPr>
          <p:nvPr>
            <p:custDataLst>
              <p:tags r:id="rId24"/>
            </p:custDataLst>
          </p:nvPr>
        </p:nvSpPr>
        <p:spPr bwMode="auto">
          <a:xfrm>
            <a:off x="9840186" y="2286000"/>
            <a:ext cx="356188" cy="400110"/>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C</a:t>
            </a:r>
            <a:endParaRPr lang="en-US" sz="2000">
              <a:latin typeface="Times New Roman" pitchFamily="18" charset="0"/>
            </a:endParaRPr>
          </a:p>
        </p:txBody>
      </p:sp>
      <p:cxnSp>
        <p:nvCxnSpPr>
          <p:cNvPr id="30" name="AutoShape 26"/>
          <p:cNvCxnSpPr>
            <a:cxnSpLocks noChangeShapeType="1"/>
            <a:stCxn id="28" idx="4"/>
            <a:endCxn id="26" idx="6"/>
          </p:cNvCxnSpPr>
          <p:nvPr>
            <p:custDataLst>
              <p:tags r:id="rId25"/>
            </p:custDataLst>
          </p:nvPr>
        </p:nvCxnSpPr>
        <p:spPr bwMode="auto">
          <a:xfrm rot="5400000">
            <a:off x="9128193" y="2420145"/>
            <a:ext cx="530225" cy="703262"/>
          </a:xfrm>
          <a:prstGeom prst="curvedConnector2">
            <a:avLst/>
          </a:prstGeom>
          <a:noFill/>
          <a:ln w="9525">
            <a:solidFill>
              <a:schemeClr val="tx1"/>
            </a:solidFill>
            <a:round/>
            <a:headEnd/>
            <a:tailEnd type="triangle" w="med" len="med"/>
          </a:ln>
          <a:effectLst/>
        </p:spPr>
      </p:cxnSp>
      <p:cxnSp>
        <p:nvCxnSpPr>
          <p:cNvPr id="31" name="AutoShape 27"/>
          <p:cNvCxnSpPr>
            <a:cxnSpLocks noChangeShapeType="1"/>
            <a:stCxn id="26" idx="2"/>
            <a:endCxn id="24" idx="5"/>
          </p:cNvCxnSpPr>
          <p:nvPr>
            <p:custDataLst>
              <p:tags r:id="rId26"/>
            </p:custDataLst>
          </p:nvPr>
        </p:nvCxnSpPr>
        <p:spPr bwMode="auto">
          <a:xfrm flipH="1" flipV="1">
            <a:off x="7852636" y="2697164"/>
            <a:ext cx="877888" cy="339725"/>
          </a:xfrm>
          <a:prstGeom prst="straightConnector1">
            <a:avLst/>
          </a:prstGeom>
          <a:noFill/>
          <a:ln w="9525">
            <a:solidFill>
              <a:schemeClr val="tx1"/>
            </a:solidFill>
            <a:round/>
            <a:headEnd type="triangle" w="med" len="med"/>
            <a:tailEnd type="triangle" w="med" len="med"/>
          </a:ln>
          <a:effectLst/>
        </p:spPr>
      </p:cxnSp>
      <p:sp>
        <p:nvSpPr>
          <p:cNvPr id="32" name="Oval 28"/>
          <p:cNvSpPr>
            <a:spLocks noChangeAspect="1" noChangeArrowheads="1"/>
          </p:cNvSpPr>
          <p:nvPr>
            <p:custDataLst>
              <p:tags r:id="rId27"/>
            </p:custDataLst>
          </p:nvPr>
        </p:nvSpPr>
        <p:spPr bwMode="auto">
          <a:xfrm>
            <a:off x="8544786" y="1905000"/>
            <a:ext cx="285750" cy="285750"/>
          </a:xfrm>
          <a:prstGeom prst="ellipse">
            <a:avLst/>
          </a:prstGeom>
          <a:solidFill>
            <a:schemeClr val="bg1"/>
          </a:solidFill>
          <a:ln w="28575">
            <a:solidFill>
              <a:srgbClr val="FF00FF"/>
            </a:solidFill>
            <a:round/>
            <a:headEnd/>
            <a:tailEnd/>
          </a:ln>
          <a:effectLst/>
        </p:spPr>
        <p:txBody>
          <a:bodyPr wrap="none" anchor="ctr"/>
          <a:lstStyle/>
          <a:p>
            <a:pPr algn="ctr"/>
            <a:endParaRPr lang="en-US" sz="2000">
              <a:latin typeface="Times New Roman" pitchFamily="18" charset="0"/>
            </a:endParaRPr>
          </a:p>
        </p:txBody>
      </p:sp>
      <p:cxnSp>
        <p:nvCxnSpPr>
          <p:cNvPr id="33" name="AutoShape 29"/>
          <p:cNvCxnSpPr>
            <a:cxnSpLocks noChangeShapeType="1"/>
            <a:stCxn id="28" idx="1"/>
          </p:cNvCxnSpPr>
          <p:nvPr>
            <p:custDataLst>
              <p:tags r:id="rId28"/>
            </p:custDataLst>
          </p:nvPr>
        </p:nvCxnSpPr>
        <p:spPr bwMode="auto">
          <a:xfrm rot="5400000" flipH="1">
            <a:off x="9155180" y="1748632"/>
            <a:ext cx="182563" cy="793750"/>
          </a:xfrm>
          <a:prstGeom prst="curvedConnector2">
            <a:avLst/>
          </a:prstGeom>
          <a:noFill/>
          <a:ln w="9525">
            <a:solidFill>
              <a:schemeClr val="tx1"/>
            </a:solidFill>
            <a:round/>
            <a:headEnd/>
            <a:tailEnd type="triangle" w="med" len="med"/>
          </a:ln>
          <a:effectLst/>
        </p:spPr>
      </p:cxnSp>
      <p:sp>
        <p:nvSpPr>
          <p:cNvPr id="34" name="Date Placeholder 33"/>
          <p:cNvSpPr>
            <a:spLocks noGrp="1"/>
          </p:cNvSpPr>
          <p:nvPr>
            <p:ph type="dt" sz="half" idx="10"/>
            <p:custDataLst>
              <p:tags r:id="rId29"/>
            </p:custDataLst>
          </p:nvPr>
        </p:nvSpPr>
        <p:spPr/>
        <p:txBody>
          <a:bodyPr/>
          <a:lstStyle/>
          <a:p>
            <a:pPr>
              <a:defRPr/>
            </a:pPr>
            <a:r>
              <a:rPr lang="en-US"/>
              <a:t>8/05/2022</a:t>
            </a:r>
          </a:p>
        </p:txBody>
      </p:sp>
      <p:sp>
        <p:nvSpPr>
          <p:cNvPr id="35" name="Slide Number Placeholder 34"/>
          <p:cNvSpPr>
            <a:spLocks noGrp="1"/>
          </p:cNvSpPr>
          <p:nvPr>
            <p:ph type="sldNum" sz="quarter" idx="12"/>
            <p:custDataLst>
              <p:tags r:id="rId30"/>
            </p:custDataLst>
          </p:nvPr>
        </p:nvSpPr>
        <p:spPr/>
        <p:txBody>
          <a:bodyPr/>
          <a:lstStyle/>
          <a:p>
            <a:pPr>
              <a:defRPr/>
            </a:pPr>
            <a:fld id="{06DA07F8-2F54-4B2E-A484-01CC77718B78}" type="slidenum">
              <a:rPr lang="en-US" smtClean="0"/>
              <a:pPr>
                <a:defRPr/>
              </a:pPr>
              <a:t>12</a:t>
            </a:fld>
            <a:endParaRPr lang="en-US"/>
          </a:p>
        </p:txBody>
      </p:sp>
      <p:sp>
        <p:nvSpPr>
          <p:cNvPr id="36" name="Text Box 19"/>
          <p:cNvSpPr txBox="1">
            <a:spLocks noChangeArrowheads="1"/>
          </p:cNvSpPr>
          <p:nvPr>
            <p:custDataLst>
              <p:tags r:id="rId31"/>
            </p:custDataLst>
          </p:nvPr>
        </p:nvSpPr>
        <p:spPr bwMode="auto">
          <a:xfrm>
            <a:off x="8816348" y="1711001"/>
            <a:ext cx="370614" cy="400110"/>
          </a:xfrm>
          <a:prstGeom prst="rect">
            <a:avLst/>
          </a:prstGeom>
          <a:noFill/>
          <a:ln w="9525">
            <a:noFill/>
            <a:miter lim="800000"/>
            <a:headEnd/>
            <a:tailEnd/>
          </a:ln>
          <a:effectLst/>
        </p:spPr>
        <p:txBody>
          <a:bodyPr wrap="none">
            <a:spAutoFit/>
          </a:bodyPr>
          <a:lstStyle/>
          <a:p>
            <a:r>
              <a:rPr lang="en-US" sz="2000" dirty="0">
                <a:solidFill>
                  <a:srgbClr val="FF00FF"/>
                </a:solidFill>
                <a:latin typeface="Times New Roman" pitchFamily="18" charset="0"/>
              </a:rPr>
              <a:t>D</a:t>
            </a:r>
          </a:p>
        </p:txBody>
      </p:sp>
    </p:spTree>
    <p:extLst>
      <p:ext uri="{BB962C8B-B14F-4D97-AF65-F5344CB8AC3E}">
        <p14:creationId xmlns:p14="http://schemas.microsoft.com/office/powerpoint/2010/main" val="253208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itle 1"/>
          <p:cNvSpPr>
            <a:spLocks noGrp="1"/>
          </p:cNvSpPr>
          <p:nvPr>
            <p:ph type="title"/>
            <p:custDataLst>
              <p:tags r:id="rId1"/>
            </p:custDataLst>
          </p:nvPr>
        </p:nvSpPr>
        <p:spPr/>
        <p:txBody>
          <a:bodyPr/>
          <a:lstStyle/>
          <a:p>
            <a:pPr eaLnBrk="1" hangingPunct="1"/>
            <a:r>
              <a:rPr lang="en-US" dirty="0"/>
              <a:t>Self-edges</a:t>
            </a:r>
          </a:p>
        </p:txBody>
      </p:sp>
      <p:sp>
        <p:nvSpPr>
          <p:cNvPr id="29698" name="Content Placeholder 2"/>
          <p:cNvSpPr>
            <a:spLocks noGrp="1"/>
          </p:cNvSpPr>
          <p:nvPr>
            <p:ph idx="1"/>
            <p:custDataLst>
              <p:tags r:id="rId2"/>
            </p:custDataLst>
          </p:nvPr>
        </p:nvSpPr>
        <p:spPr>
          <a:xfrm>
            <a:off x="838200" y="1421297"/>
            <a:ext cx="10515600" cy="2007704"/>
          </a:xfrm>
        </p:spPr>
        <p:txBody>
          <a:bodyPr/>
          <a:lstStyle/>
          <a:p>
            <a:r>
              <a:rPr lang="en-US" dirty="0"/>
              <a:t>A </a:t>
            </a:r>
            <a:r>
              <a:rPr lang="en-US" dirty="0">
                <a:solidFill>
                  <a:schemeClr val="accent2"/>
                </a:solidFill>
              </a:rPr>
              <a:t>self-edge</a:t>
            </a:r>
            <a:r>
              <a:rPr lang="en-US" dirty="0"/>
              <a:t> a.k.a. a </a:t>
            </a:r>
            <a:r>
              <a:rPr lang="en-US" dirty="0">
                <a:solidFill>
                  <a:schemeClr val="accent2"/>
                </a:solidFill>
              </a:rPr>
              <a:t>loop</a:t>
            </a:r>
            <a:r>
              <a:rPr lang="en-US" dirty="0"/>
              <a:t> is an edge of the form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u,u</a:t>
            </a:r>
            <a:r>
              <a:rPr lang="en-US" b="1" dirty="0">
                <a:latin typeface="Courier New" pitchFamily="49" charset="0"/>
                <a:cs typeface="Courier New" pitchFamily="49" charset="0"/>
              </a:rPr>
              <a:t>)</a:t>
            </a:r>
          </a:p>
          <a:p>
            <a:pPr lvl="1"/>
            <a:r>
              <a:rPr lang="en-US" dirty="0"/>
              <a:t>Depending on the use/algorithm, a graph may have:</a:t>
            </a:r>
          </a:p>
          <a:p>
            <a:pPr lvl="2"/>
            <a:r>
              <a:rPr lang="en-US" dirty="0"/>
              <a:t>No self edges</a:t>
            </a:r>
          </a:p>
          <a:p>
            <a:pPr lvl="2"/>
            <a:r>
              <a:rPr lang="en-US" dirty="0"/>
              <a:t>Some self edges</a:t>
            </a:r>
          </a:p>
          <a:p>
            <a:pPr lvl="2"/>
            <a:r>
              <a:rPr lang="en-US" dirty="0"/>
              <a:t>All self edges (often therefore implicit, but we will be explicit)</a:t>
            </a:r>
          </a:p>
          <a:p>
            <a:pPr marL="914400" lvl="2" indent="0">
              <a:buNone/>
            </a:pPr>
            <a:endParaRPr lang="en-US" sz="1000" dirty="0"/>
          </a:p>
        </p:txBody>
      </p:sp>
      <p:sp>
        <p:nvSpPr>
          <p:cNvPr id="29699" name="Date Placeholder 3"/>
          <p:cNvSpPr>
            <a:spLocks noGrp="1"/>
          </p:cNvSpPr>
          <p:nvPr>
            <p:ph type="dt" sz="quarter" idx="10"/>
            <p:custDataLst>
              <p:tags r:id="rId3"/>
            </p:custDataLst>
          </p:nvPr>
        </p:nvSpPr>
        <p:spPr>
          <a:noFill/>
        </p:spPr>
        <p:txBody>
          <a:bodyPr/>
          <a:lstStyle/>
          <a:p>
            <a:r>
              <a:rPr lang="en-US"/>
              <a:t>8/05/2022</a:t>
            </a:r>
          </a:p>
        </p:txBody>
      </p:sp>
      <p:sp>
        <p:nvSpPr>
          <p:cNvPr id="29700" name="Slide Number Placeholder 4"/>
          <p:cNvSpPr>
            <a:spLocks noGrp="1"/>
          </p:cNvSpPr>
          <p:nvPr>
            <p:ph type="sldNum" sz="quarter" idx="12"/>
            <p:custDataLst>
              <p:tags r:id="rId4"/>
            </p:custDataLst>
          </p:nvPr>
        </p:nvSpPr>
        <p:spPr>
          <a:noFill/>
        </p:spPr>
        <p:txBody>
          <a:bodyPr/>
          <a:lstStyle/>
          <a:p>
            <a:fld id="{D5D797A6-9223-4A6E-A43D-045802E2E296}" type="slidenum">
              <a:rPr lang="en-US" smtClean="0"/>
              <a:pPr/>
              <a:t>13</a:t>
            </a:fld>
            <a:endParaRPr lang="en-US" dirty="0"/>
          </a:p>
        </p:txBody>
      </p:sp>
      <p:grpSp>
        <p:nvGrpSpPr>
          <p:cNvPr id="30" name="Group 29">
            <a:extLst>
              <a:ext uri="{FF2B5EF4-FFF2-40B4-BE49-F238E27FC236}">
                <a16:creationId xmlns:a16="http://schemas.microsoft.com/office/drawing/2014/main" id="{F13022B8-D69F-DF4C-A910-0231E1E61B30}"/>
              </a:ext>
            </a:extLst>
          </p:cNvPr>
          <p:cNvGrpSpPr/>
          <p:nvPr/>
        </p:nvGrpSpPr>
        <p:grpSpPr>
          <a:xfrm>
            <a:off x="2889250" y="3632842"/>
            <a:ext cx="5721350" cy="2860032"/>
            <a:chOff x="2419350" y="3632842"/>
            <a:chExt cx="5721350" cy="2860032"/>
          </a:xfrm>
        </p:grpSpPr>
        <p:sp>
          <p:nvSpPr>
            <p:cNvPr id="2" name="Oval 1">
              <a:extLst>
                <a:ext uri="{FF2B5EF4-FFF2-40B4-BE49-F238E27FC236}">
                  <a16:creationId xmlns:a16="http://schemas.microsoft.com/office/drawing/2014/main" id="{9A4184CE-1B30-7948-9850-A3355190374A}"/>
                </a:ext>
              </a:extLst>
            </p:cNvPr>
            <p:cNvSpPr/>
            <p:nvPr/>
          </p:nvSpPr>
          <p:spPr>
            <a:xfrm>
              <a:off x="3124200" y="4069286"/>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Alive</a:t>
              </a:r>
            </a:p>
          </p:txBody>
        </p:sp>
        <p:sp>
          <p:nvSpPr>
            <p:cNvPr id="7" name="Oval 6">
              <a:extLst>
                <a:ext uri="{FF2B5EF4-FFF2-40B4-BE49-F238E27FC236}">
                  <a16:creationId xmlns:a16="http://schemas.microsoft.com/office/drawing/2014/main" id="{371DF7C3-4EFB-7A47-9CE9-05C395216E68}"/>
                </a:ext>
              </a:extLst>
            </p:cNvPr>
            <p:cNvSpPr/>
            <p:nvPr/>
          </p:nvSpPr>
          <p:spPr>
            <a:xfrm>
              <a:off x="5067300" y="4069286"/>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Sick</a:t>
              </a:r>
            </a:p>
          </p:txBody>
        </p:sp>
        <p:sp>
          <p:nvSpPr>
            <p:cNvPr id="8" name="Oval 7">
              <a:extLst>
                <a:ext uri="{FF2B5EF4-FFF2-40B4-BE49-F238E27FC236}">
                  <a16:creationId xmlns:a16="http://schemas.microsoft.com/office/drawing/2014/main" id="{DC77B09A-D13B-6748-8365-9BEDE4F94270}"/>
                </a:ext>
              </a:extLst>
            </p:cNvPr>
            <p:cNvSpPr/>
            <p:nvPr/>
          </p:nvSpPr>
          <p:spPr>
            <a:xfrm>
              <a:off x="7010400" y="4069286"/>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Dead</a:t>
              </a:r>
            </a:p>
          </p:txBody>
        </p:sp>
        <p:pic>
          <p:nvPicPr>
            <p:cNvPr id="1026" name="Picture 2" descr="Cute Happy Smiling And Sad Dried Plant. Vector Flat Cartoon Illustration  Icon Design. Isolated On White Background. Strong Healthy Plant Character  Concept Royalty Free SVG, Cliparts, Vectors, And Stock Illustration. Image  129198699.">
              <a:extLst>
                <a:ext uri="{FF2B5EF4-FFF2-40B4-BE49-F238E27FC236}">
                  <a16:creationId xmlns:a16="http://schemas.microsoft.com/office/drawing/2014/main" id="{40FA072D-16D3-2E47-B541-D7B64931CE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13" t="13088" r="46455" b="5270"/>
            <a:stretch/>
          </p:blipFill>
          <p:spPr bwMode="auto">
            <a:xfrm>
              <a:off x="3124200" y="5342804"/>
              <a:ext cx="914400" cy="1150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te Happy Smiling And Sad Dried Plant. Vector Flat Cartoon Illustration  Icon Design. Isolated On White Background. Strong Healthy Plant Character  Concept Royalty Free SVG, Cliparts, Vectors, And Stock Illustration. Image  129198699.">
              <a:extLst>
                <a:ext uri="{FF2B5EF4-FFF2-40B4-BE49-F238E27FC236}">
                  <a16:creationId xmlns:a16="http://schemas.microsoft.com/office/drawing/2014/main" id="{6D04746E-B7D5-5B4C-9B4C-A4C72A844B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145" t="15623" r="3423" b="2735"/>
            <a:stretch/>
          </p:blipFill>
          <p:spPr bwMode="auto">
            <a:xfrm>
              <a:off x="5067300" y="5342804"/>
              <a:ext cx="914400" cy="1150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te Happy Smiling And Sad Dried Plant. Vector Flat Cartoon Illustration  Icon Design. Isolated On White Background. Strong Healthy Plant Character  Concept Royalty Free SVG, Cliparts, Vectors, And Stock Illustration. Image  129198699.">
              <a:extLst>
                <a:ext uri="{FF2B5EF4-FFF2-40B4-BE49-F238E27FC236}">
                  <a16:creationId xmlns:a16="http://schemas.microsoft.com/office/drawing/2014/main" id="{08AD87E3-E8DB-E442-B129-7BE8DC7D51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145" t="15623" r="3423" b="2735"/>
            <a:stretch/>
          </p:blipFill>
          <p:spPr bwMode="auto">
            <a:xfrm>
              <a:off x="7010400" y="5332063"/>
              <a:ext cx="914400" cy="1150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3D1D53-33AC-DF4D-8DAF-94D90B321BC3}"/>
                </a:ext>
              </a:extLst>
            </p:cNvPr>
            <p:cNvSpPr txBox="1"/>
            <p:nvPr/>
          </p:nvSpPr>
          <p:spPr>
            <a:xfrm>
              <a:off x="7226300" y="5907098"/>
              <a:ext cx="914400" cy="369332"/>
            </a:xfrm>
            <a:prstGeom prst="rect">
              <a:avLst/>
            </a:prstGeom>
            <a:noFill/>
          </p:spPr>
          <p:txBody>
            <a:bodyPr wrap="square" rtlCol="0">
              <a:spAutoFit/>
            </a:bodyPr>
            <a:lstStyle/>
            <a:p>
              <a:r>
                <a:rPr lang="en-US" b="1" dirty="0"/>
                <a:t>X X</a:t>
              </a:r>
            </a:p>
          </p:txBody>
        </p:sp>
        <p:cxnSp>
          <p:nvCxnSpPr>
            <p:cNvPr id="4" name="Straight Arrow Connector 3">
              <a:extLst>
                <a:ext uri="{FF2B5EF4-FFF2-40B4-BE49-F238E27FC236}">
                  <a16:creationId xmlns:a16="http://schemas.microsoft.com/office/drawing/2014/main" id="{43C36615-8499-FC47-9E95-F88D122F72EB}"/>
                </a:ext>
              </a:extLst>
            </p:cNvPr>
            <p:cNvCxnSpPr>
              <a:cxnSpLocks/>
            </p:cNvCxnSpPr>
            <p:nvPr/>
          </p:nvCxnSpPr>
          <p:spPr>
            <a:xfrm>
              <a:off x="4203700" y="4526486"/>
              <a:ext cx="60960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8BE7BDD-68E6-2F48-89C2-8738FB349F33}"/>
                </a:ext>
              </a:extLst>
            </p:cNvPr>
            <p:cNvCxnSpPr>
              <a:cxnSpLocks/>
              <a:stCxn id="7" idx="6"/>
            </p:cNvCxnSpPr>
            <p:nvPr/>
          </p:nvCxnSpPr>
          <p:spPr>
            <a:xfrm>
              <a:off x="5981700" y="4526486"/>
              <a:ext cx="76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urved Connector 12">
              <a:extLst>
                <a:ext uri="{FF2B5EF4-FFF2-40B4-BE49-F238E27FC236}">
                  <a16:creationId xmlns:a16="http://schemas.microsoft.com/office/drawing/2014/main" id="{AC7C4AD3-EF51-8F4F-81B2-5C60906C3C63}"/>
                </a:ext>
              </a:extLst>
            </p:cNvPr>
            <p:cNvCxnSpPr>
              <a:cxnSpLocks/>
              <a:stCxn id="2" idx="0"/>
              <a:endCxn id="2" idx="2"/>
            </p:cNvCxnSpPr>
            <p:nvPr/>
          </p:nvCxnSpPr>
          <p:spPr>
            <a:xfrm rot="16200000" flipH="1" flipV="1">
              <a:off x="3124200" y="4069286"/>
              <a:ext cx="457200" cy="457200"/>
            </a:xfrm>
            <a:prstGeom prst="curvedConnector4">
              <a:avLst>
                <a:gd name="adj1" fmla="val -50000"/>
                <a:gd name="adj2" fmla="val 150000"/>
              </a:avLst>
            </a:prstGeom>
            <a:ln>
              <a:tailEnd type="triangle"/>
            </a:ln>
          </p:spPr>
          <p:style>
            <a:lnRef idx="1">
              <a:schemeClr val="dk1"/>
            </a:lnRef>
            <a:fillRef idx="0">
              <a:schemeClr val="dk1"/>
            </a:fillRef>
            <a:effectRef idx="0">
              <a:schemeClr val="dk1"/>
            </a:effectRef>
            <a:fontRef idx="minor">
              <a:schemeClr val="tx1"/>
            </a:fontRef>
          </p:style>
        </p:cxnSp>
        <p:cxnSp>
          <p:nvCxnSpPr>
            <p:cNvPr id="24" name="Curved Connector 23">
              <a:extLst>
                <a:ext uri="{FF2B5EF4-FFF2-40B4-BE49-F238E27FC236}">
                  <a16:creationId xmlns:a16="http://schemas.microsoft.com/office/drawing/2014/main" id="{CD2707E7-7C1C-7744-AE69-A3DB458AD379}"/>
                </a:ext>
              </a:extLst>
            </p:cNvPr>
            <p:cNvCxnSpPr>
              <a:cxnSpLocks/>
            </p:cNvCxnSpPr>
            <p:nvPr/>
          </p:nvCxnSpPr>
          <p:spPr>
            <a:xfrm rot="16200000" flipH="1" flipV="1">
              <a:off x="5080000" y="4069286"/>
              <a:ext cx="457200" cy="457200"/>
            </a:xfrm>
            <a:prstGeom prst="curvedConnector4">
              <a:avLst>
                <a:gd name="adj1" fmla="val -50000"/>
                <a:gd name="adj2" fmla="val 150000"/>
              </a:avLst>
            </a:prstGeom>
            <a:ln>
              <a:tailEnd type="triangle"/>
            </a:ln>
          </p:spPr>
          <p:style>
            <a:lnRef idx="1">
              <a:schemeClr val="dk1"/>
            </a:lnRef>
            <a:fillRef idx="0">
              <a:schemeClr val="dk1"/>
            </a:fillRef>
            <a:effectRef idx="0">
              <a:schemeClr val="dk1"/>
            </a:effectRef>
            <a:fontRef idx="minor">
              <a:schemeClr val="tx1"/>
            </a:fontRef>
          </p:style>
        </p:cxnSp>
        <p:cxnSp>
          <p:nvCxnSpPr>
            <p:cNvPr id="26" name="Curved Connector 25">
              <a:extLst>
                <a:ext uri="{FF2B5EF4-FFF2-40B4-BE49-F238E27FC236}">
                  <a16:creationId xmlns:a16="http://schemas.microsoft.com/office/drawing/2014/main" id="{62F32C98-B4D6-814D-8C9C-7FDD153B9197}"/>
                </a:ext>
              </a:extLst>
            </p:cNvPr>
            <p:cNvCxnSpPr>
              <a:cxnSpLocks/>
            </p:cNvCxnSpPr>
            <p:nvPr/>
          </p:nvCxnSpPr>
          <p:spPr>
            <a:xfrm rot="16200000" flipH="1" flipV="1">
              <a:off x="7010400" y="4069286"/>
              <a:ext cx="457200" cy="457200"/>
            </a:xfrm>
            <a:prstGeom prst="curvedConnector4">
              <a:avLst>
                <a:gd name="adj1" fmla="val -50000"/>
                <a:gd name="adj2" fmla="val 150000"/>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1BDC917-7DDF-8B48-9198-4022487B15BD}"/>
                </a:ext>
              </a:extLst>
            </p:cNvPr>
            <p:cNvSpPr txBox="1"/>
            <p:nvPr/>
          </p:nvSpPr>
          <p:spPr>
            <a:xfrm>
              <a:off x="6648450" y="3632842"/>
              <a:ext cx="590550" cy="369332"/>
            </a:xfrm>
            <a:prstGeom prst="rect">
              <a:avLst/>
            </a:prstGeom>
            <a:noFill/>
          </p:spPr>
          <p:txBody>
            <a:bodyPr wrap="square" rtlCol="0">
              <a:spAutoFit/>
            </a:bodyPr>
            <a:lstStyle/>
            <a:p>
              <a:r>
                <a:rPr lang="en-US" dirty="0"/>
                <a:t>1</a:t>
              </a:r>
            </a:p>
          </p:txBody>
        </p:sp>
        <p:sp>
          <p:nvSpPr>
            <p:cNvPr id="32" name="TextBox 31">
              <a:extLst>
                <a:ext uri="{FF2B5EF4-FFF2-40B4-BE49-F238E27FC236}">
                  <a16:creationId xmlns:a16="http://schemas.microsoft.com/office/drawing/2014/main" id="{D3A68AED-6DC6-344D-9C90-6EBCD6A35AE9}"/>
                </a:ext>
              </a:extLst>
            </p:cNvPr>
            <p:cNvSpPr txBox="1"/>
            <p:nvPr/>
          </p:nvSpPr>
          <p:spPr>
            <a:xfrm>
              <a:off x="6257925" y="4526486"/>
              <a:ext cx="590550" cy="369332"/>
            </a:xfrm>
            <a:prstGeom prst="rect">
              <a:avLst/>
            </a:prstGeom>
            <a:noFill/>
          </p:spPr>
          <p:txBody>
            <a:bodyPr wrap="square" rtlCol="0">
              <a:spAutoFit/>
            </a:bodyPr>
            <a:lstStyle/>
            <a:p>
              <a:r>
                <a:rPr lang="en-US" dirty="0"/>
                <a:t>0.2</a:t>
              </a:r>
            </a:p>
          </p:txBody>
        </p:sp>
        <p:sp>
          <p:nvSpPr>
            <p:cNvPr id="33" name="TextBox 32">
              <a:extLst>
                <a:ext uri="{FF2B5EF4-FFF2-40B4-BE49-F238E27FC236}">
                  <a16:creationId xmlns:a16="http://schemas.microsoft.com/office/drawing/2014/main" id="{2535C7C3-4DFB-3343-9BF3-A3D8B10FA79F}"/>
                </a:ext>
              </a:extLst>
            </p:cNvPr>
            <p:cNvSpPr txBox="1"/>
            <p:nvPr/>
          </p:nvSpPr>
          <p:spPr>
            <a:xfrm>
              <a:off x="4518025" y="3660567"/>
              <a:ext cx="590550" cy="369332"/>
            </a:xfrm>
            <a:prstGeom prst="rect">
              <a:avLst/>
            </a:prstGeom>
            <a:noFill/>
          </p:spPr>
          <p:txBody>
            <a:bodyPr wrap="square" rtlCol="0">
              <a:spAutoFit/>
            </a:bodyPr>
            <a:lstStyle/>
            <a:p>
              <a:r>
                <a:rPr lang="en-US" dirty="0"/>
                <a:t>0.3</a:t>
              </a:r>
            </a:p>
          </p:txBody>
        </p:sp>
        <p:sp>
          <p:nvSpPr>
            <p:cNvPr id="34" name="TextBox 33">
              <a:extLst>
                <a:ext uri="{FF2B5EF4-FFF2-40B4-BE49-F238E27FC236}">
                  <a16:creationId xmlns:a16="http://schemas.microsoft.com/office/drawing/2014/main" id="{53F626E1-6301-9546-A6A5-AD93555EF5D4}"/>
                </a:ext>
              </a:extLst>
            </p:cNvPr>
            <p:cNvSpPr txBox="1"/>
            <p:nvPr/>
          </p:nvSpPr>
          <p:spPr>
            <a:xfrm>
              <a:off x="4305300" y="4711152"/>
              <a:ext cx="590550" cy="369332"/>
            </a:xfrm>
            <a:prstGeom prst="rect">
              <a:avLst/>
            </a:prstGeom>
            <a:noFill/>
          </p:spPr>
          <p:txBody>
            <a:bodyPr wrap="square" rtlCol="0">
              <a:spAutoFit/>
            </a:bodyPr>
            <a:lstStyle/>
            <a:p>
              <a:r>
                <a:rPr lang="en-US" dirty="0"/>
                <a:t>0.5</a:t>
              </a:r>
            </a:p>
          </p:txBody>
        </p:sp>
        <p:cxnSp>
          <p:nvCxnSpPr>
            <p:cNvPr id="35" name="Straight Arrow Connector 34">
              <a:extLst>
                <a:ext uri="{FF2B5EF4-FFF2-40B4-BE49-F238E27FC236}">
                  <a16:creationId xmlns:a16="http://schemas.microsoft.com/office/drawing/2014/main" id="{4127E532-A01D-1F4F-941D-F0B9155659B4}"/>
                </a:ext>
              </a:extLst>
            </p:cNvPr>
            <p:cNvCxnSpPr>
              <a:cxnSpLocks/>
            </p:cNvCxnSpPr>
            <p:nvPr/>
          </p:nvCxnSpPr>
          <p:spPr>
            <a:xfrm flipH="1">
              <a:off x="4178300" y="4691230"/>
              <a:ext cx="669925"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1AE09F04-7E7D-1C43-9A21-7635508D98D8}"/>
                </a:ext>
              </a:extLst>
            </p:cNvPr>
            <p:cNvSpPr txBox="1"/>
            <p:nvPr/>
          </p:nvSpPr>
          <p:spPr>
            <a:xfrm>
              <a:off x="4267200" y="4192695"/>
              <a:ext cx="590550" cy="369332"/>
            </a:xfrm>
            <a:prstGeom prst="rect">
              <a:avLst/>
            </a:prstGeom>
            <a:noFill/>
          </p:spPr>
          <p:txBody>
            <a:bodyPr wrap="square" rtlCol="0">
              <a:spAutoFit/>
            </a:bodyPr>
            <a:lstStyle/>
            <a:p>
              <a:r>
                <a:rPr lang="en-US" dirty="0"/>
                <a:t>0.1</a:t>
              </a:r>
            </a:p>
          </p:txBody>
        </p:sp>
        <p:sp>
          <p:nvSpPr>
            <p:cNvPr id="40" name="TextBox 39">
              <a:extLst>
                <a:ext uri="{FF2B5EF4-FFF2-40B4-BE49-F238E27FC236}">
                  <a16:creationId xmlns:a16="http://schemas.microsoft.com/office/drawing/2014/main" id="{F4924C2F-0D2E-A946-8BDF-7101C256559D}"/>
                </a:ext>
              </a:extLst>
            </p:cNvPr>
            <p:cNvSpPr txBox="1"/>
            <p:nvPr/>
          </p:nvSpPr>
          <p:spPr>
            <a:xfrm>
              <a:off x="2419350" y="3863055"/>
              <a:ext cx="590550" cy="369332"/>
            </a:xfrm>
            <a:prstGeom prst="rect">
              <a:avLst/>
            </a:prstGeom>
            <a:noFill/>
          </p:spPr>
          <p:txBody>
            <a:bodyPr wrap="square" rtlCol="0">
              <a:spAutoFit/>
            </a:bodyPr>
            <a:lstStyle/>
            <a:p>
              <a:r>
                <a:rPr lang="en-US" dirty="0"/>
                <a:t>0.9</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B90B-2B7E-4238-9D79-4725914C9CE1}"/>
              </a:ext>
            </a:extLst>
          </p:cNvPr>
          <p:cNvSpPr>
            <a:spLocks noGrp="1"/>
          </p:cNvSpPr>
          <p:nvPr>
            <p:ph type="title"/>
          </p:nvPr>
        </p:nvSpPr>
        <p:spPr/>
        <p:txBody>
          <a:bodyPr/>
          <a:lstStyle/>
          <a:p>
            <a:r>
              <a:rPr lang="en-US" dirty="0"/>
              <a:t>Graph Terms</a:t>
            </a:r>
          </a:p>
        </p:txBody>
      </p:sp>
      <p:sp>
        <p:nvSpPr>
          <p:cNvPr id="3" name="Content Placeholder 2">
            <a:extLst>
              <a:ext uri="{FF2B5EF4-FFF2-40B4-BE49-F238E27FC236}">
                <a16:creationId xmlns:a16="http://schemas.microsoft.com/office/drawing/2014/main" id="{A34D92D8-4D05-4A51-B6DE-0969D08F6167}"/>
              </a:ext>
            </a:extLst>
          </p:cNvPr>
          <p:cNvSpPr>
            <a:spLocks noGrp="1"/>
          </p:cNvSpPr>
          <p:nvPr>
            <p:ph idx="1"/>
          </p:nvPr>
        </p:nvSpPr>
        <p:spPr>
          <a:xfrm>
            <a:off x="838199" y="1463857"/>
            <a:ext cx="11159169" cy="4845504"/>
          </a:xfrm>
        </p:spPr>
        <p:txBody>
          <a:bodyPr>
            <a:noAutofit/>
          </a:bodyPr>
          <a:lstStyle/>
          <a:p>
            <a:pPr marL="0" indent="0">
              <a:buNone/>
            </a:pPr>
            <a:r>
              <a:rPr lang="en-US" sz="2400" b="1" dirty="0">
                <a:solidFill>
                  <a:schemeClr val="accent2"/>
                </a:solidFill>
              </a:rPr>
              <a:t>Walk</a:t>
            </a:r>
            <a:r>
              <a:rPr lang="en-US" sz="2400" b="1" dirty="0">
                <a:solidFill>
                  <a:srgbClr val="4C3282"/>
                </a:solidFill>
              </a:rPr>
              <a:t> </a:t>
            </a:r>
            <a:r>
              <a:rPr lang="en-US" sz="2400" dirty="0"/>
              <a:t>– A sequence of </a:t>
            </a:r>
            <a:r>
              <a:rPr lang="en-US" sz="2400" b="1" dirty="0"/>
              <a:t>adjacent</a:t>
            </a:r>
            <a:r>
              <a:rPr lang="en-US" sz="2400" dirty="0"/>
              <a:t> vertices. Each connected to next by an edge.</a:t>
            </a:r>
          </a:p>
          <a:p>
            <a:pPr marL="0" indent="0">
              <a:buNone/>
            </a:pPr>
            <a:endParaRPr lang="en-US" sz="2400" dirty="0"/>
          </a:p>
          <a:p>
            <a:pPr marL="0" indent="0">
              <a:buNone/>
            </a:pPr>
            <a:r>
              <a:rPr lang="en-US" sz="4000" b="1" dirty="0">
                <a:solidFill>
                  <a:srgbClr val="4C3282"/>
                </a:solidFill>
              </a:rPr>
              <a:t> </a:t>
            </a:r>
            <a:endParaRPr lang="en-US" b="1" dirty="0">
              <a:solidFill>
                <a:srgbClr val="4C3282"/>
              </a:solidFill>
            </a:endParaRPr>
          </a:p>
          <a:p>
            <a:pPr marL="0" indent="0">
              <a:buNone/>
            </a:pPr>
            <a:r>
              <a:rPr lang="en-US" sz="2400" b="1" dirty="0">
                <a:solidFill>
                  <a:schemeClr val="accent2"/>
                </a:solidFill>
              </a:rPr>
              <a:t>(Directed) Walk</a:t>
            </a:r>
            <a:r>
              <a:rPr lang="en-US" sz="2400" dirty="0"/>
              <a:t>–must follow the direction of the edges</a:t>
            </a:r>
          </a:p>
          <a:p>
            <a:endParaRPr lang="en-US" sz="2400" dirty="0"/>
          </a:p>
          <a:p>
            <a:pPr marL="0" indent="0">
              <a:buNone/>
            </a:pPr>
            <a:endParaRPr lang="en-US" sz="2400" b="1" dirty="0">
              <a:solidFill>
                <a:srgbClr val="4C3282"/>
              </a:solidFill>
            </a:endParaRPr>
          </a:p>
          <a:p>
            <a:pPr marL="0" indent="0">
              <a:buNone/>
            </a:pPr>
            <a:endParaRPr lang="en-US" sz="2400" b="1" dirty="0">
              <a:solidFill>
                <a:srgbClr val="4C3282"/>
              </a:solidFill>
            </a:endParaRPr>
          </a:p>
          <a:p>
            <a:pPr marL="0" indent="0">
              <a:buNone/>
            </a:pPr>
            <a:r>
              <a:rPr lang="en-US" sz="2400" b="1" dirty="0">
                <a:solidFill>
                  <a:schemeClr val="accent2"/>
                </a:solidFill>
              </a:rPr>
              <a:t>Length</a:t>
            </a:r>
            <a:r>
              <a:rPr lang="en-US" sz="2400" b="1" dirty="0">
                <a:solidFill>
                  <a:srgbClr val="4C3282"/>
                </a:solidFill>
              </a:rPr>
              <a:t> </a:t>
            </a:r>
            <a:r>
              <a:rPr lang="en-US" sz="2400" dirty="0"/>
              <a:t>– The number of edges in a walk</a:t>
            </a:r>
          </a:p>
          <a:p>
            <a:pPr marL="0" indent="0">
              <a:buNone/>
            </a:pPr>
            <a:r>
              <a:rPr lang="en-US" sz="2400" dirty="0"/>
              <a:t> - (A,B,C,D) has length 3.</a:t>
            </a:r>
          </a:p>
          <a:p>
            <a:endParaRPr lang="en-US" sz="2400" dirty="0"/>
          </a:p>
        </p:txBody>
      </p:sp>
      <p:grpSp>
        <p:nvGrpSpPr>
          <p:cNvPr id="47" name="Group 46">
            <a:extLst>
              <a:ext uri="{FF2B5EF4-FFF2-40B4-BE49-F238E27FC236}">
                <a16:creationId xmlns:a16="http://schemas.microsoft.com/office/drawing/2014/main" id="{56488E5A-F9BE-4E3B-84E4-17754B62D28B}"/>
              </a:ext>
            </a:extLst>
          </p:cNvPr>
          <p:cNvGrpSpPr/>
          <p:nvPr/>
        </p:nvGrpSpPr>
        <p:grpSpPr>
          <a:xfrm>
            <a:off x="1889085" y="1903732"/>
            <a:ext cx="4424503" cy="1071992"/>
            <a:chOff x="1829955" y="1829141"/>
            <a:chExt cx="4424503" cy="1071992"/>
          </a:xfrm>
        </p:grpSpPr>
        <p:grpSp>
          <p:nvGrpSpPr>
            <p:cNvPr id="7" name="Group 6">
              <a:extLst>
                <a:ext uri="{FF2B5EF4-FFF2-40B4-BE49-F238E27FC236}">
                  <a16:creationId xmlns:a16="http://schemas.microsoft.com/office/drawing/2014/main" id="{9B7ED82C-6F17-4BBD-A7E7-55BA450C57D5}"/>
                </a:ext>
              </a:extLst>
            </p:cNvPr>
            <p:cNvGrpSpPr/>
            <p:nvPr/>
          </p:nvGrpSpPr>
          <p:grpSpPr>
            <a:xfrm>
              <a:off x="1829955" y="1831469"/>
              <a:ext cx="690113" cy="690113"/>
              <a:chOff x="1660725" y="5803810"/>
              <a:chExt cx="690113" cy="690113"/>
            </a:xfrm>
          </p:grpSpPr>
          <p:sp>
            <p:nvSpPr>
              <p:cNvPr id="23" name="Oval 22">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3053362" y="1829141"/>
              <a:ext cx="690113" cy="690113"/>
              <a:chOff x="1660725" y="5803810"/>
              <a:chExt cx="690113" cy="690113"/>
            </a:xfrm>
          </p:grpSpPr>
          <p:sp>
            <p:nvSpPr>
              <p:cNvPr id="21" name="Oval 20">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4306888" y="1839773"/>
              <a:ext cx="690113" cy="690113"/>
              <a:chOff x="1660725" y="5803810"/>
              <a:chExt cx="690113" cy="690113"/>
            </a:xfrm>
          </p:grpSpPr>
          <p:sp>
            <p:nvSpPr>
              <p:cNvPr id="19" name="Oval 18">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1" name="Straight Connector 10">
              <a:extLst>
                <a:ext uri="{FF2B5EF4-FFF2-40B4-BE49-F238E27FC236}">
                  <a16:creationId xmlns:a16="http://schemas.microsoft.com/office/drawing/2014/main" id="{4729C801-1A20-4364-B43C-1D277FBE28A7}"/>
                </a:ext>
              </a:extLst>
            </p:cNvPr>
            <p:cNvCxnSpPr>
              <a:cxnSpLocks/>
              <a:stCxn id="21" idx="6"/>
              <a:endCxn id="19" idx="2"/>
            </p:cNvCxnSpPr>
            <p:nvPr/>
          </p:nvCxnSpPr>
          <p:spPr>
            <a:xfrm>
              <a:off x="3743475" y="2174198"/>
              <a:ext cx="563413"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E2D4C7B-761B-4239-B4FF-DB857EB83783}"/>
                </a:ext>
              </a:extLst>
            </p:cNvPr>
            <p:cNvGrpSpPr/>
            <p:nvPr/>
          </p:nvGrpSpPr>
          <p:grpSpPr>
            <a:xfrm>
              <a:off x="5564345" y="1839773"/>
              <a:ext cx="690113" cy="690113"/>
              <a:chOff x="1660725" y="5803810"/>
              <a:chExt cx="690113" cy="690113"/>
            </a:xfrm>
          </p:grpSpPr>
          <p:sp>
            <p:nvSpPr>
              <p:cNvPr id="17" name="Oval 16">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3" name="Straight Connector 12">
              <a:extLst>
                <a:ext uri="{FF2B5EF4-FFF2-40B4-BE49-F238E27FC236}">
                  <a16:creationId xmlns:a16="http://schemas.microsoft.com/office/drawing/2014/main" id="{82EFE5D6-88D3-4936-80A8-A3A53CB4D640}"/>
                </a:ext>
              </a:extLst>
            </p:cNvPr>
            <p:cNvCxnSpPr>
              <a:cxnSpLocks/>
              <a:stCxn id="23" idx="6"/>
              <a:endCxn id="21" idx="2"/>
            </p:cNvCxnSpPr>
            <p:nvPr/>
          </p:nvCxnSpPr>
          <p:spPr>
            <a:xfrm flipV="1">
              <a:off x="2520068" y="2174198"/>
              <a:ext cx="533294" cy="2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39EE96-8A24-4476-86EC-42C166856683}"/>
                </a:ext>
              </a:extLst>
            </p:cNvPr>
            <p:cNvCxnSpPr>
              <a:cxnSpLocks/>
              <a:stCxn id="19" idx="6"/>
              <a:endCxn id="17" idx="2"/>
            </p:cNvCxnSpPr>
            <p:nvPr/>
          </p:nvCxnSpPr>
          <p:spPr>
            <a:xfrm>
              <a:off x="4997001" y="2184830"/>
              <a:ext cx="5673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8B9319B9-36B8-43B5-BBBD-88CFE02886DE}"/>
                </a:ext>
              </a:extLst>
            </p:cNvPr>
            <p:cNvSpPr/>
            <p:nvPr/>
          </p:nvSpPr>
          <p:spPr>
            <a:xfrm flipV="1">
              <a:off x="2175012" y="2103802"/>
              <a:ext cx="3734390" cy="797331"/>
            </a:xfrm>
            <a:prstGeom prst="arc">
              <a:avLst>
                <a:gd name="adj1" fmla="val 10803122"/>
                <a:gd name="adj2" fmla="val 2154766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F282CA0-3EE6-401B-81D0-62E11A024E69}"/>
              </a:ext>
            </a:extLst>
          </p:cNvPr>
          <p:cNvGrpSpPr/>
          <p:nvPr/>
        </p:nvGrpSpPr>
        <p:grpSpPr>
          <a:xfrm>
            <a:off x="1889085" y="3526180"/>
            <a:ext cx="4424503" cy="1071992"/>
            <a:chOff x="1829955" y="1829141"/>
            <a:chExt cx="4424503" cy="1071992"/>
          </a:xfrm>
        </p:grpSpPr>
        <p:grpSp>
          <p:nvGrpSpPr>
            <p:cNvPr id="49" name="Group 48">
              <a:extLst>
                <a:ext uri="{FF2B5EF4-FFF2-40B4-BE49-F238E27FC236}">
                  <a16:creationId xmlns:a16="http://schemas.microsoft.com/office/drawing/2014/main" id="{A6261A9E-15C5-48D2-8C42-72637247ED5B}"/>
                </a:ext>
              </a:extLst>
            </p:cNvPr>
            <p:cNvGrpSpPr/>
            <p:nvPr/>
          </p:nvGrpSpPr>
          <p:grpSpPr>
            <a:xfrm>
              <a:off x="1829955" y="1831469"/>
              <a:ext cx="690113" cy="690113"/>
              <a:chOff x="1660725" y="5803810"/>
              <a:chExt cx="690113" cy="690113"/>
            </a:xfrm>
          </p:grpSpPr>
          <p:sp>
            <p:nvSpPr>
              <p:cNvPr id="63" name="Oval 62">
                <a:extLst>
                  <a:ext uri="{FF2B5EF4-FFF2-40B4-BE49-F238E27FC236}">
                    <a16:creationId xmlns:a16="http://schemas.microsoft.com/office/drawing/2014/main" id="{1D7253BB-3683-4200-8874-72B112600F4D}"/>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EA5AC84-5127-4F1E-AD2E-71827E687F2A}"/>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50" name="Group 49">
              <a:extLst>
                <a:ext uri="{FF2B5EF4-FFF2-40B4-BE49-F238E27FC236}">
                  <a16:creationId xmlns:a16="http://schemas.microsoft.com/office/drawing/2014/main" id="{6F2F731F-96EF-4947-A4F1-06CBB1F07E9C}"/>
                </a:ext>
              </a:extLst>
            </p:cNvPr>
            <p:cNvGrpSpPr/>
            <p:nvPr/>
          </p:nvGrpSpPr>
          <p:grpSpPr>
            <a:xfrm>
              <a:off x="3053362" y="1829141"/>
              <a:ext cx="690113" cy="690113"/>
              <a:chOff x="1660725" y="5803810"/>
              <a:chExt cx="690113" cy="690113"/>
            </a:xfrm>
          </p:grpSpPr>
          <p:sp>
            <p:nvSpPr>
              <p:cNvPr id="61" name="Oval 60">
                <a:extLst>
                  <a:ext uri="{FF2B5EF4-FFF2-40B4-BE49-F238E27FC236}">
                    <a16:creationId xmlns:a16="http://schemas.microsoft.com/office/drawing/2014/main" id="{FA2EB2A0-F137-426D-B90B-0A7076E95883}"/>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DE0ADE1B-45CA-413D-B563-E6B5C755EE38}"/>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51" name="Group 50">
              <a:extLst>
                <a:ext uri="{FF2B5EF4-FFF2-40B4-BE49-F238E27FC236}">
                  <a16:creationId xmlns:a16="http://schemas.microsoft.com/office/drawing/2014/main" id="{EEF04421-25F1-4FA4-89BB-2F707B10CB02}"/>
                </a:ext>
              </a:extLst>
            </p:cNvPr>
            <p:cNvGrpSpPr/>
            <p:nvPr/>
          </p:nvGrpSpPr>
          <p:grpSpPr>
            <a:xfrm>
              <a:off x="4306888" y="1839773"/>
              <a:ext cx="690113" cy="690113"/>
              <a:chOff x="1660725" y="5803810"/>
              <a:chExt cx="690113" cy="690113"/>
            </a:xfrm>
          </p:grpSpPr>
          <p:sp>
            <p:nvSpPr>
              <p:cNvPr id="59" name="Oval 58">
                <a:extLst>
                  <a:ext uri="{FF2B5EF4-FFF2-40B4-BE49-F238E27FC236}">
                    <a16:creationId xmlns:a16="http://schemas.microsoft.com/office/drawing/2014/main" id="{2BCA7EA2-831D-4F60-AA61-D630426725B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F6767BC-567E-431B-93CF-25ACE05E4C8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52" name="Straight Connector 51">
              <a:extLst>
                <a:ext uri="{FF2B5EF4-FFF2-40B4-BE49-F238E27FC236}">
                  <a16:creationId xmlns:a16="http://schemas.microsoft.com/office/drawing/2014/main" id="{CDED64E7-FDEA-4F84-B2DE-7E7FFE00F1DD}"/>
                </a:ext>
              </a:extLst>
            </p:cNvPr>
            <p:cNvCxnSpPr>
              <a:cxnSpLocks/>
              <a:stCxn id="61" idx="6"/>
              <a:endCxn id="59" idx="2"/>
            </p:cNvCxnSpPr>
            <p:nvPr/>
          </p:nvCxnSpPr>
          <p:spPr>
            <a:xfrm>
              <a:off x="3743475" y="2174198"/>
              <a:ext cx="563413" cy="10632"/>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AFB6809-06F1-4354-95B2-BA7E6059E9E0}"/>
                </a:ext>
              </a:extLst>
            </p:cNvPr>
            <p:cNvGrpSpPr/>
            <p:nvPr/>
          </p:nvGrpSpPr>
          <p:grpSpPr>
            <a:xfrm>
              <a:off x="5564345" y="1839773"/>
              <a:ext cx="690113" cy="690113"/>
              <a:chOff x="1660725" y="5803810"/>
              <a:chExt cx="690113" cy="690113"/>
            </a:xfrm>
          </p:grpSpPr>
          <p:sp>
            <p:nvSpPr>
              <p:cNvPr id="57" name="Oval 56">
                <a:extLst>
                  <a:ext uri="{FF2B5EF4-FFF2-40B4-BE49-F238E27FC236}">
                    <a16:creationId xmlns:a16="http://schemas.microsoft.com/office/drawing/2014/main" id="{BC855730-B0B3-4252-B998-E725213A18D4}"/>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2410EA7-D7EA-4DC5-8C3F-DC6DF6E32BE4}"/>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54" name="Straight Connector 53">
              <a:extLst>
                <a:ext uri="{FF2B5EF4-FFF2-40B4-BE49-F238E27FC236}">
                  <a16:creationId xmlns:a16="http://schemas.microsoft.com/office/drawing/2014/main" id="{E98CF6DC-92DD-4127-B2AB-AEB87633C33E}"/>
                </a:ext>
              </a:extLst>
            </p:cNvPr>
            <p:cNvCxnSpPr>
              <a:cxnSpLocks/>
              <a:stCxn id="63" idx="6"/>
              <a:endCxn id="61" idx="2"/>
            </p:cNvCxnSpPr>
            <p:nvPr/>
          </p:nvCxnSpPr>
          <p:spPr>
            <a:xfrm flipV="1">
              <a:off x="2520068" y="2174198"/>
              <a:ext cx="533294" cy="2328"/>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4E32DA-D27B-4C10-8732-FB8A6502AD80}"/>
                </a:ext>
              </a:extLst>
            </p:cNvPr>
            <p:cNvCxnSpPr>
              <a:cxnSpLocks/>
              <a:stCxn id="59" idx="6"/>
              <a:endCxn id="57" idx="2"/>
            </p:cNvCxnSpPr>
            <p:nvPr/>
          </p:nvCxnSpPr>
          <p:spPr>
            <a:xfrm>
              <a:off x="4997001" y="2184830"/>
              <a:ext cx="567344" cy="0"/>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6" name="Arc 55">
              <a:extLst>
                <a:ext uri="{FF2B5EF4-FFF2-40B4-BE49-F238E27FC236}">
                  <a16:creationId xmlns:a16="http://schemas.microsoft.com/office/drawing/2014/main" id="{D299AB21-664A-44A2-9C09-72CD4BE8BBF9}"/>
                </a:ext>
              </a:extLst>
            </p:cNvPr>
            <p:cNvSpPr/>
            <p:nvPr/>
          </p:nvSpPr>
          <p:spPr>
            <a:xfrm flipV="1">
              <a:off x="2175012" y="2103802"/>
              <a:ext cx="3734390" cy="797331"/>
            </a:xfrm>
            <a:prstGeom prst="arc">
              <a:avLst>
                <a:gd name="adj1" fmla="val 10803122"/>
                <a:gd name="adj2" fmla="val 21547662"/>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TextBox 5"/>
          <p:cNvSpPr txBox="1"/>
          <p:nvPr/>
        </p:nvSpPr>
        <p:spPr>
          <a:xfrm>
            <a:off x="6687239" y="1839773"/>
            <a:ext cx="5310130" cy="954107"/>
          </a:xfrm>
          <a:prstGeom prst="rect">
            <a:avLst/>
          </a:prstGeom>
          <a:noFill/>
        </p:spPr>
        <p:txBody>
          <a:bodyPr wrap="square" rtlCol="0">
            <a:spAutoFit/>
          </a:bodyPr>
          <a:lstStyle/>
          <a:p>
            <a:r>
              <a:rPr lang="en-US" sz="2800" dirty="0"/>
              <a:t>A,B,C,D is a walk.</a:t>
            </a:r>
          </a:p>
          <a:p>
            <a:r>
              <a:rPr lang="en-US" sz="2800" dirty="0"/>
              <a:t>So is A,B,A</a:t>
            </a:r>
          </a:p>
        </p:txBody>
      </p:sp>
      <p:sp>
        <p:nvSpPr>
          <p:cNvPr id="42" name="TextBox 41"/>
          <p:cNvSpPr txBox="1"/>
          <p:nvPr/>
        </p:nvSpPr>
        <p:spPr>
          <a:xfrm>
            <a:off x="6687239" y="3655498"/>
            <a:ext cx="5310130" cy="954107"/>
          </a:xfrm>
          <a:prstGeom prst="rect">
            <a:avLst/>
          </a:prstGeom>
          <a:noFill/>
        </p:spPr>
        <p:txBody>
          <a:bodyPr wrap="square" rtlCol="0">
            <a:spAutoFit/>
          </a:bodyPr>
          <a:lstStyle/>
          <a:p>
            <a:r>
              <a:rPr lang="en-US" sz="2800" dirty="0"/>
              <a:t>A,B,C,D,A is a directed walk.</a:t>
            </a:r>
          </a:p>
          <a:p>
            <a:r>
              <a:rPr lang="en-US" sz="2800" dirty="0"/>
              <a:t>A,B,A is not.</a:t>
            </a:r>
          </a:p>
        </p:txBody>
      </p:sp>
      <p:sp>
        <p:nvSpPr>
          <p:cNvPr id="4" name="Date Placeholder 3">
            <a:extLst>
              <a:ext uri="{FF2B5EF4-FFF2-40B4-BE49-F238E27FC236}">
                <a16:creationId xmlns:a16="http://schemas.microsoft.com/office/drawing/2014/main" id="{FCEE9787-7C66-2241-BA9C-67759CFC33ED}"/>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4EBB8F56-3DAF-AB41-8BB0-A2E1FF96F1E1}"/>
              </a:ext>
            </a:extLst>
          </p:cNvPr>
          <p:cNvSpPr>
            <a:spLocks noGrp="1"/>
          </p:cNvSpPr>
          <p:nvPr>
            <p:ph type="sldNum" sz="quarter" idx="12"/>
          </p:nvPr>
        </p:nvSpPr>
        <p:spPr/>
        <p:txBody>
          <a:bodyPr/>
          <a:lstStyle/>
          <a:p>
            <a:fld id="{26EF018D-A113-44B2-BA5D-E3BD5C944D75}" type="slidenum">
              <a:rPr lang="en-US" smtClean="0"/>
              <a:t>14</a:t>
            </a:fld>
            <a:endParaRPr lang="en-US"/>
          </a:p>
        </p:txBody>
      </p:sp>
    </p:spTree>
    <p:extLst>
      <p:ext uri="{BB962C8B-B14F-4D97-AF65-F5344CB8AC3E}">
        <p14:creationId xmlns:p14="http://schemas.microsoft.com/office/powerpoint/2010/main" val="33085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B90B-2B7E-4238-9D79-4725914C9CE1}"/>
              </a:ext>
            </a:extLst>
          </p:cNvPr>
          <p:cNvSpPr>
            <a:spLocks noGrp="1"/>
          </p:cNvSpPr>
          <p:nvPr>
            <p:ph type="title"/>
          </p:nvPr>
        </p:nvSpPr>
        <p:spPr/>
        <p:txBody>
          <a:bodyPr/>
          <a:lstStyle/>
          <a:p>
            <a:r>
              <a:rPr lang="en-US" dirty="0"/>
              <a:t>Graph Terms</a:t>
            </a:r>
          </a:p>
        </p:txBody>
      </p:sp>
      <p:sp>
        <p:nvSpPr>
          <p:cNvPr id="3" name="Content Placeholder 2">
            <a:extLst>
              <a:ext uri="{FF2B5EF4-FFF2-40B4-BE49-F238E27FC236}">
                <a16:creationId xmlns:a16="http://schemas.microsoft.com/office/drawing/2014/main" id="{A34D92D8-4D05-4A51-B6DE-0969D08F6167}"/>
              </a:ext>
            </a:extLst>
          </p:cNvPr>
          <p:cNvSpPr>
            <a:spLocks noGrp="1"/>
          </p:cNvSpPr>
          <p:nvPr>
            <p:ph idx="1"/>
          </p:nvPr>
        </p:nvSpPr>
        <p:spPr/>
        <p:txBody>
          <a:bodyPr>
            <a:noAutofit/>
          </a:bodyPr>
          <a:lstStyle/>
          <a:p>
            <a:pPr marL="0" indent="0">
              <a:buNone/>
            </a:pPr>
            <a:r>
              <a:rPr lang="en-US" sz="2400" b="1" dirty="0">
                <a:solidFill>
                  <a:schemeClr val="accent2"/>
                </a:solidFill>
              </a:rPr>
              <a:t>Path</a:t>
            </a:r>
            <a:r>
              <a:rPr lang="en-US" sz="2400" b="1" dirty="0">
                <a:solidFill>
                  <a:srgbClr val="4C3282"/>
                </a:solidFill>
              </a:rPr>
              <a:t> </a:t>
            </a:r>
            <a:r>
              <a:rPr lang="en-US" sz="2400" dirty="0"/>
              <a:t>– A walk that doesn’t repeat a vertex. A,B,C,D is a path. A,B,A is not.</a:t>
            </a:r>
          </a:p>
          <a:p>
            <a:pPr marL="0" indent="0">
              <a:buNone/>
            </a:pPr>
            <a:endParaRPr lang="en-US" sz="2400" dirty="0"/>
          </a:p>
          <a:p>
            <a:pPr marL="0" indent="0">
              <a:buNone/>
            </a:pPr>
            <a:r>
              <a:rPr lang="en-US" sz="3600" b="1" dirty="0">
                <a:solidFill>
                  <a:srgbClr val="4C3282"/>
                </a:solidFill>
              </a:rPr>
              <a:t> </a:t>
            </a:r>
            <a:endParaRPr lang="en-US" b="1" dirty="0">
              <a:solidFill>
                <a:srgbClr val="4C3282"/>
              </a:solidFill>
            </a:endParaRPr>
          </a:p>
          <a:p>
            <a:pPr marL="0" indent="0">
              <a:buNone/>
            </a:pPr>
            <a:r>
              <a:rPr lang="en-US" sz="2400" b="1" dirty="0">
                <a:solidFill>
                  <a:schemeClr val="accent2"/>
                </a:solidFill>
              </a:rPr>
              <a:t>Cycle</a:t>
            </a:r>
            <a:r>
              <a:rPr lang="en-US" sz="2400" b="1" dirty="0">
                <a:solidFill>
                  <a:srgbClr val="4C3282"/>
                </a:solidFill>
              </a:rPr>
              <a:t> </a:t>
            </a:r>
            <a:r>
              <a:rPr lang="en-US" sz="2400" dirty="0"/>
              <a:t>– path with an extra edge from last vertex back to first.</a:t>
            </a:r>
          </a:p>
          <a:p>
            <a:endParaRPr lang="en-US" sz="2400" dirty="0"/>
          </a:p>
          <a:p>
            <a:pPr marL="0" indent="0">
              <a:buNone/>
            </a:pPr>
            <a:endParaRPr lang="en-US" sz="2400" dirty="0"/>
          </a:p>
          <a:p>
            <a:pPr marL="0" indent="0">
              <a:buNone/>
            </a:pPr>
            <a:endParaRPr lang="en-US" sz="2400" dirty="0"/>
          </a:p>
          <a:p>
            <a:pPr marL="0" indent="0">
              <a:buNone/>
            </a:pPr>
            <a:r>
              <a:rPr lang="en-US" sz="2400" dirty="0"/>
              <a:t>Be careful looking at other sources. Some people call our “walks” “paths” and our “paths” “simple paths”</a:t>
            </a:r>
          </a:p>
          <a:p>
            <a:pPr marL="0" indent="0">
              <a:buNone/>
            </a:pPr>
            <a:r>
              <a:rPr lang="en-US" sz="2400" dirty="0"/>
              <a:t>Use the definitions on these slides. </a:t>
            </a:r>
          </a:p>
        </p:txBody>
      </p:sp>
      <p:grpSp>
        <p:nvGrpSpPr>
          <p:cNvPr id="47" name="Group 46">
            <a:extLst>
              <a:ext uri="{FF2B5EF4-FFF2-40B4-BE49-F238E27FC236}">
                <a16:creationId xmlns:a16="http://schemas.microsoft.com/office/drawing/2014/main" id="{56488E5A-F9BE-4E3B-84E4-17754B62D28B}"/>
              </a:ext>
            </a:extLst>
          </p:cNvPr>
          <p:cNvGrpSpPr/>
          <p:nvPr/>
        </p:nvGrpSpPr>
        <p:grpSpPr>
          <a:xfrm>
            <a:off x="1829955" y="1829141"/>
            <a:ext cx="4424503" cy="1071992"/>
            <a:chOff x="1829955" y="1829141"/>
            <a:chExt cx="4424503" cy="1071992"/>
          </a:xfrm>
        </p:grpSpPr>
        <p:grpSp>
          <p:nvGrpSpPr>
            <p:cNvPr id="7" name="Group 6">
              <a:extLst>
                <a:ext uri="{FF2B5EF4-FFF2-40B4-BE49-F238E27FC236}">
                  <a16:creationId xmlns:a16="http://schemas.microsoft.com/office/drawing/2014/main" id="{9B7ED82C-6F17-4BBD-A7E7-55BA450C57D5}"/>
                </a:ext>
              </a:extLst>
            </p:cNvPr>
            <p:cNvGrpSpPr/>
            <p:nvPr/>
          </p:nvGrpSpPr>
          <p:grpSpPr>
            <a:xfrm>
              <a:off x="1829955" y="1831469"/>
              <a:ext cx="690113" cy="690113"/>
              <a:chOff x="1660725" y="5803810"/>
              <a:chExt cx="690113" cy="690113"/>
            </a:xfrm>
          </p:grpSpPr>
          <p:sp>
            <p:nvSpPr>
              <p:cNvPr id="23" name="Oval 22">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3053362" y="1829141"/>
              <a:ext cx="690113" cy="690113"/>
              <a:chOff x="1660725" y="5803810"/>
              <a:chExt cx="690113" cy="690113"/>
            </a:xfrm>
          </p:grpSpPr>
          <p:sp>
            <p:nvSpPr>
              <p:cNvPr id="21" name="Oval 20">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4306888" y="1839773"/>
              <a:ext cx="690113" cy="690113"/>
              <a:chOff x="1660725" y="5803810"/>
              <a:chExt cx="690113" cy="690113"/>
            </a:xfrm>
          </p:grpSpPr>
          <p:sp>
            <p:nvSpPr>
              <p:cNvPr id="19" name="Oval 18">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1" name="Straight Connector 10">
              <a:extLst>
                <a:ext uri="{FF2B5EF4-FFF2-40B4-BE49-F238E27FC236}">
                  <a16:creationId xmlns:a16="http://schemas.microsoft.com/office/drawing/2014/main" id="{4729C801-1A20-4364-B43C-1D277FBE28A7}"/>
                </a:ext>
              </a:extLst>
            </p:cNvPr>
            <p:cNvCxnSpPr>
              <a:cxnSpLocks/>
              <a:stCxn id="21" idx="6"/>
              <a:endCxn id="19" idx="2"/>
            </p:cNvCxnSpPr>
            <p:nvPr/>
          </p:nvCxnSpPr>
          <p:spPr>
            <a:xfrm>
              <a:off x="3743475" y="2174198"/>
              <a:ext cx="563413"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E2D4C7B-761B-4239-B4FF-DB857EB83783}"/>
                </a:ext>
              </a:extLst>
            </p:cNvPr>
            <p:cNvGrpSpPr/>
            <p:nvPr/>
          </p:nvGrpSpPr>
          <p:grpSpPr>
            <a:xfrm>
              <a:off x="5564345" y="1839773"/>
              <a:ext cx="690113" cy="690113"/>
              <a:chOff x="1660725" y="5803810"/>
              <a:chExt cx="690113" cy="690113"/>
            </a:xfrm>
          </p:grpSpPr>
          <p:sp>
            <p:nvSpPr>
              <p:cNvPr id="17" name="Oval 16">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3" name="Straight Connector 12">
              <a:extLst>
                <a:ext uri="{FF2B5EF4-FFF2-40B4-BE49-F238E27FC236}">
                  <a16:creationId xmlns:a16="http://schemas.microsoft.com/office/drawing/2014/main" id="{82EFE5D6-88D3-4936-80A8-A3A53CB4D640}"/>
                </a:ext>
              </a:extLst>
            </p:cNvPr>
            <p:cNvCxnSpPr>
              <a:cxnSpLocks/>
              <a:stCxn id="23" idx="6"/>
              <a:endCxn id="21" idx="2"/>
            </p:cNvCxnSpPr>
            <p:nvPr/>
          </p:nvCxnSpPr>
          <p:spPr>
            <a:xfrm flipV="1">
              <a:off x="2520068" y="2174198"/>
              <a:ext cx="533294" cy="2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39EE96-8A24-4476-86EC-42C166856683}"/>
                </a:ext>
              </a:extLst>
            </p:cNvPr>
            <p:cNvCxnSpPr>
              <a:cxnSpLocks/>
              <a:stCxn id="19" idx="6"/>
              <a:endCxn id="17" idx="2"/>
            </p:cNvCxnSpPr>
            <p:nvPr/>
          </p:nvCxnSpPr>
          <p:spPr>
            <a:xfrm>
              <a:off x="4997001" y="2184830"/>
              <a:ext cx="5673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8B9319B9-36B8-43B5-BBBD-88CFE02886DE}"/>
                </a:ext>
              </a:extLst>
            </p:cNvPr>
            <p:cNvSpPr/>
            <p:nvPr/>
          </p:nvSpPr>
          <p:spPr>
            <a:xfrm flipV="1">
              <a:off x="2175012" y="2103802"/>
              <a:ext cx="3734390" cy="797331"/>
            </a:xfrm>
            <a:prstGeom prst="arc">
              <a:avLst>
                <a:gd name="adj1" fmla="val 10803122"/>
                <a:gd name="adj2" fmla="val 2154766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F282CA0-3EE6-401B-81D0-62E11A024E69}"/>
              </a:ext>
            </a:extLst>
          </p:cNvPr>
          <p:cNvGrpSpPr/>
          <p:nvPr/>
        </p:nvGrpSpPr>
        <p:grpSpPr>
          <a:xfrm>
            <a:off x="1812929" y="3537613"/>
            <a:ext cx="4424503" cy="1071992"/>
            <a:chOff x="1829955" y="1829141"/>
            <a:chExt cx="4424503" cy="1071992"/>
          </a:xfrm>
        </p:grpSpPr>
        <p:grpSp>
          <p:nvGrpSpPr>
            <p:cNvPr id="49" name="Group 48">
              <a:extLst>
                <a:ext uri="{FF2B5EF4-FFF2-40B4-BE49-F238E27FC236}">
                  <a16:creationId xmlns:a16="http://schemas.microsoft.com/office/drawing/2014/main" id="{A6261A9E-15C5-48D2-8C42-72637247ED5B}"/>
                </a:ext>
              </a:extLst>
            </p:cNvPr>
            <p:cNvGrpSpPr/>
            <p:nvPr/>
          </p:nvGrpSpPr>
          <p:grpSpPr>
            <a:xfrm>
              <a:off x="1829955" y="1831469"/>
              <a:ext cx="690113" cy="690113"/>
              <a:chOff x="1660725" y="5803810"/>
              <a:chExt cx="690113" cy="690113"/>
            </a:xfrm>
          </p:grpSpPr>
          <p:sp>
            <p:nvSpPr>
              <p:cNvPr id="63" name="Oval 62">
                <a:extLst>
                  <a:ext uri="{FF2B5EF4-FFF2-40B4-BE49-F238E27FC236}">
                    <a16:creationId xmlns:a16="http://schemas.microsoft.com/office/drawing/2014/main" id="{1D7253BB-3683-4200-8874-72B112600F4D}"/>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EA5AC84-5127-4F1E-AD2E-71827E687F2A}"/>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50" name="Group 49">
              <a:extLst>
                <a:ext uri="{FF2B5EF4-FFF2-40B4-BE49-F238E27FC236}">
                  <a16:creationId xmlns:a16="http://schemas.microsoft.com/office/drawing/2014/main" id="{6F2F731F-96EF-4947-A4F1-06CBB1F07E9C}"/>
                </a:ext>
              </a:extLst>
            </p:cNvPr>
            <p:cNvGrpSpPr/>
            <p:nvPr/>
          </p:nvGrpSpPr>
          <p:grpSpPr>
            <a:xfrm>
              <a:off x="3053362" y="1829141"/>
              <a:ext cx="690113" cy="690113"/>
              <a:chOff x="1660725" y="5803810"/>
              <a:chExt cx="690113" cy="690113"/>
            </a:xfrm>
          </p:grpSpPr>
          <p:sp>
            <p:nvSpPr>
              <p:cNvPr id="61" name="Oval 60">
                <a:extLst>
                  <a:ext uri="{FF2B5EF4-FFF2-40B4-BE49-F238E27FC236}">
                    <a16:creationId xmlns:a16="http://schemas.microsoft.com/office/drawing/2014/main" id="{FA2EB2A0-F137-426D-B90B-0A7076E95883}"/>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DE0ADE1B-45CA-413D-B563-E6B5C755EE38}"/>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51" name="Group 50">
              <a:extLst>
                <a:ext uri="{FF2B5EF4-FFF2-40B4-BE49-F238E27FC236}">
                  <a16:creationId xmlns:a16="http://schemas.microsoft.com/office/drawing/2014/main" id="{EEF04421-25F1-4FA4-89BB-2F707B10CB02}"/>
                </a:ext>
              </a:extLst>
            </p:cNvPr>
            <p:cNvGrpSpPr/>
            <p:nvPr/>
          </p:nvGrpSpPr>
          <p:grpSpPr>
            <a:xfrm>
              <a:off x="4306888" y="1839773"/>
              <a:ext cx="690113" cy="690113"/>
              <a:chOff x="1660725" y="5803810"/>
              <a:chExt cx="690113" cy="690113"/>
            </a:xfrm>
          </p:grpSpPr>
          <p:sp>
            <p:nvSpPr>
              <p:cNvPr id="59" name="Oval 58">
                <a:extLst>
                  <a:ext uri="{FF2B5EF4-FFF2-40B4-BE49-F238E27FC236}">
                    <a16:creationId xmlns:a16="http://schemas.microsoft.com/office/drawing/2014/main" id="{2BCA7EA2-831D-4F60-AA61-D630426725B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F6767BC-567E-431B-93CF-25ACE05E4C8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52" name="Straight Connector 51">
              <a:extLst>
                <a:ext uri="{FF2B5EF4-FFF2-40B4-BE49-F238E27FC236}">
                  <a16:creationId xmlns:a16="http://schemas.microsoft.com/office/drawing/2014/main" id="{CDED64E7-FDEA-4F84-B2DE-7E7FFE00F1DD}"/>
                </a:ext>
              </a:extLst>
            </p:cNvPr>
            <p:cNvCxnSpPr>
              <a:cxnSpLocks/>
              <a:stCxn id="61" idx="6"/>
              <a:endCxn id="59" idx="2"/>
            </p:cNvCxnSpPr>
            <p:nvPr/>
          </p:nvCxnSpPr>
          <p:spPr>
            <a:xfrm>
              <a:off x="3743475" y="2174198"/>
              <a:ext cx="563413" cy="10632"/>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AFB6809-06F1-4354-95B2-BA7E6059E9E0}"/>
                </a:ext>
              </a:extLst>
            </p:cNvPr>
            <p:cNvGrpSpPr/>
            <p:nvPr/>
          </p:nvGrpSpPr>
          <p:grpSpPr>
            <a:xfrm>
              <a:off x="5564345" y="1839773"/>
              <a:ext cx="690113" cy="690113"/>
              <a:chOff x="1660725" y="5803810"/>
              <a:chExt cx="690113" cy="690113"/>
            </a:xfrm>
          </p:grpSpPr>
          <p:sp>
            <p:nvSpPr>
              <p:cNvPr id="57" name="Oval 56">
                <a:extLst>
                  <a:ext uri="{FF2B5EF4-FFF2-40B4-BE49-F238E27FC236}">
                    <a16:creationId xmlns:a16="http://schemas.microsoft.com/office/drawing/2014/main" id="{BC855730-B0B3-4252-B998-E725213A18D4}"/>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2410EA7-D7EA-4DC5-8C3F-DC6DF6E32BE4}"/>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54" name="Straight Connector 53">
              <a:extLst>
                <a:ext uri="{FF2B5EF4-FFF2-40B4-BE49-F238E27FC236}">
                  <a16:creationId xmlns:a16="http://schemas.microsoft.com/office/drawing/2014/main" id="{E98CF6DC-92DD-4127-B2AB-AEB87633C33E}"/>
                </a:ext>
              </a:extLst>
            </p:cNvPr>
            <p:cNvCxnSpPr>
              <a:cxnSpLocks/>
              <a:stCxn id="63" idx="6"/>
              <a:endCxn id="61" idx="2"/>
            </p:cNvCxnSpPr>
            <p:nvPr/>
          </p:nvCxnSpPr>
          <p:spPr>
            <a:xfrm flipV="1">
              <a:off x="2520068" y="2174198"/>
              <a:ext cx="533294" cy="2328"/>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4E32DA-D27B-4C10-8732-FB8A6502AD80}"/>
                </a:ext>
              </a:extLst>
            </p:cNvPr>
            <p:cNvCxnSpPr>
              <a:cxnSpLocks/>
              <a:stCxn id="59" idx="6"/>
              <a:endCxn id="57" idx="2"/>
            </p:cNvCxnSpPr>
            <p:nvPr/>
          </p:nvCxnSpPr>
          <p:spPr>
            <a:xfrm>
              <a:off x="4997001" y="2184830"/>
              <a:ext cx="567344" cy="0"/>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6" name="Arc 55">
              <a:extLst>
                <a:ext uri="{FF2B5EF4-FFF2-40B4-BE49-F238E27FC236}">
                  <a16:creationId xmlns:a16="http://schemas.microsoft.com/office/drawing/2014/main" id="{D299AB21-664A-44A2-9C09-72CD4BE8BBF9}"/>
                </a:ext>
              </a:extLst>
            </p:cNvPr>
            <p:cNvSpPr/>
            <p:nvPr/>
          </p:nvSpPr>
          <p:spPr>
            <a:xfrm flipV="1">
              <a:off x="2175012" y="2103802"/>
              <a:ext cx="3734390" cy="797331"/>
            </a:xfrm>
            <a:prstGeom prst="arc">
              <a:avLst>
                <a:gd name="adj1" fmla="val 10803122"/>
                <a:gd name="adj2" fmla="val 21547662"/>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95961C7-5C59-4D48-B5FB-D4BA2151B242}"/>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7B629448-74C3-3040-B260-A4720FA3615B}"/>
              </a:ext>
            </a:extLst>
          </p:cNvPr>
          <p:cNvSpPr>
            <a:spLocks noGrp="1"/>
          </p:cNvSpPr>
          <p:nvPr>
            <p:ph type="sldNum" sz="quarter" idx="12"/>
          </p:nvPr>
        </p:nvSpPr>
        <p:spPr/>
        <p:txBody>
          <a:bodyPr/>
          <a:lstStyle/>
          <a:p>
            <a:fld id="{26EF018D-A113-44B2-BA5D-E3BD5C944D75}" type="slidenum">
              <a:rPr lang="en-US" smtClean="0"/>
              <a:t>15</a:t>
            </a:fld>
            <a:endParaRPr lang="en-US"/>
          </a:p>
        </p:txBody>
      </p:sp>
    </p:spTree>
    <p:extLst>
      <p:ext uri="{BB962C8B-B14F-4D97-AF65-F5344CB8AC3E}">
        <p14:creationId xmlns:p14="http://schemas.microsoft.com/office/powerpoint/2010/main" val="41578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custDataLst>
              <p:tags r:id="rId1"/>
            </p:custDataLst>
          </p:nvPr>
        </p:nvSpPr>
        <p:spPr/>
        <p:txBody>
          <a:bodyPr/>
          <a:lstStyle/>
          <a:p>
            <a:pPr eaLnBrk="1" hangingPunct="1"/>
            <a:r>
              <a:rPr lang="en-US" u="sng"/>
              <a:t>Undirected</a:t>
            </a:r>
            <a:r>
              <a:rPr lang="en-US"/>
              <a:t> graph connectivity</a:t>
            </a:r>
          </a:p>
        </p:txBody>
      </p:sp>
      <p:sp>
        <p:nvSpPr>
          <p:cNvPr id="52226" name="Content Placeholder 2"/>
          <p:cNvSpPr>
            <a:spLocks noGrp="1"/>
          </p:cNvSpPr>
          <p:nvPr>
            <p:ph idx="1"/>
            <p:custDataLst>
              <p:tags r:id="rId2"/>
            </p:custDataLst>
          </p:nvPr>
        </p:nvSpPr>
        <p:spPr/>
        <p:txBody>
          <a:bodyPr>
            <a:normAutofit/>
          </a:bodyPr>
          <a:lstStyle/>
          <a:p>
            <a:pPr eaLnBrk="1" hangingPunct="1"/>
            <a:r>
              <a:rPr lang="en-US" dirty="0"/>
              <a:t>An undirected graph is </a:t>
            </a:r>
            <a:r>
              <a:rPr lang="en-US" dirty="0">
                <a:solidFill>
                  <a:schemeClr val="accent2"/>
                </a:solidFill>
              </a:rPr>
              <a:t>connected</a:t>
            </a:r>
            <a:r>
              <a:rPr lang="en-US" dirty="0"/>
              <a:t> if for all</a:t>
            </a:r>
          </a:p>
          <a:p>
            <a:pPr eaLnBrk="1" hangingPunct="1">
              <a:buFontTx/>
              <a:buNone/>
            </a:pPr>
            <a:r>
              <a:rPr lang="en-US" dirty="0"/>
              <a:t>	pairs of vertices </a:t>
            </a:r>
            <a:r>
              <a:rPr lang="en-US" b="1" dirty="0" err="1">
                <a:latin typeface="Courier New" pitchFamily="49" charset="0"/>
                <a:cs typeface="Courier New" pitchFamily="49" charset="0"/>
              </a:rPr>
              <a:t>u,v</a:t>
            </a:r>
            <a:r>
              <a:rPr lang="en-US" dirty="0"/>
              <a:t>, there exists a </a:t>
            </a:r>
            <a:r>
              <a:rPr lang="en-US" i="1" dirty="0"/>
              <a:t>path</a:t>
            </a:r>
            <a:r>
              <a:rPr lang="en-US" dirty="0"/>
              <a:t> from </a:t>
            </a:r>
            <a:r>
              <a:rPr lang="en-US" b="1" dirty="0">
                <a:latin typeface="Courier New" pitchFamily="49" charset="0"/>
                <a:cs typeface="Courier New" pitchFamily="49" charset="0"/>
              </a:rPr>
              <a:t>u</a:t>
            </a:r>
            <a:r>
              <a:rPr lang="en-US" dirty="0"/>
              <a:t> to </a:t>
            </a:r>
            <a:r>
              <a:rPr lang="en-US" b="1" dirty="0">
                <a:latin typeface="Courier New" pitchFamily="49" charset="0"/>
                <a:cs typeface="Courier New" pitchFamily="49" charset="0"/>
              </a:rPr>
              <a:t>v</a:t>
            </a:r>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eaLnBrk="1" hangingPunct="1"/>
            <a:endParaRPr lang="en-US" dirty="0"/>
          </a:p>
        </p:txBody>
      </p:sp>
      <p:sp>
        <p:nvSpPr>
          <p:cNvPr id="52227" name="Date Placeholder 3"/>
          <p:cNvSpPr>
            <a:spLocks noGrp="1"/>
          </p:cNvSpPr>
          <p:nvPr>
            <p:ph type="dt" sz="quarter" idx="10"/>
            <p:custDataLst>
              <p:tags r:id="rId3"/>
            </p:custDataLst>
          </p:nvPr>
        </p:nvSpPr>
        <p:spPr>
          <a:noFill/>
        </p:spPr>
        <p:txBody>
          <a:bodyPr/>
          <a:lstStyle/>
          <a:p>
            <a:r>
              <a:rPr lang="en-US"/>
              <a:t>8/05/2022</a:t>
            </a:r>
          </a:p>
        </p:txBody>
      </p:sp>
      <p:sp>
        <p:nvSpPr>
          <p:cNvPr id="52228" name="Slide Number Placeholder 4"/>
          <p:cNvSpPr>
            <a:spLocks noGrp="1"/>
          </p:cNvSpPr>
          <p:nvPr>
            <p:ph type="sldNum" sz="quarter" idx="12"/>
            <p:custDataLst>
              <p:tags r:id="rId4"/>
            </p:custDataLst>
          </p:nvPr>
        </p:nvSpPr>
        <p:spPr>
          <a:noFill/>
        </p:spPr>
        <p:txBody>
          <a:bodyPr/>
          <a:lstStyle/>
          <a:p>
            <a:fld id="{F4E49151-B1FF-47A2-A1F7-D446EC816F19}" type="slidenum">
              <a:rPr lang="en-US" smtClean="0"/>
              <a:pPr/>
              <a:t>16</a:t>
            </a:fld>
            <a:endParaRPr lang="en-US" dirty="0"/>
          </a:p>
        </p:txBody>
      </p:sp>
      <p:grpSp>
        <p:nvGrpSpPr>
          <p:cNvPr id="52229" name="Group 4"/>
          <p:cNvGrpSpPr>
            <a:grpSpLocks/>
          </p:cNvGrpSpPr>
          <p:nvPr>
            <p:custDataLst>
              <p:tags r:id="rId5"/>
            </p:custDataLst>
          </p:nvPr>
        </p:nvGrpSpPr>
        <p:grpSpPr bwMode="auto">
          <a:xfrm>
            <a:off x="2819400" y="2638425"/>
            <a:ext cx="2667000" cy="990600"/>
            <a:chOff x="3216" y="1584"/>
            <a:chExt cx="1680" cy="624"/>
          </a:xfrm>
        </p:grpSpPr>
        <p:sp>
          <p:nvSpPr>
            <p:cNvPr id="52259" name="Oval 5"/>
            <p:cNvSpPr>
              <a:spLocks noChangeAspect="1" noChangeArrowheads="1"/>
            </p:cNvSpPr>
            <p:nvPr>
              <p:custDataLst>
                <p:tags r:id="rId20"/>
              </p:custDataLst>
            </p:nvPr>
          </p:nvSpPr>
          <p:spPr bwMode="auto">
            <a:xfrm>
              <a:off x="3216" y="1632"/>
              <a:ext cx="192" cy="192"/>
            </a:xfrm>
            <a:prstGeom prst="ellipse">
              <a:avLst/>
            </a:prstGeom>
            <a:solidFill>
              <a:schemeClr val="tx1"/>
            </a:solidFill>
            <a:ln w="28575">
              <a:noFill/>
              <a:round/>
              <a:headEnd/>
              <a:tailEnd/>
            </a:ln>
          </p:spPr>
          <p:txBody>
            <a:bodyPr wrap="none" anchor="ctr"/>
            <a:lstStyle/>
            <a:p>
              <a:pPr algn="ctr"/>
              <a:endParaRPr lang="en-US" sz="2000"/>
            </a:p>
          </p:txBody>
        </p:sp>
        <p:sp>
          <p:nvSpPr>
            <p:cNvPr id="52260" name="Oval 6"/>
            <p:cNvSpPr>
              <a:spLocks noChangeAspect="1" noChangeArrowheads="1"/>
            </p:cNvSpPr>
            <p:nvPr>
              <p:custDataLst>
                <p:tags r:id="rId21"/>
              </p:custDataLst>
            </p:nvPr>
          </p:nvSpPr>
          <p:spPr bwMode="auto">
            <a:xfrm>
              <a:off x="3216" y="2016"/>
              <a:ext cx="192" cy="192"/>
            </a:xfrm>
            <a:prstGeom prst="ellipse">
              <a:avLst/>
            </a:prstGeom>
            <a:solidFill>
              <a:schemeClr val="tx1"/>
            </a:solidFill>
            <a:ln w="28575">
              <a:noFill/>
              <a:round/>
              <a:headEnd/>
              <a:tailEnd/>
            </a:ln>
          </p:spPr>
          <p:txBody>
            <a:bodyPr wrap="none" anchor="ctr"/>
            <a:lstStyle/>
            <a:p>
              <a:pPr algn="ctr"/>
              <a:endParaRPr lang="en-US" sz="2000"/>
            </a:p>
          </p:txBody>
        </p:sp>
        <p:sp>
          <p:nvSpPr>
            <p:cNvPr id="52261" name="Oval 7"/>
            <p:cNvSpPr>
              <a:spLocks noChangeAspect="1" noChangeArrowheads="1"/>
            </p:cNvSpPr>
            <p:nvPr>
              <p:custDataLst>
                <p:tags r:id="rId22"/>
              </p:custDataLst>
            </p:nvPr>
          </p:nvSpPr>
          <p:spPr bwMode="auto">
            <a:xfrm>
              <a:off x="3504" y="1824"/>
              <a:ext cx="192" cy="192"/>
            </a:xfrm>
            <a:prstGeom prst="ellipse">
              <a:avLst/>
            </a:prstGeom>
            <a:solidFill>
              <a:schemeClr val="tx1"/>
            </a:solidFill>
            <a:ln w="28575">
              <a:noFill/>
              <a:round/>
              <a:headEnd/>
              <a:tailEnd/>
            </a:ln>
          </p:spPr>
          <p:txBody>
            <a:bodyPr wrap="none" anchor="ctr"/>
            <a:lstStyle/>
            <a:p>
              <a:pPr algn="ctr"/>
              <a:endParaRPr lang="en-US" sz="2000"/>
            </a:p>
          </p:txBody>
        </p:sp>
        <p:sp>
          <p:nvSpPr>
            <p:cNvPr id="52262" name="Oval 8"/>
            <p:cNvSpPr>
              <a:spLocks noChangeAspect="1" noChangeArrowheads="1"/>
            </p:cNvSpPr>
            <p:nvPr>
              <p:custDataLst>
                <p:tags r:id="rId23"/>
              </p:custDataLst>
            </p:nvPr>
          </p:nvSpPr>
          <p:spPr bwMode="auto">
            <a:xfrm>
              <a:off x="4032" y="1824"/>
              <a:ext cx="192" cy="192"/>
            </a:xfrm>
            <a:prstGeom prst="ellipse">
              <a:avLst/>
            </a:prstGeom>
            <a:solidFill>
              <a:schemeClr val="tx1"/>
            </a:solidFill>
            <a:ln w="28575">
              <a:noFill/>
              <a:round/>
              <a:headEnd/>
              <a:tailEnd/>
            </a:ln>
          </p:spPr>
          <p:txBody>
            <a:bodyPr wrap="none" anchor="ctr"/>
            <a:lstStyle/>
            <a:p>
              <a:pPr algn="ctr"/>
              <a:endParaRPr lang="en-US" sz="2000"/>
            </a:p>
          </p:txBody>
        </p:sp>
        <p:sp>
          <p:nvSpPr>
            <p:cNvPr id="52263" name="Oval 9"/>
            <p:cNvSpPr>
              <a:spLocks noChangeAspect="1" noChangeArrowheads="1"/>
            </p:cNvSpPr>
            <p:nvPr>
              <p:custDataLst>
                <p:tags r:id="rId24"/>
              </p:custDataLst>
            </p:nvPr>
          </p:nvSpPr>
          <p:spPr bwMode="auto">
            <a:xfrm>
              <a:off x="4320" y="1584"/>
              <a:ext cx="192" cy="192"/>
            </a:xfrm>
            <a:prstGeom prst="ellipse">
              <a:avLst/>
            </a:prstGeom>
            <a:solidFill>
              <a:schemeClr val="tx1"/>
            </a:solidFill>
            <a:ln w="28575">
              <a:noFill/>
              <a:round/>
              <a:headEnd/>
              <a:tailEnd/>
            </a:ln>
          </p:spPr>
          <p:txBody>
            <a:bodyPr wrap="none" anchor="ctr"/>
            <a:lstStyle/>
            <a:p>
              <a:pPr algn="ctr"/>
              <a:endParaRPr lang="en-US" sz="2000"/>
            </a:p>
          </p:txBody>
        </p:sp>
        <p:sp>
          <p:nvSpPr>
            <p:cNvPr id="52264" name="Oval 10"/>
            <p:cNvSpPr>
              <a:spLocks noChangeAspect="1" noChangeArrowheads="1"/>
            </p:cNvSpPr>
            <p:nvPr>
              <p:custDataLst>
                <p:tags r:id="rId25"/>
              </p:custDataLst>
            </p:nvPr>
          </p:nvSpPr>
          <p:spPr bwMode="auto">
            <a:xfrm>
              <a:off x="4704" y="1584"/>
              <a:ext cx="192" cy="192"/>
            </a:xfrm>
            <a:prstGeom prst="ellipse">
              <a:avLst/>
            </a:prstGeom>
            <a:solidFill>
              <a:schemeClr val="tx1"/>
            </a:solidFill>
            <a:ln w="28575">
              <a:noFill/>
              <a:round/>
              <a:headEnd/>
              <a:tailEnd/>
            </a:ln>
          </p:spPr>
          <p:txBody>
            <a:bodyPr wrap="none" anchor="ctr"/>
            <a:lstStyle/>
            <a:p>
              <a:pPr algn="ctr"/>
              <a:endParaRPr lang="en-US" sz="2000"/>
            </a:p>
          </p:txBody>
        </p:sp>
        <p:sp>
          <p:nvSpPr>
            <p:cNvPr id="52265" name="Oval 11"/>
            <p:cNvSpPr>
              <a:spLocks noChangeAspect="1" noChangeArrowheads="1"/>
            </p:cNvSpPr>
            <p:nvPr>
              <p:custDataLst>
                <p:tags r:id="rId26"/>
              </p:custDataLst>
            </p:nvPr>
          </p:nvSpPr>
          <p:spPr bwMode="auto">
            <a:xfrm>
              <a:off x="4704" y="1968"/>
              <a:ext cx="192" cy="192"/>
            </a:xfrm>
            <a:prstGeom prst="ellipse">
              <a:avLst/>
            </a:prstGeom>
            <a:solidFill>
              <a:schemeClr val="tx1"/>
            </a:solidFill>
            <a:ln w="28575">
              <a:noFill/>
              <a:round/>
              <a:headEnd/>
              <a:tailEnd/>
            </a:ln>
          </p:spPr>
          <p:txBody>
            <a:bodyPr wrap="none" anchor="ctr"/>
            <a:lstStyle/>
            <a:p>
              <a:pPr algn="ctr"/>
              <a:endParaRPr lang="en-US" sz="2000"/>
            </a:p>
          </p:txBody>
        </p:sp>
        <p:cxnSp>
          <p:nvCxnSpPr>
            <p:cNvPr id="52266" name="AutoShape 12"/>
            <p:cNvCxnSpPr>
              <a:cxnSpLocks noChangeShapeType="1"/>
              <a:stCxn id="52264" idx="4"/>
              <a:endCxn id="52265" idx="0"/>
            </p:cNvCxnSpPr>
            <p:nvPr>
              <p:custDataLst>
                <p:tags r:id="rId27"/>
              </p:custDataLst>
            </p:nvPr>
          </p:nvCxnSpPr>
          <p:spPr bwMode="auto">
            <a:xfrm>
              <a:off x="4800" y="1776"/>
              <a:ext cx="0" cy="192"/>
            </a:xfrm>
            <a:prstGeom prst="straightConnector1">
              <a:avLst/>
            </a:prstGeom>
            <a:noFill/>
            <a:ln w="9525">
              <a:solidFill>
                <a:schemeClr val="tx1"/>
              </a:solidFill>
              <a:round/>
              <a:headEnd/>
              <a:tailEnd/>
            </a:ln>
          </p:spPr>
        </p:cxnSp>
        <p:cxnSp>
          <p:nvCxnSpPr>
            <p:cNvPr id="52267" name="AutoShape 13"/>
            <p:cNvCxnSpPr>
              <a:cxnSpLocks noChangeShapeType="1"/>
              <a:stCxn id="52264" idx="2"/>
              <a:endCxn id="52263" idx="6"/>
            </p:cNvCxnSpPr>
            <p:nvPr>
              <p:custDataLst>
                <p:tags r:id="rId28"/>
              </p:custDataLst>
            </p:nvPr>
          </p:nvCxnSpPr>
          <p:spPr bwMode="auto">
            <a:xfrm flipH="1">
              <a:off x="4512" y="1680"/>
              <a:ext cx="192" cy="0"/>
            </a:xfrm>
            <a:prstGeom prst="straightConnector1">
              <a:avLst/>
            </a:prstGeom>
            <a:noFill/>
            <a:ln w="9525">
              <a:solidFill>
                <a:schemeClr val="tx1"/>
              </a:solidFill>
              <a:round/>
              <a:headEnd/>
              <a:tailEnd/>
            </a:ln>
          </p:spPr>
        </p:cxnSp>
        <p:cxnSp>
          <p:nvCxnSpPr>
            <p:cNvPr id="52268" name="AutoShape 14"/>
            <p:cNvCxnSpPr>
              <a:cxnSpLocks noChangeShapeType="1"/>
              <a:stCxn id="52263" idx="5"/>
              <a:endCxn id="52265" idx="1"/>
            </p:cNvCxnSpPr>
            <p:nvPr>
              <p:custDataLst>
                <p:tags r:id="rId29"/>
              </p:custDataLst>
            </p:nvPr>
          </p:nvCxnSpPr>
          <p:spPr bwMode="auto">
            <a:xfrm>
              <a:off x="4484" y="1748"/>
              <a:ext cx="248" cy="248"/>
            </a:xfrm>
            <a:prstGeom prst="straightConnector1">
              <a:avLst/>
            </a:prstGeom>
            <a:noFill/>
            <a:ln w="9525">
              <a:solidFill>
                <a:schemeClr val="tx1"/>
              </a:solidFill>
              <a:round/>
              <a:headEnd/>
              <a:tailEnd/>
            </a:ln>
          </p:spPr>
        </p:cxnSp>
        <p:cxnSp>
          <p:nvCxnSpPr>
            <p:cNvPr id="52269" name="AutoShape 15"/>
            <p:cNvCxnSpPr>
              <a:cxnSpLocks noChangeShapeType="1"/>
              <a:stCxn id="52263" idx="3"/>
              <a:endCxn id="52262" idx="7"/>
            </p:cNvCxnSpPr>
            <p:nvPr>
              <p:custDataLst>
                <p:tags r:id="rId30"/>
              </p:custDataLst>
            </p:nvPr>
          </p:nvCxnSpPr>
          <p:spPr bwMode="auto">
            <a:xfrm flipH="1">
              <a:off x="4196" y="1748"/>
              <a:ext cx="152" cy="104"/>
            </a:xfrm>
            <a:prstGeom prst="straightConnector1">
              <a:avLst/>
            </a:prstGeom>
            <a:noFill/>
            <a:ln w="9525">
              <a:solidFill>
                <a:schemeClr val="tx1"/>
              </a:solidFill>
              <a:round/>
              <a:headEnd/>
              <a:tailEnd/>
            </a:ln>
          </p:spPr>
        </p:cxnSp>
        <p:cxnSp>
          <p:nvCxnSpPr>
            <p:cNvPr id="52270" name="AutoShape 16"/>
            <p:cNvCxnSpPr>
              <a:cxnSpLocks noChangeShapeType="1"/>
              <a:stCxn id="52262" idx="2"/>
              <a:endCxn id="52261" idx="6"/>
            </p:cNvCxnSpPr>
            <p:nvPr>
              <p:custDataLst>
                <p:tags r:id="rId31"/>
              </p:custDataLst>
            </p:nvPr>
          </p:nvCxnSpPr>
          <p:spPr bwMode="auto">
            <a:xfrm flipH="1">
              <a:off x="3696" y="1920"/>
              <a:ext cx="336" cy="0"/>
            </a:xfrm>
            <a:prstGeom prst="straightConnector1">
              <a:avLst/>
            </a:prstGeom>
            <a:noFill/>
            <a:ln w="9525">
              <a:solidFill>
                <a:schemeClr val="tx1"/>
              </a:solidFill>
              <a:round/>
              <a:headEnd/>
              <a:tailEnd/>
            </a:ln>
          </p:spPr>
        </p:cxnSp>
        <p:cxnSp>
          <p:nvCxnSpPr>
            <p:cNvPr id="52271" name="AutoShape 17"/>
            <p:cNvCxnSpPr>
              <a:cxnSpLocks noChangeShapeType="1"/>
              <a:stCxn id="52261" idx="1"/>
              <a:endCxn id="52259" idx="5"/>
            </p:cNvCxnSpPr>
            <p:nvPr>
              <p:custDataLst>
                <p:tags r:id="rId32"/>
              </p:custDataLst>
            </p:nvPr>
          </p:nvCxnSpPr>
          <p:spPr bwMode="auto">
            <a:xfrm flipH="1" flipV="1">
              <a:off x="3380" y="1796"/>
              <a:ext cx="152" cy="56"/>
            </a:xfrm>
            <a:prstGeom prst="straightConnector1">
              <a:avLst/>
            </a:prstGeom>
            <a:noFill/>
            <a:ln w="9525">
              <a:solidFill>
                <a:schemeClr val="tx1"/>
              </a:solidFill>
              <a:round/>
              <a:headEnd/>
              <a:tailEnd/>
            </a:ln>
          </p:spPr>
        </p:cxnSp>
        <p:cxnSp>
          <p:nvCxnSpPr>
            <p:cNvPr id="52272" name="AutoShape 18"/>
            <p:cNvCxnSpPr>
              <a:cxnSpLocks noChangeShapeType="1"/>
              <a:stCxn id="52261" idx="3"/>
              <a:endCxn id="52260" idx="7"/>
            </p:cNvCxnSpPr>
            <p:nvPr>
              <p:custDataLst>
                <p:tags r:id="rId33"/>
              </p:custDataLst>
            </p:nvPr>
          </p:nvCxnSpPr>
          <p:spPr bwMode="auto">
            <a:xfrm flipH="1">
              <a:off x="3380" y="1988"/>
              <a:ext cx="152" cy="56"/>
            </a:xfrm>
            <a:prstGeom prst="straightConnector1">
              <a:avLst/>
            </a:prstGeom>
            <a:noFill/>
            <a:ln w="9525">
              <a:solidFill>
                <a:schemeClr val="tx1"/>
              </a:solidFill>
              <a:round/>
              <a:headEnd/>
              <a:tailEnd/>
            </a:ln>
          </p:spPr>
        </p:cxnSp>
      </p:grpSp>
      <p:sp>
        <p:nvSpPr>
          <p:cNvPr id="52230" name="Oval 36"/>
          <p:cNvSpPr>
            <a:spLocks noChangeAspect="1" noChangeArrowheads="1"/>
          </p:cNvSpPr>
          <p:nvPr>
            <p:custDataLst>
              <p:tags r:id="rId6"/>
            </p:custDataLst>
          </p:nvPr>
        </p:nvSpPr>
        <p:spPr bwMode="auto">
          <a:xfrm>
            <a:off x="6858000" y="2714625"/>
            <a:ext cx="304800" cy="304800"/>
          </a:xfrm>
          <a:prstGeom prst="ellipse">
            <a:avLst/>
          </a:prstGeom>
          <a:solidFill>
            <a:schemeClr val="tx1"/>
          </a:solidFill>
          <a:ln w="28575">
            <a:noFill/>
            <a:round/>
            <a:headEnd/>
            <a:tailEnd/>
          </a:ln>
        </p:spPr>
        <p:txBody>
          <a:bodyPr wrap="none" anchor="ctr"/>
          <a:lstStyle/>
          <a:p>
            <a:pPr algn="ctr"/>
            <a:endParaRPr lang="en-US" sz="2000"/>
          </a:p>
        </p:txBody>
      </p:sp>
      <p:sp>
        <p:nvSpPr>
          <p:cNvPr id="52231" name="Oval 37"/>
          <p:cNvSpPr>
            <a:spLocks noChangeAspect="1" noChangeArrowheads="1"/>
          </p:cNvSpPr>
          <p:nvPr>
            <p:custDataLst>
              <p:tags r:id="rId7"/>
            </p:custDataLst>
          </p:nvPr>
        </p:nvSpPr>
        <p:spPr bwMode="auto">
          <a:xfrm>
            <a:off x="6858000" y="3324225"/>
            <a:ext cx="304800" cy="304800"/>
          </a:xfrm>
          <a:prstGeom prst="ellipse">
            <a:avLst/>
          </a:prstGeom>
          <a:solidFill>
            <a:schemeClr val="tx1"/>
          </a:solidFill>
          <a:ln w="28575">
            <a:noFill/>
            <a:round/>
            <a:headEnd/>
            <a:tailEnd/>
          </a:ln>
        </p:spPr>
        <p:txBody>
          <a:bodyPr wrap="none" anchor="ctr"/>
          <a:lstStyle/>
          <a:p>
            <a:pPr algn="ctr"/>
            <a:endParaRPr lang="en-US" sz="2000"/>
          </a:p>
        </p:txBody>
      </p:sp>
      <p:sp>
        <p:nvSpPr>
          <p:cNvPr id="52232" name="Oval 38"/>
          <p:cNvSpPr>
            <a:spLocks noChangeAspect="1" noChangeArrowheads="1"/>
          </p:cNvSpPr>
          <p:nvPr>
            <p:custDataLst>
              <p:tags r:id="rId8"/>
            </p:custDataLst>
          </p:nvPr>
        </p:nvSpPr>
        <p:spPr bwMode="auto">
          <a:xfrm>
            <a:off x="7315200" y="3019425"/>
            <a:ext cx="304800" cy="304800"/>
          </a:xfrm>
          <a:prstGeom prst="ellipse">
            <a:avLst/>
          </a:prstGeom>
          <a:solidFill>
            <a:schemeClr val="tx1"/>
          </a:solidFill>
          <a:ln w="28575">
            <a:noFill/>
            <a:round/>
            <a:headEnd/>
            <a:tailEnd/>
          </a:ln>
        </p:spPr>
        <p:txBody>
          <a:bodyPr wrap="none" anchor="ctr"/>
          <a:lstStyle/>
          <a:p>
            <a:pPr algn="ctr"/>
            <a:endParaRPr lang="en-US" sz="2000"/>
          </a:p>
        </p:txBody>
      </p:sp>
      <p:sp>
        <p:nvSpPr>
          <p:cNvPr id="52233" name="Oval 39"/>
          <p:cNvSpPr>
            <a:spLocks noChangeAspect="1" noChangeArrowheads="1"/>
          </p:cNvSpPr>
          <p:nvPr>
            <p:custDataLst>
              <p:tags r:id="rId9"/>
            </p:custDataLst>
          </p:nvPr>
        </p:nvSpPr>
        <p:spPr bwMode="auto">
          <a:xfrm>
            <a:off x="8153400" y="3019425"/>
            <a:ext cx="304800" cy="304800"/>
          </a:xfrm>
          <a:prstGeom prst="ellipse">
            <a:avLst/>
          </a:prstGeom>
          <a:solidFill>
            <a:schemeClr val="tx1"/>
          </a:solidFill>
          <a:ln w="28575">
            <a:noFill/>
            <a:round/>
            <a:headEnd/>
            <a:tailEnd/>
          </a:ln>
        </p:spPr>
        <p:txBody>
          <a:bodyPr wrap="none" anchor="ctr"/>
          <a:lstStyle/>
          <a:p>
            <a:pPr algn="ctr"/>
            <a:endParaRPr lang="en-US" sz="2000"/>
          </a:p>
        </p:txBody>
      </p:sp>
      <p:sp>
        <p:nvSpPr>
          <p:cNvPr id="52234" name="Oval 40"/>
          <p:cNvSpPr>
            <a:spLocks noChangeAspect="1" noChangeArrowheads="1"/>
          </p:cNvSpPr>
          <p:nvPr>
            <p:custDataLst>
              <p:tags r:id="rId10"/>
            </p:custDataLst>
          </p:nvPr>
        </p:nvSpPr>
        <p:spPr bwMode="auto">
          <a:xfrm>
            <a:off x="8610600" y="2638425"/>
            <a:ext cx="304800" cy="304800"/>
          </a:xfrm>
          <a:prstGeom prst="ellipse">
            <a:avLst/>
          </a:prstGeom>
          <a:solidFill>
            <a:schemeClr val="tx1"/>
          </a:solidFill>
          <a:ln w="28575">
            <a:noFill/>
            <a:round/>
            <a:headEnd/>
            <a:tailEnd/>
          </a:ln>
        </p:spPr>
        <p:txBody>
          <a:bodyPr wrap="none" anchor="ctr"/>
          <a:lstStyle/>
          <a:p>
            <a:pPr algn="ctr"/>
            <a:endParaRPr lang="en-US" sz="2000"/>
          </a:p>
        </p:txBody>
      </p:sp>
      <p:sp>
        <p:nvSpPr>
          <p:cNvPr id="52235" name="Oval 41"/>
          <p:cNvSpPr>
            <a:spLocks noChangeAspect="1" noChangeArrowheads="1"/>
          </p:cNvSpPr>
          <p:nvPr>
            <p:custDataLst>
              <p:tags r:id="rId11"/>
            </p:custDataLst>
          </p:nvPr>
        </p:nvSpPr>
        <p:spPr bwMode="auto">
          <a:xfrm>
            <a:off x="9220200" y="2638425"/>
            <a:ext cx="304800" cy="304800"/>
          </a:xfrm>
          <a:prstGeom prst="ellipse">
            <a:avLst/>
          </a:prstGeom>
          <a:solidFill>
            <a:schemeClr val="tx1"/>
          </a:solidFill>
          <a:ln w="28575">
            <a:noFill/>
            <a:round/>
            <a:headEnd/>
            <a:tailEnd/>
          </a:ln>
        </p:spPr>
        <p:txBody>
          <a:bodyPr wrap="none" anchor="ctr"/>
          <a:lstStyle/>
          <a:p>
            <a:pPr algn="ctr"/>
            <a:endParaRPr lang="en-US" sz="2000"/>
          </a:p>
        </p:txBody>
      </p:sp>
      <p:sp>
        <p:nvSpPr>
          <p:cNvPr id="52236" name="Oval 42"/>
          <p:cNvSpPr>
            <a:spLocks noChangeAspect="1" noChangeArrowheads="1"/>
          </p:cNvSpPr>
          <p:nvPr>
            <p:custDataLst>
              <p:tags r:id="rId12"/>
            </p:custDataLst>
          </p:nvPr>
        </p:nvSpPr>
        <p:spPr bwMode="auto">
          <a:xfrm>
            <a:off x="9220200" y="3248025"/>
            <a:ext cx="304800" cy="304800"/>
          </a:xfrm>
          <a:prstGeom prst="ellipse">
            <a:avLst/>
          </a:prstGeom>
          <a:solidFill>
            <a:schemeClr val="tx1"/>
          </a:solidFill>
          <a:ln w="28575">
            <a:noFill/>
            <a:round/>
            <a:headEnd/>
            <a:tailEnd/>
          </a:ln>
        </p:spPr>
        <p:txBody>
          <a:bodyPr wrap="none" anchor="ctr"/>
          <a:lstStyle/>
          <a:p>
            <a:pPr algn="ctr"/>
            <a:endParaRPr lang="en-US" sz="2000"/>
          </a:p>
        </p:txBody>
      </p:sp>
      <p:cxnSp>
        <p:nvCxnSpPr>
          <p:cNvPr id="52237" name="AutoShape 45"/>
          <p:cNvCxnSpPr>
            <a:cxnSpLocks noChangeShapeType="1"/>
            <a:stCxn id="52234" idx="5"/>
            <a:endCxn id="52236" idx="1"/>
          </p:cNvCxnSpPr>
          <p:nvPr>
            <p:custDataLst>
              <p:tags r:id="rId13"/>
            </p:custDataLst>
          </p:nvPr>
        </p:nvCxnSpPr>
        <p:spPr bwMode="auto">
          <a:xfrm>
            <a:off x="8870950" y="2898775"/>
            <a:ext cx="393700" cy="393700"/>
          </a:xfrm>
          <a:prstGeom prst="straightConnector1">
            <a:avLst/>
          </a:prstGeom>
          <a:noFill/>
          <a:ln w="9525">
            <a:solidFill>
              <a:schemeClr val="tx1"/>
            </a:solidFill>
            <a:round/>
            <a:headEnd/>
            <a:tailEnd/>
          </a:ln>
        </p:spPr>
      </p:cxnSp>
      <p:cxnSp>
        <p:nvCxnSpPr>
          <p:cNvPr id="52238" name="AutoShape 46"/>
          <p:cNvCxnSpPr>
            <a:cxnSpLocks noChangeShapeType="1"/>
            <a:stCxn id="52234" idx="3"/>
            <a:endCxn id="52233" idx="7"/>
          </p:cNvCxnSpPr>
          <p:nvPr>
            <p:custDataLst>
              <p:tags r:id="rId14"/>
            </p:custDataLst>
          </p:nvPr>
        </p:nvCxnSpPr>
        <p:spPr bwMode="auto">
          <a:xfrm flipH="1">
            <a:off x="8413750" y="2898775"/>
            <a:ext cx="241300" cy="165100"/>
          </a:xfrm>
          <a:prstGeom prst="straightConnector1">
            <a:avLst/>
          </a:prstGeom>
          <a:noFill/>
          <a:ln w="9525">
            <a:solidFill>
              <a:schemeClr val="tx1"/>
            </a:solidFill>
            <a:round/>
            <a:headEnd/>
            <a:tailEnd/>
          </a:ln>
        </p:spPr>
      </p:cxnSp>
      <p:cxnSp>
        <p:nvCxnSpPr>
          <p:cNvPr id="52239" name="AutoShape 48"/>
          <p:cNvCxnSpPr>
            <a:cxnSpLocks noChangeShapeType="1"/>
            <a:stCxn id="52232" idx="1"/>
            <a:endCxn id="52230" idx="5"/>
          </p:cNvCxnSpPr>
          <p:nvPr>
            <p:custDataLst>
              <p:tags r:id="rId15"/>
            </p:custDataLst>
          </p:nvPr>
        </p:nvCxnSpPr>
        <p:spPr bwMode="auto">
          <a:xfrm flipH="1" flipV="1">
            <a:off x="7118350" y="2974975"/>
            <a:ext cx="241300" cy="88900"/>
          </a:xfrm>
          <a:prstGeom prst="straightConnector1">
            <a:avLst/>
          </a:prstGeom>
          <a:noFill/>
          <a:ln w="9525">
            <a:solidFill>
              <a:schemeClr val="tx1"/>
            </a:solidFill>
            <a:round/>
            <a:headEnd/>
            <a:tailEnd/>
          </a:ln>
        </p:spPr>
      </p:cxnSp>
      <p:cxnSp>
        <p:nvCxnSpPr>
          <p:cNvPr id="52240" name="AutoShape 49"/>
          <p:cNvCxnSpPr>
            <a:cxnSpLocks noChangeShapeType="1"/>
            <a:stCxn id="52232" idx="3"/>
            <a:endCxn id="52231" idx="7"/>
          </p:cNvCxnSpPr>
          <p:nvPr>
            <p:custDataLst>
              <p:tags r:id="rId16"/>
            </p:custDataLst>
          </p:nvPr>
        </p:nvCxnSpPr>
        <p:spPr bwMode="auto">
          <a:xfrm flipH="1">
            <a:off x="7118350" y="3279775"/>
            <a:ext cx="241300" cy="88900"/>
          </a:xfrm>
          <a:prstGeom prst="straightConnector1">
            <a:avLst/>
          </a:prstGeom>
          <a:noFill/>
          <a:ln w="9525">
            <a:solidFill>
              <a:schemeClr val="tx1"/>
            </a:solidFill>
            <a:round/>
            <a:headEnd/>
            <a:tailEnd/>
          </a:ln>
        </p:spPr>
      </p:cxnSp>
      <p:sp>
        <p:nvSpPr>
          <p:cNvPr id="52241" name="Text Box 50"/>
          <p:cNvSpPr txBox="1">
            <a:spLocks noChangeArrowheads="1"/>
          </p:cNvSpPr>
          <p:nvPr>
            <p:custDataLst>
              <p:tags r:id="rId17"/>
            </p:custDataLst>
          </p:nvPr>
        </p:nvSpPr>
        <p:spPr bwMode="auto">
          <a:xfrm>
            <a:off x="2895601" y="3733800"/>
            <a:ext cx="2073275" cy="400050"/>
          </a:xfrm>
          <a:prstGeom prst="rect">
            <a:avLst/>
          </a:prstGeom>
          <a:noFill/>
          <a:ln w="9525">
            <a:noFill/>
            <a:miter lim="800000"/>
            <a:headEnd/>
            <a:tailEnd/>
          </a:ln>
        </p:spPr>
        <p:txBody>
          <a:bodyPr wrap="none">
            <a:spAutoFit/>
          </a:bodyPr>
          <a:lstStyle/>
          <a:p>
            <a:r>
              <a:rPr lang="en-US" sz="2000">
                <a:solidFill>
                  <a:srgbClr val="0000FF"/>
                </a:solidFill>
              </a:rPr>
              <a:t>Connected graph</a:t>
            </a:r>
          </a:p>
        </p:txBody>
      </p:sp>
      <p:sp>
        <p:nvSpPr>
          <p:cNvPr id="52242" name="Text Box 52"/>
          <p:cNvSpPr txBox="1">
            <a:spLocks noChangeArrowheads="1"/>
          </p:cNvSpPr>
          <p:nvPr>
            <p:custDataLst>
              <p:tags r:id="rId18"/>
            </p:custDataLst>
          </p:nvPr>
        </p:nvSpPr>
        <p:spPr bwMode="auto">
          <a:xfrm>
            <a:off x="6858000" y="3733800"/>
            <a:ext cx="2357438" cy="400050"/>
          </a:xfrm>
          <a:prstGeom prst="rect">
            <a:avLst/>
          </a:prstGeom>
          <a:noFill/>
          <a:ln w="9525">
            <a:noFill/>
            <a:miter lim="800000"/>
            <a:headEnd/>
            <a:tailEnd/>
          </a:ln>
        </p:spPr>
        <p:txBody>
          <a:bodyPr wrap="none">
            <a:spAutoFit/>
          </a:bodyPr>
          <a:lstStyle/>
          <a:p>
            <a:r>
              <a:rPr lang="en-US" sz="2000">
                <a:solidFill>
                  <a:srgbClr val="0000FF"/>
                </a:solidFill>
              </a:rPr>
              <a:t>Disconnected graph</a:t>
            </a:r>
          </a:p>
        </p:txBody>
      </p:sp>
      <p:sp>
        <p:nvSpPr>
          <p:cNvPr id="2" name="TextBox 1"/>
          <p:cNvSpPr txBox="1"/>
          <p:nvPr>
            <p:custDataLst>
              <p:tags r:id="rId19"/>
            </p:custDataLst>
          </p:nvPr>
        </p:nvSpPr>
        <p:spPr>
          <a:xfrm>
            <a:off x="5241635" y="6158948"/>
            <a:ext cx="184731" cy="400110"/>
          </a:xfrm>
          <a:prstGeom prst="rect">
            <a:avLst/>
          </a:prstGeom>
          <a:noFill/>
        </p:spPr>
        <p:txBody>
          <a:bodyPr wrap="none" rtlCol="0">
            <a:spAutoFit/>
          </a:bodyPr>
          <a:lstStyle/>
          <a:p>
            <a:endParaRPr lang="en-US" sz="2000" dirty="0" err="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custDataLst>
              <p:tags r:id="rId1"/>
            </p:custDataLst>
          </p:nvPr>
        </p:nvSpPr>
        <p:spPr/>
        <p:txBody>
          <a:bodyPr/>
          <a:lstStyle/>
          <a:p>
            <a:pPr eaLnBrk="1" hangingPunct="1"/>
            <a:r>
              <a:rPr lang="en-US" u="sng"/>
              <a:t>Directed</a:t>
            </a:r>
            <a:r>
              <a:rPr lang="en-US"/>
              <a:t> graph connectivity</a:t>
            </a:r>
          </a:p>
        </p:txBody>
      </p:sp>
      <p:sp>
        <p:nvSpPr>
          <p:cNvPr id="54274" name="Content Placeholder 2"/>
          <p:cNvSpPr>
            <a:spLocks noGrp="1"/>
          </p:cNvSpPr>
          <p:nvPr>
            <p:ph idx="1"/>
            <p:custDataLst>
              <p:tags r:id="rId2"/>
            </p:custDataLst>
          </p:nvPr>
        </p:nvSpPr>
        <p:spPr>
          <a:xfrm>
            <a:off x="838200" y="1600200"/>
            <a:ext cx="6934200" cy="4495800"/>
          </a:xfrm>
        </p:spPr>
        <p:txBody>
          <a:bodyPr>
            <a:normAutofit/>
          </a:bodyPr>
          <a:lstStyle/>
          <a:p>
            <a:pPr eaLnBrk="1" hangingPunct="1"/>
            <a:r>
              <a:rPr lang="en-US" dirty="0"/>
              <a:t>A directed graph is </a:t>
            </a:r>
            <a:r>
              <a:rPr lang="en-US" dirty="0">
                <a:solidFill>
                  <a:schemeClr val="accent2"/>
                </a:solidFill>
              </a:rPr>
              <a:t>strongly connected</a:t>
            </a:r>
            <a:r>
              <a:rPr lang="en-US" dirty="0"/>
              <a:t> if there is a path from every vertex to every other vertex</a:t>
            </a:r>
          </a:p>
          <a:p>
            <a:pPr eaLnBrk="1" hangingPunct="1"/>
            <a:endParaRPr lang="en-US" dirty="0"/>
          </a:p>
          <a:p>
            <a:pPr eaLnBrk="1" hangingPunct="1"/>
            <a:endParaRPr lang="en-US" dirty="0"/>
          </a:p>
          <a:p>
            <a:pPr eaLnBrk="1" hangingPunct="1"/>
            <a:r>
              <a:rPr lang="en-US" dirty="0"/>
              <a:t>A directed graph is </a:t>
            </a:r>
            <a:r>
              <a:rPr lang="en-US" dirty="0">
                <a:solidFill>
                  <a:schemeClr val="accent2"/>
                </a:solidFill>
              </a:rPr>
              <a:t>weakly connected</a:t>
            </a:r>
            <a:r>
              <a:rPr lang="en-US" dirty="0"/>
              <a:t> if there is a path from every vertex to every other vertex </a:t>
            </a:r>
            <a:r>
              <a:rPr lang="en-US" i="1" dirty="0"/>
              <a:t>ignoring direction of edges</a:t>
            </a:r>
          </a:p>
          <a:p>
            <a:pPr eaLnBrk="1" hangingPunct="1"/>
            <a:endParaRPr lang="en-US" i="1" dirty="0"/>
          </a:p>
          <a:p>
            <a:pPr marL="0" indent="0" eaLnBrk="1" hangingPunct="1">
              <a:buNone/>
            </a:pPr>
            <a:endParaRPr lang="en-US" dirty="0"/>
          </a:p>
          <a:p>
            <a:pPr eaLnBrk="1" hangingPunct="1"/>
            <a:endParaRPr lang="en-US" dirty="0"/>
          </a:p>
          <a:p>
            <a:pPr eaLnBrk="1" hangingPunct="1"/>
            <a:endParaRPr lang="en-US" dirty="0"/>
          </a:p>
        </p:txBody>
      </p:sp>
      <p:sp>
        <p:nvSpPr>
          <p:cNvPr id="54275" name="Date Placeholder 3"/>
          <p:cNvSpPr>
            <a:spLocks noGrp="1"/>
          </p:cNvSpPr>
          <p:nvPr>
            <p:ph type="dt" sz="quarter" idx="10"/>
            <p:custDataLst>
              <p:tags r:id="rId3"/>
            </p:custDataLst>
          </p:nvPr>
        </p:nvSpPr>
        <p:spPr>
          <a:noFill/>
        </p:spPr>
        <p:txBody>
          <a:bodyPr/>
          <a:lstStyle/>
          <a:p>
            <a:r>
              <a:rPr lang="en-US"/>
              <a:t>8/05/2022</a:t>
            </a:r>
          </a:p>
        </p:txBody>
      </p:sp>
      <p:sp>
        <p:nvSpPr>
          <p:cNvPr id="54276" name="Slide Number Placeholder 4"/>
          <p:cNvSpPr>
            <a:spLocks noGrp="1"/>
          </p:cNvSpPr>
          <p:nvPr>
            <p:ph type="sldNum" sz="quarter" idx="12"/>
            <p:custDataLst>
              <p:tags r:id="rId4"/>
            </p:custDataLst>
          </p:nvPr>
        </p:nvSpPr>
        <p:spPr>
          <a:noFill/>
        </p:spPr>
        <p:txBody>
          <a:bodyPr/>
          <a:lstStyle/>
          <a:p>
            <a:fld id="{EAC98254-E044-40D0-8F40-0F5EFD0946D8}" type="slidenum">
              <a:rPr lang="en-US" smtClean="0"/>
              <a:pPr/>
              <a:t>17</a:t>
            </a:fld>
            <a:endParaRPr lang="en-US"/>
          </a:p>
        </p:txBody>
      </p:sp>
      <p:grpSp>
        <p:nvGrpSpPr>
          <p:cNvPr id="54277" name="Group 4"/>
          <p:cNvGrpSpPr>
            <a:grpSpLocks/>
          </p:cNvGrpSpPr>
          <p:nvPr>
            <p:custDataLst>
              <p:tags r:id="rId5"/>
            </p:custDataLst>
          </p:nvPr>
        </p:nvGrpSpPr>
        <p:grpSpPr bwMode="auto">
          <a:xfrm>
            <a:off x="8382000" y="1297571"/>
            <a:ext cx="1600200" cy="1400175"/>
            <a:chOff x="4272" y="2640"/>
            <a:chExt cx="768" cy="672"/>
          </a:xfrm>
        </p:grpSpPr>
        <p:sp>
          <p:nvSpPr>
            <p:cNvPr id="54297" name="Oval 5"/>
            <p:cNvSpPr>
              <a:spLocks noChangeAspect="1" noChangeArrowheads="1"/>
            </p:cNvSpPr>
            <p:nvPr>
              <p:custDataLst>
                <p:tags r:id="rId14"/>
              </p:custDataLst>
            </p:nvPr>
          </p:nvSpPr>
          <p:spPr bwMode="auto">
            <a:xfrm>
              <a:off x="4560" y="2640"/>
              <a:ext cx="192" cy="192"/>
            </a:xfrm>
            <a:prstGeom prst="ellipse">
              <a:avLst/>
            </a:prstGeom>
            <a:solidFill>
              <a:schemeClr val="tx1"/>
            </a:solidFill>
            <a:ln w="28575">
              <a:noFill/>
              <a:round/>
              <a:headEnd/>
              <a:tailEnd/>
            </a:ln>
          </p:spPr>
          <p:txBody>
            <a:bodyPr wrap="none" anchor="ctr"/>
            <a:lstStyle/>
            <a:p>
              <a:pPr algn="ctr"/>
              <a:endParaRPr lang="en-US"/>
            </a:p>
          </p:txBody>
        </p:sp>
        <p:sp>
          <p:nvSpPr>
            <p:cNvPr id="54298" name="Oval 6"/>
            <p:cNvSpPr>
              <a:spLocks noChangeAspect="1" noChangeArrowheads="1"/>
            </p:cNvSpPr>
            <p:nvPr>
              <p:custDataLst>
                <p:tags r:id="rId15"/>
              </p:custDataLst>
            </p:nvPr>
          </p:nvSpPr>
          <p:spPr bwMode="auto">
            <a:xfrm>
              <a:off x="4560" y="3120"/>
              <a:ext cx="192" cy="192"/>
            </a:xfrm>
            <a:prstGeom prst="ellipse">
              <a:avLst/>
            </a:prstGeom>
            <a:solidFill>
              <a:schemeClr val="tx1"/>
            </a:solidFill>
            <a:ln w="28575">
              <a:noFill/>
              <a:round/>
              <a:headEnd/>
              <a:tailEnd/>
            </a:ln>
          </p:spPr>
          <p:txBody>
            <a:bodyPr wrap="none" anchor="ctr"/>
            <a:lstStyle/>
            <a:p>
              <a:pPr algn="ctr"/>
              <a:endParaRPr lang="en-US"/>
            </a:p>
          </p:txBody>
        </p:sp>
        <p:sp>
          <p:nvSpPr>
            <p:cNvPr id="54299" name="Oval 7"/>
            <p:cNvSpPr>
              <a:spLocks noChangeAspect="1" noChangeArrowheads="1"/>
            </p:cNvSpPr>
            <p:nvPr>
              <p:custDataLst>
                <p:tags r:id="rId16"/>
              </p:custDataLst>
            </p:nvPr>
          </p:nvSpPr>
          <p:spPr bwMode="auto">
            <a:xfrm>
              <a:off x="4848" y="2880"/>
              <a:ext cx="192" cy="192"/>
            </a:xfrm>
            <a:prstGeom prst="ellipse">
              <a:avLst/>
            </a:prstGeom>
            <a:solidFill>
              <a:schemeClr val="tx1"/>
            </a:solidFill>
            <a:ln w="28575">
              <a:noFill/>
              <a:round/>
              <a:headEnd/>
              <a:tailEnd/>
            </a:ln>
          </p:spPr>
          <p:txBody>
            <a:bodyPr wrap="none" anchor="ctr"/>
            <a:lstStyle/>
            <a:p>
              <a:pPr algn="ctr"/>
              <a:endParaRPr lang="en-US"/>
            </a:p>
          </p:txBody>
        </p:sp>
        <p:sp>
          <p:nvSpPr>
            <p:cNvPr id="54300" name="Oval 8"/>
            <p:cNvSpPr>
              <a:spLocks noChangeAspect="1" noChangeArrowheads="1"/>
            </p:cNvSpPr>
            <p:nvPr>
              <p:custDataLst>
                <p:tags r:id="rId17"/>
              </p:custDataLst>
            </p:nvPr>
          </p:nvSpPr>
          <p:spPr bwMode="auto">
            <a:xfrm>
              <a:off x="4272" y="2880"/>
              <a:ext cx="192" cy="192"/>
            </a:xfrm>
            <a:prstGeom prst="ellipse">
              <a:avLst/>
            </a:prstGeom>
            <a:solidFill>
              <a:schemeClr val="tx1"/>
            </a:solidFill>
            <a:ln w="28575">
              <a:noFill/>
              <a:round/>
              <a:headEnd/>
              <a:tailEnd/>
            </a:ln>
          </p:spPr>
          <p:txBody>
            <a:bodyPr wrap="none" anchor="ctr"/>
            <a:lstStyle/>
            <a:p>
              <a:pPr algn="ctr"/>
              <a:endParaRPr lang="en-US"/>
            </a:p>
          </p:txBody>
        </p:sp>
        <p:cxnSp>
          <p:nvCxnSpPr>
            <p:cNvPr id="54301" name="AutoShape 9"/>
            <p:cNvCxnSpPr>
              <a:cxnSpLocks noChangeShapeType="1"/>
              <a:stCxn id="54297" idx="3"/>
              <a:endCxn id="54300" idx="7"/>
            </p:cNvCxnSpPr>
            <p:nvPr>
              <p:custDataLst>
                <p:tags r:id="rId18"/>
              </p:custDataLst>
            </p:nvPr>
          </p:nvCxnSpPr>
          <p:spPr bwMode="auto">
            <a:xfrm flipH="1">
              <a:off x="4436" y="2804"/>
              <a:ext cx="152" cy="104"/>
            </a:xfrm>
            <a:prstGeom prst="straightConnector1">
              <a:avLst/>
            </a:prstGeom>
            <a:noFill/>
            <a:ln w="9525">
              <a:solidFill>
                <a:schemeClr val="tx1"/>
              </a:solidFill>
              <a:round/>
              <a:headEnd/>
              <a:tailEnd type="triangle" w="med" len="med"/>
            </a:ln>
          </p:spPr>
        </p:cxnSp>
        <p:cxnSp>
          <p:nvCxnSpPr>
            <p:cNvPr id="54302" name="AutoShape 10"/>
            <p:cNvCxnSpPr>
              <a:cxnSpLocks noChangeShapeType="1"/>
              <a:stCxn id="54297" idx="5"/>
              <a:endCxn id="54299" idx="1"/>
            </p:cNvCxnSpPr>
            <p:nvPr>
              <p:custDataLst>
                <p:tags r:id="rId19"/>
              </p:custDataLst>
            </p:nvPr>
          </p:nvCxnSpPr>
          <p:spPr bwMode="auto">
            <a:xfrm>
              <a:off x="4724" y="2804"/>
              <a:ext cx="152" cy="104"/>
            </a:xfrm>
            <a:prstGeom prst="straightConnector1">
              <a:avLst/>
            </a:prstGeom>
            <a:noFill/>
            <a:ln w="9525">
              <a:solidFill>
                <a:schemeClr val="tx1"/>
              </a:solidFill>
              <a:round/>
              <a:headEnd/>
              <a:tailEnd type="triangle" w="med" len="med"/>
            </a:ln>
          </p:spPr>
        </p:cxnSp>
        <p:cxnSp>
          <p:nvCxnSpPr>
            <p:cNvPr id="54303" name="AutoShape 11"/>
            <p:cNvCxnSpPr>
              <a:cxnSpLocks noChangeShapeType="1"/>
              <a:stCxn id="54299" idx="3"/>
              <a:endCxn id="54298" idx="7"/>
            </p:cNvCxnSpPr>
            <p:nvPr>
              <p:custDataLst>
                <p:tags r:id="rId20"/>
              </p:custDataLst>
            </p:nvPr>
          </p:nvCxnSpPr>
          <p:spPr bwMode="auto">
            <a:xfrm flipH="1">
              <a:off x="4724" y="3044"/>
              <a:ext cx="152" cy="104"/>
            </a:xfrm>
            <a:prstGeom prst="straightConnector1">
              <a:avLst/>
            </a:prstGeom>
            <a:noFill/>
            <a:ln w="9525">
              <a:solidFill>
                <a:schemeClr val="tx1"/>
              </a:solidFill>
              <a:round/>
              <a:headEnd/>
              <a:tailEnd type="triangle" w="med" len="med"/>
            </a:ln>
          </p:spPr>
        </p:cxnSp>
        <p:cxnSp>
          <p:nvCxnSpPr>
            <p:cNvPr id="54304" name="AutoShape 12"/>
            <p:cNvCxnSpPr>
              <a:cxnSpLocks noChangeShapeType="1"/>
              <a:stCxn id="54300" idx="5"/>
              <a:endCxn id="54298" idx="1"/>
            </p:cNvCxnSpPr>
            <p:nvPr>
              <p:custDataLst>
                <p:tags r:id="rId21"/>
              </p:custDataLst>
            </p:nvPr>
          </p:nvCxnSpPr>
          <p:spPr bwMode="auto">
            <a:xfrm>
              <a:off x="4436" y="3044"/>
              <a:ext cx="152" cy="104"/>
            </a:xfrm>
            <a:prstGeom prst="straightConnector1">
              <a:avLst/>
            </a:prstGeom>
            <a:noFill/>
            <a:ln w="9525">
              <a:solidFill>
                <a:schemeClr val="tx1"/>
              </a:solidFill>
              <a:round/>
              <a:headEnd/>
              <a:tailEnd type="triangle" w="med" len="med"/>
            </a:ln>
          </p:spPr>
        </p:cxnSp>
        <p:cxnSp>
          <p:nvCxnSpPr>
            <p:cNvPr id="54305" name="AutoShape 13"/>
            <p:cNvCxnSpPr>
              <a:cxnSpLocks noChangeShapeType="1"/>
              <a:stCxn id="54298" idx="0"/>
              <a:endCxn id="54297" idx="4"/>
            </p:cNvCxnSpPr>
            <p:nvPr>
              <p:custDataLst>
                <p:tags r:id="rId22"/>
              </p:custDataLst>
            </p:nvPr>
          </p:nvCxnSpPr>
          <p:spPr bwMode="auto">
            <a:xfrm flipV="1">
              <a:off x="4656" y="2832"/>
              <a:ext cx="0" cy="288"/>
            </a:xfrm>
            <a:prstGeom prst="straightConnector1">
              <a:avLst/>
            </a:prstGeom>
            <a:noFill/>
            <a:ln w="9525">
              <a:solidFill>
                <a:schemeClr val="tx1"/>
              </a:solidFill>
              <a:round/>
              <a:headEnd/>
              <a:tailEnd type="triangle" w="med" len="med"/>
            </a:ln>
          </p:spPr>
        </p:cxnSp>
      </p:grpSp>
      <p:grpSp>
        <p:nvGrpSpPr>
          <p:cNvPr id="54278" name="Group 14"/>
          <p:cNvGrpSpPr>
            <a:grpSpLocks/>
          </p:cNvGrpSpPr>
          <p:nvPr>
            <p:custDataLst>
              <p:tags r:id="rId6"/>
            </p:custDataLst>
          </p:nvPr>
        </p:nvGrpSpPr>
        <p:grpSpPr bwMode="auto">
          <a:xfrm>
            <a:off x="8382000" y="3848100"/>
            <a:ext cx="1600200" cy="1400175"/>
            <a:chOff x="4272" y="3072"/>
            <a:chExt cx="768" cy="672"/>
          </a:xfrm>
        </p:grpSpPr>
        <p:sp>
          <p:nvSpPr>
            <p:cNvPr id="54290" name="Oval 15"/>
            <p:cNvSpPr>
              <a:spLocks noChangeAspect="1" noChangeArrowheads="1"/>
            </p:cNvSpPr>
            <p:nvPr>
              <p:custDataLst>
                <p:tags r:id="rId7"/>
              </p:custDataLst>
            </p:nvPr>
          </p:nvSpPr>
          <p:spPr bwMode="auto">
            <a:xfrm>
              <a:off x="4560" y="3072"/>
              <a:ext cx="192" cy="192"/>
            </a:xfrm>
            <a:prstGeom prst="ellipse">
              <a:avLst/>
            </a:prstGeom>
            <a:solidFill>
              <a:schemeClr val="tx1"/>
            </a:solidFill>
            <a:ln w="28575">
              <a:noFill/>
              <a:round/>
              <a:headEnd/>
              <a:tailEnd/>
            </a:ln>
          </p:spPr>
          <p:txBody>
            <a:bodyPr wrap="none" anchor="ctr"/>
            <a:lstStyle/>
            <a:p>
              <a:pPr algn="ctr"/>
              <a:endParaRPr lang="en-US"/>
            </a:p>
          </p:txBody>
        </p:sp>
        <p:sp>
          <p:nvSpPr>
            <p:cNvPr id="54291" name="Oval 16"/>
            <p:cNvSpPr>
              <a:spLocks noChangeAspect="1" noChangeArrowheads="1"/>
            </p:cNvSpPr>
            <p:nvPr>
              <p:custDataLst>
                <p:tags r:id="rId8"/>
              </p:custDataLst>
            </p:nvPr>
          </p:nvSpPr>
          <p:spPr bwMode="auto">
            <a:xfrm>
              <a:off x="4560" y="3552"/>
              <a:ext cx="192" cy="192"/>
            </a:xfrm>
            <a:prstGeom prst="ellipse">
              <a:avLst/>
            </a:prstGeom>
            <a:solidFill>
              <a:schemeClr val="tx1"/>
            </a:solidFill>
            <a:ln w="28575">
              <a:noFill/>
              <a:round/>
              <a:headEnd/>
              <a:tailEnd/>
            </a:ln>
          </p:spPr>
          <p:txBody>
            <a:bodyPr wrap="none" anchor="ctr"/>
            <a:lstStyle/>
            <a:p>
              <a:pPr algn="ctr"/>
              <a:endParaRPr lang="en-US"/>
            </a:p>
          </p:txBody>
        </p:sp>
        <p:sp>
          <p:nvSpPr>
            <p:cNvPr id="54292" name="Oval 17"/>
            <p:cNvSpPr>
              <a:spLocks noChangeAspect="1" noChangeArrowheads="1"/>
            </p:cNvSpPr>
            <p:nvPr>
              <p:custDataLst>
                <p:tags r:id="rId9"/>
              </p:custDataLst>
            </p:nvPr>
          </p:nvSpPr>
          <p:spPr bwMode="auto">
            <a:xfrm>
              <a:off x="4848" y="3312"/>
              <a:ext cx="192" cy="192"/>
            </a:xfrm>
            <a:prstGeom prst="ellipse">
              <a:avLst/>
            </a:prstGeom>
            <a:solidFill>
              <a:schemeClr val="tx1"/>
            </a:solidFill>
            <a:ln w="28575">
              <a:noFill/>
              <a:round/>
              <a:headEnd/>
              <a:tailEnd/>
            </a:ln>
          </p:spPr>
          <p:txBody>
            <a:bodyPr wrap="none" anchor="ctr"/>
            <a:lstStyle/>
            <a:p>
              <a:pPr algn="ctr"/>
              <a:endParaRPr lang="en-US"/>
            </a:p>
          </p:txBody>
        </p:sp>
        <p:sp>
          <p:nvSpPr>
            <p:cNvPr id="54293" name="Oval 18"/>
            <p:cNvSpPr>
              <a:spLocks noChangeAspect="1" noChangeArrowheads="1"/>
            </p:cNvSpPr>
            <p:nvPr>
              <p:custDataLst>
                <p:tags r:id="rId10"/>
              </p:custDataLst>
            </p:nvPr>
          </p:nvSpPr>
          <p:spPr bwMode="auto">
            <a:xfrm>
              <a:off x="4272" y="3312"/>
              <a:ext cx="192" cy="192"/>
            </a:xfrm>
            <a:prstGeom prst="ellipse">
              <a:avLst/>
            </a:prstGeom>
            <a:solidFill>
              <a:schemeClr val="tx1"/>
            </a:solidFill>
            <a:ln w="28575">
              <a:noFill/>
              <a:round/>
              <a:headEnd/>
              <a:tailEnd/>
            </a:ln>
          </p:spPr>
          <p:txBody>
            <a:bodyPr wrap="none" anchor="ctr"/>
            <a:lstStyle/>
            <a:p>
              <a:pPr algn="ctr"/>
              <a:endParaRPr lang="en-US"/>
            </a:p>
          </p:txBody>
        </p:sp>
        <p:cxnSp>
          <p:nvCxnSpPr>
            <p:cNvPr id="54294" name="AutoShape 19"/>
            <p:cNvCxnSpPr>
              <a:cxnSpLocks noChangeShapeType="1"/>
              <a:stCxn id="54290" idx="5"/>
              <a:endCxn id="54292" idx="1"/>
            </p:cNvCxnSpPr>
            <p:nvPr>
              <p:custDataLst>
                <p:tags r:id="rId11"/>
              </p:custDataLst>
            </p:nvPr>
          </p:nvCxnSpPr>
          <p:spPr bwMode="auto">
            <a:xfrm>
              <a:off x="4724" y="3236"/>
              <a:ext cx="152" cy="104"/>
            </a:xfrm>
            <a:prstGeom prst="straightConnector1">
              <a:avLst/>
            </a:prstGeom>
            <a:noFill/>
            <a:ln w="9525">
              <a:solidFill>
                <a:schemeClr val="tx1"/>
              </a:solidFill>
              <a:round/>
              <a:headEnd/>
              <a:tailEnd type="triangle" w="med" len="med"/>
            </a:ln>
          </p:spPr>
        </p:cxnSp>
        <p:cxnSp>
          <p:nvCxnSpPr>
            <p:cNvPr id="54295" name="AutoShape 20"/>
            <p:cNvCxnSpPr>
              <a:cxnSpLocks noChangeShapeType="1"/>
              <a:stCxn id="54292" idx="3"/>
              <a:endCxn id="54291" idx="7"/>
            </p:cNvCxnSpPr>
            <p:nvPr>
              <p:custDataLst>
                <p:tags r:id="rId12"/>
              </p:custDataLst>
            </p:nvPr>
          </p:nvCxnSpPr>
          <p:spPr bwMode="auto">
            <a:xfrm flipH="1">
              <a:off x="4724" y="3476"/>
              <a:ext cx="152" cy="104"/>
            </a:xfrm>
            <a:prstGeom prst="straightConnector1">
              <a:avLst/>
            </a:prstGeom>
            <a:noFill/>
            <a:ln w="9525">
              <a:solidFill>
                <a:schemeClr val="tx1"/>
              </a:solidFill>
              <a:round/>
              <a:headEnd/>
              <a:tailEnd type="triangle" w="med" len="med"/>
            </a:ln>
          </p:spPr>
        </p:cxnSp>
        <p:cxnSp>
          <p:nvCxnSpPr>
            <p:cNvPr id="54296" name="AutoShape 21"/>
            <p:cNvCxnSpPr>
              <a:cxnSpLocks noChangeShapeType="1"/>
              <a:stCxn id="54293" idx="5"/>
              <a:endCxn id="54291" idx="1"/>
            </p:cNvCxnSpPr>
            <p:nvPr>
              <p:custDataLst>
                <p:tags r:id="rId13"/>
              </p:custDataLst>
            </p:nvPr>
          </p:nvCxnSpPr>
          <p:spPr bwMode="auto">
            <a:xfrm>
              <a:off x="4436" y="3476"/>
              <a:ext cx="152" cy="104"/>
            </a:xfrm>
            <a:prstGeom prst="straightConnector1">
              <a:avLst/>
            </a:prstGeom>
            <a:noFill/>
            <a:ln w="9525">
              <a:solidFill>
                <a:schemeClr val="tx1"/>
              </a:solidFill>
              <a:round/>
              <a:headEnd/>
              <a:tailEnd type="triangle"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7B30-B83C-064C-8117-C9EA50814184}"/>
              </a:ext>
            </a:extLst>
          </p:cNvPr>
          <p:cNvSpPr>
            <a:spLocks noGrp="1"/>
          </p:cNvSpPr>
          <p:nvPr>
            <p:ph type="title"/>
          </p:nvPr>
        </p:nvSpPr>
        <p:spPr/>
        <p:txBody>
          <a:bodyPr/>
          <a:lstStyle/>
          <a:p>
            <a:r>
              <a:rPr lang="en-US" dirty="0"/>
              <a:t>Complete Graph</a:t>
            </a:r>
          </a:p>
        </p:txBody>
      </p:sp>
      <p:sp>
        <p:nvSpPr>
          <p:cNvPr id="3" name="Content Placeholder 2">
            <a:extLst>
              <a:ext uri="{FF2B5EF4-FFF2-40B4-BE49-F238E27FC236}">
                <a16:creationId xmlns:a16="http://schemas.microsoft.com/office/drawing/2014/main" id="{5BF33552-2F2D-5A4F-B940-AFC631E6D2AC}"/>
              </a:ext>
            </a:extLst>
          </p:cNvPr>
          <p:cNvSpPr>
            <a:spLocks noGrp="1"/>
          </p:cNvSpPr>
          <p:nvPr>
            <p:ph idx="1"/>
          </p:nvPr>
        </p:nvSpPr>
        <p:spPr/>
        <p:txBody>
          <a:bodyPr/>
          <a:lstStyle/>
          <a:p>
            <a:pPr marL="0" indent="0">
              <a:buNone/>
            </a:pPr>
            <a:r>
              <a:rPr lang="en-US" dirty="0"/>
              <a:t>A </a:t>
            </a:r>
            <a:r>
              <a:rPr lang="en-US" dirty="0">
                <a:solidFill>
                  <a:schemeClr val="accent2"/>
                </a:solidFill>
              </a:rPr>
              <a:t>complete graph</a:t>
            </a:r>
            <a:r>
              <a:rPr lang="en-US" dirty="0"/>
              <a:t> is a graph in which there is an </a:t>
            </a:r>
            <a:r>
              <a:rPr lang="en-US" b="1" i="1" u="sng" dirty="0"/>
              <a:t>edge</a:t>
            </a:r>
            <a:r>
              <a:rPr lang="en-US" dirty="0"/>
              <a:t> between every pair of vertices. </a:t>
            </a:r>
            <a:endParaRPr lang="en-US" b="1" dirty="0">
              <a:latin typeface="Courier New" pitchFamily="49" charset="0"/>
              <a:cs typeface="Courier New" pitchFamily="49" charset="0"/>
            </a:endParaRPr>
          </a:p>
          <a:p>
            <a:endParaRPr lang="en-US" dirty="0"/>
          </a:p>
        </p:txBody>
      </p:sp>
      <p:sp>
        <p:nvSpPr>
          <p:cNvPr id="4" name="Date Placeholder 3">
            <a:extLst>
              <a:ext uri="{FF2B5EF4-FFF2-40B4-BE49-F238E27FC236}">
                <a16:creationId xmlns:a16="http://schemas.microsoft.com/office/drawing/2014/main" id="{AF8B32BE-5E66-514E-BCD5-5B157DBB8780}"/>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1B93A0BB-BE66-6040-8C2D-D577471E6A27}"/>
              </a:ext>
            </a:extLst>
          </p:cNvPr>
          <p:cNvSpPr>
            <a:spLocks noGrp="1"/>
          </p:cNvSpPr>
          <p:nvPr>
            <p:ph type="sldNum" sz="quarter" idx="12"/>
          </p:nvPr>
        </p:nvSpPr>
        <p:spPr/>
        <p:txBody>
          <a:bodyPr/>
          <a:lstStyle/>
          <a:p>
            <a:fld id="{26EF018D-A113-44B2-BA5D-E3BD5C944D75}" type="slidenum">
              <a:rPr lang="en-US" smtClean="0"/>
              <a:t>18</a:t>
            </a:fld>
            <a:endParaRPr lang="en-US"/>
          </a:p>
        </p:txBody>
      </p:sp>
      <p:grpSp>
        <p:nvGrpSpPr>
          <p:cNvPr id="6" name="Group 19">
            <a:extLst>
              <a:ext uri="{FF2B5EF4-FFF2-40B4-BE49-F238E27FC236}">
                <a16:creationId xmlns:a16="http://schemas.microsoft.com/office/drawing/2014/main" id="{7E75C9C0-3F75-8745-A7C6-5F8170CCD7A0}"/>
              </a:ext>
            </a:extLst>
          </p:cNvPr>
          <p:cNvGrpSpPr>
            <a:grpSpLocks/>
          </p:cNvGrpSpPr>
          <p:nvPr>
            <p:custDataLst>
              <p:tags r:id="rId1"/>
            </p:custDataLst>
          </p:nvPr>
        </p:nvGrpSpPr>
        <p:grpSpPr bwMode="auto">
          <a:xfrm>
            <a:off x="6834982" y="2386809"/>
            <a:ext cx="1676400" cy="1309687"/>
            <a:chOff x="2256" y="2928"/>
            <a:chExt cx="1536" cy="1200"/>
          </a:xfrm>
        </p:grpSpPr>
        <p:sp>
          <p:nvSpPr>
            <p:cNvPr id="7" name="Oval 20">
              <a:extLst>
                <a:ext uri="{FF2B5EF4-FFF2-40B4-BE49-F238E27FC236}">
                  <a16:creationId xmlns:a16="http://schemas.microsoft.com/office/drawing/2014/main" id="{3EE4475C-B454-A944-846A-AFBBA97FDA71}"/>
                </a:ext>
              </a:extLst>
            </p:cNvPr>
            <p:cNvSpPr>
              <a:spLocks noChangeAspect="1" noChangeArrowheads="1"/>
            </p:cNvSpPr>
            <p:nvPr>
              <p:custDataLst>
                <p:tags r:id="rId31"/>
              </p:custDataLst>
            </p:nvPr>
          </p:nvSpPr>
          <p:spPr bwMode="auto">
            <a:xfrm>
              <a:off x="2832" y="2928"/>
              <a:ext cx="336" cy="336"/>
            </a:xfrm>
            <a:prstGeom prst="ellipse">
              <a:avLst/>
            </a:prstGeom>
            <a:solidFill>
              <a:schemeClr val="tx1"/>
            </a:solidFill>
            <a:ln w="28575">
              <a:noFill/>
              <a:round/>
              <a:headEnd/>
              <a:tailEnd/>
            </a:ln>
          </p:spPr>
          <p:txBody>
            <a:bodyPr wrap="none" anchor="ctr"/>
            <a:lstStyle/>
            <a:p>
              <a:pPr algn="ctr"/>
              <a:endParaRPr lang="en-US"/>
            </a:p>
          </p:txBody>
        </p:sp>
        <p:sp>
          <p:nvSpPr>
            <p:cNvPr id="8" name="Oval 21">
              <a:extLst>
                <a:ext uri="{FF2B5EF4-FFF2-40B4-BE49-F238E27FC236}">
                  <a16:creationId xmlns:a16="http://schemas.microsoft.com/office/drawing/2014/main" id="{F42A9631-D9BD-D04C-9D5A-01C5C1C8BE83}"/>
                </a:ext>
              </a:extLst>
            </p:cNvPr>
            <p:cNvSpPr>
              <a:spLocks noChangeAspect="1" noChangeArrowheads="1"/>
            </p:cNvSpPr>
            <p:nvPr>
              <p:custDataLst>
                <p:tags r:id="rId32"/>
              </p:custDataLst>
            </p:nvPr>
          </p:nvSpPr>
          <p:spPr bwMode="auto">
            <a:xfrm>
              <a:off x="2592" y="3792"/>
              <a:ext cx="336" cy="336"/>
            </a:xfrm>
            <a:prstGeom prst="ellipse">
              <a:avLst/>
            </a:prstGeom>
            <a:solidFill>
              <a:schemeClr val="tx1"/>
            </a:solidFill>
            <a:ln w="28575">
              <a:noFill/>
              <a:round/>
              <a:headEnd/>
              <a:tailEnd/>
            </a:ln>
          </p:spPr>
          <p:txBody>
            <a:bodyPr wrap="none" anchor="ctr"/>
            <a:lstStyle/>
            <a:p>
              <a:pPr algn="ctr"/>
              <a:endParaRPr lang="en-US"/>
            </a:p>
          </p:txBody>
        </p:sp>
        <p:sp>
          <p:nvSpPr>
            <p:cNvPr id="9" name="Oval 22">
              <a:extLst>
                <a:ext uri="{FF2B5EF4-FFF2-40B4-BE49-F238E27FC236}">
                  <a16:creationId xmlns:a16="http://schemas.microsoft.com/office/drawing/2014/main" id="{CADDC84A-FA77-8E49-B2D0-CFAB66E4ECFC}"/>
                </a:ext>
              </a:extLst>
            </p:cNvPr>
            <p:cNvSpPr>
              <a:spLocks noChangeAspect="1" noChangeArrowheads="1"/>
            </p:cNvSpPr>
            <p:nvPr>
              <p:custDataLst>
                <p:tags r:id="rId33"/>
              </p:custDataLst>
            </p:nvPr>
          </p:nvSpPr>
          <p:spPr bwMode="auto">
            <a:xfrm>
              <a:off x="3456" y="3168"/>
              <a:ext cx="336" cy="336"/>
            </a:xfrm>
            <a:prstGeom prst="ellipse">
              <a:avLst/>
            </a:prstGeom>
            <a:solidFill>
              <a:schemeClr val="tx1"/>
            </a:solidFill>
            <a:ln w="28575">
              <a:noFill/>
              <a:round/>
              <a:headEnd/>
              <a:tailEnd/>
            </a:ln>
          </p:spPr>
          <p:txBody>
            <a:bodyPr wrap="none" anchor="ctr"/>
            <a:lstStyle/>
            <a:p>
              <a:pPr algn="ctr"/>
              <a:endParaRPr lang="en-US"/>
            </a:p>
          </p:txBody>
        </p:sp>
        <p:sp>
          <p:nvSpPr>
            <p:cNvPr id="10" name="Oval 23">
              <a:extLst>
                <a:ext uri="{FF2B5EF4-FFF2-40B4-BE49-F238E27FC236}">
                  <a16:creationId xmlns:a16="http://schemas.microsoft.com/office/drawing/2014/main" id="{DDD9093E-3ED2-7741-916E-CB6157E9B14B}"/>
                </a:ext>
              </a:extLst>
            </p:cNvPr>
            <p:cNvSpPr>
              <a:spLocks noChangeAspect="1" noChangeArrowheads="1"/>
            </p:cNvSpPr>
            <p:nvPr>
              <p:custDataLst>
                <p:tags r:id="rId34"/>
              </p:custDataLst>
            </p:nvPr>
          </p:nvSpPr>
          <p:spPr bwMode="auto">
            <a:xfrm>
              <a:off x="2256" y="3264"/>
              <a:ext cx="336" cy="336"/>
            </a:xfrm>
            <a:prstGeom prst="ellipse">
              <a:avLst/>
            </a:prstGeom>
            <a:solidFill>
              <a:schemeClr val="tx1"/>
            </a:solidFill>
            <a:ln w="28575">
              <a:noFill/>
              <a:round/>
              <a:headEnd/>
              <a:tailEnd/>
            </a:ln>
          </p:spPr>
          <p:txBody>
            <a:bodyPr wrap="none" anchor="ctr"/>
            <a:lstStyle/>
            <a:p>
              <a:pPr algn="ctr"/>
              <a:endParaRPr lang="en-US"/>
            </a:p>
          </p:txBody>
        </p:sp>
        <p:sp>
          <p:nvSpPr>
            <p:cNvPr id="11" name="Oval 24">
              <a:extLst>
                <a:ext uri="{FF2B5EF4-FFF2-40B4-BE49-F238E27FC236}">
                  <a16:creationId xmlns:a16="http://schemas.microsoft.com/office/drawing/2014/main" id="{47A7DC72-30E6-7A4E-AAF8-81F36342308C}"/>
                </a:ext>
              </a:extLst>
            </p:cNvPr>
            <p:cNvSpPr>
              <a:spLocks noChangeAspect="1" noChangeArrowheads="1"/>
            </p:cNvSpPr>
            <p:nvPr>
              <p:custDataLst>
                <p:tags r:id="rId35"/>
              </p:custDataLst>
            </p:nvPr>
          </p:nvSpPr>
          <p:spPr bwMode="auto">
            <a:xfrm>
              <a:off x="3312" y="3792"/>
              <a:ext cx="336" cy="336"/>
            </a:xfrm>
            <a:prstGeom prst="ellipse">
              <a:avLst/>
            </a:prstGeom>
            <a:solidFill>
              <a:schemeClr val="tx1"/>
            </a:solidFill>
            <a:ln w="28575">
              <a:noFill/>
              <a:round/>
              <a:headEnd/>
              <a:tailEnd/>
            </a:ln>
          </p:spPr>
          <p:txBody>
            <a:bodyPr wrap="none" anchor="ctr"/>
            <a:lstStyle/>
            <a:p>
              <a:pPr algn="ctr"/>
              <a:endParaRPr lang="en-US"/>
            </a:p>
          </p:txBody>
        </p:sp>
        <p:sp>
          <p:nvSpPr>
            <p:cNvPr id="12" name="Line 25">
              <a:extLst>
                <a:ext uri="{FF2B5EF4-FFF2-40B4-BE49-F238E27FC236}">
                  <a16:creationId xmlns:a16="http://schemas.microsoft.com/office/drawing/2014/main" id="{3060933C-B634-1E4E-9F8A-46BE79606987}"/>
                </a:ext>
              </a:extLst>
            </p:cNvPr>
            <p:cNvSpPr>
              <a:spLocks noChangeShapeType="1"/>
            </p:cNvSpPr>
            <p:nvPr>
              <p:custDataLst>
                <p:tags r:id="rId36"/>
              </p:custDataLst>
            </p:nvPr>
          </p:nvSpPr>
          <p:spPr bwMode="auto">
            <a:xfrm flipV="1">
              <a:off x="2544" y="3168"/>
              <a:ext cx="336" cy="144"/>
            </a:xfrm>
            <a:prstGeom prst="line">
              <a:avLst/>
            </a:prstGeom>
            <a:noFill/>
            <a:ln w="9525">
              <a:solidFill>
                <a:schemeClr val="tx1"/>
              </a:solidFill>
              <a:round/>
              <a:headEnd/>
              <a:tailEnd/>
            </a:ln>
          </p:spPr>
          <p:txBody>
            <a:bodyPr wrap="none" anchor="ctr"/>
            <a:lstStyle/>
            <a:p>
              <a:endParaRPr lang="en-US"/>
            </a:p>
          </p:txBody>
        </p:sp>
        <p:sp>
          <p:nvSpPr>
            <p:cNvPr id="13" name="Line 26">
              <a:extLst>
                <a:ext uri="{FF2B5EF4-FFF2-40B4-BE49-F238E27FC236}">
                  <a16:creationId xmlns:a16="http://schemas.microsoft.com/office/drawing/2014/main" id="{0A4682B7-BC28-2D49-A341-CE32A7C2A2DB}"/>
                </a:ext>
              </a:extLst>
            </p:cNvPr>
            <p:cNvSpPr>
              <a:spLocks noChangeShapeType="1"/>
            </p:cNvSpPr>
            <p:nvPr>
              <p:custDataLst>
                <p:tags r:id="rId37"/>
              </p:custDataLst>
            </p:nvPr>
          </p:nvSpPr>
          <p:spPr bwMode="auto">
            <a:xfrm>
              <a:off x="3120" y="3168"/>
              <a:ext cx="384" cy="144"/>
            </a:xfrm>
            <a:prstGeom prst="line">
              <a:avLst/>
            </a:prstGeom>
            <a:noFill/>
            <a:ln w="9525">
              <a:solidFill>
                <a:schemeClr val="tx1"/>
              </a:solidFill>
              <a:round/>
              <a:headEnd/>
              <a:tailEnd/>
            </a:ln>
          </p:spPr>
          <p:txBody>
            <a:bodyPr wrap="none" anchor="ctr"/>
            <a:lstStyle/>
            <a:p>
              <a:endParaRPr lang="en-US"/>
            </a:p>
          </p:txBody>
        </p:sp>
        <p:sp>
          <p:nvSpPr>
            <p:cNvPr id="14" name="Line 27">
              <a:extLst>
                <a:ext uri="{FF2B5EF4-FFF2-40B4-BE49-F238E27FC236}">
                  <a16:creationId xmlns:a16="http://schemas.microsoft.com/office/drawing/2014/main" id="{498FAE52-4A13-7246-A090-0FA68FF0A64E}"/>
                </a:ext>
              </a:extLst>
            </p:cNvPr>
            <p:cNvSpPr>
              <a:spLocks noChangeShapeType="1"/>
            </p:cNvSpPr>
            <p:nvPr>
              <p:custDataLst>
                <p:tags r:id="rId38"/>
              </p:custDataLst>
            </p:nvPr>
          </p:nvSpPr>
          <p:spPr bwMode="auto">
            <a:xfrm>
              <a:off x="2496" y="3552"/>
              <a:ext cx="240" cy="336"/>
            </a:xfrm>
            <a:prstGeom prst="line">
              <a:avLst/>
            </a:prstGeom>
            <a:noFill/>
            <a:ln w="9525">
              <a:solidFill>
                <a:schemeClr val="tx1"/>
              </a:solidFill>
              <a:round/>
              <a:headEnd/>
              <a:tailEnd/>
            </a:ln>
          </p:spPr>
          <p:txBody>
            <a:bodyPr wrap="none" anchor="ctr"/>
            <a:lstStyle/>
            <a:p>
              <a:endParaRPr lang="en-US"/>
            </a:p>
          </p:txBody>
        </p:sp>
        <p:sp>
          <p:nvSpPr>
            <p:cNvPr id="15" name="Line 28">
              <a:extLst>
                <a:ext uri="{FF2B5EF4-FFF2-40B4-BE49-F238E27FC236}">
                  <a16:creationId xmlns:a16="http://schemas.microsoft.com/office/drawing/2014/main" id="{CEC64727-D765-BA4D-8236-C6B0020DB583}"/>
                </a:ext>
              </a:extLst>
            </p:cNvPr>
            <p:cNvSpPr>
              <a:spLocks noChangeShapeType="1"/>
            </p:cNvSpPr>
            <p:nvPr>
              <p:custDataLst>
                <p:tags r:id="rId39"/>
              </p:custDataLst>
            </p:nvPr>
          </p:nvSpPr>
          <p:spPr bwMode="auto">
            <a:xfrm>
              <a:off x="2880" y="3984"/>
              <a:ext cx="528" cy="0"/>
            </a:xfrm>
            <a:prstGeom prst="line">
              <a:avLst/>
            </a:prstGeom>
            <a:noFill/>
            <a:ln w="9525">
              <a:solidFill>
                <a:schemeClr val="tx1"/>
              </a:solidFill>
              <a:round/>
              <a:headEnd/>
              <a:tailEnd/>
            </a:ln>
          </p:spPr>
          <p:txBody>
            <a:bodyPr wrap="none" anchor="ctr"/>
            <a:lstStyle/>
            <a:p>
              <a:endParaRPr lang="en-US"/>
            </a:p>
          </p:txBody>
        </p:sp>
        <p:sp>
          <p:nvSpPr>
            <p:cNvPr id="16" name="Line 29">
              <a:extLst>
                <a:ext uri="{FF2B5EF4-FFF2-40B4-BE49-F238E27FC236}">
                  <a16:creationId xmlns:a16="http://schemas.microsoft.com/office/drawing/2014/main" id="{8AB2D024-01AE-C243-AEBD-A262D17B7515}"/>
                </a:ext>
              </a:extLst>
            </p:cNvPr>
            <p:cNvSpPr>
              <a:spLocks noChangeShapeType="1"/>
            </p:cNvSpPr>
            <p:nvPr>
              <p:custDataLst>
                <p:tags r:id="rId40"/>
              </p:custDataLst>
            </p:nvPr>
          </p:nvSpPr>
          <p:spPr bwMode="auto">
            <a:xfrm flipV="1">
              <a:off x="3504" y="3456"/>
              <a:ext cx="96" cy="384"/>
            </a:xfrm>
            <a:prstGeom prst="line">
              <a:avLst/>
            </a:prstGeom>
            <a:noFill/>
            <a:ln w="9525">
              <a:solidFill>
                <a:schemeClr val="tx1"/>
              </a:solidFill>
              <a:round/>
              <a:headEnd/>
              <a:tailEnd/>
            </a:ln>
          </p:spPr>
          <p:txBody>
            <a:bodyPr wrap="none" anchor="ctr"/>
            <a:lstStyle/>
            <a:p>
              <a:endParaRPr lang="en-US"/>
            </a:p>
          </p:txBody>
        </p:sp>
        <p:sp>
          <p:nvSpPr>
            <p:cNvPr id="17" name="Line 30">
              <a:extLst>
                <a:ext uri="{FF2B5EF4-FFF2-40B4-BE49-F238E27FC236}">
                  <a16:creationId xmlns:a16="http://schemas.microsoft.com/office/drawing/2014/main" id="{4A17DCFD-3843-1142-B62F-F82D400523AD}"/>
                </a:ext>
              </a:extLst>
            </p:cNvPr>
            <p:cNvSpPr>
              <a:spLocks noChangeShapeType="1"/>
            </p:cNvSpPr>
            <p:nvPr>
              <p:custDataLst>
                <p:tags r:id="rId41"/>
              </p:custDataLst>
            </p:nvPr>
          </p:nvSpPr>
          <p:spPr bwMode="auto">
            <a:xfrm flipV="1">
              <a:off x="2496" y="3360"/>
              <a:ext cx="1104" cy="96"/>
            </a:xfrm>
            <a:prstGeom prst="line">
              <a:avLst/>
            </a:prstGeom>
            <a:noFill/>
            <a:ln w="9525">
              <a:solidFill>
                <a:schemeClr val="tx1"/>
              </a:solidFill>
              <a:round/>
              <a:headEnd/>
              <a:tailEnd/>
            </a:ln>
          </p:spPr>
          <p:txBody>
            <a:bodyPr wrap="none" anchor="ctr"/>
            <a:lstStyle/>
            <a:p>
              <a:endParaRPr lang="en-US"/>
            </a:p>
          </p:txBody>
        </p:sp>
        <p:sp>
          <p:nvSpPr>
            <p:cNvPr id="18" name="Line 31">
              <a:extLst>
                <a:ext uri="{FF2B5EF4-FFF2-40B4-BE49-F238E27FC236}">
                  <a16:creationId xmlns:a16="http://schemas.microsoft.com/office/drawing/2014/main" id="{B5B0D60B-0F18-5D4D-A686-F4F00749853F}"/>
                </a:ext>
              </a:extLst>
            </p:cNvPr>
            <p:cNvSpPr>
              <a:spLocks noChangeShapeType="1"/>
            </p:cNvSpPr>
            <p:nvPr>
              <p:custDataLst>
                <p:tags r:id="rId42"/>
              </p:custDataLst>
            </p:nvPr>
          </p:nvSpPr>
          <p:spPr bwMode="auto">
            <a:xfrm>
              <a:off x="2496" y="3456"/>
              <a:ext cx="912" cy="384"/>
            </a:xfrm>
            <a:prstGeom prst="line">
              <a:avLst/>
            </a:prstGeom>
            <a:noFill/>
            <a:ln w="9525">
              <a:solidFill>
                <a:schemeClr val="tx1"/>
              </a:solidFill>
              <a:round/>
              <a:headEnd/>
              <a:tailEnd/>
            </a:ln>
          </p:spPr>
          <p:txBody>
            <a:bodyPr wrap="none" anchor="ctr"/>
            <a:lstStyle/>
            <a:p>
              <a:endParaRPr lang="en-US"/>
            </a:p>
          </p:txBody>
        </p:sp>
        <p:sp>
          <p:nvSpPr>
            <p:cNvPr id="19" name="Line 32">
              <a:extLst>
                <a:ext uri="{FF2B5EF4-FFF2-40B4-BE49-F238E27FC236}">
                  <a16:creationId xmlns:a16="http://schemas.microsoft.com/office/drawing/2014/main" id="{59D21C5C-6346-6F41-97C3-B40915C32AD2}"/>
                </a:ext>
              </a:extLst>
            </p:cNvPr>
            <p:cNvSpPr>
              <a:spLocks noChangeShapeType="1"/>
            </p:cNvSpPr>
            <p:nvPr>
              <p:custDataLst>
                <p:tags r:id="rId43"/>
              </p:custDataLst>
            </p:nvPr>
          </p:nvSpPr>
          <p:spPr bwMode="auto">
            <a:xfrm flipV="1">
              <a:off x="2784" y="3168"/>
              <a:ext cx="192" cy="672"/>
            </a:xfrm>
            <a:prstGeom prst="line">
              <a:avLst/>
            </a:prstGeom>
            <a:noFill/>
            <a:ln w="9525">
              <a:solidFill>
                <a:schemeClr val="tx1"/>
              </a:solidFill>
              <a:round/>
              <a:headEnd/>
              <a:tailEnd/>
            </a:ln>
          </p:spPr>
          <p:txBody>
            <a:bodyPr wrap="none" anchor="ctr"/>
            <a:lstStyle/>
            <a:p>
              <a:endParaRPr lang="en-US"/>
            </a:p>
          </p:txBody>
        </p:sp>
        <p:sp>
          <p:nvSpPr>
            <p:cNvPr id="20" name="Line 33">
              <a:extLst>
                <a:ext uri="{FF2B5EF4-FFF2-40B4-BE49-F238E27FC236}">
                  <a16:creationId xmlns:a16="http://schemas.microsoft.com/office/drawing/2014/main" id="{DACBD5F7-228E-1B4F-A65E-C8B4633C8BBA}"/>
                </a:ext>
              </a:extLst>
            </p:cNvPr>
            <p:cNvSpPr>
              <a:spLocks noChangeShapeType="1"/>
            </p:cNvSpPr>
            <p:nvPr>
              <p:custDataLst>
                <p:tags r:id="rId44"/>
              </p:custDataLst>
            </p:nvPr>
          </p:nvSpPr>
          <p:spPr bwMode="auto">
            <a:xfrm>
              <a:off x="3024" y="3168"/>
              <a:ext cx="480" cy="768"/>
            </a:xfrm>
            <a:prstGeom prst="line">
              <a:avLst/>
            </a:prstGeom>
            <a:noFill/>
            <a:ln w="9525">
              <a:solidFill>
                <a:schemeClr val="tx1"/>
              </a:solidFill>
              <a:round/>
              <a:headEnd/>
              <a:tailEnd/>
            </a:ln>
          </p:spPr>
          <p:txBody>
            <a:bodyPr wrap="none" anchor="ctr"/>
            <a:lstStyle/>
            <a:p>
              <a:endParaRPr lang="en-US"/>
            </a:p>
          </p:txBody>
        </p:sp>
        <p:sp>
          <p:nvSpPr>
            <p:cNvPr id="21" name="Line 34">
              <a:extLst>
                <a:ext uri="{FF2B5EF4-FFF2-40B4-BE49-F238E27FC236}">
                  <a16:creationId xmlns:a16="http://schemas.microsoft.com/office/drawing/2014/main" id="{F1283B10-6670-6A44-B220-8A5697B731A3}"/>
                </a:ext>
              </a:extLst>
            </p:cNvPr>
            <p:cNvSpPr>
              <a:spLocks noChangeShapeType="1"/>
            </p:cNvSpPr>
            <p:nvPr>
              <p:custDataLst>
                <p:tags r:id="rId45"/>
              </p:custDataLst>
            </p:nvPr>
          </p:nvSpPr>
          <p:spPr bwMode="auto">
            <a:xfrm flipV="1">
              <a:off x="2832" y="3360"/>
              <a:ext cx="720" cy="576"/>
            </a:xfrm>
            <a:prstGeom prst="line">
              <a:avLst/>
            </a:prstGeom>
            <a:noFill/>
            <a:ln w="9525">
              <a:solidFill>
                <a:schemeClr val="tx1"/>
              </a:solidFill>
              <a:round/>
              <a:headEnd/>
              <a:tailEnd/>
            </a:ln>
          </p:spPr>
          <p:txBody>
            <a:bodyPr wrap="none" anchor="ctr"/>
            <a:lstStyle/>
            <a:p>
              <a:endParaRPr lang="en-US"/>
            </a:p>
          </p:txBody>
        </p:sp>
      </p:grpSp>
      <p:sp>
        <p:nvSpPr>
          <p:cNvPr id="23" name="Oval 20">
            <a:extLst>
              <a:ext uri="{FF2B5EF4-FFF2-40B4-BE49-F238E27FC236}">
                <a16:creationId xmlns:a16="http://schemas.microsoft.com/office/drawing/2014/main" id="{15940D10-63E4-3B4C-A124-D1F30C906D24}"/>
              </a:ext>
            </a:extLst>
          </p:cNvPr>
          <p:cNvSpPr>
            <a:spLocks noChangeAspect="1" noChangeArrowheads="1"/>
          </p:cNvSpPr>
          <p:nvPr>
            <p:custDataLst>
              <p:tags r:id="rId2"/>
            </p:custDataLst>
          </p:nvPr>
        </p:nvSpPr>
        <p:spPr bwMode="auto">
          <a:xfrm>
            <a:off x="3992563" y="2465391"/>
            <a:ext cx="366713" cy="366712"/>
          </a:xfrm>
          <a:prstGeom prst="ellipse">
            <a:avLst/>
          </a:prstGeom>
          <a:solidFill>
            <a:schemeClr val="tx1"/>
          </a:solidFill>
          <a:ln w="28575">
            <a:noFill/>
            <a:round/>
            <a:headEnd/>
            <a:tailEnd/>
          </a:ln>
        </p:spPr>
        <p:txBody>
          <a:bodyPr wrap="none" anchor="ctr"/>
          <a:lstStyle/>
          <a:p>
            <a:pPr algn="ctr"/>
            <a:endParaRPr lang="en-US"/>
          </a:p>
        </p:txBody>
      </p:sp>
      <p:sp>
        <p:nvSpPr>
          <p:cNvPr id="24" name="Oval 21">
            <a:extLst>
              <a:ext uri="{FF2B5EF4-FFF2-40B4-BE49-F238E27FC236}">
                <a16:creationId xmlns:a16="http://schemas.microsoft.com/office/drawing/2014/main" id="{1324A092-5001-7D47-997C-6B40746BC80C}"/>
              </a:ext>
            </a:extLst>
          </p:cNvPr>
          <p:cNvSpPr>
            <a:spLocks noChangeAspect="1" noChangeArrowheads="1"/>
          </p:cNvSpPr>
          <p:nvPr>
            <p:custDataLst>
              <p:tags r:id="rId3"/>
            </p:custDataLst>
          </p:nvPr>
        </p:nvSpPr>
        <p:spPr bwMode="auto">
          <a:xfrm>
            <a:off x="3730626" y="3408366"/>
            <a:ext cx="366713" cy="366712"/>
          </a:xfrm>
          <a:prstGeom prst="ellipse">
            <a:avLst/>
          </a:prstGeom>
          <a:solidFill>
            <a:schemeClr val="tx1"/>
          </a:solidFill>
          <a:ln w="28575">
            <a:noFill/>
            <a:round/>
            <a:headEnd/>
            <a:tailEnd/>
          </a:ln>
        </p:spPr>
        <p:txBody>
          <a:bodyPr wrap="none" anchor="ctr"/>
          <a:lstStyle/>
          <a:p>
            <a:pPr algn="ctr"/>
            <a:endParaRPr lang="en-US"/>
          </a:p>
        </p:txBody>
      </p:sp>
      <p:sp>
        <p:nvSpPr>
          <p:cNvPr id="25" name="Oval 22">
            <a:extLst>
              <a:ext uri="{FF2B5EF4-FFF2-40B4-BE49-F238E27FC236}">
                <a16:creationId xmlns:a16="http://schemas.microsoft.com/office/drawing/2014/main" id="{9A4F40AB-5804-2644-BC4A-E78F5DC9F0C5}"/>
              </a:ext>
            </a:extLst>
          </p:cNvPr>
          <p:cNvSpPr>
            <a:spLocks noChangeAspect="1" noChangeArrowheads="1"/>
          </p:cNvSpPr>
          <p:nvPr>
            <p:custDataLst>
              <p:tags r:id="rId4"/>
            </p:custDataLst>
          </p:nvPr>
        </p:nvSpPr>
        <p:spPr bwMode="auto">
          <a:xfrm>
            <a:off x="4673601" y="2727328"/>
            <a:ext cx="366713" cy="366712"/>
          </a:xfrm>
          <a:prstGeom prst="ellipse">
            <a:avLst/>
          </a:prstGeom>
          <a:solidFill>
            <a:schemeClr val="tx1"/>
          </a:solidFill>
          <a:ln w="28575">
            <a:noFill/>
            <a:round/>
            <a:headEnd/>
            <a:tailEnd/>
          </a:ln>
        </p:spPr>
        <p:txBody>
          <a:bodyPr wrap="none" anchor="ctr"/>
          <a:lstStyle/>
          <a:p>
            <a:pPr algn="ctr"/>
            <a:endParaRPr lang="en-US"/>
          </a:p>
        </p:txBody>
      </p:sp>
      <p:sp>
        <p:nvSpPr>
          <p:cNvPr id="26" name="Oval 23">
            <a:extLst>
              <a:ext uri="{FF2B5EF4-FFF2-40B4-BE49-F238E27FC236}">
                <a16:creationId xmlns:a16="http://schemas.microsoft.com/office/drawing/2014/main" id="{05AFC395-8DF2-3E4B-B68B-751CCB796AE6}"/>
              </a:ext>
            </a:extLst>
          </p:cNvPr>
          <p:cNvSpPr>
            <a:spLocks noChangeAspect="1" noChangeArrowheads="1"/>
          </p:cNvSpPr>
          <p:nvPr>
            <p:custDataLst>
              <p:tags r:id="rId5"/>
            </p:custDataLst>
          </p:nvPr>
        </p:nvSpPr>
        <p:spPr bwMode="auto">
          <a:xfrm>
            <a:off x="3363913" y="2832103"/>
            <a:ext cx="366713" cy="366712"/>
          </a:xfrm>
          <a:prstGeom prst="ellipse">
            <a:avLst/>
          </a:prstGeom>
          <a:solidFill>
            <a:schemeClr val="tx1"/>
          </a:solidFill>
          <a:ln w="28575">
            <a:noFill/>
            <a:round/>
            <a:headEnd/>
            <a:tailEnd/>
          </a:ln>
        </p:spPr>
        <p:txBody>
          <a:bodyPr wrap="none" anchor="ctr"/>
          <a:lstStyle/>
          <a:p>
            <a:pPr algn="ctr"/>
            <a:endParaRPr lang="en-US"/>
          </a:p>
        </p:txBody>
      </p:sp>
      <p:sp>
        <p:nvSpPr>
          <p:cNvPr id="27" name="Oval 24">
            <a:extLst>
              <a:ext uri="{FF2B5EF4-FFF2-40B4-BE49-F238E27FC236}">
                <a16:creationId xmlns:a16="http://schemas.microsoft.com/office/drawing/2014/main" id="{C3278EAA-105A-7346-8297-C158C1CDF974}"/>
              </a:ext>
            </a:extLst>
          </p:cNvPr>
          <p:cNvSpPr>
            <a:spLocks noChangeAspect="1" noChangeArrowheads="1"/>
          </p:cNvSpPr>
          <p:nvPr>
            <p:custDataLst>
              <p:tags r:id="rId6"/>
            </p:custDataLst>
          </p:nvPr>
        </p:nvSpPr>
        <p:spPr bwMode="auto">
          <a:xfrm>
            <a:off x="4516438" y="3408366"/>
            <a:ext cx="366713" cy="366712"/>
          </a:xfrm>
          <a:prstGeom prst="ellipse">
            <a:avLst/>
          </a:prstGeom>
          <a:solidFill>
            <a:schemeClr val="tx1"/>
          </a:solidFill>
          <a:ln w="28575">
            <a:noFill/>
            <a:round/>
            <a:headEnd/>
            <a:tailEnd/>
          </a:ln>
        </p:spPr>
        <p:txBody>
          <a:bodyPr wrap="none" anchor="ctr"/>
          <a:lstStyle/>
          <a:p>
            <a:pPr algn="ctr"/>
            <a:endParaRPr lang="en-US"/>
          </a:p>
        </p:txBody>
      </p:sp>
      <p:sp>
        <p:nvSpPr>
          <p:cNvPr id="29" name="Line 26">
            <a:extLst>
              <a:ext uri="{FF2B5EF4-FFF2-40B4-BE49-F238E27FC236}">
                <a16:creationId xmlns:a16="http://schemas.microsoft.com/office/drawing/2014/main" id="{044E229F-7E68-E645-B912-B6E540972EB1}"/>
              </a:ext>
            </a:extLst>
          </p:cNvPr>
          <p:cNvSpPr>
            <a:spLocks noChangeShapeType="1"/>
          </p:cNvSpPr>
          <p:nvPr>
            <p:custDataLst>
              <p:tags r:id="rId7"/>
            </p:custDataLst>
          </p:nvPr>
        </p:nvSpPr>
        <p:spPr bwMode="auto">
          <a:xfrm>
            <a:off x="4306888" y="2727328"/>
            <a:ext cx="419100" cy="157162"/>
          </a:xfrm>
          <a:prstGeom prst="line">
            <a:avLst/>
          </a:prstGeom>
          <a:noFill/>
          <a:ln w="9525">
            <a:solidFill>
              <a:schemeClr val="tx1"/>
            </a:solidFill>
            <a:round/>
            <a:headEnd/>
            <a:tailEnd/>
          </a:ln>
        </p:spPr>
        <p:txBody>
          <a:bodyPr wrap="none" anchor="ctr"/>
          <a:lstStyle/>
          <a:p>
            <a:endParaRPr lang="en-US"/>
          </a:p>
        </p:txBody>
      </p:sp>
      <p:sp>
        <p:nvSpPr>
          <p:cNvPr id="30" name="Line 27">
            <a:extLst>
              <a:ext uri="{FF2B5EF4-FFF2-40B4-BE49-F238E27FC236}">
                <a16:creationId xmlns:a16="http://schemas.microsoft.com/office/drawing/2014/main" id="{CD44A37D-E8DB-1A4A-BB61-1C95CEAEE402}"/>
              </a:ext>
            </a:extLst>
          </p:cNvPr>
          <p:cNvSpPr>
            <a:spLocks noChangeShapeType="1"/>
          </p:cNvSpPr>
          <p:nvPr>
            <p:custDataLst>
              <p:tags r:id="rId8"/>
            </p:custDataLst>
          </p:nvPr>
        </p:nvSpPr>
        <p:spPr bwMode="auto">
          <a:xfrm>
            <a:off x="3625851" y="3146428"/>
            <a:ext cx="261938" cy="366712"/>
          </a:xfrm>
          <a:prstGeom prst="line">
            <a:avLst/>
          </a:prstGeom>
          <a:noFill/>
          <a:ln w="9525">
            <a:solidFill>
              <a:schemeClr val="tx1"/>
            </a:solidFill>
            <a:round/>
            <a:headEnd/>
            <a:tailEnd/>
          </a:ln>
        </p:spPr>
        <p:txBody>
          <a:bodyPr wrap="none" anchor="ctr"/>
          <a:lstStyle/>
          <a:p>
            <a:endParaRPr lang="en-US"/>
          </a:p>
        </p:txBody>
      </p:sp>
      <p:sp>
        <p:nvSpPr>
          <p:cNvPr id="31" name="Line 28">
            <a:extLst>
              <a:ext uri="{FF2B5EF4-FFF2-40B4-BE49-F238E27FC236}">
                <a16:creationId xmlns:a16="http://schemas.microsoft.com/office/drawing/2014/main" id="{741A9A0F-793B-8F47-B807-D9261D3B36BE}"/>
              </a:ext>
            </a:extLst>
          </p:cNvPr>
          <p:cNvSpPr>
            <a:spLocks noChangeShapeType="1"/>
          </p:cNvSpPr>
          <p:nvPr>
            <p:custDataLst>
              <p:tags r:id="rId9"/>
            </p:custDataLst>
          </p:nvPr>
        </p:nvSpPr>
        <p:spPr bwMode="auto">
          <a:xfrm>
            <a:off x="4044951" y="3617916"/>
            <a:ext cx="576263" cy="0"/>
          </a:xfrm>
          <a:prstGeom prst="line">
            <a:avLst/>
          </a:prstGeom>
          <a:noFill/>
          <a:ln w="9525">
            <a:solidFill>
              <a:schemeClr val="tx1"/>
            </a:solidFill>
            <a:round/>
            <a:headEnd/>
            <a:tailEnd/>
          </a:ln>
        </p:spPr>
        <p:txBody>
          <a:bodyPr wrap="none" anchor="ctr"/>
          <a:lstStyle/>
          <a:p>
            <a:endParaRPr lang="en-US"/>
          </a:p>
        </p:txBody>
      </p:sp>
      <p:sp>
        <p:nvSpPr>
          <p:cNvPr id="32" name="Line 29">
            <a:extLst>
              <a:ext uri="{FF2B5EF4-FFF2-40B4-BE49-F238E27FC236}">
                <a16:creationId xmlns:a16="http://schemas.microsoft.com/office/drawing/2014/main" id="{5736420F-AC4F-684F-915F-C2B03F24EE9E}"/>
              </a:ext>
            </a:extLst>
          </p:cNvPr>
          <p:cNvSpPr>
            <a:spLocks noChangeShapeType="1"/>
          </p:cNvSpPr>
          <p:nvPr>
            <p:custDataLst>
              <p:tags r:id="rId10"/>
            </p:custDataLst>
          </p:nvPr>
        </p:nvSpPr>
        <p:spPr bwMode="auto">
          <a:xfrm flipV="1">
            <a:off x="4725988" y="3041653"/>
            <a:ext cx="104775" cy="419100"/>
          </a:xfrm>
          <a:prstGeom prst="line">
            <a:avLst/>
          </a:prstGeom>
          <a:noFill/>
          <a:ln w="9525">
            <a:solidFill>
              <a:schemeClr val="tx1"/>
            </a:solidFill>
            <a:round/>
            <a:headEnd/>
            <a:tailEnd/>
          </a:ln>
        </p:spPr>
        <p:txBody>
          <a:bodyPr wrap="none" anchor="ctr"/>
          <a:lstStyle/>
          <a:p>
            <a:endParaRPr lang="en-US"/>
          </a:p>
        </p:txBody>
      </p:sp>
      <p:grpSp>
        <p:nvGrpSpPr>
          <p:cNvPr id="38" name="Group 33">
            <a:extLst>
              <a:ext uri="{FF2B5EF4-FFF2-40B4-BE49-F238E27FC236}">
                <a16:creationId xmlns:a16="http://schemas.microsoft.com/office/drawing/2014/main" id="{617C7629-2B62-8945-BC15-F12E16278235}"/>
              </a:ext>
            </a:extLst>
          </p:cNvPr>
          <p:cNvGrpSpPr>
            <a:grpSpLocks/>
          </p:cNvGrpSpPr>
          <p:nvPr>
            <p:custDataLst>
              <p:tags r:id="rId11"/>
            </p:custDataLst>
          </p:nvPr>
        </p:nvGrpSpPr>
        <p:grpSpPr bwMode="auto">
          <a:xfrm>
            <a:off x="6873082" y="4431023"/>
            <a:ext cx="1600200" cy="1200150"/>
            <a:chOff x="4032" y="3216"/>
            <a:chExt cx="1008" cy="756"/>
          </a:xfrm>
        </p:grpSpPr>
        <p:sp>
          <p:nvSpPr>
            <p:cNvPr id="39" name="Oval 23">
              <a:extLst>
                <a:ext uri="{FF2B5EF4-FFF2-40B4-BE49-F238E27FC236}">
                  <a16:creationId xmlns:a16="http://schemas.microsoft.com/office/drawing/2014/main" id="{CCDB02F5-658E-2E43-AA92-F78DC5BF1DD5}"/>
                </a:ext>
              </a:extLst>
            </p:cNvPr>
            <p:cNvSpPr>
              <a:spLocks noChangeAspect="1" noChangeArrowheads="1"/>
            </p:cNvSpPr>
            <p:nvPr>
              <p:custDataLst>
                <p:tags r:id="rId21"/>
              </p:custDataLst>
            </p:nvPr>
          </p:nvSpPr>
          <p:spPr bwMode="auto">
            <a:xfrm>
              <a:off x="4410" y="3216"/>
              <a:ext cx="252" cy="252"/>
            </a:xfrm>
            <a:prstGeom prst="ellipse">
              <a:avLst/>
            </a:prstGeom>
            <a:solidFill>
              <a:schemeClr val="tx1"/>
            </a:solidFill>
            <a:ln w="28575">
              <a:noFill/>
              <a:round/>
              <a:headEnd/>
              <a:tailEnd/>
            </a:ln>
          </p:spPr>
          <p:txBody>
            <a:bodyPr wrap="none" anchor="ctr"/>
            <a:lstStyle/>
            <a:p>
              <a:pPr algn="ctr"/>
              <a:endParaRPr lang="en-US"/>
            </a:p>
          </p:txBody>
        </p:sp>
        <p:sp>
          <p:nvSpPr>
            <p:cNvPr id="40" name="Oval 24">
              <a:extLst>
                <a:ext uri="{FF2B5EF4-FFF2-40B4-BE49-F238E27FC236}">
                  <a16:creationId xmlns:a16="http://schemas.microsoft.com/office/drawing/2014/main" id="{0C7BD523-EA33-ED4C-80B9-B6048882E4EC}"/>
                </a:ext>
              </a:extLst>
            </p:cNvPr>
            <p:cNvSpPr>
              <a:spLocks noChangeAspect="1" noChangeArrowheads="1"/>
            </p:cNvSpPr>
            <p:nvPr>
              <p:custDataLst>
                <p:tags r:id="rId22"/>
              </p:custDataLst>
            </p:nvPr>
          </p:nvSpPr>
          <p:spPr bwMode="auto">
            <a:xfrm>
              <a:off x="4410" y="3720"/>
              <a:ext cx="252" cy="252"/>
            </a:xfrm>
            <a:prstGeom prst="ellipse">
              <a:avLst/>
            </a:prstGeom>
            <a:solidFill>
              <a:schemeClr val="tx1"/>
            </a:solidFill>
            <a:ln w="28575">
              <a:noFill/>
              <a:round/>
              <a:headEnd/>
              <a:tailEnd/>
            </a:ln>
          </p:spPr>
          <p:txBody>
            <a:bodyPr wrap="none" anchor="ctr"/>
            <a:lstStyle/>
            <a:p>
              <a:pPr algn="ctr"/>
              <a:endParaRPr lang="en-US"/>
            </a:p>
          </p:txBody>
        </p:sp>
        <p:sp>
          <p:nvSpPr>
            <p:cNvPr id="41" name="Oval 25">
              <a:extLst>
                <a:ext uri="{FF2B5EF4-FFF2-40B4-BE49-F238E27FC236}">
                  <a16:creationId xmlns:a16="http://schemas.microsoft.com/office/drawing/2014/main" id="{17B84195-9350-A343-A6AE-E30755783EF3}"/>
                </a:ext>
              </a:extLst>
            </p:cNvPr>
            <p:cNvSpPr>
              <a:spLocks noChangeAspect="1" noChangeArrowheads="1"/>
            </p:cNvSpPr>
            <p:nvPr>
              <p:custDataLst>
                <p:tags r:id="rId23"/>
              </p:custDataLst>
            </p:nvPr>
          </p:nvSpPr>
          <p:spPr bwMode="auto">
            <a:xfrm>
              <a:off x="4788" y="3468"/>
              <a:ext cx="252" cy="252"/>
            </a:xfrm>
            <a:prstGeom prst="ellipse">
              <a:avLst/>
            </a:prstGeom>
            <a:solidFill>
              <a:schemeClr val="tx1"/>
            </a:solidFill>
            <a:ln w="28575">
              <a:noFill/>
              <a:round/>
              <a:headEnd/>
              <a:tailEnd/>
            </a:ln>
          </p:spPr>
          <p:txBody>
            <a:bodyPr wrap="none" anchor="ctr"/>
            <a:lstStyle/>
            <a:p>
              <a:pPr algn="ctr"/>
              <a:endParaRPr lang="en-US"/>
            </a:p>
          </p:txBody>
        </p:sp>
        <p:sp>
          <p:nvSpPr>
            <p:cNvPr id="42" name="Oval 26">
              <a:extLst>
                <a:ext uri="{FF2B5EF4-FFF2-40B4-BE49-F238E27FC236}">
                  <a16:creationId xmlns:a16="http://schemas.microsoft.com/office/drawing/2014/main" id="{9B59D2F1-E858-D747-8A08-86821D9E1221}"/>
                </a:ext>
              </a:extLst>
            </p:cNvPr>
            <p:cNvSpPr>
              <a:spLocks noChangeAspect="1" noChangeArrowheads="1"/>
            </p:cNvSpPr>
            <p:nvPr>
              <p:custDataLst>
                <p:tags r:id="rId24"/>
              </p:custDataLst>
            </p:nvPr>
          </p:nvSpPr>
          <p:spPr bwMode="auto">
            <a:xfrm>
              <a:off x="4032" y="3468"/>
              <a:ext cx="252" cy="252"/>
            </a:xfrm>
            <a:prstGeom prst="ellipse">
              <a:avLst/>
            </a:prstGeom>
            <a:solidFill>
              <a:schemeClr val="tx1"/>
            </a:solidFill>
            <a:ln w="28575">
              <a:noFill/>
              <a:round/>
              <a:headEnd/>
              <a:tailEnd/>
            </a:ln>
          </p:spPr>
          <p:txBody>
            <a:bodyPr wrap="none" anchor="ctr"/>
            <a:lstStyle/>
            <a:p>
              <a:pPr algn="ctr"/>
              <a:endParaRPr lang="en-US"/>
            </a:p>
          </p:txBody>
        </p:sp>
        <p:cxnSp>
          <p:nvCxnSpPr>
            <p:cNvPr id="43" name="AutoShape 27">
              <a:extLst>
                <a:ext uri="{FF2B5EF4-FFF2-40B4-BE49-F238E27FC236}">
                  <a16:creationId xmlns:a16="http://schemas.microsoft.com/office/drawing/2014/main" id="{09B95F98-2254-774E-9C68-C519F3DB9051}"/>
                </a:ext>
              </a:extLst>
            </p:cNvPr>
            <p:cNvCxnSpPr>
              <a:cxnSpLocks noChangeShapeType="1"/>
              <a:stCxn id="40" idx="0"/>
              <a:endCxn id="39" idx="4"/>
            </p:cNvCxnSpPr>
            <p:nvPr>
              <p:custDataLst>
                <p:tags r:id="rId25"/>
              </p:custDataLst>
            </p:nvPr>
          </p:nvCxnSpPr>
          <p:spPr bwMode="auto">
            <a:xfrm flipV="1">
              <a:off x="4536" y="3468"/>
              <a:ext cx="0" cy="252"/>
            </a:xfrm>
            <a:prstGeom prst="straightConnector1">
              <a:avLst/>
            </a:prstGeom>
            <a:noFill/>
            <a:ln w="9525">
              <a:solidFill>
                <a:schemeClr val="tx1"/>
              </a:solidFill>
              <a:round/>
              <a:headEnd type="triangle" w="med" len="med"/>
              <a:tailEnd type="triangle" w="med" len="med"/>
            </a:ln>
          </p:spPr>
        </p:cxnSp>
        <p:cxnSp>
          <p:nvCxnSpPr>
            <p:cNvPr id="44" name="AutoShape 28">
              <a:extLst>
                <a:ext uri="{FF2B5EF4-FFF2-40B4-BE49-F238E27FC236}">
                  <a16:creationId xmlns:a16="http://schemas.microsoft.com/office/drawing/2014/main" id="{AD380FC3-B0CB-C443-9C84-CEB242FC1FB8}"/>
                </a:ext>
              </a:extLst>
            </p:cNvPr>
            <p:cNvCxnSpPr>
              <a:cxnSpLocks noChangeShapeType="1"/>
              <a:stCxn id="42" idx="6"/>
              <a:endCxn id="41" idx="2"/>
            </p:cNvCxnSpPr>
            <p:nvPr>
              <p:custDataLst>
                <p:tags r:id="rId26"/>
              </p:custDataLst>
            </p:nvPr>
          </p:nvCxnSpPr>
          <p:spPr bwMode="auto">
            <a:xfrm>
              <a:off x="4284" y="3594"/>
              <a:ext cx="504" cy="0"/>
            </a:xfrm>
            <a:prstGeom prst="straightConnector1">
              <a:avLst/>
            </a:prstGeom>
            <a:noFill/>
            <a:ln w="9525">
              <a:solidFill>
                <a:schemeClr val="tx1"/>
              </a:solidFill>
              <a:round/>
              <a:headEnd type="triangle" w="med" len="med"/>
              <a:tailEnd type="triangle" w="med" len="med"/>
            </a:ln>
          </p:spPr>
        </p:cxnSp>
        <p:cxnSp>
          <p:nvCxnSpPr>
            <p:cNvPr id="45" name="AutoShape 29">
              <a:extLst>
                <a:ext uri="{FF2B5EF4-FFF2-40B4-BE49-F238E27FC236}">
                  <a16:creationId xmlns:a16="http://schemas.microsoft.com/office/drawing/2014/main" id="{84CBAA53-88F7-194E-9CF9-75B7D9B0D615}"/>
                </a:ext>
              </a:extLst>
            </p:cNvPr>
            <p:cNvCxnSpPr>
              <a:cxnSpLocks noChangeShapeType="1"/>
              <a:stCxn id="39" idx="2"/>
              <a:endCxn id="42" idx="0"/>
            </p:cNvCxnSpPr>
            <p:nvPr>
              <p:custDataLst>
                <p:tags r:id="rId27"/>
              </p:custDataLst>
            </p:nvPr>
          </p:nvCxnSpPr>
          <p:spPr bwMode="auto">
            <a:xfrm flipH="1">
              <a:off x="4158" y="3342"/>
              <a:ext cx="252" cy="126"/>
            </a:xfrm>
            <a:prstGeom prst="straightConnector1">
              <a:avLst/>
            </a:prstGeom>
            <a:noFill/>
            <a:ln w="9525">
              <a:solidFill>
                <a:schemeClr val="tx1"/>
              </a:solidFill>
              <a:round/>
              <a:headEnd type="triangle" w="med" len="med"/>
              <a:tailEnd type="triangle" w="med" len="med"/>
            </a:ln>
          </p:spPr>
        </p:cxnSp>
        <p:cxnSp>
          <p:nvCxnSpPr>
            <p:cNvPr id="46" name="AutoShape 30">
              <a:extLst>
                <a:ext uri="{FF2B5EF4-FFF2-40B4-BE49-F238E27FC236}">
                  <a16:creationId xmlns:a16="http://schemas.microsoft.com/office/drawing/2014/main" id="{509661AD-0D93-8640-8735-A4E7CC372E0B}"/>
                </a:ext>
              </a:extLst>
            </p:cNvPr>
            <p:cNvCxnSpPr>
              <a:cxnSpLocks noChangeShapeType="1"/>
              <a:stCxn id="39" idx="6"/>
              <a:endCxn id="41" idx="0"/>
            </p:cNvCxnSpPr>
            <p:nvPr>
              <p:custDataLst>
                <p:tags r:id="rId28"/>
              </p:custDataLst>
            </p:nvPr>
          </p:nvCxnSpPr>
          <p:spPr bwMode="auto">
            <a:xfrm>
              <a:off x="4662" y="3342"/>
              <a:ext cx="252" cy="126"/>
            </a:xfrm>
            <a:prstGeom prst="straightConnector1">
              <a:avLst/>
            </a:prstGeom>
            <a:noFill/>
            <a:ln w="9525">
              <a:solidFill>
                <a:schemeClr val="tx1"/>
              </a:solidFill>
              <a:round/>
              <a:headEnd type="triangle" w="med" len="med"/>
              <a:tailEnd type="triangle" w="med" len="med"/>
            </a:ln>
          </p:spPr>
        </p:cxnSp>
        <p:cxnSp>
          <p:nvCxnSpPr>
            <p:cNvPr id="47" name="AutoShape 31">
              <a:extLst>
                <a:ext uri="{FF2B5EF4-FFF2-40B4-BE49-F238E27FC236}">
                  <a16:creationId xmlns:a16="http://schemas.microsoft.com/office/drawing/2014/main" id="{DD154BA5-3921-BB41-B7F3-0F712074488F}"/>
                </a:ext>
              </a:extLst>
            </p:cNvPr>
            <p:cNvCxnSpPr>
              <a:cxnSpLocks noChangeShapeType="1"/>
              <a:stCxn id="41" idx="4"/>
              <a:endCxn id="40" idx="6"/>
            </p:cNvCxnSpPr>
            <p:nvPr>
              <p:custDataLst>
                <p:tags r:id="rId29"/>
              </p:custDataLst>
            </p:nvPr>
          </p:nvCxnSpPr>
          <p:spPr bwMode="auto">
            <a:xfrm flipH="1">
              <a:off x="4662" y="3720"/>
              <a:ext cx="252" cy="126"/>
            </a:xfrm>
            <a:prstGeom prst="straightConnector1">
              <a:avLst/>
            </a:prstGeom>
            <a:noFill/>
            <a:ln w="9525">
              <a:solidFill>
                <a:schemeClr val="tx1"/>
              </a:solidFill>
              <a:round/>
              <a:headEnd type="triangle" w="med" len="med"/>
              <a:tailEnd type="triangle" w="med" len="med"/>
            </a:ln>
          </p:spPr>
        </p:cxnSp>
        <p:cxnSp>
          <p:nvCxnSpPr>
            <p:cNvPr id="48" name="AutoShape 32">
              <a:extLst>
                <a:ext uri="{FF2B5EF4-FFF2-40B4-BE49-F238E27FC236}">
                  <a16:creationId xmlns:a16="http://schemas.microsoft.com/office/drawing/2014/main" id="{05D3FB0F-2C21-0B47-BF73-9B85DB2EE22E}"/>
                </a:ext>
              </a:extLst>
            </p:cNvPr>
            <p:cNvCxnSpPr>
              <a:cxnSpLocks noChangeShapeType="1"/>
              <a:stCxn id="40" idx="2"/>
              <a:endCxn id="42" idx="4"/>
            </p:cNvCxnSpPr>
            <p:nvPr>
              <p:custDataLst>
                <p:tags r:id="rId30"/>
              </p:custDataLst>
            </p:nvPr>
          </p:nvCxnSpPr>
          <p:spPr bwMode="auto">
            <a:xfrm flipH="1" flipV="1">
              <a:off x="4158" y="3720"/>
              <a:ext cx="252" cy="126"/>
            </a:xfrm>
            <a:prstGeom prst="straightConnector1">
              <a:avLst/>
            </a:prstGeom>
            <a:noFill/>
            <a:ln w="9525">
              <a:solidFill>
                <a:schemeClr val="tx1"/>
              </a:solidFill>
              <a:round/>
              <a:headEnd type="triangle" w="med" len="med"/>
              <a:tailEnd type="triangle" w="med" len="med"/>
            </a:ln>
          </p:spPr>
        </p:cxnSp>
      </p:grpSp>
      <p:grpSp>
        <p:nvGrpSpPr>
          <p:cNvPr id="49" name="Group 4">
            <a:extLst>
              <a:ext uri="{FF2B5EF4-FFF2-40B4-BE49-F238E27FC236}">
                <a16:creationId xmlns:a16="http://schemas.microsoft.com/office/drawing/2014/main" id="{2C029BAC-6364-6E48-B9F3-61BB534F609A}"/>
              </a:ext>
            </a:extLst>
          </p:cNvPr>
          <p:cNvGrpSpPr>
            <a:grpSpLocks/>
          </p:cNvGrpSpPr>
          <p:nvPr>
            <p:custDataLst>
              <p:tags r:id="rId12"/>
            </p:custDataLst>
          </p:nvPr>
        </p:nvGrpSpPr>
        <p:grpSpPr bwMode="auto">
          <a:xfrm>
            <a:off x="3440114" y="4338639"/>
            <a:ext cx="1600200" cy="1400175"/>
            <a:chOff x="4272" y="2640"/>
            <a:chExt cx="768" cy="672"/>
          </a:xfrm>
        </p:grpSpPr>
        <p:sp>
          <p:nvSpPr>
            <p:cNvPr id="50" name="Oval 5">
              <a:extLst>
                <a:ext uri="{FF2B5EF4-FFF2-40B4-BE49-F238E27FC236}">
                  <a16:creationId xmlns:a16="http://schemas.microsoft.com/office/drawing/2014/main" id="{042CB778-BC91-1846-9604-983289F8D4CC}"/>
                </a:ext>
              </a:extLst>
            </p:cNvPr>
            <p:cNvSpPr>
              <a:spLocks noChangeAspect="1" noChangeArrowheads="1"/>
            </p:cNvSpPr>
            <p:nvPr>
              <p:custDataLst>
                <p:tags r:id="rId13"/>
              </p:custDataLst>
            </p:nvPr>
          </p:nvSpPr>
          <p:spPr bwMode="auto">
            <a:xfrm>
              <a:off x="4560" y="2640"/>
              <a:ext cx="192" cy="192"/>
            </a:xfrm>
            <a:prstGeom prst="ellipse">
              <a:avLst/>
            </a:prstGeom>
            <a:solidFill>
              <a:schemeClr val="tx1"/>
            </a:solidFill>
            <a:ln w="28575">
              <a:noFill/>
              <a:round/>
              <a:headEnd/>
              <a:tailEnd/>
            </a:ln>
          </p:spPr>
          <p:txBody>
            <a:bodyPr wrap="none" anchor="ctr"/>
            <a:lstStyle/>
            <a:p>
              <a:pPr algn="ctr"/>
              <a:endParaRPr lang="en-US"/>
            </a:p>
          </p:txBody>
        </p:sp>
        <p:sp>
          <p:nvSpPr>
            <p:cNvPr id="51" name="Oval 6">
              <a:extLst>
                <a:ext uri="{FF2B5EF4-FFF2-40B4-BE49-F238E27FC236}">
                  <a16:creationId xmlns:a16="http://schemas.microsoft.com/office/drawing/2014/main" id="{41BBBC1F-6B2F-1649-8B12-A0F92D28AB8F}"/>
                </a:ext>
              </a:extLst>
            </p:cNvPr>
            <p:cNvSpPr>
              <a:spLocks noChangeAspect="1" noChangeArrowheads="1"/>
            </p:cNvSpPr>
            <p:nvPr>
              <p:custDataLst>
                <p:tags r:id="rId14"/>
              </p:custDataLst>
            </p:nvPr>
          </p:nvSpPr>
          <p:spPr bwMode="auto">
            <a:xfrm>
              <a:off x="4560" y="3120"/>
              <a:ext cx="192" cy="192"/>
            </a:xfrm>
            <a:prstGeom prst="ellipse">
              <a:avLst/>
            </a:prstGeom>
            <a:solidFill>
              <a:schemeClr val="tx1"/>
            </a:solidFill>
            <a:ln w="28575">
              <a:noFill/>
              <a:round/>
              <a:headEnd/>
              <a:tailEnd/>
            </a:ln>
          </p:spPr>
          <p:txBody>
            <a:bodyPr wrap="none" anchor="ctr"/>
            <a:lstStyle/>
            <a:p>
              <a:pPr algn="ctr"/>
              <a:endParaRPr lang="en-US"/>
            </a:p>
          </p:txBody>
        </p:sp>
        <p:sp>
          <p:nvSpPr>
            <p:cNvPr id="52" name="Oval 7">
              <a:extLst>
                <a:ext uri="{FF2B5EF4-FFF2-40B4-BE49-F238E27FC236}">
                  <a16:creationId xmlns:a16="http://schemas.microsoft.com/office/drawing/2014/main" id="{1244C1AF-26A7-3B4C-A367-9D9AFA6408FB}"/>
                </a:ext>
              </a:extLst>
            </p:cNvPr>
            <p:cNvSpPr>
              <a:spLocks noChangeAspect="1" noChangeArrowheads="1"/>
            </p:cNvSpPr>
            <p:nvPr>
              <p:custDataLst>
                <p:tags r:id="rId15"/>
              </p:custDataLst>
            </p:nvPr>
          </p:nvSpPr>
          <p:spPr bwMode="auto">
            <a:xfrm>
              <a:off x="4848" y="2880"/>
              <a:ext cx="192" cy="192"/>
            </a:xfrm>
            <a:prstGeom prst="ellipse">
              <a:avLst/>
            </a:prstGeom>
            <a:solidFill>
              <a:schemeClr val="tx1"/>
            </a:solidFill>
            <a:ln w="28575">
              <a:noFill/>
              <a:round/>
              <a:headEnd/>
              <a:tailEnd/>
            </a:ln>
          </p:spPr>
          <p:txBody>
            <a:bodyPr wrap="none" anchor="ctr"/>
            <a:lstStyle/>
            <a:p>
              <a:pPr algn="ctr"/>
              <a:endParaRPr lang="en-US"/>
            </a:p>
          </p:txBody>
        </p:sp>
        <p:sp>
          <p:nvSpPr>
            <p:cNvPr id="53" name="Oval 8">
              <a:extLst>
                <a:ext uri="{FF2B5EF4-FFF2-40B4-BE49-F238E27FC236}">
                  <a16:creationId xmlns:a16="http://schemas.microsoft.com/office/drawing/2014/main" id="{82EC0FA2-42EC-2549-B16D-15145D79D297}"/>
                </a:ext>
              </a:extLst>
            </p:cNvPr>
            <p:cNvSpPr>
              <a:spLocks noChangeAspect="1" noChangeArrowheads="1"/>
            </p:cNvSpPr>
            <p:nvPr>
              <p:custDataLst>
                <p:tags r:id="rId16"/>
              </p:custDataLst>
            </p:nvPr>
          </p:nvSpPr>
          <p:spPr bwMode="auto">
            <a:xfrm>
              <a:off x="4272" y="2880"/>
              <a:ext cx="192" cy="192"/>
            </a:xfrm>
            <a:prstGeom prst="ellipse">
              <a:avLst/>
            </a:prstGeom>
            <a:solidFill>
              <a:schemeClr val="tx1"/>
            </a:solidFill>
            <a:ln w="28575">
              <a:noFill/>
              <a:round/>
              <a:headEnd/>
              <a:tailEnd/>
            </a:ln>
          </p:spPr>
          <p:txBody>
            <a:bodyPr wrap="none" anchor="ctr"/>
            <a:lstStyle/>
            <a:p>
              <a:pPr algn="ctr"/>
              <a:endParaRPr lang="en-US"/>
            </a:p>
          </p:txBody>
        </p:sp>
        <p:cxnSp>
          <p:nvCxnSpPr>
            <p:cNvPr id="54" name="AutoShape 9">
              <a:extLst>
                <a:ext uri="{FF2B5EF4-FFF2-40B4-BE49-F238E27FC236}">
                  <a16:creationId xmlns:a16="http://schemas.microsoft.com/office/drawing/2014/main" id="{7B3B028A-02B3-5945-9CDD-1C34F51517E1}"/>
                </a:ext>
              </a:extLst>
            </p:cNvPr>
            <p:cNvCxnSpPr>
              <a:cxnSpLocks noChangeShapeType="1"/>
              <a:stCxn id="50" idx="3"/>
              <a:endCxn id="53" idx="7"/>
            </p:cNvCxnSpPr>
            <p:nvPr>
              <p:custDataLst>
                <p:tags r:id="rId17"/>
              </p:custDataLst>
            </p:nvPr>
          </p:nvCxnSpPr>
          <p:spPr bwMode="auto">
            <a:xfrm flipH="1">
              <a:off x="4436" y="2804"/>
              <a:ext cx="152" cy="104"/>
            </a:xfrm>
            <a:prstGeom prst="straightConnector1">
              <a:avLst/>
            </a:prstGeom>
            <a:noFill/>
            <a:ln w="9525">
              <a:solidFill>
                <a:schemeClr val="tx1"/>
              </a:solidFill>
              <a:round/>
              <a:headEnd/>
              <a:tailEnd type="triangle" w="med" len="med"/>
            </a:ln>
          </p:spPr>
        </p:cxnSp>
        <p:cxnSp>
          <p:nvCxnSpPr>
            <p:cNvPr id="55" name="AutoShape 10">
              <a:extLst>
                <a:ext uri="{FF2B5EF4-FFF2-40B4-BE49-F238E27FC236}">
                  <a16:creationId xmlns:a16="http://schemas.microsoft.com/office/drawing/2014/main" id="{905A090F-DFD6-F741-A518-48A804D3FA19}"/>
                </a:ext>
              </a:extLst>
            </p:cNvPr>
            <p:cNvCxnSpPr>
              <a:cxnSpLocks noChangeShapeType="1"/>
              <a:stCxn id="50" idx="5"/>
              <a:endCxn id="52" idx="1"/>
            </p:cNvCxnSpPr>
            <p:nvPr>
              <p:custDataLst>
                <p:tags r:id="rId18"/>
              </p:custDataLst>
            </p:nvPr>
          </p:nvCxnSpPr>
          <p:spPr bwMode="auto">
            <a:xfrm>
              <a:off x="4724" y="2804"/>
              <a:ext cx="152" cy="104"/>
            </a:xfrm>
            <a:prstGeom prst="straightConnector1">
              <a:avLst/>
            </a:prstGeom>
            <a:noFill/>
            <a:ln w="9525">
              <a:solidFill>
                <a:schemeClr val="tx1"/>
              </a:solidFill>
              <a:round/>
              <a:headEnd type="triangle" w="med" len="med"/>
              <a:tailEnd type="none" w="med" len="med"/>
            </a:ln>
          </p:spPr>
        </p:cxnSp>
        <p:cxnSp>
          <p:nvCxnSpPr>
            <p:cNvPr id="56" name="AutoShape 11">
              <a:extLst>
                <a:ext uri="{FF2B5EF4-FFF2-40B4-BE49-F238E27FC236}">
                  <a16:creationId xmlns:a16="http://schemas.microsoft.com/office/drawing/2014/main" id="{D4DB5C4D-04F3-804A-8AC7-BB2315CC4A8F}"/>
                </a:ext>
              </a:extLst>
            </p:cNvPr>
            <p:cNvCxnSpPr>
              <a:cxnSpLocks noChangeShapeType="1"/>
              <a:stCxn id="52" idx="3"/>
              <a:endCxn id="51" idx="7"/>
            </p:cNvCxnSpPr>
            <p:nvPr>
              <p:custDataLst>
                <p:tags r:id="rId19"/>
              </p:custDataLst>
            </p:nvPr>
          </p:nvCxnSpPr>
          <p:spPr bwMode="auto">
            <a:xfrm flipH="1">
              <a:off x="4724" y="3044"/>
              <a:ext cx="152" cy="104"/>
            </a:xfrm>
            <a:prstGeom prst="straightConnector1">
              <a:avLst/>
            </a:prstGeom>
            <a:noFill/>
            <a:ln w="9525">
              <a:solidFill>
                <a:schemeClr val="tx1"/>
              </a:solidFill>
              <a:round/>
              <a:headEnd type="triangle" w="med" len="med"/>
              <a:tailEnd type="none" w="med" len="med"/>
            </a:ln>
          </p:spPr>
        </p:cxnSp>
        <p:cxnSp>
          <p:nvCxnSpPr>
            <p:cNvPr id="57" name="AutoShape 12">
              <a:extLst>
                <a:ext uri="{FF2B5EF4-FFF2-40B4-BE49-F238E27FC236}">
                  <a16:creationId xmlns:a16="http://schemas.microsoft.com/office/drawing/2014/main" id="{483F8F58-BAE0-DD49-B6F7-BD0004FBC5E1}"/>
                </a:ext>
              </a:extLst>
            </p:cNvPr>
            <p:cNvCxnSpPr>
              <a:cxnSpLocks noChangeShapeType="1"/>
              <a:stCxn id="53" idx="5"/>
              <a:endCxn id="51" idx="1"/>
            </p:cNvCxnSpPr>
            <p:nvPr>
              <p:custDataLst>
                <p:tags r:id="rId20"/>
              </p:custDataLst>
            </p:nvPr>
          </p:nvCxnSpPr>
          <p:spPr bwMode="auto">
            <a:xfrm>
              <a:off x="4436" y="3044"/>
              <a:ext cx="152" cy="104"/>
            </a:xfrm>
            <a:prstGeom prst="straightConnector1">
              <a:avLst/>
            </a:prstGeom>
            <a:noFill/>
            <a:ln w="9525">
              <a:solidFill>
                <a:schemeClr val="tx1"/>
              </a:solidFill>
              <a:round/>
              <a:headEnd/>
              <a:tailEnd type="triangle" w="med" len="med"/>
            </a:ln>
          </p:spPr>
        </p:cxnSp>
      </p:grpSp>
    </p:spTree>
    <p:extLst>
      <p:ext uri="{BB962C8B-B14F-4D97-AF65-F5344CB8AC3E}">
        <p14:creationId xmlns:p14="http://schemas.microsoft.com/office/powerpoint/2010/main" val="395596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dirty="0"/>
              <a:t>Some math with edges</a:t>
            </a:r>
          </a:p>
        </p:txBody>
      </p:sp>
      <p:sp>
        <p:nvSpPr>
          <p:cNvPr id="31746" name="Content Placeholder 2"/>
          <p:cNvSpPr>
            <a:spLocks noGrp="1"/>
          </p:cNvSpPr>
          <p:nvPr>
            <p:ph idx="1"/>
            <p:custDataLst>
              <p:tags r:id="rId2"/>
            </p:custDataLst>
          </p:nvPr>
        </p:nvSpPr>
        <p:spPr>
          <a:xfrm>
            <a:off x="838200" y="1600200"/>
            <a:ext cx="8002588" cy="4756150"/>
          </a:xfrm>
        </p:spPr>
        <p:txBody>
          <a:bodyPr>
            <a:normAutofit/>
          </a:bodyPr>
          <a:lstStyle/>
          <a:p>
            <a:pPr eaLnBrk="1" hangingPunct="1">
              <a:buFontTx/>
              <a:buNone/>
            </a:pPr>
            <a:r>
              <a:rPr lang="en-US" dirty="0"/>
              <a:t>For a graph </a:t>
            </a:r>
            <a:r>
              <a:rPr lang="en-US" b="1" dirty="0">
                <a:latin typeface="Courier New" pitchFamily="49" charset="0"/>
                <a:cs typeface="Courier New" pitchFamily="49" charset="0"/>
              </a:rPr>
              <a:t>G = (V,E)</a:t>
            </a:r>
            <a:r>
              <a:rPr lang="en-US" dirty="0"/>
              <a:t>:</a:t>
            </a:r>
          </a:p>
          <a:p>
            <a:pPr eaLnBrk="1" hangingPunct="1"/>
            <a:r>
              <a:rPr lang="en-US" b="1" dirty="0">
                <a:latin typeface="Courier New" pitchFamily="49" charset="0"/>
                <a:cs typeface="Courier New" pitchFamily="49" charset="0"/>
              </a:rPr>
              <a:t>|V|</a:t>
            </a:r>
            <a:r>
              <a:rPr lang="en-US" dirty="0"/>
              <a:t> = N, is the number of vertices</a:t>
            </a:r>
          </a:p>
          <a:p>
            <a:pPr eaLnBrk="1" hangingPunct="1"/>
            <a:r>
              <a:rPr lang="en-US" b="1" dirty="0">
                <a:latin typeface="Courier New" pitchFamily="49" charset="0"/>
                <a:cs typeface="Courier New" pitchFamily="49" charset="0"/>
              </a:rPr>
              <a:t>|E|</a:t>
            </a:r>
            <a:r>
              <a:rPr lang="en-US" dirty="0"/>
              <a:t> = M, is the number of edges</a:t>
            </a:r>
          </a:p>
          <a:p>
            <a:pPr lvl="1" eaLnBrk="1" hangingPunct="1"/>
            <a:r>
              <a:rPr lang="en-US" dirty="0"/>
              <a:t>Minimum?</a:t>
            </a:r>
          </a:p>
          <a:p>
            <a:pPr lvl="1" eaLnBrk="1" hangingPunct="1"/>
            <a:r>
              <a:rPr lang="en-US" dirty="0"/>
              <a:t>Maximum for undirected?</a:t>
            </a:r>
          </a:p>
          <a:p>
            <a:pPr lvl="1" eaLnBrk="1" hangingPunct="1"/>
            <a:r>
              <a:rPr lang="en-US" dirty="0"/>
              <a:t>Maximum for directed?</a:t>
            </a:r>
          </a:p>
          <a:p>
            <a:pPr lvl="1" eaLnBrk="1" hangingPunct="1"/>
            <a:endParaRPr lang="en-US" dirty="0"/>
          </a:p>
          <a:p>
            <a:r>
              <a:rPr lang="en-US" dirty="0"/>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u,v</a:t>
            </a:r>
            <a:r>
              <a:rPr lang="en-US" b="1" dirty="0">
                <a:latin typeface="Courier New" pitchFamily="49" charset="0"/>
                <a:cs typeface="Courier New" pitchFamily="49" charset="0"/>
              </a:rPr>
              <a:t>) </a:t>
            </a:r>
            <a:r>
              <a:rPr lang="en-US" b="1" dirty="0">
                <a:latin typeface="Courier New" pitchFamily="49" charset="0"/>
                <a:cs typeface="Courier New" pitchFamily="49" charset="0"/>
                <a:sym typeface="Symbol" pitchFamily="18" charset="2"/>
              </a:rPr>
              <a:t> E</a:t>
            </a:r>
            <a:r>
              <a:rPr lang="en-US" b="1" dirty="0">
                <a:sym typeface="Symbol" pitchFamily="18" charset="2"/>
              </a:rPr>
              <a:t> </a:t>
            </a:r>
            <a:endParaRPr lang="en-US" b="1" dirty="0"/>
          </a:p>
          <a:p>
            <a:pPr lvl="1"/>
            <a:r>
              <a:rPr lang="en-US" dirty="0"/>
              <a:t>Then </a:t>
            </a:r>
            <a:r>
              <a:rPr lang="en-US" b="1" dirty="0">
                <a:latin typeface="Courier New" pitchFamily="49" charset="0"/>
                <a:cs typeface="Courier New" pitchFamily="49" charset="0"/>
              </a:rPr>
              <a:t>v</a:t>
            </a:r>
            <a:r>
              <a:rPr lang="en-US" dirty="0"/>
              <a:t> is a </a:t>
            </a:r>
            <a:r>
              <a:rPr lang="en-US" dirty="0">
                <a:solidFill>
                  <a:schemeClr val="accent2"/>
                </a:solidFill>
              </a:rPr>
              <a:t>neighbor</a:t>
            </a:r>
            <a:r>
              <a:rPr lang="en-US" dirty="0"/>
              <a:t> of </a:t>
            </a:r>
            <a:r>
              <a:rPr lang="en-US" b="1" dirty="0">
                <a:latin typeface="Courier New" pitchFamily="49" charset="0"/>
                <a:cs typeface="Courier New" pitchFamily="49" charset="0"/>
              </a:rPr>
              <a:t>u</a:t>
            </a:r>
            <a:r>
              <a:rPr lang="en-US" dirty="0"/>
              <a:t>, i.e., </a:t>
            </a:r>
            <a:r>
              <a:rPr lang="en-US" b="1" dirty="0">
                <a:latin typeface="Courier New" pitchFamily="49" charset="0"/>
                <a:cs typeface="Courier New" pitchFamily="49" charset="0"/>
              </a:rPr>
              <a:t>v</a:t>
            </a:r>
            <a:r>
              <a:rPr lang="en-US" dirty="0"/>
              <a:t> is </a:t>
            </a:r>
            <a:r>
              <a:rPr lang="en-US" dirty="0">
                <a:solidFill>
                  <a:schemeClr val="accent2"/>
                </a:solidFill>
              </a:rPr>
              <a:t>adjacent</a:t>
            </a:r>
            <a:r>
              <a:rPr lang="en-US" dirty="0"/>
              <a:t> to </a:t>
            </a:r>
            <a:r>
              <a:rPr lang="en-US" b="1" dirty="0">
                <a:latin typeface="Courier New" pitchFamily="49" charset="0"/>
                <a:cs typeface="Courier New" pitchFamily="49" charset="0"/>
              </a:rPr>
              <a:t>u</a:t>
            </a:r>
          </a:p>
          <a:p>
            <a:pPr lvl="1"/>
            <a:r>
              <a:rPr lang="en-US" dirty="0"/>
              <a:t>Order matters for directed edges</a:t>
            </a:r>
          </a:p>
          <a:p>
            <a:pPr lvl="2"/>
            <a:r>
              <a:rPr lang="en-US" b="1" dirty="0">
                <a:latin typeface="Courier New" pitchFamily="49" charset="0"/>
                <a:cs typeface="Courier New" pitchFamily="49" charset="0"/>
              </a:rPr>
              <a:t>u</a:t>
            </a:r>
            <a:r>
              <a:rPr lang="en-US" dirty="0"/>
              <a:t> is not </a:t>
            </a:r>
            <a:r>
              <a:rPr lang="en-US" dirty="0">
                <a:solidFill>
                  <a:schemeClr val="accent2"/>
                </a:solidFill>
              </a:rPr>
              <a:t>adjacent</a:t>
            </a:r>
            <a:r>
              <a:rPr lang="en-US" dirty="0"/>
              <a:t> to </a:t>
            </a:r>
            <a:r>
              <a:rPr lang="en-US" b="1" dirty="0">
                <a:latin typeface="Courier New" pitchFamily="49" charset="0"/>
                <a:cs typeface="Courier New" pitchFamily="49" charset="0"/>
              </a:rPr>
              <a:t>v </a:t>
            </a:r>
            <a:r>
              <a:rPr lang="en-US" dirty="0"/>
              <a:t>unless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v,u</a:t>
            </a:r>
            <a:r>
              <a:rPr lang="en-US" b="1" dirty="0">
                <a:latin typeface="Courier New" pitchFamily="49" charset="0"/>
                <a:cs typeface="Courier New" pitchFamily="49" charset="0"/>
              </a:rPr>
              <a:t>) </a:t>
            </a:r>
            <a:r>
              <a:rPr lang="en-US" b="1" dirty="0">
                <a:latin typeface="Courier New" pitchFamily="49" charset="0"/>
                <a:cs typeface="Courier New" pitchFamily="49" charset="0"/>
                <a:sym typeface="Symbol" pitchFamily="18" charset="2"/>
              </a:rPr>
              <a:t> E</a:t>
            </a:r>
            <a:endParaRPr lang="en-US" dirty="0"/>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48" name="Slide Number Placeholder 4"/>
          <p:cNvSpPr>
            <a:spLocks noGrp="1"/>
          </p:cNvSpPr>
          <p:nvPr>
            <p:ph type="sldNum" sz="quarter" idx="12"/>
            <p:custDataLst>
              <p:tags r:id="rId4"/>
            </p:custDataLst>
          </p:nvPr>
        </p:nvSpPr>
        <p:spPr>
          <a:noFill/>
        </p:spPr>
        <p:txBody>
          <a:bodyPr/>
          <a:lstStyle/>
          <a:p>
            <a:fld id="{1ACAB631-2E46-4D51-857C-7276119603A2}" type="slidenum">
              <a:rPr lang="en-US" smtClean="0"/>
              <a:pPr/>
              <a:t>19</a:t>
            </a:fld>
            <a:endParaRPr lang="en-US"/>
          </a:p>
        </p:txBody>
      </p:sp>
      <p:sp>
        <p:nvSpPr>
          <p:cNvPr id="31749" name="Oval 15"/>
          <p:cNvSpPr>
            <a:spLocks noChangeAspect="1" noChangeArrowheads="1"/>
          </p:cNvSpPr>
          <p:nvPr>
            <p:custDataLst>
              <p:tags r:id="rId5"/>
            </p:custDataLst>
          </p:nvPr>
        </p:nvSpPr>
        <p:spPr bwMode="auto">
          <a:xfrm>
            <a:off x="7561263" y="1235075"/>
            <a:ext cx="285750" cy="285750"/>
          </a:xfrm>
          <a:prstGeom prst="ellipse">
            <a:avLst/>
          </a:prstGeom>
          <a:solidFill>
            <a:schemeClr val="bg1"/>
          </a:solidFill>
          <a:ln w="28575">
            <a:solidFill>
              <a:srgbClr val="FF0000"/>
            </a:solidFill>
            <a:round/>
            <a:headEnd/>
            <a:tailEnd/>
          </a:ln>
        </p:spPr>
        <p:txBody>
          <a:bodyPr wrap="none" anchor="ctr"/>
          <a:lstStyle/>
          <a:p>
            <a:endParaRPr lang="en-US" sz="2000"/>
          </a:p>
        </p:txBody>
      </p:sp>
      <p:sp>
        <p:nvSpPr>
          <p:cNvPr id="31750" name="Text Box 16"/>
          <p:cNvSpPr txBox="1">
            <a:spLocks noChangeArrowheads="1"/>
          </p:cNvSpPr>
          <p:nvPr>
            <p:custDataLst>
              <p:tags r:id="rId6"/>
            </p:custDataLst>
          </p:nvPr>
        </p:nvSpPr>
        <p:spPr bwMode="auto">
          <a:xfrm>
            <a:off x="7215188" y="930275"/>
            <a:ext cx="322524" cy="400110"/>
          </a:xfrm>
          <a:prstGeom prst="rect">
            <a:avLst/>
          </a:prstGeom>
          <a:noFill/>
          <a:ln w="9525">
            <a:noFill/>
            <a:miter lim="800000"/>
            <a:headEnd/>
            <a:tailEnd/>
          </a:ln>
        </p:spPr>
        <p:txBody>
          <a:bodyPr wrap="none">
            <a:spAutoFit/>
          </a:bodyPr>
          <a:lstStyle/>
          <a:p>
            <a:r>
              <a:rPr lang="en-US" sz="2000">
                <a:solidFill>
                  <a:srgbClr val="FF0000"/>
                </a:solidFill>
              </a:rPr>
              <a:t>A</a:t>
            </a:r>
            <a:endParaRPr lang="en-US" sz="2000"/>
          </a:p>
        </p:txBody>
      </p:sp>
      <p:sp>
        <p:nvSpPr>
          <p:cNvPr id="31751" name="Oval 17"/>
          <p:cNvSpPr>
            <a:spLocks noChangeAspect="1" noChangeArrowheads="1"/>
          </p:cNvSpPr>
          <p:nvPr>
            <p:custDataLst>
              <p:tags r:id="rId7"/>
            </p:custDataLst>
          </p:nvPr>
        </p:nvSpPr>
        <p:spPr bwMode="auto">
          <a:xfrm>
            <a:off x="8697913" y="1690688"/>
            <a:ext cx="285750" cy="285750"/>
          </a:xfrm>
          <a:prstGeom prst="ellipse">
            <a:avLst/>
          </a:prstGeom>
          <a:solidFill>
            <a:schemeClr val="bg1"/>
          </a:solidFill>
          <a:ln w="28575">
            <a:solidFill>
              <a:srgbClr val="008000"/>
            </a:solidFill>
            <a:round/>
            <a:headEnd/>
            <a:tailEnd/>
          </a:ln>
        </p:spPr>
        <p:txBody>
          <a:bodyPr wrap="none" anchor="ctr"/>
          <a:lstStyle/>
          <a:p>
            <a:endParaRPr lang="en-US" sz="2000"/>
          </a:p>
        </p:txBody>
      </p:sp>
      <p:sp>
        <p:nvSpPr>
          <p:cNvPr id="31752" name="Text Box 18"/>
          <p:cNvSpPr txBox="1">
            <a:spLocks noChangeArrowheads="1"/>
          </p:cNvSpPr>
          <p:nvPr>
            <p:custDataLst>
              <p:tags r:id="rId8"/>
            </p:custDataLst>
          </p:nvPr>
        </p:nvSpPr>
        <p:spPr bwMode="auto">
          <a:xfrm>
            <a:off x="8955088" y="1798638"/>
            <a:ext cx="340158" cy="400110"/>
          </a:xfrm>
          <a:prstGeom prst="rect">
            <a:avLst/>
          </a:prstGeom>
          <a:noFill/>
          <a:ln w="9525">
            <a:noFill/>
            <a:miter lim="800000"/>
            <a:headEnd/>
            <a:tailEnd/>
          </a:ln>
        </p:spPr>
        <p:txBody>
          <a:bodyPr wrap="none">
            <a:spAutoFit/>
          </a:bodyPr>
          <a:lstStyle/>
          <a:p>
            <a:r>
              <a:rPr lang="en-US" sz="2000">
                <a:solidFill>
                  <a:srgbClr val="008000"/>
                </a:solidFill>
              </a:rPr>
              <a:t>B</a:t>
            </a:r>
            <a:endParaRPr lang="en-US" sz="2000"/>
          </a:p>
        </p:txBody>
      </p:sp>
      <p:sp>
        <p:nvSpPr>
          <p:cNvPr id="31753" name="Oval 19"/>
          <p:cNvSpPr>
            <a:spLocks noChangeAspect="1" noChangeArrowheads="1"/>
          </p:cNvSpPr>
          <p:nvPr>
            <p:custDataLst>
              <p:tags r:id="rId9"/>
            </p:custDataLst>
          </p:nvPr>
        </p:nvSpPr>
        <p:spPr bwMode="auto">
          <a:xfrm>
            <a:off x="9555163" y="1006475"/>
            <a:ext cx="285750" cy="285750"/>
          </a:xfrm>
          <a:prstGeom prst="ellipse">
            <a:avLst/>
          </a:prstGeom>
          <a:solidFill>
            <a:schemeClr val="bg1"/>
          </a:solidFill>
          <a:ln w="28575">
            <a:solidFill>
              <a:srgbClr val="0000FF"/>
            </a:solidFill>
            <a:round/>
            <a:headEnd/>
            <a:tailEnd/>
          </a:ln>
        </p:spPr>
        <p:txBody>
          <a:bodyPr wrap="none" anchor="ctr"/>
          <a:lstStyle/>
          <a:p>
            <a:pPr algn="ctr"/>
            <a:endParaRPr lang="en-US" sz="2000"/>
          </a:p>
        </p:txBody>
      </p:sp>
      <p:sp>
        <p:nvSpPr>
          <p:cNvPr id="31754" name="Text Box 20"/>
          <p:cNvSpPr txBox="1">
            <a:spLocks noChangeArrowheads="1"/>
          </p:cNvSpPr>
          <p:nvPr>
            <p:custDataLst>
              <p:tags r:id="rId10"/>
            </p:custDataLst>
          </p:nvPr>
        </p:nvSpPr>
        <p:spPr bwMode="auto">
          <a:xfrm>
            <a:off x="9793288" y="1082675"/>
            <a:ext cx="333746" cy="400110"/>
          </a:xfrm>
          <a:prstGeom prst="rect">
            <a:avLst/>
          </a:prstGeom>
          <a:noFill/>
          <a:ln w="9525">
            <a:noFill/>
            <a:miter lim="800000"/>
            <a:headEnd/>
            <a:tailEnd/>
          </a:ln>
        </p:spPr>
        <p:txBody>
          <a:bodyPr wrap="none">
            <a:spAutoFit/>
          </a:bodyPr>
          <a:lstStyle/>
          <a:p>
            <a:r>
              <a:rPr lang="en-US" sz="2000">
                <a:solidFill>
                  <a:srgbClr val="0000FF"/>
                </a:solidFill>
              </a:rPr>
              <a:t>C</a:t>
            </a:r>
            <a:endParaRPr lang="en-US" sz="2000"/>
          </a:p>
        </p:txBody>
      </p:sp>
      <p:cxnSp>
        <p:nvCxnSpPr>
          <p:cNvPr id="31755" name="AutoShape 21"/>
          <p:cNvCxnSpPr>
            <a:cxnSpLocks noChangeShapeType="1"/>
            <a:stCxn id="31753" idx="4"/>
            <a:endCxn id="31751" idx="6"/>
          </p:cNvCxnSpPr>
          <p:nvPr>
            <p:custDataLst>
              <p:tags r:id="rId11"/>
            </p:custDataLst>
          </p:nvPr>
        </p:nvCxnSpPr>
        <p:spPr bwMode="auto">
          <a:xfrm rot="5400000">
            <a:off x="9081295" y="1216820"/>
            <a:ext cx="530225" cy="703263"/>
          </a:xfrm>
          <a:prstGeom prst="curvedConnector2">
            <a:avLst/>
          </a:prstGeom>
          <a:noFill/>
          <a:ln w="9525">
            <a:solidFill>
              <a:schemeClr val="tx1"/>
            </a:solidFill>
            <a:round/>
            <a:headEnd/>
            <a:tailEnd type="triangle" w="med" len="med"/>
          </a:ln>
        </p:spPr>
      </p:cxnSp>
      <p:cxnSp>
        <p:nvCxnSpPr>
          <p:cNvPr id="31756" name="AutoShape 22"/>
          <p:cNvCxnSpPr>
            <a:cxnSpLocks noChangeShapeType="1"/>
            <a:stCxn id="31751" idx="2"/>
            <a:endCxn id="31749" idx="4"/>
          </p:cNvCxnSpPr>
          <p:nvPr>
            <p:custDataLst>
              <p:tags r:id="rId12"/>
            </p:custDataLst>
          </p:nvPr>
        </p:nvCxnSpPr>
        <p:spPr bwMode="auto">
          <a:xfrm rot="10800000">
            <a:off x="7704138" y="1530351"/>
            <a:ext cx="984250" cy="303213"/>
          </a:xfrm>
          <a:prstGeom prst="curvedConnector2">
            <a:avLst/>
          </a:prstGeom>
          <a:noFill/>
          <a:ln w="9525">
            <a:solidFill>
              <a:schemeClr val="tx1"/>
            </a:solidFill>
            <a:round/>
            <a:headEnd/>
            <a:tailEnd type="triangle" w="med" len="med"/>
          </a:ln>
        </p:spPr>
      </p:cxnSp>
      <p:cxnSp>
        <p:nvCxnSpPr>
          <p:cNvPr id="31757" name="AutoShape 23"/>
          <p:cNvCxnSpPr>
            <a:cxnSpLocks noChangeShapeType="1"/>
            <a:stCxn id="31749" idx="6"/>
            <a:endCxn id="31751" idx="0"/>
          </p:cNvCxnSpPr>
          <p:nvPr>
            <p:custDataLst>
              <p:tags r:id="rId13"/>
            </p:custDataLst>
          </p:nvPr>
        </p:nvCxnSpPr>
        <p:spPr bwMode="auto">
          <a:xfrm>
            <a:off x="7856538" y="1377951"/>
            <a:ext cx="984250" cy="303213"/>
          </a:xfrm>
          <a:prstGeom prst="curvedConnector2">
            <a:avLst/>
          </a:prstGeom>
          <a:noFill/>
          <a:ln w="9525">
            <a:solidFill>
              <a:schemeClr val="tx1"/>
            </a:solidFill>
            <a:round/>
            <a:headEnd/>
            <a:tailEnd type="triangle" w="med" len="med"/>
          </a:ln>
        </p:spPr>
      </p:cxnSp>
      <p:sp>
        <p:nvSpPr>
          <p:cNvPr id="31758" name="Text Box 24"/>
          <p:cNvSpPr txBox="1">
            <a:spLocks noChangeArrowheads="1"/>
          </p:cNvSpPr>
          <p:nvPr>
            <p:custDataLst>
              <p:tags r:id="rId14"/>
            </p:custDataLst>
          </p:nvPr>
        </p:nvSpPr>
        <p:spPr bwMode="auto">
          <a:xfrm>
            <a:off x="7640638" y="2454275"/>
            <a:ext cx="2646362" cy="1631950"/>
          </a:xfrm>
          <a:prstGeom prst="rect">
            <a:avLst/>
          </a:prstGeom>
          <a:noFill/>
          <a:ln w="9525">
            <a:noFill/>
            <a:miter lim="800000"/>
            <a:headEnd/>
            <a:tailEnd/>
          </a:ln>
        </p:spPr>
        <p:txBody>
          <a:bodyPr wrap="none">
            <a:spAutoFit/>
          </a:bodyPr>
          <a:lstStyle/>
          <a:p>
            <a:r>
              <a:rPr lang="en-US" sz="2000">
                <a:latin typeface="Courier New" pitchFamily="49" charset="0"/>
              </a:rPr>
              <a:t>V = {</a:t>
            </a:r>
            <a:r>
              <a:rPr lang="en-US" sz="2000">
                <a:solidFill>
                  <a:srgbClr val="FF0000"/>
                </a:solidFill>
                <a:latin typeface="Courier New" pitchFamily="49" charset="0"/>
              </a:rPr>
              <a:t>A</a:t>
            </a:r>
            <a:r>
              <a:rPr lang="en-US" sz="2000">
                <a:latin typeface="Courier New" pitchFamily="49" charset="0"/>
              </a:rPr>
              <a:t>, </a:t>
            </a:r>
            <a:r>
              <a:rPr lang="en-US" sz="2000">
                <a:solidFill>
                  <a:srgbClr val="008000"/>
                </a:solidFill>
                <a:latin typeface="Courier New" pitchFamily="49" charset="0"/>
              </a:rPr>
              <a:t>B</a:t>
            </a:r>
            <a:r>
              <a:rPr lang="en-US" sz="2000">
                <a:latin typeface="Courier New" pitchFamily="49" charset="0"/>
              </a:rPr>
              <a:t>, </a:t>
            </a:r>
            <a:r>
              <a:rPr lang="en-US" sz="2000">
                <a:solidFill>
                  <a:srgbClr val="0000FF"/>
                </a:solidFill>
                <a:latin typeface="Courier New" pitchFamily="49" charset="0"/>
              </a:rPr>
              <a:t>C</a:t>
            </a:r>
            <a:r>
              <a:rPr lang="en-US" sz="2000">
                <a:latin typeface="Courier New" pitchFamily="49" charset="0"/>
              </a:rPr>
              <a:t>,</a:t>
            </a:r>
            <a:r>
              <a:rPr lang="en-US" sz="2000">
                <a:solidFill>
                  <a:srgbClr val="0000FF"/>
                </a:solidFill>
                <a:latin typeface="Courier New" pitchFamily="49" charset="0"/>
              </a:rPr>
              <a:t> </a:t>
            </a:r>
            <a:r>
              <a:rPr lang="en-US" sz="2000">
                <a:solidFill>
                  <a:srgbClr val="FF00FF"/>
                </a:solidFill>
                <a:latin typeface="Courier New" pitchFamily="49" charset="0"/>
              </a:rPr>
              <a:t>D</a:t>
            </a:r>
            <a:r>
              <a:rPr lang="en-US" sz="2000">
                <a:latin typeface="Courier New" pitchFamily="49" charset="0"/>
              </a:rPr>
              <a:t>}</a:t>
            </a:r>
          </a:p>
          <a:p>
            <a:r>
              <a:rPr lang="en-US" sz="2000">
                <a:latin typeface="Courier New" pitchFamily="49" charset="0"/>
              </a:rPr>
              <a:t>E = {(</a:t>
            </a:r>
            <a:r>
              <a:rPr lang="en-US" sz="2000">
                <a:solidFill>
                  <a:srgbClr val="0000FF"/>
                </a:solidFill>
                <a:latin typeface="Courier New" pitchFamily="49" charset="0"/>
              </a:rPr>
              <a:t>C</a:t>
            </a:r>
            <a:r>
              <a:rPr lang="en-US" sz="2000">
                <a:latin typeface="Courier New" pitchFamily="49" charset="0"/>
              </a:rPr>
              <a:t>, </a:t>
            </a:r>
            <a:r>
              <a:rPr lang="en-US" sz="2000">
                <a:solidFill>
                  <a:srgbClr val="008000"/>
                </a:solidFill>
                <a:latin typeface="Courier New" pitchFamily="49" charset="0"/>
              </a:rPr>
              <a:t>B</a:t>
            </a:r>
            <a:r>
              <a:rPr lang="en-US" sz="2000">
                <a:latin typeface="Courier New" pitchFamily="49" charset="0"/>
              </a:rPr>
              <a:t>), </a:t>
            </a:r>
          </a:p>
          <a:p>
            <a:r>
              <a:rPr lang="en-US" sz="2000">
                <a:latin typeface="Courier New" pitchFamily="49" charset="0"/>
              </a:rPr>
              <a:t>     (</a:t>
            </a:r>
            <a:r>
              <a:rPr lang="en-US" sz="2000">
                <a:solidFill>
                  <a:srgbClr val="FF0000"/>
                </a:solidFill>
                <a:latin typeface="Courier New" pitchFamily="49" charset="0"/>
              </a:rPr>
              <a:t>A</a:t>
            </a:r>
            <a:r>
              <a:rPr lang="en-US" sz="2000">
                <a:latin typeface="Courier New" pitchFamily="49" charset="0"/>
              </a:rPr>
              <a:t>, </a:t>
            </a:r>
            <a:r>
              <a:rPr lang="en-US" sz="2000">
                <a:solidFill>
                  <a:srgbClr val="008000"/>
                </a:solidFill>
                <a:latin typeface="Courier New" pitchFamily="49" charset="0"/>
              </a:rPr>
              <a:t>B</a:t>
            </a:r>
            <a:r>
              <a:rPr lang="en-US" sz="2000">
                <a:latin typeface="Courier New" pitchFamily="49" charset="0"/>
              </a:rPr>
              <a:t>), </a:t>
            </a:r>
          </a:p>
          <a:p>
            <a:r>
              <a:rPr lang="en-US" sz="2000">
                <a:latin typeface="Courier New" pitchFamily="49" charset="0"/>
              </a:rPr>
              <a:t>     (</a:t>
            </a:r>
            <a:r>
              <a:rPr lang="en-US" sz="2000">
                <a:solidFill>
                  <a:srgbClr val="008000"/>
                </a:solidFill>
                <a:latin typeface="Courier New" pitchFamily="49" charset="0"/>
              </a:rPr>
              <a:t>B</a:t>
            </a:r>
            <a:r>
              <a:rPr lang="en-US" sz="2000">
                <a:latin typeface="Courier New" pitchFamily="49" charset="0"/>
              </a:rPr>
              <a:t>, </a:t>
            </a:r>
            <a:r>
              <a:rPr lang="en-US" sz="2000">
                <a:solidFill>
                  <a:srgbClr val="FF0000"/>
                </a:solidFill>
                <a:latin typeface="Courier New" pitchFamily="49" charset="0"/>
              </a:rPr>
              <a:t>A</a:t>
            </a:r>
            <a:r>
              <a:rPr lang="en-US" sz="2000">
                <a:latin typeface="Courier New" pitchFamily="49" charset="0"/>
              </a:rPr>
              <a:t>)</a:t>
            </a:r>
          </a:p>
          <a:p>
            <a:r>
              <a:rPr lang="en-US" sz="2000">
                <a:latin typeface="Courier New" pitchFamily="49" charset="0"/>
              </a:rPr>
              <a:t>     (</a:t>
            </a:r>
            <a:r>
              <a:rPr lang="en-US" sz="2000">
                <a:solidFill>
                  <a:srgbClr val="0000FF"/>
                </a:solidFill>
                <a:latin typeface="Courier New" pitchFamily="49" charset="0"/>
              </a:rPr>
              <a:t>C</a:t>
            </a:r>
            <a:r>
              <a:rPr lang="en-US" sz="2000">
                <a:latin typeface="Courier New" pitchFamily="49" charset="0"/>
              </a:rPr>
              <a:t>, </a:t>
            </a:r>
            <a:r>
              <a:rPr lang="en-US" sz="2000">
                <a:solidFill>
                  <a:srgbClr val="FF00FF"/>
                </a:solidFill>
                <a:latin typeface="Courier New" pitchFamily="49" charset="0"/>
              </a:rPr>
              <a:t>D</a:t>
            </a:r>
            <a:r>
              <a:rPr lang="en-US" sz="2000">
                <a:latin typeface="Courier New" pitchFamily="49" charset="0"/>
              </a:rPr>
              <a:t>)}</a:t>
            </a:r>
          </a:p>
        </p:txBody>
      </p:sp>
      <p:sp>
        <p:nvSpPr>
          <p:cNvPr id="31759" name="Oval 25"/>
          <p:cNvSpPr>
            <a:spLocks noChangeAspect="1" noChangeArrowheads="1"/>
          </p:cNvSpPr>
          <p:nvPr>
            <p:custDataLst>
              <p:tags r:id="rId15"/>
            </p:custDataLst>
          </p:nvPr>
        </p:nvSpPr>
        <p:spPr bwMode="auto">
          <a:xfrm>
            <a:off x="8497888" y="701675"/>
            <a:ext cx="285750" cy="285750"/>
          </a:xfrm>
          <a:prstGeom prst="ellipse">
            <a:avLst/>
          </a:prstGeom>
          <a:solidFill>
            <a:schemeClr val="bg1"/>
          </a:solidFill>
          <a:ln w="28575">
            <a:solidFill>
              <a:srgbClr val="FF00FF"/>
            </a:solidFill>
            <a:round/>
            <a:headEnd/>
            <a:tailEnd/>
          </a:ln>
        </p:spPr>
        <p:txBody>
          <a:bodyPr wrap="none" anchor="ctr"/>
          <a:lstStyle/>
          <a:p>
            <a:pPr algn="ctr"/>
            <a:endParaRPr lang="en-US" sz="2000"/>
          </a:p>
        </p:txBody>
      </p:sp>
      <p:cxnSp>
        <p:nvCxnSpPr>
          <p:cNvPr id="31760" name="AutoShape 26"/>
          <p:cNvCxnSpPr>
            <a:cxnSpLocks noChangeShapeType="1"/>
            <a:stCxn id="31753" idx="1"/>
          </p:cNvCxnSpPr>
          <p:nvPr>
            <p:custDataLst>
              <p:tags r:id="rId16"/>
            </p:custDataLst>
          </p:nvPr>
        </p:nvCxnSpPr>
        <p:spPr bwMode="auto">
          <a:xfrm rot="5400000" flipH="1">
            <a:off x="9108282" y="545307"/>
            <a:ext cx="182563" cy="793750"/>
          </a:xfrm>
          <a:prstGeom prst="curvedConnector2">
            <a:avLst/>
          </a:prstGeom>
          <a:noFill/>
          <a:ln w="9525">
            <a:solidFill>
              <a:schemeClr val="tx1"/>
            </a:solidFill>
            <a:round/>
            <a:headEnd/>
            <a:tailEnd type="triangle" w="med" len="med"/>
          </a:ln>
        </p:spPr>
      </p:cxnSp>
      <p:sp>
        <p:nvSpPr>
          <p:cNvPr id="31761" name="Text Box 27"/>
          <p:cNvSpPr txBox="1">
            <a:spLocks noChangeArrowheads="1"/>
          </p:cNvSpPr>
          <p:nvPr>
            <p:custDataLst>
              <p:tags r:id="rId17"/>
            </p:custDataLst>
          </p:nvPr>
        </p:nvSpPr>
        <p:spPr bwMode="auto">
          <a:xfrm>
            <a:off x="8650288" y="381000"/>
            <a:ext cx="351378" cy="400110"/>
          </a:xfrm>
          <a:prstGeom prst="rect">
            <a:avLst/>
          </a:prstGeom>
          <a:noFill/>
          <a:ln w="9525">
            <a:noFill/>
            <a:miter lim="800000"/>
            <a:headEnd/>
            <a:tailEnd/>
          </a:ln>
        </p:spPr>
        <p:txBody>
          <a:bodyPr wrap="none">
            <a:spAutoFit/>
          </a:bodyPr>
          <a:lstStyle/>
          <a:p>
            <a:r>
              <a:rPr lang="en-US" sz="2000">
                <a:solidFill>
                  <a:srgbClr val="FF00FF"/>
                </a:solidFill>
              </a:rPr>
              <a: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CA62-D945-BF4B-84D6-AEDCB1B32B13}"/>
              </a:ext>
            </a:extLst>
          </p:cNvPr>
          <p:cNvSpPr>
            <a:spLocks noGrp="1"/>
          </p:cNvSpPr>
          <p:nvPr>
            <p:ph type="title"/>
          </p:nvPr>
        </p:nvSpPr>
        <p:spPr/>
        <p:txBody>
          <a:bodyPr/>
          <a:lstStyle/>
          <a:p>
            <a:r>
              <a:rPr lang="en-US" dirty="0"/>
              <a:t>Outline for Today</a:t>
            </a:r>
          </a:p>
        </p:txBody>
      </p:sp>
      <p:sp>
        <p:nvSpPr>
          <p:cNvPr id="3" name="Content Placeholder 2">
            <a:extLst>
              <a:ext uri="{FF2B5EF4-FFF2-40B4-BE49-F238E27FC236}">
                <a16:creationId xmlns:a16="http://schemas.microsoft.com/office/drawing/2014/main" id="{9105816C-FC39-3D49-AC67-C068B8D208A0}"/>
              </a:ext>
            </a:extLst>
          </p:cNvPr>
          <p:cNvSpPr>
            <a:spLocks noGrp="1"/>
          </p:cNvSpPr>
          <p:nvPr>
            <p:ph idx="1"/>
          </p:nvPr>
        </p:nvSpPr>
        <p:spPr/>
        <p:txBody>
          <a:bodyPr/>
          <a:lstStyle/>
          <a:p>
            <a:r>
              <a:rPr lang="en-US" dirty="0"/>
              <a:t>Graph terminology</a:t>
            </a:r>
          </a:p>
          <a:p>
            <a:r>
              <a:rPr lang="en-US" dirty="0"/>
              <a:t>Adjacency Matrix, Adjacency List</a:t>
            </a:r>
          </a:p>
          <a:p>
            <a:endParaRPr lang="en-US" dirty="0"/>
          </a:p>
        </p:txBody>
      </p:sp>
      <p:sp>
        <p:nvSpPr>
          <p:cNvPr id="4" name="Date Placeholder 3">
            <a:extLst>
              <a:ext uri="{FF2B5EF4-FFF2-40B4-BE49-F238E27FC236}">
                <a16:creationId xmlns:a16="http://schemas.microsoft.com/office/drawing/2014/main" id="{297F533B-C482-6740-8B11-057555037586}"/>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4ACD7782-B8E8-5641-BE4D-6C3A62BD4AD7}"/>
              </a:ext>
            </a:extLst>
          </p:cNvPr>
          <p:cNvSpPr>
            <a:spLocks noGrp="1"/>
          </p:cNvSpPr>
          <p:nvPr>
            <p:ph type="sldNum" sz="quarter" idx="12"/>
          </p:nvPr>
        </p:nvSpPr>
        <p:spPr/>
        <p:txBody>
          <a:bodyPr/>
          <a:lstStyle/>
          <a:p>
            <a:fld id="{26EF018D-A113-44B2-BA5D-E3BD5C944D75}" type="slidenum">
              <a:rPr lang="en-US" smtClean="0"/>
              <a:t>2</a:t>
            </a:fld>
            <a:endParaRPr lang="en-US"/>
          </a:p>
        </p:txBody>
      </p:sp>
    </p:spTree>
    <p:extLst>
      <p:ext uri="{BB962C8B-B14F-4D97-AF65-F5344CB8AC3E}">
        <p14:creationId xmlns:p14="http://schemas.microsoft.com/office/powerpoint/2010/main" val="256933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C531-7482-1742-81C3-CA82B7754F3E}"/>
              </a:ext>
            </a:extLst>
          </p:cNvPr>
          <p:cNvSpPr>
            <a:spLocks noGrp="1"/>
          </p:cNvSpPr>
          <p:nvPr>
            <p:ph type="title"/>
          </p:nvPr>
        </p:nvSpPr>
        <p:spPr/>
        <p:txBody>
          <a:bodyPr/>
          <a:lstStyle/>
          <a:p>
            <a:r>
              <a:rPr lang="en-US" dirty="0"/>
              <a:t>Density / Sparsity</a:t>
            </a:r>
          </a:p>
        </p:txBody>
      </p:sp>
      <p:sp>
        <p:nvSpPr>
          <p:cNvPr id="4" name="Date Placeholder 3">
            <a:extLst>
              <a:ext uri="{FF2B5EF4-FFF2-40B4-BE49-F238E27FC236}">
                <a16:creationId xmlns:a16="http://schemas.microsoft.com/office/drawing/2014/main" id="{3AB6D697-7718-1B44-9630-237DA291B2A0}"/>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21E2B73C-290E-FC4F-86C1-811335B4A4FD}"/>
              </a:ext>
            </a:extLst>
          </p:cNvPr>
          <p:cNvSpPr>
            <a:spLocks noGrp="1"/>
          </p:cNvSpPr>
          <p:nvPr>
            <p:ph type="sldNum" sz="quarter" idx="12"/>
          </p:nvPr>
        </p:nvSpPr>
        <p:spPr/>
        <p:txBody>
          <a:bodyPr/>
          <a:lstStyle/>
          <a:p>
            <a:fld id="{26EF018D-A113-44B2-BA5D-E3BD5C944D75}" type="slidenum">
              <a:rPr lang="en-US" smtClean="0"/>
              <a:t>20</a:t>
            </a:fld>
            <a:endParaRPr lang="en-US"/>
          </a:p>
        </p:txBody>
      </p:sp>
      <p:cxnSp>
        <p:nvCxnSpPr>
          <p:cNvPr id="6" name="Straight Arrow Connector 5">
            <a:extLst>
              <a:ext uri="{FF2B5EF4-FFF2-40B4-BE49-F238E27FC236}">
                <a16:creationId xmlns:a16="http://schemas.microsoft.com/office/drawing/2014/main" id="{0993E1BD-2384-3144-BAA2-92B718ADCBC1}"/>
              </a:ext>
            </a:extLst>
          </p:cNvPr>
          <p:cNvCxnSpPr>
            <a:cxnSpLocks/>
            <a:endCxn id="10" idx="0"/>
          </p:cNvCxnSpPr>
          <p:nvPr/>
        </p:nvCxnSpPr>
        <p:spPr>
          <a:xfrm flipV="1">
            <a:off x="2082800" y="2534682"/>
            <a:ext cx="7361237" cy="8493"/>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3D2E7FE-E3EF-E849-B80D-6C12A135D4A5}"/>
              </a:ext>
            </a:extLst>
          </p:cNvPr>
          <p:cNvSpPr txBox="1"/>
          <p:nvPr/>
        </p:nvSpPr>
        <p:spPr>
          <a:xfrm>
            <a:off x="1358900" y="2568575"/>
            <a:ext cx="1841500" cy="523220"/>
          </a:xfrm>
          <a:prstGeom prst="rect">
            <a:avLst/>
          </a:prstGeom>
          <a:noFill/>
        </p:spPr>
        <p:txBody>
          <a:bodyPr wrap="square" rtlCol="0">
            <a:spAutoFit/>
          </a:bodyPr>
          <a:lstStyle/>
          <a:p>
            <a:r>
              <a:rPr lang="en-US" sz="2800" dirty="0"/>
              <a:t>0 edges</a:t>
            </a:r>
          </a:p>
        </p:txBody>
      </p:sp>
      <p:sp>
        <p:nvSpPr>
          <p:cNvPr id="10" name="TextBox 9">
            <a:extLst>
              <a:ext uri="{FF2B5EF4-FFF2-40B4-BE49-F238E27FC236}">
                <a16:creationId xmlns:a16="http://schemas.microsoft.com/office/drawing/2014/main" id="{98E3258D-DEBF-A34C-A0C4-D741412CFB76}"/>
              </a:ext>
            </a:extLst>
          </p:cNvPr>
          <p:cNvSpPr txBox="1"/>
          <p:nvPr/>
        </p:nvSpPr>
        <p:spPr>
          <a:xfrm>
            <a:off x="8334374" y="2534682"/>
            <a:ext cx="2219325" cy="523220"/>
          </a:xfrm>
          <a:prstGeom prst="rect">
            <a:avLst/>
          </a:prstGeom>
          <a:noFill/>
        </p:spPr>
        <p:txBody>
          <a:bodyPr wrap="square" rtlCol="0">
            <a:spAutoFit/>
          </a:bodyPr>
          <a:lstStyle/>
          <a:p>
            <a:r>
              <a:rPr lang="en-US" sz="2800" dirty="0"/>
              <a:t>O(V</a:t>
            </a:r>
            <a:r>
              <a:rPr lang="en-US" sz="2800" baseline="30000" dirty="0"/>
              <a:t>2</a:t>
            </a:r>
            <a:r>
              <a:rPr lang="en-US" sz="2800" dirty="0"/>
              <a:t>) edges</a:t>
            </a:r>
          </a:p>
        </p:txBody>
      </p:sp>
      <p:sp>
        <p:nvSpPr>
          <p:cNvPr id="11" name="TextBox 10">
            <a:extLst>
              <a:ext uri="{FF2B5EF4-FFF2-40B4-BE49-F238E27FC236}">
                <a16:creationId xmlns:a16="http://schemas.microsoft.com/office/drawing/2014/main" id="{8388AF46-ED2C-7C4A-B1B3-2B03862CE4D2}"/>
              </a:ext>
            </a:extLst>
          </p:cNvPr>
          <p:cNvSpPr txBox="1"/>
          <p:nvPr/>
        </p:nvSpPr>
        <p:spPr>
          <a:xfrm>
            <a:off x="3581400" y="2568575"/>
            <a:ext cx="1416050" cy="954107"/>
          </a:xfrm>
          <a:prstGeom prst="rect">
            <a:avLst/>
          </a:prstGeom>
          <a:noFill/>
        </p:spPr>
        <p:txBody>
          <a:bodyPr wrap="square" rtlCol="0">
            <a:spAutoFit/>
          </a:bodyPr>
          <a:lstStyle/>
          <a:p>
            <a:r>
              <a:rPr lang="en-US" sz="2800" dirty="0"/>
              <a:t>O(V) edges</a:t>
            </a:r>
          </a:p>
        </p:txBody>
      </p:sp>
      <p:sp>
        <p:nvSpPr>
          <p:cNvPr id="12" name="TextBox 11">
            <a:extLst>
              <a:ext uri="{FF2B5EF4-FFF2-40B4-BE49-F238E27FC236}">
                <a16:creationId xmlns:a16="http://schemas.microsoft.com/office/drawing/2014/main" id="{C3D12618-CB30-E14F-A772-2B803391522E}"/>
              </a:ext>
            </a:extLst>
          </p:cNvPr>
          <p:cNvSpPr txBox="1"/>
          <p:nvPr/>
        </p:nvSpPr>
        <p:spPr>
          <a:xfrm>
            <a:off x="2927350" y="3881398"/>
            <a:ext cx="3168650" cy="1815882"/>
          </a:xfrm>
          <a:prstGeom prst="rect">
            <a:avLst/>
          </a:prstGeom>
          <a:noFill/>
        </p:spPr>
        <p:txBody>
          <a:bodyPr wrap="square" rtlCol="0">
            <a:spAutoFit/>
          </a:bodyPr>
          <a:lstStyle/>
          <a:p>
            <a:r>
              <a:rPr lang="en-US" sz="2800" dirty="0"/>
              <a:t>Undirected </a:t>
            </a:r>
            <a:r>
              <a:rPr lang="en-US" sz="2800" i="1" dirty="0"/>
              <a:t>connected</a:t>
            </a:r>
            <a:r>
              <a:rPr lang="en-US" sz="2800" dirty="0"/>
              <a:t> graph must have at least V – 1 edges</a:t>
            </a:r>
          </a:p>
        </p:txBody>
      </p:sp>
      <p:sp>
        <p:nvSpPr>
          <p:cNvPr id="13" name="TextBox 12">
            <a:extLst>
              <a:ext uri="{FF2B5EF4-FFF2-40B4-BE49-F238E27FC236}">
                <a16:creationId xmlns:a16="http://schemas.microsoft.com/office/drawing/2014/main" id="{BE7A13A0-7B9A-0343-AE24-EF2D850DBBCF}"/>
              </a:ext>
            </a:extLst>
          </p:cNvPr>
          <p:cNvSpPr txBox="1"/>
          <p:nvPr/>
        </p:nvSpPr>
        <p:spPr>
          <a:xfrm>
            <a:off x="2908300" y="1909505"/>
            <a:ext cx="1943100" cy="523220"/>
          </a:xfrm>
          <a:prstGeom prst="rect">
            <a:avLst/>
          </a:prstGeom>
          <a:noFill/>
        </p:spPr>
        <p:txBody>
          <a:bodyPr wrap="square" rtlCol="0">
            <a:spAutoFit/>
          </a:bodyPr>
          <a:lstStyle/>
          <a:p>
            <a:pPr algn="ctr"/>
            <a:r>
              <a:rPr lang="en-US" sz="2800" b="1" dirty="0"/>
              <a:t>Sparse</a:t>
            </a:r>
          </a:p>
        </p:txBody>
      </p:sp>
      <p:sp>
        <p:nvSpPr>
          <p:cNvPr id="14" name="TextBox 13">
            <a:extLst>
              <a:ext uri="{FF2B5EF4-FFF2-40B4-BE49-F238E27FC236}">
                <a16:creationId xmlns:a16="http://schemas.microsoft.com/office/drawing/2014/main" id="{6CE361DA-8783-0B4A-A71D-726F161B15E4}"/>
              </a:ext>
            </a:extLst>
          </p:cNvPr>
          <p:cNvSpPr txBox="1"/>
          <p:nvPr/>
        </p:nvSpPr>
        <p:spPr>
          <a:xfrm>
            <a:off x="7753350" y="1909505"/>
            <a:ext cx="1943100" cy="523220"/>
          </a:xfrm>
          <a:prstGeom prst="rect">
            <a:avLst/>
          </a:prstGeom>
          <a:noFill/>
        </p:spPr>
        <p:txBody>
          <a:bodyPr wrap="square" rtlCol="0">
            <a:spAutoFit/>
          </a:bodyPr>
          <a:lstStyle/>
          <a:p>
            <a:pPr algn="ctr"/>
            <a:r>
              <a:rPr lang="en-US" sz="2800" b="1" dirty="0"/>
              <a:t>Dense</a:t>
            </a:r>
          </a:p>
        </p:txBody>
      </p:sp>
    </p:spTree>
    <p:extLst>
      <p:ext uri="{BB962C8B-B14F-4D97-AF65-F5344CB8AC3E}">
        <p14:creationId xmlns:p14="http://schemas.microsoft.com/office/powerpoint/2010/main" val="242975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012-8208-7D40-A843-3C2D976344F5}"/>
              </a:ext>
            </a:extLst>
          </p:cNvPr>
          <p:cNvSpPr>
            <a:spLocks noGrp="1"/>
          </p:cNvSpPr>
          <p:nvPr>
            <p:ph type="title"/>
          </p:nvPr>
        </p:nvSpPr>
        <p:spPr/>
        <p:txBody>
          <a:bodyPr/>
          <a:lstStyle/>
          <a:p>
            <a:r>
              <a:rPr lang="en-US" dirty="0"/>
              <a:t>Representing and Using Graphs</a:t>
            </a:r>
          </a:p>
        </p:txBody>
      </p:sp>
      <p:sp>
        <p:nvSpPr>
          <p:cNvPr id="4" name="Date Placeholder 3">
            <a:extLst>
              <a:ext uri="{FF2B5EF4-FFF2-40B4-BE49-F238E27FC236}">
                <a16:creationId xmlns:a16="http://schemas.microsoft.com/office/drawing/2014/main" id="{26185ED7-A15F-734A-9499-1323B42CA7C3}"/>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A65DDC94-15D8-8243-961D-DF0A0CCC0F93}"/>
              </a:ext>
            </a:extLst>
          </p:cNvPr>
          <p:cNvSpPr>
            <a:spLocks noGrp="1"/>
          </p:cNvSpPr>
          <p:nvPr>
            <p:ph type="sldNum" sz="quarter" idx="12"/>
          </p:nvPr>
        </p:nvSpPr>
        <p:spPr/>
        <p:txBody>
          <a:bodyPr/>
          <a:lstStyle/>
          <a:p>
            <a:fld id="{26EF018D-A113-44B2-BA5D-E3BD5C944D75}" type="slidenum">
              <a:rPr lang="en-US" smtClean="0"/>
              <a:t>21</a:t>
            </a:fld>
            <a:endParaRPr lang="en-US"/>
          </a:p>
        </p:txBody>
      </p:sp>
      <p:pic>
        <p:nvPicPr>
          <p:cNvPr id="4098" name="Picture 2" descr="Dog Graph GIF - Dog Graph - Discover &amp; Share GIFs">
            <a:extLst>
              <a:ext uri="{FF2B5EF4-FFF2-40B4-BE49-F238E27FC236}">
                <a16:creationId xmlns:a16="http://schemas.microsoft.com/office/drawing/2014/main" id="{B0FE6E8F-5791-7C4B-8003-3DE5D9EFF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057400"/>
            <a:ext cx="4572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6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custDataLst>
              <p:tags r:id="rId1"/>
            </p:custDataLst>
          </p:nvPr>
        </p:nvSpPr>
        <p:spPr/>
        <p:txBody>
          <a:bodyPr/>
          <a:lstStyle/>
          <a:p>
            <a:pPr eaLnBrk="1" hangingPunct="1"/>
            <a:r>
              <a:rPr lang="en-US" dirty="0"/>
              <a:t>Adjacency Matrix</a:t>
            </a:r>
          </a:p>
        </p:txBody>
      </p:sp>
      <p:sp>
        <p:nvSpPr>
          <p:cNvPr id="72706" name="Content Placeholder 2"/>
          <p:cNvSpPr>
            <a:spLocks noGrp="1"/>
          </p:cNvSpPr>
          <p:nvPr>
            <p:ph idx="1"/>
            <p:custDataLst>
              <p:tags r:id="rId2"/>
            </p:custDataLst>
          </p:nvPr>
        </p:nvSpPr>
        <p:spPr>
          <a:xfrm>
            <a:off x="838200" y="1168397"/>
            <a:ext cx="9144000" cy="1804197"/>
          </a:xfrm>
        </p:spPr>
        <p:txBody>
          <a:bodyPr>
            <a:normAutofit/>
          </a:bodyPr>
          <a:lstStyle/>
          <a:p>
            <a:pPr eaLnBrk="1" hangingPunct="1"/>
            <a:r>
              <a:rPr lang="en-US" dirty="0"/>
              <a:t>Assign each node a number from </a:t>
            </a:r>
            <a:r>
              <a:rPr lang="en-US" b="1" dirty="0">
                <a:latin typeface="Courier New" pitchFamily="49" charset="0"/>
                <a:cs typeface="Courier New" pitchFamily="49" charset="0"/>
              </a:rPr>
              <a:t>0</a:t>
            </a:r>
            <a:r>
              <a:rPr lang="en-US" dirty="0"/>
              <a:t> to </a:t>
            </a:r>
            <a:r>
              <a:rPr lang="en-US" b="1" dirty="0">
                <a:latin typeface="Courier New" pitchFamily="49" charset="0"/>
                <a:cs typeface="Courier New" pitchFamily="49" charset="0"/>
              </a:rPr>
              <a:t>|V|-1</a:t>
            </a:r>
          </a:p>
          <a:p>
            <a:pPr eaLnBrk="1" hangingPunct="1"/>
            <a:r>
              <a:rPr lang="en-US" dirty="0"/>
              <a:t>A |V| x |V| matrix (i.e., 2-D array) of Booleans (or 1 vs. 0)</a:t>
            </a:r>
          </a:p>
          <a:p>
            <a:pPr lvl="1" eaLnBrk="1" hangingPunct="1"/>
            <a:r>
              <a:rPr lang="en-US" dirty="0"/>
              <a:t>If </a:t>
            </a:r>
            <a:r>
              <a:rPr lang="en-US" b="1" dirty="0">
                <a:latin typeface="Courier New" pitchFamily="49" charset="0"/>
                <a:cs typeface="Courier New" pitchFamily="49" charset="0"/>
              </a:rPr>
              <a:t>M</a:t>
            </a:r>
            <a:r>
              <a:rPr lang="en-US" dirty="0"/>
              <a:t> is the matrix, then </a:t>
            </a:r>
            <a:r>
              <a:rPr lang="en-US" b="1" dirty="0">
                <a:latin typeface="Courier New" pitchFamily="49" charset="0"/>
                <a:cs typeface="Courier New" pitchFamily="49" charset="0"/>
              </a:rPr>
              <a:t>M[u][v] == true</a:t>
            </a:r>
            <a:r>
              <a:rPr lang="en-US" dirty="0"/>
              <a:t> </a:t>
            </a:r>
            <a:br>
              <a:rPr lang="en-US" dirty="0"/>
            </a:br>
            <a:r>
              <a:rPr lang="en-US" dirty="0"/>
              <a:t>means there is an edge from </a:t>
            </a:r>
            <a:r>
              <a:rPr lang="en-US" b="1" dirty="0">
                <a:latin typeface="Courier New" pitchFamily="49" charset="0"/>
                <a:cs typeface="Courier New" pitchFamily="49" charset="0"/>
              </a:rPr>
              <a:t>u</a:t>
            </a:r>
            <a:r>
              <a:rPr lang="en-US" dirty="0"/>
              <a:t> to </a:t>
            </a:r>
            <a:r>
              <a:rPr lang="en-US" b="1" dirty="0">
                <a:latin typeface="Courier New" pitchFamily="49" charset="0"/>
                <a:cs typeface="Courier New" pitchFamily="49" charset="0"/>
              </a:rPr>
              <a:t>v</a:t>
            </a:r>
          </a:p>
          <a:p>
            <a:pPr lvl="1" eaLnBrk="1" hangingPunct="1">
              <a:buFontTx/>
              <a:buNone/>
            </a:pPr>
            <a:endParaRPr lang="en-US" dirty="0"/>
          </a:p>
          <a:p>
            <a:pPr lvl="1" eaLnBrk="1" hangingPunct="1"/>
            <a:endParaRPr lang="en-US" dirty="0"/>
          </a:p>
        </p:txBody>
      </p:sp>
      <p:sp>
        <p:nvSpPr>
          <p:cNvPr id="72707" name="Date Placeholder 3"/>
          <p:cNvSpPr>
            <a:spLocks noGrp="1"/>
          </p:cNvSpPr>
          <p:nvPr>
            <p:ph type="dt" sz="quarter" idx="10"/>
            <p:custDataLst>
              <p:tags r:id="rId3"/>
            </p:custDataLst>
          </p:nvPr>
        </p:nvSpPr>
        <p:spPr>
          <a:noFill/>
        </p:spPr>
        <p:txBody>
          <a:bodyPr/>
          <a:lstStyle/>
          <a:p>
            <a:r>
              <a:rPr lang="en-US"/>
              <a:t>8/05/2022</a:t>
            </a:r>
          </a:p>
        </p:txBody>
      </p:sp>
      <p:sp>
        <p:nvSpPr>
          <p:cNvPr id="72708" name="Slide Number Placeholder 4"/>
          <p:cNvSpPr>
            <a:spLocks noGrp="1"/>
          </p:cNvSpPr>
          <p:nvPr>
            <p:ph type="sldNum" sz="quarter" idx="12"/>
            <p:custDataLst>
              <p:tags r:id="rId4"/>
            </p:custDataLst>
          </p:nvPr>
        </p:nvSpPr>
        <p:spPr>
          <a:noFill/>
        </p:spPr>
        <p:txBody>
          <a:bodyPr/>
          <a:lstStyle/>
          <a:p>
            <a:fld id="{05F6B070-333D-4F7E-8E3A-1BB9DC9FB7F3}" type="slidenum">
              <a:rPr lang="en-US" smtClean="0"/>
              <a:pPr/>
              <a:t>22</a:t>
            </a:fld>
            <a:endParaRPr lang="en-US"/>
          </a:p>
        </p:txBody>
      </p:sp>
      <p:grpSp>
        <p:nvGrpSpPr>
          <p:cNvPr id="72724" name="Group 42"/>
          <p:cNvGrpSpPr>
            <a:grpSpLocks/>
          </p:cNvGrpSpPr>
          <p:nvPr>
            <p:custDataLst>
              <p:tags r:id="rId5"/>
            </p:custDataLst>
          </p:nvPr>
        </p:nvGrpSpPr>
        <p:grpSpPr bwMode="auto">
          <a:xfrm>
            <a:off x="2514600" y="3748090"/>
            <a:ext cx="2895600" cy="1787525"/>
            <a:chOff x="536" y="1747"/>
            <a:chExt cx="1824" cy="1126"/>
          </a:xfrm>
        </p:grpSpPr>
        <p:sp>
          <p:nvSpPr>
            <p:cNvPr id="72741" name="Oval 30"/>
            <p:cNvSpPr>
              <a:spLocks noChangeAspect="1" noChangeArrowheads="1"/>
            </p:cNvSpPr>
            <p:nvPr>
              <p:custDataLst>
                <p:tags r:id="rId38"/>
              </p:custDataLst>
            </p:nvPr>
          </p:nvSpPr>
          <p:spPr bwMode="auto">
            <a:xfrm>
              <a:off x="754" y="2285"/>
              <a:ext cx="180" cy="180"/>
            </a:xfrm>
            <a:prstGeom prst="ellipse">
              <a:avLst/>
            </a:prstGeom>
            <a:solidFill>
              <a:schemeClr val="bg1"/>
            </a:solidFill>
            <a:ln w="28575">
              <a:solidFill>
                <a:srgbClr val="FF0000"/>
              </a:solidFill>
              <a:round/>
              <a:headEnd/>
              <a:tailEnd/>
            </a:ln>
          </p:spPr>
          <p:txBody>
            <a:bodyPr wrap="none" anchor="ctr"/>
            <a:lstStyle/>
            <a:p>
              <a:endParaRPr lang="en-US"/>
            </a:p>
          </p:txBody>
        </p:sp>
        <p:sp>
          <p:nvSpPr>
            <p:cNvPr id="72742" name="Text Box 31"/>
            <p:cNvSpPr txBox="1">
              <a:spLocks noChangeArrowheads="1"/>
            </p:cNvSpPr>
            <p:nvPr>
              <p:custDataLst>
                <p:tags r:id="rId39"/>
              </p:custDataLst>
            </p:nvPr>
          </p:nvSpPr>
          <p:spPr bwMode="auto">
            <a:xfrm>
              <a:off x="536" y="2093"/>
              <a:ext cx="194" cy="233"/>
            </a:xfrm>
            <a:prstGeom prst="rect">
              <a:avLst/>
            </a:prstGeom>
            <a:noFill/>
            <a:ln w="9525">
              <a:noFill/>
              <a:miter lim="800000"/>
              <a:headEnd/>
              <a:tailEnd/>
            </a:ln>
          </p:spPr>
          <p:txBody>
            <a:bodyPr wrap="none">
              <a:spAutoFit/>
            </a:bodyPr>
            <a:lstStyle/>
            <a:p>
              <a:r>
                <a:rPr lang="en-US">
                  <a:solidFill>
                    <a:srgbClr val="FF0000"/>
                  </a:solidFill>
                </a:rPr>
                <a:t>A</a:t>
              </a:r>
              <a:endParaRPr lang="en-US"/>
            </a:p>
          </p:txBody>
        </p:sp>
        <p:sp>
          <p:nvSpPr>
            <p:cNvPr id="72743" name="Oval 32"/>
            <p:cNvSpPr>
              <a:spLocks noChangeAspect="1" noChangeArrowheads="1"/>
            </p:cNvSpPr>
            <p:nvPr>
              <p:custDataLst>
                <p:tags r:id="rId40"/>
              </p:custDataLst>
            </p:nvPr>
          </p:nvSpPr>
          <p:spPr bwMode="auto">
            <a:xfrm>
              <a:off x="1470" y="2572"/>
              <a:ext cx="180" cy="180"/>
            </a:xfrm>
            <a:prstGeom prst="ellipse">
              <a:avLst/>
            </a:prstGeom>
            <a:solidFill>
              <a:schemeClr val="bg1"/>
            </a:solidFill>
            <a:ln w="28575">
              <a:solidFill>
                <a:srgbClr val="008000"/>
              </a:solidFill>
              <a:round/>
              <a:headEnd/>
              <a:tailEnd/>
            </a:ln>
          </p:spPr>
          <p:txBody>
            <a:bodyPr wrap="none" anchor="ctr"/>
            <a:lstStyle/>
            <a:p>
              <a:endParaRPr lang="en-US"/>
            </a:p>
          </p:txBody>
        </p:sp>
        <p:sp>
          <p:nvSpPr>
            <p:cNvPr id="72744" name="Text Box 33"/>
            <p:cNvSpPr txBox="1">
              <a:spLocks noChangeArrowheads="1"/>
            </p:cNvSpPr>
            <p:nvPr>
              <p:custDataLst>
                <p:tags r:id="rId41"/>
              </p:custDataLst>
            </p:nvPr>
          </p:nvSpPr>
          <p:spPr bwMode="auto">
            <a:xfrm>
              <a:off x="1632" y="2640"/>
              <a:ext cx="204" cy="233"/>
            </a:xfrm>
            <a:prstGeom prst="rect">
              <a:avLst/>
            </a:prstGeom>
            <a:noFill/>
            <a:ln w="9525">
              <a:noFill/>
              <a:miter lim="800000"/>
              <a:headEnd/>
              <a:tailEnd/>
            </a:ln>
          </p:spPr>
          <p:txBody>
            <a:bodyPr wrap="none">
              <a:spAutoFit/>
            </a:bodyPr>
            <a:lstStyle/>
            <a:p>
              <a:r>
                <a:rPr lang="en-US">
                  <a:solidFill>
                    <a:srgbClr val="008000"/>
                  </a:solidFill>
                </a:rPr>
                <a:t>B</a:t>
              </a:r>
              <a:endParaRPr lang="en-US"/>
            </a:p>
          </p:txBody>
        </p:sp>
        <p:sp>
          <p:nvSpPr>
            <p:cNvPr id="72745" name="Oval 34"/>
            <p:cNvSpPr>
              <a:spLocks noChangeAspect="1" noChangeArrowheads="1"/>
            </p:cNvSpPr>
            <p:nvPr>
              <p:custDataLst>
                <p:tags r:id="rId42"/>
              </p:custDataLst>
            </p:nvPr>
          </p:nvSpPr>
          <p:spPr bwMode="auto">
            <a:xfrm>
              <a:off x="2010" y="2141"/>
              <a:ext cx="180" cy="180"/>
            </a:xfrm>
            <a:prstGeom prst="ellipse">
              <a:avLst/>
            </a:prstGeom>
            <a:solidFill>
              <a:schemeClr val="bg1"/>
            </a:solidFill>
            <a:ln w="28575">
              <a:solidFill>
                <a:srgbClr val="0000FF"/>
              </a:solidFill>
              <a:round/>
              <a:headEnd/>
              <a:tailEnd/>
            </a:ln>
          </p:spPr>
          <p:txBody>
            <a:bodyPr wrap="none" anchor="ctr"/>
            <a:lstStyle/>
            <a:p>
              <a:pPr algn="ctr"/>
              <a:endParaRPr lang="en-US"/>
            </a:p>
          </p:txBody>
        </p:sp>
        <p:sp>
          <p:nvSpPr>
            <p:cNvPr id="72746" name="Text Box 35"/>
            <p:cNvSpPr txBox="1">
              <a:spLocks noChangeArrowheads="1"/>
            </p:cNvSpPr>
            <p:nvPr>
              <p:custDataLst>
                <p:tags r:id="rId43"/>
              </p:custDataLst>
            </p:nvPr>
          </p:nvSpPr>
          <p:spPr bwMode="auto">
            <a:xfrm>
              <a:off x="2160" y="2189"/>
              <a:ext cx="200" cy="233"/>
            </a:xfrm>
            <a:prstGeom prst="rect">
              <a:avLst/>
            </a:prstGeom>
            <a:noFill/>
            <a:ln w="9525">
              <a:noFill/>
              <a:miter lim="800000"/>
              <a:headEnd/>
              <a:tailEnd/>
            </a:ln>
          </p:spPr>
          <p:txBody>
            <a:bodyPr wrap="none">
              <a:spAutoFit/>
            </a:bodyPr>
            <a:lstStyle/>
            <a:p>
              <a:r>
                <a:rPr lang="en-US">
                  <a:solidFill>
                    <a:srgbClr val="0000FF"/>
                  </a:solidFill>
                </a:rPr>
                <a:t>C</a:t>
              </a:r>
              <a:endParaRPr lang="en-US"/>
            </a:p>
          </p:txBody>
        </p:sp>
        <p:cxnSp>
          <p:nvCxnSpPr>
            <p:cNvPr id="72747" name="AutoShape 36"/>
            <p:cNvCxnSpPr>
              <a:cxnSpLocks noChangeShapeType="1"/>
              <a:stCxn id="72745" idx="4"/>
              <a:endCxn id="72743" idx="6"/>
            </p:cNvCxnSpPr>
            <p:nvPr>
              <p:custDataLst>
                <p:tags r:id="rId44"/>
              </p:custDataLst>
            </p:nvPr>
          </p:nvCxnSpPr>
          <p:spPr bwMode="auto">
            <a:xfrm rot="5400000">
              <a:off x="1712" y="2273"/>
              <a:ext cx="334" cy="443"/>
            </a:xfrm>
            <a:prstGeom prst="curvedConnector2">
              <a:avLst/>
            </a:prstGeom>
            <a:noFill/>
            <a:ln w="9525">
              <a:solidFill>
                <a:schemeClr val="tx1"/>
              </a:solidFill>
              <a:round/>
              <a:headEnd/>
              <a:tailEnd type="triangle" w="med" len="med"/>
            </a:ln>
          </p:spPr>
        </p:cxnSp>
        <p:cxnSp>
          <p:nvCxnSpPr>
            <p:cNvPr id="72748" name="AutoShape 37"/>
            <p:cNvCxnSpPr>
              <a:cxnSpLocks noChangeShapeType="1"/>
              <a:stCxn id="72743" idx="2"/>
              <a:endCxn id="72741" idx="4"/>
            </p:cNvCxnSpPr>
            <p:nvPr>
              <p:custDataLst>
                <p:tags r:id="rId45"/>
              </p:custDataLst>
            </p:nvPr>
          </p:nvCxnSpPr>
          <p:spPr bwMode="auto">
            <a:xfrm rot="10800000">
              <a:off x="844" y="2471"/>
              <a:ext cx="620" cy="191"/>
            </a:xfrm>
            <a:prstGeom prst="curvedConnector2">
              <a:avLst/>
            </a:prstGeom>
            <a:noFill/>
            <a:ln w="9525">
              <a:solidFill>
                <a:schemeClr val="tx1"/>
              </a:solidFill>
              <a:round/>
              <a:headEnd/>
              <a:tailEnd type="triangle" w="med" len="med"/>
            </a:ln>
          </p:spPr>
        </p:cxnSp>
        <p:cxnSp>
          <p:nvCxnSpPr>
            <p:cNvPr id="72749" name="AutoShape 38"/>
            <p:cNvCxnSpPr>
              <a:cxnSpLocks noChangeShapeType="1"/>
              <a:stCxn id="72741" idx="6"/>
              <a:endCxn id="72743" idx="0"/>
            </p:cNvCxnSpPr>
            <p:nvPr>
              <p:custDataLst>
                <p:tags r:id="rId46"/>
              </p:custDataLst>
            </p:nvPr>
          </p:nvCxnSpPr>
          <p:spPr bwMode="auto">
            <a:xfrm>
              <a:off x="940" y="2375"/>
              <a:ext cx="620" cy="191"/>
            </a:xfrm>
            <a:prstGeom prst="curvedConnector2">
              <a:avLst/>
            </a:prstGeom>
            <a:noFill/>
            <a:ln w="9525">
              <a:solidFill>
                <a:schemeClr val="tx1"/>
              </a:solidFill>
              <a:round/>
              <a:headEnd/>
              <a:tailEnd type="triangle" w="med" len="med"/>
            </a:ln>
          </p:spPr>
        </p:cxnSp>
        <p:sp>
          <p:nvSpPr>
            <p:cNvPr id="72750" name="Oval 39"/>
            <p:cNvSpPr>
              <a:spLocks noChangeAspect="1" noChangeArrowheads="1"/>
            </p:cNvSpPr>
            <p:nvPr>
              <p:custDataLst>
                <p:tags r:id="rId47"/>
              </p:custDataLst>
            </p:nvPr>
          </p:nvSpPr>
          <p:spPr bwMode="auto">
            <a:xfrm>
              <a:off x="1344" y="1949"/>
              <a:ext cx="180" cy="180"/>
            </a:xfrm>
            <a:prstGeom prst="ellipse">
              <a:avLst/>
            </a:prstGeom>
            <a:solidFill>
              <a:schemeClr val="bg1"/>
            </a:solidFill>
            <a:ln w="28575">
              <a:solidFill>
                <a:srgbClr val="FF00FF"/>
              </a:solidFill>
              <a:round/>
              <a:headEnd/>
              <a:tailEnd/>
            </a:ln>
          </p:spPr>
          <p:txBody>
            <a:bodyPr wrap="none" anchor="ctr"/>
            <a:lstStyle/>
            <a:p>
              <a:pPr algn="ctr"/>
              <a:endParaRPr lang="en-US"/>
            </a:p>
          </p:txBody>
        </p:sp>
        <p:cxnSp>
          <p:nvCxnSpPr>
            <p:cNvPr id="72751" name="AutoShape 40"/>
            <p:cNvCxnSpPr>
              <a:cxnSpLocks noChangeShapeType="1"/>
              <a:stCxn id="72745" idx="1"/>
            </p:cNvCxnSpPr>
            <p:nvPr>
              <p:custDataLst>
                <p:tags r:id="rId48"/>
              </p:custDataLst>
            </p:nvPr>
          </p:nvCxnSpPr>
          <p:spPr bwMode="auto">
            <a:xfrm rot="5400000" flipH="1">
              <a:off x="1728" y="1851"/>
              <a:ext cx="115" cy="500"/>
            </a:xfrm>
            <a:prstGeom prst="curvedConnector2">
              <a:avLst/>
            </a:prstGeom>
            <a:noFill/>
            <a:ln w="9525">
              <a:solidFill>
                <a:schemeClr val="tx1"/>
              </a:solidFill>
              <a:round/>
              <a:headEnd/>
              <a:tailEnd type="triangle" w="med" len="med"/>
            </a:ln>
          </p:spPr>
        </p:cxnSp>
        <p:sp>
          <p:nvSpPr>
            <p:cNvPr id="72752" name="Text Box 41"/>
            <p:cNvSpPr txBox="1">
              <a:spLocks noChangeArrowheads="1"/>
            </p:cNvSpPr>
            <p:nvPr>
              <p:custDataLst>
                <p:tags r:id="rId49"/>
              </p:custDataLst>
            </p:nvPr>
          </p:nvSpPr>
          <p:spPr bwMode="auto">
            <a:xfrm>
              <a:off x="1440" y="1747"/>
              <a:ext cx="210" cy="233"/>
            </a:xfrm>
            <a:prstGeom prst="rect">
              <a:avLst/>
            </a:prstGeom>
            <a:noFill/>
            <a:ln w="9525">
              <a:noFill/>
              <a:miter lim="800000"/>
              <a:headEnd/>
              <a:tailEnd/>
            </a:ln>
          </p:spPr>
          <p:txBody>
            <a:bodyPr wrap="none">
              <a:spAutoFit/>
            </a:bodyPr>
            <a:lstStyle/>
            <a:p>
              <a:r>
                <a:rPr lang="en-US">
                  <a:solidFill>
                    <a:srgbClr val="FF00FF"/>
                  </a:solidFill>
                </a:rPr>
                <a:t>D</a:t>
              </a:r>
            </a:p>
          </p:txBody>
        </p:sp>
      </p:grpSp>
      <p:grpSp>
        <p:nvGrpSpPr>
          <p:cNvPr id="2" name="Group 1"/>
          <p:cNvGrpSpPr/>
          <p:nvPr>
            <p:custDataLst>
              <p:tags r:id="rId6"/>
            </p:custDataLst>
          </p:nvPr>
        </p:nvGrpSpPr>
        <p:grpSpPr>
          <a:xfrm>
            <a:off x="6096001" y="3276600"/>
            <a:ext cx="3681413" cy="3048000"/>
            <a:chOff x="4572000" y="3276600"/>
            <a:chExt cx="3681413" cy="3048000"/>
          </a:xfrm>
        </p:grpSpPr>
        <p:sp>
          <p:nvSpPr>
            <p:cNvPr id="72709" name="Rectangle 14"/>
            <p:cNvSpPr>
              <a:spLocks noChangeArrowheads="1"/>
            </p:cNvSpPr>
            <p:nvPr>
              <p:custDataLst>
                <p:tags r:id="rId7"/>
              </p:custDataLst>
            </p:nvPr>
          </p:nvSpPr>
          <p:spPr bwMode="auto">
            <a:xfrm>
              <a:off x="5053013" y="3768725"/>
              <a:ext cx="2430462" cy="1981200"/>
            </a:xfrm>
            <a:prstGeom prst="rect">
              <a:avLst/>
            </a:prstGeom>
            <a:solidFill>
              <a:schemeClr val="bg1"/>
            </a:solidFill>
            <a:ln w="9525">
              <a:solidFill>
                <a:schemeClr val="tx1"/>
              </a:solidFill>
              <a:miter lim="800000"/>
              <a:headEnd/>
              <a:tailEnd/>
            </a:ln>
          </p:spPr>
          <p:txBody>
            <a:bodyPr wrap="none" anchor="ctr"/>
            <a:lstStyle/>
            <a:p>
              <a:r>
                <a:rPr lang="en-US"/>
                <a:t>		</a:t>
              </a:r>
            </a:p>
          </p:txBody>
        </p:sp>
        <p:sp>
          <p:nvSpPr>
            <p:cNvPr id="72710" name="Text Box 15"/>
            <p:cNvSpPr txBox="1">
              <a:spLocks noChangeArrowheads="1"/>
            </p:cNvSpPr>
            <p:nvPr>
              <p:custDataLst>
                <p:tags r:id="rId8"/>
              </p:custDataLst>
            </p:nvPr>
          </p:nvSpPr>
          <p:spPr bwMode="auto">
            <a:xfrm>
              <a:off x="5205413" y="32766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72711" name="Text Box 16"/>
            <p:cNvSpPr txBox="1">
              <a:spLocks noChangeArrowheads="1"/>
            </p:cNvSpPr>
            <p:nvPr>
              <p:custDataLst>
                <p:tags r:id="rId9"/>
              </p:custDataLst>
            </p:nvPr>
          </p:nvSpPr>
          <p:spPr bwMode="auto">
            <a:xfrm>
              <a:off x="6113463" y="32766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72712" name="Text Box 17"/>
            <p:cNvSpPr txBox="1">
              <a:spLocks noChangeArrowheads="1"/>
            </p:cNvSpPr>
            <p:nvPr>
              <p:custDataLst>
                <p:tags r:id="rId10"/>
              </p:custDataLst>
            </p:nvPr>
          </p:nvSpPr>
          <p:spPr bwMode="auto">
            <a:xfrm>
              <a:off x="6875463" y="3276600"/>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72713" name="Text Box 18"/>
            <p:cNvSpPr txBox="1">
              <a:spLocks noChangeArrowheads="1"/>
            </p:cNvSpPr>
            <p:nvPr>
              <p:custDataLst>
                <p:tags r:id="rId11"/>
              </p:custDataLst>
            </p:nvPr>
          </p:nvSpPr>
          <p:spPr bwMode="auto">
            <a:xfrm>
              <a:off x="4572000" y="38862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72714" name="Text Box 19"/>
            <p:cNvSpPr txBox="1">
              <a:spLocks noChangeArrowheads="1"/>
            </p:cNvSpPr>
            <p:nvPr>
              <p:custDataLst>
                <p:tags r:id="rId12"/>
              </p:custDataLst>
            </p:nvPr>
          </p:nvSpPr>
          <p:spPr bwMode="auto">
            <a:xfrm>
              <a:off x="4589463" y="44958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72715" name="Text Box 20"/>
            <p:cNvSpPr txBox="1">
              <a:spLocks noChangeArrowheads="1"/>
            </p:cNvSpPr>
            <p:nvPr>
              <p:custDataLst>
                <p:tags r:id="rId13"/>
              </p:custDataLst>
            </p:nvPr>
          </p:nvSpPr>
          <p:spPr bwMode="auto">
            <a:xfrm>
              <a:off x="4589463" y="5216525"/>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72716" name="Rectangle 21"/>
            <p:cNvSpPr>
              <a:spLocks noChangeArrowheads="1"/>
            </p:cNvSpPr>
            <p:nvPr>
              <p:custDataLst>
                <p:tags r:id="rId14"/>
              </p:custDataLst>
            </p:nvPr>
          </p:nvSpPr>
          <p:spPr bwMode="auto">
            <a:xfrm>
              <a:off x="5053013" y="5089525"/>
              <a:ext cx="3200400" cy="658813"/>
            </a:xfrm>
            <a:prstGeom prst="rect">
              <a:avLst/>
            </a:prstGeom>
            <a:noFill/>
            <a:ln w="9525">
              <a:solidFill>
                <a:schemeClr val="tx1"/>
              </a:solidFill>
              <a:miter lim="800000"/>
              <a:headEnd/>
              <a:tailEnd/>
            </a:ln>
          </p:spPr>
          <p:txBody>
            <a:bodyPr wrap="none" anchor="ctr"/>
            <a:lstStyle/>
            <a:p>
              <a:endParaRPr lang="en-US"/>
            </a:p>
          </p:txBody>
        </p:sp>
        <p:sp>
          <p:nvSpPr>
            <p:cNvPr id="72717" name="Rectangle 22"/>
            <p:cNvSpPr>
              <a:spLocks noChangeArrowheads="1"/>
            </p:cNvSpPr>
            <p:nvPr>
              <p:custDataLst>
                <p:tags r:id="rId15"/>
              </p:custDataLst>
            </p:nvPr>
          </p:nvSpPr>
          <p:spPr bwMode="auto">
            <a:xfrm>
              <a:off x="5053013" y="3768725"/>
              <a:ext cx="3200400" cy="658813"/>
            </a:xfrm>
            <a:prstGeom prst="rect">
              <a:avLst/>
            </a:prstGeom>
            <a:noFill/>
            <a:ln w="9525">
              <a:solidFill>
                <a:schemeClr val="tx1"/>
              </a:solidFill>
              <a:miter lim="800000"/>
              <a:headEnd/>
              <a:tailEnd/>
            </a:ln>
          </p:spPr>
          <p:txBody>
            <a:bodyPr wrap="none" anchor="ctr"/>
            <a:lstStyle/>
            <a:p>
              <a:endParaRPr lang="en-US"/>
            </a:p>
          </p:txBody>
        </p:sp>
        <p:sp>
          <p:nvSpPr>
            <p:cNvPr id="72718" name="Rectangle 23"/>
            <p:cNvSpPr>
              <a:spLocks noChangeArrowheads="1"/>
            </p:cNvSpPr>
            <p:nvPr>
              <p:custDataLst>
                <p:tags r:id="rId16"/>
              </p:custDataLst>
            </p:nvPr>
          </p:nvSpPr>
          <p:spPr bwMode="auto">
            <a:xfrm>
              <a:off x="50530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72719" name="Rectangle 24"/>
            <p:cNvSpPr>
              <a:spLocks noChangeArrowheads="1"/>
            </p:cNvSpPr>
            <p:nvPr>
              <p:custDataLst>
                <p:tags r:id="rId17"/>
              </p:custDataLst>
            </p:nvPr>
          </p:nvSpPr>
          <p:spPr bwMode="auto">
            <a:xfrm>
              <a:off x="66786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72720" name="Line 44"/>
            <p:cNvSpPr>
              <a:spLocks noChangeShapeType="1"/>
            </p:cNvSpPr>
            <p:nvPr>
              <p:custDataLst>
                <p:tags r:id="rId18"/>
              </p:custDataLst>
            </p:nvPr>
          </p:nvSpPr>
          <p:spPr bwMode="auto">
            <a:xfrm>
              <a:off x="8253413" y="4419600"/>
              <a:ext cx="0" cy="1905000"/>
            </a:xfrm>
            <a:prstGeom prst="line">
              <a:avLst/>
            </a:prstGeom>
            <a:noFill/>
            <a:ln w="9525">
              <a:solidFill>
                <a:schemeClr val="tx1"/>
              </a:solidFill>
              <a:round/>
              <a:headEnd/>
              <a:tailEnd/>
            </a:ln>
          </p:spPr>
          <p:txBody>
            <a:bodyPr wrap="none" anchor="ctr"/>
            <a:lstStyle/>
            <a:p>
              <a:endParaRPr lang="en-US"/>
            </a:p>
          </p:txBody>
        </p:sp>
        <p:sp>
          <p:nvSpPr>
            <p:cNvPr id="72721" name="Line 45"/>
            <p:cNvSpPr>
              <a:spLocks noChangeShapeType="1"/>
            </p:cNvSpPr>
            <p:nvPr>
              <p:custDataLst>
                <p:tags r:id="rId19"/>
              </p:custDataLst>
            </p:nvPr>
          </p:nvSpPr>
          <p:spPr bwMode="auto">
            <a:xfrm>
              <a:off x="5815013" y="6324600"/>
              <a:ext cx="2438400" cy="0"/>
            </a:xfrm>
            <a:prstGeom prst="line">
              <a:avLst/>
            </a:prstGeom>
            <a:noFill/>
            <a:ln w="9525">
              <a:solidFill>
                <a:schemeClr val="tx1"/>
              </a:solidFill>
              <a:round/>
              <a:headEnd/>
              <a:tailEnd/>
            </a:ln>
          </p:spPr>
          <p:txBody>
            <a:bodyPr wrap="none" anchor="ctr"/>
            <a:lstStyle/>
            <a:p>
              <a:endParaRPr lang="en-US"/>
            </a:p>
          </p:txBody>
        </p:sp>
        <p:sp>
          <p:nvSpPr>
            <p:cNvPr id="72722" name="Text Box 47"/>
            <p:cNvSpPr txBox="1">
              <a:spLocks noChangeArrowheads="1"/>
            </p:cNvSpPr>
            <p:nvPr>
              <p:custDataLst>
                <p:tags r:id="rId20"/>
              </p:custDataLst>
            </p:nvPr>
          </p:nvSpPr>
          <p:spPr bwMode="auto">
            <a:xfrm>
              <a:off x="7643813" y="3276600"/>
              <a:ext cx="333746" cy="369332"/>
            </a:xfrm>
            <a:prstGeom prst="rect">
              <a:avLst/>
            </a:prstGeom>
            <a:noFill/>
            <a:ln w="9525">
              <a:noFill/>
              <a:miter lim="800000"/>
              <a:headEnd/>
              <a:tailEnd/>
            </a:ln>
          </p:spPr>
          <p:txBody>
            <a:bodyPr wrap="none">
              <a:spAutoFit/>
            </a:bodyPr>
            <a:lstStyle/>
            <a:p>
              <a:r>
                <a:rPr lang="en-US">
                  <a:solidFill>
                    <a:srgbClr val="FF00FF"/>
                  </a:solidFill>
                </a:rPr>
                <a:t>D</a:t>
              </a:r>
            </a:p>
          </p:txBody>
        </p:sp>
        <p:sp>
          <p:nvSpPr>
            <p:cNvPr id="72723" name="Text Box 48"/>
            <p:cNvSpPr txBox="1">
              <a:spLocks noChangeArrowheads="1"/>
            </p:cNvSpPr>
            <p:nvPr>
              <p:custDataLst>
                <p:tags r:id="rId21"/>
              </p:custDataLst>
            </p:nvPr>
          </p:nvSpPr>
          <p:spPr bwMode="auto">
            <a:xfrm>
              <a:off x="4595813" y="5791200"/>
              <a:ext cx="333746" cy="369332"/>
            </a:xfrm>
            <a:prstGeom prst="rect">
              <a:avLst/>
            </a:prstGeom>
            <a:noFill/>
            <a:ln w="9525">
              <a:noFill/>
              <a:miter lim="800000"/>
              <a:headEnd/>
              <a:tailEnd/>
            </a:ln>
          </p:spPr>
          <p:txBody>
            <a:bodyPr wrap="none">
              <a:spAutoFit/>
            </a:bodyPr>
            <a:lstStyle/>
            <a:p>
              <a:r>
                <a:rPr lang="en-US" dirty="0">
                  <a:solidFill>
                    <a:srgbClr val="FF00FF"/>
                  </a:solidFill>
                </a:rPr>
                <a:t>D</a:t>
              </a:r>
            </a:p>
          </p:txBody>
        </p:sp>
        <p:sp>
          <p:nvSpPr>
            <p:cNvPr id="36" name="TextBox 35"/>
            <p:cNvSpPr txBox="1"/>
            <p:nvPr>
              <p:custDataLst>
                <p:tags r:id="rId22"/>
              </p:custDataLst>
            </p:nvPr>
          </p:nvSpPr>
          <p:spPr>
            <a:xfrm>
              <a:off x="6135688" y="3886200"/>
              <a:ext cx="309700" cy="400110"/>
            </a:xfrm>
            <a:prstGeom prst="rect">
              <a:avLst/>
            </a:prstGeom>
            <a:noFill/>
          </p:spPr>
          <p:txBody>
            <a:bodyPr wrap="none">
              <a:spAutoFit/>
            </a:bodyPr>
            <a:lstStyle/>
            <a:p>
              <a:pPr>
                <a:defRPr/>
              </a:pPr>
              <a:r>
                <a:rPr lang="en-US" sz="2000" dirty="0">
                  <a:solidFill>
                    <a:srgbClr val="FF0000"/>
                  </a:solidFill>
                </a:rPr>
                <a:t>T</a:t>
              </a:r>
            </a:p>
          </p:txBody>
        </p:sp>
        <p:sp>
          <p:nvSpPr>
            <p:cNvPr id="38" name="TextBox 37"/>
            <p:cNvSpPr txBox="1"/>
            <p:nvPr>
              <p:custDataLst>
                <p:tags r:id="rId23"/>
              </p:custDataLst>
            </p:nvPr>
          </p:nvSpPr>
          <p:spPr>
            <a:xfrm>
              <a:off x="5257800" y="4552950"/>
              <a:ext cx="309700" cy="400110"/>
            </a:xfrm>
            <a:prstGeom prst="rect">
              <a:avLst/>
            </a:prstGeom>
            <a:noFill/>
          </p:spPr>
          <p:txBody>
            <a:bodyPr wrap="none">
              <a:spAutoFit/>
            </a:bodyPr>
            <a:lstStyle/>
            <a:p>
              <a:pPr>
                <a:defRPr/>
              </a:pPr>
              <a:r>
                <a:rPr lang="en-US" sz="2000" dirty="0">
                  <a:solidFill>
                    <a:srgbClr val="FF0000"/>
                  </a:solidFill>
                </a:rPr>
                <a:t>T</a:t>
              </a:r>
            </a:p>
          </p:txBody>
        </p:sp>
        <p:sp>
          <p:nvSpPr>
            <p:cNvPr id="39" name="TextBox 38"/>
            <p:cNvSpPr txBox="1"/>
            <p:nvPr>
              <p:custDataLst>
                <p:tags r:id="rId24"/>
              </p:custDataLst>
            </p:nvPr>
          </p:nvSpPr>
          <p:spPr>
            <a:xfrm>
              <a:off x="60960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40" name="TextBox 39"/>
            <p:cNvSpPr txBox="1"/>
            <p:nvPr>
              <p:custDataLst>
                <p:tags r:id="rId25"/>
              </p:custDataLst>
            </p:nvPr>
          </p:nvSpPr>
          <p:spPr>
            <a:xfrm>
              <a:off x="76962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41" name="TextBox 40"/>
            <p:cNvSpPr txBox="1"/>
            <p:nvPr>
              <p:custDataLst>
                <p:tags r:id="rId26"/>
              </p:custDataLst>
            </p:nvPr>
          </p:nvSpPr>
          <p:spPr>
            <a:xfrm>
              <a:off x="5297488" y="3886200"/>
              <a:ext cx="314510" cy="400110"/>
            </a:xfrm>
            <a:prstGeom prst="rect">
              <a:avLst/>
            </a:prstGeom>
            <a:noFill/>
          </p:spPr>
          <p:txBody>
            <a:bodyPr wrap="none">
              <a:spAutoFit/>
            </a:bodyPr>
            <a:lstStyle/>
            <a:p>
              <a:pPr>
                <a:defRPr/>
              </a:pPr>
              <a:r>
                <a:rPr lang="en-US" sz="2000" dirty="0"/>
                <a:t>F</a:t>
              </a:r>
            </a:p>
          </p:txBody>
        </p:sp>
        <p:sp>
          <p:nvSpPr>
            <p:cNvPr id="42" name="TextBox 41"/>
            <p:cNvSpPr txBox="1"/>
            <p:nvPr>
              <p:custDataLst>
                <p:tags r:id="rId27"/>
              </p:custDataLst>
            </p:nvPr>
          </p:nvSpPr>
          <p:spPr>
            <a:xfrm>
              <a:off x="6897688" y="3886200"/>
              <a:ext cx="314510" cy="400110"/>
            </a:xfrm>
            <a:prstGeom prst="rect">
              <a:avLst/>
            </a:prstGeom>
            <a:noFill/>
          </p:spPr>
          <p:txBody>
            <a:bodyPr wrap="none">
              <a:spAutoFit/>
            </a:bodyPr>
            <a:lstStyle/>
            <a:p>
              <a:pPr>
                <a:defRPr/>
              </a:pPr>
              <a:r>
                <a:rPr lang="en-US" sz="2000" dirty="0"/>
                <a:t>F</a:t>
              </a:r>
            </a:p>
          </p:txBody>
        </p:sp>
        <p:sp>
          <p:nvSpPr>
            <p:cNvPr id="43" name="TextBox 42"/>
            <p:cNvSpPr txBox="1"/>
            <p:nvPr>
              <p:custDataLst>
                <p:tags r:id="rId28"/>
              </p:custDataLst>
            </p:nvPr>
          </p:nvSpPr>
          <p:spPr>
            <a:xfrm>
              <a:off x="7696200" y="3886200"/>
              <a:ext cx="314510" cy="400110"/>
            </a:xfrm>
            <a:prstGeom prst="rect">
              <a:avLst/>
            </a:prstGeom>
            <a:noFill/>
          </p:spPr>
          <p:txBody>
            <a:bodyPr wrap="none">
              <a:spAutoFit/>
            </a:bodyPr>
            <a:lstStyle/>
            <a:p>
              <a:pPr>
                <a:defRPr/>
              </a:pPr>
              <a:r>
                <a:rPr lang="en-US" sz="2000" dirty="0"/>
                <a:t>F</a:t>
              </a:r>
            </a:p>
          </p:txBody>
        </p:sp>
        <p:sp>
          <p:nvSpPr>
            <p:cNvPr id="44" name="TextBox 43"/>
            <p:cNvSpPr txBox="1"/>
            <p:nvPr>
              <p:custDataLst>
                <p:tags r:id="rId29"/>
              </p:custDataLst>
            </p:nvPr>
          </p:nvSpPr>
          <p:spPr>
            <a:xfrm>
              <a:off x="6135688" y="4552950"/>
              <a:ext cx="314510" cy="400110"/>
            </a:xfrm>
            <a:prstGeom prst="rect">
              <a:avLst/>
            </a:prstGeom>
            <a:noFill/>
          </p:spPr>
          <p:txBody>
            <a:bodyPr wrap="none">
              <a:spAutoFit/>
            </a:bodyPr>
            <a:lstStyle/>
            <a:p>
              <a:pPr>
                <a:defRPr/>
              </a:pPr>
              <a:r>
                <a:rPr lang="en-US" sz="2000" dirty="0"/>
                <a:t>F</a:t>
              </a:r>
            </a:p>
          </p:txBody>
        </p:sp>
        <p:sp>
          <p:nvSpPr>
            <p:cNvPr id="45" name="TextBox 44"/>
            <p:cNvSpPr txBox="1"/>
            <p:nvPr>
              <p:custDataLst>
                <p:tags r:id="rId30"/>
              </p:custDataLst>
            </p:nvPr>
          </p:nvSpPr>
          <p:spPr>
            <a:xfrm>
              <a:off x="6858000" y="4552950"/>
              <a:ext cx="314510" cy="400110"/>
            </a:xfrm>
            <a:prstGeom prst="rect">
              <a:avLst/>
            </a:prstGeom>
            <a:noFill/>
          </p:spPr>
          <p:txBody>
            <a:bodyPr wrap="none">
              <a:spAutoFit/>
            </a:bodyPr>
            <a:lstStyle/>
            <a:p>
              <a:pPr>
                <a:defRPr/>
              </a:pPr>
              <a:r>
                <a:rPr lang="en-US" sz="2000" dirty="0"/>
                <a:t>F</a:t>
              </a:r>
            </a:p>
          </p:txBody>
        </p:sp>
        <p:sp>
          <p:nvSpPr>
            <p:cNvPr id="46" name="TextBox 45"/>
            <p:cNvSpPr txBox="1"/>
            <p:nvPr>
              <p:custDataLst>
                <p:tags r:id="rId31"/>
              </p:custDataLst>
            </p:nvPr>
          </p:nvSpPr>
          <p:spPr>
            <a:xfrm>
              <a:off x="7696200" y="4552950"/>
              <a:ext cx="314510" cy="400110"/>
            </a:xfrm>
            <a:prstGeom prst="rect">
              <a:avLst/>
            </a:prstGeom>
            <a:noFill/>
          </p:spPr>
          <p:txBody>
            <a:bodyPr wrap="none">
              <a:spAutoFit/>
            </a:bodyPr>
            <a:lstStyle/>
            <a:p>
              <a:pPr>
                <a:defRPr/>
              </a:pPr>
              <a:r>
                <a:rPr lang="en-US" sz="2000" dirty="0"/>
                <a:t>F</a:t>
              </a:r>
            </a:p>
          </p:txBody>
        </p:sp>
        <p:sp>
          <p:nvSpPr>
            <p:cNvPr id="47" name="TextBox 46"/>
            <p:cNvSpPr txBox="1"/>
            <p:nvPr>
              <p:custDataLst>
                <p:tags r:id="rId32"/>
              </p:custDataLst>
            </p:nvPr>
          </p:nvSpPr>
          <p:spPr>
            <a:xfrm>
              <a:off x="5257800" y="5181600"/>
              <a:ext cx="314510" cy="400110"/>
            </a:xfrm>
            <a:prstGeom prst="rect">
              <a:avLst/>
            </a:prstGeom>
            <a:noFill/>
          </p:spPr>
          <p:txBody>
            <a:bodyPr wrap="none">
              <a:spAutoFit/>
            </a:bodyPr>
            <a:lstStyle/>
            <a:p>
              <a:pPr>
                <a:defRPr/>
              </a:pPr>
              <a:r>
                <a:rPr lang="en-US" sz="2000" dirty="0"/>
                <a:t>F</a:t>
              </a:r>
            </a:p>
          </p:txBody>
        </p:sp>
        <p:sp>
          <p:nvSpPr>
            <p:cNvPr id="48" name="TextBox 47"/>
            <p:cNvSpPr txBox="1"/>
            <p:nvPr>
              <p:custDataLst>
                <p:tags r:id="rId33"/>
              </p:custDataLst>
            </p:nvPr>
          </p:nvSpPr>
          <p:spPr>
            <a:xfrm>
              <a:off x="6897688" y="5162550"/>
              <a:ext cx="314510" cy="400110"/>
            </a:xfrm>
            <a:prstGeom prst="rect">
              <a:avLst/>
            </a:prstGeom>
            <a:noFill/>
          </p:spPr>
          <p:txBody>
            <a:bodyPr wrap="none">
              <a:spAutoFit/>
            </a:bodyPr>
            <a:lstStyle/>
            <a:p>
              <a:pPr>
                <a:defRPr/>
              </a:pPr>
              <a:r>
                <a:rPr lang="en-US" sz="2000" dirty="0"/>
                <a:t>F</a:t>
              </a:r>
            </a:p>
          </p:txBody>
        </p:sp>
        <p:sp>
          <p:nvSpPr>
            <p:cNvPr id="49" name="TextBox 48"/>
            <p:cNvSpPr txBox="1"/>
            <p:nvPr>
              <p:custDataLst>
                <p:tags r:id="rId34"/>
              </p:custDataLst>
            </p:nvPr>
          </p:nvSpPr>
          <p:spPr>
            <a:xfrm>
              <a:off x="5257800" y="5848350"/>
              <a:ext cx="314510" cy="400110"/>
            </a:xfrm>
            <a:prstGeom prst="rect">
              <a:avLst/>
            </a:prstGeom>
            <a:noFill/>
          </p:spPr>
          <p:txBody>
            <a:bodyPr wrap="none">
              <a:spAutoFit/>
            </a:bodyPr>
            <a:lstStyle/>
            <a:p>
              <a:pPr>
                <a:defRPr/>
              </a:pPr>
              <a:r>
                <a:rPr lang="en-US" sz="2000" dirty="0"/>
                <a:t>F</a:t>
              </a:r>
            </a:p>
          </p:txBody>
        </p:sp>
        <p:sp>
          <p:nvSpPr>
            <p:cNvPr id="50" name="TextBox 49"/>
            <p:cNvSpPr txBox="1"/>
            <p:nvPr>
              <p:custDataLst>
                <p:tags r:id="rId35"/>
              </p:custDataLst>
            </p:nvPr>
          </p:nvSpPr>
          <p:spPr>
            <a:xfrm>
              <a:off x="6096000" y="5848350"/>
              <a:ext cx="314510" cy="400110"/>
            </a:xfrm>
            <a:prstGeom prst="rect">
              <a:avLst/>
            </a:prstGeom>
            <a:noFill/>
          </p:spPr>
          <p:txBody>
            <a:bodyPr wrap="none">
              <a:spAutoFit/>
            </a:bodyPr>
            <a:lstStyle/>
            <a:p>
              <a:pPr>
                <a:defRPr/>
              </a:pPr>
              <a:r>
                <a:rPr lang="en-US" sz="2000" dirty="0"/>
                <a:t>F</a:t>
              </a:r>
            </a:p>
          </p:txBody>
        </p:sp>
        <p:sp>
          <p:nvSpPr>
            <p:cNvPr id="51" name="TextBox 50"/>
            <p:cNvSpPr txBox="1"/>
            <p:nvPr>
              <p:custDataLst>
                <p:tags r:id="rId36"/>
              </p:custDataLst>
            </p:nvPr>
          </p:nvSpPr>
          <p:spPr>
            <a:xfrm>
              <a:off x="6897688" y="5848350"/>
              <a:ext cx="314510" cy="400110"/>
            </a:xfrm>
            <a:prstGeom prst="rect">
              <a:avLst/>
            </a:prstGeom>
            <a:noFill/>
          </p:spPr>
          <p:txBody>
            <a:bodyPr wrap="none">
              <a:spAutoFit/>
            </a:bodyPr>
            <a:lstStyle/>
            <a:p>
              <a:pPr>
                <a:defRPr/>
              </a:pPr>
              <a:r>
                <a:rPr lang="en-US" sz="2000" dirty="0"/>
                <a:t>F</a:t>
              </a:r>
            </a:p>
          </p:txBody>
        </p:sp>
        <p:sp>
          <p:nvSpPr>
            <p:cNvPr id="52" name="TextBox 51"/>
            <p:cNvSpPr txBox="1"/>
            <p:nvPr>
              <p:custDataLst>
                <p:tags r:id="rId37"/>
              </p:custDataLst>
            </p:nvPr>
          </p:nvSpPr>
          <p:spPr>
            <a:xfrm>
              <a:off x="7696200" y="5848350"/>
              <a:ext cx="314510" cy="400110"/>
            </a:xfrm>
            <a:prstGeom prst="rect">
              <a:avLst/>
            </a:prstGeom>
            <a:noFill/>
          </p:spPr>
          <p:txBody>
            <a:bodyPr wrap="none">
              <a:spAutoFit/>
            </a:bodyPr>
            <a:lstStyle/>
            <a:p>
              <a:pPr>
                <a:defRPr/>
              </a:pPr>
              <a:r>
                <a:rPr lang="en-US" sz="2000" dirty="0"/>
                <a:t>F</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custDataLst>
              <p:tags r:id="rId1"/>
            </p:custDataLst>
          </p:nvPr>
        </p:nvSpPr>
        <p:spPr/>
        <p:txBody>
          <a:bodyPr/>
          <a:lstStyle/>
          <a:p>
            <a:pPr eaLnBrk="1" hangingPunct="1"/>
            <a:r>
              <a:rPr lang="en-US" dirty="0"/>
              <a:t>Adjacency Matrix Properties</a:t>
            </a:r>
          </a:p>
        </p:txBody>
      </p:sp>
      <p:sp>
        <p:nvSpPr>
          <p:cNvPr id="74754" name="Content Placeholder 2"/>
          <p:cNvSpPr>
            <a:spLocks noGrp="1"/>
          </p:cNvSpPr>
          <p:nvPr>
            <p:ph idx="1"/>
            <p:custDataLst>
              <p:tags r:id="rId2"/>
            </p:custDataLst>
          </p:nvPr>
        </p:nvSpPr>
        <p:spPr/>
        <p:txBody>
          <a:bodyPr/>
          <a:lstStyle/>
          <a:p>
            <a:pPr eaLnBrk="1" hangingPunct="1"/>
            <a:r>
              <a:rPr lang="en-US" dirty="0"/>
              <a:t>Running time to:</a:t>
            </a:r>
          </a:p>
          <a:p>
            <a:pPr lvl="1" eaLnBrk="1" hangingPunct="1"/>
            <a:r>
              <a:rPr lang="en-US" dirty="0"/>
              <a:t>Get a vertex’s out-edges: </a:t>
            </a:r>
          </a:p>
          <a:p>
            <a:pPr lvl="1" eaLnBrk="1" hangingPunct="1"/>
            <a:r>
              <a:rPr lang="en-US" dirty="0"/>
              <a:t>Get a vertex’s in-edges: </a:t>
            </a:r>
          </a:p>
          <a:p>
            <a:pPr lvl="1" eaLnBrk="1" hangingPunct="1"/>
            <a:r>
              <a:rPr lang="en-US" dirty="0"/>
              <a:t>Decide if some edge exists: </a:t>
            </a:r>
          </a:p>
          <a:p>
            <a:pPr lvl="1" eaLnBrk="1" hangingPunct="1"/>
            <a:r>
              <a:rPr lang="en-US" dirty="0"/>
              <a:t>Insert an edge: </a:t>
            </a:r>
          </a:p>
          <a:p>
            <a:pPr lvl="1" eaLnBrk="1" hangingPunct="1"/>
            <a:r>
              <a:rPr lang="en-US" dirty="0"/>
              <a:t>Delete an edge: </a:t>
            </a:r>
          </a:p>
          <a:p>
            <a:pPr lvl="1" eaLnBrk="1" hangingPunct="1"/>
            <a:endParaRPr lang="en-US" dirty="0"/>
          </a:p>
          <a:p>
            <a:pPr eaLnBrk="1" hangingPunct="1"/>
            <a:r>
              <a:rPr lang="en-US" dirty="0"/>
              <a:t>Space requirements:</a:t>
            </a:r>
          </a:p>
          <a:p>
            <a:pPr eaLnBrk="1" hangingPunct="1"/>
            <a:endParaRPr lang="en-US" dirty="0"/>
          </a:p>
          <a:p>
            <a:pPr lvl="1" eaLnBrk="1" hangingPunct="1">
              <a:buFontTx/>
              <a:buNone/>
            </a:pPr>
            <a:endParaRPr lang="en-US" sz="1000" dirty="0"/>
          </a:p>
          <a:p>
            <a:pPr eaLnBrk="1" hangingPunct="1"/>
            <a:r>
              <a:rPr lang="en-US" dirty="0"/>
              <a:t>Best for sparse or dense graphs?</a:t>
            </a:r>
          </a:p>
          <a:p>
            <a:pPr lvl="1" eaLnBrk="1" hangingPunct="1"/>
            <a:endParaRPr lang="en-US" dirty="0"/>
          </a:p>
          <a:p>
            <a:pPr eaLnBrk="1" hangingPunct="1"/>
            <a:endParaRPr lang="en-US" dirty="0"/>
          </a:p>
          <a:p>
            <a:pPr lvl="1" eaLnBrk="1" hangingPunct="1"/>
            <a:endParaRPr lang="en-US" dirty="0"/>
          </a:p>
        </p:txBody>
      </p:sp>
      <p:sp>
        <p:nvSpPr>
          <p:cNvPr id="5" name="Date Placeholder 4"/>
          <p:cNvSpPr>
            <a:spLocks noGrp="1"/>
          </p:cNvSpPr>
          <p:nvPr>
            <p:ph type="dt" sz="half" idx="10"/>
            <p:custDataLst>
              <p:tags r:id="rId3"/>
            </p:custDataLst>
          </p:nvPr>
        </p:nvSpPr>
        <p:spPr/>
        <p:txBody>
          <a:bodyPr/>
          <a:lstStyle/>
          <a:p>
            <a:pPr>
              <a:defRPr/>
            </a:pPr>
            <a:r>
              <a:rPr lang="en-US"/>
              <a:t>8/05/2022</a:t>
            </a:r>
          </a:p>
        </p:txBody>
      </p:sp>
      <p:sp>
        <p:nvSpPr>
          <p:cNvPr id="6" name="Slide Number Placeholder 5"/>
          <p:cNvSpPr>
            <a:spLocks noGrp="1"/>
          </p:cNvSpPr>
          <p:nvPr>
            <p:ph type="sldNum" sz="quarter" idx="12"/>
            <p:custDataLst>
              <p:tags r:id="rId4"/>
            </p:custDataLst>
          </p:nvPr>
        </p:nvSpPr>
        <p:spPr/>
        <p:txBody>
          <a:bodyPr/>
          <a:lstStyle/>
          <a:p>
            <a:pPr>
              <a:defRPr/>
            </a:pPr>
            <a:fld id="{06DA07F8-2F54-4B2E-A484-01CC77718B78}" type="slidenum">
              <a:rPr lang="en-US" smtClean="0"/>
              <a:pPr>
                <a:defRPr/>
              </a:pPr>
              <a:t>23</a:t>
            </a:fld>
            <a:endParaRPr lang="en-US"/>
          </a:p>
        </p:txBody>
      </p:sp>
      <p:grpSp>
        <p:nvGrpSpPr>
          <p:cNvPr id="39" name="Group 42"/>
          <p:cNvGrpSpPr>
            <a:grpSpLocks/>
          </p:cNvGrpSpPr>
          <p:nvPr>
            <p:custDataLst>
              <p:tags r:id="rId5"/>
            </p:custDataLst>
          </p:nvPr>
        </p:nvGrpSpPr>
        <p:grpSpPr bwMode="auto">
          <a:xfrm>
            <a:off x="7443560" y="4258471"/>
            <a:ext cx="2895600" cy="1787525"/>
            <a:chOff x="536" y="1747"/>
            <a:chExt cx="1824" cy="1126"/>
          </a:xfrm>
        </p:grpSpPr>
        <p:sp>
          <p:nvSpPr>
            <p:cNvPr id="40" name="Oval 30"/>
            <p:cNvSpPr>
              <a:spLocks noChangeAspect="1" noChangeArrowheads="1"/>
            </p:cNvSpPr>
            <p:nvPr>
              <p:custDataLst>
                <p:tags r:id="rId38"/>
              </p:custDataLst>
            </p:nvPr>
          </p:nvSpPr>
          <p:spPr bwMode="auto">
            <a:xfrm>
              <a:off x="754" y="2285"/>
              <a:ext cx="180" cy="180"/>
            </a:xfrm>
            <a:prstGeom prst="ellipse">
              <a:avLst/>
            </a:prstGeom>
            <a:solidFill>
              <a:schemeClr val="bg1"/>
            </a:solidFill>
            <a:ln w="28575">
              <a:solidFill>
                <a:srgbClr val="FF0000"/>
              </a:solidFill>
              <a:round/>
              <a:headEnd/>
              <a:tailEnd/>
            </a:ln>
          </p:spPr>
          <p:txBody>
            <a:bodyPr wrap="none" anchor="ctr"/>
            <a:lstStyle/>
            <a:p>
              <a:endParaRPr lang="en-US"/>
            </a:p>
          </p:txBody>
        </p:sp>
        <p:sp>
          <p:nvSpPr>
            <p:cNvPr id="41" name="Text Box 31"/>
            <p:cNvSpPr txBox="1">
              <a:spLocks noChangeArrowheads="1"/>
            </p:cNvSpPr>
            <p:nvPr>
              <p:custDataLst>
                <p:tags r:id="rId39"/>
              </p:custDataLst>
            </p:nvPr>
          </p:nvSpPr>
          <p:spPr bwMode="auto">
            <a:xfrm>
              <a:off x="536" y="2093"/>
              <a:ext cx="194" cy="233"/>
            </a:xfrm>
            <a:prstGeom prst="rect">
              <a:avLst/>
            </a:prstGeom>
            <a:noFill/>
            <a:ln w="9525">
              <a:noFill/>
              <a:miter lim="800000"/>
              <a:headEnd/>
              <a:tailEnd/>
            </a:ln>
          </p:spPr>
          <p:txBody>
            <a:bodyPr wrap="none">
              <a:spAutoFit/>
            </a:bodyPr>
            <a:lstStyle/>
            <a:p>
              <a:r>
                <a:rPr lang="en-US">
                  <a:solidFill>
                    <a:srgbClr val="FF0000"/>
                  </a:solidFill>
                </a:rPr>
                <a:t>A</a:t>
              </a:r>
              <a:endParaRPr lang="en-US"/>
            </a:p>
          </p:txBody>
        </p:sp>
        <p:sp>
          <p:nvSpPr>
            <p:cNvPr id="42" name="Oval 32"/>
            <p:cNvSpPr>
              <a:spLocks noChangeAspect="1" noChangeArrowheads="1"/>
            </p:cNvSpPr>
            <p:nvPr>
              <p:custDataLst>
                <p:tags r:id="rId40"/>
              </p:custDataLst>
            </p:nvPr>
          </p:nvSpPr>
          <p:spPr bwMode="auto">
            <a:xfrm>
              <a:off x="1470" y="2572"/>
              <a:ext cx="180" cy="180"/>
            </a:xfrm>
            <a:prstGeom prst="ellipse">
              <a:avLst/>
            </a:prstGeom>
            <a:solidFill>
              <a:schemeClr val="bg1"/>
            </a:solidFill>
            <a:ln w="28575">
              <a:solidFill>
                <a:srgbClr val="008000"/>
              </a:solidFill>
              <a:round/>
              <a:headEnd/>
              <a:tailEnd/>
            </a:ln>
          </p:spPr>
          <p:txBody>
            <a:bodyPr wrap="none" anchor="ctr"/>
            <a:lstStyle/>
            <a:p>
              <a:endParaRPr lang="en-US"/>
            </a:p>
          </p:txBody>
        </p:sp>
        <p:sp>
          <p:nvSpPr>
            <p:cNvPr id="43" name="Text Box 33"/>
            <p:cNvSpPr txBox="1">
              <a:spLocks noChangeArrowheads="1"/>
            </p:cNvSpPr>
            <p:nvPr>
              <p:custDataLst>
                <p:tags r:id="rId41"/>
              </p:custDataLst>
            </p:nvPr>
          </p:nvSpPr>
          <p:spPr bwMode="auto">
            <a:xfrm>
              <a:off x="1632" y="2640"/>
              <a:ext cx="204" cy="233"/>
            </a:xfrm>
            <a:prstGeom prst="rect">
              <a:avLst/>
            </a:prstGeom>
            <a:noFill/>
            <a:ln w="9525">
              <a:noFill/>
              <a:miter lim="800000"/>
              <a:headEnd/>
              <a:tailEnd/>
            </a:ln>
          </p:spPr>
          <p:txBody>
            <a:bodyPr wrap="none">
              <a:spAutoFit/>
            </a:bodyPr>
            <a:lstStyle/>
            <a:p>
              <a:r>
                <a:rPr lang="en-US">
                  <a:solidFill>
                    <a:srgbClr val="008000"/>
                  </a:solidFill>
                </a:rPr>
                <a:t>B</a:t>
              </a:r>
              <a:endParaRPr lang="en-US"/>
            </a:p>
          </p:txBody>
        </p:sp>
        <p:sp>
          <p:nvSpPr>
            <p:cNvPr id="44" name="Oval 34"/>
            <p:cNvSpPr>
              <a:spLocks noChangeAspect="1" noChangeArrowheads="1"/>
            </p:cNvSpPr>
            <p:nvPr>
              <p:custDataLst>
                <p:tags r:id="rId42"/>
              </p:custDataLst>
            </p:nvPr>
          </p:nvSpPr>
          <p:spPr bwMode="auto">
            <a:xfrm>
              <a:off x="2010" y="2141"/>
              <a:ext cx="180" cy="180"/>
            </a:xfrm>
            <a:prstGeom prst="ellipse">
              <a:avLst/>
            </a:prstGeom>
            <a:solidFill>
              <a:schemeClr val="bg1"/>
            </a:solidFill>
            <a:ln w="28575">
              <a:solidFill>
                <a:srgbClr val="0000FF"/>
              </a:solidFill>
              <a:round/>
              <a:headEnd/>
              <a:tailEnd/>
            </a:ln>
          </p:spPr>
          <p:txBody>
            <a:bodyPr wrap="none" anchor="ctr"/>
            <a:lstStyle/>
            <a:p>
              <a:pPr algn="ctr"/>
              <a:endParaRPr lang="en-US"/>
            </a:p>
          </p:txBody>
        </p:sp>
        <p:sp>
          <p:nvSpPr>
            <p:cNvPr id="45" name="Text Box 35"/>
            <p:cNvSpPr txBox="1">
              <a:spLocks noChangeArrowheads="1"/>
            </p:cNvSpPr>
            <p:nvPr>
              <p:custDataLst>
                <p:tags r:id="rId43"/>
              </p:custDataLst>
            </p:nvPr>
          </p:nvSpPr>
          <p:spPr bwMode="auto">
            <a:xfrm>
              <a:off x="2160" y="2189"/>
              <a:ext cx="200" cy="233"/>
            </a:xfrm>
            <a:prstGeom prst="rect">
              <a:avLst/>
            </a:prstGeom>
            <a:noFill/>
            <a:ln w="9525">
              <a:noFill/>
              <a:miter lim="800000"/>
              <a:headEnd/>
              <a:tailEnd/>
            </a:ln>
          </p:spPr>
          <p:txBody>
            <a:bodyPr wrap="none">
              <a:spAutoFit/>
            </a:bodyPr>
            <a:lstStyle/>
            <a:p>
              <a:r>
                <a:rPr lang="en-US">
                  <a:solidFill>
                    <a:srgbClr val="0000FF"/>
                  </a:solidFill>
                </a:rPr>
                <a:t>C</a:t>
              </a:r>
              <a:endParaRPr lang="en-US"/>
            </a:p>
          </p:txBody>
        </p:sp>
        <p:cxnSp>
          <p:nvCxnSpPr>
            <p:cNvPr id="46" name="AutoShape 36"/>
            <p:cNvCxnSpPr>
              <a:cxnSpLocks noChangeShapeType="1"/>
              <a:stCxn id="44" idx="4"/>
              <a:endCxn id="42" idx="6"/>
            </p:cNvCxnSpPr>
            <p:nvPr>
              <p:custDataLst>
                <p:tags r:id="rId44"/>
              </p:custDataLst>
            </p:nvPr>
          </p:nvCxnSpPr>
          <p:spPr bwMode="auto">
            <a:xfrm rot="5400000">
              <a:off x="1712" y="2273"/>
              <a:ext cx="334" cy="443"/>
            </a:xfrm>
            <a:prstGeom prst="curvedConnector2">
              <a:avLst/>
            </a:prstGeom>
            <a:noFill/>
            <a:ln w="9525">
              <a:solidFill>
                <a:schemeClr val="tx1"/>
              </a:solidFill>
              <a:round/>
              <a:headEnd/>
              <a:tailEnd type="triangle" w="med" len="med"/>
            </a:ln>
          </p:spPr>
        </p:cxnSp>
        <p:cxnSp>
          <p:nvCxnSpPr>
            <p:cNvPr id="47" name="AutoShape 37"/>
            <p:cNvCxnSpPr>
              <a:cxnSpLocks noChangeShapeType="1"/>
              <a:stCxn id="42" idx="2"/>
              <a:endCxn id="40" idx="4"/>
            </p:cNvCxnSpPr>
            <p:nvPr>
              <p:custDataLst>
                <p:tags r:id="rId45"/>
              </p:custDataLst>
            </p:nvPr>
          </p:nvCxnSpPr>
          <p:spPr bwMode="auto">
            <a:xfrm rot="10800000">
              <a:off x="844" y="2471"/>
              <a:ext cx="620" cy="191"/>
            </a:xfrm>
            <a:prstGeom prst="curvedConnector2">
              <a:avLst/>
            </a:prstGeom>
            <a:noFill/>
            <a:ln w="9525">
              <a:solidFill>
                <a:schemeClr val="tx1"/>
              </a:solidFill>
              <a:round/>
              <a:headEnd/>
              <a:tailEnd type="triangle" w="med" len="med"/>
            </a:ln>
          </p:spPr>
        </p:cxnSp>
        <p:cxnSp>
          <p:nvCxnSpPr>
            <p:cNvPr id="48" name="AutoShape 38"/>
            <p:cNvCxnSpPr>
              <a:cxnSpLocks noChangeShapeType="1"/>
              <a:stCxn id="40" idx="6"/>
              <a:endCxn id="42" idx="0"/>
            </p:cNvCxnSpPr>
            <p:nvPr>
              <p:custDataLst>
                <p:tags r:id="rId46"/>
              </p:custDataLst>
            </p:nvPr>
          </p:nvCxnSpPr>
          <p:spPr bwMode="auto">
            <a:xfrm>
              <a:off x="940" y="2375"/>
              <a:ext cx="620" cy="191"/>
            </a:xfrm>
            <a:prstGeom prst="curvedConnector2">
              <a:avLst/>
            </a:prstGeom>
            <a:noFill/>
            <a:ln w="9525">
              <a:solidFill>
                <a:schemeClr val="tx1"/>
              </a:solidFill>
              <a:round/>
              <a:headEnd/>
              <a:tailEnd type="triangle" w="med" len="med"/>
            </a:ln>
          </p:spPr>
        </p:cxnSp>
        <p:sp>
          <p:nvSpPr>
            <p:cNvPr id="49" name="Oval 39"/>
            <p:cNvSpPr>
              <a:spLocks noChangeAspect="1" noChangeArrowheads="1"/>
            </p:cNvSpPr>
            <p:nvPr>
              <p:custDataLst>
                <p:tags r:id="rId47"/>
              </p:custDataLst>
            </p:nvPr>
          </p:nvSpPr>
          <p:spPr bwMode="auto">
            <a:xfrm>
              <a:off x="1344" y="1949"/>
              <a:ext cx="180" cy="180"/>
            </a:xfrm>
            <a:prstGeom prst="ellipse">
              <a:avLst/>
            </a:prstGeom>
            <a:solidFill>
              <a:schemeClr val="bg1"/>
            </a:solidFill>
            <a:ln w="28575">
              <a:solidFill>
                <a:srgbClr val="FF00FF"/>
              </a:solidFill>
              <a:round/>
              <a:headEnd/>
              <a:tailEnd/>
            </a:ln>
          </p:spPr>
          <p:txBody>
            <a:bodyPr wrap="none" anchor="ctr"/>
            <a:lstStyle/>
            <a:p>
              <a:pPr algn="ctr"/>
              <a:endParaRPr lang="en-US"/>
            </a:p>
          </p:txBody>
        </p:sp>
        <p:cxnSp>
          <p:nvCxnSpPr>
            <p:cNvPr id="50" name="AutoShape 40"/>
            <p:cNvCxnSpPr>
              <a:cxnSpLocks noChangeShapeType="1"/>
              <a:stCxn id="44" idx="1"/>
            </p:cNvCxnSpPr>
            <p:nvPr>
              <p:custDataLst>
                <p:tags r:id="rId48"/>
              </p:custDataLst>
            </p:nvPr>
          </p:nvCxnSpPr>
          <p:spPr bwMode="auto">
            <a:xfrm rot="5400000" flipH="1">
              <a:off x="1728" y="1851"/>
              <a:ext cx="115" cy="500"/>
            </a:xfrm>
            <a:prstGeom prst="curvedConnector2">
              <a:avLst/>
            </a:prstGeom>
            <a:noFill/>
            <a:ln w="9525">
              <a:solidFill>
                <a:schemeClr val="tx1"/>
              </a:solidFill>
              <a:round/>
              <a:headEnd/>
              <a:tailEnd type="triangle" w="med" len="med"/>
            </a:ln>
          </p:spPr>
        </p:cxnSp>
        <p:sp>
          <p:nvSpPr>
            <p:cNvPr id="51" name="Text Box 41"/>
            <p:cNvSpPr txBox="1">
              <a:spLocks noChangeArrowheads="1"/>
            </p:cNvSpPr>
            <p:nvPr>
              <p:custDataLst>
                <p:tags r:id="rId49"/>
              </p:custDataLst>
            </p:nvPr>
          </p:nvSpPr>
          <p:spPr bwMode="auto">
            <a:xfrm>
              <a:off x="1440" y="1747"/>
              <a:ext cx="210" cy="233"/>
            </a:xfrm>
            <a:prstGeom prst="rect">
              <a:avLst/>
            </a:prstGeom>
            <a:noFill/>
            <a:ln w="9525">
              <a:noFill/>
              <a:miter lim="800000"/>
              <a:headEnd/>
              <a:tailEnd/>
            </a:ln>
          </p:spPr>
          <p:txBody>
            <a:bodyPr wrap="none">
              <a:spAutoFit/>
            </a:bodyPr>
            <a:lstStyle/>
            <a:p>
              <a:r>
                <a:rPr lang="en-US">
                  <a:solidFill>
                    <a:srgbClr val="FF00FF"/>
                  </a:solidFill>
                </a:rPr>
                <a:t>D</a:t>
              </a:r>
            </a:p>
          </p:txBody>
        </p:sp>
      </p:grpSp>
      <p:grpSp>
        <p:nvGrpSpPr>
          <p:cNvPr id="52" name="Group 51"/>
          <p:cNvGrpSpPr/>
          <p:nvPr>
            <p:custDataLst>
              <p:tags r:id="rId6"/>
            </p:custDataLst>
          </p:nvPr>
        </p:nvGrpSpPr>
        <p:grpSpPr>
          <a:xfrm>
            <a:off x="6670830" y="1157938"/>
            <a:ext cx="3681413" cy="3048000"/>
            <a:chOff x="4572000" y="3276600"/>
            <a:chExt cx="3681413" cy="3048000"/>
          </a:xfrm>
        </p:grpSpPr>
        <p:sp>
          <p:nvSpPr>
            <p:cNvPr id="53" name="Rectangle 14"/>
            <p:cNvSpPr>
              <a:spLocks noChangeArrowheads="1"/>
            </p:cNvSpPr>
            <p:nvPr>
              <p:custDataLst>
                <p:tags r:id="rId7"/>
              </p:custDataLst>
            </p:nvPr>
          </p:nvSpPr>
          <p:spPr bwMode="auto">
            <a:xfrm>
              <a:off x="5053013" y="3768725"/>
              <a:ext cx="2430462" cy="1981200"/>
            </a:xfrm>
            <a:prstGeom prst="rect">
              <a:avLst/>
            </a:prstGeom>
            <a:solidFill>
              <a:schemeClr val="bg1"/>
            </a:solidFill>
            <a:ln w="9525">
              <a:solidFill>
                <a:schemeClr val="tx1"/>
              </a:solidFill>
              <a:miter lim="800000"/>
              <a:headEnd/>
              <a:tailEnd/>
            </a:ln>
          </p:spPr>
          <p:txBody>
            <a:bodyPr wrap="none" anchor="ctr"/>
            <a:lstStyle/>
            <a:p>
              <a:r>
                <a:rPr lang="en-US"/>
                <a:t>		</a:t>
              </a:r>
            </a:p>
          </p:txBody>
        </p:sp>
        <p:sp>
          <p:nvSpPr>
            <p:cNvPr id="54" name="Text Box 15"/>
            <p:cNvSpPr txBox="1">
              <a:spLocks noChangeArrowheads="1"/>
            </p:cNvSpPr>
            <p:nvPr>
              <p:custDataLst>
                <p:tags r:id="rId8"/>
              </p:custDataLst>
            </p:nvPr>
          </p:nvSpPr>
          <p:spPr bwMode="auto">
            <a:xfrm>
              <a:off x="5205413" y="32766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55" name="Text Box 16"/>
            <p:cNvSpPr txBox="1">
              <a:spLocks noChangeArrowheads="1"/>
            </p:cNvSpPr>
            <p:nvPr>
              <p:custDataLst>
                <p:tags r:id="rId9"/>
              </p:custDataLst>
            </p:nvPr>
          </p:nvSpPr>
          <p:spPr bwMode="auto">
            <a:xfrm>
              <a:off x="6113463" y="32766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56" name="Text Box 17"/>
            <p:cNvSpPr txBox="1">
              <a:spLocks noChangeArrowheads="1"/>
            </p:cNvSpPr>
            <p:nvPr>
              <p:custDataLst>
                <p:tags r:id="rId10"/>
              </p:custDataLst>
            </p:nvPr>
          </p:nvSpPr>
          <p:spPr bwMode="auto">
            <a:xfrm>
              <a:off x="6875463" y="3276600"/>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57" name="Text Box 18"/>
            <p:cNvSpPr txBox="1">
              <a:spLocks noChangeArrowheads="1"/>
            </p:cNvSpPr>
            <p:nvPr>
              <p:custDataLst>
                <p:tags r:id="rId11"/>
              </p:custDataLst>
            </p:nvPr>
          </p:nvSpPr>
          <p:spPr bwMode="auto">
            <a:xfrm>
              <a:off x="4572000" y="38862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58" name="Text Box 19"/>
            <p:cNvSpPr txBox="1">
              <a:spLocks noChangeArrowheads="1"/>
            </p:cNvSpPr>
            <p:nvPr>
              <p:custDataLst>
                <p:tags r:id="rId12"/>
              </p:custDataLst>
            </p:nvPr>
          </p:nvSpPr>
          <p:spPr bwMode="auto">
            <a:xfrm>
              <a:off x="4589463" y="44958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59" name="Text Box 20"/>
            <p:cNvSpPr txBox="1">
              <a:spLocks noChangeArrowheads="1"/>
            </p:cNvSpPr>
            <p:nvPr>
              <p:custDataLst>
                <p:tags r:id="rId13"/>
              </p:custDataLst>
            </p:nvPr>
          </p:nvSpPr>
          <p:spPr bwMode="auto">
            <a:xfrm>
              <a:off x="4589463" y="5216525"/>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60" name="Rectangle 21"/>
            <p:cNvSpPr>
              <a:spLocks noChangeArrowheads="1"/>
            </p:cNvSpPr>
            <p:nvPr>
              <p:custDataLst>
                <p:tags r:id="rId14"/>
              </p:custDataLst>
            </p:nvPr>
          </p:nvSpPr>
          <p:spPr bwMode="auto">
            <a:xfrm>
              <a:off x="5053013" y="5089525"/>
              <a:ext cx="3200400" cy="658813"/>
            </a:xfrm>
            <a:prstGeom prst="rect">
              <a:avLst/>
            </a:prstGeom>
            <a:noFill/>
            <a:ln w="9525">
              <a:solidFill>
                <a:schemeClr val="tx1"/>
              </a:solidFill>
              <a:miter lim="800000"/>
              <a:headEnd/>
              <a:tailEnd/>
            </a:ln>
          </p:spPr>
          <p:txBody>
            <a:bodyPr wrap="none" anchor="ctr"/>
            <a:lstStyle/>
            <a:p>
              <a:endParaRPr lang="en-US"/>
            </a:p>
          </p:txBody>
        </p:sp>
        <p:sp>
          <p:nvSpPr>
            <p:cNvPr id="61" name="Rectangle 22"/>
            <p:cNvSpPr>
              <a:spLocks noChangeArrowheads="1"/>
            </p:cNvSpPr>
            <p:nvPr>
              <p:custDataLst>
                <p:tags r:id="rId15"/>
              </p:custDataLst>
            </p:nvPr>
          </p:nvSpPr>
          <p:spPr bwMode="auto">
            <a:xfrm>
              <a:off x="5053013" y="3768725"/>
              <a:ext cx="3200400" cy="658813"/>
            </a:xfrm>
            <a:prstGeom prst="rect">
              <a:avLst/>
            </a:prstGeom>
            <a:noFill/>
            <a:ln w="9525">
              <a:solidFill>
                <a:schemeClr val="tx1"/>
              </a:solidFill>
              <a:miter lim="800000"/>
              <a:headEnd/>
              <a:tailEnd/>
            </a:ln>
          </p:spPr>
          <p:txBody>
            <a:bodyPr wrap="none" anchor="ctr"/>
            <a:lstStyle/>
            <a:p>
              <a:endParaRPr lang="en-US"/>
            </a:p>
          </p:txBody>
        </p:sp>
        <p:sp>
          <p:nvSpPr>
            <p:cNvPr id="62" name="Rectangle 23"/>
            <p:cNvSpPr>
              <a:spLocks noChangeArrowheads="1"/>
            </p:cNvSpPr>
            <p:nvPr>
              <p:custDataLst>
                <p:tags r:id="rId16"/>
              </p:custDataLst>
            </p:nvPr>
          </p:nvSpPr>
          <p:spPr bwMode="auto">
            <a:xfrm>
              <a:off x="50530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63" name="Rectangle 24"/>
            <p:cNvSpPr>
              <a:spLocks noChangeArrowheads="1"/>
            </p:cNvSpPr>
            <p:nvPr>
              <p:custDataLst>
                <p:tags r:id="rId17"/>
              </p:custDataLst>
            </p:nvPr>
          </p:nvSpPr>
          <p:spPr bwMode="auto">
            <a:xfrm>
              <a:off x="66786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64" name="Line 44"/>
            <p:cNvSpPr>
              <a:spLocks noChangeShapeType="1"/>
            </p:cNvSpPr>
            <p:nvPr>
              <p:custDataLst>
                <p:tags r:id="rId18"/>
              </p:custDataLst>
            </p:nvPr>
          </p:nvSpPr>
          <p:spPr bwMode="auto">
            <a:xfrm>
              <a:off x="8253413" y="4419600"/>
              <a:ext cx="0" cy="1905000"/>
            </a:xfrm>
            <a:prstGeom prst="line">
              <a:avLst/>
            </a:prstGeom>
            <a:noFill/>
            <a:ln w="9525">
              <a:solidFill>
                <a:schemeClr val="tx1"/>
              </a:solidFill>
              <a:round/>
              <a:headEnd/>
              <a:tailEnd/>
            </a:ln>
          </p:spPr>
          <p:txBody>
            <a:bodyPr wrap="none" anchor="ctr"/>
            <a:lstStyle/>
            <a:p>
              <a:endParaRPr lang="en-US"/>
            </a:p>
          </p:txBody>
        </p:sp>
        <p:sp>
          <p:nvSpPr>
            <p:cNvPr id="65" name="Line 45"/>
            <p:cNvSpPr>
              <a:spLocks noChangeShapeType="1"/>
            </p:cNvSpPr>
            <p:nvPr>
              <p:custDataLst>
                <p:tags r:id="rId19"/>
              </p:custDataLst>
            </p:nvPr>
          </p:nvSpPr>
          <p:spPr bwMode="auto">
            <a:xfrm>
              <a:off x="5815013" y="6324600"/>
              <a:ext cx="2438400" cy="0"/>
            </a:xfrm>
            <a:prstGeom prst="line">
              <a:avLst/>
            </a:prstGeom>
            <a:noFill/>
            <a:ln w="9525">
              <a:solidFill>
                <a:schemeClr val="tx1"/>
              </a:solidFill>
              <a:round/>
              <a:headEnd/>
              <a:tailEnd/>
            </a:ln>
          </p:spPr>
          <p:txBody>
            <a:bodyPr wrap="none" anchor="ctr"/>
            <a:lstStyle/>
            <a:p>
              <a:endParaRPr lang="en-US"/>
            </a:p>
          </p:txBody>
        </p:sp>
        <p:sp>
          <p:nvSpPr>
            <p:cNvPr id="66" name="Text Box 47"/>
            <p:cNvSpPr txBox="1">
              <a:spLocks noChangeArrowheads="1"/>
            </p:cNvSpPr>
            <p:nvPr>
              <p:custDataLst>
                <p:tags r:id="rId20"/>
              </p:custDataLst>
            </p:nvPr>
          </p:nvSpPr>
          <p:spPr bwMode="auto">
            <a:xfrm>
              <a:off x="7643813" y="3276600"/>
              <a:ext cx="333746" cy="369332"/>
            </a:xfrm>
            <a:prstGeom prst="rect">
              <a:avLst/>
            </a:prstGeom>
            <a:noFill/>
            <a:ln w="9525">
              <a:noFill/>
              <a:miter lim="800000"/>
              <a:headEnd/>
              <a:tailEnd/>
            </a:ln>
          </p:spPr>
          <p:txBody>
            <a:bodyPr wrap="none">
              <a:spAutoFit/>
            </a:bodyPr>
            <a:lstStyle/>
            <a:p>
              <a:r>
                <a:rPr lang="en-US">
                  <a:solidFill>
                    <a:srgbClr val="FF00FF"/>
                  </a:solidFill>
                </a:rPr>
                <a:t>D</a:t>
              </a:r>
            </a:p>
          </p:txBody>
        </p:sp>
        <p:sp>
          <p:nvSpPr>
            <p:cNvPr id="67" name="Text Box 48"/>
            <p:cNvSpPr txBox="1">
              <a:spLocks noChangeArrowheads="1"/>
            </p:cNvSpPr>
            <p:nvPr>
              <p:custDataLst>
                <p:tags r:id="rId21"/>
              </p:custDataLst>
            </p:nvPr>
          </p:nvSpPr>
          <p:spPr bwMode="auto">
            <a:xfrm>
              <a:off x="4595813" y="5791200"/>
              <a:ext cx="333746" cy="369332"/>
            </a:xfrm>
            <a:prstGeom prst="rect">
              <a:avLst/>
            </a:prstGeom>
            <a:noFill/>
            <a:ln w="9525">
              <a:noFill/>
              <a:miter lim="800000"/>
              <a:headEnd/>
              <a:tailEnd/>
            </a:ln>
          </p:spPr>
          <p:txBody>
            <a:bodyPr wrap="none">
              <a:spAutoFit/>
            </a:bodyPr>
            <a:lstStyle/>
            <a:p>
              <a:r>
                <a:rPr lang="en-US" dirty="0">
                  <a:solidFill>
                    <a:srgbClr val="FF00FF"/>
                  </a:solidFill>
                </a:rPr>
                <a:t>D</a:t>
              </a:r>
            </a:p>
          </p:txBody>
        </p:sp>
        <p:sp>
          <p:nvSpPr>
            <p:cNvPr id="68" name="TextBox 67"/>
            <p:cNvSpPr txBox="1"/>
            <p:nvPr>
              <p:custDataLst>
                <p:tags r:id="rId22"/>
              </p:custDataLst>
            </p:nvPr>
          </p:nvSpPr>
          <p:spPr>
            <a:xfrm>
              <a:off x="6135688" y="3886200"/>
              <a:ext cx="309700" cy="400110"/>
            </a:xfrm>
            <a:prstGeom prst="rect">
              <a:avLst/>
            </a:prstGeom>
            <a:noFill/>
          </p:spPr>
          <p:txBody>
            <a:bodyPr wrap="none">
              <a:spAutoFit/>
            </a:bodyPr>
            <a:lstStyle/>
            <a:p>
              <a:pPr>
                <a:defRPr/>
              </a:pPr>
              <a:r>
                <a:rPr lang="en-US" sz="2000" dirty="0">
                  <a:solidFill>
                    <a:srgbClr val="FF0000"/>
                  </a:solidFill>
                </a:rPr>
                <a:t>T</a:t>
              </a:r>
            </a:p>
          </p:txBody>
        </p:sp>
        <p:sp>
          <p:nvSpPr>
            <p:cNvPr id="69" name="TextBox 68"/>
            <p:cNvSpPr txBox="1"/>
            <p:nvPr>
              <p:custDataLst>
                <p:tags r:id="rId23"/>
              </p:custDataLst>
            </p:nvPr>
          </p:nvSpPr>
          <p:spPr>
            <a:xfrm>
              <a:off x="5257800" y="4552950"/>
              <a:ext cx="309700" cy="400110"/>
            </a:xfrm>
            <a:prstGeom prst="rect">
              <a:avLst/>
            </a:prstGeom>
            <a:noFill/>
          </p:spPr>
          <p:txBody>
            <a:bodyPr wrap="none">
              <a:spAutoFit/>
            </a:bodyPr>
            <a:lstStyle/>
            <a:p>
              <a:pPr>
                <a:defRPr/>
              </a:pPr>
              <a:r>
                <a:rPr lang="en-US" sz="2000" dirty="0">
                  <a:solidFill>
                    <a:srgbClr val="FF0000"/>
                  </a:solidFill>
                </a:rPr>
                <a:t>T</a:t>
              </a:r>
            </a:p>
          </p:txBody>
        </p:sp>
        <p:sp>
          <p:nvSpPr>
            <p:cNvPr id="70" name="TextBox 69"/>
            <p:cNvSpPr txBox="1"/>
            <p:nvPr>
              <p:custDataLst>
                <p:tags r:id="rId24"/>
              </p:custDataLst>
            </p:nvPr>
          </p:nvSpPr>
          <p:spPr>
            <a:xfrm>
              <a:off x="60960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71" name="TextBox 70"/>
            <p:cNvSpPr txBox="1"/>
            <p:nvPr>
              <p:custDataLst>
                <p:tags r:id="rId25"/>
              </p:custDataLst>
            </p:nvPr>
          </p:nvSpPr>
          <p:spPr>
            <a:xfrm>
              <a:off x="76962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72" name="TextBox 71"/>
            <p:cNvSpPr txBox="1"/>
            <p:nvPr>
              <p:custDataLst>
                <p:tags r:id="rId26"/>
              </p:custDataLst>
            </p:nvPr>
          </p:nvSpPr>
          <p:spPr>
            <a:xfrm>
              <a:off x="5297488" y="3886200"/>
              <a:ext cx="314510" cy="400110"/>
            </a:xfrm>
            <a:prstGeom prst="rect">
              <a:avLst/>
            </a:prstGeom>
            <a:noFill/>
          </p:spPr>
          <p:txBody>
            <a:bodyPr wrap="none">
              <a:spAutoFit/>
            </a:bodyPr>
            <a:lstStyle/>
            <a:p>
              <a:pPr>
                <a:defRPr/>
              </a:pPr>
              <a:r>
                <a:rPr lang="en-US" sz="2000" dirty="0"/>
                <a:t>F</a:t>
              </a:r>
            </a:p>
          </p:txBody>
        </p:sp>
        <p:sp>
          <p:nvSpPr>
            <p:cNvPr id="73" name="TextBox 72"/>
            <p:cNvSpPr txBox="1"/>
            <p:nvPr>
              <p:custDataLst>
                <p:tags r:id="rId27"/>
              </p:custDataLst>
            </p:nvPr>
          </p:nvSpPr>
          <p:spPr>
            <a:xfrm>
              <a:off x="6897688" y="3886200"/>
              <a:ext cx="314510" cy="400110"/>
            </a:xfrm>
            <a:prstGeom prst="rect">
              <a:avLst/>
            </a:prstGeom>
            <a:noFill/>
          </p:spPr>
          <p:txBody>
            <a:bodyPr wrap="none">
              <a:spAutoFit/>
            </a:bodyPr>
            <a:lstStyle/>
            <a:p>
              <a:pPr>
                <a:defRPr/>
              </a:pPr>
              <a:r>
                <a:rPr lang="en-US" sz="2000" dirty="0"/>
                <a:t>F</a:t>
              </a:r>
            </a:p>
          </p:txBody>
        </p:sp>
        <p:sp>
          <p:nvSpPr>
            <p:cNvPr id="74" name="TextBox 73"/>
            <p:cNvSpPr txBox="1"/>
            <p:nvPr>
              <p:custDataLst>
                <p:tags r:id="rId28"/>
              </p:custDataLst>
            </p:nvPr>
          </p:nvSpPr>
          <p:spPr>
            <a:xfrm>
              <a:off x="7696200" y="3886200"/>
              <a:ext cx="314510" cy="400110"/>
            </a:xfrm>
            <a:prstGeom prst="rect">
              <a:avLst/>
            </a:prstGeom>
            <a:noFill/>
          </p:spPr>
          <p:txBody>
            <a:bodyPr wrap="none">
              <a:spAutoFit/>
            </a:bodyPr>
            <a:lstStyle/>
            <a:p>
              <a:pPr>
                <a:defRPr/>
              </a:pPr>
              <a:r>
                <a:rPr lang="en-US" sz="2000" dirty="0"/>
                <a:t>F</a:t>
              </a:r>
            </a:p>
          </p:txBody>
        </p:sp>
        <p:sp>
          <p:nvSpPr>
            <p:cNvPr id="75" name="TextBox 74"/>
            <p:cNvSpPr txBox="1"/>
            <p:nvPr>
              <p:custDataLst>
                <p:tags r:id="rId29"/>
              </p:custDataLst>
            </p:nvPr>
          </p:nvSpPr>
          <p:spPr>
            <a:xfrm>
              <a:off x="6135688" y="4552950"/>
              <a:ext cx="314510" cy="400110"/>
            </a:xfrm>
            <a:prstGeom prst="rect">
              <a:avLst/>
            </a:prstGeom>
            <a:noFill/>
          </p:spPr>
          <p:txBody>
            <a:bodyPr wrap="none">
              <a:spAutoFit/>
            </a:bodyPr>
            <a:lstStyle/>
            <a:p>
              <a:pPr>
                <a:defRPr/>
              </a:pPr>
              <a:r>
                <a:rPr lang="en-US" sz="2000" dirty="0"/>
                <a:t>F</a:t>
              </a:r>
            </a:p>
          </p:txBody>
        </p:sp>
        <p:sp>
          <p:nvSpPr>
            <p:cNvPr id="76" name="TextBox 75"/>
            <p:cNvSpPr txBox="1"/>
            <p:nvPr>
              <p:custDataLst>
                <p:tags r:id="rId30"/>
              </p:custDataLst>
            </p:nvPr>
          </p:nvSpPr>
          <p:spPr>
            <a:xfrm>
              <a:off x="6858000" y="4552950"/>
              <a:ext cx="314510" cy="400110"/>
            </a:xfrm>
            <a:prstGeom prst="rect">
              <a:avLst/>
            </a:prstGeom>
            <a:noFill/>
          </p:spPr>
          <p:txBody>
            <a:bodyPr wrap="none">
              <a:spAutoFit/>
            </a:bodyPr>
            <a:lstStyle/>
            <a:p>
              <a:pPr>
                <a:defRPr/>
              </a:pPr>
              <a:r>
                <a:rPr lang="en-US" sz="2000" dirty="0"/>
                <a:t>F</a:t>
              </a:r>
            </a:p>
          </p:txBody>
        </p:sp>
        <p:sp>
          <p:nvSpPr>
            <p:cNvPr id="77" name="TextBox 76"/>
            <p:cNvSpPr txBox="1"/>
            <p:nvPr>
              <p:custDataLst>
                <p:tags r:id="rId31"/>
              </p:custDataLst>
            </p:nvPr>
          </p:nvSpPr>
          <p:spPr>
            <a:xfrm>
              <a:off x="7696200" y="4552950"/>
              <a:ext cx="314510" cy="400110"/>
            </a:xfrm>
            <a:prstGeom prst="rect">
              <a:avLst/>
            </a:prstGeom>
            <a:noFill/>
          </p:spPr>
          <p:txBody>
            <a:bodyPr wrap="none">
              <a:spAutoFit/>
            </a:bodyPr>
            <a:lstStyle/>
            <a:p>
              <a:pPr>
                <a:defRPr/>
              </a:pPr>
              <a:r>
                <a:rPr lang="en-US" sz="2000" dirty="0"/>
                <a:t>F</a:t>
              </a:r>
            </a:p>
          </p:txBody>
        </p:sp>
        <p:sp>
          <p:nvSpPr>
            <p:cNvPr id="78" name="TextBox 77"/>
            <p:cNvSpPr txBox="1"/>
            <p:nvPr>
              <p:custDataLst>
                <p:tags r:id="rId32"/>
              </p:custDataLst>
            </p:nvPr>
          </p:nvSpPr>
          <p:spPr>
            <a:xfrm>
              <a:off x="5257800" y="5181600"/>
              <a:ext cx="314510" cy="400110"/>
            </a:xfrm>
            <a:prstGeom prst="rect">
              <a:avLst/>
            </a:prstGeom>
            <a:noFill/>
          </p:spPr>
          <p:txBody>
            <a:bodyPr wrap="none">
              <a:spAutoFit/>
            </a:bodyPr>
            <a:lstStyle/>
            <a:p>
              <a:pPr>
                <a:defRPr/>
              </a:pPr>
              <a:r>
                <a:rPr lang="en-US" sz="2000" dirty="0"/>
                <a:t>F</a:t>
              </a:r>
            </a:p>
          </p:txBody>
        </p:sp>
        <p:sp>
          <p:nvSpPr>
            <p:cNvPr id="79" name="TextBox 78"/>
            <p:cNvSpPr txBox="1"/>
            <p:nvPr>
              <p:custDataLst>
                <p:tags r:id="rId33"/>
              </p:custDataLst>
            </p:nvPr>
          </p:nvSpPr>
          <p:spPr>
            <a:xfrm>
              <a:off x="6897688" y="5162550"/>
              <a:ext cx="314510" cy="400110"/>
            </a:xfrm>
            <a:prstGeom prst="rect">
              <a:avLst/>
            </a:prstGeom>
            <a:noFill/>
          </p:spPr>
          <p:txBody>
            <a:bodyPr wrap="none">
              <a:spAutoFit/>
            </a:bodyPr>
            <a:lstStyle/>
            <a:p>
              <a:pPr>
                <a:defRPr/>
              </a:pPr>
              <a:r>
                <a:rPr lang="en-US" sz="2000" dirty="0"/>
                <a:t>F</a:t>
              </a:r>
            </a:p>
          </p:txBody>
        </p:sp>
        <p:sp>
          <p:nvSpPr>
            <p:cNvPr id="80" name="TextBox 79"/>
            <p:cNvSpPr txBox="1"/>
            <p:nvPr>
              <p:custDataLst>
                <p:tags r:id="rId34"/>
              </p:custDataLst>
            </p:nvPr>
          </p:nvSpPr>
          <p:spPr>
            <a:xfrm>
              <a:off x="5257800" y="5848350"/>
              <a:ext cx="314510" cy="400110"/>
            </a:xfrm>
            <a:prstGeom prst="rect">
              <a:avLst/>
            </a:prstGeom>
            <a:noFill/>
          </p:spPr>
          <p:txBody>
            <a:bodyPr wrap="none">
              <a:spAutoFit/>
            </a:bodyPr>
            <a:lstStyle/>
            <a:p>
              <a:pPr>
                <a:defRPr/>
              </a:pPr>
              <a:r>
                <a:rPr lang="en-US" sz="2000" dirty="0"/>
                <a:t>F</a:t>
              </a:r>
            </a:p>
          </p:txBody>
        </p:sp>
        <p:sp>
          <p:nvSpPr>
            <p:cNvPr id="81" name="TextBox 80"/>
            <p:cNvSpPr txBox="1"/>
            <p:nvPr>
              <p:custDataLst>
                <p:tags r:id="rId35"/>
              </p:custDataLst>
            </p:nvPr>
          </p:nvSpPr>
          <p:spPr>
            <a:xfrm>
              <a:off x="6096000" y="5848350"/>
              <a:ext cx="314510" cy="400110"/>
            </a:xfrm>
            <a:prstGeom prst="rect">
              <a:avLst/>
            </a:prstGeom>
            <a:noFill/>
          </p:spPr>
          <p:txBody>
            <a:bodyPr wrap="none">
              <a:spAutoFit/>
            </a:bodyPr>
            <a:lstStyle/>
            <a:p>
              <a:pPr>
                <a:defRPr/>
              </a:pPr>
              <a:r>
                <a:rPr lang="en-US" sz="2000" dirty="0"/>
                <a:t>F</a:t>
              </a:r>
            </a:p>
          </p:txBody>
        </p:sp>
        <p:sp>
          <p:nvSpPr>
            <p:cNvPr id="82" name="TextBox 81"/>
            <p:cNvSpPr txBox="1"/>
            <p:nvPr>
              <p:custDataLst>
                <p:tags r:id="rId36"/>
              </p:custDataLst>
            </p:nvPr>
          </p:nvSpPr>
          <p:spPr>
            <a:xfrm>
              <a:off x="6897688" y="5848350"/>
              <a:ext cx="314510" cy="400110"/>
            </a:xfrm>
            <a:prstGeom prst="rect">
              <a:avLst/>
            </a:prstGeom>
            <a:noFill/>
          </p:spPr>
          <p:txBody>
            <a:bodyPr wrap="none">
              <a:spAutoFit/>
            </a:bodyPr>
            <a:lstStyle/>
            <a:p>
              <a:pPr>
                <a:defRPr/>
              </a:pPr>
              <a:r>
                <a:rPr lang="en-US" sz="2000" dirty="0"/>
                <a:t>F</a:t>
              </a:r>
            </a:p>
          </p:txBody>
        </p:sp>
        <p:sp>
          <p:nvSpPr>
            <p:cNvPr id="83" name="TextBox 82"/>
            <p:cNvSpPr txBox="1"/>
            <p:nvPr>
              <p:custDataLst>
                <p:tags r:id="rId37"/>
              </p:custDataLst>
            </p:nvPr>
          </p:nvSpPr>
          <p:spPr>
            <a:xfrm>
              <a:off x="7696200" y="5848350"/>
              <a:ext cx="314510" cy="400110"/>
            </a:xfrm>
            <a:prstGeom prst="rect">
              <a:avLst/>
            </a:prstGeom>
            <a:noFill/>
          </p:spPr>
          <p:txBody>
            <a:bodyPr wrap="none">
              <a:spAutoFit/>
            </a:bodyPr>
            <a:lstStyle/>
            <a:p>
              <a:pPr>
                <a:defRPr/>
              </a:pPr>
              <a:r>
                <a:rPr lang="en-US" sz="2000" dirty="0"/>
                <a:t>F</a:t>
              </a:r>
            </a:p>
          </p:txBody>
        </p:sp>
      </p:grpSp>
    </p:spTree>
    <p:extLst>
      <p:ext uri="{BB962C8B-B14F-4D97-AF65-F5344CB8AC3E}">
        <p14:creationId xmlns:p14="http://schemas.microsoft.com/office/powerpoint/2010/main" val="387095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custDataLst>
              <p:tags r:id="rId1"/>
            </p:custDataLst>
          </p:nvPr>
        </p:nvSpPr>
        <p:spPr/>
        <p:txBody>
          <a:bodyPr/>
          <a:lstStyle/>
          <a:p>
            <a:pPr eaLnBrk="1" hangingPunct="1"/>
            <a:r>
              <a:rPr lang="en-US" dirty="0"/>
              <a:t>Adjacency Matrix Properties</a:t>
            </a:r>
          </a:p>
        </p:txBody>
      </p:sp>
      <p:sp>
        <p:nvSpPr>
          <p:cNvPr id="76802" name="Content Placeholder 2"/>
          <p:cNvSpPr>
            <a:spLocks noGrp="1"/>
          </p:cNvSpPr>
          <p:nvPr>
            <p:ph idx="1"/>
            <p:custDataLst>
              <p:tags r:id="rId2"/>
            </p:custDataLst>
          </p:nvPr>
        </p:nvSpPr>
        <p:spPr/>
        <p:txBody>
          <a:bodyPr>
            <a:normAutofit lnSpcReduction="10000"/>
          </a:bodyPr>
          <a:lstStyle/>
          <a:p>
            <a:pPr eaLnBrk="1" hangingPunct="1"/>
            <a:r>
              <a:rPr lang="en-US" dirty="0"/>
              <a:t>Running time to:</a:t>
            </a:r>
          </a:p>
          <a:p>
            <a:pPr lvl="1" eaLnBrk="1" hangingPunct="1"/>
            <a:r>
              <a:rPr lang="en-US" dirty="0"/>
              <a:t>Get a vertex’s out-edges: </a:t>
            </a:r>
            <a:r>
              <a:rPr lang="en-US" i="1" dirty="0">
                <a:solidFill>
                  <a:schemeClr val="accent2"/>
                </a:solidFill>
              </a:rPr>
              <a:t>O</a:t>
            </a:r>
            <a:r>
              <a:rPr lang="en-US" dirty="0">
                <a:solidFill>
                  <a:schemeClr val="accent2"/>
                </a:solidFill>
              </a:rPr>
              <a:t>(|V|)</a:t>
            </a:r>
          </a:p>
          <a:p>
            <a:pPr lvl="1" eaLnBrk="1" hangingPunct="1"/>
            <a:r>
              <a:rPr lang="en-US" dirty="0"/>
              <a:t>Get a vertex’s in-edges: </a:t>
            </a:r>
            <a:r>
              <a:rPr lang="en-US" i="1" dirty="0">
                <a:solidFill>
                  <a:schemeClr val="accent2"/>
                </a:solidFill>
              </a:rPr>
              <a:t>O</a:t>
            </a:r>
            <a:r>
              <a:rPr lang="en-US" dirty="0">
                <a:solidFill>
                  <a:schemeClr val="accent2"/>
                </a:solidFill>
              </a:rPr>
              <a:t>(|V|)</a:t>
            </a:r>
          </a:p>
          <a:p>
            <a:pPr lvl="1" eaLnBrk="1" hangingPunct="1"/>
            <a:r>
              <a:rPr lang="en-US" dirty="0"/>
              <a:t>Decide if some edge exists: </a:t>
            </a:r>
            <a:r>
              <a:rPr lang="en-US" i="1" dirty="0">
                <a:solidFill>
                  <a:schemeClr val="accent2"/>
                </a:solidFill>
              </a:rPr>
              <a:t>O</a:t>
            </a:r>
            <a:r>
              <a:rPr lang="en-US" dirty="0">
                <a:solidFill>
                  <a:schemeClr val="accent2"/>
                </a:solidFill>
              </a:rPr>
              <a:t>(1)</a:t>
            </a:r>
          </a:p>
          <a:p>
            <a:pPr lvl="1" eaLnBrk="1" hangingPunct="1"/>
            <a:r>
              <a:rPr lang="en-US" dirty="0"/>
              <a:t>Insert an edge: </a:t>
            </a:r>
            <a:r>
              <a:rPr lang="en-US" i="1" dirty="0">
                <a:solidFill>
                  <a:schemeClr val="accent2"/>
                </a:solidFill>
              </a:rPr>
              <a:t>O</a:t>
            </a:r>
            <a:r>
              <a:rPr lang="en-US" dirty="0">
                <a:solidFill>
                  <a:schemeClr val="accent2"/>
                </a:solidFill>
              </a:rPr>
              <a:t>(1)</a:t>
            </a:r>
          </a:p>
          <a:p>
            <a:pPr lvl="1" eaLnBrk="1" hangingPunct="1"/>
            <a:r>
              <a:rPr lang="en-US" dirty="0"/>
              <a:t>Delete an edge: </a:t>
            </a:r>
            <a:r>
              <a:rPr lang="en-US" i="1" dirty="0">
                <a:solidFill>
                  <a:schemeClr val="accent2"/>
                </a:solidFill>
              </a:rPr>
              <a:t>O</a:t>
            </a:r>
            <a:r>
              <a:rPr lang="en-US" dirty="0">
                <a:solidFill>
                  <a:schemeClr val="accent2"/>
                </a:solidFill>
              </a:rPr>
              <a:t>(1)</a:t>
            </a:r>
          </a:p>
          <a:p>
            <a:pPr lvl="1" eaLnBrk="1" hangingPunct="1"/>
            <a:endParaRPr lang="en-US" dirty="0"/>
          </a:p>
          <a:p>
            <a:pPr eaLnBrk="1" hangingPunct="1"/>
            <a:r>
              <a:rPr lang="en-US" dirty="0"/>
              <a:t>Space requirements:</a:t>
            </a:r>
          </a:p>
          <a:p>
            <a:pPr lvl="1" eaLnBrk="1" hangingPunct="1"/>
            <a:r>
              <a:rPr lang="en-US" dirty="0">
                <a:solidFill>
                  <a:schemeClr val="accent2"/>
                </a:solidFill>
              </a:rPr>
              <a:t>|V|</a:t>
            </a:r>
            <a:r>
              <a:rPr lang="en-US" baseline="30000" dirty="0">
                <a:solidFill>
                  <a:schemeClr val="accent2"/>
                </a:solidFill>
              </a:rPr>
              <a:t>2</a:t>
            </a:r>
            <a:r>
              <a:rPr lang="en-US" dirty="0">
                <a:solidFill>
                  <a:schemeClr val="accent2"/>
                </a:solidFill>
              </a:rPr>
              <a:t> bits</a:t>
            </a:r>
          </a:p>
          <a:p>
            <a:pPr lvl="1" eaLnBrk="1" hangingPunct="1">
              <a:buFontTx/>
              <a:buNone/>
            </a:pPr>
            <a:endParaRPr lang="en-US" sz="1000" dirty="0"/>
          </a:p>
          <a:p>
            <a:r>
              <a:rPr lang="en-US" dirty="0"/>
              <a:t>Best for sparse or dense graphs?</a:t>
            </a:r>
          </a:p>
          <a:p>
            <a:pPr lvl="1"/>
            <a:r>
              <a:rPr lang="en-US" dirty="0">
                <a:solidFill>
                  <a:schemeClr val="accent2"/>
                </a:solidFill>
              </a:rPr>
              <a:t>Best for dense graphs</a:t>
            </a:r>
          </a:p>
          <a:p>
            <a:pPr lvl="1" eaLnBrk="1" hangingPunct="1"/>
            <a:endParaRPr lang="en-US" dirty="0"/>
          </a:p>
          <a:p>
            <a:pPr eaLnBrk="1" hangingPunct="1"/>
            <a:endParaRPr lang="en-US" dirty="0"/>
          </a:p>
          <a:p>
            <a:pPr lvl="1" eaLnBrk="1" hangingPunct="1"/>
            <a:endParaRPr lang="en-US" dirty="0"/>
          </a:p>
        </p:txBody>
      </p:sp>
      <p:sp>
        <p:nvSpPr>
          <p:cNvPr id="5" name="Date Placeholder 4"/>
          <p:cNvSpPr>
            <a:spLocks noGrp="1"/>
          </p:cNvSpPr>
          <p:nvPr>
            <p:ph type="dt" sz="half" idx="10"/>
            <p:custDataLst>
              <p:tags r:id="rId3"/>
            </p:custDataLst>
          </p:nvPr>
        </p:nvSpPr>
        <p:spPr/>
        <p:txBody>
          <a:bodyPr/>
          <a:lstStyle/>
          <a:p>
            <a:pPr>
              <a:defRPr/>
            </a:pPr>
            <a:r>
              <a:rPr lang="en-US"/>
              <a:t>8/05/2022</a:t>
            </a:r>
          </a:p>
        </p:txBody>
      </p:sp>
      <p:sp>
        <p:nvSpPr>
          <p:cNvPr id="6" name="Slide Number Placeholder 5"/>
          <p:cNvSpPr>
            <a:spLocks noGrp="1"/>
          </p:cNvSpPr>
          <p:nvPr>
            <p:ph type="sldNum" sz="quarter" idx="12"/>
            <p:custDataLst>
              <p:tags r:id="rId4"/>
            </p:custDataLst>
          </p:nvPr>
        </p:nvSpPr>
        <p:spPr/>
        <p:txBody>
          <a:bodyPr/>
          <a:lstStyle/>
          <a:p>
            <a:pPr>
              <a:defRPr/>
            </a:pPr>
            <a:fld id="{06DA07F8-2F54-4B2E-A484-01CC77718B78}" type="slidenum">
              <a:rPr lang="en-US" smtClean="0"/>
              <a:pPr>
                <a:defRPr/>
              </a:pPr>
              <a:t>24</a:t>
            </a:fld>
            <a:endParaRPr lang="en-US"/>
          </a:p>
        </p:txBody>
      </p:sp>
      <p:grpSp>
        <p:nvGrpSpPr>
          <p:cNvPr id="39" name="Group 42"/>
          <p:cNvGrpSpPr>
            <a:grpSpLocks/>
          </p:cNvGrpSpPr>
          <p:nvPr>
            <p:custDataLst>
              <p:tags r:id="rId5"/>
            </p:custDataLst>
          </p:nvPr>
        </p:nvGrpSpPr>
        <p:grpSpPr bwMode="auto">
          <a:xfrm>
            <a:off x="7443560" y="4258471"/>
            <a:ext cx="2895600" cy="1787525"/>
            <a:chOff x="536" y="1747"/>
            <a:chExt cx="1824" cy="1126"/>
          </a:xfrm>
        </p:grpSpPr>
        <p:sp>
          <p:nvSpPr>
            <p:cNvPr id="40" name="Oval 30"/>
            <p:cNvSpPr>
              <a:spLocks noChangeAspect="1" noChangeArrowheads="1"/>
            </p:cNvSpPr>
            <p:nvPr>
              <p:custDataLst>
                <p:tags r:id="rId38"/>
              </p:custDataLst>
            </p:nvPr>
          </p:nvSpPr>
          <p:spPr bwMode="auto">
            <a:xfrm>
              <a:off x="754" y="2285"/>
              <a:ext cx="180" cy="180"/>
            </a:xfrm>
            <a:prstGeom prst="ellipse">
              <a:avLst/>
            </a:prstGeom>
            <a:solidFill>
              <a:schemeClr val="bg1"/>
            </a:solidFill>
            <a:ln w="28575">
              <a:solidFill>
                <a:srgbClr val="FF0000"/>
              </a:solidFill>
              <a:round/>
              <a:headEnd/>
              <a:tailEnd/>
            </a:ln>
          </p:spPr>
          <p:txBody>
            <a:bodyPr wrap="none" anchor="ctr"/>
            <a:lstStyle/>
            <a:p>
              <a:endParaRPr lang="en-US"/>
            </a:p>
          </p:txBody>
        </p:sp>
        <p:sp>
          <p:nvSpPr>
            <p:cNvPr id="41" name="Text Box 31"/>
            <p:cNvSpPr txBox="1">
              <a:spLocks noChangeArrowheads="1"/>
            </p:cNvSpPr>
            <p:nvPr>
              <p:custDataLst>
                <p:tags r:id="rId39"/>
              </p:custDataLst>
            </p:nvPr>
          </p:nvSpPr>
          <p:spPr bwMode="auto">
            <a:xfrm>
              <a:off x="536" y="2093"/>
              <a:ext cx="194" cy="233"/>
            </a:xfrm>
            <a:prstGeom prst="rect">
              <a:avLst/>
            </a:prstGeom>
            <a:noFill/>
            <a:ln w="9525">
              <a:noFill/>
              <a:miter lim="800000"/>
              <a:headEnd/>
              <a:tailEnd/>
            </a:ln>
          </p:spPr>
          <p:txBody>
            <a:bodyPr wrap="none">
              <a:spAutoFit/>
            </a:bodyPr>
            <a:lstStyle/>
            <a:p>
              <a:r>
                <a:rPr lang="en-US">
                  <a:solidFill>
                    <a:srgbClr val="FF0000"/>
                  </a:solidFill>
                </a:rPr>
                <a:t>A</a:t>
              </a:r>
              <a:endParaRPr lang="en-US"/>
            </a:p>
          </p:txBody>
        </p:sp>
        <p:sp>
          <p:nvSpPr>
            <p:cNvPr id="42" name="Oval 32"/>
            <p:cNvSpPr>
              <a:spLocks noChangeAspect="1" noChangeArrowheads="1"/>
            </p:cNvSpPr>
            <p:nvPr>
              <p:custDataLst>
                <p:tags r:id="rId40"/>
              </p:custDataLst>
            </p:nvPr>
          </p:nvSpPr>
          <p:spPr bwMode="auto">
            <a:xfrm>
              <a:off x="1470" y="2572"/>
              <a:ext cx="180" cy="180"/>
            </a:xfrm>
            <a:prstGeom prst="ellipse">
              <a:avLst/>
            </a:prstGeom>
            <a:solidFill>
              <a:schemeClr val="bg1"/>
            </a:solidFill>
            <a:ln w="28575">
              <a:solidFill>
                <a:srgbClr val="008000"/>
              </a:solidFill>
              <a:round/>
              <a:headEnd/>
              <a:tailEnd/>
            </a:ln>
          </p:spPr>
          <p:txBody>
            <a:bodyPr wrap="none" anchor="ctr"/>
            <a:lstStyle/>
            <a:p>
              <a:endParaRPr lang="en-US"/>
            </a:p>
          </p:txBody>
        </p:sp>
        <p:sp>
          <p:nvSpPr>
            <p:cNvPr id="43" name="Text Box 33"/>
            <p:cNvSpPr txBox="1">
              <a:spLocks noChangeArrowheads="1"/>
            </p:cNvSpPr>
            <p:nvPr>
              <p:custDataLst>
                <p:tags r:id="rId41"/>
              </p:custDataLst>
            </p:nvPr>
          </p:nvSpPr>
          <p:spPr bwMode="auto">
            <a:xfrm>
              <a:off x="1632" y="2640"/>
              <a:ext cx="204" cy="233"/>
            </a:xfrm>
            <a:prstGeom prst="rect">
              <a:avLst/>
            </a:prstGeom>
            <a:noFill/>
            <a:ln w="9525">
              <a:noFill/>
              <a:miter lim="800000"/>
              <a:headEnd/>
              <a:tailEnd/>
            </a:ln>
          </p:spPr>
          <p:txBody>
            <a:bodyPr wrap="none">
              <a:spAutoFit/>
            </a:bodyPr>
            <a:lstStyle/>
            <a:p>
              <a:r>
                <a:rPr lang="en-US">
                  <a:solidFill>
                    <a:srgbClr val="008000"/>
                  </a:solidFill>
                </a:rPr>
                <a:t>B</a:t>
              </a:r>
              <a:endParaRPr lang="en-US"/>
            </a:p>
          </p:txBody>
        </p:sp>
        <p:sp>
          <p:nvSpPr>
            <p:cNvPr id="44" name="Oval 34"/>
            <p:cNvSpPr>
              <a:spLocks noChangeAspect="1" noChangeArrowheads="1"/>
            </p:cNvSpPr>
            <p:nvPr>
              <p:custDataLst>
                <p:tags r:id="rId42"/>
              </p:custDataLst>
            </p:nvPr>
          </p:nvSpPr>
          <p:spPr bwMode="auto">
            <a:xfrm>
              <a:off x="2010" y="2141"/>
              <a:ext cx="180" cy="180"/>
            </a:xfrm>
            <a:prstGeom prst="ellipse">
              <a:avLst/>
            </a:prstGeom>
            <a:solidFill>
              <a:schemeClr val="bg1"/>
            </a:solidFill>
            <a:ln w="28575">
              <a:solidFill>
                <a:srgbClr val="0000FF"/>
              </a:solidFill>
              <a:round/>
              <a:headEnd/>
              <a:tailEnd/>
            </a:ln>
          </p:spPr>
          <p:txBody>
            <a:bodyPr wrap="none" anchor="ctr"/>
            <a:lstStyle/>
            <a:p>
              <a:pPr algn="ctr"/>
              <a:endParaRPr lang="en-US"/>
            </a:p>
          </p:txBody>
        </p:sp>
        <p:sp>
          <p:nvSpPr>
            <p:cNvPr id="45" name="Text Box 35"/>
            <p:cNvSpPr txBox="1">
              <a:spLocks noChangeArrowheads="1"/>
            </p:cNvSpPr>
            <p:nvPr>
              <p:custDataLst>
                <p:tags r:id="rId43"/>
              </p:custDataLst>
            </p:nvPr>
          </p:nvSpPr>
          <p:spPr bwMode="auto">
            <a:xfrm>
              <a:off x="2160" y="2189"/>
              <a:ext cx="200" cy="233"/>
            </a:xfrm>
            <a:prstGeom prst="rect">
              <a:avLst/>
            </a:prstGeom>
            <a:noFill/>
            <a:ln w="9525">
              <a:noFill/>
              <a:miter lim="800000"/>
              <a:headEnd/>
              <a:tailEnd/>
            </a:ln>
          </p:spPr>
          <p:txBody>
            <a:bodyPr wrap="none">
              <a:spAutoFit/>
            </a:bodyPr>
            <a:lstStyle/>
            <a:p>
              <a:r>
                <a:rPr lang="en-US">
                  <a:solidFill>
                    <a:srgbClr val="0000FF"/>
                  </a:solidFill>
                </a:rPr>
                <a:t>C</a:t>
              </a:r>
              <a:endParaRPr lang="en-US"/>
            </a:p>
          </p:txBody>
        </p:sp>
        <p:cxnSp>
          <p:nvCxnSpPr>
            <p:cNvPr id="46" name="AutoShape 36"/>
            <p:cNvCxnSpPr>
              <a:cxnSpLocks noChangeShapeType="1"/>
              <a:stCxn id="44" idx="4"/>
              <a:endCxn id="42" idx="6"/>
            </p:cNvCxnSpPr>
            <p:nvPr>
              <p:custDataLst>
                <p:tags r:id="rId44"/>
              </p:custDataLst>
            </p:nvPr>
          </p:nvCxnSpPr>
          <p:spPr bwMode="auto">
            <a:xfrm rot="5400000">
              <a:off x="1712" y="2273"/>
              <a:ext cx="334" cy="443"/>
            </a:xfrm>
            <a:prstGeom prst="curvedConnector2">
              <a:avLst/>
            </a:prstGeom>
            <a:noFill/>
            <a:ln w="9525">
              <a:solidFill>
                <a:schemeClr val="tx1"/>
              </a:solidFill>
              <a:round/>
              <a:headEnd/>
              <a:tailEnd type="triangle" w="med" len="med"/>
            </a:ln>
          </p:spPr>
        </p:cxnSp>
        <p:cxnSp>
          <p:nvCxnSpPr>
            <p:cNvPr id="47" name="AutoShape 37"/>
            <p:cNvCxnSpPr>
              <a:cxnSpLocks noChangeShapeType="1"/>
              <a:stCxn id="42" idx="2"/>
              <a:endCxn id="40" idx="4"/>
            </p:cNvCxnSpPr>
            <p:nvPr>
              <p:custDataLst>
                <p:tags r:id="rId45"/>
              </p:custDataLst>
            </p:nvPr>
          </p:nvCxnSpPr>
          <p:spPr bwMode="auto">
            <a:xfrm rot="10800000">
              <a:off x="844" y="2471"/>
              <a:ext cx="620" cy="191"/>
            </a:xfrm>
            <a:prstGeom prst="curvedConnector2">
              <a:avLst/>
            </a:prstGeom>
            <a:noFill/>
            <a:ln w="9525">
              <a:solidFill>
                <a:schemeClr val="tx1"/>
              </a:solidFill>
              <a:round/>
              <a:headEnd/>
              <a:tailEnd type="triangle" w="med" len="med"/>
            </a:ln>
          </p:spPr>
        </p:cxnSp>
        <p:cxnSp>
          <p:nvCxnSpPr>
            <p:cNvPr id="48" name="AutoShape 38"/>
            <p:cNvCxnSpPr>
              <a:cxnSpLocks noChangeShapeType="1"/>
              <a:stCxn id="40" idx="6"/>
              <a:endCxn id="42" idx="0"/>
            </p:cNvCxnSpPr>
            <p:nvPr>
              <p:custDataLst>
                <p:tags r:id="rId46"/>
              </p:custDataLst>
            </p:nvPr>
          </p:nvCxnSpPr>
          <p:spPr bwMode="auto">
            <a:xfrm>
              <a:off x="940" y="2375"/>
              <a:ext cx="620" cy="191"/>
            </a:xfrm>
            <a:prstGeom prst="curvedConnector2">
              <a:avLst/>
            </a:prstGeom>
            <a:noFill/>
            <a:ln w="9525">
              <a:solidFill>
                <a:schemeClr val="tx1"/>
              </a:solidFill>
              <a:round/>
              <a:headEnd/>
              <a:tailEnd type="triangle" w="med" len="med"/>
            </a:ln>
          </p:spPr>
        </p:cxnSp>
        <p:sp>
          <p:nvSpPr>
            <p:cNvPr id="49" name="Oval 39"/>
            <p:cNvSpPr>
              <a:spLocks noChangeAspect="1" noChangeArrowheads="1"/>
            </p:cNvSpPr>
            <p:nvPr>
              <p:custDataLst>
                <p:tags r:id="rId47"/>
              </p:custDataLst>
            </p:nvPr>
          </p:nvSpPr>
          <p:spPr bwMode="auto">
            <a:xfrm>
              <a:off x="1344" y="1949"/>
              <a:ext cx="180" cy="180"/>
            </a:xfrm>
            <a:prstGeom prst="ellipse">
              <a:avLst/>
            </a:prstGeom>
            <a:solidFill>
              <a:schemeClr val="bg1"/>
            </a:solidFill>
            <a:ln w="28575">
              <a:solidFill>
                <a:srgbClr val="FF00FF"/>
              </a:solidFill>
              <a:round/>
              <a:headEnd/>
              <a:tailEnd/>
            </a:ln>
          </p:spPr>
          <p:txBody>
            <a:bodyPr wrap="none" anchor="ctr"/>
            <a:lstStyle/>
            <a:p>
              <a:pPr algn="ctr"/>
              <a:endParaRPr lang="en-US"/>
            </a:p>
          </p:txBody>
        </p:sp>
        <p:cxnSp>
          <p:nvCxnSpPr>
            <p:cNvPr id="50" name="AutoShape 40"/>
            <p:cNvCxnSpPr>
              <a:cxnSpLocks noChangeShapeType="1"/>
              <a:stCxn id="44" idx="1"/>
            </p:cNvCxnSpPr>
            <p:nvPr>
              <p:custDataLst>
                <p:tags r:id="rId48"/>
              </p:custDataLst>
            </p:nvPr>
          </p:nvCxnSpPr>
          <p:spPr bwMode="auto">
            <a:xfrm rot="5400000" flipH="1">
              <a:off x="1728" y="1851"/>
              <a:ext cx="115" cy="500"/>
            </a:xfrm>
            <a:prstGeom prst="curvedConnector2">
              <a:avLst/>
            </a:prstGeom>
            <a:noFill/>
            <a:ln w="9525">
              <a:solidFill>
                <a:schemeClr val="tx1"/>
              </a:solidFill>
              <a:round/>
              <a:headEnd/>
              <a:tailEnd type="triangle" w="med" len="med"/>
            </a:ln>
          </p:spPr>
        </p:cxnSp>
        <p:sp>
          <p:nvSpPr>
            <p:cNvPr id="51" name="Text Box 41"/>
            <p:cNvSpPr txBox="1">
              <a:spLocks noChangeArrowheads="1"/>
            </p:cNvSpPr>
            <p:nvPr>
              <p:custDataLst>
                <p:tags r:id="rId49"/>
              </p:custDataLst>
            </p:nvPr>
          </p:nvSpPr>
          <p:spPr bwMode="auto">
            <a:xfrm>
              <a:off x="1440" y="1747"/>
              <a:ext cx="210" cy="233"/>
            </a:xfrm>
            <a:prstGeom prst="rect">
              <a:avLst/>
            </a:prstGeom>
            <a:noFill/>
            <a:ln w="9525">
              <a:noFill/>
              <a:miter lim="800000"/>
              <a:headEnd/>
              <a:tailEnd/>
            </a:ln>
          </p:spPr>
          <p:txBody>
            <a:bodyPr wrap="none">
              <a:spAutoFit/>
            </a:bodyPr>
            <a:lstStyle/>
            <a:p>
              <a:r>
                <a:rPr lang="en-US">
                  <a:solidFill>
                    <a:srgbClr val="FF00FF"/>
                  </a:solidFill>
                </a:rPr>
                <a:t>D</a:t>
              </a:r>
            </a:p>
          </p:txBody>
        </p:sp>
      </p:grpSp>
      <p:grpSp>
        <p:nvGrpSpPr>
          <p:cNvPr id="52" name="Group 51"/>
          <p:cNvGrpSpPr/>
          <p:nvPr>
            <p:custDataLst>
              <p:tags r:id="rId6"/>
            </p:custDataLst>
          </p:nvPr>
        </p:nvGrpSpPr>
        <p:grpSpPr>
          <a:xfrm>
            <a:off x="6775760" y="1157938"/>
            <a:ext cx="3681413" cy="3048000"/>
            <a:chOff x="4572000" y="3276600"/>
            <a:chExt cx="3681413" cy="3048000"/>
          </a:xfrm>
        </p:grpSpPr>
        <p:sp>
          <p:nvSpPr>
            <p:cNvPr id="53" name="Rectangle 14"/>
            <p:cNvSpPr>
              <a:spLocks noChangeArrowheads="1"/>
            </p:cNvSpPr>
            <p:nvPr>
              <p:custDataLst>
                <p:tags r:id="rId7"/>
              </p:custDataLst>
            </p:nvPr>
          </p:nvSpPr>
          <p:spPr bwMode="auto">
            <a:xfrm>
              <a:off x="5053013" y="3768725"/>
              <a:ext cx="2430462" cy="1981200"/>
            </a:xfrm>
            <a:prstGeom prst="rect">
              <a:avLst/>
            </a:prstGeom>
            <a:solidFill>
              <a:schemeClr val="bg1"/>
            </a:solidFill>
            <a:ln w="9525">
              <a:solidFill>
                <a:schemeClr val="tx1"/>
              </a:solidFill>
              <a:miter lim="800000"/>
              <a:headEnd/>
              <a:tailEnd/>
            </a:ln>
          </p:spPr>
          <p:txBody>
            <a:bodyPr wrap="none" anchor="ctr"/>
            <a:lstStyle/>
            <a:p>
              <a:r>
                <a:rPr lang="en-US"/>
                <a:t>		</a:t>
              </a:r>
            </a:p>
          </p:txBody>
        </p:sp>
        <p:sp>
          <p:nvSpPr>
            <p:cNvPr id="54" name="Text Box 15"/>
            <p:cNvSpPr txBox="1">
              <a:spLocks noChangeArrowheads="1"/>
            </p:cNvSpPr>
            <p:nvPr>
              <p:custDataLst>
                <p:tags r:id="rId8"/>
              </p:custDataLst>
            </p:nvPr>
          </p:nvSpPr>
          <p:spPr bwMode="auto">
            <a:xfrm>
              <a:off x="5205413" y="32766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55" name="Text Box 16"/>
            <p:cNvSpPr txBox="1">
              <a:spLocks noChangeArrowheads="1"/>
            </p:cNvSpPr>
            <p:nvPr>
              <p:custDataLst>
                <p:tags r:id="rId9"/>
              </p:custDataLst>
            </p:nvPr>
          </p:nvSpPr>
          <p:spPr bwMode="auto">
            <a:xfrm>
              <a:off x="6113463" y="3276600"/>
              <a:ext cx="324128" cy="369332"/>
            </a:xfrm>
            <a:prstGeom prst="rect">
              <a:avLst/>
            </a:prstGeom>
            <a:noFill/>
            <a:ln w="9525">
              <a:noFill/>
              <a:miter lim="800000"/>
              <a:headEnd/>
              <a:tailEnd/>
            </a:ln>
          </p:spPr>
          <p:txBody>
            <a:bodyPr wrap="none">
              <a:spAutoFit/>
            </a:bodyPr>
            <a:lstStyle/>
            <a:p>
              <a:r>
                <a:rPr lang="en-US" dirty="0">
                  <a:solidFill>
                    <a:srgbClr val="009900"/>
                  </a:solidFill>
                </a:rPr>
                <a:t>B</a:t>
              </a:r>
            </a:p>
          </p:txBody>
        </p:sp>
        <p:sp>
          <p:nvSpPr>
            <p:cNvPr id="56" name="Text Box 17"/>
            <p:cNvSpPr txBox="1">
              <a:spLocks noChangeArrowheads="1"/>
            </p:cNvSpPr>
            <p:nvPr>
              <p:custDataLst>
                <p:tags r:id="rId10"/>
              </p:custDataLst>
            </p:nvPr>
          </p:nvSpPr>
          <p:spPr bwMode="auto">
            <a:xfrm>
              <a:off x="6875463" y="3276600"/>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57" name="Text Box 18"/>
            <p:cNvSpPr txBox="1">
              <a:spLocks noChangeArrowheads="1"/>
            </p:cNvSpPr>
            <p:nvPr>
              <p:custDataLst>
                <p:tags r:id="rId11"/>
              </p:custDataLst>
            </p:nvPr>
          </p:nvSpPr>
          <p:spPr bwMode="auto">
            <a:xfrm>
              <a:off x="4572000" y="38862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58" name="Text Box 19"/>
            <p:cNvSpPr txBox="1">
              <a:spLocks noChangeArrowheads="1"/>
            </p:cNvSpPr>
            <p:nvPr>
              <p:custDataLst>
                <p:tags r:id="rId12"/>
              </p:custDataLst>
            </p:nvPr>
          </p:nvSpPr>
          <p:spPr bwMode="auto">
            <a:xfrm>
              <a:off x="4589463" y="44958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59" name="Text Box 20"/>
            <p:cNvSpPr txBox="1">
              <a:spLocks noChangeArrowheads="1"/>
            </p:cNvSpPr>
            <p:nvPr>
              <p:custDataLst>
                <p:tags r:id="rId13"/>
              </p:custDataLst>
            </p:nvPr>
          </p:nvSpPr>
          <p:spPr bwMode="auto">
            <a:xfrm>
              <a:off x="4589463" y="5216525"/>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60" name="Rectangle 21"/>
            <p:cNvSpPr>
              <a:spLocks noChangeArrowheads="1"/>
            </p:cNvSpPr>
            <p:nvPr>
              <p:custDataLst>
                <p:tags r:id="rId14"/>
              </p:custDataLst>
            </p:nvPr>
          </p:nvSpPr>
          <p:spPr bwMode="auto">
            <a:xfrm>
              <a:off x="5053013" y="5089525"/>
              <a:ext cx="3200400" cy="658813"/>
            </a:xfrm>
            <a:prstGeom prst="rect">
              <a:avLst/>
            </a:prstGeom>
            <a:noFill/>
            <a:ln w="9525">
              <a:solidFill>
                <a:schemeClr val="tx1"/>
              </a:solidFill>
              <a:miter lim="800000"/>
              <a:headEnd/>
              <a:tailEnd/>
            </a:ln>
          </p:spPr>
          <p:txBody>
            <a:bodyPr wrap="none" anchor="ctr"/>
            <a:lstStyle/>
            <a:p>
              <a:endParaRPr lang="en-US"/>
            </a:p>
          </p:txBody>
        </p:sp>
        <p:sp>
          <p:nvSpPr>
            <p:cNvPr id="61" name="Rectangle 22"/>
            <p:cNvSpPr>
              <a:spLocks noChangeArrowheads="1"/>
            </p:cNvSpPr>
            <p:nvPr>
              <p:custDataLst>
                <p:tags r:id="rId15"/>
              </p:custDataLst>
            </p:nvPr>
          </p:nvSpPr>
          <p:spPr bwMode="auto">
            <a:xfrm>
              <a:off x="5053013" y="3768725"/>
              <a:ext cx="3200400" cy="658813"/>
            </a:xfrm>
            <a:prstGeom prst="rect">
              <a:avLst/>
            </a:prstGeom>
            <a:noFill/>
            <a:ln w="9525">
              <a:solidFill>
                <a:schemeClr val="tx1"/>
              </a:solidFill>
              <a:miter lim="800000"/>
              <a:headEnd/>
              <a:tailEnd/>
            </a:ln>
          </p:spPr>
          <p:txBody>
            <a:bodyPr wrap="none" anchor="ctr"/>
            <a:lstStyle/>
            <a:p>
              <a:endParaRPr lang="en-US"/>
            </a:p>
          </p:txBody>
        </p:sp>
        <p:sp>
          <p:nvSpPr>
            <p:cNvPr id="62" name="Rectangle 23"/>
            <p:cNvSpPr>
              <a:spLocks noChangeArrowheads="1"/>
            </p:cNvSpPr>
            <p:nvPr>
              <p:custDataLst>
                <p:tags r:id="rId16"/>
              </p:custDataLst>
            </p:nvPr>
          </p:nvSpPr>
          <p:spPr bwMode="auto">
            <a:xfrm>
              <a:off x="50530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63" name="Rectangle 24"/>
            <p:cNvSpPr>
              <a:spLocks noChangeArrowheads="1"/>
            </p:cNvSpPr>
            <p:nvPr>
              <p:custDataLst>
                <p:tags r:id="rId17"/>
              </p:custDataLst>
            </p:nvPr>
          </p:nvSpPr>
          <p:spPr bwMode="auto">
            <a:xfrm>
              <a:off x="66786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64" name="Line 44"/>
            <p:cNvSpPr>
              <a:spLocks noChangeShapeType="1"/>
            </p:cNvSpPr>
            <p:nvPr>
              <p:custDataLst>
                <p:tags r:id="rId18"/>
              </p:custDataLst>
            </p:nvPr>
          </p:nvSpPr>
          <p:spPr bwMode="auto">
            <a:xfrm>
              <a:off x="8253413" y="4419600"/>
              <a:ext cx="0" cy="1905000"/>
            </a:xfrm>
            <a:prstGeom prst="line">
              <a:avLst/>
            </a:prstGeom>
            <a:noFill/>
            <a:ln w="9525">
              <a:solidFill>
                <a:schemeClr val="tx1"/>
              </a:solidFill>
              <a:round/>
              <a:headEnd/>
              <a:tailEnd/>
            </a:ln>
          </p:spPr>
          <p:txBody>
            <a:bodyPr wrap="none" anchor="ctr"/>
            <a:lstStyle/>
            <a:p>
              <a:endParaRPr lang="en-US"/>
            </a:p>
          </p:txBody>
        </p:sp>
        <p:sp>
          <p:nvSpPr>
            <p:cNvPr id="65" name="Line 45"/>
            <p:cNvSpPr>
              <a:spLocks noChangeShapeType="1"/>
            </p:cNvSpPr>
            <p:nvPr>
              <p:custDataLst>
                <p:tags r:id="rId19"/>
              </p:custDataLst>
            </p:nvPr>
          </p:nvSpPr>
          <p:spPr bwMode="auto">
            <a:xfrm>
              <a:off x="5815013" y="6324600"/>
              <a:ext cx="2438400" cy="0"/>
            </a:xfrm>
            <a:prstGeom prst="line">
              <a:avLst/>
            </a:prstGeom>
            <a:noFill/>
            <a:ln w="9525">
              <a:solidFill>
                <a:schemeClr val="tx1"/>
              </a:solidFill>
              <a:round/>
              <a:headEnd/>
              <a:tailEnd/>
            </a:ln>
          </p:spPr>
          <p:txBody>
            <a:bodyPr wrap="none" anchor="ctr"/>
            <a:lstStyle/>
            <a:p>
              <a:endParaRPr lang="en-US"/>
            </a:p>
          </p:txBody>
        </p:sp>
        <p:sp>
          <p:nvSpPr>
            <p:cNvPr id="66" name="Text Box 47"/>
            <p:cNvSpPr txBox="1">
              <a:spLocks noChangeArrowheads="1"/>
            </p:cNvSpPr>
            <p:nvPr>
              <p:custDataLst>
                <p:tags r:id="rId20"/>
              </p:custDataLst>
            </p:nvPr>
          </p:nvSpPr>
          <p:spPr bwMode="auto">
            <a:xfrm>
              <a:off x="7643813" y="3276600"/>
              <a:ext cx="333746" cy="369332"/>
            </a:xfrm>
            <a:prstGeom prst="rect">
              <a:avLst/>
            </a:prstGeom>
            <a:noFill/>
            <a:ln w="9525">
              <a:noFill/>
              <a:miter lim="800000"/>
              <a:headEnd/>
              <a:tailEnd/>
            </a:ln>
          </p:spPr>
          <p:txBody>
            <a:bodyPr wrap="none">
              <a:spAutoFit/>
            </a:bodyPr>
            <a:lstStyle/>
            <a:p>
              <a:r>
                <a:rPr lang="en-US">
                  <a:solidFill>
                    <a:srgbClr val="FF00FF"/>
                  </a:solidFill>
                </a:rPr>
                <a:t>D</a:t>
              </a:r>
            </a:p>
          </p:txBody>
        </p:sp>
        <p:sp>
          <p:nvSpPr>
            <p:cNvPr id="67" name="Text Box 48"/>
            <p:cNvSpPr txBox="1">
              <a:spLocks noChangeArrowheads="1"/>
            </p:cNvSpPr>
            <p:nvPr>
              <p:custDataLst>
                <p:tags r:id="rId21"/>
              </p:custDataLst>
            </p:nvPr>
          </p:nvSpPr>
          <p:spPr bwMode="auto">
            <a:xfrm>
              <a:off x="4595813" y="5791200"/>
              <a:ext cx="333746" cy="369332"/>
            </a:xfrm>
            <a:prstGeom prst="rect">
              <a:avLst/>
            </a:prstGeom>
            <a:noFill/>
            <a:ln w="9525">
              <a:noFill/>
              <a:miter lim="800000"/>
              <a:headEnd/>
              <a:tailEnd/>
            </a:ln>
          </p:spPr>
          <p:txBody>
            <a:bodyPr wrap="none">
              <a:spAutoFit/>
            </a:bodyPr>
            <a:lstStyle/>
            <a:p>
              <a:r>
                <a:rPr lang="en-US" dirty="0">
                  <a:solidFill>
                    <a:srgbClr val="FF00FF"/>
                  </a:solidFill>
                </a:rPr>
                <a:t>D</a:t>
              </a:r>
            </a:p>
          </p:txBody>
        </p:sp>
        <p:sp>
          <p:nvSpPr>
            <p:cNvPr id="68" name="TextBox 67"/>
            <p:cNvSpPr txBox="1"/>
            <p:nvPr>
              <p:custDataLst>
                <p:tags r:id="rId22"/>
              </p:custDataLst>
            </p:nvPr>
          </p:nvSpPr>
          <p:spPr>
            <a:xfrm>
              <a:off x="6135688" y="3886200"/>
              <a:ext cx="309700" cy="400110"/>
            </a:xfrm>
            <a:prstGeom prst="rect">
              <a:avLst/>
            </a:prstGeom>
            <a:noFill/>
          </p:spPr>
          <p:txBody>
            <a:bodyPr wrap="none">
              <a:spAutoFit/>
            </a:bodyPr>
            <a:lstStyle/>
            <a:p>
              <a:pPr>
                <a:defRPr/>
              </a:pPr>
              <a:r>
                <a:rPr lang="en-US" sz="2000" dirty="0">
                  <a:solidFill>
                    <a:srgbClr val="FF0000"/>
                  </a:solidFill>
                </a:rPr>
                <a:t>T</a:t>
              </a:r>
            </a:p>
          </p:txBody>
        </p:sp>
        <p:sp>
          <p:nvSpPr>
            <p:cNvPr id="69" name="TextBox 68"/>
            <p:cNvSpPr txBox="1"/>
            <p:nvPr>
              <p:custDataLst>
                <p:tags r:id="rId23"/>
              </p:custDataLst>
            </p:nvPr>
          </p:nvSpPr>
          <p:spPr>
            <a:xfrm>
              <a:off x="5257800" y="4552950"/>
              <a:ext cx="309700" cy="400110"/>
            </a:xfrm>
            <a:prstGeom prst="rect">
              <a:avLst/>
            </a:prstGeom>
            <a:noFill/>
          </p:spPr>
          <p:txBody>
            <a:bodyPr wrap="none">
              <a:spAutoFit/>
            </a:bodyPr>
            <a:lstStyle/>
            <a:p>
              <a:pPr>
                <a:defRPr/>
              </a:pPr>
              <a:r>
                <a:rPr lang="en-US" sz="2000" dirty="0">
                  <a:solidFill>
                    <a:srgbClr val="FF0000"/>
                  </a:solidFill>
                </a:rPr>
                <a:t>T</a:t>
              </a:r>
            </a:p>
          </p:txBody>
        </p:sp>
        <p:sp>
          <p:nvSpPr>
            <p:cNvPr id="70" name="TextBox 69"/>
            <p:cNvSpPr txBox="1"/>
            <p:nvPr>
              <p:custDataLst>
                <p:tags r:id="rId24"/>
              </p:custDataLst>
            </p:nvPr>
          </p:nvSpPr>
          <p:spPr>
            <a:xfrm>
              <a:off x="60960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71" name="TextBox 70"/>
            <p:cNvSpPr txBox="1"/>
            <p:nvPr>
              <p:custDataLst>
                <p:tags r:id="rId25"/>
              </p:custDataLst>
            </p:nvPr>
          </p:nvSpPr>
          <p:spPr>
            <a:xfrm>
              <a:off x="76962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72" name="TextBox 71"/>
            <p:cNvSpPr txBox="1"/>
            <p:nvPr>
              <p:custDataLst>
                <p:tags r:id="rId26"/>
              </p:custDataLst>
            </p:nvPr>
          </p:nvSpPr>
          <p:spPr>
            <a:xfrm>
              <a:off x="5297488" y="3886200"/>
              <a:ext cx="314510" cy="400110"/>
            </a:xfrm>
            <a:prstGeom prst="rect">
              <a:avLst/>
            </a:prstGeom>
            <a:noFill/>
          </p:spPr>
          <p:txBody>
            <a:bodyPr wrap="none">
              <a:spAutoFit/>
            </a:bodyPr>
            <a:lstStyle/>
            <a:p>
              <a:pPr>
                <a:defRPr/>
              </a:pPr>
              <a:r>
                <a:rPr lang="en-US" sz="2000" dirty="0"/>
                <a:t>F</a:t>
              </a:r>
            </a:p>
          </p:txBody>
        </p:sp>
        <p:sp>
          <p:nvSpPr>
            <p:cNvPr id="73" name="TextBox 72"/>
            <p:cNvSpPr txBox="1"/>
            <p:nvPr>
              <p:custDataLst>
                <p:tags r:id="rId27"/>
              </p:custDataLst>
            </p:nvPr>
          </p:nvSpPr>
          <p:spPr>
            <a:xfrm>
              <a:off x="6897688" y="3886200"/>
              <a:ext cx="314510" cy="400110"/>
            </a:xfrm>
            <a:prstGeom prst="rect">
              <a:avLst/>
            </a:prstGeom>
            <a:noFill/>
          </p:spPr>
          <p:txBody>
            <a:bodyPr wrap="none">
              <a:spAutoFit/>
            </a:bodyPr>
            <a:lstStyle/>
            <a:p>
              <a:pPr>
                <a:defRPr/>
              </a:pPr>
              <a:r>
                <a:rPr lang="en-US" sz="2000" dirty="0"/>
                <a:t>F</a:t>
              </a:r>
            </a:p>
          </p:txBody>
        </p:sp>
        <p:sp>
          <p:nvSpPr>
            <p:cNvPr id="74" name="TextBox 73"/>
            <p:cNvSpPr txBox="1"/>
            <p:nvPr>
              <p:custDataLst>
                <p:tags r:id="rId28"/>
              </p:custDataLst>
            </p:nvPr>
          </p:nvSpPr>
          <p:spPr>
            <a:xfrm>
              <a:off x="7696200" y="3886200"/>
              <a:ext cx="314510" cy="400110"/>
            </a:xfrm>
            <a:prstGeom prst="rect">
              <a:avLst/>
            </a:prstGeom>
            <a:noFill/>
          </p:spPr>
          <p:txBody>
            <a:bodyPr wrap="none">
              <a:spAutoFit/>
            </a:bodyPr>
            <a:lstStyle/>
            <a:p>
              <a:pPr>
                <a:defRPr/>
              </a:pPr>
              <a:r>
                <a:rPr lang="en-US" sz="2000" dirty="0"/>
                <a:t>F</a:t>
              </a:r>
            </a:p>
          </p:txBody>
        </p:sp>
        <p:sp>
          <p:nvSpPr>
            <p:cNvPr id="75" name="TextBox 74"/>
            <p:cNvSpPr txBox="1"/>
            <p:nvPr>
              <p:custDataLst>
                <p:tags r:id="rId29"/>
              </p:custDataLst>
            </p:nvPr>
          </p:nvSpPr>
          <p:spPr>
            <a:xfrm>
              <a:off x="6135688" y="4552950"/>
              <a:ext cx="314510" cy="400110"/>
            </a:xfrm>
            <a:prstGeom prst="rect">
              <a:avLst/>
            </a:prstGeom>
            <a:noFill/>
          </p:spPr>
          <p:txBody>
            <a:bodyPr wrap="none">
              <a:spAutoFit/>
            </a:bodyPr>
            <a:lstStyle/>
            <a:p>
              <a:pPr>
                <a:defRPr/>
              </a:pPr>
              <a:r>
                <a:rPr lang="en-US" sz="2000" dirty="0"/>
                <a:t>F</a:t>
              </a:r>
            </a:p>
          </p:txBody>
        </p:sp>
        <p:sp>
          <p:nvSpPr>
            <p:cNvPr id="76" name="TextBox 75"/>
            <p:cNvSpPr txBox="1"/>
            <p:nvPr>
              <p:custDataLst>
                <p:tags r:id="rId30"/>
              </p:custDataLst>
            </p:nvPr>
          </p:nvSpPr>
          <p:spPr>
            <a:xfrm>
              <a:off x="6858000" y="4552950"/>
              <a:ext cx="314510" cy="400110"/>
            </a:xfrm>
            <a:prstGeom prst="rect">
              <a:avLst/>
            </a:prstGeom>
            <a:noFill/>
          </p:spPr>
          <p:txBody>
            <a:bodyPr wrap="none">
              <a:spAutoFit/>
            </a:bodyPr>
            <a:lstStyle/>
            <a:p>
              <a:pPr>
                <a:defRPr/>
              </a:pPr>
              <a:r>
                <a:rPr lang="en-US" sz="2000" dirty="0"/>
                <a:t>F</a:t>
              </a:r>
            </a:p>
          </p:txBody>
        </p:sp>
        <p:sp>
          <p:nvSpPr>
            <p:cNvPr id="77" name="TextBox 76"/>
            <p:cNvSpPr txBox="1"/>
            <p:nvPr>
              <p:custDataLst>
                <p:tags r:id="rId31"/>
              </p:custDataLst>
            </p:nvPr>
          </p:nvSpPr>
          <p:spPr>
            <a:xfrm>
              <a:off x="7696200" y="4552950"/>
              <a:ext cx="314510" cy="400110"/>
            </a:xfrm>
            <a:prstGeom prst="rect">
              <a:avLst/>
            </a:prstGeom>
            <a:noFill/>
          </p:spPr>
          <p:txBody>
            <a:bodyPr wrap="none">
              <a:spAutoFit/>
            </a:bodyPr>
            <a:lstStyle/>
            <a:p>
              <a:pPr>
                <a:defRPr/>
              </a:pPr>
              <a:r>
                <a:rPr lang="en-US" sz="2000" dirty="0"/>
                <a:t>F</a:t>
              </a:r>
            </a:p>
          </p:txBody>
        </p:sp>
        <p:sp>
          <p:nvSpPr>
            <p:cNvPr id="78" name="TextBox 77"/>
            <p:cNvSpPr txBox="1"/>
            <p:nvPr>
              <p:custDataLst>
                <p:tags r:id="rId32"/>
              </p:custDataLst>
            </p:nvPr>
          </p:nvSpPr>
          <p:spPr>
            <a:xfrm>
              <a:off x="5257800" y="5181600"/>
              <a:ext cx="314510" cy="400110"/>
            </a:xfrm>
            <a:prstGeom prst="rect">
              <a:avLst/>
            </a:prstGeom>
            <a:noFill/>
          </p:spPr>
          <p:txBody>
            <a:bodyPr wrap="none">
              <a:spAutoFit/>
            </a:bodyPr>
            <a:lstStyle/>
            <a:p>
              <a:pPr>
                <a:defRPr/>
              </a:pPr>
              <a:r>
                <a:rPr lang="en-US" sz="2000" dirty="0"/>
                <a:t>F</a:t>
              </a:r>
            </a:p>
          </p:txBody>
        </p:sp>
        <p:sp>
          <p:nvSpPr>
            <p:cNvPr id="79" name="TextBox 78"/>
            <p:cNvSpPr txBox="1"/>
            <p:nvPr>
              <p:custDataLst>
                <p:tags r:id="rId33"/>
              </p:custDataLst>
            </p:nvPr>
          </p:nvSpPr>
          <p:spPr>
            <a:xfrm>
              <a:off x="6897688" y="5162550"/>
              <a:ext cx="314510" cy="400110"/>
            </a:xfrm>
            <a:prstGeom prst="rect">
              <a:avLst/>
            </a:prstGeom>
            <a:noFill/>
          </p:spPr>
          <p:txBody>
            <a:bodyPr wrap="none">
              <a:spAutoFit/>
            </a:bodyPr>
            <a:lstStyle/>
            <a:p>
              <a:pPr>
                <a:defRPr/>
              </a:pPr>
              <a:r>
                <a:rPr lang="en-US" sz="2000" dirty="0"/>
                <a:t>F</a:t>
              </a:r>
            </a:p>
          </p:txBody>
        </p:sp>
        <p:sp>
          <p:nvSpPr>
            <p:cNvPr id="80" name="TextBox 79"/>
            <p:cNvSpPr txBox="1"/>
            <p:nvPr>
              <p:custDataLst>
                <p:tags r:id="rId34"/>
              </p:custDataLst>
            </p:nvPr>
          </p:nvSpPr>
          <p:spPr>
            <a:xfrm>
              <a:off x="5257800" y="5848350"/>
              <a:ext cx="314510" cy="400110"/>
            </a:xfrm>
            <a:prstGeom prst="rect">
              <a:avLst/>
            </a:prstGeom>
            <a:noFill/>
          </p:spPr>
          <p:txBody>
            <a:bodyPr wrap="none">
              <a:spAutoFit/>
            </a:bodyPr>
            <a:lstStyle/>
            <a:p>
              <a:pPr>
                <a:defRPr/>
              </a:pPr>
              <a:r>
                <a:rPr lang="en-US" sz="2000" dirty="0"/>
                <a:t>F</a:t>
              </a:r>
            </a:p>
          </p:txBody>
        </p:sp>
        <p:sp>
          <p:nvSpPr>
            <p:cNvPr id="81" name="TextBox 80"/>
            <p:cNvSpPr txBox="1"/>
            <p:nvPr>
              <p:custDataLst>
                <p:tags r:id="rId35"/>
              </p:custDataLst>
            </p:nvPr>
          </p:nvSpPr>
          <p:spPr>
            <a:xfrm>
              <a:off x="6096000" y="5848350"/>
              <a:ext cx="314510" cy="400110"/>
            </a:xfrm>
            <a:prstGeom prst="rect">
              <a:avLst/>
            </a:prstGeom>
            <a:noFill/>
          </p:spPr>
          <p:txBody>
            <a:bodyPr wrap="none">
              <a:spAutoFit/>
            </a:bodyPr>
            <a:lstStyle/>
            <a:p>
              <a:pPr>
                <a:defRPr/>
              </a:pPr>
              <a:r>
                <a:rPr lang="en-US" sz="2000" dirty="0"/>
                <a:t>F</a:t>
              </a:r>
            </a:p>
          </p:txBody>
        </p:sp>
        <p:sp>
          <p:nvSpPr>
            <p:cNvPr id="82" name="TextBox 81"/>
            <p:cNvSpPr txBox="1"/>
            <p:nvPr>
              <p:custDataLst>
                <p:tags r:id="rId36"/>
              </p:custDataLst>
            </p:nvPr>
          </p:nvSpPr>
          <p:spPr>
            <a:xfrm>
              <a:off x="6897688" y="5848350"/>
              <a:ext cx="314510" cy="400110"/>
            </a:xfrm>
            <a:prstGeom prst="rect">
              <a:avLst/>
            </a:prstGeom>
            <a:noFill/>
          </p:spPr>
          <p:txBody>
            <a:bodyPr wrap="none">
              <a:spAutoFit/>
            </a:bodyPr>
            <a:lstStyle/>
            <a:p>
              <a:pPr>
                <a:defRPr/>
              </a:pPr>
              <a:r>
                <a:rPr lang="en-US" sz="2000" dirty="0"/>
                <a:t>F</a:t>
              </a:r>
            </a:p>
          </p:txBody>
        </p:sp>
        <p:sp>
          <p:nvSpPr>
            <p:cNvPr id="83" name="TextBox 82"/>
            <p:cNvSpPr txBox="1"/>
            <p:nvPr>
              <p:custDataLst>
                <p:tags r:id="rId37"/>
              </p:custDataLst>
            </p:nvPr>
          </p:nvSpPr>
          <p:spPr>
            <a:xfrm>
              <a:off x="7696200" y="5848350"/>
              <a:ext cx="314510" cy="400110"/>
            </a:xfrm>
            <a:prstGeom prst="rect">
              <a:avLst/>
            </a:prstGeom>
            <a:noFill/>
          </p:spPr>
          <p:txBody>
            <a:bodyPr wrap="none">
              <a:spAutoFit/>
            </a:bodyPr>
            <a:lstStyle/>
            <a:p>
              <a:pPr>
                <a:defRPr/>
              </a:pPr>
              <a:r>
                <a:rPr lang="en-US" sz="2000" dirty="0"/>
                <a:t>F</a:t>
              </a:r>
            </a:p>
          </p:txBody>
        </p:sp>
      </p:grpSp>
    </p:spTree>
    <p:extLst>
      <p:ext uri="{BB962C8B-B14F-4D97-AF65-F5344CB8AC3E}">
        <p14:creationId xmlns:p14="http://schemas.microsoft.com/office/powerpoint/2010/main" val="364150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Title 1"/>
          <p:cNvSpPr>
            <a:spLocks noGrp="1"/>
          </p:cNvSpPr>
          <p:nvPr>
            <p:ph type="title"/>
            <p:custDataLst>
              <p:tags r:id="rId1"/>
            </p:custDataLst>
          </p:nvPr>
        </p:nvSpPr>
        <p:spPr/>
        <p:txBody>
          <a:bodyPr/>
          <a:lstStyle/>
          <a:p>
            <a:pPr eaLnBrk="1" hangingPunct="1"/>
            <a:r>
              <a:rPr lang="en-US" dirty="0"/>
              <a:t>Adjacency Matrix Properties</a:t>
            </a:r>
          </a:p>
        </p:txBody>
      </p:sp>
      <p:sp>
        <p:nvSpPr>
          <p:cNvPr id="4" name="Content Placeholder 3"/>
          <p:cNvSpPr>
            <a:spLocks noGrp="1"/>
          </p:cNvSpPr>
          <p:nvPr>
            <p:ph sz="quarter" idx="1"/>
            <p:custDataLst>
              <p:tags r:id="rId2"/>
            </p:custDataLst>
          </p:nvPr>
        </p:nvSpPr>
        <p:spPr/>
        <p:txBody>
          <a:bodyPr/>
          <a:lstStyle/>
          <a:p>
            <a:pPr eaLnBrk="1" hangingPunct="1"/>
            <a:r>
              <a:rPr lang="en-US" dirty="0"/>
              <a:t>How will the adjacency matrix vary for an </a:t>
            </a:r>
            <a:r>
              <a:rPr lang="en-US" i="1" dirty="0"/>
              <a:t>undirected graph</a:t>
            </a:r>
            <a:r>
              <a:rPr lang="en-US" dirty="0"/>
              <a:t>?</a:t>
            </a:r>
          </a:p>
          <a:p>
            <a:pPr lvl="1" eaLnBrk="1" hangingPunct="1"/>
            <a:endParaRPr lang="en-US" dirty="0"/>
          </a:p>
          <a:p>
            <a:pPr lvl="1" eaLnBrk="1" hangingPunct="1"/>
            <a:endParaRPr lang="en-US" dirty="0"/>
          </a:p>
          <a:p>
            <a:pPr eaLnBrk="1" hangingPunct="1"/>
            <a:r>
              <a:rPr lang="en-US" dirty="0"/>
              <a:t>How can we adapt the representation for </a:t>
            </a:r>
            <a:r>
              <a:rPr lang="en-US" i="1" dirty="0"/>
              <a:t>weighted graphs</a:t>
            </a:r>
            <a:r>
              <a:rPr lang="en-US" dirty="0"/>
              <a:t>?</a:t>
            </a:r>
          </a:p>
        </p:txBody>
      </p:sp>
      <p:sp>
        <p:nvSpPr>
          <p:cNvPr id="6" name="Date Placeholder 5"/>
          <p:cNvSpPr>
            <a:spLocks noGrp="1"/>
          </p:cNvSpPr>
          <p:nvPr>
            <p:ph type="dt" sz="half" idx="10"/>
            <p:custDataLst>
              <p:tags r:id="rId3"/>
            </p:custDataLst>
          </p:nvPr>
        </p:nvSpPr>
        <p:spPr/>
        <p:txBody>
          <a:bodyPr/>
          <a:lstStyle/>
          <a:p>
            <a:pPr>
              <a:defRPr/>
            </a:pPr>
            <a:r>
              <a:rPr lang="en-US"/>
              <a:t>8/05/2022</a:t>
            </a:r>
          </a:p>
        </p:txBody>
      </p:sp>
      <p:sp>
        <p:nvSpPr>
          <p:cNvPr id="7" name="Slide Number Placeholder 6"/>
          <p:cNvSpPr>
            <a:spLocks noGrp="1"/>
          </p:cNvSpPr>
          <p:nvPr>
            <p:ph type="sldNum" sz="quarter" idx="12"/>
            <p:custDataLst>
              <p:tags r:id="rId4"/>
            </p:custDataLst>
          </p:nvPr>
        </p:nvSpPr>
        <p:spPr/>
        <p:txBody>
          <a:bodyPr/>
          <a:lstStyle/>
          <a:p>
            <a:pPr>
              <a:defRPr/>
            </a:pPr>
            <a:fld id="{06DA07F8-2F54-4B2E-A484-01CC77718B78}" type="slidenum">
              <a:rPr lang="en-US" smtClean="0"/>
              <a:pPr>
                <a:defRPr/>
              </a:pPr>
              <a:t>25</a:t>
            </a:fld>
            <a:endParaRPr lang="en-US"/>
          </a:p>
        </p:txBody>
      </p:sp>
      <p:grpSp>
        <p:nvGrpSpPr>
          <p:cNvPr id="38" name="Group 37"/>
          <p:cNvGrpSpPr/>
          <p:nvPr>
            <p:custDataLst>
              <p:tags r:id="rId5"/>
            </p:custDataLst>
          </p:nvPr>
        </p:nvGrpSpPr>
        <p:grpSpPr>
          <a:xfrm>
            <a:off x="6934201" y="3326463"/>
            <a:ext cx="3681413" cy="3048000"/>
            <a:chOff x="4572000" y="3276600"/>
            <a:chExt cx="3681413" cy="3048000"/>
          </a:xfrm>
        </p:grpSpPr>
        <p:sp>
          <p:nvSpPr>
            <p:cNvPr id="39" name="Rectangle 14"/>
            <p:cNvSpPr>
              <a:spLocks noChangeArrowheads="1"/>
            </p:cNvSpPr>
            <p:nvPr>
              <p:custDataLst>
                <p:tags r:id="rId6"/>
              </p:custDataLst>
            </p:nvPr>
          </p:nvSpPr>
          <p:spPr bwMode="auto">
            <a:xfrm>
              <a:off x="5053013" y="3768725"/>
              <a:ext cx="2430462" cy="1981200"/>
            </a:xfrm>
            <a:prstGeom prst="rect">
              <a:avLst/>
            </a:prstGeom>
            <a:solidFill>
              <a:schemeClr val="bg1"/>
            </a:solidFill>
            <a:ln w="9525">
              <a:solidFill>
                <a:schemeClr val="tx1"/>
              </a:solidFill>
              <a:miter lim="800000"/>
              <a:headEnd/>
              <a:tailEnd/>
            </a:ln>
          </p:spPr>
          <p:txBody>
            <a:bodyPr wrap="none" anchor="ctr"/>
            <a:lstStyle/>
            <a:p>
              <a:r>
                <a:rPr lang="en-US"/>
                <a:t>		</a:t>
              </a:r>
            </a:p>
          </p:txBody>
        </p:sp>
        <p:sp>
          <p:nvSpPr>
            <p:cNvPr id="40" name="Text Box 15"/>
            <p:cNvSpPr txBox="1">
              <a:spLocks noChangeArrowheads="1"/>
            </p:cNvSpPr>
            <p:nvPr>
              <p:custDataLst>
                <p:tags r:id="rId7"/>
              </p:custDataLst>
            </p:nvPr>
          </p:nvSpPr>
          <p:spPr bwMode="auto">
            <a:xfrm>
              <a:off x="5205413" y="32766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41" name="Text Box 16"/>
            <p:cNvSpPr txBox="1">
              <a:spLocks noChangeArrowheads="1"/>
            </p:cNvSpPr>
            <p:nvPr>
              <p:custDataLst>
                <p:tags r:id="rId8"/>
              </p:custDataLst>
            </p:nvPr>
          </p:nvSpPr>
          <p:spPr bwMode="auto">
            <a:xfrm>
              <a:off x="6113463" y="3276600"/>
              <a:ext cx="324128" cy="369332"/>
            </a:xfrm>
            <a:prstGeom prst="rect">
              <a:avLst/>
            </a:prstGeom>
            <a:noFill/>
            <a:ln w="9525">
              <a:noFill/>
              <a:miter lim="800000"/>
              <a:headEnd/>
              <a:tailEnd/>
            </a:ln>
          </p:spPr>
          <p:txBody>
            <a:bodyPr wrap="none">
              <a:spAutoFit/>
            </a:bodyPr>
            <a:lstStyle/>
            <a:p>
              <a:r>
                <a:rPr lang="en-US" dirty="0">
                  <a:solidFill>
                    <a:srgbClr val="009900"/>
                  </a:solidFill>
                </a:rPr>
                <a:t>B</a:t>
              </a:r>
            </a:p>
          </p:txBody>
        </p:sp>
        <p:sp>
          <p:nvSpPr>
            <p:cNvPr id="42" name="Text Box 17"/>
            <p:cNvSpPr txBox="1">
              <a:spLocks noChangeArrowheads="1"/>
            </p:cNvSpPr>
            <p:nvPr>
              <p:custDataLst>
                <p:tags r:id="rId9"/>
              </p:custDataLst>
            </p:nvPr>
          </p:nvSpPr>
          <p:spPr bwMode="auto">
            <a:xfrm>
              <a:off x="6875463" y="3276600"/>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43" name="Text Box 18"/>
            <p:cNvSpPr txBox="1">
              <a:spLocks noChangeArrowheads="1"/>
            </p:cNvSpPr>
            <p:nvPr>
              <p:custDataLst>
                <p:tags r:id="rId10"/>
              </p:custDataLst>
            </p:nvPr>
          </p:nvSpPr>
          <p:spPr bwMode="auto">
            <a:xfrm>
              <a:off x="4572000" y="38862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44" name="Text Box 19"/>
            <p:cNvSpPr txBox="1">
              <a:spLocks noChangeArrowheads="1"/>
            </p:cNvSpPr>
            <p:nvPr>
              <p:custDataLst>
                <p:tags r:id="rId11"/>
              </p:custDataLst>
            </p:nvPr>
          </p:nvSpPr>
          <p:spPr bwMode="auto">
            <a:xfrm>
              <a:off x="4589463" y="44958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45" name="Text Box 20"/>
            <p:cNvSpPr txBox="1">
              <a:spLocks noChangeArrowheads="1"/>
            </p:cNvSpPr>
            <p:nvPr>
              <p:custDataLst>
                <p:tags r:id="rId12"/>
              </p:custDataLst>
            </p:nvPr>
          </p:nvSpPr>
          <p:spPr bwMode="auto">
            <a:xfrm>
              <a:off x="4589463" y="5216525"/>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46" name="Rectangle 21"/>
            <p:cNvSpPr>
              <a:spLocks noChangeArrowheads="1"/>
            </p:cNvSpPr>
            <p:nvPr>
              <p:custDataLst>
                <p:tags r:id="rId13"/>
              </p:custDataLst>
            </p:nvPr>
          </p:nvSpPr>
          <p:spPr bwMode="auto">
            <a:xfrm>
              <a:off x="5053013" y="5089525"/>
              <a:ext cx="3200400" cy="658813"/>
            </a:xfrm>
            <a:prstGeom prst="rect">
              <a:avLst/>
            </a:prstGeom>
            <a:noFill/>
            <a:ln w="9525">
              <a:solidFill>
                <a:schemeClr val="tx1"/>
              </a:solidFill>
              <a:miter lim="800000"/>
              <a:headEnd/>
              <a:tailEnd/>
            </a:ln>
          </p:spPr>
          <p:txBody>
            <a:bodyPr wrap="none" anchor="ctr"/>
            <a:lstStyle/>
            <a:p>
              <a:endParaRPr lang="en-US"/>
            </a:p>
          </p:txBody>
        </p:sp>
        <p:sp>
          <p:nvSpPr>
            <p:cNvPr id="47" name="Rectangle 22"/>
            <p:cNvSpPr>
              <a:spLocks noChangeArrowheads="1"/>
            </p:cNvSpPr>
            <p:nvPr>
              <p:custDataLst>
                <p:tags r:id="rId14"/>
              </p:custDataLst>
            </p:nvPr>
          </p:nvSpPr>
          <p:spPr bwMode="auto">
            <a:xfrm>
              <a:off x="5053013" y="3768725"/>
              <a:ext cx="3200400" cy="658813"/>
            </a:xfrm>
            <a:prstGeom prst="rect">
              <a:avLst/>
            </a:prstGeom>
            <a:noFill/>
            <a:ln w="9525">
              <a:solidFill>
                <a:schemeClr val="tx1"/>
              </a:solidFill>
              <a:miter lim="800000"/>
              <a:headEnd/>
              <a:tailEnd/>
            </a:ln>
          </p:spPr>
          <p:txBody>
            <a:bodyPr wrap="none" anchor="ctr"/>
            <a:lstStyle/>
            <a:p>
              <a:endParaRPr lang="en-US"/>
            </a:p>
          </p:txBody>
        </p:sp>
        <p:sp>
          <p:nvSpPr>
            <p:cNvPr id="48" name="Rectangle 23"/>
            <p:cNvSpPr>
              <a:spLocks noChangeArrowheads="1"/>
            </p:cNvSpPr>
            <p:nvPr>
              <p:custDataLst>
                <p:tags r:id="rId15"/>
              </p:custDataLst>
            </p:nvPr>
          </p:nvSpPr>
          <p:spPr bwMode="auto">
            <a:xfrm>
              <a:off x="50530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49" name="Rectangle 24"/>
            <p:cNvSpPr>
              <a:spLocks noChangeArrowheads="1"/>
            </p:cNvSpPr>
            <p:nvPr>
              <p:custDataLst>
                <p:tags r:id="rId16"/>
              </p:custDataLst>
            </p:nvPr>
          </p:nvSpPr>
          <p:spPr bwMode="auto">
            <a:xfrm>
              <a:off x="66786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50" name="Line 44"/>
            <p:cNvSpPr>
              <a:spLocks noChangeShapeType="1"/>
            </p:cNvSpPr>
            <p:nvPr>
              <p:custDataLst>
                <p:tags r:id="rId17"/>
              </p:custDataLst>
            </p:nvPr>
          </p:nvSpPr>
          <p:spPr bwMode="auto">
            <a:xfrm>
              <a:off x="8253413" y="4419600"/>
              <a:ext cx="0" cy="1905000"/>
            </a:xfrm>
            <a:prstGeom prst="line">
              <a:avLst/>
            </a:prstGeom>
            <a:noFill/>
            <a:ln w="9525">
              <a:solidFill>
                <a:schemeClr val="tx1"/>
              </a:solidFill>
              <a:round/>
              <a:headEnd/>
              <a:tailEnd/>
            </a:ln>
          </p:spPr>
          <p:txBody>
            <a:bodyPr wrap="none" anchor="ctr"/>
            <a:lstStyle/>
            <a:p>
              <a:endParaRPr lang="en-US"/>
            </a:p>
          </p:txBody>
        </p:sp>
        <p:sp>
          <p:nvSpPr>
            <p:cNvPr id="51" name="Line 45"/>
            <p:cNvSpPr>
              <a:spLocks noChangeShapeType="1"/>
            </p:cNvSpPr>
            <p:nvPr>
              <p:custDataLst>
                <p:tags r:id="rId18"/>
              </p:custDataLst>
            </p:nvPr>
          </p:nvSpPr>
          <p:spPr bwMode="auto">
            <a:xfrm>
              <a:off x="5815013" y="6324600"/>
              <a:ext cx="2438400" cy="0"/>
            </a:xfrm>
            <a:prstGeom prst="line">
              <a:avLst/>
            </a:prstGeom>
            <a:noFill/>
            <a:ln w="9525">
              <a:solidFill>
                <a:schemeClr val="tx1"/>
              </a:solidFill>
              <a:round/>
              <a:headEnd/>
              <a:tailEnd/>
            </a:ln>
          </p:spPr>
          <p:txBody>
            <a:bodyPr wrap="none" anchor="ctr"/>
            <a:lstStyle/>
            <a:p>
              <a:endParaRPr lang="en-US"/>
            </a:p>
          </p:txBody>
        </p:sp>
        <p:sp>
          <p:nvSpPr>
            <p:cNvPr id="52" name="Text Box 47"/>
            <p:cNvSpPr txBox="1">
              <a:spLocks noChangeArrowheads="1"/>
            </p:cNvSpPr>
            <p:nvPr>
              <p:custDataLst>
                <p:tags r:id="rId19"/>
              </p:custDataLst>
            </p:nvPr>
          </p:nvSpPr>
          <p:spPr bwMode="auto">
            <a:xfrm>
              <a:off x="7643813" y="3276600"/>
              <a:ext cx="333746" cy="369332"/>
            </a:xfrm>
            <a:prstGeom prst="rect">
              <a:avLst/>
            </a:prstGeom>
            <a:noFill/>
            <a:ln w="9525">
              <a:noFill/>
              <a:miter lim="800000"/>
              <a:headEnd/>
              <a:tailEnd/>
            </a:ln>
          </p:spPr>
          <p:txBody>
            <a:bodyPr wrap="none">
              <a:spAutoFit/>
            </a:bodyPr>
            <a:lstStyle/>
            <a:p>
              <a:r>
                <a:rPr lang="en-US">
                  <a:solidFill>
                    <a:srgbClr val="FF00FF"/>
                  </a:solidFill>
                </a:rPr>
                <a:t>D</a:t>
              </a:r>
            </a:p>
          </p:txBody>
        </p:sp>
        <p:sp>
          <p:nvSpPr>
            <p:cNvPr id="53" name="Text Box 48"/>
            <p:cNvSpPr txBox="1">
              <a:spLocks noChangeArrowheads="1"/>
            </p:cNvSpPr>
            <p:nvPr>
              <p:custDataLst>
                <p:tags r:id="rId20"/>
              </p:custDataLst>
            </p:nvPr>
          </p:nvSpPr>
          <p:spPr bwMode="auto">
            <a:xfrm>
              <a:off x="4595813" y="5791200"/>
              <a:ext cx="333746" cy="369332"/>
            </a:xfrm>
            <a:prstGeom prst="rect">
              <a:avLst/>
            </a:prstGeom>
            <a:noFill/>
            <a:ln w="9525">
              <a:noFill/>
              <a:miter lim="800000"/>
              <a:headEnd/>
              <a:tailEnd/>
            </a:ln>
          </p:spPr>
          <p:txBody>
            <a:bodyPr wrap="none">
              <a:spAutoFit/>
            </a:bodyPr>
            <a:lstStyle/>
            <a:p>
              <a:r>
                <a:rPr lang="en-US" dirty="0">
                  <a:solidFill>
                    <a:srgbClr val="FF00FF"/>
                  </a:solidFill>
                </a:rPr>
                <a:t>D</a:t>
              </a:r>
            </a:p>
          </p:txBody>
        </p:sp>
        <p:sp>
          <p:nvSpPr>
            <p:cNvPr id="54" name="TextBox 53"/>
            <p:cNvSpPr txBox="1"/>
            <p:nvPr>
              <p:custDataLst>
                <p:tags r:id="rId21"/>
              </p:custDataLst>
            </p:nvPr>
          </p:nvSpPr>
          <p:spPr>
            <a:xfrm>
              <a:off x="6135688" y="3886200"/>
              <a:ext cx="309700" cy="400110"/>
            </a:xfrm>
            <a:prstGeom prst="rect">
              <a:avLst/>
            </a:prstGeom>
            <a:noFill/>
          </p:spPr>
          <p:txBody>
            <a:bodyPr wrap="none">
              <a:spAutoFit/>
            </a:bodyPr>
            <a:lstStyle/>
            <a:p>
              <a:pPr>
                <a:defRPr/>
              </a:pPr>
              <a:r>
                <a:rPr lang="en-US" sz="2000" dirty="0">
                  <a:solidFill>
                    <a:srgbClr val="FF0000"/>
                  </a:solidFill>
                </a:rPr>
                <a:t>T</a:t>
              </a:r>
            </a:p>
          </p:txBody>
        </p:sp>
        <p:sp>
          <p:nvSpPr>
            <p:cNvPr id="55" name="TextBox 54"/>
            <p:cNvSpPr txBox="1"/>
            <p:nvPr>
              <p:custDataLst>
                <p:tags r:id="rId22"/>
              </p:custDataLst>
            </p:nvPr>
          </p:nvSpPr>
          <p:spPr>
            <a:xfrm>
              <a:off x="5257800" y="4552950"/>
              <a:ext cx="309700" cy="400110"/>
            </a:xfrm>
            <a:prstGeom prst="rect">
              <a:avLst/>
            </a:prstGeom>
            <a:noFill/>
          </p:spPr>
          <p:txBody>
            <a:bodyPr wrap="none">
              <a:spAutoFit/>
            </a:bodyPr>
            <a:lstStyle/>
            <a:p>
              <a:pPr>
                <a:defRPr/>
              </a:pPr>
              <a:r>
                <a:rPr lang="en-US" sz="2000" dirty="0">
                  <a:solidFill>
                    <a:srgbClr val="FF0000"/>
                  </a:solidFill>
                </a:rPr>
                <a:t>T</a:t>
              </a:r>
            </a:p>
          </p:txBody>
        </p:sp>
        <p:sp>
          <p:nvSpPr>
            <p:cNvPr id="56" name="TextBox 55"/>
            <p:cNvSpPr txBox="1"/>
            <p:nvPr>
              <p:custDataLst>
                <p:tags r:id="rId23"/>
              </p:custDataLst>
            </p:nvPr>
          </p:nvSpPr>
          <p:spPr>
            <a:xfrm>
              <a:off x="60960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57" name="TextBox 56"/>
            <p:cNvSpPr txBox="1"/>
            <p:nvPr>
              <p:custDataLst>
                <p:tags r:id="rId24"/>
              </p:custDataLst>
            </p:nvPr>
          </p:nvSpPr>
          <p:spPr>
            <a:xfrm>
              <a:off x="76962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58" name="TextBox 57"/>
            <p:cNvSpPr txBox="1"/>
            <p:nvPr>
              <p:custDataLst>
                <p:tags r:id="rId25"/>
              </p:custDataLst>
            </p:nvPr>
          </p:nvSpPr>
          <p:spPr>
            <a:xfrm>
              <a:off x="5297488" y="3886200"/>
              <a:ext cx="314510" cy="400110"/>
            </a:xfrm>
            <a:prstGeom prst="rect">
              <a:avLst/>
            </a:prstGeom>
            <a:noFill/>
          </p:spPr>
          <p:txBody>
            <a:bodyPr wrap="none">
              <a:spAutoFit/>
            </a:bodyPr>
            <a:lstStyle/>
            <a:p>
              <a:pPr>
                <a:defRPr/>
              </a:pPr>
              <a:r>
                <a:rPr lang="en-US" sz="2000" dirty="0"/>
                <a:t>F</a:t>
              </a:r>
            </a:p>
          </p:txBody>
        </p:sp>
        <p:sp>
          <p:nvSpPr>
            <p:cNvPr id="59" name="TextBox 58"/>
            <p:cNvSpPr txBox="1"/>
            <p:nvPr>
              <p:custDataLst>
                <p:tags r:id="rId26"/>
              </p:custDataLst>
            </p:nvPr>
          </p:nvSpPr>
          <p:spPr>
            <a:xfrm>
              <a:off x="6897688" y="3886200"/>
              <a:ext cx="314510" cy="400110"/>
            </a:xfrm>
            <a:prstGeom prst="rect">
              <a:avLst/>
            </a:prstGeom>
            <a:noFill/>
          </p:spPr>
          <p:txBody>
            <a:bodyPr wrap="none">
              <a:spAutoFit/>
            </a:bodyPr>
            <a:lstStyle/>
            <a:p>
              <a:pPr>
                <a:defRPr/>
              </a:pPr>
              <a:r>
                <a:rPr lang="en-US" sz="2000" dirty="0"/>
                <a:t>F</a:t>
              </a:r>
            </a:p>
          </p:txBody>
        </p:sp>
        <p:sp>
          <p:nvSpPr>
            <p:cNvPr id="60" name="TextBox 59"/>
            <p:cNvSpPr txBox="1"/>
            <p:nvPr>
              <p:custDataLst>
                <p:tags r:id="rId27"/>
              </p:custDataLst>
            </p:nvPr>
          </p:nvSpPr>
          <p:spPr>
            <a:xfrm>
              <a:off x="7696200" y="3886200"/>
              <a:ext cx="314510" cy="400110"/>
            </a:xfrm>
            <a:prstGeom prst="rect">
              <a:avLst/>
            </a:prstGeom>
            <a:noFill/>
          </p:spPr>
          <p:txBody>
            <a:bodyPr wrap="none">
              <a:spAutoFit/>
            </a:bodyPr>
            <a:lstStyle/>
            <a:p>
              <a:pPr>
                <a:defRPr/>
              </a:pPr>
              <a:r>
                <a:rPr lang="en-US" sz="2000" dirty="0"/>
                <a:t>F</a:t>
              </a:r>
            </a:p>
          </p:txBody>
        </p:sp>
        <p:sp>
          <p:nvSpPr>
            <p:cNvPr id="61" name="TextBox 60"/>
            <p:cNvSpPr txBox="1"/>
            <p:nvPr>
              <p:custDataLst>
                <p:tags r:id="rId28"/>
              </p:custDataLst>
            </p:nvPr>
          </p:nvSpPr>
          <p:spPr>
            <a:xfrm>
              <a:off x="6135688" y="4552950"/>
              <a:ext cx="314510" cy="400110"/>
            </a:xfrm>
            <a:prstGeom prst="rect">
              <a:avLst/>
            </a:prstGeom>
            <a:noFill/>
          </p:spPr>
          <p:txBody>
            <a:bodyPr wrap="none">
              <a:spAutoFit/>
            </a:bodyPr>
            <a:lstStyle/>
            <a:p>
              <a:pPr>
                <a:defRPr/>
              </a:pPr>
              <a:r>
                <a:rPr lang="en-US" sz="2000" dirty="0"/>
                <a:t>F</a:t>
              </a:r>
            </a:p>
          </p:txBody>
        </p:sp>
        <p:sp>
          <p:nvSpPr>
            <p:cNvPr id="62" name="TextBox 61"/>
            <p:cNvSpPr txBox="1"/>
            <p:nvPr>
              <p:custDataLst>
                <p:tags r:id="rId29"/>
              </p:custDataLst>
            </p:nvPr>
          </p:nvSpPr>
          <p:spPr>
            <a:xfrm>
              <a:off x="6858000" y="4552950"/>
              <a:ext cx="314510" cy="400110"/>
            </a:xfrm>
            <a:prstGeom prst="rect">
              <a:avLst/>
            </a:prstGeom>
            <a:noFill/>
          </p:spPr>
          <p:txBody>
            <a:bodyPr wrap="none">
              <a:spAutoFit/>
            </a:bodyPr>
            <a:lstStyle/>
            <a:p>
              <a:pPr>
                <a:defRPr/>
              </a:pPr>
              <a:r>
                <a:rPr lang="en-US" sz="2000" dirty="0"/>
                <a:t>F</a:t>
              </a:r>
            </a:p>
          </p:txBody>
        </p:sp>
        <p:sp>
          <p:nvSpPr>
            <p:cNvPr id="63" name="TextBox 62"/>
            <p:cNvSpPr txBox="1"/>
            <p:nvPr>
              <p:custDataLst>
                <p:tags r:id="rId30"/>
              </p:custDataLst>
            </p:nvPr>
          </p:nvSpPr>
          <p:spPr>
            <a:xfrm>
              <a:off x="7696200" y="4552950"/>
              <a:ext cx="314510" cy="400110"/>
            </a:xfrm>
            <a:prstGeom prst="rect">
              <a:avLst/>
            </a:prstGeom>
            <a:noFill/>
          </p:spPr>
          <p:txBody>
            <a:bodyPr wrap="none">
              <a:spAutoFit/>
            </a:bodyPr>
            <a:lstStyle/>
            <a:p>
              <a:pPr>
                <a:defRPr/>
              </a:pPr>
              <a:r>
                <a:rPr lang="en-US" sz="2000" dirty="0"/>
                <a:t>F</a:t>
              </a:r>
            </a:p>
          </p:txBody>
        </p:sp>
        <p:sp>
          <p:nvSpPr>
            <p:cNvPr id="64" name="TextBox 63"/>
            <p:cNvSpPr txBox="1"/>
            <p:nvPr>
              <p:custDataLst>
                <p:tags r:id="rId31"/>
              </p:custDataLst>
            </p:nvPr>
          </p:nvSpPr>
          <p:spPr>
            <a:xfrm>
              <a:off x="5257800" y="5181600"/>
              <a:ext cx="314510" cy="400110"/>
            </a:xfrm>
            <a:prstGeom prst="rect">
              <a:avLst/>
            </a:prstGeom>
            <a:noFill/>
          </p:spPr>
          <p:txBody>
            <a:bodyPr wrap="none">
              <a:spAutoFit/>
            </a:bodyPr>
            <a:lstStyle/>
            <a:p>
              <a:pPr>
                <a:defRPr/>
              </a:pPr>
              <a:r>
                <a:rPr lang="en-US" sz="2000" dirty="0"/>
                <a:t>F</a:t>
              </a:r>
            </a:p>
          </p:txBody>
        </p:sp>
        <p:sp>
          <p:nvSpPr>
            <p:cNvPr id="65" name="TextBox 64"/>
            <p:cNvSpPr txBox="1"/>
            <p:nvPr>
              <p:custDataLst>
                <p:tags r:id="rId32"/>
              </p:custDataLst>
            </p:nvPr>
          </p:nvSpPr>
          <p:spPr>
            <a:xfrm>
              <a:off x="6897688" y="5162550"/>
              <a:ext cx="314510" cy="400110"/>
            </a:xfrm>
            <a:prstGeom prst="rect">
              <a:avLst/>
            </a:prstGeom>
            <a:noFill/>
          </p:spPr>
          <p:txBody>
            <a:bodyPr wrap="none">
              <a:spAutoFit/>
            </a:bodyPr>
            <a:lstStyle/>
            <a:p>
              <a:pPr>
                <a:defRPr/>
              </a:pPr>
              <a:r>
                <a:rPr lang="en-US" sz="2000" dirty="0"/>
                <a:t>F</a:t>
              </a:r>
            </a:p>
          </p:txBody>
        </p:sp>
        <p:sp>
          <p:nvSpPr>
            <p:cNvPr id="66" name="TextBox 65"/>
            <p:cNvSpPr txBox="1"/>
            <p:nvPr>
              <p:custDataLst>
                <p:tags r:id="rId33"/>
              </p:custDataLst>
            </p:nvPr>
          </p:nvSpPr>
          <p:spPr>
            <a:xfrm>
              <a:off x="5257800" y="5848350"/>
              <a:ext cx="314510" cy="400110"/>
            </a:xfrm>
            <a:prstGeom prst="rect">
              <a:avLst/>
            </a:prstGeom>
            <a:noFill/>
          </p:spPr>
          <p:txBody>
            <a:bodyPr wrap="none">
              <a:spAutoFit/>
            </a:bodyPr>
            <a:lstStyle/>
            <a:p>
              <a:pPr>
                <a:defRPr/>
              </a:pPr>
              <a:r>
                <a:rPr lang="en-US" sz="2000" dirty="0"/>
                <a:t>F</a:t>
              </a:r>
            </a:p>
          </p:txBody>
        </p:sp>
        <p:sp>
          <p:nvSpPr>
            <p:cNvPr id="67" name="TextBox 66"/>
            <p:cNvSpPr txBox="1"/>
            <p:nvPr>
              <p:custDataLst>
                <p:tags r:id="rId34"/>
              </p:custDataLst>
            </p:nvPr>
          </p:nvSpPr>
          <p:spPr>
            <a:xfrm>
              <a:off x="6096000" y="5848350"/>
              <a:ext cx="314510" cy="400110"/>
            </a:xfrm>
            <a:prstGeom prst="rect">
              <a:avLst/>
            </a:prstGeom>
            <a:noFill/>
          </p:spPr>
          <p:txBody>
            <a:bodyPr wrap="none">
              <a:spAutoFit/>
            </a:bodyPr>
            <a:lstStyle/>
            <a:p>
              <a:pPr>
                <a:defRPr/>
              </a:pPr>
              <a:r>
                <a:rPr lang="en-US" sz="2000" dirty="0"/>
                <a:t>F</a:t>
              </a:r>
            </a:p>
          </p:txBody>
        </p:sp>
        <p:sp>
          <p:nvSpPr>
            <p:cNvPr id="68" name="TextBox 67"/>
            <p:cNvSpPr txBox="1"/>
            <p:nvPr>
              <p:custDataLst>
                <p:tags r:id="rId35"/>
              </p:custDataLst>
            </p:nvPr>
          </p:nvSpPr>
          <p:spPr>
            <a:xfrm>
              <a:off x="6897688" y="5848350"/>
              <a:ext cx="314510" cy="400110"/>
            </a:xfrm>
            <a:prstGeom prst="rect">
              <a:avLst/>
            </a:prstGeom>
            <a:noFill/>
          </p:spPr>
          <p:txBody>
            <a:bodyPr wrap="none">
              <a:spAutoFit/>
            </a:bodyPr>
            <a:lstStyle/>
            <a:p>
              <a:pPr>
                <a:defRPr/>
              </a:pPr>
              <a:r>
                <a:rPr lang="en-US" sz="2000" dirty="0"/>
                <a:t>F</a:t>
              </a:r>
            </a:p>
          </p:txBody>
        </p:sp>
        <p:sp>
          <p:nvSpPr>
            <p:cNvPr id="69" name="TextBox 68"/>
            <p:cNvSpPr txBox="1"/>
            <p:nvPr>
              <p:custDataLst>
                <p:tags r:id="rId36"/>
              </p:custDataLst>
            </p:nvPr>
          </p:nvSpPr>
          <p:spPr>
            <a:xfrm>
              <a:off x="7696200" y="5848350"/>
              <a:ext cx="314510" cy="400110"/>
            </a:xfrm>
            <a:prstGeom prst="rect">
              <a:avLst/>
            </a:prstGeom>
            <a:noFill/>
          </p:spPr>
          <p:txBody>
            <a:bodyPr wrap="none">
              <a:spAutoFit/>
            </a:bodyPr>
            <a:lstStyle/>
            <a:p>
              <a:pPr>
                <a:defRPr/>
              </a:pPr>
              <a:r>
                <a:rPr lang="en-US" sz="2000" dirty="0"/>
                <a:t>F</a:t>
              </a:r>
            </a:p>
          </p:txBody>
        </p:sp>
      </p:grpSp>
    </p:spTree>
    <p:extLst>
      <p:ext uri="{BB962C8B-B14F-4D97-AF65-F5344CB8AC3E}">
        <p14:creationId xmlns:p14="http://schemas.microsoft.com/office/powerpoint/2010/main" val="410524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custDataLst>
              <p:tags r:id="rId1"/>
            </p:custDataLst>
          </p:nvPr>
        </p:nvSpPr>
        <p:spPr/>
        <p:txBody>
          <a:bodyPr/>
          <a:lstStyle/>
          <a:p>
            <a:pPr eaLnBrk="1" hangingPunct="1"/>
            <a:r>
              <a:rPr lang="en-US" dirty="0"/>
              <a:t>Adjacency Matrix Properties</a:t>
            </a:r>
          </a:p>
        </p:txBody>
      </p:sp>
      <p:sp>
        <p:nvSpPr>
          <p:cNvPr id="4" name="Content Placeholder 3"/>
          <p:cNvSpPr>
            <a:spLocks noGrp="1"/>
          </p:cNvSpPr>
          <p:nvPr>
            <p:ph sz="quarter" idx="1"/>
            <p:custDataLst>
              <p:tags r:id="rId2"/>
            </p:custDataLst>
          </p:nvPr>
        </p:nvSpPr>
        <p:spPr/>
        <p:txBody>
          <a:bodyPr/>
          <a:lstStyle/>
          <a:p>
            <a:pPr eaLnBrk="1" hangingPunct="1"/>
            <a:r>
              <a:rPr lang="en-US" dirty="0"/>
              <a:t>How will the adjacency matrix vary for an </a:t>
            </a:r>
            <a:r>
              <a:rPr lang="en-US" i="1" dirty="0"/>
              <a:t>undirected graph</a:t>
            </a:r>
            <a:r>
              <a:rPr lang="en-US" dirty="0"/>
              <a:t>?</a:t>
            </a:r>
          </a:p>
          <a:p>
            <a:pPr lvl="1" eaLnBrk="1" hangingPunct="1"/>
            <a:r>
              <a:rPr lang="en-US" dirty="0">
                <a:solidFill>
                  <a:schemeClr val="accent2"/>
                </a:solidFill>
              </a:rPr>
              <a:t>Undirected will be symmetric about diagonal axis</a:t>
            </a:r>
          </a:p>
          <a:p>
            <a:pPr lvl="1" eaLnBrk="1" hangingPunct="1"/>
            <a:endParaRPr lang="en-US" dirty="0"/>
          </a:p>
          <a:p>
            <a:pPr eaLnBrk="1" hangingPunct="1"/>
            <a:r>
              <a:rPr lang="en-US" dirty="0"/>
              <a:t>How can we adapt the representation for </a:t>
            </a:r>
            <a:r>
              <a:rPr lang="en-US" i="1" dirty="0"/>
              <a:t>weighted graphs</a:t>
            </a:r>
            <a:r>
              <a:rPr lang="en-US" dirty="0"/>
              <a:t>?</a:t>
            </a:r>
          </a:p>
          <a:p>
            <a:pPr lvl="1" eaLnBrk="1" hangingPunct="1"/>
            <a:r>
              <a:rPr lang="en-US" dirty="0">
                <a:solidFill>
                  <a:schemeClr val="accent2"/>
                </a:solidFill>
              </a:rPr>
              <a:t>Instead of a Boolean, store a number in each cell</a:t>
            </a:r>
          </a:p>
          <a:p>
            <a:pPr lvl="1" eaLnBrk="1" hangingPunct="1"/>
            <a:r>
              <a:rPr lang="en-US" dirty="0">
                <a:solidFill>
                  <a:schemeClr val="accent2"/>
                </a:solidFill>
              </a:rPr>
              <a:t>Need some value to represent ‘not an edge’</a:t>
            </a:r>
          </a:p>
          <a:p>
            <a:pPr lvl="2" eaLnBrk="1" hangingPunct="1"/>
            <a:r>
              <a:rPr lang="en-US" dirty="0">
                <a:solidFill>
                  <a:schemeClr val="accent2"/>
                </a:solidFill>
              </a:rPr>
              <a:t>In </a:t>
            </a:r>
            <a:r>
              <a:rPr lang="en-US" i="1" dirty="0">
                <a:solidFill>
                  <a:schemeClr val="accent2"/>
                </a:solidFill>
              </a:rPr>
              <a:t>some</a:t>
            </a:r>
            <a:r>
              <a:rPr lang="en-US" dirty="0">
                <a:solidFill>
                  <a:schemeClr val="accent2"/>
                </a:solidFill>
              </a:rPr>
              <a:t> situations, 0 or -1 works</a:t>
            </a:r>
          </a:p>
        </p:txBody>
      </p:sp>
      <p:sp>
        <p:nvSpPr>
          <p:cNvPr id="6" name="Date Placeholder 5"/>
          <p:cNvSpPr>
            <a:spLocks noGrp="1"/>
          </p:cNvSpPr>
          <p:nvPr>
            <p:ph type="dt" sz="half" idx="10"/>
            <p:custDataLst>
              <p:tags r:id="rId3"/>
            </p:custDataLst>
          </p:nvPr>
        </p:nvSpPr>
        <p:spPr/>
        <p:txBody>
          <a:bodyPr/>
          <a:lstStyle/>
          <a:p>
            <a:pPr>
              <a:defRPr/>
            </a:pPr>
            <a:r>
              <a:rPr lang="en-US"/>
              <a:t>8/05/2022</a:t>
            </a:r>
          </a:p>
        </p:txBody>
      </p:sp>
      <p:sp>
        <p:nvSpPr>
          <p:cNvPr id="7" name="Slide Number Placeholder 6"/>
          <p:cNvSpPr>
            <a:spLocks noGrp="1"/>
          </p:cNvSpPr>
          <p:nvPr>
            <p:ph type="sldNum" sz="quarter" idx="12"/>
            <p:custDataLst>
              <p:tags r:id="rId4"/>
            </p:custDataLst>
          </p:nvPr>
        </p:nvSpPr>
        <p:spPr/>
        <p:txBody>
          <a:bodyPr/>
          <a:lstStyle/>
          <a:p>
            <a:pPr>
              <a:defRPr/>
            </a:pPr>
            <a:fld id="{06DA07F8-2F54-4B2E-A484-01CC77718B78}" type="slidenum">
              <a:rPr lang="en-US" smtClean="0"/>
              <a:pPr>
                <a:defRPr/>
              </a:pPr>
              <a:t>26</a:t>
            </a:fld>
            <a:endParaRPr lang="en-US"/>
          </a:p>
        </p:txBody>
      </p:sp>
      <p:grpSp>
        <p:nvGrpSpPr>
          <p:cNvPr id="38" name="Group 37"/>
          <p:cNvGrpSpPr/>
          <p:nvPr>
            <p:custDataLst>
              <p:tags r:id="rId5"/>
            </p:custDataLst>
          </p:nvPr>
        </p:nvGrpSpPr>
        <p:grpSpPr>
          <a:xfrm>
            <a:off x="6941940" y="3694711"/>
            <a:ext cx="3681413" cy="3048000"/>
            <a:chOff x="4572000" y="3276600"/>
            <a:chExt cx="3681413" cy="3048000"/>
          </a:xfrm>
        </p:grpSpPr>
        <p:sp>
          <p:nvSpPr>
            <p:cNvPr id="39" name="Rectangle 14"/>
            <p:cNvSpPr>
              <a:spLocks noChangeArrowheads="1"/>
            </p:cNvSpPr>
            <p:nvPr>
              <p:custDataLst>
                <p:tags r:id="rId6"/>
              </p:custDataLst>
            </p:nvPr>
          </p:nvSpPr>
          <p:spPr bwMode="auto">
            <a:xfrm>
              <a:off x="5053013" y="3768725"/>
              <a:ext cx="2430462" cy="1981200"/>
            </a:xfrm>
            <a:prstGeom prst="rect">
              <a:avLst/>
            </a:prstGeom>
            <a:solidFill>
              <a:schemeClr val="bg1"/>
            </a:solidFill>
            <a:ln w="9525">
              <a:solidFill>
                <a:schemeClr val="tx1"/>
              </a:solidFill>
              <a:miter lim="800000"/>
              <a:headEnd/>
              <a:tailEnd/>
            </a:ln>
          </p:spPr>
          <p:txBody>
            <a:bodyPr wrap="none" anchor="ctr"/>
            <a:lstStyle/>
            <a:p>
              <a:r>
                <a:rPr lang="en-US"/>
                <a:t>		</a:t>
              </a:r>
            </a:p>
          </p:txBody>
        </p:sp>
        <p:sp>
          <p:nvSpPr>
            <p:cNvPr id="40" name="Text Box 15"/>
            <p:cNvSpPr txBox="1">
              <a:spLocks noChangeArrowheads="1"/>
            </p:cNvSpPr>
            <p:nvPr>
              <p:custDataLst>
                <p:tags r:id="rId7"/>
              </p:custDataLst>
            </p:nvPr>
          </p:nvSpPr>
          <p:spPr bwMode="auto">
            <a:xfrm>
              <a:off x="5205413" y="32766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41" name="Text Box 16"/>
            <p:cNvSpPr txBox="1">
              <a:spLocks noChangeArrowheads="1"/>
            </p:cNvSpPr>
            <p:nvPr>
              <p:custDataLst>
                <p:tags r:id="rId8"/>
              </p:custDataLst>
            </p:nvPr>
          </p:nvSpPr>
          <p:spPr bwMode="auto">
            <a:xfrm>
              <a:off x="6113463" y="3276600"/>
              <a:ext cx="324128" cy="369332"/>
            </a:xfrm>
            <a:prstGeom prst="rect">
              <a:avLst/>
            </a:prstGeom>
            <a:noFill/>
            <a:ln w="9525">
              <a:noFill/>
              <a:miter lim="800000"/>
              <a:headEnd/>
              <a:tailEnd/>
            </a:ln>
          </p:spPr>
          <p:txBody>
            <a:bodyPr wrap="none">
              <a:spAutoFit/>
            </a:bodyPr>
            <a:lstStyle/>
            <a:p>
              <a:r>
                <a:rPr lang="en-US" dirty="0">
                  <a:solidFill>
                    <a:srgbClr val="009900"/>
                  </a:solidFill>
                </a:rPr>
                <a:t>B</a:t>
              </a:r>
            </a:p>
          </p:txBody>
        </p:sp>
        <p:sp>
          <p:nvSpPr>
            <p:cNvPr id="42" name="Text Box 17"/>
            <p:cNvSpPr txBox="1">
              <a:spLocks noChangeArrowheads="1"/>
            </p:cNvSpPr>
            <p:nvPr>
              <p:custDataLst>
                <p:tags r:id="rId9"/>
              </p:custDataLst>
            </p:nvPr>
          </p:nvSpPr>
          <p:spPr bwMode="auto">
            <a:xfrm>
              <a:off x="6875463" y="3276600"/>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43" name="Text Box 18"/>
            <p:cNvSpPr txBox="1">
              <a:spLocks noChangeArrowheads="1"/>
            </p:cNvSpPr>
            <p:nvPr>
              <p:custDataLst>
                <p:tags r:id="rId10"/>
              </p:custDataLst>
            </p:nvPr>
          </p:nvSpPr>
          <p:spPr bwMode="auto">
            <a:xfrm>
              <a:off x="4572000" y="3886200"/>
              <a:ext cx="308098" cy="369332"/>
            </a:xfrm>
            <a:prstGeom prst="rect">
              <a:avLst/>
            </a:prstGeom>
            <a:noFill/>
            <a:ln w="9525">
              <a:noFill/>
              <a:miter lim="800000"/>
              <a:headEnd/>
              <a:tailEnd/>
            </a:ln>
          </p:spPr>
          <p:txBody>
            <a:bodyPr wrap="none">
              <a:spAutoFit/>
            </a:bodyPr>
            <a:lstStyle/>
            <a:p>
              <a:r>
                <a:rPr lang="en-US">
                  <a:solidFill>
                    <a:srgbClr val="FF0000"/>
                  </a:solidFill>
                </a:rPr>
                <a:t>A</a:t>
              </a:r>
            </a:p>
          </p:txBody>
        </p:sp>
        <p:sp>
          <p:nvSpPr>
            <p:cNvPr id="44" name="Text Box 19"/>
            <p:cNvSpPr txBox="1">
              <a:spLocks noChangeArrowheads="1"/>
            </p:cNvSpPr>
            <p:nvPr>
              <p:custDataLst>
                <p:tags r:id="rId11"/>
              </p:custDataLst>
            </p:nvPr>
          </p:nvSpPr>
          <p:spPr bwMode="auto">
            <a:xfrm>
              <a:off x="4589463" y="4495800"/>
              <a:ext cx="324128" cy="369332"/>
            </a:xfrm>
            <a:prstGeom prst="rect">
              <a:avLst/>
            </a:prstGeom>
            <a:noFill/>
            <a:ln w="9525">
              <a:noFill/>
              <a:miter lim="800000"/>
              <a:headEnd/>
              <a:tailEnd/>
            </a:ln>
          </p:spPr>
          <p:txBody>
            <a:bodyPr wrap="none">
              <a:spAutoFit/>
            </a:bodyPr>
            <a:lstStyle/>
            <a:p>
              <a:r>
                <a:rPr lang="en-US">
                  <a:solidFill>
                    <a:srgbClr val="009900"/>
                  </a:solidFill>
                </a:rPr>
                <a:t>B</a:t>
              </a:r>
            </a:p>
          </p:txBody>
        </p:sp>
        <p:sp>
          <p:nvSpPr>
            <p:cNvPr id="45" name="Text Box 20"/>
            <p:cNvSpPr txBox="1">
              <a:spLocks noChangeArrowheads="1"/>
            </p:cNvSpPr>
            <p:nvPr>
              <p:custDataLst>
                <p:tags r:id="rId12"/>
              </p:custDataLst>
            </p:nvPr>
          </p:nvSpPr>
          <p:spPr bwMode="auto">
            <a:xfrm>
              <a:off x="4589463" y="5216525"/>
              <a:ext cx="317716" cy="369332"/>
            </a:xfrm>
            <a:prstGeom prst="rect">
              <a:avLst/>
            </a:prstGeom>
            <a:noFill/>
            <a:ln w="9525">
              <a:noFill/>
              <a:miter lim="800000"/>
              <a:headEnd/>
              <a:tailEnd/>
            </a:ln>
          </p:spPr>
          <p:txBody>
            <a:bodyPr wrap="none">
              <a:spAutoFit/>
            </a:bodyPr>
            <a:lstStyle/>
            <a:p>
              <a:r>
                <a:rPr lang="en-US">
                  <a:solidFill>
                    <a:srgbClr val="0000FF"/>
                  </a:solidFill>
                </a:rPr>
                <a:t>C</a:t>
              </a:r>
            </a:p>
          </p:txBody>
        </p:sp>
        <p:sp>
          <p:nvSpPr>
            <p:cNvPr id="46" name="Rectangle 21"/>
            <p:cNvSpPr>
              <a:spLocks noChangeArrowheads="1"/>
            </p:cNvSpPr>
            <p:nvPr>
              <p:custDataLst>
                <p:tags r:id="rId13"/>
              </p:custDataLst>
            </p:nvPr>
          </p:nvSpPr>
          <p:spPr bwMode="auto">
            <a:xfrm>
              <a:off x="5053013" y="5089525"/>
              <a:ext cx="3200400" cy="658813"/>
            </a:xfrm>
            <a:prstGeom prst="rect">
              <a:avLst/>
            </a:prstGeom>
            <a:noFill/>
            <a:ln w="9525">
              <a:solidFill>
                <a:schemeClr val="tx1"/>
              </a:solidFill>
              <a:miter lim="800000"/>
              <a:headEnd/>
              <a:tailEnd/>
            </a:ln>
          </p:spPr>
          <p:txBody>
            <a:bodyPr wrap="none" anchor="ctr"/>
            <a:lstStyle/>
            <a:p>
              <a:endParaRPr lang="en-US"/>
            </a:p>
          </p:txBody>
        </p:sp>
        <p:sp>
          <p:nvSpPr>
            <p:cNvPr id="47" name="Rectangle 22"/>
            <p:cNvSpPr>
              <a:spLocks noChangeArrowheads="1"/>
            </p:cNvSpPr>
            <p:nvPr>
              <p:custDataLst>
                <p:tags r:id="rId14"/>
              </p:custDataLst>
            </p:nvPr>
          </p:nvSpPr>
          <p:spPr bwMode="auto">
            <a:xfrm>
              <a:off x="5053013" y="3768725"/>
              <a:ext cx="3200400" cy="658813"/>
            </a:xfrm>
            <a:prstGeom prst="rect">
              <a:avLst/>
            </a:prstGeom>
            <a:noFill/>
            <a:ln w="9525">
              <a:solidFill>
                <a:schemeClr val="tx1"/>
              </a:solidFill>
              <a:miter lim="800000"/>
              <a:headEnd/>
              <a:tailEnd/>
            </a:ln>
          </p:spPr>
          <p:txBody>
            <a:bodyPr wrap="none" anchor="ctr"/>
            <a:lstStyle/>
            <a:p>
              <a:endParaRPr lang="en-US"/>
            </a:p>
          </p:txBody>
        </p:sp>
        <p:sp>
          <p:nvSpPr>
            <p:cNvPr id="48" name="Rectangle 23"/>
            <p:cNvSpPr>
              <a:spLocks noChangeArrowheads="1"/>
            </p:cNvSpPr>
            <p:nvPr>
              <p:custDataLst>
                <p:tags r:id="rId15"/>
              </p:custDataLst>
            </p:nvPr>
          </p:nvSpPr>
          <p:spPr bwMode="auto">
            <a:xfrm>
              <a:off x="50530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49" name="Rectangle 24"/>
            <p:cNvSpPr>
              <a:spLocks noChangeArrowheads="1"/>
            </p:cNvSpPr>
            <p:nvPr>
              <p:custDataLst>
                <p:tags r:id="rId16"/>
              </p:custDataLst>
            </p:nvPr>
          </p:nvSpPr>
          <p:spPr bwMode="auto">
            <a:xfrm>
              <a:off x="6678613" y="3768725"/>
              <a:ext cx="804862" cy="2555875"/>
            </a:xfrm>
            <a:prstGeom prst="rect">
              <a:avLst/>
            </a:prstGeom>
            <a:noFill/>
            <a:ln w="9525">
              <a:solidFill>
                <a:schemeClr val="tx1"/>
              </a:solidFill>
              <a:miter lim="800000"/>
              <a:headEnd/>
              <a:tailEnd/>
            </a:ln>
          </p:spPr>
          <p:txBody>
            <a:bodyPr wrap="none" anchor="ctr"/>
            <a:lstStyle/>
            <a:p>
              <a:endParaRPr lang="en-US"/>
            </a:p>
          </p:txBody>
        </p:sp>
        <p:sp>
          <p:nvSpPr>
            <p:cNvPr id="50" name="Line 44"/>
            <p:cNvSpPr>
              <a:spLocks noChangeShapeType="1"/>
            </p:cNvSpPr>
            <p:nvPr>
              <p:custDataLst>
                <p:tags r:id="rId17"/>
              </p:custDataLst>
            </p:nvPr>
          </p:nvSpPr>
          <p:spPr bwMode="auto">
            <a:xfrm>
              <a:off x="8253413" y="4419600"/>
              <a:ext cx="0" cy="1905000"/>
            </a:xfrm>
            <a:prstGeom prst="line">
              <a:avLst/>
            </a:prstGeom>
            <a:noFill/>
            <a:ln w="9525">
              <a:solidFill>
                <a:schemeClr val="tx1"/>
              </a:solidFill>
              <a:round/>
              <a:headEnd/>
              <a:tailEnd/>
            </a:ln>
          </p:spPr>
          <p:txBody>
            <a:bodyPr wrap="none" anchor="ctr"/>
            <a:lstStyle/>
            <a:p>
              <a:endParaRPr lang="en-US"/>
            </a:p>
          </p:txBody>
        </p:sp>
        <p:sp>
          <p:nvSpPr>
            <p:cNvPr id="51" name="Line 45"/>
            <p:cNvSpPr>
              <a:spLocks noChangeShapeType="1"/>
            </p:cNvSpPr>
            <p:nvPr>
              <p:custDataLst>
                <p:tags r:id="rId18"/>
              </p:custDataLst>
            </p:nvPr>
          </p:nvSpPr>
          <p:spPr bwMode="auto">
            <a:xfrm>
              <a:off x="5815013" y="6324600"/>
              <a:ext cx="2438400" cy="0"/>
            </a:xfrm>
            <a:prstGeom prst="line">
              <a:avLst/>
            </a:prstGeom>
            <a:noFill/>
            <a:ln w="9525">
              <a:solidFill>
                <a:schemeClr val="tx1"/>
              </a:solidFill>
              <a:round/>
              <a:headEnd/>
              <a:tailEnd/>
            </a:ln>
          </p:spPr>
          <p:txBody>
            <a:bodyPr wrap="none" anchor="ctr"/>
            <a:lstStyle/>
            <a:p>
              <a:endParaRPr lang="en-US"/>
            </a:p>
          </p:txBody>
        </p:sp>
        <p:sp>
          <p:nvSpPr>
            <p:cNvPr id="52" name="Text Box 47"/>
            <p:cNvSpPr txBox="1">
              <a:spLocks noChangeArrowheads="1"/>
            </p:cNvSpPr>
            <p:nvPr>
              <p:custDataLst>
                <p:tags r:id="rId19"/>
              </p:custDataLst>
            </p:nvPr>
          </p:nvSpPr>
          <p:spPr bwMode="auto">
            <a:xfrm>
              <a:off x="7643813" y="3276600"/>
              <a:ext cx="333746" cy="369332"/>
            </a:xfrm>
            <a:prstGeom prst="rect">
              <a:avLst/>
            </a:prstGeom>
            <a:noFill/>
            <a:ln w="9525">
              <a:noFill/>
              <a:miter lim="800000"/>
              <a:headEnd/>
              <a:tailEnd/>
            </a:ln>
          </p:spPr>
          <p:txBody>
            <a:bodyPr wrap="none">
              <a:spAutoFit/>
            </a:bodyPr>
            <a:lstStyle/>
            <a:p>
              <a:r>
                <a:rPr lang="en-US">
                  <a:solidFill>
                    <a:srgbClr val="FF00FF"/>
                  </a:solidFill>
                </a:rPr>
                <a:t>D</a:t>
              </a:r>
            </a:p>
          </p:txBody>
        </p:sp>
        <p:sp>
          <p:nvSpPr>
            <p:cNvPr id="53" name="Text Box 48"/>
            <p:cNvSpPr txBox="1">
              <a:spLocks noChangeArrowheads="1"/>
            </p:cNvSpPr>
            <p:nvPr>
              <p:custDataLst>
                <p:tags r:id="rId20"/>
              </p:custDataLst>
            </p:nvPr>
          </p:nvSpPr>
          <p:spPr bwMode="auto">
            <a:xfrm>
              <a:off x="4595813" y="5791200"/>
              <a:ext cx="333746" cy="369332"/>
            </a:xfrm>
            <a:prstGeom prst="rect">
              <a:avLst/>
            </a:prstGeom>
            <a:noFill/>
            <a:ln w="9525">
              <a:noFill/>
              <a:miter lim="800000"/>
              <a:headEnd/>
              <a:tailEnd/>
            </a:ln>
          </p:spPr>
          <p:txBody>
            <a:bodyPr wrap="none">
              <a:spAutoFit/>
            </a:bodyPr>
            <a:lstStyle/>
            <a:p>
              <a:r>
                <a:rPr lang="en-US" dirty="0">
                  <a:solidFill>
                    <a:srgbClr val="FF00FF"/>
                  </a:solidFill>
                </a:rPr>
                <a:t>D</a:t>
              </a:r>
            </a:p>
          </p:txBody>
        </p:sp>
        <p:sp>
          <p:nvSpPr>
            <p:cNvPr id="54" name="TextBox 53"/>
            <p:cNvSpPr txBox="1"/>
            <p:nvPr>
              <p:custDataLst>
                <p:tags r:id="rId21"/>
              </p:custDataLst>
            </p:nvPr>
          </p:nvSpPr>
          <p:spPr>
            <a:xfrm>
              <a:off x="6135688" y="3886200"/>
              <a:ext cx="309700" cy="400110"/>
            </a:xfrm>
            <a:prstGeom prst="rect">
              <a:avLst/>
            </a:prstGeom>
            <a:noFill/>
          </p:spPr>
          <p:txBody>
            <a:bodyPr wrap="none">
              <a:spAutoFit/>
            </a:bodyPr>
            <a:lstStyle/>
            <a:p>
              <a:pPr>
                <a:defRPr/>
              </a:pPr>
              <a:r>
                <a:rPr lang="en-US" sz="2000" dirty="0">
                  <a:solidFill>
                    <a:srgbClr val="FF0000"/>
                  </a:solidFill>
                </a:rPr>
                <a:t>T</a:t>
              </a:r>
            </a:p>
          </p:txBody>
        </p:sp>
        <p:sp>
          <p:nvSpPr>
            <p:cNvPr id="55" name="TextBox 54"/>
            <p:cNvSpPr txBox="1"/>
            <p:nvPr>
              <p:custDataLst>
                <p:tags r:id="rId22"/>
              </p:custDataLst>
            </p:nvPr>
          </p:nvSpPr>
          <p:spPr>
            <a:xfrm>
              <a:off x="5257800" y="4552950"/>
              <a:ext cx="309700" cy="400110"/>
            </a:xfrm>
            <a:prstGeom prst="rect">
              <a:avLst/>
            </a:prstGeom>
            <a:noFill/>
          </p:spPr>
          <p:txBody>
            <a:bodyPr wrap="none">
              <a:spAutoFit/>
            </a:bodyPr>
            <a:lstStyle/>
            <a:p>
              <a:pPr>
                <a:defRPr/>
              </a:pPr>
              <a:r>
                <a:rPr lang="en-US" sz="2000" dirty="0">
                  <a:solidFill>
                    <a:srgbClr val="FF0000"/>
                  </a:solidFill>
                </a:rPr>
                <a:t>T</a:t>
              </a:r>
            </a:p>
          </p:txBody>
        </p:sp>
        <p:sp>
          <p:nvSpPr>
            <p:cNvPr id="56" name="TextBox 55"/>
            <p:cNvSpPr txBox="1"/>
            <p:nvPr>
              <p:custDataLst>
                <p:tags r:id="rId23"/>
              </p:custDataLst>
            </p:nvPr>
          </p:nvSpPr>
          <p:spPr>
            <a:xfrm>
              <a:off x="60960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57" name="TextBox 56"/>
            <p:cNvSpPr txBox="1"/>
            <p:nvPr>
              <p:custDataLst>
                <p:tags r:id="rId24"/>
              </p:custDataLst>
            </p:nvPr>
          </p:nvSpPr>
          <p:spPr>
            <a:xfrm>
              <a:off x="7696200" y="5181600"/>
              <a:ext cx="309700" cy="400110"/>
            </a:xfrm>
            <a:prstGeom prst="rect">
              <a:avLst/>
            </a:prstGeom>
            <a:noFill/>
          </p:spPr>
          <p:txBody>
            <a:bodyPr wrap="none">
              <a:spAutoFit/>
            </a:bodyPr>
            <a:lstStyle/>
            <a:p>
              <a:pPr>
                <a:defRPr/>
              </a:pPr>
              <a:r>
                <a:rPr lang="en-US" sz="2000" dirty="0">
                  <a:solidFill>
                    <a:srgbClr val="FF0000"/>
                  </a:solidFill>
                </a:rPr>
                <a:t>T</a:t>
              </a:r>
            </a:p>
          </p:txBody>
        </p:sp>
        <p:sp>
          <p:nvSpPr>
            <p:cNvPr id="58" name="TextBox 57"/>
            <p:cNvSpPr txBox="1"/>
            <p:nvPr>
              <p:custDataLst>
                <p:tags r:id="rId25"/>
              </p:custDataLst>
            </p:nvPr>
          </p:nvSpPr>
          <p:spPr>
            <a:xfrm>
              <a:off x="5297488" y="3886200"/>
              <a:ext cx="314510" cy="400110"/>
            </a:xfrm>
            <a:prstGeom prst="rect">
              <a:avLst/>
            </a:prstGeom>
            <a:noFill/>
          </p:spPr>
          <p:txBody>
            <a:bodyPr wrap="none">
              <a:spAutoFit/>
            </a:bodyPr>
            <a:lstStyle/>
            <a:p>
              <a:pPr>
                <a:defRPr/>
              </a:pPr>
              <a:r>
                <a:rPr lang="en-US" sz="2000" dirty="0"/>
                <a:t>F</a:t>
              </a:r>
            </a:p>
          </p:txBody>
        </p:sp>
        <p:sp>
          <p:nvSpPr>
            <p:cNvPr id="59" name="TextBox 58"/>
            <p:cNvSpPr txBox="1"/>
            <p:nvPr>
              <p:custDataLst>
                <p:tags r:id="rId26"/>
              </p:custDataLst>
            </p:nvPr>
          </p:nvSpPr>
          <p:spPr>
            <a:xfrm>
              <a:off x="6897688" y="3886200"/>
              <a:ext cx="314510" cy="400110"/>
            </a:xfrm>
            <a:prstGeom prst="rect">
              <a:avLst/>
            </a:prstGeom>
            <a:noFill/>
          </p:spPr>
          <p:txBody>
            <a:bodyPr wrap="none">
              <a:spAutoFit/>
            </a:bodyPr>
            <a:lstStyle/>
            <a:p>
              <a:pPr>
                <a:defRPr/>
              </a:pPr>
              <a:r>
                <a:rPr lang="en-US" sz="2000" dirty="0"/>
                <a:t>F</a:t>
              </a:r>
            </a:p>
          </p:txBody>
        </p:sp>
        <p:sp>
          <p:nvSpPr>
            <p:cNvPr id="60" name="TextBox 59"/>
            <p:cNvSpPr txBox="1"/>
            <p:nvPr>
              <p:custDataLst>
                <p:tags r:id="rId27"/>
              </p:custDataLst>
            </p:nvPr>
          </p:nvSpPr>
          <p:spPr>
            <a:xfrm>
              <a:off x="7696200" y="3886200"/>
              <a:ext cx="314510" cy="400110"/>
            </a:xfrm>
            <a:prstGeom prst="rect">
              <a:avLst/>
            </a:prstGeom>
            <a:noFill/>
          </p:spPr>
          <p:txBody>
            <a:bodyPr wrap="none">
              <a:spAutoFit/>
            </a:bodyPr>
            <a:lstStyle/>
            <a:p>
              <a:pPr>
                <a:defRPr/>
              </a:pPr>
              <a:r>
                <a:rPr lang="en-US" sz="2000" dirty="0"/>
                <a:t>F</a:t>
              </a:r>
            </a:p>
          </p:txBody>
        </p:sp>
        <p:sp>
          <p:nvSpPr>
            <p:cNvPr id="61" name="TextBox 60"/>
            <p:cNvSpPr txBox="1"/>
            <p:nvPr>
              <p:custDataLst>
                <p:tags r:id="rId28"/>
              </p:custDataLst>
            </p:nvPr>
          </p:nvSpPr>
          <p:spPr>
            <a:xfrm>
              <a:off x="6135688" y="4552950"/>
              <a:ext cx="314510" cy="400110"/>
            </a:xfrm>
            <a:prstGeom prst="rect">
              <a:avLst/>
            </a:prstGeom>
            <a:noFill/>
          </p:spPr>
          <p:txBody>
            <a:bodyPr wrap="none">
              <a:spAutoFit/>
            </a:bodyPr>
            <a:lstStyle/>
            <a:p>
              <a:pPr>
                <a:defRPr/>
              </a:pPr>
              <a:r>
                <a:rPr lang="en-US" sz="2000" dirty="0"/>
                <a:t>F</a:t>
              </a:r>
            </a:p>
          </p:txBody>
        </p:sp>
        <p:sp>
          <p:nvSpPr>
            <p:cNvPr id="62" name="TextBox 61"/>
            <p:cNvSpPr txBox="1"/>
            <p:nvPr>
              <p:custDataLst>
                <p:tags r:id="rId29"/>
              </p:custDataLst>
            </p:nvPr>
          </p:nvSpPr>
          <p:spPr>
            <a:xfrm>
              <a:off x="6858000" y="4552950"/>
              <a:ext cx="314510" cy="400110"/>
            </a:xfrm>
            <a:prstGeom prst="rect">
              <a:avLst/>
            </a:prstGeom>
            <a:noFill/>
          </p:spPr>
          <p:txBody>
            <a:bodyPr wrap="none">
              <a:spAutoFit/>
            </a:bodyPr>
            <a:lstStyle/>
            <a:p>
              <a:pPr>
                <a:defRPr/>
              </a:pPr>
              <a:r>
                <a:rPr lang="en-US" sz="2000" dirty="0"/>
                <a:t>F</a:t>
              </a:r>
            </a:p>
          </p:txBody>
        </p:sp>
        <p:sp>
          <p:nvSpPr>
            <p:cNvPr id="63" name="TextBox 62"/>
            <p:cNvSpPr txBox="1"/>
            <p:nvPr>
              <p:custDataLst>
                <p:tags r:id="rId30"/>
              </p:custDataLst>
            </p:nvPr>
          </p:nvSpPr>
          <p:spPr>
            <a:xfrm>
              <a:off x="7696200" y="4552950"/>
              <a:ext cx="314510" cy="400110"/>
            </a:xfrm>
            <a:prstGeom prst="rect">
              <a:avLst/>
            </a:prstGeom>
            <a:noFill/>
          </p:spPr>
          <p:txBody>
            <a:bodyPr wrap="none">
              <a:spAutoFit/>
            </a:bodyPr>
            <a:lstStyle/>
            <a:p>
              <a:pPr>
                <a:defRPr/>
              </a:pPr>
              <a:r>
                <a:rPr lang="en-US" sz="2000" dirty="0"/>
                <a:t>F</a:t>
              </a:r>
            </a:p>
          </p:txBody>
        </p:sp>
        <p:sp>
          <p:nvSpPr>
            <p:cNvPr id="64" name="TextBox 63"/>
            <p:cNvSpPr txBox="1"/>
            <p:nvPr>
              <p:custDataLst>
                <p:tags r:id="rId31"/>
              </p:custDataLst>
            </p:nvPr>
          </p:nvSpPr>
          <p:spPr>
            <a:xfrm>
              <a:off x="5257800" y="5181600"/>
              <a:ext cx="314510" cy="400110"/>
            </a:xfrm>
            <a:prstGeom prst="rect">
              <a:avLst/>
            </a:prstGeom>
            <a:noFill/>
          </p:spPr>
          <p:txBody>
            <a:bodyPr wrap="none">
              <a:spAutoFit/>
            </a:bodyPr>
            <a:lstStyle/>
            <a:p>
              <a:pPr>
                <a:defRPr/>
              </a:pPr>
              <a:r>
                <a:rPr lang="en-US" sz="2000" dirty="0"/>
                <a:t>F</a:t>
              </a:r>
            </a:p>
          </p:txBody>
        </p:sp>
        <p:sp>
          <p:nvSpPr>
            <p:cNvPr id="65" name="TextBox 64"/>
            <p:cNvSpPr txBox="1"/>
            <p:nvPr>
              <p:custDataLst>
                <p:tags r:id="rId32"/>
              </p:custDataLst>
            </p:nvPr>
          </p:nvSpPr>
          <p:spPr>
            <a:xfrm>
              <a:off x="6897688" y="5162550"/>
              <a:ext cx="314510" cy="400110"/>
            </a:xfrm>
            <a:prstGeom prst="rect">
              <a:avLst/>
            </a:prstGeom>
            <a:noFill/>
          </p:spPr>
          <p:txBody>
            <a:bodyPr wrap="none">
              <a:spAutoFit/>
            </a:bodyPr>
            <a:lstStyle/>
            <a:p>
              <a:pPr>
                <a:defRPr/>
              </a:pPr>
              <a:r>
                <a:rPr lang="en-US" sz="2000" dirty="0"/>
                <a:t>F</a:t>
              </a:r>
            </a:p>
          </p:txBody>
        </p:sp>
        <p:sp>
          <p:nvSpPr>
            <p:cNvPr id="66" name="TextBox 65"/>
            <p:cNvSpPr txBox="1"/>
            <p:nvPr>
              <p:custDataLst>
                <p:tags r:id="rId33"/>
              </p:custDataLst>
            </p:nvPr>
          </p:nvSpPr>
          <p:spPr>
            <a:xfrm>
              <a:off x="5257800" y="5848350"/>
              <a:ext cx="314510" cy="400110"/>
            </a:xfrm>
            <a:prstGeom prst="rect">
              <a:avLst/>
            </a:prstGeom>
            <a:noFill/>
          </p:spPr>
          <p:txBody>
            <a:bodyPr wrap="none">
              <a:spAutoFit/>
            </a:bodyPr>
            <a:lstStyle/>
            <a:p>
              <a:pPr>
                <a:defRPr/>
              </a:pPr>
              <a:r>
                <a:rPr lang="en-US" sz="2000" dirty="0"/>
                <a:t>F</a:t>
              </a:r>
            </a:p>
          </p:txBody>
        </p:sp>
        <p:sp>
          <p:nvSpPr>
            <p:cNvPr id="67" name="TextBox 66"/>
            <p:cNvSpPr txBox="1"/>
            <p:nvPr>
              <p:custDataLst>
                <p:tags r:id="rId34"/>
              </p:custDataLst>
            </p:nvPr>
          </p:nvSpPr>
          <p:spPr>
            <a:xfrm>
              <a:off x="6096000" y="5848350"/>
              <a:ext cx="314510" cy="400110"/>
            </a:xfrm>
            <a:prstGeom prst="rect">
              <a:avLst/>
            </a:prstGeom>
            <a:noFill/>
          </p:spPr>
          <p:txBody>
            <a:bodyPr wrap="none">
              <a:spAutoFit/>
            </a:bodyPr>
            <a:lstStyle/>
            <a:p>
              <a:pPr>
                <a:defRPr/>
              </a:pPr>
              <a:r>
                <a:rPr lang="en-US" sz="2000" dirty="0"/>
                <a:t>F</a:t>
              </a:r>
            </a:p>
          </p:txBody>
        </p:sp>
        <p:sp>
          <p:nvSpPr>
            <p:cNvPr id="68" name="TextBox 67"/>
            <p:cNvSpPr txBox="1"/>
            <p:nvPr>
              <p:custDataLst>
                <p:tags r:id="rId35"/>
              </p:custDataLst>
            </p:nvPr>
          </p:nvSpPr>
          <p:spPr>
            <a:xfrm>
              <a:off x="6897688" y="5848350"/>
              <a:ext cx="314510" cy="400110"/>
            </a:xfrm>
            <a:prstGeom prst="rect">
              <a:avLst/>
            </a:prstGeom>
            <a:noFill/>
          </p:spPr>
          <p:txBody>
            <a:bodyPr wrap="none">
              <a:spAutoFit/>
            </a:bodyPr>
            <a:lstStyle/>
            <a:p>
              <a:pPr>
                <a:defRPr/>
              </a:pPr>
              <a:r>
                <a:rPr lang="en-US" sz="2000" dirty="0"/>
                <a:t>F</a:t>
              </a:r>
            </a:p>
          </p:txBody>
        </p:sp>
        <p:sp>
          <p:nvSpPr>
            <p:cNvPr id="69" name="TextBox 68"/>
            <p:cNvSpPr txBox="1"/>
            <p:nvPr>
              <p:custDataLst>
                <p:tags r:id="rId36"/>
              </p:custDataLst>
            </p:nvPr>
          </p:nvSpPr>
          <p:spPr>
            <a:xfrm>
              <a:off x="7696200" y="5848350"/>
              <a:ext cx="314510" cy="400110"/>
            </a:xfrm>
            <a:prstGeom prst="rect">
              <a:avLst/>
            </a:prstGeom>
            <a:noFill/>
          </p:spPr>
          <p:txBody>
            <a:bodyPr wrap="none">
              <a:spAutoFit/>
            </a:bodyPr>
            <a:lstStyle/>
            <a:p>
              <a:pPr>
                <a:defRPr/>
              </a:pPr>
              <a:r>
                <a:rPr lang="en-US" sz="2000" dirty="0"/>
                <a:t>F</a:t>
              </a:r>
            </a:p>
          </p:txBody>
        </p:sp>
      </p:grpSp>
    </p:spTree>
    <p:extLst>
      <p:ext uri="{BB962C8B-B14F-4D97-AF65-F5344CB8AC3E}">
        <p14:creationId xmlns:p14="http://schemas.microsoft.com/office/powerpoint/2010/main" val="57618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custDataLst>
              <p:tags r:id="rId1"/>
            </p:custDataLst>
          </p:nvPr>
        </p:nvSpPr>
        <p:spPr/>
        <p:txBody>
          <a:bodyPr/>
          <a:lstStyle/>
          <a:p>
            <a:pPr eaLnBrk="1" hangingPunct="1"/>
            <a:r>
              <a:rPr lang="en-US"/>
              <a:t>Adjacency List</a:t>
            </a:r>
          </a:p>
        </p:txBody>
      </p:sp>
      <p:sp>
        <p:nvSpPr>
          <p:cNvPr id="3" name="Content Placeholder 2"/>
          <p:cNvSpPr>
            <a:spLocks noGrp="1"/>
          </p:cNvSpPr>
          <p:nvPr>
            <p:ph idx="1"/>
            <p:custDataLst>
              <p:tags r:id="rId2"/>
            </p:custDataLst>
          </p:nvPr>
        </p:nvSpPr>
        <p:spPr>
          <a:xfrm>
            <a:off x="838200" y="1600200"/>
            <a:ext cx="9144000" cy="1295400"/>
          </a:xfrm>
        </p:spPr>
        <p:txBody>
          <a:bodyPr>
            <a:normAutofit lnSpcReduction="10000"/>
          </a:bodyPr>
          <a:lstStyle/>
          <a:p>
            <a:pPr eaLnBrk="1" hangingPunct="1">
              <a:defRPr/>
            </a:pPr>
            <a:r>
              <a:rPr lang="en-US" dirty="0"/>
              <a:t>Assign each node a number from </a:t>
            </a:r>
            <a:r>
              <a:rPr lang="en-US" b="1" dirty="0">
                <a:latin typeface="Courier New" pitchFamily="49" charset="0"/>
                <a:cs typeface="Courier New" pitchFamily="49" charset="0"/>
              </a:rPr>
              <a:t>0</a:t>
            </a:r>
            <a:r>
              <a:rPr lang="en-US" dirty="0"/>
              <a:t> to </a:t>
            </a:r>
            <a:r>
              <a:rPr lang="en-US" b="1" dirty="0">
                <a:latin typeface="Courier New" pitchFamily="49" charset="0"/>
                <a:cs typeface="Courier New" pitchFamily="49" charset="0"/>
              </a:rPr>
              <a:t>|V|-1</a:t>
            </a:r>
          </a:p>
          <a:p>
            <a:r>
              <a:rPr lang="en-US" dirty="0">
                <a:cs typeface="Courier New" pitchFamily="49" charset="0"/>
              </a:rPr>
              <a:t>An array of length </a:t>
            </a:r>
            <a:r>
              <a:rPr lang="en-US" b="1" dirty="0">
                <a:latin typeface="Courier New" pitchFamily="49" charset="0"/>
                <a:cs typeface="Courier New" pitchFamily="49" charset="0"/>
              </a:rPr>
              <a:t>|V|</a:t>
            </a:r>
            <a:r>
              <a:rPr lang="en-US" dirty="0">
                <a:cs typeface="Courier New" pitchFamily="49" charset="0"/>
              </a:rPr>
              <a:t> in which each entry stores a list of all adjacent vertices (e.g., linked list)</a:t>
            </a:r>
          </a:p>
        </p:txBody>
      </p:sp>
      <p:sp>
        <p:nvSpPr>
          <p:cNvPr id="79875" name="Date Placeholder 3"/>
          <p:cNvSpPr>
            <a:spLocks noGrp="1"/>
          </p:cNvSpPr>
          <p:nvPr>
            <p:ph type="dt" sz="quarter" idx="10"/>
            <p:custDataLst>
              <p:tags r:id="rId3"/>
            </p:custDataLst>
          </p:nvPr>
        </p:nvSpPr>
        <p:spPr>
          <a:noFill/>
        </p:spPr>
        <p:txBody>
          <a:bodyPr/>
          <a:lstStyle/>
          <a:p>
            <a:r>
              <a:rPr lang="en-US"/>
              <a:t>8/05/2022</a:t>
            </a:r>
          </a:p>
        </p:txBody>
      </p:sp>
      <p:sp>
        <p:nvSpPr>
          <p:cNvPr id="79876" name="Slide Number Placeholder 4"/>
          <p:cNvSpPr>
            <a:spLocks noGrp="1"/>
          </p:cNvSpPr>
          <p:nvPr>
            <p:ph type="sldNum" sz="quarter" idx="12"/>
            <p:custDataLst>
              <p:tags r:id="rId4"/>
            </p:custDataLst>
          </p:nvPr>
        </p:nvSpPr>
        <p:spPr>
          <a:noFill/>
        </p:spPr>
        <p:txBody>
          <a:bodyPr/>
          <a:lstStyle/>
          <a:p>
            <a:fld id="{71EDBD06-7122-49B6-BC6B-42F6F6744FC9}" type="slidenum">
              <a:rPr lang="en-US" smtClean="0"/>
              <a:pPr/>
              <a:t>27</a:t>
            </a:fld>
            <a:endParaRPr lang="en-US"/>
          </a:p>
        </p:txBody>
      </p:sp>
      <p:grpSp>
        <p:nvGrpSpPr>
          <p:cNvPr id="79877" name="Group 33"/>
          <p:cNvGrpSpPr>
            <a:grpSpLocks/>
          </p:cNvGrpSpPr>
          <p:nvPr>
            <p:custDataLst>
              <p:tags r:id="rId5"/>
            </p:custDataLst>
          </p:nvPr>
        </p:nvGrpSpPr>
        <p:grpSpPr bwMode="auto">
          <a:xfrm>
            <a:off x="2706689" y="3138489"/>
            <a:ext cx="2911475" cy="1817687"/>
            <a:chOff x="536" y="1747"/>
            <a:chExt cx="1834" cy="1145"/>
          </a:xfrm>
        </p:grpSpPr>
        <p:sp>
          <p:nvSpPr>
            <p:cNvPr id="79904" name="Oval 34"/>
            <p:cNvSpPr>
              <a:spLocks noChangeAspect="1" noChangeArrowheads="1"/>
            </p:cNvSpPr>
            <p:nvPr>
              <p:custDataLst>
                <p:tags r:id="rId32"/>
              </p:custDataLst>
            </p:nvPr>
          </p:nvSpPr>
          <p:spPr bwMode="auto">
            <a:xfrm>
              <a:off x="754" y="2285"/>
              <a:ext cx="180" cy="180"/>
            </a:xfrm>
            <a:prstGeom prst="ellipse">
              <a:avLst/>
            </a:prstGeom>
            <a:solidFill>
              <a:schemeClr val="bg1"/>
            </a:solidFill>
            <a:ln w="28575">
              <a:solidFill>
                <a:srgbClr val="FF0000"/>
              </a:solidFill>
              <a:round/>
              <a:headEnd/>
              <a:tailEnd/>
            </a:ln>
          </p:spPr>
          <p:txBody>
            <a:bodyPr wrap="none" anchor="ctr"/>
            <a:lstStyle/>
            <a:p>
              <a:endParaRPr lang="en-US" sz="2000"/>
            </a:p>
          </p:txBody>
        </p:sp>
        <p:sp>
          <p:nvSpPr>
            <p:cNvPr id="79905" name="Text Box 35"/>
            <p:cNvSpPr txBox="1">
              <a:spLocks noChangeArrowheads="1"/>
            </p:cNvSpPr>
            <p:nvPr>
              <p:custDataLst>
                <p:tags r:id="rId33"/>
              </p:custDataLst>
            </p:nvPr>
          </p:nvSpPr>
          <p:spPr bwMode="auto">
            <a:xfrm>
              <a:off x="536" y="2093"/>
              <a:ext cx="203" cy="252"/>
            </a:xfrm>
            <a:prstGeom prst="rect">
              <a:avLst/>
            </a:prstGeom>
            <a:noFill/>
            <a:ln w="9525">
              <a:noFill/>
              <a:miter lim="800000"/>
              <a:headEnd/>
              <a:tailEnd/>
            </a:ln>
          </p:spPr>
          <p:txBody>
            <a:bodyPr wrap="none">
              <a:spAutoFit/>
            </a:bodyPr>
            <a:lstStyle/>
            <a:p>
              <a:r>
                <a:rPr lang="en-US" sz="2000">
                  <a:solidFill>
                    <a:srgbClr val="FF0000"/>
                  </a:solidFill>
                </a:rPr>
                <a:t>A</a:t>
              </a:r>
              <a:endParaRPr lang="en-US" sz="2000"/>
            </a:p>
          </p:txBody>
        </p:sp>
        <p:sp>
          <p:nvSpPr>
            <p:cNvPr id="79906" name="Oval 36"/>
            <p:cNvSpPr>
              <a:spLocks noChangeAspect="1" noChangeArrowheads="1"/>
            </p:cNvSpPr>
            <p:nvPr>
              <p:custDataLst>
                <p:tags r:id="rId34"/>
              </p:custDataLst>
            </p:nvPr>
          </p:nvSpPr>
          <p:spPr bwMode="auto">
            <a:xfrm>
              <a:off x="1470" y="2572"/>
              <a:ext cx="180" cy="180"/>
            </a:xfrm>
            <a:prstGeom prst="ellipse">
              <a:avLst/>
            </a:prstGeom>
            <a:solidFill>
              <a:schemeClr val="bg1"/>
            </a:solidFill>
            <a:ln w="28575">
              <a:solidFill>
                <a:srgbClr val="008000"/>
              </a:solidFill>
              <a:round/>
              <a:headEnd/>
              <a:tailEnd/>
            </a:ln>
          </p:spPr>
          <p:txBody>
            <a:bodyPr wrap="none" anchor="ctr"/>
            <a:lstStyle/>
            <a:p>
              <a:endParaRPr lang="en-US" sz="2000"/>
            </a:p>
          </p:txBody>
        </p:sp>
        <p:sp>
          <p:nvSpPr>
            <p:cNvPr id="79907" name="Text Box 37"/>
            <p:cNvSpPr txBox="1">
              <a:spLocks noChangeArrowheads="1"/>
            </p:cNvSpPr>
            <p:nvPr>
              <p:custDataLst>
                <p:tags r:id="rId35"/>
              </p:custDataLst>
            </p:nvPr>
          </p:nvSpPr>
          <p:spPr bwMode="auto">
            <a:xfrm>
              <a:off x="1632" y="2640"/>
              <a:ext cx="214" cy="252"/>
            </a:xfrm>
            <a:prstGeom prst="rect">
              <a:avLst/>
            </a:prstGeom>
            <a:noFill/>
            <a:ln w="9525">
              <a:noFill/>
              <a:miter lim="800000"/>
              <a:headEnd/>
              <a:tailEnd/>
            </a:ln>
          </p:spPr>
          <p:txBody>
            <a:bodyPr wrap="none">
              <a:spAutoFit/>
            </a:bodyPr>
            <a:lstStyle/>
            <a:p>
              <a:r>
                <a:rPr lang="en-US" sz="2000">
                  <a:solidFill>
                    <a:srgbClr val="008000"/>
                  </a:solidFill>
                </a:rPr>
                <a:t>B</a:t>
              </a:r>
              <a:endParaRPr lang="en-US" sz="2000"/>
            </a:p>
          </p:txBody>
        </p:sp>
        <p:sp>
          <p:nvSpPr>
            <p:cNvPr id="79908" name="Oval 38"/>
            <p:cNvSpPr>
              <a:spLocks noChangeAspect="1" noChangeArrowheads="1"/>
            </p:cNvSpPr>
            <p:nvPr>
              <p:custDataLst>
                <p:tags r:id="rId36"/>
              </p:custDataLst>
            </p:nvPr>
          </p:nvSpPr>
          <p:spPr bwMode="auto">
            <a:xfrm>
              <a:off x="2010" y="2141"/>
              <a:ext cx="180" cy="180"/>
            </a:xfrm>
            <a:prstGeom prst="ellipse">
              <a:avLst/>
            </a:prstGeom>
            <a:solidFill>
              <a:schemeClr val="bg1"/>
            </a:solidFill>
            <a:ln w="28575">
              <a:solidFill>
                <a:srgbClr val="0000FF"/>
              </a:solidFill>
              <a:round/>
              <a:headEnd/>
              <a:tailEnd/>
            </a:ln>
          </p:spPr>
          <p:txBody>
            <a:bodyPr wrap="none" anchor="ctr"/>
            <a:lstStyle/>
            <a:p>
              <a:pPr algn="ctr"/>
              <a:endParaRPr lang="en-US" sz="2000"/>
            </a:p>
          </p:txBody>
        </p:sp>
        <p:sp>
          <p:nvSpPr>
            <p:cNvPr id="79909" name="Text Box 39"/>
            <p:cNvSpPr txBox="1">
              <a:spLocks noChangeArrowheads="1"/>
            </p:cNvSpPr>
            <p:nvPr>
              <p:custDataLst>
                <p:tags r:id="rId37"/>
              </p:custDataLst>
            </p:nvPr>
          </p:nvSpPr>
          <p:spPr bwMode="auto">
            <a:xfrm>
              <a:off x="2160" y="2189"/>
              <a:ext cx="210" cy="252"/>
            </a:xfrm>
            <a:prstGeom prst="rect">
              <a:avLst/>
            </a:prstGeom>
            <a:noFill/>
            <a:ln w="9525">
              <a:noFill/>
              <a:miter lim="800000"/>
              <a:headEnd/>
              <a:tailEnd/>
            </a:ln>
          </p:spPr>
          <p:txBody>
            <a:bodyPr wrap="none">
              <a:spAutoFit/>
            </a:bodyPr>
            <a:lstStyle/>
            <a:p>
              <a:r>
                <a:rPr lang="en-US" sz="2000">
                  <a:solidFill>
                    <a:srgbClr val="0000FF"/>
                  </a:solidFill>
                </a:rPr>
                <a:t>C</a:t>
              </a:r>
              <a:endParaRPr lang="en-US" sz="2000"/>
            </a:p>
          </p:txBody>
        </p:sp>
        <p:cxnSp>
          <p:nvCxnSpPr>
            <p:cNvPr id="79910" name="AutoShape 40"/>
            <p:cNvCxnSpPr>
              <a:cxnSpLocks noChangeShapeType="1"/>
              <a:stCxn id="79908" idx="4"/>
              <a:endCxn id="79906" idx="6"/>
            </p:cNvCxnSpPr>
            <p:nvPr>
              <p:custDataLst>
                <p:tags r:id="rId38"/>
              </p:custDataLst>
            </p:nvPr>
          </p:nvCxnSpPr>
          <p:spPr bwMode="auto">
            <a:xfrm rot="5400000">
              <a:off x="1712" y="2273"/>
              <a:ext cx="334" cy="443"/>
            </a:xfrm>
            <a:prstGeom prst="curvedConnector2">
              <a:avLst/>
            </a:prstGeom>
            <a:noFill/>
            <a:ln w="9525">
              <a:solidFill>
                <a:schemeClr val="tx1"/>
              </a:solidFill>
              <a:round/>
              <a:headEnd/>
              <a:tailEnd type="triangle" w="med" len="med"/>
            </a:ln>
          </p:spPr>
        </p:cxnSp>
        <p:cxnSp>
          <p:nvCxnSpPr>
            <p:cNvPr id="79911" name="AutoShape 41"/>
            <p:cNvCxnSpPr>
              <a:cxnSpLocks noChangeShapeType="1"/>
              <a:stCxn id="79906" idx="2"/>
              <a:endCxn id="79904" idx="4"/>
            </p:cNvCxnSpPr>
            <p:nvPr>
              <p:custDataLst>
                <p:tags r:id="rId39"/>
              </p:custDataLst>
            </p:nvPr>
          </p:nvCxnSpPr>
          <p:spPr bwMode="auto">
            <a:xfrm rot="10800000">
              <a:off x="844" y="2471"/>
              <a:ext cx="620" cy="191"/>
            </a:xfrm>
            <a:prstGeom prst="curvedConnector2">
              <a:avLst/>
            </a:prstGeom>
            <a:noFill/>
            <a:ln w="9525">
              <a:solidFill>
                <a:schemeClr val="tx1"/>
              </a:solidFill>
              <a:round/>
              <a:headEnd/>
              <a:tailEnd type="triangle" w="med" len="med"/>
            </a:ln>
          </p:spPr>
        </p:cxnSp>
        <p:cxnSp>
          <p:nvCxnSpPr>
            <p:cNvPr id="79912" name="AutoShape 42"/>
            <p:cNvCxnSpPr>
              <a:cxnSpLocks noChangeShapeType="1"/>
              <a:stCxn id="79904" idx="6"/>
              <a:endCxn id="79906" idx="0"/>
            </p:cNvCxnSpPr>
            <p:nvPr>
              <p:custDataLst>
                <p:tags r:id="rId40"/>
              </p:custDataLst>
            </p:nvPr>
          </p:nvCxnSpPr>
          <p:spPr bwMode="auto">
            <a:xfrm>
              <a:off x="940" y="2375"/>
              <a:ext cx="620" cy="191"/>
            </a:xfrm>
            <a:prstGeom prst="curvedConnector2">
              <a:avLst/>
            </a:prstGeom>
            <a:noFill/>
            <a:ln w="9525">
              <a:solidFill>
                <a:schemeClr val="tx1"/>
              </a:solidFill>
              <a:round/>
              <a:headEnd/>
              <a:tailEnd type="triangle" w="med" len="med"/>
            </a:ln>
          </p:spPr>
        </p:cxnSp>
        <p:sp>
          <p:nvSpPr>
            <p:cNvPr id="79913" name="Oval 43"/>
            <p:cNvSpPr>
              <a:spLocks noChangeAspect="1" noChangeArrowheads="1"/>
            </p:cNvSpPr>
            <p:nvPr>
              <p:custDataLst>
                <p:tags r:id="rId41"/>
              </p:custDataLst>
            </p:nvPr>
          </p:nvSpPr>
          <p:spPr bwMode="auto">
            <a:xfrm>
              <a:off x="1344" y="1949"/>
              <a:ext cx="180" cy="180"/>
            </a:xfrm>
            <a:prstGeom prst="ellipse">
              <a:avLst/>
            </a:prstGeom>
            <a:solidFill>
              <a:schemeClr val="bg1"/>
            </a:solidFill>
            <a:ln w="28575">
              <a:solidFill>
                <a:srgbClr val="FF00FF"/>
              </a:solidFill>
              <a:round/>
              <a:headEnd/>
              <a:tailEnd/>
            </a:ln>
          </p:spPr>
          <p:txBody>
            <a:bodyPr wrap="none" anchor="ctr"/>
            <a:lstStyle/>
            <a:p>
              <a:pPr algn="ctr"/>
              <a:endParaRPr lang="en-US" sz="2000"/>
            </a:p>
          </p:txBody>
        </p:sp>
        <p:cxnSp>
          <p:nvCxnSpPr>
            <p:cNvPr id="79914" name="AutoShape 44"/>
            <p:cNvCxnSpPr>
              <a:cxnSpLocks noChangeShapeType="1"/>
              <a:stCxn id="79908" idx="1"/>
            </p:cNvCxnSpPr>
            <p:nvPr>
              <p:custDataLst>
                <p:tags r:id="rId42"/>
              </p:custDataLst>
            </p:nvPr>
          </p:nvCxnSpPr>
          <p:spPr bwMode="auto">
            <a:xfrm rot="5400000" flipH="1">
              <a:off x="1728" y="1851"/>
              <a:ext cx="115" cy="500"/>
            </a:xfrm>
            <a:prstGeom prst="curvedConnector2">
              <a:avLst/>
            </a:prstGeom>
            <a:noFill/>
            <a:ln w="9525">
              <a:solidFill>
                <a:schemeClr val="tx1"/>
              </a:solidFill>
              <a:round/>
              <a:headEnd/>
              <a:tailEnd type="triangle" w="med" len="med"/>
            </a:ln>
          </p:spPr>
        </p:cxnSp>
        <p:sp>
          <p:nvSpPr>
            <p:cNvPr id="79915" name="Text Box 45"/>
            <p:cNvSpPr txBox="1">
              <a:spLocks noChangeArrowheads="1"/>
            </p:cNvSpPr>
            <p:nvPr>
              <p:custDataLst>
                <p:tags r:id="rId43"/>
              </p:custDataLst>
            </p:nvPr>
          </p:nvSpPr>
          <p:spPr bwMode="auto">
            <a:xfrm>
              <a:off x="1440" y="1747"/>
              <a:ext cx="221" cy="252"/>
            </a:xfrm>
            <a:prstGeom prst="rect">
              <a:avLst/>
            </a:prstGeom>
            <a:noFill/>
            <a:ln w="9525">
              <a:noFill/>
              <a:miter lim="800000"/>
              <a:headEnd/>
              <a:tailEnd/>
            </a:ln>
          </p:spPr>
          <p:txBody>
            <a:bodyPr wrap="none">
              <a:spAutoFit/>
            </a:bodyPr>
            <a:lstStyle/>
            <a:p>
              <a:r>
                <a:rPr lang="en-US" sz="2000">
                  <a:solidFill>
                    <a:srgbClr val="FF00FF"/>
                  </a:solidFill>
                </a:rPr>
                <a:t>D</a:t>
              </a:r>
            </a:p>
          </p:txBody>
        </p:sp>
      </p:grpSp>
      <p:grpSp>
        <p:nvGrpSpPr>
          <p:cNvPr id="79878" name="Group 50"/>
          <p:cNvGrpSpPr>
            <a:grpSpLocks/>
          </p:cNvGrpSpPr>
          <p:nvPr>
            <p:custDataLst>
              <p:tags r:id="rId6"/>
            </p:custDataLst>
          </p:nvPr>
        </p:nvGrpSpPr>
        <p:grpSpPr bwMode="auto">
          <a:xfrm>
            <a:off x="6934200" y="3276600"/>
            <a:ext cx="1309688" cy="2590800"/>
            <a:chOff x="3351" y="1776"/>
            <a:chExt cx="825" cy="1632"/>
          </a:xfrm>
        </p:grpSpPr>
        <p:sp>
          <p:nvSpPr>
            <p:cNvPr id="79896" name="Rectangle 14"/>
            <p:cNvSpPr>
              <a:spLocks noChangeArrowheads="1"/>
            </p:cNvSpPr>
            <p:nvPr>
              <p:custDataLst>
                <p:tags r:id="rId24"/>
              </p:custDataLst>
            </p:nvPr>
          </p:nvSpPr>
          <p:spPr bwMode="auto">
            <a:xfrm>
              <a:off x="3669" y="1776"/>
              <a:ext cx="507" cy="1248"/>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79897" name="Rectangle 18"/>
            <p:cNvSpPr>
              <a:spLocks noChangeArrowheads="1"/>
            </p:cNvSpPr>
            <p:nvPr>
              <p:custDataLst>
                <p:tags r:id="rId25"/>
              </p:custDataLst>
            </p:nvPr>
          </p:nvSpPr>
          <p:spPr bwMode="auto">
            <a:xfrm>
              <a:off x="3669" y="2608"/>
              <a:ext cx="507" cy="415"/>
            </a:xfrm>
            <a:prstGeom prst="rect">
              <a:avLst/>
            </a:prstGeom>
            <a:noFill/>
            <a:ln w="9525">
              <a:solidFill>
                <a:schemeClr val="tx1"/>
              </a:solidFill>
              <a:miter lim="800000"/>
              <a:headEnd/>
              <a:tailEnd/>
            </a:ln>
          </p:spPr>
          <p:txBody>
            <a:bodyPr wrap="none" anchor="ctr"/>
            <a:lstStyle/>
            <a:p>
              <a:endParaRPr lang="en-US" sz="2000"/>
            </a:p>
          </p:txBody>
        </p:sp>
        <p:sp>
          <p:nvSpPr>
            <p:cNvPr id="79898" name="Rectangle 19"/>
            <p:cNvSpPr>
              <a:spLocks noChangeArrowheads="1"/>
            </p:cNvSpPr>
            <p:nvPr>
              <p:custDataLst>
                <p:tags r:id="rId26"/>
              </p:custDataLst>
            </p:nvPr>
          </p:nvSpPr>
          <p:spPr bwMode="auto">
            <a:xfrm>
              <a:off x="3669" y="1776"/>
              <a:ext cx="507" cy="415"/>
            </a:xfrm>
            <a:prstGeom prst="rect">
              <a:avLst/>
            </a:prstGeom>
            <a:noFill/>
            <a:ln w="9525">
              <a:solidFill>
                <a:schemeClr val="tx1"/>
              </a:solidFill>
              <a:miter lim="800000"/>
              <a:headEnd/>
              <a:tailEnd/>
            </a:ln>
          </p:spPr>
          <p:txBody>
            <a:bodyPr wrap="none" anchor="ctr"/>
            <a:lstStyle/>
            <a:p>
              <a:endParaRPr lang="en-US" sz="2000"/>
            </a:p>
          </p:txBody>
        </p:sp>
        <p:sp>
          <p:nvSpPr>
            <p:cNvPr id="79899" name="Rectangle 20"/>
            <p:cNvSpPr>
              <a:spLocks noChangeArrowheads="1"/>
            </p:cNvSpPr>
            <p:nvPr>
              <p:custDataLst>
                <p:tags r:id="rId27"/>
              </p:custDataLst>
            </p:nvPr>
          </p:nvSpPr>
          <p:spPr bwMode="auto">
            <a:xfrm>
              <a:off x="3669" y="1776"/>
              <a:ext cx="507" cy="1632"/>
            </a:xfrm>
            <a:prstGeom prst="rect">
              <a:avLst/>
            </a:prstGeom>
            <a:noFill/>
            <a:ln w="9525">
              <a:solidFill>
                <a:schemeClr val="tx1"/>
              </a:solidFill>
              <a:miter lim="800000"/>
              <a:headEnd/>
              <a:tailEnd/>
            </a:ln>
          </p:spPr>
          <p:txBody>
            <a:bodyPr wrap="none" anchor="ctr"/>
            <a:lstStyle/>
            <a:p>
              <a:endParaRPr lang="en-US" sz="2000"/>
            </a:p>
          </p:txBody>
        </p:sp>
        <p:sp>
          <p:nvSpPr>
            <p:cNvPr id="79900" name="Text Box 46"/>
            <p:cNvSpPr txBox="1">
              <a:spLocks noChangeArrowheads="1"/>
            </p:cNvSpPr>
            <p:nvPr>
              <p:custDataLst>
                <p:tags r:id="rId28"/>
              </p:custDataLst>
            </p:nvPr>
          </p:nvSpPr>
          <p:spPr bwMode="auto">
            <a:xfrm>
              <a:off x="3351" y="1872"/>
              <a:ext cx="203" cy="252"/>
            </a:xfrm>
            <a:prstGeom prst="rect">
              <a:avLst/>
            </a:prstGeom>
            <a:noFill/>
            <a:ln w="9525">
              <a:noFill/>
              <a:miter lim="800000"/>
              <a:headEnd/>
              <a:tailEnd/>
            </a:ln>
          </p:spPr>
          <p:txBody>
            <a:bodyPr wrap="none">
              <a:spAutoFit/>
            </a:bodyPr>
            <a:lstStyle/>
            <a:p>
              <a:r>
                <a:rPr lang="en-US" sz="2000">
                  <a:solidFill>
                    <a:srgbClr val="FF0000"/>
                  </a:solidFill>
                </a:rPr>
                <a:t>A</a:t>
              </a:r>
            </a:p>
          </p:txBody>
        </p:sp>
        <p:sp>
          <p:nvSpPr>
            <p:cNvPr id="79901" name="Text Box 47"/>
            <p:cNvSpPr txBox="1">
              <a:spLocks noChangeArrowheads="1"/>
            </p:cNvSpPr>
            <p:nvPr>
              <p:custDataLst>
                <p:tags r:id="rId29"/>
              </p:custDataLst>
            </p:nvPr>
          </p:nvSpPr>
          <p:spPr bwMode="auto">
            <a:xfrm>
              <a:off x="3362" y="2256"/>
              <a:ext cx="214" cy="252"/>
            </a:xfrm>
            <a:prstGeom prst="rect">
              <a:avLst/>
            </a:prstGeom>
            <a:noFill/>
            <a:ln w="9525">
              <a:noFill/>
              <a:miter lim="800000"/>
              <a:headEnd/>
              <a:tailEnd/>
            </a:ln>
          </p:spPr>
          <p:txBody>
            <a:bodyPr wrap="none">
              <a:spAutoFit/>
            </a:bodyPr>
            <a:lstStyle/>
            <a:p>
              <a:r>
                <a:rPr lang="en-US" sz="2000">
                  <a:solidFill>
                    <a:srgbClr val="009900"/>
                  </a:solidFill>
                </a:rPr>
                <a:t>B</a:t>
              </a:r>
            </a:p>
          </p:txBody>
        </p:sp>
        <p:sp>
          <p:nvSpPr>
            <p:cNvPr id="79902" name="Text Box 48"/>
            <p:cNvSpPr txBox="1">
              <a:spLocks noChangeArrowheads="1"/>
            </p:cNvSpPr>
            <p:nvPr>
              <p:custDataLst>
                <p:tags r:id="rId30"/>
              </p:custDataLst>
            </p:nvPr>
          </p:nvSpPr>
          <p:spPr bwMode="auto">
            <a:xfrm>
              <a:off x="3362" y="2710"/>
              <a:ext cx="210" cy="252"/>
            </a:xfrm>
            <a:prstGeom prst="rect">
              <a:avLst/>
            </a:prstGeom>
            <a:noFill/>
            <a:ln w="9525">
              <a:noFill/>
              <a:miter lim="800000"/>
              <a:headEnd/>
              <a:tailEnd/>
            </a:ln>
          </p:spPr>
          <p:txBody>
            <a:bodyPr wrap="none">
              <a:spAutoFit/>
            </a:bodyPr>
            <a:lstStyle/>
            <a:p>
              <a:r>
                <a:rPr lang="en-US" sz="2000">
                  <a:solidFill>
                    <a:srgbClr val="0000FF"/>
                  </a:solidFill>
                </a:rPr>
                <a:t>C</a:t>
              </a:r>
            </a:p>
          </p:txBody>
        </p:sp>
        <p:sp>
          <p:nvSpPr>
            <p:cNvPr id="79903" name="Text Box 49"/>
            <p:cNvSpPr txBox="1">
              <a:spLocks noChangeArrowheads="1"/>
            </p:cNvSpPr>
            <p:nvPr>
              <p:custDataLst>
                <p:tags r:id="rId31"/>
              </p:custDataLst>
            </p:nvPr>
          </p:nvSpPr>
          <p:spPr bwMode="auto">
            <a:xfrm>
              <a:off x="3366" y="3072"/>
              <a:ext cx="221" cy="252"/>
            </a:xfrm>
            <a:prstGeom prst="rect">
              <a:avLst/>
            </a:prstGeom>
            <a:noFill/>
            <a:ln w="9525">
              <a:noFill/>
              <a:miter lim="800000"/>
              <a:headEnd/>
              <a:tailEnd/>
            </a:ln>
          </p:spPr>
          <p:txBody>
            <a:bodyPr wrap="none">
              <a:spAutoFit/>
            </a:bodyPr>
            <a:lstStyle/>
            <a:p>
              <a:r>
                <a:rPr lang="en-US" sz="2000">
                  <a:solidFill>
                    <a:srgbClr val="FF00FF"/>
                  </a:solidFill>
                </a:rPr>
                <a:t>D</a:t>
              </a:r>
            </a:p>
          </p:txBody>
        </p:sp>
      </p:grpSp>
      <p:sp>
        <p:nvSpPr>
          <p:cNvPr id="79879" name="Rectangle 3"/>
          <p:cNvSpPr>
            <a:spLocks noChangeArrowheads="1"/>
          </p:cNvSpPr>
          <p:nvPr>
            <p:custDataLst>
              <p:tags r:id="rId7"/>
            </p:custDataLst>
          </p:nvPr>
        </p:nvSpPr>
        <p:spPr bwMode="auto">
          <a:xfrm>
            <a:off x="8458200" y="3429000"/>
            <a:ext cx="304800" cy="304800"/>
          </a:xfrm>
          <a:prstGeom prst="rect">
            <a:avLst/>
          </a:prstGeom>
          <a:noFill/>
          <a:ln w="9525">
            <a:solidFill>
              <a:schemeClr val="tx1"/>
            </a:solidFill>
            <a:miter lim="800000"/>
            <a:headEnd/>
            <a:tailEnd/>
          </a:ln>
        </p:spPr>
        <p:txBody>
          <a:bodyPr wrap="none" anchor="ctr"/>
          <a:lstStyle/>
          <a:p>
            <a:pPr algn="ctr"/>
            <a:r>
              <a:rPr lang="en-US" sz="2000">
                <a:solidFill>
                  <a:srgbClr val="009900"/>
                </a:solidFill>
              </a:rPr>
              <a:t>B</a:t>
            </a:r>
            <a:r>
              <a:rPr lang="en-US" sz="2000"/>
              <a:t>	</a:t>
            </a:r>
          </a:p>
        </p:txBody>
      </p:sp>
      <p:sp>
        <p:nvSpPr>
          <p:cNvPr id="79880" name="Rectangle 5"/>
          <p:cNvSpPr>
            <a:spLocks noChangeArrowheads="1"/>
          </p:cNvSpPr>
          <p:nvPr>
            <p:custDataLst>
              <p:tags r:id="rId8"/>
            </p:custDataLst>
          </p:nvPr>
        </p:nvSpPr>
        <p:spPr bwMode="auto">
          <a:xfrm>
            <a:off x="8610600" y="3429000"/>
            <a:ext cx="304800" cy="304800"/>
          </a:xfrm>
          <a:prstGeom prst="rect">
            <a:avLst/>
          </a:prstGeom>
          <a:noFill/>
          <a:ln w="9525">
            <a:noFill/>
            <a:miter lim="800000"/>
            <a:headEnd/>
            <a:tailEnd/>
          </a:ln>
        </p:spPr>
        <p:txBody>
          <a:bodyPr wrap="none" anchor="ctr"/>
          <a:lstStyle/>
          <a:p>
            <a:endParaRPr lang="en-US" sz="2000"/>
          </a:p>
        </p:txBody>
      </p:sp>
      <p:cxnSp>
        <p:nvCxnSpPr>
          <p:cNvPr id="79881" name="AutoShape 9"/>
          <p:cNvCxnSpPr>
            <a:cxnSpLocks noChangeShapeType="1"/>
          </p:cNvCxnSpPr>
          <p:nvPr>
            <p:custDataLst>
              <p:tags r:id="rId9"/>
            </p:custDataLst>
          </p:nvPr>
        </p:nvCxnSpPr>
        <p:spPr bwMode="auto">
          <a:xfrm>
            <a:off x="7924800" y="3581400"/>
            <a:ext cx="533400" cy="0"/>
          </a:xfrm>
          <a:prstGeom prst="straightConnector1">
            <a:avLst/>
          </a:prstGeom>
          <a:noFill/>
          <a:ln w="9525">
            <a:solidFill>
              <a:schemeClr val="tx1"/>
            </a:solidFill>
            <a:round/>
            <a:headEnd/>
            <a:tailEnd type="triangle" w="med" len="med"/>
          </a:ln>
        </p:spPr>
      </p:cxnSp>
      <p:sp>
        <p:nvSpPr>
          <p:cNvPr id="79882" name="Rectangle 3"/>
          <p:cNvSpPr>
            <a:spLocks noChangeArrowheads="1"/>
          </p:cNvSpPr>
          <p:nvPr>
            <p:custDataLst>
              <p:tags r:id="rId10"/>
            </p:custDataLst>
          </p:nvPr>
        </p:nvSpPr>
        <p:spPr bwMode="auto">
          <a:xfrm>
            <a:off x="8763000" y="3429000"/>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79883" name="Rectangle 3"/>
          <p:cNvSpPr>
            <a:spLocks noChangeArrowheads="1"/>
          </p:cNvSpPr>
          <p:nvPr>
            <p:custDataLst>
              <p:tags r:id="rId11"/>
            </p:custDataLst>
          </p:nvPr>
        </p:nvSpPr>
        <p:spPr bwMode="auto">
          <a:xfrm>
            <a:off x="8534400" y="4114800"/>
            <a:ext cx="304800" cy="304800"/>
          </a:xfrm>
          <a:prstGeom prst="rect">
            <a:avLst/>
          </a:prstGeom>
          <a:noFill/>
          <a:ln w="9525">
            <a:solidFill>
              <a:schemeClr val="tx1"/>
            </a:solidFill>
            <a:miter lim="800000"/>
            <a:headEnd/>
            <a:tailEnd/>
          </a:ln>
        </p:spPr>
        <p:txBody>
          <a:bodyPr wrap="none" anchor="ctr"/>
          <a:lstStyle/>
          <a:p>
            <a:pPr algn="ctr"/>
            <a:r>
              <a:rPr lang="en-US" sz="2000">
                <a:solidFill>
                  <a:srgbClr val="FF0000"/>
                </a:solidFill>
              </a:rPr>
              <a:t>A</a:t>
            </a:r>
            <a:r>
              <a:rPr lang="en-US" sz="2000"/>
              <a:t>	</a:t>
            </a:r>
          </a:p>
        </p:txBody>
      </p:sp>
      <p:sp>
        <p:nvSpPr>
          <p:cNvPr id="79884" name="Rectangle 5"/>
          <p:cNvSpPr>
            <a:spLocks noChangeArrowheads="1"/>
          </p:cNvSpPr>
          <p:nvPr>
            <p:custDataLst>
              <p:tags r:id="rId12"/>
            </p:custDataLst>
          </p:nvPr>
        </p:nvSpPr>
        <p:spPr bwMode="auto">
          <a:xfrm>
            <a:off x="8686800" y="4114800"/>
            <a:ext cx="304800" cy="304800"/>
          </a:xfrm>
          <a:prstGeom prst="rect">
            <a:avLst/>
          </a:prstGeom>
          <a:noFill/>
          <a:ln w="9525">
            <a:noFill/>
            <a:miter lim="800000"/>
            <a:headEnd/>
            <a:tailEnd/>
          </a:ln>
        </p:spPr>
        <p:txBody>
          <a:bodyPr wrap="none" anchor="ctr"/>
          <a:lstStyle/>
          <a:p>
            <a:endParaRPr lang="en-US" sz="2000"/>
          </a:p>
        </p:txBody>
      </p:sp>
      <p:cxnSp>
        <p:nvCxnSpPr>
          <p:cNvPr id="79885" name="AutoShape 9"/>
          <p:cNvCxnSpPr>
            <a:cxnSpLocks noChangeShapeType="1"/>
          </p:cNvCxnSpPr>
          <p:nvPr>
            <p:custDataLst>
              <p:tags r:id="rId13"/>
            </p:custDataLst>
          </p:nvPr>
        </p:nvCxnSpPr>
        <p:spPr bwMode="auto">
          <a:xfrm>
            <a:off x="7924800" y="4267200"/>
            <a:ext cx="609600" cy="1588"/>
          </a:xfrm>
          <a:prstGeom prst="straightConnector1">
            <a:avLst/>
          </a:prstGeom>
          <a:noFill/>
          <a:ln w="9525">
            <a:solidFill>
              <a:schemeClr val="tx1"/>
            </a:solidFill>
            <a:round/>
            <a:headEnd/>
            <a:tailEnd type="triangle" w="med" len="med"/>
          </a:ln>
        </p:spPr>
      </p:cxnSp>
      <p:sp>
        <p:nvSpPr>
          <p:cNvPr id="79886" name="Rectangle 3"/>
          <p:cNvSpPr>
            <a:spLocks noChangeArrowheads="1"/>
          </p:cNvSpPr>
          <p:nvPr>
            <p:custDataLst>
              <p:tags r:id="rId14"/>
            </p:custDataLst>
          </p:nvPr>
        </p:nvSpPr>
        <p:spPr bwMode="auto">
          <a:xfrm>
            <a:off x="8839200" y="4114800"/>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79887" name="Rectangle 3"/>
          <p:cNvSpPr>
            <a:spLocks noChangeArrowheads="1"/>
          </p:cNvSpPr>
          <p:nvPr>
            <p:custDataLst>
              <p:tags r:id="rId15"/>
            </p:custDataLst>
          </p:nvPr>
        </p:nvSpPr>
        <p:spPr bwMode="auto">
          <a:xfrm>
            <a:off x="8610600" y="4800600"/>
            <a:ext cx="304800" cy="304800"/>
          </a:xfrm>
          <a:prstGeom prst="rect">
            <a:avLst/>
          </a:prstGeom>
          <a:noFill/>
          <a:ln w="9525">
            <a:solidFill>
              <a:schemeClr val="tx1"/>
            </a:solidFill>
            <a:miter lim="800000"/>
            <a:headEnd/>
            <a:tailEnd/>
          </a:ln>
        </p:spPr>
        <p:txBody>
          <a:bodyPr wrap="none" anchor="ctr"/>
          <a:lstStyle/>
          <a:p>
            <a:pPr algn="ctr"/>
            <a:r>
              <a:rPr lang="en-US" sz="2000">
                <a:solidFill>
                  <a:srgbClr val="FF00FF"/>
                </a:solidFill>
              </a:rPr>
              <a:t>D</a:t>
            </a:r>
            <a:r>
              <a:rPr lang="en-US" sz="2000"/>
              <a:t>	</a:t>
            </a:r>
          </a:p>
        </p:txBody>
      </p:sp>
      <p:sp>
        <p:nvSpPr>
          <p:cNvPr id="79888" name="Rectangle 5"/>
          <p:cNvSpPr>
            <a:spLocks noChangeArrowheads="1"/>
          </p:cNvSpPr>
          <p:nvPr>
            <p:custDataLst>
              <p:tags r:id="rId16"/>
            </p:custDataLst>
          </p:nvPr>
        </p:nvSpPr>
        <p:spPr bwMode="auto">
          <a:xfrm>
            <a:off x="8763000" y="4800600"/>
            <a:ext cx="304800" cy="304800"/>
          </a:xfrm>
          <a:prstGeom prst="rect">
            <a:avLst/>
          </a:prstGeom>
          <a:noFill/>
          <a:ln w="9525">
            <a:noFill/>
            <a:miter lim="800000"/>
            <a:headEnd/>
            <a:tailEnd/>
          </a:ln>
        </p:spPr>
        <p:txBody>
          <a:bodyPr wrap="none" anchor="ctr"/>
          <a:lstStyle/>
          <a:p>
            <a:endParaRPr lang="en-US" sz="2000"/>
          </a:p>
        </p:txBody>
      </p:sp>
      <p:cxnSp>
        <p:nvCxnSpPr>
          <p:cNvPr id="79889" name="AutoShape 9"/>
          <p:cNvCxnSpPr>
            <a:cxnSpLocks noChangeShapeType="1"/>
          </p:cNvCxnSpPr>
          <p:nvPr>
            <p:custDataLst>
              <p:tags r:id="rId17"/>
            </p:custDataLst>
          </p:nvPr>
        </p:nvCxnSpPr>
        <p:spPr bwMode="auto">
          <a:xfrm>
            <a:off x="8001000" y="4953000"/>
            <a:ext cx="609600" cy="1588"/>
          </a:xfrm>
          <a:prstGeom prst="straightConnector1">
            <a:avLst/>
          </a:prstGeom>
          <a:noFill/>
          <a:ln w="9525">
            <a:solidFill>
              <a:schemeClr val="tx1"/>
            </a:solidFill>
            <a:round/>
            <a:headEnd/>
            <a:tailEnd type="triangle" w="med" len="med"/>
          </a:ln>
        </p:spPr>
      </p:cxnSp>
      <p:sp>
        <p:nvSpPr>
          <p:cNvPr id="79890" name="Rectangle 3"/>
          <p:cNvSpPr>
            <a:spLocks noChangeArrowheads="1"/>
          </p:cNvSpPr>
          <p:nvPr>
            <p:custDataLst>
              <p:tags r:id="rId18"/>
            </p:custDataLst>
          </p:nvPr>
        </p:nvSpPr>
        <p:spPr bwMode="auto">
          <a:xfrm>
            <a:off x="8915400" y="4800600"/>
            <a:ext cx="304800" cy="304800"/>
          </a:xfrm>
          <a:prstGeom prst="rect">
            <a:avLst/>
          </a:prstGeom>
          <a:noFill/>
          <a:ln w="9525">
            <a:solidFill>
              <a:schemeClr val="tx1"/>
            </a:solidFill>
            <a:miter lim="800000"/>
            <a:headEnd/>
            <a:tailEnd/>
          </a:ln>
        </p:spPr>
        <p:txBody>
          <a:bodyPr wrap="none" anchor="ctr"/>
          <a:lstStyle/>
          <a:p>
            <a:pPr algn="ctr"/>
            <a:endParaRPr lang="en-US" sz="2000"/>
          </a:p>
        </p:txBody>
      </p:sp>
      <p:sp>
        <p:nvSpPr>
          <p:cNvPr id="79891" name="Rectangle 3"/>
          <p:cNvSpPr>
            <a:spLocks noChangeArrowheads="1"/>
          </p:cNvSpPr>
          <p:nvPr>
            <p:custDataLst>
              <p:tags r:id="rId19"/>
            </p:custDataLst>
          </p:nvPr>
        </p:nvSpPr>
        <p:spPr bwMode="auto">
          <a:xfrm>
            <a:off x="9677400" y="4800600"/>
            <a:ext cx="304800" cy="304800"/>
          </a:xfrm>
          <a:prstGeom prst="rect">
            <a:avLst/>
          </a:prstGeom>
          <a:noFill/>
          <a:ln w="9525">
            <a:solidFill>
              <a:schemeClr val="tx1"/>
            </a:solidFill>
            <a:miter lim="800000"/>
            <a:headEnd/>
            <a:tailEnd/>
          </a:ln>
        </p:spPr>
        <p:txBody>
          <a:bodyPr wrap="none" anchor="ctr"/>
          <a:lstStyle/>
          <a:p>
            <a:pPr algn="ctr"/>
            <a:r>
              <a:rPr lang="en-US" sz="2000">
                <a:solidFill>
                  <a:srgbClr val="009900"/>
                </a:solidFill>
              </a:rPr>
              <a:t>B</a:t>
            </a:r>
            <a:r>
              <a:rPr lang="en-US" sz="2000"/>
              <a:t>	</a:t>
            </a:r>
          </a:p>
        </p:txBody>
      </p:sp>
      <p:sp>
        <p:nvSpPr>
          <p:cNvPr id="79892" name="Rectangle 5"/>
          <p:cNvSpPr>
            <a:spLocks noChangeArrowheads="1"/>
          </p:cNvSpPr>
          <p:nvPr>
            <p:custDataLst>
              <p:tags r:id="rId20"/>
            </p:custDataLst>
          </p:nvPr>
        </p:nvSpPr>
        <p:spPr bwMode="auto">
          <a:xfrm>
            <a:off x="9829800" y="4800600"/>
            <a:ext cx="304800" cy="304800"/>
          </a:xfrm>
          <a:prstGeom prst="rect">
            <a:avLst/>
          </a:prstGeom>
          <a:noFill/>
          <a:ln w="9525">
            <a:noFill/>
            <a:miter lim="800000"/>
            <a:headEnd/>
            <a:tailEnd/>
          </a:ln>
        </p:spPr>
        <p:txBody>
          <a:bodyPr wrap="none" anchor="ctr"/>
          <a:lstStyle/>
          <a:p>
            <a:endParaRPr lang="en-US" sz="2000"/>
          </a:p>
        </p:txBody>
      </p:sp>
      <p:cxnSp>
        <p:nvCxnSpPr>
          <p:cNvPr id="79893" name="AutoShape 9"/>
          <p:cNvCxnSpPr>
            <a:cxnSpLocks noChangeShapeType="1"/>
          </p:cNvCxnSpPr>
          <p:nvPr>
            <p:custDataLst>
              <p:tags r:id="rId21"/>
            </p:custDataLst>
          </p:nvPr>
        </p:nvCxnSpPr>
        <p:spPr bwMode="auto">
          <a:xfrm>
            <a:off x="9067800" y="4953000"/>
            <a:ext cx="609600" cy="1588"/>
          </a:xfrm>
          <a:prstGeom prst="straightConnector1">
            <a:avLst/>
          </a:prstGeom>
          <a:noFill/>
          <a:ln w="9525">
            <a:solidFill>
              <a:schemeClr val="tx1"/>
            </a:solidFill>
            <a:round/>
            <a:headEnd/>
            <a:tailEnd type="triangle" w="med" len="med"/>
          </a:ln>
        </p:spPr>
      </p:cxnSp>
      <p:sp>
        <p:nvSpPr>
          <p:cNvPr id="79894" name="Rectangle 3"/>
          <p:cNvSpPr>
            <a:spLocks noChangeArrowheads="1"/>
          </p:cNvSpPr>
          <p:nvPr>
            <p:custDataLst>
              <p:tags r:id="rId22"/>
            </p:custDataLst>
          </p:nvPr>
        </p:nvSpPr>
        <p:spPr bwMode="auto">
          <a:xfrm>
            <a:off x="9982200" y="4800600"/>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48" name="TextBox 47"/>
          <p:cNvSpPr txBox="1"/>
          <p:nvPr>
            <p:custDataLst>
              <p:tags r:id="rId23"/>
            </p:custDataLst>
          </p:nvPr>
        </p:nvSpPr>
        <p:spPr>
          <a:xfrm>
            <a:off x="7745413" y="5334000"/>
            <a:ext cx="301686" cy="400110"/>
          </a:xfrm>
          <a:prstGeom prst="rect">
            <a:avLst/>
          </a:prstGeom>
          <a:noFill/>
        </p:spPr>
        <p:txBody>
          <a:bodyPr wrap="none">
            <a:spAutoFit/>
          </a:bodyPr>
          <a:lstStyle/>
          <a:p>
            <a:pPr>
              <a:defRPr/>
            </a:pPr>
            <a:r>
              <a:rPr lang="en-US" sz="20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custDataLst>
              <p:tags r:id="rId1"/>
            </p:custDataLst>
          </p:nvPr>
        </p:nvSpPr>
        <p:spPr/>
        <p:txBody>
          <a:bodyPr/>
          <a:lstStyle/>
          <a:p>
            <a:pPr eaLnBrk="1" hangingPunct="1"/>
            <a:r>
              <a:rPr lang="en-US"/>
              <a:t>Adjacency List Properties</a:t>
            </a:r>
          </a:p>
        </p:txBody>
      </p:sp>
      <p:sp>
        <p:nvSpPr>
          <p:cNvPr id="81924" name="Content Placeholder 2"/>
          <p:cNvSpPr>
            <a:spLocks noGrp="1"/>
          </p:cNvSpPr>
          <p:nvPr>
            <p:ph idx="1"/>
            <p:custDataLst>
              <p:tags r:id="rId2"/>
            </p:custDataLst>
          </p:nvPr>
        </p:nvSpPr>
        <p:spPr>
          <a:xfrm>
            <a:off x="838200" y="1447800"/>
            <a:ext cx="9144000" cy="4876800"/>
          </a:xfrm>
        </p:spPr>
        <p:txBody>
          <a:bodyPr>
            <a:normAutofit lnSpcReduction="10000"/>
          </a:bodyPr>
          <a:lstStyle/>
          <a:p>
            <a:pPr eaLnBrk="1" hangingPunct="1"/>
            <a:r>
              <a:rPr lang="en-US" dirty="0"/>
              <a:t>Running time to:</a:t>
            </a:r>
          </a:p>
          <a:p>
            <a:pPr lvl="1" eaLnBrk="1" hangingPunct="1"/>
            <a:r>
              <a:rPr lang="en-US" dirty="0"/>
              <a:t>Get all of a vertex’s out-edges: </a:t>
            </a:r>
          </a:p>
          <a:p>
            <a:pPr lvl="1" eaLnBrk="1" hangingPunct="1">
              <a:buFontTx/>
              <a:buNone/>
            </a:pPr>
            <a:r>
              <a:rPr lang="en-US" i="1" dirty="0"/>
              <a:t>	 </a:t>
            </a:r>
            <a:endParaRPr lang="en-US" dirty="0"/>
          </a:p>
          <a:p>
            <a:pPr lvl="1" eaLnBrk="1" hangingPunct="1"/>
            <a:r>
              <a:rPr lang="en-US" dirty="0"/>
              <a:t>Get all of a vertex’s in-edges:</a:t>
            </a:r>
          </a:p>
          <a:p>
            <a:pPr lvl="1" eaLnBrk="1" hangingPunct="1">
              <a:buFontTx/>
              <a:buNone/>
            </a:pPr>
            <a:r>
              <a:rPr lang="en-US" dirty="0"/>
              <a:t>	 </a:t>
            </a:r>
          </a:p>
          <a:p>
            <a:pPr lvl="1" eaLnBrk="1" hangingPunct="1"/>
            <a:r>
              <a:rPr lang="en-US" dirty="0"/>
              <a:t>Decide if some edge exists: </a:t>
            </a:r>
          </a:p>
          <a:p>
            <a:pPr lvl="1" eaLnBrk="1" hangingPunct="1">
              <a:buFontTx/>
              <a:buNone/>
            </a:pPr>
            <a:r>
              <a:rPr lang="en-US" i="1" dirty="0"/>
              <a:t>	 </a:t>
            </a:r>
            <a:endParaRPr lang="en-US" dirty="0"/>
          </a:p>
          <a:p>
            <a:pPr lvl="1" eaLnBrk="1" hangingPunct="1"/>
            <a:r>
              <a:rPr lang="en-US" dirty="0"/>
              <a:t>Insert an edge: </a:t>
            </a:r>
            <a:r>
              <a:rPr lang="en-US" i="1" dirty="0"/>
              <a:t> </a:t>
            </a:r>
            <a:endParaRPr lang="en-US" dirty="0"/>
          </a:p>
          <a:p>
            <a:pPr lvl="1" eaLnBrk="1" hangingPunct="1"/>
            <a:r>
              <a:rPr lang="en-US" dirty="0"/>
              <a:t>Delete an edge: </a:t>
            </a:r>
            <a:r>
              <a:rPr lang="en-US" i="1" dirty="0"/>
              <a:t> </a:t>
            </a:r>
            <a:endParaRPr lang="en-US" dirty="0"/>
          </a:p>
          <a:p>
            <a:pPr lvl="1" eaLnBrk="1" hangingPunct="1"/>
            <a:endParaRPr lang="en-US" sz="500" dirty="0"/>
          </a:p>
          <a:p>
            <a:pPr eaLnBrk="1" hangingPunct="1"/>
            <a:r>
              <a:rPr lang="en-US" dirty="0"/>
              <a:t>Space requirements:</a:t>
            </a:r>
          </a:p>
          <a:p>
            <a:pPr marL="457200" lvl="1" indent="0">
              <a:buNone/>
            </a:pPr>
            <a:endParaRPr lang="en-US" dirty="0"/>
          </a:p>
          <a:p>
            <a:pPr lvl="1" eaLnBrk="1" hangingPunct="1">
              <a:buFontTx/>
              <a:buNone/>
            </a:pPr>
            <a:endParaRPr lang="en-US" sz="500" dirty="0"/>
          </a:p>
          <a:p>
            <a:pPr eaLnBrk="1" hangingPunct="1"/>
            <a:r>
              <a:rPr lang="en-US" dirty="0"/>
              <a:t>Best for dense or sparse graphs? </a:t>
            </a:r>
          </a:p>
          <a:p>
            <a:pPr lvl="1" eaLnBrk="1" hangingPunct="1"/>
            <a:endParaRPr lang="en-US" dirty="0"/>
          </a:p>
          <a:p>
            <a:pPr eaLnBrk="1" hangingPunct="1"/>
            <a:endParaRPr lang="en-US" dirty="0"/>
          </a:p>
          <a:p>
            <a:pPr lvl="1" eaLnBrk="1" hangingPunct="1"/>
            <a:endParaRPr lang="en-US" dirty="0"/>
          </a:p>
        </p:txBody>
      </p:sp>
      <p:grpSp>
        <p:nvGrpSpPr>
          <p:cNvPr id="81925" name="Group 50"/>
          <p:cNvGrpSpPr>
            <a:grpSpLocks/>
          </p:cNvGrpSpPr>
          <p:nvPr>
            <p:custDataLst>
              <p:tags r:id="rId3"/>
            </p:custDataLst>
          </p:nvPr>
        </p:nvGrpSpPr>
        <p:grpSpPr bwMode="auto">
          <a:xfrm>
            <a:off x="7239000" y="304800"/>
            <a:ext cx="1309688" cy="2590800"/>
            <a:chOff x="3351" y="1776"/>
            <a:chExt cx="825" cy="1632"/>
          </a:xfrm>
        </p:grpSpPr>
        <p:sp>
          <p:nvSpPr>
            <p:cNvPr id="81943" name="Rectangle 14"/>
            <p:cNvSpPr>
              <a:spLocks noChangeArrowheads="1"/>
            </p:cNvSpPr>
            <p:nvPr>
              <p:custDataLst>
                <p:tags r:id="rId36"/>
              </p:custDataLst>
            </p:nvPr>
          </p:nvSpPr>
          <p:spPr bwMode="auto">
            <a:xfrm>
              <a:off x="3669" y="1776"/>
              <a:ext cx="507" cy="1248"/>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81944" name="Rectangle 18"/>
            <p:cNvSpPr>
              <a:spLocks noChangeArrowheads="1"/>
            </p:cNvSpPr>
            <p:nvPr>
              <p:custDataLst>
                <p:tags r:id="rId37"/>
              </p:custDataLst>
            </p:nvPr>
          </p:nvSpPr>
          <p:spPr bwMode="auto">
            <a:xfrm>
              <a:off x="3669" y="2608"/>
              <a:ext cx="507" cy="415"/>
            </a:xfrm>
            <a:prstGeom prst="rect">
              <a:avLst/>
            </a:prstGeom>
            <a:noFill/>
            <a:ln w="9525">
              <a:solidFill>
                <a:schemeClr val="tx1"/>
              </a:solidFill>
              <a:miter lim="800000"/>
              <a:headEnd/>
              <a:tailEnd/>
            </a:ln>
          </p:spPr>
          <p:txBody>
            <a:bodyPr wrap="none" anchor="ctr"/>
            <a:lstStyle/>
            <a:p>
              <a:endParaRPr lang="en-US" sz="2000"/>
            </a:p>
          </p:txBody>
        </p:sp>
        <p:sp>
          <p:nvSpPr>
            <p:cNvPr id="81945" name="Rectangle 19"/>
            <p:cNvSpPr>
              <a:spLocks noChangeArrowheads="1"/>
            </p:cNvSpPr>
            <p:nvPr>
              <p:custDataLst>
                <p:tags r:id="rId38"/>
              </p:custDataLst>
            </p:nvPr>
          </p:nvSpPr>
          <p:spPr bwMode="auto">
            <a:xfrm>
              <a:off x="3669" y="1776"/>
              <a:ext cx="507" cy="415"/>
            </a:xfrm>
            <a:prstGeom prst="rect">
              <a:avLst/>
            </a:prstGeom>
            <a:noFill/>
            <a:ln w="9525">
              <a:solidFill>
                <a:schemeClr val="tx1"/>
              </a:solidFill>
              <a:miter lim="800000"/>
              <a:headEnd/>
              <a:tailEnd/>
            </a:ln>
          </p:spPr>
          <p:txBody>
            <a:bodyPr wrap="none" anchor="ctr"/>
            <a:lstStyle/>
            <a:p>
              <a:endParaRPr lang="en-US" sz="2000"/>
            </a:p>
          </p:txBody>
        </p:sp>
        <p:sp>
          <p:nvSpPr>
            <p:cNvPr id="81946" name="Rectangle 20"/>
            <p:cNvSpPr>
              <a:spLocks noChangeArrowheads="1"/>
            </p:cNvSpPr>
            <p:nvPr>
              <p:custDataLst>
                <p:tags r:id="rId39"/>
              </p:custDataLst>
            </p:nvPr>
          </p:nvSpPr>
          <p:spPr bwMode="auto">
            <a:xfrm>
              <a:off x="3669" y="1776"/>
              <a:ext cx="507" cy="1632"/>
            </a:xfrm>
            <a:prstGeom prst="rect">
              <a:avLst/>
            </a:prstGeom>
            <a:noFill/>
            <a:ln w="9525">
              <a:solidFill>
                <a:schemeClr val="tx1"/>
              </a:solidFill>
              <a:miter lim="800000"/>
              <a:headEnd/>
              <a:tailEnd/>
            </a:ln>
          </p:spPr>
          <p:txBody>
            <a:bodyPr wrap="none" anchor="ctr"/>
            <a:lstStyle/>
            <a:p>
              <a:endParaRPr lang="en-US" sz="2000"/>
            </a:p>
          </p:txBody>
        </p:sp>
        <p:sp>
          <p:nvSpPr>
            <p:cNvPr id="81947" name="Text Box 46"/>
            <p:cNvSpPr txBox="1">
              <a:spLocks noChangeArrowheads="1"/>
            </p:cNvSpPr>
            <p:nvPr>
              <p:custDataLst>
                <p:tags r:id="rId40"/>
              </p:custDataLst>
            </p:nvPr>
          </p:nvSpPr>
          <p:spPr bwMode="auto">
            <a:xfrm>
              <a:off x="3351" y="1872"/>
              <a:ext cx="203" cy="252"/>
            </a:xfrm>
            <a:prstGeom prst="rect">
              <a:avLst/>
            </a:prstGeom>
            <a:noFill/>
            <a:ln w="9525">
              <a:noFill/>
              <a:miter lim="800000"/>
              <a:headEnd/>
              <a:tailEnd/>
            </a:ln>
          </p:spPr>
          <p:txBody>
            <a:bodyPr wrap="none">
              <a:spAutoFit/>
            </a:bodyPr>
            <a:lstStyle/>
            <a:p>
              <a:r>
                <a:rPr lang="en-US" sz="2000">
                  <a:solidFill>
                    <a:srgbClr val="FF0000"/>
                  </a:solidFill>
                </a:rPr>
                <a:t>A</a:t>
              </a:r>
            </a:p>
          </p:txBody>
        </p:sp>
        <p:sp>
          <p:nvSpPr>
            <p:cNvPr id="81948" name="Text Box 47"/>
            <p:cNvSpPr txBox="1">
              <a:spLocks noChangeArrowheads="1"/>
            </p:cNvSpPr>
            <p:nvPr>
              <p:custDataLst>
                <p:tags r:id="rId41"/>
              </p:custDataLst>
            </p:nvPr>
          </p:nvSpPr>
          <p:spPr bwMode="auto">
            <a:xfrm>
              <a:off x="3362" y="2256"/>
              <a:ext cx="214" cy="252"/>
            </a:xfrm>
            <a:prstGeom prst="rect">
              <a:avLst/>
            </a:prstGeom>
            <a:noFill/>
            <a:ln w="9525">
              <a:noFill/>
              <a:miter lim="800000"/>
              <a:headEnd/>
              <a:tailEnd/>
            </a:ln>
          </p:spPr>
          <p:txBody>
            <a:bodyPr wrap="none">
              <a:spAutoFit/>
            </a:bodyPr>
            <a:lstStyle/>
            <a:p>
              <a:r>
                <a:rPr lang="en-US" sz="2000">
                  <a:solidFill>
                    <a:srgbClr val="009900"/>
                  </a:solidFill>
                </a:rPr>
                <a:t>B</a:t>
              </a:r>
            </a:p>
          </p:txBody>
        </p:sp>
        <p:sp>
          <p:nvSpPr>
            <p:cNvPr id="81949" name="Text Box 48"/>
            <p:cNvSpPr txBox="1">
              <a:spLocks noChangeArrowheads="1"/>
            </p:cNvSpPr>
            <p:nvPr>
              <p:custDataLst>
                <p:tags r:id="rId42"/>
              </p:custDataLst>
            </p:nvPr>
          </p:nvSpPr>
          <p:spPr bwMode="auto">
            <a:xfrm>
              <a:off x="3362" y="2710"/>
              <a:ext cx="210" cy="252"/>
            </a:xfrm>
            <a:prstGeom prst="rect">
              <a:avLst/>
            </a:prstGeom>
            <a:noFill/>
            <a:ln w="9525">
              <a:noFill/>
              <a:miter lim="800000"/>
              <a:headEnd/>
              <a:tailEnd/>
            </a:ln>
          </p:spPr>
          <p:txBody>
            <a:bodyPr wrap="none">
              <a:spAutoFit/>
            </a:bodyPr>
            <a:lstStyle/>
            <a:p>
              <a:r>
                <a:rPr lang="en-US" sz="2000">
                  <a:solidFill>
                    <a:srgbClr val="0000FF"/>
                  </a:solidFill>
                </a:rPr>
                <a:t>C</a:t>
              </a:r>
            </a:p>
          </p:txBody>
        </p:sp>
        <p:sp>
          <p:nvSpPr>
            <p:cNvPr id="81950" name="Text Box 49"/>
            <p:cNvSpPr txBox="1">
              <a:spLocks noChangeArrowheads="1"/>
            </p:cNvSpPr>
            <p:nvPr>
              <p:custDataLst>
                <p:tags r:id="rId43"/>
              </p:custDataLst>
            </p:nvPr>
          </p:nvSpPr>
          <p:spPr bwMode="auto">
            <a:xfrm>
              <a:off x="3366" y="3072"/>
              <a:ext cx="221" cy="252"/>
            </a:xfrm>
            <a:prstGeom prst="rect">
              <a:avLst/>
            </a:prstGeom>
            <a:noFill/>
            <a:ln w="9525">
              <a:noFill/>
              <a:miter lim="800000"/>
              <a:headEnd/>
              <a:tailEnd/>
            </a:ln>
          </p:spPr>
          <p:txBody>
            <a:bodyPr wrap="none">
              <a:spAutoFit/>
            </a:bodyPr>
            <a:lstStyle/>
            <a:p>
              <a:r>
                <a:rPr lang="en-US" sz="2000">
                  <a:solidFill>
                    <a:srgbClr val="FF00FF"/>
                  </a:solidFill>
                </a:rPr>
                <a:t>D</a:t>
              </a:r>
            </a:p>
          </p:txBody>
        </p:sp>
      </p:grpSp>
      <p:sp>
        <p:nvSpPr>
          <p:cNvPr id="81926" name="Rectangle 3"/>
          <p:cNvSpPr>
            <a:spLocks noChangeArrowheads="1"/>
          </p:cNvSpPr>
          <p:nvPr>
            <p:custDataLst>
              <p:tags r:id="rId4"/>
            </p:custDataLst>
          </p:nvPr>
        </p:nvSpPr>
        <p:spPr bwMode="auto">
          <a:xfrm>
            <a:off x="8763000" y="457200"/>
            <a:ext cx="304800" cy="304800"/>
          </a:xfrm>
          <a:prstGeom prst="rect">
            <a:avLst/>
          </a:prstGeom>
          <a:noFill/>
          <a:ln w="9525">
            <a:solidFill>
              <a:schemeClr val="tx1"/>
            </a:solidFill>
            <a:miter lim="800000"/>
            <a:headEnd/>
            <a:tailEnd/>
          </a:ln>
        </p:spPr>
        <p:txBody>
          <a:bodyPr wrap="none" anchor="ctr"/>
          <a:lstStyle/>
          <a:p>
            <a:pPr algn="ctr"/>
            <a:r>
              <a:rPr lang="en-US" sz="2000">
                <a:solidFill>
                  <a:srgbClr val="009900"/>
                </a:solidFill>
              </a:rPr>
              <a:t>B</a:t>
            </a:r>
            <a:r>
              <a:rPr lang="en-US" sz="2000"/>
              <a:t>	</a:t>
            </a:r>
          </a:p>
        </p:txBody>
      </p:sp>
      <p:sp>
        <p:nvSpPr>
          <p:cNvPr id="81927" name="Rectangle 5"/>
          <p:cNvSpPr>
            <a:spLocks noChangeArrowheads="1"/>
          </p:cNvSpPr>
          <p:nvPr>
            <p:custDataLst>
              <p:tags r:id="rId5"/>
            </p:custDataLst>
          </p:nvPr>
        </p:nvSpPr>
        <p:spPr bwMode="auto">
          <a:xfrm>
            <a:off x="8915400" y="457200"/>
            <a:ext cx="304800" cy="304800"/>
          </a:xfrm>
          <a:prstGeom prst="rect">
            <a:avLst/>
          </a:prstGeom>
          <a:noFill/>
          <a:ln w="9525">
            <a:noFill/>
            <a:miter lim="800000"/>
            <a:headEnd/>
            <a:tailEnd/>
          </a:ln>
        </p:spPr>
        <p:txBody>
          <a:bodyPr wrap="none" anchor="ctr"/>
          <a:lstStyle/>
          <a:p>
            <a:endParaRPr lang="en-US" sz="2000"/>
          </a:p>
        </p:txBody>
      </p:sp>
      <p:cxnSp>
        <p:nvCxnSpPr>
          <p:cNvPr id="81928" name="AutoShape 9"/>
          <p:cNvCxnSpPr>
            <a:cxnSpLocks noChangeShapeType="1"/>
          </p:cNvCxnSpPr>
          <p:nvPr>
            <p:custDataLst>
              <p:tags r:id="rId6"/>
            </p:custDataLst>
          </p:nvPr>
        </p:nvCxnSpPr>
        <p:spPr bwMode="auto">
          <a:xfrm>
            <a:off x="8229600" y="609600"/>
            <a:ext cx="533400" cy="0"/>
          </a:xfrm>
          <a:prstGeom prst="straightConnector1">
            <a:avLst/>
          </a:prstGeom>
          <a:noFill/>
          <a:ln w="9525">
            <a:solidFill>
              <a:schemeClr val="tx1"/>
            </a:solidFill>
            <a:round/>
            <a:headEnd/>
            <a:tailEnd type="triangle" w="med" len="med"/>
          </a:ln>
        </p:spPr>
      </p:cxnSp>
      <p:sp>
        <p:nvSpPr>
          <p:cNvPr id="81929" name="Rectangle 3"/>
          <p:cNvSpPr>
            <a:spLocks noChangeArrowheads="1"/>
          </p:cNvSpPr>
          <p:nvPr>
            <p:custDataLst>
              <p:tags r:id="rId7"/>
            </p:custDataLst>
          </p:nvPr>
        </p:nvSpPr>
        <p:spPr bwMode="auto">
          <a:xfrm>
            <a:off x="9067800" y="457200"/>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81930" name="Rectangle 3"/>
          <p:cNvSpPr>
            <a:spLocks noChangeArrowheads="1"/>
          </p:cNvSpPr>
          <p:nvPr>
            <p:custDataLst>
              <p:tags r:id="rId8"/>
            </p:custDataLst>
          </p:nvPr>
        </p:nvSpPr>
        <p:spPr bwMode="auto">
          <a:xfrm>
            <a:off x="8839200" y="1143000"/>
            <a:ext cx="304800" cy="304800"/>
          </a:xfrm>
          <a:prstGeom prst="rect">
            <a:avLst/>
          </a:prstGeom>
          <a:noFill/>
          <a:ln w="9525">
            <a:solidFill>
              <a:schemeClr val="tx1"/>
            </a:solidFill>
            <a:miter lim="800000"/>
            <a:headEnd/>
            <a:tailEnd/>
          </a:ln>
        </p:spPr>
        <p:txBody>
          <a:bodyPr wrap="none" anchor="ctr"/>
          <a:lstStyle/>
          <a:p>
            <a:pPr algn="ctr"/>
            <a:r>
              <a:rPr lang="en-US" sz="2000">
                <a:solidFill>
                  <a:srgbClr val="FF0000"/>
                </a:solidFill>
              </a:rPr>
              <a:t>A</a:t>
            </a:r>
            <a:r>
              <a:rPr lang="en-US" sz="2000"/>
              <a:t>	</a:t>
            </a:r>
          </a:p>
        </p:txBody>
      </p:sp>
      <p:sp>
        <p:nvSpPr>
          <p:cNvPr id="81931" name="Rectangle 5"/>
          <p:cNvSpPr>
            <a:spLocks noChangeArrowheads="1"/>
          </p:cNvSpPr>
          <p:nvPr>
            <p:custDataLst>
              <p:tags r:id="rId9"/>
            </p:custDataLst>
          </p:nvPr>
        </p:nvSpPr>
        <p:spPr bwMode="auto">
          <a:xfrm>
            <a:off x="8991600" y="1143000"/>
            <a:ext cx="304800" cy="304800"/>
          </a:xfrm>
          <a:prstGeom prst="rect">
            <a:avLst/>
          </a:prstGeom>
          <a:noFill/>
          <a:ln w="9525">
            <a:noFill/>
            <a:miter lim="800000"/>
            <a:headEnd/>
            <a:tailEnd/>
          </a:ln>
        </p:spPr>
        <p:txBody>
          <a:bodyPr wrap="none" anchor="ctr"/>
          <a:lstStyle/>
          <a:p>
            <a:endParaRPr lang="en-US" sz="2000"/>
          </a:p>
        </p:txBody>
      </p:sp>
      <p:cxnSp>
        <p:nvCxnSpPr>
          <p:cNvPr id="81932" name="AutoShape 9"/>
          <p:cNvCxnSpPr>
            <a:cxnSpLocks noChangeShapeType="1"/>
          </p:cNvCxnSpPr>
          <p:nvPr>
            <p:custDataLst>
              <p:tags r:id="rId10"/>
            </p:custDataLst>
          </p:nvPr>
        </p:nvCxnSpPr>
        <p:spPr bwMode="auto">
          <a:xfrm>
            <a:off x="8229600" y="1295400"/>
            <a:ext cx="609600" cy="1588"/>
          </a:xfrm>
          <a:prstGeom prst="straightConnector1">
            <a:avLst/>
          </a:prstGeom>
          <a:noFill/>
          <a:ln w="9525">
            <a:solidFill>
              <a:schemeClr val="tx1"/>
            </a:solidFill>
            <a:round/>
            <a:headEnd/>
            <a:tailEnd type="triangle" w="med" len="med"/>
          </a:ln>
        </p:spPr>
      </p:cxnSp>
      <p:sp>
        <p:nvSpPr>
          <p:cNvPr id="81933" name="Rectangle 3"/>
          <p:cNvSpPr>
            <a:spLocks noChangeArrowheads="1"/>
          </p:cNvSpPr>
          <p:nvPr>
            <p:custDataLst>
              <p:tags r:id="rId11"/>
            </p:custDataLst>
          </p:nvPr>
        </p:nvSpPr>
        <p:spPr bwMode="auto">
          <a:xfrm>
            <a:off x="9144000" y="1143000"/>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81934" name="Rectangle 3"/>
          <p:cNvSpPr>
            <a:spLocks noChangeArrowheads="1"/>
          </p:cNvSpPr>
          <p:nvPr>
            <p:custDataLst>
              <p:tags r:id="rId12"/>
            </p:custDataLst>
          </p:nvPr>
        </p:nvSpPr>
        <p:spPr bwMode="auto">
          <a:xfrm>
            <a:off x="8915400" y="1828800"/>
            <a:ext cx="304800" cy="304800"/>
          </a:xfrm>
          <a:prstGeom prst="rect">
            <a:avLst/>
          </a:prstGeom>
          <a:noFill/>
          <a:ln w="9525">
            <a:solidFill>
              <a:schemeClr val="tx1"/>
            </a:solidFill>
            <a:miter lim="800000"/>
            <a:headEnd/>
            <a:tailEnd/>
          </a:ln>
        </p:spPr>
        <p:txBody>
          <a:bodyPr wrap="none" anchor="ctr"/>
          <a:lstStyle/>
          <a:p>
            <a:pPr algn="ctr"/>
            <a:r>
              <a:rPr lang="en-US" sz="2000">
                <a:solidFill>
                  <a:srgbClr val="FF00FF"/>
                </a:solidFill>
              </a:rPr>
              <a:t>D</a:t>
            </a:r>
            <a:r>
              <a:rPr lang="en-US" sz="2000"/>
              <a:t>	</a:t>
            </a:r>
          </a:p>
        </p:txBody>
      </p:sp>
      <p:sp>
        <p:nvSpPr>
          <p:cNvPr id="81935" name="Rectangle 5"/>
          <p:cNvSpPr>
            <a:spLocks noChangeArrowheads="1"/>
          </p:cNvSpPr>
          <p:nvPr>
            <p:custDataLst>
              <p:tags r:id="rId13"/>
            </p:custDataLst>
          </p:nvPr>
        </p:nvSpPr>
        <p:spPr bwMode="auto">
          <a:xfrm>
            <a:off x="9067800" y="1828800"/>
            <a:ext cx="304800" cy="304800"/>
          </a:xfrm>
          <a:prstGeom prst="rect">
            <a:avLst/>
          </a:prstGeom>
          <a:noFill/>
          <a:ln w="9525">
            <a:noFill/>
            <a:miter lim="800000"/>
            <a:headEnd/>
            <a:tailEnd/>
          </a:ln>
        </p:spPr>
        <p:txBody>
          <a:bodyPr wrap="none" anchor="ctr"/>
          <a:lstStyle/>
          <a:p>
            <a:endParaRPr lang="en-US" sz="2000"/>
          </a:p>
        </p:txBody>
      </p:sp>
      <p:cxnSp>
        <p:nvCxnSpPr>
          <p:cNvPr id="81936" name="AutoShape 9"/>
          <p:cNvCxnSpPr>
            <a:cxnSpLocks noChangeShapeType="1"/>
          </p:cNvCxnSpPr>
          <p:nvPr>
            <p:custDataLst>
              <p:tags r:id="rId14"/>
            </p:custDataLst>
          </p:nvPr>
        </p:nvCxnSpPr>
        <p:spPr bwMode="auto">
          <a:xfrm>
            <a:off x="8305800" y="1981200"/>
            <a:ext cx="609600" cy="1588"/>
          </a:xfrm>
          <a:prstGeom prst="straightConnector1">
            <a:avLst/>
          </a:prstGeom>
          <a:noFill/>
          <a:ln w="9525">
            <a:solidFill>
              <a:schemeClr val="tx1"/>
            </a:solidFill>
            <a:round/>
            <a:headEnd/>
            <a:tailEnd type="triangle" w="med" len="med"/>
          </a:ln>
        </p:spPr>
      </p:cxnSp>
      <p:sp>
        <p:nvSpPr>
          <p:cNvPr id="81937" name="Rectangle 3"/>
          <p:cNvSpPr>
            <a:spLocks noChangeArrowheads="1"/>
          </p:cNvSpPr>
          <p:nvPr>
            <p:custDataLst>
              <p:tags r:id="rId15"/>
            </p:custDataLst>
          </p:nvPr>
        </p:nvSpPr>
        <p:spPr bwMode="auto">
          <a:xfrm>
            <a:off x="9220200" y="1828800"/>
            <a:ext cx="304800" cy="304800"/>
          </a:xfrm>
          <a:prstGeom prst="rect">
            <a:avLst/>
          </a:prstGeom>
          <a:noFill/>
          <a:ln w="9525">
            <a:solidFill>
              <a:schemeClr val="tx1"/>
            </a:solidFill>
            <a:miter lim="800000"/>
            <a:headEnd/>
            <a:tailEnd/>
          </a:ln>
        </p:spPr>
        <p:txBody>
          <a:bodyPr wrap="none" anchor="ctr"/>
          <a:lstStyle/>
          <a:p>
            <a:pPr algn="ctr"/>
            <a:endParaRPr lang="en-US" sz="2000"/>
          </a:p>
        </p:txBody>
      </p:sp>
      <p:sp>
        <p:nvSpPr>
          <p:cNvPr id="81938" name="Rectangle 3"/>
          <p:cNvSpPr>
            <a:spLocks noChangeArrowheads="1"/>
          </p:cNvSpPr>
          <p:nvPr>
            <p:custDataLst>
              <p:tags r:id="rId16"/>
            </p:custDataLst>
          </p:nvPr>
        </p:nvSpPr>
        <p:spPr bwMode="auto">
          <a:xfrm>
            <a:off x="9982200" y="1828800"/>
            <a:ext cx="304800" cy="304800"/>
          </a:xfrm>
          <a:prstGeom prst="rect">
            <a:avLst/>
          </a:prstGeom>
          <a:noFill/>
          <a:ln w="9525">
            <a:solidFill>
              <a:schemeClr val="tx1"/>
            </a:solidFill>
            <a:miter lim="800000"/>
            <a:headEnd/>
            <a:tailEnd/>
          </a:ln>
        </p:spPr>
        <p:txBody>
          <a:bodyPr wrap="none" anchor="ctr"/>
          <a:lstStyle/>
          <a:p>
            <a:pPr algn="ctr"/>
            <a:r>
              <a:rPr lang="en-US" sz="2000">
                <a:solidFill>
                  <a:srgbClr val="009900"/>
                </a:solidFill>
              </a:rPr>
              <a:t>B</a:t>
            </a:r>
            <a:r>
              <a:rPr lang="en-US" sz="2000"/>
              <a:t>	</a:t>
            </a:r>
          </a:p>
        </p:txBody>
      </p:sp>
      <p:sp>
        <p:nvSpPr>
          <p:cNvPr id="81939" name="Rectangle 5"/>
          <p:cNvSpPr>
            <a:spLocks noChangeArrowheads="1"/>
          </p:cNvSpPr>
          <p:nvPr>
            <p:custDataLst>
              <p:tags r:id="rId17"/>
            </p:custDataLst>
          </p:nvPr>
        </p:nvSpPr>
        <p:spPr bwMode="auto">
          <a:xfrm>
            <a:off x="10134600" y="1828800"/>
            <a:ext cx="304800" cy="304800"/>
          </a:xfrm>
          <a:prstGeom prst="rect">
            <a:avLst/>
          </a:prstGeom>
          <a:noFill/>
          <a:ln w="9525">
            <a:noFill/>
            <a:miter lim="800000"/>
            <a:headEnd/>
            <a:tailEnd/>
          </a:ln>
        </p:spPr>
        <p:txBody>
          <a:bodyPr wrap="none" anchor="ctr"/>
          <a:lstStyle/>
          <a:p>
            <a:endParaRPr lang="en-US" sz="2000"/>
          </a:p>
        </p:txBody>
      </p:sp>
      <p:cxnSp>
        <p:nvCxnSpPr>
          <p:cNvPr id="81940" name="AutoShape 9"/>
          <p:cNvCxnSpPr>
            <a:cxnSpLocks noChangeShapeType="1"/>
          </p:cNvCxnSpPr>
          <p:nvPr>
            <p:custDataLst>
              <p:tags r:id="rId18"/>
            </p:custDataLst>
          </p:nvPr>
        </p:nvCxnSpPr>
        <p:spPr bwMode="auto">
          <a:xfrm>
            <a:off x="9372600" y="1981200"/>
            <a:ext cx="609600" cy="1588"/>
          </a:xfrm>
          <a:prstGeom prst="straightConnector1">
            <a:avLst/>
          </a:prstGeom>
          <a:noFill/>
          <a:ln w="9525">
            <a:solidFill>
              <a:schemeClr val="tx1"/>
            </a:solidFill>
            <a:round/>
            <a:headEnd/>
            <a:tailEnd type="triangle" w="med" len="med"/>
          </a:ln>
        </p:spPr>
      </p:cxnSp>
      <p:sp>
        <p:nvSpPr>
          <p:cNvPr id="81941" name="Rectangle 3"/>
          <p:cNvSpPr>
            <a:spLocks noChangeArrowheads="1"/>
          </p:cNvSpPr>
          <p:nvPr>
            <p:custDataLst>
              <p:tags r:id="rId19"/>
            </p:custDataLst>
          </p:nvPr>
        </p:nvSpPr>
        <p:spPr bwMode="auto">
          <a:xfrm>
            <a:off x="10287000" y="1828800"/>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33" name="TextBox 32"/>
          <p:cNvSpPr txBox="1"/>
          <p:nvPr>
            <p:custDataLst>
              <p:tags r:id="rId20"/>
            </p:custDataLst>
          </p:nvPr>
        </p:nvSpPr>
        <p:spPr>
          <a:xfrm>
            <a:off x="8050213" y="2362200"/>
            <a:ext cx="301686" cy="400110"/>
          </a:xfrm>
          <a:prstGeom prst="rect">
            <a:avLst/>
          </a:prstGeom>
          <a:noFill/>
        </p:spPr>
        <p:txBody>
          <a:bodyPr wrap="none">
            <a:spAutoFit/>
          </a:bodyPr>
          <a:lstStyle/>
          <a:p>
            <a:pPr>
              <a:defRPr/>
            </a:pPr>
            <a:r>
              <a:rPr lang="en-US" sz="2000" dirty="0"/>
              <a:t>/</a:t>
            </a:r>
          </a:p>
        </p:txBody>
      </p:sp>
      <p:sp>
        <p:nvSpPr>
          <p:cNvPr id="5" name="Date Placeholder 4"/>
          <p:cNvSpPr>
            <a:spLocks noGrp="1"/>
          </p:cNvSpPr>
          <p:nvPr>
            <p:ph type="dt" sz="half" idx="10"/>
            <p:custDataLst>
              <p:tags r:id="rId21"/>
            </p:custDataLst>
          </p:nvPr>
        </p:nvSpPr>
        <p:spPr/>
        <p:txBody>
          <a:bodyPr/>
          <a:lstStyle/>
          <a:p>
            <a:pPr>
              <a:defRPr/>
            </a:pPr>
            <a:r>
              <a:rPr lang="en-US"/>
              <a:t>8/05/2022</a:t>
            </a:r>
          </a:p>
        </p:txBody>
      </p:sp>
      <p:sp>
        <p:nvSpPr>
          <p:cNvPr id="6" name="Slide Number Placeholder 5"/>
          <p:cNvSpPr>
            <a:spLocks noGrp="1"/>
          </p:cNvSpPr>
          <p:nvPr>
            <p:ph type="sldNum" sz="quarter" idx="12"/>
            <p:custDataLst>
              <p:tags r:id="rId22"/>
            </p:custDataLst>
          </p:nvPr>
        </p:nvSpPr>
        <p:spPr/>
        <p:txBody>
          <a:bodyPr/>
          <a:lstStyle/>
          <a:p>
            <a:pPr>
              <a:defRPr/>
            </a:pPr>
            <a:fld id="{06DA07F8-2F54-4B2E-A484-01CC77718B78}" type="slidenum">
              <a:rPr lang="en-US" smtClean="0"/>
              <a:pPr>
                <a:defRPr/>
              </a:pPr>
              <a:t>28</a:t>
            </a:fld>
            <a:endParaRPr lang="en-US"/>
          </a:p>
        </p:txBody>
      </p:sp>
      <p:grpSp>
        <p:nvGrpSpPr>
          <p:cNvPr id="32" name="Group 33"/>
          <p:cNvGrpSpPr>
            <a:grpSpLocks/>
          </p:cNvGrpSpPr>
          <p:nvPr>
            <p:custDataLst>
              <p:tags r:id="rId23"/>
            </p:custDataLst>
          </p:nvPr>
        </p:nvGrpSpPr>
        <p:grpSpPr bwMode="auto">
          <a:xfrm>
            <a:off x="7339014" y="3417889"/>
            <a:ext cx="2911475" cy="1817687"/>
            <a:chOff x="536" y="1747"/>
            <a:chExt cx="1834" cy="1145"/>
          </a:xfrm>
        </p:grpSpPr>
        <p:sp>
          <p:nvSpPr>
            <p:cNvPr id="34" name="Oval 34"/>
            <p:cNvSpPr>
              <a:spLocks noChangeAspect="1" noChangeArrowheads="1"/>
            </p:cNvSpPr>
            <p:nvPr>
              <p:custDataLst>
                <p:tags r:id="rId24"/>
              </p:custDataLst>
            </p:nvPr>
          </p:nvSpPr>
          <p:spPr bwMode="auto">
            <a:xfrm>
              <a:off x="754" y="2285"/>
              <a:ext cx="180" cy="180"/>
            </a:xfrm>
            <a:prstGeom prst="ellipse">
              <a:avLst/>
            </a:prstGeom>
            <a:solidFill>
              <a:schemeClr val="bg1"/>
            </a:solidFill>
            <a:ln w="28575">
              <a:solidFill>
                <a:srgbClr val="FF0000"/>
              </a:solidFill>
              <a:round/>
              <a:headEnd/>
              <a:tailEnd/>
            </a:ln>
          </p:spPr>
          <p:txBody>
            <a:bodyPr wrap="none" anchor="ctr"/>
            <a:lstStyle/>
            <a:p>
              <a:endParaRPr lang="en-US" sz="2000"/>
            </a:p>
          </p:txBody>
        </p:sp>
        <p:sp>
          <p:nvSpPr>
            <p:cNvPr id="35" name="Text Box 35"/>
            <p:cNvSpPr txBox="1">
              <a:spLocks noChangeArrowheads="1"/>
            </p:cNvSpPr>
            <p:nvPr>
              <p:custDataLst>
                <p:tags r:id="rId25"/>
              </p:custDataLst>
            </p:nvPr>
          </p:nvSpPr>
          <p:spPr bwMode="auto">
            <a:xfrm>
              <a:off x="536" y="2093"/>
              <a:ext cx="203" cy="252"/>
            </a:xfrm>
            <a:prstGeom prst="rect">
              <a:avLst/>
            </a:prstGeom>
            <a:noFill/>
            <a:ln w="9525">
              <a:noFill/>
              <a:miter lim="800000"/>
              <a:headEnd/>
              <a:tailEnd/>
            </a:ln>
          </p:spPr>
          <p:txBody>
            <a:bodyPr wrap="none">
              <a:spAutoFit/>
            </a:bodyPr>
            <a:lstStyle/>
            <a:p>
              <a:r>
                <a:rPr lang="en-US" sz="2000">
                  <a:solidFill>
                    <a:srgbClr val="FF0000"/>
                  </a:solidFill>
                </a:rPr>
                <a:t>A</a:t>
              </a:r>
              <a:endParaRPr lang="en-US" sz="2000"/>
            </a:p>
          </p:txBody>
        </p:sp>
        <p:sp>
          <p:nvSpPr>
            <p:cNvPr id="36" name="Oval 36"/>
            <p:cNvSpPr>
              <a:spLocks noChangeAspect="1" noChangeArrowheads="1"/>
            </p:cNvSpPr>
            <p:nvPr>
              <p:custDataLst>
                <p:tags r:id="rId26"/>
              </p:custDataLst>
            </p:nvPr>
          </p:nvSpPr>
          <p:spPr bwMode="auto">
            <a:xfrm>
              <a:off x="1470" y="2572"/>
              <a:ext cx="180" cy="180"/>
            </a:xfrm>
            <a:prstGeom prst="ellipse">
              <a:avLst/>
            </a:prstGeom>
            <a:solidFill>
              <a:schemeClr val="bg1"/>
            </a:solidFill>
            <a:ln w="28575">
              <a:solidFill>
                <a:srgbClr val="008000"/>
              </a:solidFill>
              <a:round/>
              <a:headEnd/>
              <a:tailEnd/>
            </a:ln>
          </p:spPr>
          <p:txBody>
            <a:bodyPr wrap="none" anchor="ctr"/>
            <a:lstStyle/>
            <a:p>
              <a:endParaRPr lang="en-US" sz="2000"/>
            </a:p>
          </p:txBody>
        </p:sp>
        <p:sp>
          <p:nvSpPr>
            <p:cNvPr id="37" name="Text Box 37"/>
            <p:cNvSpPr txBox="1">
              <a:spLocks noChangeArrowheads="1"/>
            </p:cNvSpPr>
            <p:nvPr>
              <p:custDataLst>
                <p:tags r:id="rId27"/>
              </p:custDataLst>
            </p:nvPr>
          </p:nvSpPr>
          <p:spPr bwMode="auto">
            <a:xfrm>
              <a:off x="1632" y="2640"/>
              <a:ext cx="214" cy="252"/>
            </a:xfrm>
            <a:prstGeom prst="rect">
              <a:avLst/>
            </a:prstGeom>
            <a:noFill/>
            <a:ln w="9525">
              <a:noFill/>
              <a:miter lim="800000"/>
              <a:headEnd/>
              <a:tailEnd/>
            </a:ln>
          </p:spPr>
          <p:txBody>
            <a:bodyPr wrap="none">
              <a:spAutoFit/>
            </a:bodyPr>
            <a:lstStyle/>
            <a:p>
              <a:r>
                <a:rPr lang="en-US" sz="2000">
                  <a:solidFill>
                    <a:srgbClr val="008000"/>
                  </a:solidFill>
                </a:rPr>
                <a:t>B</a:t>
              </a:r>
              <a:endParaRPr lang="en-US" sz="2000"/>
            </a:p>
          </p:txBody>
        </p:sp>
        <p:sp>
          <p:nvSpPr>
            <p:cNvPr id="38" name="Oval 38"/>
            <p:cNvSpPr>
              <a:spLocks noChangeAspect="1" noChangeArrowheads="1"/>
            </p:cNvSpPr>
            <p:nvPr>
              <p:custDataLst>
                <p:tags r:id="rId28"/>
              </p:custDataLst>
            </p:nvPr>
          </p:nvSpPr>
          <p:spPr bwMode="auto">
            <a:xfrm>
              <a:off x="2010" y="2141"/>
              <a:ext cx="180" cy="180"/>
            </a:xfrm>
            <a:prstGeom prst="ellipse">
              <a:avLst/>
            </a:prstGeom>
            <a:solidFill>
              <a:schemeClr val="bg1"/>
            </a:solidFill>
            <a:ln w="28575">
              <a:solidFill>
                <a:srgbClr val="0000FF"/>
              </a:solidFill>
              <a:round/>
              <a:headEnd/>
              <a:tailEnd/>
            </a:ln>
          </p:spPr>
          <p:txBody>
            <a:bodyPr wrap="none" anchor="ctr"/>
            <a:lstStyle/>
            <a:p>
              <a:pPr algn="ctr"/>
              <a:endParaRPr lang="en-US" sz="2000"/>
            </a:p>
          </p:txBody>
        </p:sp>
        <p:sp>
          <p:nvSpPr>
            <p:cNvPr id="39" name="Text Box 39"/>
            <p:cNvSpPr txBox="1">
              <a:spLocks noChangeArrowheads="1"/>
            </p:cNvSpPr>
            <p:nvPr>
              <p:custDataLst>
                <p:tags r:id="rId29"/>
              </p:custDataLst>
            </p:nvPr>
          </p:nvSpPr>
          <p:spPr bwMode="auto">
            <a:xfrm>
              <a:off x="2160" y="2189"/>
              <a:ext cx="210" cy="252"/>
            </a:xfrm>
            <a:prstGeom prst="rect">
              <a:avLst/>
            </a:prstGeom>
            <a:noFill/>
            <a:ln w="9525">
              <a:noFill/>
              <a:miter lim="800000"/>
              <a:headEnd/>
              <a:tailEnd/>
            </a:ln>
          </p:spPr>
          <p:txBody>
            <a:bodyPr wrap="none">
              <a:spAutoFit/>
            </a:bodyPr>
            <a:lstStyle/>
            <a:p>
              <a:r>
                <a:rPr lang="en-US" sz="2000">
                  <a:solidFill>
                    <a:srgbClr val="0000FF"/>
                  </a:solidFill>
                </a:rPr>
                <a:t>C</a:t>
              </a:r>
              <a:endParaRPr lang="en-US" sz="2000"/>
            </a:p>
          </p:txBody>
        </p:sp>
        <p:cxnSp>
          <p:nvCxnSpPr>
            <p:cNvPr id="40" name="AutoShape 40"/>
            <p:cNvCxnSpPr>
              <a:cxnSpLocks noChangeShapeType="1"/>
              <a:stCxn id="38" idx="4"/>
              <a:endCxn id="36" idx="6"/>
            </p:cNvCxnSpPr>
            <p:nvPr>
              <p:custDataLst>
                <p:tags r:id="rId30"/>
              </p:custDataLst>
            </p:nvPr>
          </p:nvCxnSpPr>
          <p:spPr bwMode="auto">
            <a:xfrm rot="5400000">
              <a:off x="1712" y="2273"/>
              <a:ext cx="334" cy="443"/>
            </a:xfrm>
            <a:prstGeom prst="curvedConnector2">
              <a:avLst/>
            </a:prstGeom>
            <a:noFill/>
            <a:ln w="9525">
              <a:solidFill>
                <a:schemeClr val="tx1"/>
              </a:solidFill>
              <a:round/>
              <a:headEnd/>
              <a:tailEnd type="triangle" w="med" len="med"/>
            </a:ln>
          </p:spPr>
        </p:cxnSp>
        <p:cxnSp>
          <p:nvCxnSpPr>
            <p:cNvPr id="41" name="AutoShape 41"/>
            <p:cNvCxnSpPr>
              <a:cxnSpLocks noChangeShapeType="1"/>
              <a:stCxn id="36" idx="2"/>
              <a:endCxn id="34" idx="4"/>
            </p:cNvCxnSpPr>
            <p:nvPr>
              <p:custDataLst>
                <p:tags r:id="rId31"/>
              </p:custDataLst>
            </p:nvPr>
          </p:nvCxnSpPr>
          <p:spPr bwMode="auto">
            <a:xfrm rot="10800000">
              <a:off x="844" y="2471"/>
              <a:ext cx="620" cy="191"/>
            </a:xfrm>
            <a:prstGeom prst="curvedConnector2">
              <a:avLst/>
            </a:prstGeom>
            <a:noFill/>
            <a:ln w="9525">
              <a:solidFill>
                <a:schemeClr val="tx1"/>
              </a:solidFill>
              <a:round/>
              <a:headEnd/>
              <a:tailEnd type="triangle" w="med" len="med"/>
            </a:ln>
          </p:spPr>
        </p:cxnSp>
        <p:cxnSp>
          <p:nvCxnSpPr>
            <p:cNvPr id="42" name="AutoShape 42"/>
            <p:cNvCxnSpPr>
              <a:cxnSpLocks noChangeShapeType="1"/>
              <a:stCxn id="34" idx="6"/>
              <a:endCxn id="36" idx="0"/>
            </p:cNvCxnSpPr>
            <p:nvPr>
              <p:custDataLst>
                <p:tags r:id="rId32"/>
              </p:custDataLst>
            </p:nvPr>
          </p:nvCxnSpPr>
          <p:spPr bwMode="auto">
            <a:xfrm>
              <a:off x="940" y="2375"/>
              <a:ext cx="620" cy="191"/>
            </a:xfrm>
            <a:prstGeom prst="curvedConnector2">
              <a:avLst/>
            </a:prstGeom>
            <a:noFill/>
            <a:ln w="9525">
              <a:solidFill>
                <a:schemeClr val="tx1"/>
              </a:solidFill>
              <a:round/>
              <a:headEnd/>
              <a:tailEnd type="triangle" w="med" len="med"/>
            </a:ln>
          </p:spPr>
        </p:cxnSp>
        <p:sp>
          <p:nvSpPr>
            <p:cNvPr id="43" name="Oval 43"/>
            <p:cNvSpPr>
              <a:spLocks noChangeAspect="1" noChangeArrowheads="1"/>
            </p:cNvSpPr>
            <p:nvPr>
              <p:custDataLst>
                <p:tags r:id="rId33"/>
              </p:custDataLst>
            </p:nvPr>
          </p:nvSpPr>
          <p:spPr bwMode="auto">
            <a:xfrm>
              <a:off x="1344" y="1949"/>
              <a:ext cx="180" cy="180"/>
            </a:xfrm>
            <a:prstGeom prst="ellipse">
              <a:avLst/>
            </a:prstGeom>
            <a:solidFill>
              <a:schemeClr val="bg1"/>
            </a:solidFill>
            <a:ln w="28575">
              <a:solidFill>
                <a:srgbClr val="FF00FF"/>
              </a:solidFill>
              <a:round/>
              <a:headEnd/>
              <a:tailEnd/>
            </a:ln>
          </p:spPr>
          <p:txBody>
            <a:bodyPr wrap="none" anchor="ctr"/>
            <a:lstStyle/>
            <a:p>
              <a:pPr algn="ctr"/>
              <a:endParaRPr lang="en-US" sz="2000"/>
            </a:p>
          </p:txBody>
        </p:sp>
        <p:cxnSp>
          <p:nvCxnSpPr>
            <p:cNvPr id="44" name="AutoShape 44"/>
            <p:cNvCxnSpPr>
              <a:cxnSpLocks noChangeShapeType="1"/>
              <a:stCxn id="38" idx="1"/>
            </p:cNvCxnSpPr>
            <p:nvPr>
              <p:custDataLst>
                <p:tags r:id="rId34"/>
              </p:custDataLst>
            </p:nvPr>
          </p:nvCxnSpPr>
          <p:spPr bwMode="auto">
            <a:xfrm rot="5400000" flipH="1">
              <a:off x="1728" y="1851"/>
              <a:ext cx="115" cy="500"/>
            </a:xfrm>
            <a:prstGeom prst="curvedConnector2">
              <a:avLst/>
            </a:prstGeom>
            <a:noFill/>
            <a:ln w="9525">
              <a:solidFill>
                <a:schemeClr val="tx1"/>
              </a:solidFill>
              <a:round/>
              <a:headEnd/>
              <a:tailEnd type="triangle" w="med" len="med"/>
            </a:ln>
          </p:spPr>
        </p:cxnSp>
        <p:sp>
          <p:nvSpPr>
            <p:cNvPr id="45" name="Text Box 45"/>
            <p:cNvSpPr txBox="1">
              <a:spLocks noChangeArrowheads="1"/>
            </p:cNvSpPr>
            <p:nvPr>
              <p:custDataLst>
                <p:tags r:id="rId35"/>
              </p:custDataLst>
            </p:nvPr>
          </p:nvSpPr>
          <p:spPr bwMode="auto">
            <a:xfrm>
              <a:off x="1440" y="1747"/>
              <a:ext cx="221" cy="252"/>
            </a:xfrm>
            <a:prstGeom prst="rect">
              <a:avLst/>
            </a:prstGeom>
            <a:noFill/>
            <a:ln w="9525">
              <a:noFill/>
              <a:miter lim="800000"/>
              <a:headEnd/>
              <a:tailEnd/>
            </a:ln>
          </p:spPr>
          <p:txBody>
            <a:bodyPr wrap="none">
              <a:spAutoFit/>
            </a:bodyPr>
            <a:lstStyle/>
            <a:p>
              <a:r>
                <a:rPr lang="en-US" sz="2000">
                  <a:solidFill>
                    <a:srgbClr val="FF00FF"/>
                  </a:solidFill>
                </a:rPr>
                <a:t>D</a:t>
              </a:r>
            </a:p>
          </p:txBody>
        </p:sp>
      </p:grpSp>
    </p:spTree>
    <p:extLst>
      <p:ext uri="{BB962C8B-B14F-4D97-AF65-F5344CB8AC3E}">
        <p14:creationId xmlns:p14="http://schemas.microsoft.com/office/powerpoint/2010/main" val="320188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custDataLst>
              <p:tags r:id="rId1"/>
            </p:custDataLst>
          </p:nvPr>
        </p:nvSpPr>
        <p:spPr/>
        <p:txBody>
          <a:bodyPr/>
          <a:lstStyle/>
          <a:p>
            <a:pPr eaLnBrk="1" hangingPunct="1"/>
            <a:r>
              <a:rPr lang="en-US"/>
              <a:t>Adjacency List Properties</a:t>
            </a:r>
          </a:p>
        </p:txBody>
      </p:sp>
      <p:sp>
        <p:nvSpPr>
          <p:cNvPr id="83972" name="Content Placeholder 2"/>
          <p:cNvSpPr>
            <a:spLocks noGrp="1"/>
          </p:cNvSpPr>
          <p:nvPr>
            <p:ph idx="1"/>
            <p:custDataLst>
              <p:tags r:id="rId2"/>
            </p:custDataLst>
          </p:nvPr>
        </p:nvSpPr>
        <p:spPr>
          <a:xfrm>
            <a:off x="838200" y="1447800"/>
            <a:ext cx="9144000" cy="4876800"/>
          </a:xfrm>
        </p:spPr>
        <p:txBody>
          <a:bodyPr>
            <a:normAutofit fontScale="92500" lnSpcReduction="10000"/>
          </a:bodyPr>
          <a:lstStyle/>
          <a:p>
            <a:pPr eaLnBrk="1" hangingPunct="1"/>
            <a:r>
              <a:rPr lang="en-US" dirty="0"/>
              <a:t>Running time to:</a:t>
            </a:r>
          </a:p>
          <a:p>
            <a:pPr lvl="1" eaLnBrk="1" hangingPunct="1"/>
            <a:r>
              <a:rPr lang="en-US" dirty="0"/>
              <a:t>Get all of a vertex’s out-edges: </a:t>
            </a:r>
          </a:p>
          <a:p>
            <a:pPr lvl="1" eaLnBrk="1" hangingPunct="1">
              <a:buFontTx/>
              <a:buNone/>
            </a:pPr>
            <a:r>
              <a:rPr lang="en-US" i="1" dirty="0">
                <a:solidFill>
                  <a:schemeClr val="accent2"/>
                </a:solidFill>
              </a:rPr>
              <a:t>	O</a:t>
            </a:r>
            <a:r>
              <a:rPr lang="en-US" dirty="0">
                <a:solidFill>
                  <a:schemeClr val="accent2"/>
                </a:solidFill>
              </a:rPr>
              <a:t>(</a:t>
            </a:r>
            <a:r>
              <a:rPr lang="en-US" i="1" dirty="0">
                <a:solidFill>
                  <a:schemeClr val="accent2"/>
                </a:solidFill>
              </a:rPr>
              <a:t>d</a:t>
            </a:r>
            <a:r>
              <a:rPr lang="en-US" dirty="0">
                <a:solidFill>
                  <a:schemeClr val="accent2"/>
                </a:solidFill>
              </a:rPr>
              <a:t>) where </a:t>
            </a:r>
            <a:r>
              <a:rPr lang="en-US" i="1" dirty="0">
                <a:solidFill>
                  <a:schemeClr val="accent2"/>
                </a:solidFill>
              </a:rPr>
              <a:t>d</a:t>
            </a:r>
            <a:r>
              <a:rPr lang="en-US" dirty="0">
                <a:solidFill>
                  <a:schemeClr val="accent2"/>
                </a:solidFill>
              </a:rPr>
              <a:t> is out-degree of vertex</a:t>
            </a:r>
          </a:p>
          <a:p>
            <a:pPr lvl="1" eaLnBrk="1" hangingPunct="1"/>
            <a:r>
              <a:rPr lang="en-US" dirty="0"/>
              <a:t>Get all of a vertex’s in-edges:</a:t>
            </a:r>
          </a:p>
          <a:p>
            <a:pPr lvl="1" eaLnBrk="1" hangingPunct="1">
              <a:buFontTx/>
              <a:buNone/>
            </a:pPr>
            <a:r>
              <a:rPr lang="en-US" dirty="0">
                <a:solidFill>
                  <a:schemeClr val="accent2"/>
                </a:solidFill>
              </a:rPr>
              <a:t>	O(|V| + |E|) (but could keep a second adjacency list for this!)</a:t>
            </a:r>
          </a:p>
          <a:p>
            <a:pPr lvl="1" eaLnBrk="1" hangingPunct="1"/>
            <a:r>
              <a:rPr lang="en-US" dirty="0"/>
              <a:t>Decide if some edge exists: </a:t>
            </a:r>
          </a:p>
          <a:p>
            <a:pPr lvl="1" eaLnBrk="1" hangingPunct="1">
              <a:buFontTx/>
              <a:buNone/>
            </a:pPr>
            <a:r>
              <a:rPr lang="en-US" i="1" dirty="0">
                <a:solidFill>
                  <a:schemeClr val="accent2"/>
                </a:solidFill>
              </a:rPr>
              <a:t>	O</a:t>
            </a:r>
            <a:r>
              <a:rPr lang="en-US" dirty="0">
                <a:solidFill>
                  <a:schemeClr val="accent2"/>
                </a:solidFill>
              </a:rPr>
              <a:t>(</a:t>
            </a:r>
            <a:r>
              <a:rPr lang="en-US" i="1" dirty="0">
                <a:solidFill>
                  <a:schemeClr val="accent2"/>
                </a:solidFill>
              </a:rPr>
              <a:t>d</a:t>
            </a:r>
            <a:r>
              <a:rPr lang="en-US" dirty="0">
                <a:solidFill>
                  <a:schemeClr val="accent2"/>
                </a:solidFill>
              </a:rPr>
              <a:t>) where </a:t>
            </a:r>
            <a:r>
              <a:rPr lang="en-US" i="1" dirty="0">
                <a:solidFill>
                  <a:schemeClr val="accent2"/>
                </a:solidFill>
              </a:rPr>
              <a:t>d</a:t>
            </a:r>
            <a:r>
              <a:rPr lang="en-US" dirty="0">
                <a:solidFill>
                  <a:schemeClr val="accent2"/>
                </a:solidFill>
              </a:rPr>
              <a:t> is out-degree of source</a:t>
            </a:r>
          </a:p>
          <a:p>
            <a:pPr lvl="1" eaLnBrk="1" hangingPunct="1"/>
            <a:r>
              <a:rPr lang="en-US" dirty="0"/>
              <a:t>Insert an edge: </a:t>
            </a:r>
            <a:r>
              <a:rPr lang="en-US" i="1" dirty="0">
                <a:solidFill>
                  <a:schemeClr val="accent2"/>
                </a:solidFill>
              </a:rPr>
              <a:t>O</a:t>
            </a:r>
            <a:r>
              <a:rPr lang="en-US" dirty="0">
                <a:solidFill>
                  <a:schemeClr val="accent2"/>
                </a:solidFill>
              </a:rPr>
              <a:t>(1) (unless you need to check if it’s there)</a:t>
            </a:r>
          </a:p>
          <a:p>
            <a:pPr lvl="1" eaLnBrk="1" hangingPunct="1"/>
            <a:r>
              <a:rPr lang="en-US" dirty="0"/>
              <a:t>Delete an edge: </a:t>
            </a:r>
            <a:r>
              <a:rPr lang="en-US" i="1" dirty="0">
                <a:solidFill>
                  <a:schemeClr val="accent2"/>
                </a:solidFill>
              </a:rPr>
              <a:t>O</a:t>
            </a:r>
            <a:r>
              <a:rPr lang="en-US" dirty="0">
                <a:solidFill>
                  <a:schemeClr val="accent2"/>
                </a:solidFill>
              </a:rPr>
              <a:t>(</a:t>
            </a:r>
            <a:r>
              <a:rPr lang="en-US" i="1" dirty="0">
                <a:solidFill>
                  <a:schemeClr val="accent2"/>
                </a:solidFill>
              </a:rPr>
              <a:t>d</a:t>
            </a:r>
            <a:r>
              <a:rPr lang="en-US" dirty="0">
                <a:solidFill>
                  <a:schemeClr val="accent2"/>
                </a:solidFill>
              </a:rPr>
              <a:t>) where </a:t>
            </a:r>
            <a:r>
              <a:rPr lang="en-US" i="1" dirty="0">
                <a:solidFill>
                  <a:schemeClr val="accent2"/>
                </a:solidFill>
              </a:rPr>
              <a:t>d</a:t>
            </a:r>
            <a:r>
              <a:rPr lang="en-US" dirty="0">
                <a:solidFill>
                  <a:schemeClr val="accent2"/>
                </a:solidFill>
              </a:rPr>
              <a:t> is out-degree of source</a:t>
            </a:r>
          </a:p>
          <a:p>
            <a:pPr lvl="1" eaLnBrk="1" hangingPunct="1"/>
            <a:endParaRPr lang="en-US" sz="500" dirty="0"/>
          </a:p>
          <a:p>
            <a:pPr eaLnBrk="1" hangingPunct="1"/>
            <a:r>
              <a:rPr lang="en-US" dirty="0"/>
              <a:t>Space requirements:</a:t>
            </a:r>
          </a:p>
          <a:p>
            <a:pPr lvl="1" eaLnBrk="1" hangingPunct="1"/>
            <a:r>
              <a:rPr lang="en-US" i="1" dirty="0">
                <a:solidFill>
                  <a:schemeClr val="accent2"/>
                </a:solidFill>
              </a:rPr>
              <a:t>O</a:t>
            </a:r>
            <a:r>
              <a:rPr lang="en-US" dirty="0">
                <a:solidFill>
                  <a:schemeClr val="accent2"/>
                </a:solidFill>
              </a:rPr>
              <a:t>(|V|+|E|)</a:t>
            </a:r>
          </a:p>
          <a:p>
            <a:pPr lvl="1" eaLnBrk="1" hangingPunct="1">
              <a:buFontTx/>
              <a:buNone/>
            </a:pPr>
            <a:endParaRPr lang="en-US" sz="500" dirty="0"/>
          </a:p>
          <a:p>
            <a:pPr eaLnBrk="1" hangingPunct="1"/>
            <a:r>
              <a:rPr lang="en-US" dirty="0"/>
              <a:t>Best for dense or sparse graphs? </a:t>
            </a:r>
          </a:p>
          <a:p>
            <a:pPr lvl="1"/>
            <a:r>
              <a:rPr lang="en-US" dirty="0">
                <a:solidFill>
                  <a:schemeClr val="accent2"/>
                </a:solidFill>
              </a:rPr>
              <a:t>Best for sparse graphs, so can sometimes just stick with linked lists</a:t>
            </a:r>
          </a:p>
          <a:p>
            <a:pPr lvl="1" eaLnBrk="1" hangingPunct="1"/>
            <a:endParaRPr lang="en-US" dirty="0"/>
          </a:p>
          <a:p>
            <a:pPr eaLnBrk="1" hangingPunct="1"/>
            <a:endParaRPr lang="en-US" dirty="0"/>
          </a:p>
          <a:p>
            <a:pPr lvl="1" eaLnBrk="1" hangingPunct="1"/>
            <a:endParaRPr lang="en-US" dirty="0"/>
          </a:p>
        </p:txBody>
      </p:sp>
      <p:grpSp>
        <p:nvGrpSpPr>
          <p:cNvPr id="83973" name="Group 50"/>
          <p:cNvGrpSpPr>
            <a:grpSpLocks/>
          </p:cNvGrpSpPr>
          <p:nvPr>
            <p:custDataLst>
              <p:tags r:id="rId3"/>
            </p:custDataLst>
          </p:nvPr>
        </p:nvGrpSpPr>
        <p:grpSpPr bwMode="auto">
          <a:xfrm>
            <a:off x="7247723" y="193163"/>
            <a:ext cx="1309688" cy="2590800"/>
            <a:chOff x="3351" y="1776"/>
            <a:chExt cx="825" cy="1632"/>
          </a:xfrm>
        </p:grpSpPr>
        <p:sp>
          <p:nvSpPr>
            <p:cNvPr id="83991" name="Rectangle 14"/>
            <p:cNvSpPr>
              <a:spLocks noChangeArrowheads="1"/>
            </p:cNvSpPr>
            <p:nvPr>
              <p:custDataLst>
                <p:tags r:id="rId36"/>
              </p:custDataLst>
            </p:nvPr>
          </p:nvSpPr>
          <p:spPr bwMode="auto">
            <a:xfrm>
              <a:off x="3669" y="1776"/>
              <a:ext cx="507" cy="1248"/>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83992" name="Rectangle 18"/>
            <p:cNvSpPr>
              <a:spLocks noChangeArrowheads="1"/>
            </p:cNvSpPr>
            <p:nvPr>
              <p:custDataLst>
                <p:tags r:id="rId37"/>
              </p:custDataLst>
            </p:nvPr>
          </p:nvSpPr>
          <p:spPr bwMode="auto">
            <a:xfrm>
              <a:off x="3669" y="2608"/>
              <a:ext cx="507" cy="415"/>
            </a:xfrm>
            <a:prstGeom prst="rect">
              <a:avLst/>
            </a:prstGeom>
            <a:noFill/>
            <a:ln w="9525">
              <a:solidFill>
                <a:schemeClr val="tx1"/>
              </a:solidFill>
              <a:miter lim="800000"/>
              <a:headEnd/>
              <a:tailEnd/>
            </a:ln>
          </p:spPr>
          <p:txBody>
            <a:bodyPr wrap="none" anchor="ctr"/>
            <a:lstStyle/>
            <a:p>
              <a:endParaRPr lang="en-US" sz="2000"/>
            </a:p>
          </p:txBody>
        </p:sp>
        <p:sp>
          <p:nvSpPr>
            <p:cNvPr id="83993" name="Rectangle 19"/>
            <p:cNvSpPr>
              <a:spLocks noChangeArrowheads="1"/>
            </p:cNvSpPr>
            <p:nvPr>
              <p:custDataLst>
                <p:tags r:id="rId38"/>
              </p:custDataLst>
            </p:nvPr>
          </p:nvSpPr>
          <p:spPr bwMode="auto">
            <a:xfrm>
              <a:off x="3669" y="1776"/>
              <a:ext cx="507" cy="415"/>
            </a:xfrm>
            <a:prstGeom prst="rect">
              <a:avLst/>
            </a:prstGeom>
            <a:noFill/>
            <a:ln w="9525">
              <a:solidFill>
                <a:schemeClr val="tx1"/>
              </a:solidFill>
              <a:miter lim="800000"/>
              <a:headEnd/>
              <a:tailEnd/>
            </a:ln>
          </p:spPr>
          <p:txBody>
            <a:bodyPr wrap="none" anchor="ctr"/>
            <a:lstStyle/>
            <a:p>
              <a:endParaRPr lang="en-US" sz="2000"/>
            </a:p>
          </p:txBody>
        </p:sp>
        <p:sp>
          <p:nvSpPr>
            <p:cNvPr id="83994" name="Rectangle 20"/>
            <p:cNvSpPr>
              <a:spLocks noChangeArrowheads="1"/>
            </p:cNvSpPr>
            <p:nvPr>
              <p:custDataLst>
                <p:tags r:id="rId39"/>
              </p:custDataLst>
            </p:nvPr>
          </p:nvSpPr>
          <p:spPr bwMode="auto">
            <a:xfrm>
              <a:off x="3669" y="1776"/>
              <a:ext cx="507" cy="1632"/>
            </a:xfrm>
            <a:prstGeom prst="rect">
              <a:avLst/>
            </a:prstGeom>
            <a:noFill/>
            <a:ln w="9525">
              <a:solidFill>
                <a:schemeClr val="tx1"/>
              </a:solidFill>
              <a:miter lim="800000"/>
              <a:headEnd/>
              <a:tailEnd/>
            </a:ln>
          </p:spPr>
          <p:txBody>
            <a:bodyPr wrap="none" anchor="ctr"/>
            <a:lstStyle/>
            <a:p>
              <a:endParaRPr lang="en-US" sz="2000"/>
            </a:p>
          </p:txBody>
        </p:sp>
        <p:sp>
          <p:nvSpPr>
            <p:cNvPr id="83995" name="Text Box 46"/>
            <p:cNvSpPr txBox="1">
              <a:spLocks noChangeArrowheads="1"/>
            </p:cNvSpPr>
            <p:nvPr>
              <p:custDataLst>
                <p:tags r:id="rId40"/>
              </p:custDataLst>
            </p:nvPr>
          </p:nvSpPr>
          <p:spPr bwMode="auto">
            <a:xfrm>
              <a:off x="3351" y="1872"/>
              <a:ext cx="203" cy="252"/>
            </a:xfrm>
            <a:prstGeom prst="rect">
              <a:avLst/>
            </a:prstGeom>
            <a:noFill/>
            <a:ln w="9525">
              <a:noFill/>
              <a:miter lim="800000"/>
              <a:headEnd/>
              <a:tailEnd/>
            </a:ln>
          </p:spPr>
          <p:txBody>
            <a:bodyPr wrap="none">
              <a:spAutoFit/>
            </a:bodyPr>
            <a:lstStyle/>
            <a:p>
              <a:r>
                <a:rPr lang="en-US" sz="2000">
                  <a:solidFill>
                    <a:srgbClr val="FF0000"/>
                  </a:solidFill>
                </a:rPr>
                <a:t>A</a:t>
              </a:r>
            </a:p>
          </p:txBody>
        </p:sp>
        <p:sp>
          <p:nvSpPr>
            <p:cNvPr id="83996" name="Text Box 47"/>
            <p:cNvSpPr txBox="1">
              <a:spLocks noChangeArrowheads="1"/>
            </p:cNvSpPr>
            <p:nvPr>
              <p:custDataLst>
                <p:tags r:id="rId41"/>
              </p:custDataLst>
            </p:nvPr>
          </p:nvSpPr>
          <p:spPr bwMode="auto">
            <a:xfrm>
              <a:off x="3362" y="2256"/>
              <a:ext cx="214" cy="252"/>
            </a:xfrm>
            <a:prstGeom prst="rect">
              <a:avLst/>
            </a:prstGeom>
            <a:noFill/>
            <a:ln w="9525">
              <a:noFill/>
              <a:miter lim="800000"/>
              <a:headEnd/>
              <a:tailEnd/>
            </a:ln>
          </p:spPr>
          <p:txBody>
            <a:bodyPr wrap="none">
              <a:spAutoFit/>
            </a:bodyPr>
            <a:lstStyle/>
            <a:p>
              <a:r>
                <a:rPr lang="en-US" sz="2000">
                  <a:solidFill>
                    <a:srgbClr val="009900"/>
                  </a:solidFill>
                </a:rPr>
                <a:t>B</a:t>
              </a:r>
            </a:p>
          </p:txBody>
        </p:sp>
        <p:sp>
          <p:nvSpPr>
            <p:cNvPr id="83997" name="Text Box 48"/>
            <p:cNvSpPr txBox="1">
              <a:spLocks noChangeArrowheads="1"/>
            </p:cNvSpPr>
            <p:nvPr>
              <p:custDataLst>
                <p:tags r:id="rId42"/>
              </p:custDataLst>
            </p:nvPr>
          </p:nvSpPr>
          <p:spPr bwMode="auto">
            <a:xfrm>
              <a:off x="3362" y="2710"/>
              <a:ext cx="210" cy="252"/>
            </a:xfrm>
            <a:prstGeom prst="rect">
              <a:avLst/>
            </a:prstGeom>
            <a:noFill/>
            <a:ln w="9525">
              <a:noFill/>
              <a:miter lim="800000"/>
              <a:headEnd/>
              <a:tailEnd/>
            </a:ln>
          </p:spPr>
          <p:txBody>
            <a:bodyPr wrap="none">
              <a:spAutoFit/>
            </a:bodyPr>
            <a:lstStyle/>
            <a:p>
              <a:r>
                <a:rPr lang="en-US" sz="2000">
                  <a:solidFill>
                    <a:srgbClr val="0000FF"/>
                  </a:solidFill>
                </a:rPr>
                <a:t>C</a:t>
              </a:r>
            </a:p>
          </p:txBody>
        </p:sp>
        <p:sp>
          <p:nvSpPr>
            <p:cNvPr id="83998" name="Text Box 49"/>
            <p:cNvSpPr txBox="1">
              <a:spLocks noChangeArrowheads="1"/>
            </p:cNvSpPr>
            <p:nvPr>
              <p:custDataLst>
                <p:tags r:id="rId43"/>
              </p:custDataLst>
            </p:nvPr>
          </p:nvSpPr>
          <p:spPr bwMode="auto">
            <a:xfrm>
              <a:off x="3366" y="3072"/>
              <a:ext cx="221" cy="252"/>
            </a:xfrm>
            <a:prstGeom prst="rect">
              <a:avLst/>
            </a:prstGeom>
            <a:noFill/>
            <a:ln w="9525">
              <a:noFill/>
              <a:miter lim="800000"/>
              <a:headEnd/>
              <a:tailEnd/>
            </a:ln>
          </p:spPr>
          <p:txBody>
            <a:bodyPr wrap="none">
              <a:spAutoFit/>
            </a:bodyPr>
            <a:lstStyle/>
            <a:p>
              <a:r>
                <a:rPr lang="en-US" sz="2000">
                  <a:solidFill>
                    <a:srgbClr val="FF00FF"/>
                  </a:solidFill>
                </a:rPr>
                <a:t>D</a:t>
              </a:r>
            </a:p>
          </p:txBody>
        </p:sp>
      </p:grpSp>
      <p:sp>
        <p:nvSpPr>
          <p:cNvPr id="83974" name="Rectangle 3"/>
          <p:cNvSpPr>
            <a:spLocks noChangeArrowheads="1"/>
          </p:cNvSpPr>
          <p:nvPr>
            <p:custDataLst>
              <p:tags r:id="rId4"/>
            </p:custDataLst>
          </p:nvPr>
        </p:nvSpPr>
        <p:spPr bwMode="auto">
          <a:xfrm>
            <a:off x="8771723" y="345563"/>
            <a:ext cx="304800" cy="304800"/>
          </a:xfrm>
          <a:prstGeom prst="rect">
            <a:avLst/>
          </a:prstGeom>
          <a:noFill/>
          <a:ln w="9525">
            <a:solidFill>
              <a:schemeClr val="tx1"/>
            </a:solidFill>
            <a:miter lim="800000"/>
            <a:headEnd/>
            <a:tailEnd/>
          </a:ln>
        </p:spPr>
        <p:txBody>
          <a:bodyPr wrap="none" anchor="ctr"/>
          <a:lstStyle/>
          <a:p>
            <a:pPr algn="ctr"/>
            <a:r>
              <a:rPr lang="en-US" sz="2000">
                <a:solidFill>
                  <a:srgbClr val="009900"/>
                </a:solidFill>
              </a:rPr>
              <a:t>B</a:t>
            </a:r>
            <a:r>
              <a:rPr lang="en-US" sz="2000"/>
              <a:t>	</a:t>
            </a:r>
          </a:p>
        </p:txBody>
      </p:sp>
      <p:sp>
        <p:nvSpPr>
          <p:cNvPr id="83975" name="Rectangle 5"/>
          <p:cNvSpPr>
            <a:spLocks noChangeArrowheads="1"/>
          </p:cNvSpPr>
          <p:nvPr>
            <p:custDataLst>
              <p:tags r:id="rId5"/>
            </p:custDataLst>
          </p:nvPr>
        </p:nvSpPr>
        <p:spPr bwMode="auto">
          <a:xfrm>
            <a:off x="8924123" y="345563"/>
            <a:ext cx="304800" cy="304800"/>
          </a:xfrm>
          <a:prstGeom prst="rect">
            <a:avLst/>
          </a:prstGeom>
          <a:noFill/>
          <a:ln w="9525">
            <a:noFill/>
            <a:miter lim="800000"/>
            <a:headEnd/>
            <a:tailEnd/>
          </a:ln>
        </p:spPr>
        <p:txBody>
          <a:bodyPr wrap="none" anchor="ctr"/>
          <a:lstStyle/>
          <a:p>
            <a:endParaRPr lang="en-US" sz="2000"/>
          </a:p>
        </p:txBody>
      </p:sp>
      <p:cxnSp>
        <p:nvCxnSpPr>
          <p:cNvPr id="83976" name="AutoShape 9"/>
          <p:cNvCxnSpPr>
            <a:cxnSpLocks noChangeShapeType="1"/>
          </p:cNvCxnSpPr>
          <p:nvPr>
            <p:custDataLst>
              <p:tags r:id="rId6"/>
            </p:custDataLst>
          </p:nvPr>
        </p:nvCxnSpPr>
        <p:spPr bwMode="auto">
          <a:xfrm>
            <a:off x="8238323" y="497963"/>
            <a:ext cx="533400" cy="0"/>
          </a:xfrm>
          <a:prstGeom prst="straightConnector1">
            <a:avLst/>
          </a:prstGeom>
          <a:noFill/>
          <a:ln w="9525">
            <a:solidFill>
              <a:schemeClr val="tx1"/>
            </a:solidFill>
            <a:round/>
            <a:headEnd/>
            <a:tailEnd type="triangle" w="med" len="med"/>
          </a:ln>
        </p:spPr>
      </p:cxnSp>
      <p:sp>
        <p:nvSpPr>
          <p:cNvPr id="83977" name="Rectangle 3"/>
          <p:cNvSpPr>
            <a:spLocks noChangeArrowheads="1"/>
          </p:cNvSpPr>
          <p:nvPr>
            <p:custDataLst>
              <p:tags r:id="rId7"/>
            </p:custDataLst>
          </p:nvPr>
        </p:nvSpPr>
        <p:spPr bwMode="auto">
          <a:xfrm>
            <a:off x="9076523" y="345563"/>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83978" name="Rectangle 3"/>
          <p:cNvSpPr>
            <a:spLocks noChangeArrowheads="1"/>
          </p:cNvSpPr>
          <p:nvPr>
            <p:custDataLst>
              <p:tags r:id="rId8"/>
            </p:custDataLst>
          </p:nvPr>
        </p:nvSpPr>
        <p:spPr bwMode="auto">
          <a:xfrm>
            <a:off x="8847923" y="1031363"/>
            <a:ext cx="304800" cy="304800"/>
          </a:xfrm>
          <a:prstGeom prst="rect">
            <a:avLst/>
          </a:prstGeom>
          <a:noFill/>
          <a:ln w="9525">
            <a:solidFill>
              <a:schemeClr val="tx1"/>
            </a:solidFill>
            <a:miter lim="800000"/>
            <a:headEnd/>
            <a:tailEnd/>
          </a:ln>
        </p:spPr>
        <p:txBody>
          <a:bodyPr wrap="none" anchor="ctr"/>
          <a:lstStyle/>
          <a:p>
            <a:pPr algn="ctr"/>
            <a:r>
              <a:rPr lang="en-US" sz="2000">
                <a:solidFill>
                  <a:srgbClr val="FF0000"/>
                </a:solidFill>
              </a:rPr>
              <a:t>A</a:t>
            </a:r>
            <a:r>
              <a:rPr lang="en-US" sz="2000"/>
              <a:t>	</a:t>
            </a:r>
          </a:p>
        </p:txBody>
      </p:sp>
      <p:sp>
        <p:nvSpPr>
          <p:cNvPr id="83979" name="Rectangle 5"/>
          <p:cNvSpPr>
            <a:spLocks noChangeArrowheads="1"/>
          </p:cNvSpPr>
          <p:nvPr>
            <p:custDataLst>
              <p:tags r:id="rId9"/>
            </p:custDataLst>
          </p:nvPr>
        </p:nvSpPr>
        <p:spPr bwMode="auto">
          <a:xfrm>
            <a:off x="9000323" y="1031363"/>
            <a:ext cx="304800" cy="304800"/>
          </a:xfrm>
          <a:prstGeom prst="rect">
            <a:avLst/>
          </a:prstGeom>
          <a:noFill/>
          <a:ln w="9525">
            <a:noFill/>
            <a:miter lim="800000"/>
            <a:headEnd/>
            <a:tailEnd/>
          </a:ln>
        </p:spPr>
        <p:txBody>
          <a:bodyPr wrap="none" anchor="ctr"/>
          <a:lstStyle/>
          <a:p>
            <a:endParaRPr lang="en-US" sz="2000"/>
          </a:p>
        </p:txBody>
      </p:sp>
      <p:cxnSp>
        <p:nvCxnSpPr>
          <p:cNvPr id="83980" name="AutoShape 9"/>
          <p:cNvCxnSpPr>
            <a:cxnSpLocks noChangeShapeType="1"/>
          </p:cNvCxnSpPr>
          <p:nvPr>
            <p:custDataLst>
              <p:tags r:id="rId10"/>
            </p:custDataLst>
          </p:nvPr>
        </p:nvCxnSpPr>
        <p:spPr bwMode="auto">
          <a:xfrm>
            <a:off x="8238323" y="1183763"/>
            <a:ext cx="609600" cy="1588"/>
          </a:xfrm>
          <a:prstGeom prst="straightConnector1">
            <a:avLst/>
          </a:prstGeom>
          <a:noFill/>
          <a:ln w="9525">
            <a:solidFill>
              <a:schemeClr val="tx1"/>
            </a:solidFill>
            <a:round/>
            <a:headEnd/>
            <a:tailEnd type="triangle" w="med" len="med"/>
          </a:ln>
        </p:spPr>
      </p:cxnSp>
      <p:sp>
        <p:nvSpPr>
          <p:cNvPr id="83981" name="Rectangle 3"/>
          <p:cNvSpPr>
            <a:spLocks noChangeArrowheads="1"/>
          </p:cNvSpPr>
          <p:nvPr>
            <p:custDataLst>
              <p:tags r:id="rId11"/>
            </p:custDataLst>
          </p:nvPr>
        </p:nvSpPr>
        <p:spPr bwMode="auto">
          <a:xfrm>
            <a:off x="9152723" y="1031363"/>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83982" name="Rectangle 3"/>
          <p:cNvSpPr>
            <a:spLocks noChangeArrowheads="1"/>
          </p:cNvSpPr>
          <p:nvPr>
            <p:custDataLst>
              <p:tags r:id="rId12"/>
            </p:custDataLst>
          </p:nvPr>
        </p:nvSpPr>
        <p:spPr bwMode="auto">
          <a:xfrm>
            <a:off x="8924123" y="1717163"/>
            <a:ext cx="304800" cy="304800"/>
          </a:xfrm>
          <a:prstGeom prst="rect">
            <a:avLst/>
          </a:prstGeom>
          <a:noFill/>
          <a:ln w="9525">
            <a:solidFill>
              <a:schemeClr val="tx1"/>
            </a:solidFill>
            <a:miter lim="800000"/>
            <a:headEnd/>
            <a:tailEnd/>
          </a:ln>
        </p:spPr>
        <p:txBody>
          <a:bodyPr wrap="none" anchor="ctr"/>
          <a:lstStyle/>
          <a:p>
            <a:pPr algn="ctr"/>
            <a:r>
              <a:rPr lang="en-US" sz="2000">
                <a:solidFill>
                  <a:srgbClr val="FF00FF"/>
                </a:solidFill>
              </a:rPr>
              <a:t>D</a:t>
            </a:r>
            <a:r>
              <a:rPr lang="en-US" sz="2000"/>
              <a:t>	</a:t>
            </a:r>
          </a:p>
        </p:txBody>
      </p:sp>
      <p:sp>
        <p:nvSpPr>
          <p:cNvPr id="83983" name="Rectangle 5"/>
          <p:cNvSpPr>
            <a:spLocks noChangeArrowheads="1"/>
          </p:cNvSpPr>
          <p:nvPr>
            <p:custDataLst>
              <p:tags r:id="rId13"/>
            </p:custDataLst>
          </p:nvPr>
        </p:nvSpPr>
        <p:spPr bwMode="auto">
          <a:xfrm>
            <a:off x="9076523" y="1717163"/>
            <a:ext cx="304800" cy="304800"/>
          </a:xfrm>
          <a:prstGeom prst="rect">
            <a:avLst/>
          </a:prstGeom>
          <a:noFill/>
          <a:ln w="9525">
            <a:noFill/>
            <a:miter lim="800000"/>
            <a:headEnd/>
            <a:tailEnd/>
          </a:ln>
        </p:spPr>
        <p:txBody>
          <a:bodyPr wrap="none" anchor="ctr"/>
          <a:lstStyle/>
          <a:p>
            <a:endParaRPr lang="en-US" sz="2000"/>
          </a:p>
        </p:txBody>
      </p:sp>
      <p:cxnSp>
        <p:nvCxnSpPr>
          <p:cNvPr id="83984" name="AutoShape 9"/>
          <p:cNvCxnSpPr>
            <a:cxnSpLocks noChangeShapeType="1"/>
          </p:cNvCxnSpPr>
          <p:nvPr>
            <p:custDataLst>
              <p:tags r:id="rId14"/>
            </p:custDataLst>
          </p:nvPr>
        </p:nvCxnSpPr>
        <p:spPr bwMode="auto">
          <a:xfrm>
            <a:off x="8314523" y="1869563"/>
            <a:ext cx="609600" cy="1588"/>
          </a:xfrm>
          <a:prstGeom prst="straightConnector1">
            <a:avLst/>
          </a:prstGeom>
          <a:noFill/>
          <a:ln w="9525">
            <a:solidFill>
              <a:schemeClr val="tx1"/>
            </a:solidFill>
            <a:round/>
            <a:headEnd/>
            <a:tailEnd type="triangle" w="med" len="med"/>
          </a:ln>
        </p:spPr>
      </p:cxnSp>
      <p:sp>
        <p:nvSpPr>
          <p:cNvPr id="83985" name="Rectangle 3"/>
          <p:cNvSpPr>
            <a:spLocks noChangeArrowheads="1"/>
          </p:cNvSpPr>
          <p:nvPr>
            <p:custDataLst>
              <p:tags r:id="rId15"/>
            </p:custDataLst>
          </p:nvPr>
        </p:nvSpPr>
        <p:spPr bwMode="auto">
          <a:xfrm>
            <a:off x="9228923" y="1717163"/>
            <a:ext cx="304800" cy="304800"/>
          </a:xfrm>
          <a:prstGeom prst="rect">
            <a:avLst/>
          </a:prstGeom>
          <a:noFill/>
          <a:ln w="9525">
            <a:solidFill>
              <a:schemeClr val="tx1"/>
            </a:solidFill>
            <a:miter lim="800000"/>
            <a:headEnd/>
            <a:tailEnd/>
          </a:ln>
        </p:spPr>
        <p:txBody>
          <a:bodyPr wrap="none" anchor="ctr"/>
          <a:lstStyle/>
          <a:p>
            <a:pPr algn="ctr"/>
            <a:endParaRPr lang="en-US" sz="2000"/>
          </a:p>
        </p:txBody>
      </p:sp>
      <p:sp>
        <p:nvSpPr>
          <p:cNvPr id="83986" name="Rectangle 3"/>
          <p:cNvSpPr>
            <a:spLocks noChangeArrowheads="1"/>
          </p:cNvSpPr>
          <p:nvPr>
            <p:custDataLst>
              <p:tags r:id="rId16"/>
            </p:custDataLst>
          </p:nvPr>
        </p:nvSpPr>
        <p:spPr bwMode="auto">
          <a:xfrm>
            <a:off x="9990923" y="1717163"/>
            <a:ext cx="304800" cy="304800"/>
          </a:xfrm>
          <a:prstGeom prst="rect">
            <a:avLst/>
          </a:prstGeom>
          <a:noFill/>
          <a:ln w="9525">
            <a:solidFill>
              <a:schemeClr val="tx1"/>
            </a:solidFill>
            <a:miter lim="800000"/>
            <a:headEnd/>
            <a:tailEnd/>
          </a:ln>
        </p:spPr>
        <p:txBody>
          <a:bodyPr wrap="none" anchor="ctr"/>
          <a:lstStyle/>
          <a:p>
            <a:pPr algn="ctr"/>
            <a:r>
              <a:rPr lang="en-US" sz="2000">
                <a:solidFill>
                  <a:srgbClr val="009900"/>
                </a:solidFill>
              </a:rPr>
              <a:t>B</a:t>
            </a:r>
            <a:r>
              <a:rPr lang="en-US" sz="2000"/>
              <a:t>	</a:t>
            </a:r>
          </a:p>
        </p:txBody>
      </p:sp>
      <p:sp>
        <p:nvSpPr>
          <p:cNvPr id="83987" name="Rectangle 5"/>
          <p:cNvSpPr>
            <a:spLocks noChangeArrowheads="1"/>
          </p:cNvSpPr>
          <p:nvPr>
            <p:custDataLst>
              <p:tags r:id="rId17"/>
            </p:custDataLst>
          </p:nvPr>
        </p:nvSpPr>
        <p:spPr bwMode="auto">
          <a:xfrm>
            <a:off x="10143323" y="1717163"/>
            <a:ext cx="304800" cy="304800"/>
          </a:xfrm>
          <a:prstGeom prst="rect">
            <a:avLst/>
          </a:prstGeom>
          <a:noFill/>
          <a:ln w="9525">
            <a:noFill/>
            <a:miter lim="800000"/>
            <a:headEnd/>
            <a:tailEnd/>
          </a:ln>
        </p:spPr>
        <p:txBody>
          <a:bodyPr wrap="none" anchor="ctr"/>
          <a:lstStyle/>
          <a:p>
            <a:endParaRPr lang="en-US" sz="2000"/>
          </a:p>
        </p:txBody>
      </p:sp>
      <p:cxnSp>
        <p:nvCxnSpPr>
          <p:cNvPr id="83988" name="AutoShape 9"/>
          <p:cNvCxnSpPr>
            <a:cxnSpLocks noChangeShapeType="1"/>
          </p:cNvCxnSpPr>
          <p:nvPr>
            <p:custDataLst>
              <p:tags r:id="rId18"/>
            </p:custDataLst>
          </p:nvPr>
        </p:nvCxnSpPr>
        <p:spPr bwMode="auto">
          <a:xfrm>
            <a:off x="9381323" y="1869563"/>
            <a:ext cx="609600" cy="1588"/>
          </a:xfrm>
          <a:prstGeom prst="straightConnector1">
            <a:avLst/>
          </a:prstGeom>
          <a:noFill/>
          <a:ln w="9525">
            <a:solidFill>
              <a:schemeClr val="tx1"/>
            </a:solidFill>
            <a:round/>
            <a:headEnd/>
            <a:tailEnd type="triangle" w="med" len="med"/>
          </a:ln>
        </p:spPr>
      </p:cxnSp>
      <p:sp>
        <p:nvSpPr>
          <p:cNvPr id="83989" name="Rectangle 3"/>
          <p:cNvSpPr>
            <a:spLocks noChangeArrowheads="1"/>
          </p:cNvSpPr>
          <p:nvPr>
            <p:custDataLst>
              <p:tags r:id="rId19"/>
            </p:custDataLst>
          </p:nvPr>
        </p:nvSpPr>
        <p:spPr bwMode="auto">
          <a:xfrm>
            <a:off x="10295723" y="1717163"/>
            <a:ext cx="304800" cy="304800"/>
          </a:xfrm>
          <a:prstGeom prst="rect">
            <a:avLst/>
          </a:prstGeom>
          <a:noFill/>
          <a:ln w="9525">
            <a:solidFill>
              <a:schemeClr val="tx1"/>
            </a:solidFill>
            <a:miter lim="800000"/>
            <a:headEnd/>
            <a:tailEnd/>
          </a:ln>
        </p:spPr>
        <p:txBody>
          <a:bodyPr wrap="none" anchor="ctr"/>
          <a:lstStyle/>
          <a:p>
            <a:pPr algn="ctr"/>
            <a:r>
              <a:rPr lang="en-US" sz="2000"/>
              <a:t>/</a:t>
            </a:r>
          </a:p>
        </p:txBody>
      </p:sp>
      <p:sp>
        <p:nvSpPr>
          <p:cNvPr id="33" name="TextBox 32"/>
          <p:cNvSpPr txBox="1"/>
          <p:nvPr>
            <p:custDataLst>
              <p:tags r:id="rId20"/>
            </p:custDataLst>
          </p:nvPr>
        </p:nvSpPr>
        <p:spPr>
          <a:xfrm>
            <a:off x="8058936" y="2250563"/>
            <a:ext cx="301686" cy="400110"/>
          </a:xfrm>
          <a:prstGeom prst="rect">
            <a:avLst/>
          </a:prstGeom>
          <a:noFill/>
        </p:spPr>
        <p:txBody>
          <a:bodyPr wrap="none">
            <a:spAutoFit/>
          </a:bodyPr>
          <a:lstStyle/>
          <a:p>
            <a:pPr>
              <a:defRPr/>
            </a:pPr>
            <a:r>
              <a:rPr lang="en-US" sz="2000" dirty="0"/>
              <a:t>/</a:t>
            </a:r>
          </a:p>
        </p:txBody>
      </p:sp>
      <p:sp>
        <p:nvSpPr>
          <p:cNvPr id="5" name="Date Placeholder 4"/>
          <p:cNvSpPr>
            <a:spLocks noGrp="1"/>
          </p:cNvSpPr>
          <p:nvPr>
            <p:ph type="dt" sz="half" idx="10"/>
            <p:custDataLst>
              <p:tags r:id="rId21"/>
            </p:custDataLst>
          </p:nvPr>
        </p:nvSpPr>
        <p:spPr/>
        <p:txBody>
          <a:bodyPr/>
          <a:lstStyle/>
          <a:p>
            <a:pPr>
              <a:defRPr/>
            </a:pPr>
            <a:r>
              <a:rPr lang="en-US"/>
              <a:t>8/05/2022</a:t>
            </a:r>
          </a:p>
        </p:txBody>
      </p:sp>
      <p:sp>
        <p:nvSpPr>
          <p:cNvPr id="6" name="Slide Number Placeholder 5"/>
          <p:cNvSpPr>
            <a:spLocks noGrp="1"/>
          </p:cNvSpPr>
          <p:nvPr>
            <p:ph type="sldNum" sz="quarter" idx="12"/>
            <p:custDataLst>
              <p:tags r:id="rId22"/>
            </p:custDataLst>
          </p:nvPr>
        </p:nvSpPr>
        <p:spPr/>
        <p:txBody>
          <a:bodyPr/>
          <a:lstStyle/>
          <a:p>
            <a:pPr>
              <a:defRPr/>
            </a:pPr>
            <a:fld id="{06DA07F8-2F54-4B2E-A484-01CC77718B78}" type="slidenum">
              <a:rPr lang="en-US" smtClean="0"/>
              <a:pPr>
                <a:defRPr/>
              </a:pPr>
              <a:t>29</a:t>
            </a:fld>
            <a:endParaRPr lang="en-US"/>
          </a:p>
        </p:txBody>
      </p:sp>
      <p:grpSp>
        <p:nvGrpSpPr>
          <p:cNvPr id="32" name="Group 33"/>
          <p:cNvGrpSpPr>
            <a:grpSpLocks/>
          </p:cNvGrpSpPr>
          <p:nvPr>
            <p:custDataLst>
              <p:tags r:id="rId23"/>
            </p:custDataLst>
          </p:nvPr>
        </p:nvGrpSpPr>
        <p:grpSpPr bwMode="auto">
          <a:xfrm>
            <a:off x="8050213" y="4472898"/>
            <a:ext cx="2550310" cy="1662733"/>
            <a:chOff x="536" y="1747"/>
            <a:chExt cx="1869" cy="1176"/>
          </a:xfrm>
        </p:grpSpPr>
        <p:sp>
          <p:nvSpPr>
            <p:cNvPr id="34" name="Oval 34"/>
            <p:cNvSpPr>
              <a:spLocks noChangeAspect="1" noChangeArrowheads="1"/>
            </p:cNvSpPr>
            <p:nvPr>
              <p:custDataLst>
                <p:tags r:id="rId24"/>
              </p:custDataLst>
            </p:nvPr>
          </p:nvSpPr>
          <p:spPr bwMode="auto">
            <a:xfrm>
              <a:off x="754" y="2285"/>
              <a:ext cx="180" cy="180"/>
            </a:xfrm>
            <a:prstGeom prst="ellipse">
              <a:avLst/>
            </a:prstGeom>
            <a:solidFill>
              <a:schemeClr val="bg1"/>
            </a:solidFill>
            <a:ln w="28575">
              <a:solidFill>
                <a:srgbClr val="FF0000"/>
              </a:solidFill>
              <a:round/>
              <a:headEnd/>
              <a:tailEnd/>
            </a:ln>
          </p:spPr>
          <p:txBody>
            <a:bodyPr wrap="none" anchor="ctr"/>
            <a:lstStyle/>
            <a:p>
              <a:endParaRPr lang="en-US" sz="2000"/>
            </a:p>
          </p:txBody>
        </p:sp>
        <p:sp>
          <p:nvSpPr>
            <p:cNvPr id="35" name="Text Box 35"/>
            <p:cNvSpPr txBox="1">
              <a:spLocks noChangeArrowheads="1"/>
            </p:cNvSpPr>
            <p:nvPr>
              <p:custDataLst>
                <p:tags r:id="rId25"/>
              </p:custDataLst>
            </p:nvPr>
          </p:nvSpPr>
          <p:spPr bwMode="auto">
            <a:xfrm>
              <a:off x="536" y="2093"/>
              <a:ext cx="236" cy="283"/>
            </a:xfrm>
            <a:prstGeom prst="rect">
              <a:avLst/>
            </a:prstGeom>
            <a:noFill/>
            <a:ln w="9525">
              <a:noFill/>
              <a:miter lim="800000"/>
              <a:headEnd/>
              <a:tailEnd/>
            </a:ln>
          </p:spPr>
          <p:txBody>
            <a:bodyPr wrap="none">
              <a:spAutoFit/>
            </a:bodyPr>
            <a:lstStyle/>
            <a:p>
              <a:r>
                <a:rPr lang="en-US" sz="2000">
                  <a:solidFill>
                    <a:srgbClr val="FF0000"/>
                  </a:solidFill>
                </a:rPr>
                <a:t>A</a:t>
              </a:r>
              <a:endParaRPr lang="en-US" sz="2000"/>
            </a:p>
          </p:txBody>
        </p:sp>
        <p:sp>
          <p:nvSpPr>
            <p:cNvPr id="36" name="Oval 36"/>
            <p:cNvSpPr>
              <a:spLocks noChangeAspect="1" noChangeArrowheads="1"/>
            </p:cNvSpPr>
            <p:nvPr>
              <p:custDataLst>
                <p:tags r:id="rId26"/>
              </p:custDataLst>
            </p:nvPr>
          </p:nvSpPr>
          <p:spPr bwMode="auto">
            <a:xfrm>
              <a:off x="1470" y="2572"/>
              <a:ext cx="180" cy="180"/>
            </a:xfrm>
            <a:prstGeom prst="ellipse">
              <a:avLst/>
            </a:prstGeom>
            <a:solidFill>
              <a:schemeClr val="bg1"/>
            </a:solidFill>
            <a:ln w="28575">
              <a:solidFill>
                <a:srgbClr val="008000"/>
              </a:solidFill>
              <a:round/>
              <a:headEnd/>
              <a:tailEnd/>
            </a:ln>
          </p:spPr>
          <p:txBody>
            <a:bodyPr wrap="none" anchor="ctr"/>
            <a:lstStyle/>
            <a:p>
              <a:endParaRPr lang="en-US" sz="2000"/>
            </a:p>
          </p:txBody>
        </p:sp>
        <p:sp>
          <p:nvSpPr>
            <p:cNvPr id="37" name="Text Box 37"/>
            <p:cNvSpPr txBox="1">
              <a:spLocks noChangeArrowheads="1"/>
            </p:cNvSpPr>
            <p:nvPr>
              <p:custDataLst>
                <p:tags r:id="rId27"/>
              </p:custDataLst>
            </p:nvPr>
          </p:nvSpPr>
          <p:spPr bwMode="auto">
            <a:xfrm>
              <a:off x="1632" y="2640"/>
              <a:ext cx="249" cy="283"/>
            </a:xfrm>
            <a:prstGeom prst="rect">
              <a:avLst/>
            </a:prstGeom>
            <a:noFill/>
            <a:ln w="9525">
              <a:noFill/>
              <a:miter lim="800000"/>
              <a:headEnd/>
              <a:tailEnd/>
            </a:ln>
          </p:spPr>
          <p:txBody>
            <a:bodyPr wrap="none">
              <a:spAutoFit/>
            </a:bodyPr>
            <a:lstStyle/>
            <a:p>
              <a:r>
                <a:rPr lang="en-US" sz="2000">
                  <a:solidFill>
                    <a:srgbClr val="008000"/>
                  </a:solidFill>
                </a:rPr>
                <a:t>B</a:t>
              </a:r>
              <a:endParaRPr lang="en-US" sz="2000"/>
            </a:p>
          </p:txBody>
        </p:sp>
        <p:sp>
          <p:nvSpPr>
            <p:cNvPr id="38" name="Oval 38"/>
            <p:cNvSpPr>
              <a:spLocks noChangeAspect="1" noChangeArrowheads="1"/>
            </p:cNvSpPr>
            <p:nvPr>
              <p:custDataLst>
                <p:tags r:id="rId28"/>
              </p:custDataLst>
            </p:nvPr>
          </p:nvSpPr>
          <p:spPr bwMode="auto">
            <a:xfrm>
              <a:off x="2010" y="2141"/>
              <a:ext cx="180" cy="180"/>
            </a:xfrm>
            <a:prstGeom prst="ellipse">
              <a:avLst/>
            </a:prstGeom>
            <a:solidFill>
              <a:schemeClr val="bg1"/>
            </a:solidFill>
            <a:ln w="28575">
              <a:solidFill>
                <a:srgbClr val="0000FF"/>
              </a:solidFill>
              <a:round/>
              <a:headEnd/>
              <a:tailEnd/>
            </a:ln>
          </p:spPr>
          <p:txBody>
            <a:bodyPr wrap="none" anchor="ctr"/>
            <a:lstStyle/>
            <a:p>
              <a:pPr algn="ctr"/>
              <a:endParaRPr lang="en-US" sz="2000"/>
            </a:p>
          </p:txBody>
        </p:sp>
        <p:sp>
          <p:nvSpPr>
            <p:cNvPr id="39" name="Text Box 39"/>
            <p:cNvSpPr txBox="1">
              <a:spLocks noChangeArrowheads="1"/>
            </p:cNvSpPr>
            <p:nvPr>
              <p:custDataLst>
                <p:tags r:id="rId29"/>
              </p:custDataLst>
            </p:nvPr>
          </p:nvSpPr>
          <p:spPr bwMode="auto">
            <a:xfrm>
              <a:off x="2160" y="2189"/>
              <a:ext cx="245" cy="283"/>
            </a:xfrm>
            <a:prstGeom prst="rect">
              <a:avLst/>
            </a:prstGeom>
            <a:noFill/>
            <a:ln w="9525">
              <a:noFill/>
              <a:miter lim="800000"/>
              <a:headEnd/>
              <a:tailEnd/>
            </a:ln>
          </p:spPr>
          <p:txBody>
            <a:bodyPr wrap="none">
              <a:spAutoFit/>
            </a:bodyPr>
            <a:lstStyle/>
            <a:p>
              <a:r>
                <a:rPr lang="en-US" sz="2000">
                  <a:solidFill>
                    <a:srgbClr val="0000FF"/>
                  </a:solidFill>
                </a:rPr>
                <a:t>C</a:t>
              </a:r>
              <a:endParaRPr lang="en-US" sz="2000"/>
            </a:p>
          </p:txBody>
        </p:sp>
        <p:cxnSp>
          <p:nvCxnSpPr>
            <p:cNvPr id="40" name="AutoShape 40"/>
            <p:cNvCxnSpPr>
              <a:cxnSpLocks noChangeShapeType="1"/>
              <a:stCxn id="38" idx="4"/>
              <a:endCxn id="36" idx="6"/>
            </p:cNvCxnSpPr>
            <p:nvPr>
              <p:custDataLst>
                <p:tags r:id="rId30"/>
              </p:custDataLst>
            </p:nvPr>
          </p:nvCxnSpPr>
          <p:spPr bwMode="auto">
            <a:xfrm rot="5400000">
              <a:off x="1712" y="2273"/>
              <a:ext cx="334" cy="443"/>
            </a:xfrm>
            <a:prstGeom prst="curvedConnector2">
              <a:avLst/>
            </a:prstGeom>
            <a:noFill/>
            <a:ln w="9525">
              <a:solidFill>
                <a:schemeClr val="tx1"/>
              </a:solidFill>
              <a:round/>
              <a:headEnd/>
              <a:tailEnd type="triangle" w="med" len="med"/>
            </a:ln>
          </p:spPr>
        </p:cxnSp>
        <p:cxnSp>
          <p:nvCxnSpPr>
            <p:cNvPr id="41" name="AutoShape 41"/>
            <p:cNvCxnSpPr>
              <a:cxnSpLocks noChangeShapeType="1"/>
              <a:stCxn id="36" idx="2"/>
              <a:endCxn id="34" idx="4"/>
            </p:cNvCxnSpPr>
            <p:nvPr>
              <p:custDataLst>
                <p:tags r:id="rId31"/>
              </p:custDataLst>
            </p:nvPr>
          </p:nvCxnSpPr>
          <p:spPr bwMode="auto">
            <a:xfrm rot="10800000">
              <a:off x="844" y="2471"/>
              <a:ext cx="620" cy="191"/>
            </a:xfrm>
            <a:prstGeom prst="curvedConnector2">
              <a:avLst/>
            </a:prstGeom>
            <a:noFill/>
            <a:ln w="9525">
              <a:solidFill>
                <a:schemeClr val="tx1"/>
              </a:solidFill>
              <a:round/>
              <a:headEnd/>
              <a:tailEnd type="triangle" w="med" len="med"/>
            </a:ln>
          </p:spPr>
        </p:cxnSp>
        <p:cxnSp>
          <p:nvCxnSpPr>
            <p:cNvPr id="42" name="AutoShape 42"/>
            <p:cNvCxnSpPr>
              <a:cxnSpLocks noChangeShapeType="1"/>
              <a:stCxn id="34" idx="6"/>
              <a:endCxn id="36" idx="0"/>
            </p:cNvCxnSpPr>
            <p:nvPr>
              <p:custDataLst>
                <p:tags r:id="rId32"/>
              </p:custDataLst>
            </p:nvPr>
          </p:nvCxnSpPr>
          <p:spPr bwMode="auto">
            <a:xfrm>
              <a:off x="940" y="2375"/>
              <a:ext cx="620" cy="191"/>
            </a:xfrm>
            <a:prstGeom prst="curvedConnector2">
              <a:avLst/>
            </a:prstGeom>
            <a:noFill/>
            <a:ln w="9525">
              <a:solidFill>
                <a:schemeClr val="tx1"/>
              </a:solidFill>
              <a:round/>
              <a:headEnd/>
              <a:tailEnd type="triangle" w="med" len="med"/>
            </a:ln>
          </p:spPr>
        </p:cxnSp>
        <p:sp>
          <p:nvSpPr>
            <p:cNvPr id="43" name="Oval 43"/>
            <p:cNvSpPr>
              <a:spLocks noChangeAspect="1" noChangeArrowheads="1"/>
            </p:cNvSpPr>
            <p:nvPr>
              <p:custDataLst>
                <p:tags r:id="rId33"/>
              </p:custDataLst>
            </p:nvPr>
          </p:nvSpPr>
          <p:spPr bwMode="auto">
            <a:xfrm>
              <a:off x="1344" y="1949"/>
              <a:ext cx="180" cy="180"/>
            </a:xfrm>
            <a:prstGeom prst="ellipse">
              <a:avLst/>
            </a:prstGeom>
            <a:solidFill>
              <a:schemeClr val="bg1"/>
            </a:solidFill>
            <a:ln w="28575">
              <a:solidFill>
                <a:srgbClr val="FF00FF"/>
              </a:solidFill>
              <a:round/>
              <a:headEnd/>
              <a:tailEnd/>
            </a:ln>
          </p:spPr>
          <p:txBody>
            <a:bodyPr wrap="none" anchor="ctr"/>
            <a:lstStyle/>
            <a:p>
              <a:pPr algn="ctr"/>
              <a:endParaRPr lang="en-US" sz="2000"/>
            </a:p>
          </p:txBody>
        </p:sp>
        <p:cxnSp>
          <p:nvCxnSpPr>
            <p:cNvPr id="44" name="AutoShape 44"/>
            <p:cNvCxnSpPr>
              <a:cxnSpLocks noChangeShapeType="1"/>
              <a:stCxn id="38" idx="1"/>
            </p:cNvCxnSpPr>
            <p:nvPr>
              <p:custDataLst>
                <p:tags r:id="rId34"/>
              </p:custDataLst>
            </p:nvPr>
          </p:nvCxnSpPr>
          <p:spPr bwMode="auto">
            <a:xfrm rot="5400000" flipH="1">
              <a:off x="1728" y="1851"/>
              <a:ext cx="115" cy="500"/>
            </a:xfrm>
            <a:prstGeom prst="curvedConnector2">
              <a:avLst/>
            </a:prstGeom>
            <a:noFill/>
            <a:ln w="9525">
              <a:solidFill>
                <a:schemeClr val="tx1"/>
              </a:solidFill>
              <a:round/>
              <a:headEnd/>
              <a:tailEnd type="triangle" w="med" len="med"/>
            </a:ln>
          </p:spPr>
        </p:cxnSp>
        <p:sp>
          <p:nvSpPr>
            <p:cNvPr id="45" name="Text Box 45"/>
            <p:cNvSpPr txBox="1">
              <a:spLocks noChangeArrowheads="1"/>
            </p:cNvSpPr>
            <p:nvPr>
              <p:custDataLst>
                <p:tags r:id="rId35"/>
              </p:custDataLst>
            </p:nvPr>
          </p:nvSpPr>
          <p:spPr bwMode="auto">
            <a:xfrm>
              <a:off x="1440" y="1747"/>
              <a:ext cx="258" cy="283"/>
            </a:xfrm>
            <a:prstGeom prst="rect">
              <a:avLst/>
            </a:prstGeom>
            <a:noFill/>
            <a:ln w="9525">
              <a:noFill/>
              <a:miter lim="800000"/>
              <a:headEnd/>
              <a:tailEnd/>
            </a:ln>
          </p:spPr>
          <p:txBody>
            <a:bodyPr wrap="none">
              <a:spAutoFit/>
            </a:bodyPr>
            <a:lstStyle/>
            <a:p>
              <a:r>
                <a:rPr lang="en-US" sz="2000">
                  <a:solidFill>
                    <a:srgbClr val="FF00FF"/>
                  </a:solidFill>
                </a:rPr>
                <a:t>D</a:t>
              </a:r>
            </a:p>
          </p:txBody>
        </p:sp>
      </p:grpSp>
    </p:spTree>
    <p:extLst>
      <p:ext uri="{BB962C8B-B14F-4D97-AF65-F5344CB8AC3E}">
        <p14:creationId xmlns:p14="http://schemas.microsoft.com/office/powerpoint/2010/main" val="261329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ADTs so far</a:t>
            </a:r>
          </a:p>
        </p:txBody>
      </p:sp>
      <p:sp>
        <p:nvSpPr>
          <p:cNvPr id="3" name="Content Placeholder 2"/>
          <p:cNvSpPr>
            <a:spLocks noGrp="1"/>
          </p:cNvSpPr>
          <p:nvPr>
            <p:ph idx="1"/>
          </p:nvPr>
        </p:nvSpPr>
        <p:spPr/>
        <p:txBody>
          <a:bodyPr>
            <a:normAutofit/>
          </a:bodyPr>
          <a:lstStyle/>
          <a:p>
            <a:r>
              <a:rPr lang="en-US" sz="2800" dirty="0"/>
              <a:t>We’ve seen:</a:t>
            </a:r>
          </a:p>
          <a:p>
            <a:r>
              <a:rPr lang="en-US" sz="2800" dirty="0"/>
              <a:t>Queues and Stacks</a:t>
            </a:r>
          </a:p>
          <a:p>
            <a:pPr lvl="1"/>
            <a:r>
              <a:rPr lang="en-US" sz="2400" dirty="0"/>
              <a:t>Our data points have some order we’re maintaining</a:t>
            </a:r>
          </a:p>
          <a:p>
            <a:r>
              <a:rPr lang="en-US" sz="2800" dirty="0"/>
              <a:t>Priority Queues</a:t>
            </a:r>
          </a:p>
          <a:p>
            <a:pPr lvl="1"/>
            <a:r>
              <a:rPr lang="en-US" sz="2400" dirty="0"/>
              <a:t>Our data had some priority we needed to keep track of.</a:t>
            </a:r>
          </a:p>
          <a:p>
            <a:r>
              <a:rPr lang="en-US" sz="2800" dirty="0"/>
              <a:t>Dictionaries</a:t>
            </a:r>
          </a:p>
          <a:p>
            <a:pPr lvl="1"/>
            <a:r>
              <a:rPr lang="en-US" sz="2400" dirty="0"/>
              <a:t>Our data points came as (key, value) pairs.</a:t>
            </a:r>
          </a:p>
        </p:txBody>
      </p:sp>
      <p:sp>
        <p:nvSpPr>
          <p:cNvPr id="4" name="Date Placeholder 3">
            <a:extLst>
              <a:ext uri="{FF2B5EF4-FFF2-40B4-BE49-F238E27FC236}">
                <a16:creationId xmlns:a16="http://schemas.microsoft.com/office/drawing/2014/main" id="{497A5D65-6B42-074F-885D-7A779BFCC9BC}"/>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1C3BC2C5-E239-164F-AA35-642435E45877}"/>
              </a:ext>
            </a:extLst>
          </p:cNvPr>
          <p:cNvSpPr>
            <a:spLocks noGrp="1"/>
          </p:cNvSpPr>
          <p:nvPr>
            <p:ph type="sldNum" sz="quarter" idx="12"/>
          </p:nvPr>
        </p:nvSpPr>
        <p:spPr/>
        <p:txBody>
          <a:bodyPr/>
          <a:lstStyle/>
          <a:p>
            <a:fld id="{26EF018D-A113-44B2-BA5D-E3BD5C944D75}" type="slidenum">
              <a:rPr lang="en-US" smtClean="0"/>
              <a:t>3</a:t>
            </a:fld>
            <a:endParaRPr lang="en-US"/>
          </a:p>
        </p:txBody>
      </p:sp>
    </p:spTree>
    <p:extLst>
      <p:ext uri="{BB962C8B-B14F-4D97-AF65-F5344CB8AC3E}">
        <p14:creationId xmlns:p14="http://schemas.microsoft.com/office/powerpoint/2010/main" val="345287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Which is better?</a:t>
            </a:r>
          </a:p>
        </p:txBody>
      </p:sp>
      <p:sp>
        <p:nvSpPr>
          <p:cNvPr id="3" name="Content Placeholder 2"/>
          <p:cNvSpPr>
            <a:spLocks noGrp="1"/>
          </p:cNvSpPr>
          <p:nvPr>
            <p:ph idx="1"/>
            <p:custDataLst>
              <p:tags r:id="rId2"/>
            </p:custDataLst>
          </p:nvPr>
        </p:nvSpPr>
        <p:spPr/>
        <p:txBody>
          <a:bodyPr/>
          <a:lstStyle/>
          <a:p>
            <a:pPr marL="0" indent="0">
              <a:buNone/>
            </a:pPr>
            <a:r>
              <a:rPr lang="en-US" dirty="0"/>
              <a:t>Graphs are often sparse:</a:t>
            </a:r>
          </a:p>
          <a:p>
            <a:r>
              <a:rPr lang="en-US" dirty="0"/>
              <a:t>Streets form grids </a:t>
            </a:r>
          </a:p>
          <a:p>
            <a:pPr lvl="1"/>
            <a:r>
              <a:rPr lang="en-US" dirty="0"/>
              <a:t>every corner is not connected to every other corner</a:t>
            </a:r>
          </a:p>
          <a:p>
            <a:r>
              <a:rPr lang="en-US" dirty="0"/>
              <a:t>Airlines rarely fly to all possible cities </a:t>
            </a:r>
          </a:p>
          <a:p>
            <a:pPr lvl="1"/>
            <a:r>
              <a:rPr lang="en-US" dirty="0"/>
              <a:t>or if they do it is to/from a hub rather than directly to/from all small cities to other small cities</a:t>
            </a:r>
          </a:p>
          <a:p>
            <a:pPr marL="0" indent="0">
              <a:buNone/>
            </a:pPr>
            <a:endParaRPr lang="en-US" dirty="0"/>
          </a:p>
          <a:p>
            <a:pPr marL="0" indent="0">
              <a:buNone/>
            </a:pPr>
            <a:r>
              <a:rPr lang="en-US" dirty="0"/>
              <a:t>Adjacency lists should generally be your default choice</a:t>
            </a:r>
          </a:p>
        </p:txBody>
      </p:sp>
      <p:sp>
        <p:nvSpPr>
          <p:cNvPr id="6" name="Slide Number Placeholder 5"/>
          <p:cNvSpPr>
            <a:spLocks noGrp="1"/>
          </p:cNvSpPr>
          <p:nvPr>
            <p:ph type="sldNum" sz="quarter" idx="12"/>
            <p:custDataLst>
              <p:tags r:id="rId3"/>
            </p:custDataLst>
          </p:nvPr>
        </p:nvSpPr>
        <p:spPr/>
        <p:txBody>
          <a:bodyPr/>
          <a:lstStyle/>
          <a:p>
            <a:fld id="{2781ADA0-3BB4-460A-B7EB-C1A8DEAFE2E2}" type="slidenum">
              <a:rPr lang="en-US" smtClean="0"/>
              <a:t>30</a:t>
            </a:fld>
            <a:endParaRPr lang="en-US"/>
          </a:p>
        </p:txBody>
      </p:sp>
      <p:sp>
        <p:nvSpPr>
          <p:cNvPr id="4" name="Date Placeholder 3"/>
          <p:cNvSpPr>
            <a:spLocks noGrp="1"/>
          </p:cNvSpPr>
          <p:nvPr>
            <p:ph type="dt" sz="half" idx="10"/>
            <p:custDataLst>
              <p:tags r:id="rId4"/>
            </p:custDataLst>
          </p:nvPr>
        </p:nvSpPr>
        <p:spPr/>
        <p:txBody>
          <a:bodyPr/>
          <a:lstStyle/>
          <a:p>
            <a:pPr>
              <a:defRPr/>
            </a:pPr>
            <a:r>
              <a:rPr lang="en-US"/>
              <a:t>8/05/2022</a:t>
            </a:r>
          </a:p>
        </p:txBody>
      </p:sp>
    </p:spTree>
    <p:extLst>
      <p:ext uri="{BB962C8B-B14F-4D97-AF65-F5344CB8AC3E}">
        <p14:creationId xmlns:p14="http://schemas.microsoft.com/office/powerpoint/2010/main" val="2825254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9D50-CD81-EA46-B4C5-7E16D5BF8D50}"/>
              </a:ext>
            </a:extLst>
          </p:cNvPr>
          <p:cNvSpPr>
            <a:spLocks noGrp="1"/>
          </p:cNvSpPr>
          <p:nvPr>
            <p:ph type="title"/>
          </p:nvPr>
        </p:nvSpPr>
        <p:spPr/>
        <p:txBody>
          <a:bodyPr/>
          <a:lstStyle/>
          <a:p>
            <a:r>
              <a:rPr lang="en-US" dirty="0"/>
              <a:t>Some other special graphs we’ve seen</a:t>
            </a:r>
          </a:p>
        </p:txBody>
      </p:sp>
      <p:sp>
        <p:nvSpPr>
          <p:cNvPr id="4" name="Date Placeholder 3">
            <a:extLst>
              <a:ext uri="{FF2B5EF4-FFF2-40B4-BE49-F238E27FC236}">
                <a16:creationId xmlns:a16="http://schemas.microsoft.com/office/drawing/2014/main" id="{4DE63F7E-1C45-6F46-B24E-58F188C823D1}"/>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A1FB4279-574D-8E4F-B2FD-FBC97EB7C34C}"/>
              </a:ext>
            </a:extLst>
          </p:cNvPr>
          <p:cNvSpPr>
            <a:spLocks noGrp="1"/>
          </p:cNvSpPr>
          <p:nvPr>
            <p:ph type="sldNum" sz="quarter" idx="12"/>
          </p:nvPr>
        </p:nvSpPr>
        <p:spPr/>
        <p:txBody>
          <a:bodyPr/>
          <a:lstStyle/>
          <a:p>
            <a:fld id="{26EF018D-A113-44B2-BA5D-E3BD5C944D75}" type="slidenum">
              <a:rPr lang="en-US" smtClean="0"/>
              <a:t>31</a:t>
            </a:fld>
            <a:endParaRPr lang="en-US"/>
          </a:p>
        </p:txBody>
      </p:sp>
      <p:pic>
        <p:nvPicPr>
          <p:cNvPr id="5122" name="Picture 2" descr="Dog with Glasses | Flyby | The Harvard Crimson">
            <a:extLst>
              <a:ext uri="{FF2B5EF4-FFF2-40B4-BE49-F238E27FC236}">
                <a16:creationId xmlns:a16="http://schemas.microsoft.com/office/drawing/2014/main" id="{54EC25D3-212D-4146-BE24-2C99A8B8B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6096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5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custDataLst>
              <p:tags r:id="rId1"/>
            </p:custDataLst>
          </p:nvPr>
        </p:nvSpPr>
        <p:spPr/>
        <p:txBody>
          <a:bodyPr/>
          <a:lstStyle/>
          <a:p>
            <a:pPr eaLnBrk="1" hangingPunct="1"/>
            <a:r>
              <a:rPr lang="en-US"/>
              <a:t>Trees as graphs</a:t>
            </a:r>
          </a:p>
        </p:txBody>
      </p:sp>
      <p:sp>
        <p:nvSpPr>
          <p:cNvPr id="58370" name="Content Placeholder 2"/>
          <p:cNvSpPr>
            <a:spLocks noGrp="1"/>
          </p:cNvSpPr>
          <p:nvPr>
            <p:ph idx="1"/>
            <p:custDataLst>
              <p:tags r:id="rId2"/>
            </p:custDataLst>
          </p:nvPr>
        </p:nvSpPr>
        <p:spPr>
          <a:xfrm>
            <a:off x="838200" y="1600200"/>
            <a:ext cx="5257800" cy="4495800"/>
          </a:xfrm>
        </p:spPr>
        <p:txBody>
          <a:bodyPr>
            <a:normAutofit/>
          </a:bodyPr>
          <a:lstStyle/>
          <a:p>
            <a:pPr eaLnBrk="1" hangingPunct="1">
              <a:buFontTx/>
              <a:buNone/>
            </a:pPr>
            <a:r>
              <a:rPr lang="en-US" dirty="0"/>
              <a:t>In graph theory, </a:t>
            </a:r>
          </a:p>
          <a:p>
            <a:pPr eaLnBrk="1" hangingPunct="1">
              <a:buFontTx/>
              <a:buNone/>
            </a:pPr>
            <a:r>
              <a:rPr lang="en-US" dirty="0"/>
              <a:t>we say a </a:t>
            </a:r>
            <a:r>
              <a:rPr lang="en-US" dirty="0">
                <a:solidFill>
                  <a:schemeClr val="accent2"/>
                </a:solidFill>
              </a:rPr>
              <a:t>tree</a:t>
            </a:r>
            <a:r>
              <a:rPr lang="en-US" dirty="0"/>
              <a:t> is a graph that is:</a:t>
            </a:r>
          </a:p>
          <a:p>
            <a:pPr lvl="1" eaLnBrk="1" hangingPunct="1"/>
            <a:r>
              <a:rPr lang="en-US" dirty="0"/>
              <a:t>undirected</a:t>
            </a:r>
          </a:p>
          <a:p>
            <a:pPr lvl="1" eaLnBrk="1" hangingPunct="1"/>
            <a:r>
              <a:rPr lang="en-US" dirty="0"/>
              <a:t>acyclic</a:t>
            </a:r>
          </a:p>
          <a:p>
            <a:pPr lvl="1" eaLnBrk="1" hangingPunct="1"/>
            <a:r>
              <a:rPr lang="en-US" dirty="0"/>
              <a:t>connected</a:t>
            </a:r>
          </a:p>
          <a:p>
            <a:pPr eaLnBrk="1" hangingPunct="1"/>
            <a:endParaRPr lang="en-US" dirty="0"/>
          </a:p>
          <a:p>
            <a:pPr lvl="1" eaLnBrk="1" hangingPunct="1">
              <a:buFontTx/>
              <a:buNone/>
            </a:pPr>
            <a:endParaRPr lang="en-US" dirty="0"/>
          </a:p>
          <a:p>
            <a:pPr marL="0" indent="0">
              <a:buNone/>
            </a:pPr>
            <a:r>
              <a:rPr lang="en-US" dirty="0"/>
              <a:t>How does this relate to the trees we know and love?...</a:t>
            </a:r>
          </a:p>
        </p:txBody>
      </p:sp>
      <p:sp>
        <p:nvSpPr>
          <p:cNvPr id="58371" name="Date Placeholder 3"/>
          <p:cNvSpPr>
            <a:spLocks noGrp="1"/>
          </p:cNvSpPr>
          <p:nvPr>
            <p:ph type="dt" sz="quarter" idx="10"/>
            <p:custDataLst>
              <p:tags r:id="rId3"/>
            </p:custDataLst>
          </p:nvPr>
        </p:nvSpPr>
        <p:spPr>
          <a:noFill/>
        </p:spPr>
        <p:txBody>
          <a:bodyPr/>
          <a:lstStyle/>
          <a:p>
            <a:r>
              <a:rPr lang="en-US"/>
              <a:t>8/05/2022</a:t>
            </a:r>
          </a:p>
        </p:txBody>
      </p:sp>
      <p:sp>
        <p:nvSpPr>
          <p:cNvPr id="58372" name="Slide Number Placeholder 4"/>
          <p:cNvSpPr>
            <a:spLocks noGrp="1"/>
          </p:cNvSpPr>
          <p:nvPr>
            <p:ph type="sldNum" sz="quarter" idx="12"/>
            <p:custDataLst>
              <p:tags r:id="rId4"/>
            </p:custDataLst>
          </p:nvPr>
        </p:nvSpPr>
        <p:spPr>
          <a:noFill/>
        </p:spPr>
        <p:txBody>
          <a:bodyPr/>
          <a:lstStyle/>
          <a:p>
            <a:fld id="{1012EC34-BCBD-411B-AAD8-D74DF9142512}" type="slidenum">
              <a:rPr lang="en-US" smtClean="0"/>
              <a:pPr/>
              <a:t>32</a:t>
            </a:fld>
            <a:endParaRPr lang="en-US"/>
          </a:p>
        </p:txBody>
      </p:sp>
      <p:grpSp>
        <p:nvGrpSpPr>
          <p:cNvPr id="58373" name="Group 19"/>
          <p:cNvGrpSpPr>
            <a:grpSpLocks/>
          </p:cNvGrpSpPr>
          <p:nvPr>
            <p:custDataLst>
              <p:tags r:id="rId5"/>
            </p:custDataLst>
          </p:nvPr>
        </p:nvGrpSpPr>
        <p:grpSpPr bwMode="auto">
          <a:xfrm>
            <a:off x="7620000" y="1981200"/>
            <a:ext cx="1295400" cy="3886200"/>
            <a:chOff x="3984" y="1008"/>
            <a:chExt cx="1104" cy="2928"/>
          </a:xfrm>
        </p:grpSpPr>
        <p:sp>
          <p:nvSpPr>
            <p:cNvPr id="58375" name="Oval 4"/>
            <p:cNvSpPr>
              <a:spLocks noChangeAspect="1" noChangeArrowheads="1"/>
            </p:cNvSpPr>
            <p:nvPr>
              <p:custDataLst>
                <p:tags r:id="rId7"/>
              </p:custDataLst>
            </p:nvPr>
          </p:nvSpPr>
          <p:spPr bwMode="auto">
            <a:xfrm>
              <a:off x="4416" y="2016"/>
              <a:ext cx="288" cy="288"/>
            </a:xfrm>
            <a:prstGeom prst="ellipse">
              <a:avLst/>
            </a:prstGeom>
            <a:noFill/>
            <a:ln w="38100">
              <a:solidFill>
                <a:schemeClr val="tx1"/>
              </a:solidFill>
              <a:round/>
              <a:headEnd/>
              <a:tailEnd/>
            </a:ln>
          </p:spPr>
          <p:txBody>
            <a:bodyPr wrap="none" anchor="ctr"/>
            <a:lstStyle/>
            <a:p>
              <a:pPr algn="ctr"/>
              <a:r>
                <a:rPr lang="en-US" sz="2000"/>
                <a:t>A</a:t>
              </a:r>
            </a:p>
          </p:txBody>
        </p:sp>
        <p:cxnSp>
          <p:nvCxnSpPr>
            <p:cNvPr id="58376" name="AutoShape 5"/>
            <p:cNvCxnSpPr>
              <a:cxnSpLocks noChangeShapeType="1"/>
              <a:stCxn id="58375" idx="0"/>
              <a:endCxn id="58378" idx="4"/>
            </p:cNvCxnSpPr>
            <p:nvPr>
              <p:custDataLst>
                <p:tags r:id="rId8"/>
              </p:custDataLst>
            </p:nvPr>
          </p:nvCxnSpPr>
          <p:spPr bwMode="auto">
            <a:xfrm flipV="1">
              <a:off x="4560" y="1740"/>
              <a:ext cx="0" cy="264"/>
            </a:xfrm>
            <a:prstGeom prst="straightConnector1">
              <a:avLst/>
            </a:prstGeom>
            <a:noFill/>
            <a:ln w="9525">
              <a:solidFill>
                <a:schemeClr val="tx1"/>
              </a:solidFill>
              <a:round/>
              <a:headEnd/>
              <a:tailEnd/>
            </a:ln>
          </p:spPr>
        </p:cxnSp>
        <p:cxnSp>
          <p:nvCxnSpPr>
            <p:cNvPr id="58377" name="AutoShape 6"/>
            <p:cNvCxnSpPr>
              <a:cxnSpLocks noChangeShapeType="1"/>
              <a:stCxn id="58375" idx="4"/>
              <a:endCxn id="58383" idx="0"/>
            </p:cNvCxnSpPr>
            <p:nvPr>
              <p:custDataLst>
                <p:tags r:id="rId9"/>
              </p:custDataLst>
            </p:nvPr>
          </p:nvCxnSpPr>
          <p:spPr bwMode="auto">
            <a:xfrm>
              <a:off x="4560" y="2316"/>
              <a:ext cx="2" cy="264"/>
            </a:xfrm>
            <a:prstGeom prst="straightConnector1">
              <a:avLst/>
            </a:prstGeom>
            <a:noFill/>
            <a:ln w="9525">
              <a:solidFill>
                <a:schemeClr val="tx1"/>
              </a:solidFill>
              <a:round/>
              <a:headEnd/>
              <a:tailEnd/>
            </a:ln>
          </p:spPr>
        </p:cxnSp>
        <p:sp>
          <p:nvSpPr>
            <p:cNvPr id="58378" name="Oval 7"/>
            <p:cNvSpPr>
              <a:spLocks noChangeAspect="1" noChangeArrowheads="1"/>
            </p:cNvSpPr>
            <p:nvPr>
              <p:custDataLst>
                <p:tags r:id="rId10"/>
              </p:custDataLst>
            </p:nvPr>
          </p:nvSpPr>
          <p:spPr bwMode="auto">
            <a:xfrm>
              <a:off x="4416" y="1440"/>
              <a:ext cx="288" cy="288"/>
            </a:xfrm>
            <a:prstGeom prst="ellipse">
              <a:avLst/>
            </a:prstGeom>
            <a:noFill/>
            <a:ln w="38100">
              <a:solidFill>
                <a:schemeClr val="tx1"/>
              </a:solidFill>
              <a:round/>
              <a:headEnd/>
              <a:tailEnd/>
            </a:ln>
          </p:spPr>
          <p:txBody>
            <a:bodyPr wrap="none" anchor="ctr"/>
            <a:lstStyle/>
            <a:p>
              <a:pPr algn="ctr"/>
              <a:r>
                <a:rPr lang="en-US" sz="2000"/>
                <a:t>B</a:t>
              </a:r>
            </a:p>
          </p:txBody>
        </p:sp>
        <p:sp>
          <p:nvSpPr>
            <p:cNvPr id="58379" name="Oval 8"/>
            <p:cNvSpPr>
              <a:spLocks noChangeAspect="1" noChangeArrowheads="1"/>
            </p:cNvSpPr>
            <p:nvPr>
              <p:custDataLst>
                <p:tags r:id="rId11"/>
              </p:custDataLst>
            </p:nvPr>
          </p:nvSpPr>
          <p:spPr bwMode="auto">
            <a:xfrm>
              <a:off x="3984" y="1008"/>
              <a:ext cx="288" cy="288"/>
            </a:xfrm>
            <a:prstGeom prst="ellipse">
              <a:avLst/>
            </a:prstGeom>
            <a:noFill/>
            <a:ln w="38100">
              <a:solidFill>
                <a:schemeClr val="tx1"/>
              </a:solidFill>
              <a:round/>
              <a:headEnd/>
              <a:tailEnd/>
            </a:ln>
          </p:spPr>
          <p:txBody>
            <a:bodyPr wrap="none" anchor="ctr"/>
            <a:lstStyle/>
            <a:p>
              <a:pPr algn="ctr"/>
              <a:r>
                <a:rPr lang="en-US" sz="2000"/>
                <a:t>D</a:t>
              </a:r>
            </a:p>
          </p:txBody>
        </p:sp>
        <p:sp>
          <p:nvSpPr>
            <p:cNvPr id="58380" name="Oval 9"/>
            <p:cNvSpPr>
              <a:spLocks noChangeAspect="1" noChangeArrowheads="1"/>
            </p:cNvSpPr>
            <p:nvPr>
              <p:custDataLst>
                <p:tags r:id="rId12"/>
              </p:custDataLst>
            </p:nvPr>
          </p:nvSpPr>
          <p:spPr bwMode="auto">
            <a:xfrm>
              <a:off x="4800" y="1008"/>
              <a:ext cx="288" cy="288"/>
            </a:xfrm>
            <a:prstGeom prst="ellipse">
              <a:avLst/>
            </a:prstGeom>
            <a:noFill/>
            <a:ln w="38100">
              <a:solidFill>
                <a:schemeClr val="tx1"/>
              </a:solidFill>
              <a:round/>
              <a:headEnd/>
              <a:tailEnd/>
            </a:ln>
          </p:spPr>
          <p:txBody>
            <a:bodyPr wrap="none" anchor="ctr"/>
            <a:lstStyle/>
            <a:p>
              <a:pPr algn="ctr"/>
              <a:r>
                <a:rPr lang="en-US" sz="2000"/>
                <a:t>E</a:t>
              </a:r>
            </a:p>
          </p:txBody>
        </p:sp>
        <p:cxnSp>
          <p:nvCxnSpPr>
            <p:cNvPr id="58381" name="AutoShape 10"/>
            <p:cNvCxnSpPr>
              <a:cxnSpLocks noChangeShapeType="1"/>
              <a:stCxn id="58378" idx="7"/>
              <a:endCxn id="58380" idx="3"/>
            </p:cNvCxnSpPr>
            <p:nvPr>
              <p:custDataLst>
                <p:tags r:id="rId13"/>
              </p:custDataLst>
            </p:nvPr>
          </p:nvCxnSpPr>
          <p:spPr bwMode="auto">
            <a:xfrm flipV="1">
              <a:off x="4662" y="1266"/>
              <a:ext cx="180" cy="204"/>
            </a:xfrm>
            <a:prstGeom prst="straightConnector1">
              <a:avLst/>
            </a:prstGeom>
            <a:noFill/>
            <a:ln w="19050">
              <a:solidFill>
                <a:schemeClr val="tx1"/>
              </a:solidFill>
              <a:round/>
              <a:headEnd/>
              <a:tailEnd/>
            </a:ln>
          </p:spPr>
        </p:cxnSp>
        <p:cxnSp>
          <p:nvCxnSpPr>
            <p:cNvPr id="58382" name="AutoShape 11"/>
            <p:cNvCxnSpPr>
              <a:cxnSpLocks noChangeShapeType="1"/>
              <a:stCxn id="58378" idx="1"/>
              <a:endCxn id="58379" idx="5"/>
            </p:cNvCxnSpPr>
            <p:nvPr>
              <p:custDataLst>
                <p:tags r:id="rId14"/>
              </p:custDataLst>
            </p:nvPr>
          </p:nvCxnSpPr>
          <p:spPr bwMode="auto">
            <a:xfrm flipH="1" flipV="1">
              <a:off x="4230" y="1266"/>
              <a:ext cx="228" cy="204"/>
            </a:xfrm>
            <a:prstGeom prst="straightConnector1">
              <a:avLst/>
            </a:prstGeom>
            <a:noFill/>
            <a:ln w="19050">
              <a:solidFill>
                <a:schemeClr val="tx1"/>
              </a:solidFill>
              <a:round/>
              <a:headEnd/>
              <a:tailEnd/>
            </a:ln>
          </p:spPr>
        </p:cxnSp>
        <p:sp>
          <p:nvSpPr>
            <p:cNvPr id="58383" name="Oval 12"/>
            <p:cNvSpPr>
              <a:spLocks noChangeAspect="1" noChangeArrowheads="1"/>
            </p:cNvSpPr>
            <p:nvPr>
              <p:custDataLst>
                <p:tags r:id="rId15"/>
              </p:custDataLst>
            </p:nvPr>
          </p:nvSpPr>
          <p:spPr bwMode="auto">
            <a:xfrm>
              <a:off x="4418" y="2592"/>
              <a:ext cx="288" cy="288"/>
            </a:xfrm>
            <a:prstGeom prst="ellipse">
              <a:avLst/>
            </a:prstGeom>
            <a:noFill/>
            <a:ln w="38100">
              <a:solidFill>
                <a:schemeClr val="tx1"/>
              </a:solidFill>
              <a:round/>
              <a:headEnd/>
              <a:tailEnd/>
            </a:ln>
          </p:spPr>
          <p:txBody>
            <a:bodyPr wrap="none" anchor="ctr"/>
            <a:lstStyle/>
            <a:p>
              <a:pPr algn="ctr"/>
              <a:r>
                <a:rPr lang="en-US" sz="2000"/>
                <a:t>C</a:t>
              </a:r>
            </a:p>
          </p:txBody>
        </p:sp>
        <p:sp>
          <p:nvSpPr>
            <p:cNvPr id="58384" name="Oval 13"/>
            <p:cNvSpPr>
              <a:spLocks noChangeAspect="1" noChangeArrowheads="1"/>
            </p:cNvSpPr>
            <p:nvPr>
              <p:custDataLst>
                <p:tags r:id="rId16"/>
              </p:custDataLst>
            </p:nvPr>
          </p:nvSpPr>
          <p:spPr bwMode="auto">
            <a:xfrm>
              <a:off x="4418" y="3120"/>
              <a:ext cx="288" cy="288"/>
            </a:xfrm>
            <a:prstGeom prst="ellipse">
              <a:avLst/>
            </a:prstGeom>
            <a:noFill/>
            <a:ln w="38100">
              <a:solidFill>
                <a:schemeClr val="tx1"/>
              </a:solidFill>
              <a:round/>
              <a:headEnd/>
              <a:tailEnd/>
            </a:ln>
          </p:spPr>
          <p:txBody>
            <a:bodyPr wrap="none" anchor="ctr"/>
            <a:lstStyle/>
            <a:p>
              <a:pPr algn="ctr"/>
              <a:r>
                <a:rPr lang="en-US" sz="2000"/>
                <a:t>F</a:t>
              </a:r>
            </a:p>
          </p:txBody>
        </p:sp>
        <p:cxnSp>
          <p:nvCxnSpPr>
            <p:cNvPr id="58385" name="AutoShape 14"/>
            <p:cNvCxnSpPr>
              <a:cxnSpLocks noChangeShapeType="1"/>
              <a:stCxn id="58383" idx="4"/>
              <a:endCxn id="58384" idx="0"/>
            </p:cNvCxnSpPr>
            <p:nvPr>
              <p:custDataLst>
                <p:tags r:id="rId17"/>
              </p:custDataLst>
            </p:nvPr>
          </p:nvCxnSpPr>
          <p:spPr bwMode="auto">
            <a:xfrm>
              <a:off x="4562" y="2892"/>
              <a:ext cx="0" cy="216"/>
            </a:xfrm>
            <a:prstGeom prst="straightConnector1">
              <a:avLst/>
            </a:prstGeom>
            <a:noFill/>
            <a:ln w="9525">
              <a:solidFill>
                <a:schemeClr val="tx1"/>
              </a:solidFill>
              <a:round/>
              <a:headEnd/>
              <a:tailEnd/>
            </a:ln>
          </p:spPr>
        </p:cxnSp>
        <p:cxnSp>
          <p:nvCxnSpPr>
            <p:cNvPr id="58386" name="AutoShape 15"/>
            <p:cNvCxnSpPr>
              <a:cxnSpLocks noChangeShapeType="1"/>
              <a:stCxn id="58384" idx="3"/>
              <a:endCxn id="58389" idx="0"/>
            </p:cNvCxnSpPr>
            <p:nvPr>
              <p:custDataLst>
                <p:tags r:id="rId18"/>
              </p:custDataLst>
            </p:nvPr>
          </p:nvCxnSpPr>
          <p:spPr bwMode="auto">
            <a:xfrm flipH="1">
              <a:off x="4201" y="3378"/>
              <a:ext cx="259" cy="258"/>
            </a:xfrm>
            <a:prstGeom prst="straightConnector1">
              <a:avLst/>
            </a:prstGeom>
            <a:noFill/>
            <a:ln w="9525">
              <a:solidFill>
                <a:schemeClr val="tx1"/>
              </a:solidFill>
              <a:round/>
              <a:headEnd/>
              <a:tailEnd/>
            </a:ln>
          </p:spPr>
        </p:cxnSp>
        <p:sp>
          <p:nvSpPr>
            <p:cNvPr id="58387" name="Oval 16"/>
            <p:cNvSpPr>
              <a:spLocks noChangeAspect="1" noChangeArrowheads="1"/>
            </p:cNvSpPr>
            <p:nvPr>
              <p:custDataLst>
                <p:tags r:id="rId19"/>
              </p:custDataLst>
            </p:nvPr>
          </p:nvSpPr>
          <p:spPr bwMode="auto">
            <a:xfrm>
              <a:off x="4779" y="3648"/>
              <a:ext cx="288" cy="288"/>
            </a:xfrm>
            <a:prstGeom prst="ellipse">
              <a:avLst/>
            </a:prstGeom>
            <a:noFill/>
            <a:ln w="38100">
              <a:solidFill>
                <a:schemeClr val="tx1"/>
              </a:solidFill>
              <a:round/>
              <a:headEnd/>
              <a:tailEnd/>
            </a:ln>
          </p:spPr>
          <p:txBody>
            <a:bodyPr wrap="none" anchor="ctr"/>
            <a:lstStyle/>
            <a:p>
              <a:pPr algn="ctr"/>
              <a:r>
                <a:rPr lang="en-US" sz="2000"/>
                <a:t>H</a:t>
              </a:r>
            </a:p>
          </p:txBody>
        </p:sp>
        <p:cxnSp>
          <p:nvCxnSpPr>
            <p:cNvPr id="58388" name="AutoShape 17"/>
            <p:cNvCxnSpPr>
              <a:cxnSpLocks noChangeShapeType="1"/>
              <a:stCxn id="58384" idx="5"/>
              <a:endCxn id="58387" idx="0"/>
            </p:cNvCxnSpPr>
            <p:nvPr>
              <p:custDataLst>
                <p:tags r:id="rId20"/>
              </p:custDataLst>
            </p:nvPr>
          </p:nvCxnSpPr>
          <p:spPr bwMode="auto">
            <a:xfrm>
              <a:off x="4664" y="3378"/>
              <a:ext cx="259" cy="258"/>
            </a:xfrm>
            <a:prstGeom prst="straightConnector1">
              <a:avLst/>
            </a:prstGeom>
            <a:noFill/>
            <a:ln w="9525">
              <a:solidFill>
                <a:schemeClr val="tx1"/>
              </a:solidFill>
              <a:round/>
              <a:headEnd/>
              <a:tailEnd/>
            </a:ln>
          </p:spPr>
        </p:cxnSp>
        <p:sp>
          <p:nvSpPr>
            <p:cNvPr id="58389" name="Oval 18"/>
            <p:cNvSpPr>
              <a:spLocks noChangeAspect="1" noChangeArrowheads="1"/>
            </p:cNvSpPr>
            <p:nvPr>
              <p:custDataLst>
                <p:tags r:id="rId21"/>
              </p:custDataLst>
            </p:nvPr>
          </p:nvSpPr>
          <p:spPr bwMode="auto">
            <a:xfrm>
              <a:off x="4057" y="3648"/>
              <a:ext cx="288" cy="288"/>
            </a:xfrm>
            <a:prstGeom prst="ellipse">
              <a:avLst/>
            </a:prstGeom>
            <a:noFill/>
            <a:ln w="38100">
              <a:solidFill>
                <a:schemeClr val="tx1"/>
              </a:solidFill>
              <a:round/>
              <a:headEnd/>
              <a:tailEnd/>
            </a:ln>
          </p:spPr>
          <p:txBody>
            <a:bodyPr wrap="none" anchor="ctr"/>
            <a:lstStyle/>
            <a:p>
              <a:pPr algn="ctr"/>
              <a:r>
                <a:rPr lang="en-US" sz="2000"/>
                <a:t>G</a:t>
              </a:r>
            </a:p>
          </p:txBody>
        </p:sp>
      </p:grpSp>
      <p:sp>
        <p:nvSpPr>
          <p:cNvPr id="24" name="TextBox 23"/>
          <p:cNvSpPr txBox="1"/>
          <p:nvPr>
            <p:custDataLst>
              <p:tags r:id="rId6"/>
            </p:custDataLst>
          </p:nvPr>
        </p:nvSpPr>
        <p:spPr>
          <a:xfrm>
            <a:off x="6477000" y="1600200"/>
            <a:ext cx="1169872" cy="400110"/>
          </a:xfrm>
          <a:prstGeom prst="rect">
            <a:avLst/>
          </a:prstGeom>
          <a:noFill/>
        </p:spPr>
        <p:txBody>
          <a:bodyPr wrap="none">
            <a:spAutoFit/>
          </a:bodyPr>
          <a:lstStyle/>
          <a:p>
            <a:pPr>
              <a:defRPr/>
            </a:pPr>
            <a:r>
              <a:rPr lang="en-US" sz="2000" dirty="0"/>
              <a:t>Example: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custDataLst>
              <p:tags r:id="rId1"/>
            </p:custDataLst>
          </p:nvPr>
        </p:nvSpPr>
        <p:spPr/>
        <p:txBody>
          <a:bodyPr/>
          <a:lstStyle/>
          <a:p>
            <a:pPr eaLnBrk="1" hangingPunct="1"/>
            <a:r>
              <a:rPr lang="en-US"/>
              <a:t>Rooted Trees</a:t>
            </a:r>
          </a:p>
        </p:txBody>
      </p:sp>
      <p:sp>
        <p:nvSpPr>
          <p:cNvPr id="60418" name="Content Placeholder 2"/>
          <p:cNvSpPr>
            <a:spLocks noGrp="1"/>
          </p:cNvSpPr>
          <p:nvPr>
            <p:ph idx="1"/>
            <p:custDataLst>
              <p:tags r:id="rId2"/>
            </p:custDataLst>
          </p:nvPr>
        </p:nvSpPr>
        <p:spPr>
          <a:xfrm>
            <a:off x="838200" y="1295400"/>
            <a:ext cx="9144000" cy="2286000"/>
          </a:xfrm>
        </p:spPr>
        <p:txBody>
          <a:bodyPr>
            <a:normAutofit/>
          </a:bodyPr>
          <a:lstStyle/>
          <a:p>
            <a:pPr eaLnBrk="1" hangingPunct="1"/>
            <a:r>
              <a:rPr lang="en-US" sz="2400" dirty="0"/>
              <a:t>We are more accustomed to </a:t>
            </a:r>
            <a:r>
              <a:rPr lang="en-US" sz="2400" dirty="0">
                <a:solidFill>
                  <a:schemeClr val="accent2"/>
                </a:solidFill>
              </a:rPr>
              <a:t>rooted trees</a:t>
            </a:r>
            <a:r>
              <a:rPr lang="en-US" sz="2400" dirty="0"/>
              <a:t> where:</a:t>
            </a:r>
          </a:p>
          <a:p>
            <a:pPr lvl="1" eaLnBrk="1" hangingPunct="1"/>
            <a:r>
              <a:rPr lang="en-US" sz="2000" dirty="0"/>
              <a:t>We identify a unique (“special”) root</a:t>
            </a:r>
          </a:p>
          <a:p>
            <a:pPr lvl="1" eaLnBrk="1" hangingPunct="1"/>
            <a:r>
              <a:rPr lang="en-US" sz="2000" dirty="0"/>
              <a:t>We think of edges as </a:t>
            </a:r>
            <a:r>
              <a:rPr lang="en-US" sz="2000" b="1" dirty="0"/>
              <a:t>directed</a:t>
            </a:r>
            <a:r>
              <a:rPr lang="en-US" sz="2000" dirty="0"/>
              <a:t>: parent to children</a:t>
            </a:r>
          </a:p>
          <a:p>
            <a:pPr lvl="1" eaLnBrk="1" hangingPunct="1"/>
            <a:endParaRPr lang="en-US" sz="800" dirty="0"/>
          </a:p>
          <a:p>
            <a:pPr eaLnBrk="1" hangingPunct="1"/>
            <a:r>
              <a:rPr lang="en-US" sz="2400" dirty="0"/>
              <a:t>Given a tree, once you pick a root, you have a unique rooted tree (just drawn differently and with undirected edges)</a:t>
            </a:r>
          </a:p>
        </p:txBody>
      </p:sp>
      <p:sp>
        <p:nvSpPr>
          <p:cNvPr id="60419" name="Date Placeholder 3"/>
          <p:cNvSpPr>
            <a:spLocks noGrp="1"/>
          </p:cNvSpPr>
          <p:nvPr>
            <p:ph type="dt" sz="quarter" idx="10"/>
            <p:custDataLst>
              <p:tags r:id="rId3"/>
            </p:custDataLst>
          </p:nvPr>
        </p:nvSpPr>
        <p:spPr>
          <a:noFill/>
        </p:spPr>
        <p:txBody>
          <a:bodyPr/>
          <a:lstStyle/>
          <a:p>
            <a:r>
              <a:rPr lang="en-US"/>
              <a:t>8/05/2022</a:t>
            </a:r>
          </a:p>
        </p:txBody>
      </p:sp>
      <p:sp>
        <p:nvSpPr>
          <p:cNvPr id="60420" name="Slide Number Placeholder 4"/>
          <p:cNvSpPr>
            <a:spLocks noGrp="1"/>
          </p:cNvSpPr>
          <p:nvPr>
            <p:ph type="sldNum" sz="quarter" idx="12"/>
            <p:custDataLst>
              <p:tags r:id="rId4"/>
            </p:custDataLst>
          </p:nvPr>
        </p:nvSpPr>
        <p:spPr>
          <a:noFill/>
        </p:spPr>
        <p:txBody>
          <a:bodyPr/>
          <a:lstStyle/>
          <a:p>
            <a:fld id="{4BADAE64-360C-408B-96B5-768B55AE8B6A}" type="slidenum">
              <a:rPr lang="en-US" smtClean="0"/>
              <a:pPr/>
              <a:t>33</a:t>
            </a:fld>
            <a:endParaRPr lang="en-US"/>
          </a:p>
        </p:txBody>
      </p:sp>
      <p:grpSp>
        <p:nvGrpSpPr>
          <p:cNvPr id="60421" name="Group 20"/>
          <p:cNvGrpSpPr>
            <a:grpSpLocks/>
          </p:cNvGrpSpPr>
          <p:nvPr>
            <p:custDataLst>
              <p:tags r:id="rId5"/>
            </p:custDataLst>
          </p:nvPr>
        </p:nvGrpSpPr>
        <p:grpSpPr bwMode="auto">
          <a:xfrm>
            <a:off x="3671202" y="3421061"/>
            <a:ext cx="1295400" cy="3071813"/>
            <a:chOff x="3984" y="1008"/>
            <a:chExt cx="1104" cy="2928"/>
          </a:xfrm>
        </p:grpSpPr>
        <p:sp>
          <p:nvSpPr>
            <p:cNvPr id="60440" name="Oval 21"/>
            <p:cNvSpPr>
              <a:spLocks noChangeAspect="1" noChangeArrowheads="1"/>
            </p:cNvSpPr>
            <p:nvPr>
              <p:custDataLst>
                <p:tags r:id="rId24"/>
              </p:custDataLst>
            </p:nvPr>
          </p:nvSpPr>
          <p:spPr bwMode="auto">
            <a:xfrm>
              <a:off x="4416" y="2016"/>
              <a:ext cx="288" cy="288"/>
            </a:xfrm>
            <a:prstGeom prst="ellipse">
              <a:avLst/>
            </a:prstGeom>
            <a:noFill/>
            <a:ln w="38100">
              <a:solidFill>
                <a:srgbClr val="FF0000"/>
              </a:solidFill>
              <a:round/>
              <a:headEnd/>
              <a:tailEnd/>
            </a:ln>
          </p:spPr>
          <p:txBody>
            <a:bodyPr wrap="none" anchor="ctr"/>
            <a:lstStyle/>
            <a:p>
              <a:pPr algn="ctr"/>
              <a:r>
                <a:rPr lang="en-US" sz="2000" dirty="0"/>
                <a:t>A</a:t>
              </a:r>
            </a:p>
          </p:txBody>
        </p:sp>
        <p:cxnSp>
          <p:nvCxnSpPr>
            <p:cNvPr id="60441" name="AutoShape 22"/>
            <p:cNvCxnSpPr>
              <a:cxnSpLocks noChangeShapeType="1"/>
              <a:stCxn id="60440" idx="0"/>
              <a:endCxn id="60443" idx="4"/>
            </p:cNvCxnSpPr>
            <p:nvPr>
              <p:custDataLst>
                <p:tags r:id="rId25"/>
              </p:custDataLst>
            </p:nvPr>
          </p:nvCxnSpPr>
          <p:spPr bwMode="auto">
            <a:xfrm flipV="1">
              <a:off x="4560" y="1740"/>
              <a:ext cx="0" cy="264"/>
            </a:xfrm>
            <a:prstGeom prst="straightConnector1">
              <a:avLst/>
            </a:prstGeom>
            <a:noFill/>
            <a:ln w="9525">
              <a:solidFill>
                <a:schemeClr val="tx1"/>
              </a:solidFill>
              <a:round/>
              <a:headEnd/>
              <a:tailEnd/>
            </a:ln>
          </p:spPr>
        </p:cxnSp>
        <p:cxnSp>
          <p:nvCxnSpPr>
            <p:cNvPr id="60442" name="AutoShape 23"/>
            <p:cNvCxnSpPr>
              <a:cxnSpLocks noChangeShapeType="1"/>
              <a:stCxn id="60440" idx="4"/>
              <a:endCxn id="60448" idx="0"/>
            </p:cNvCxnSpPr>
            <p:nvPr>
              <p:custDataLst>
                <p:tags r:id="rId26"/>
              </p:custDataLst>
            </p:nvPr>
          </p:nvCxnSpPr>
          <p:spPr bwMode="auto">
            <a:xfrm>
              <a:off x="4560" y="2316"/>
              <a:ext cx="2" cy="264"/>
            </a:xfrm>
            <a:prstGeom prst="straightConnector1">
              <a:avLst/>
            </a:prstGeom>
            <a:noFill/>
            <a:ln w="9525">
              <a:solidFill>
                <a:schemeClr val="tx1"/>
              </a:solidFill>
              <a:round/>
              <a:headEnd/>
              <a:tailEnd/>
            </a:ln>
          </p:spPr>
        </p:cxnSp>
        <p:sp>
          <p:nvSpPr>
            <p:cNvPr id="60443" name="Oval 24"/>
            <p:cNvSpPr>
              <a:spLocks noChangeAspect="1" noChangeArrowheads="1"/>
            </p:cNvSpPr>
            <p:nvPr>
              <p:custDataLst>
                <p:tags r:id="rId27"/>
              </p:custDataLst>
            </p:nvPr>
          </p:nvSpPr>
          <p:spPr bwMode="auto">
            <a:xfrm>
              <a:off x="4416" y="1440"/>
              <a:ext cx="288" cy="288"/>
            </a:xfrm>
            <a:prstGeom prst="ellipse">
              <a:avLst/>
            </a:prstGeom>
            <a:noFill/>
            <a:ln w="38100">
              <a:solidFill>
                <a:schemeClr val="tx1"/>
              </a:solidFill>
              <a:round/>
              <a:headEnd/>
              <a:tailEnd/>
            </a:ln>
          </p:spPr>
          <p:txBody>
            <a:bodyPr wrap="none" anchor="ctr"/>
            <a:lstStyle/>
            <a:p>
              <a:pPr algn="ctr"/>
              <a:r>
                <a:rPr lang="en-US" sz="2000"/>
                <a:t>B</a:t>
              </a:r>
            </a:p>
          </p:txBody>
        </p:sp>
        <p:sp>
          <p:nvSpPr>
            <p:cNvPr id="60444" name="Oval 25"/>
            <p:cNvSpPr>
              <a:spLocks noChangeAspect="1" noChangeArrowheads="1"/>
            </p:cNvSpPr>
            <p:nvPr>
              <p:custDataLst>
                <p:tags r:id="rId28"/>
              </p:custDataLst>
            </p:nvPr>
          </p:nvSpPr>
          <p:spPr bwMode="auto">
            <a:xfrm>
              <a:off x="3984" y="1008"/>
              <a:ext cx="288" cy="288"/>
            </a:xfrm>
            <a:prstGeom prst="ellipse">
              <a:avLst/>
            </a:prstGeom>
            <a:noFill/>
            <a:ln w="38100">
              <a:solidFill>
                <a:schemeClr val="tx1"/>
              </a:solidFill>
              <a:round/>
              <a:headEnd/>
              <a:tailEnd/>
            </a:ln>
          </p:spPr>
          <p:txBody>
            <a:bodyPr wrap="none" anchor="ctr"/>
            <a:lstStyle/>
            <a:p>
              <a:pPr algn="ctr"/>
              <a:r>
                <a:rPr lang="en-US" sz="2000"/>
                <a:t>D</a:t>
              </a:r>
            </a:p>
          </p:txBody>
        </p:sp>
        <p:sp>
          <p:nvSpPr>
            <p:cNvPr id="60445" name="Oval 26"/>
            <p:cNvSpPr>
              <a:spLocks noChangeAspect="1" noChangeArrowheads="1"/>
            </p:cNvSpPr>
            <p:nvPr>
              <p:custDataLst>
                <p:tags r:id="rId29"/>
              </p:custDataLst>
            </p:nvPr>
          </p:nvSpPr>
          <p:spPr bwMode="auto">
            <a:xfrm>
              <a:off x="4800" y="1008"/>
              <a:ext cx="288" cy="288"/>
            </a:xfrm>
            <a:prstGeom prst="ellipse">
              <a:avLst/>
            </a:prstGeom>
            <a:noFill/>
            <a:ln w="38100">
              <a:solidFill>
                <a:schemeClr val="tx1"/>
              </a:solidFill>
              <a:round/>
              <a:headEnd/>
              <a:tailEnd/>
            </a:ln>
          </p:spPr>
          <p:txBody>
            <a:bodyPr wrap="none" anchor="ctr"/>
            <a:lstStyle/>
            <a:p>
              <a:pPr algn="ctr"/>
              <a:r>
                <a:rPr lang="en-US" sz="2000"/>
                <a:t>E</a:t>
              </a:r>
            </a:p>
          </p:txBody>
        </p:sp>
        <p:cxnSp>
          <p:nvCxnSpPr>
            <p:cNvPr id="60446" name="AutoShape 27"/>
            <p:cNvCxnSpPr>
              <a:cxnSpLocks noChangeShapeType="1"/>
              <a:stCxn id="60443" idx="7"/>
              <a:endCxn id="60445" idx="3"/>
            </p:cNvCxnSpPr>
            <p:nvPr>
              <p:custDataLst>
                <p:tags r:id="rId30"/>
              </p:custDataLst>
            </p:nvPr>
          </p:nvCxnSpPr>
          <p:spPr bwMode="auto">
            <a:xfrm flipV="1">
              <a:off x="4662" y="1266"/>
              <a:ext cx="180" cy="204"/>
            </a:xfrm>
            <a:prstGeom prst="straightConnector1">
              <a:avLst/>
            </a:prstGeom>
            <a:noFill/>
            <a:ln w="19050">
              <a:solidFill>
                <a:schemeClr val="tx1"/>
              </a:solidFill>
              <a:round/>
              <a:headEnd/>
              <a:tailEnd/>
            </a:ln>
          </p:spPr>
        </p:cxnSp>
        <p:cxnSp>
          <p:nvCxnSpPr>
            <p:cNvPr id="60447" name="AutoShape 28"/>
            <p:cNvCxnSpPr>
              <a:cxnSpLocks noChangeShapeType="1"/>
              <a:stCxn id="60443" idx="1"/>
              <a:endCxn id="60444" idx="5"/>
            </p:cNvCxnSpPr>
            <p:nvPr>
              <p:custDataLst>
                <p:tags r:id="rId31"/>
              </p:custDataLst>
            </p:nvPr>
          </p:nvCxnSpPr>
          <p:spPr bwMode="auto">
            <a:xfrm flipH="1" flipV="1">
              <a:off x="4230" y="1266"/>
              <a:ext cx="228" cy="204"/>
            </a:xfrm>
            <a:prstGeom prst="straightConnector1">
              <a:avLst/>
            </a:prstGeom>
            <a:noFill/>
            <a:ln w="19050">
              <a:solidFill>
                <a:schemeClr val="tx1"/>
              </a:solidFill>
              <a:round/>
              <a:headEnd/>
              <a:tailEnd/>
            </a:ln>
          </p:spPr>
        </p:cxnSp>
        <p:sp>
          <p:nvSpPr>
            <p:cNvPr id="60448" name="Oval 29"/>
            <p:cNvSpPr>
              <a:spLocks noChangeAspect="1" noChangeArrowheads="1"/>
            </p:cNvSpPr>
            <p:nvPr>
              <p:custDataLst>
                <p:tags r:id="rId32"/>
              </p:custDataLst>
            </p:nvPr>
          </p:nvSpPr>
          <p:spPr bwMode="auto">
            <a:xfrm>
              <a:off x="4418" y="2592"/>
              <a:ext cx="288" cy="288"/>
            </a:xfrm>
            <a:prstGeom prst="ellipse">
              <a:avLst/>
            </a:prstGeom>
            <a:noFill/>
            <a:ln w="38100">
              <a:solidFill>
                <a:schemeClr val="tx1"/>
              </a:solidFill>
              <a:round/>
              <a:headEnd/>
              <a:tailEnd/>
            </a:ln>
          </p:spPr>
          <p:txBody>
            <a:bodyPr wrap="none" anchor="ctr"/>
            <a:lstStyle/>
            <a:p>
              <a:pPr algn="ctr"/>
              <a:r>
                <a:rPr lang="en-US" sz="2000"/>
                <a:t>C</a:t>
              </a:r>
            </a:p>
          </p:txBody>
        </p:sp>
        <p:sp>
          <p:nvSpPr>
            <p:cNvPr id="60449" name="Oval 30"/>
            <p:cNvSpPr>
              <a:spLocks noChangeAspect="1" noChangeArrowheads="1"/>
            </p:cNvSpPr>
            <p:nvPr>
              <p:custDataLst>
                <p:tags r:id="rId33"/>
              </p:custDataLst>
            </p:nvPr>
          </p:nvSpPr>
          <p:spPr bwMode="auto">
            <a:xfrm>
              <a:off x="4418" y="3120"/>
              <a:ext cx="288" cy="288"/>
            </a:xfrm>
            <a:prstGeom prst="ellipse">
              <a:avLst/>
            </a:prstGeom>
            <a:noFill/>
            <a:ln w="38100">
              <a:solidFill>
                <a:schemeClr val="tx1"/>
              </a:solidFill>
              <a:round/>
              <a:headEnd/>
              <a:tailEnd/>
            </a:ln>
          </p:spPr>
          <p:txBody>
            <a:bodyPr wrap="none" anchor="ctr"/>
            <a:lstStyle/>
            <a:p>
              <a:pPr algn="ctr"/>
              <a:r>
                <a:rPr lang="en-US" sz="2000"/>
                <a:t>F</a:t>
              </a:r>
            </a:p>
          </p:txBody>
        </p:sp>
        <p:cxnSp>
          <p:nvCxnSpPr>
            <p:cNvPr id="60450" name="AutoShape 31"/>
            <p:cNvCxnSpPr>
              <a:cxnSpLocks noChangeShapeType="1"/>
              <a:stCxn id="60448" idx="4"/>
              <a:endCxn id="60449" idx="0"/>
            </p:cNvCxnSpPr>
            <p:nvPr>
              <p:custDataLst>
                <p:tags r:id="rId34"/>
              </p:custDataLst>
            </p:nvPr>
          </p:nvCxnSpPr>
          <p:spPr bwMode="auto">
            <a:xfrm>
              <a:off x="4562" y="2892"/>
              <a:ext cx="0" cy="216"/>
            </a:xfrm>
            <a:prstGeom prst="straightConnector1">
              <a:avLst/>
            </a:prstGeom>
            <a:noFill/>
            <a:ln w="9525">
              <a:solidFill>
                <a:schemeClr val="tx1"/>
              </a:solidFill>
              <a:round/>
              <a:headEnd/>
              <a:tailEnd/>
            </a:ln>
          </p:spPr>
        </p:cxnSp>
        <p:cxnSp>
          <p:nvCxnSpPr>
            <p:cNvPr id="60451" name="AutoShape 32"/>
            <p:cNvCxnSpPr>
              <a:cxnSpLocks noChangeShapeType="1"/>
              <a:stCxn id="60449" idx="3"/>
              <a:endCxn id="60454" idx="0"/>
            </p:cNvCxnSpPr>
            <p:nvPr>
              <p:custDataLst>
                <p:tags r:id="rId35"/>
              </p:custDataLst>
            </p:nvPr>
          </p:nvCxnSpPr>
          <p:spPr bwMode="auto">
            <a:xfrm flipH="1">
              <a:off x="4201" y="3378"/>
              <a:ext cx="259" cy="258"/>
            </a:xfrm>
            <a:prstGeom prst="straightConnector1">
              <a:avLst/>
            </a:prstGeom>
            <a:noFill/>
            <a:ln w="9525">
              <a:solidFill>
                <a:schemeClr val="tx1"/>
              </a:solidFill>
              <a:round/>
              <a:headEnd/>
              <a:tailEnd/>
            </a:ln>
          </p:spPr>
        </p:cxnSp>
        <p:sp>
          <p:nvSpPr>
            <p:cNvPr id="60452" name="Oval 33"/>
            <p:cNvSpPr>
              <a:spLocks noChangeAspect="1" noChangeArrowheads="1"/>
            </p:cNvSpPr>
            <p:nvPr>
              <p:custDataLst>
                <p:tags r:id="rId36"/>
              </p:custDataLst>
            </p:nvPr>
          </p:nvSpPr>
          <p:spPr bwMode="auto">
            <a:xfrm>
              <a:off x="4779" y="3648"/>
              <a:ext cx="288" cy="288"/>
            </a:xfrm>
            <a:prstGeom prst="ellipse">
              <a:avLst/>
            </a:prstGeom>
            <a:noFill/>
            <a:ln w="38100">
              <a:solidFill>
                <a:schemeClr val="tx1"/>
              </a:solidFill>
              <a:round/>
              <a:headEnd/>
              <a:tailEnd/>
            </a:ln>
          </p:spPr>
          <p:txBody>
            <a:bodyPr wrap="none" anchor="ctr"/>
            <a:lstStyle/>
            <a:p>
              <a:pPr algn="ctr"/>
              <a:r>
                <a:rPr lang="en-US" sz="2000"/>
                <a:t>H</a:t>
              </a:r>
            </a:p>
          </p:txBody>
        </p:sp>
        <p:cxnSp>
          <p:nvCxnSpPr>
            <p:cNvPr id="60453" name="AutoShape 34"/>
            <p:cNvCxnSpPr>
              <a:cxnSpLocks noChangeShapeType="1"/>
              <a:stCxn id="60449" idx="5"/>
              <a:endCxn id="60452" idx="0"/>
            </p:cNvCxnSpPr>
            <p:nvPr>
              <p:custDataLst>
                <p:tags r:id="rId37"/>
              </p:custDataLst>
            </p:nvPr>
          </p:nvCxnSpPr>
          <p:spPr bwMode="auto">
            <a:xfrm>
              <a:off x="4664" y="3378"/>
              <a:ext cx="259" cy="258"/>
            </a:xfrm>
            <a:prstGeom prst="straightConnector1">
              <a:avLst/>
            </a:prstGeom>
            <a:noFill/>
            <a:ln w="9525">
              <a:solidFill>
                <a:schemeClr val="tx1"/>
              </a:solidFill>
              <a:round/>
              <a:headEnd/>
              <a:tailEnd/>
            </a:ln>
          </p:spPr>
        </p:cxnSp>
        <p:sp>
          <p:nvSpPr>
            <p:cNvPr id="60454" name="Oval 35"/>
            <p:cNvSpPr>
              <a:spLocks noChangeAspect="1" noChangeArrowheads="1"/>
            </p:cNvSpPr>
            <p:nvPr>
              <p:custDataLst>
                <p:tags r:id="rId38"/>
              </p:custDataLst>
            </p:nvPr>
          </p:nvSpPr>
          <p:spPr bwMode="auto">
            <a:xfrm>
              <a:off x="4057" y="3648"/>
              <a:ext cx="288" cy="288"/>
            </a:xfrm>
            <a:prstGeom prst="ellipse">
              <a:avLst/>
            </a:prstGeom>
            <a:noFill/>
            <a:ln w="38100">
              <a:solidFill>
                <a:schemeClr val="tx1"/>
              </a:solidFill>
              <a:round/>
              <a:headEnd/>
              <a:tailEnd/>
            </a:ln>
          </p:spPr>
          <p:txBody>
            <a:bodyPr wrap="none" anchor="ctr"/>
            <a:lstStyle/>
            <a:p>
              <a:pPr algn="ctr"/>
              <a:r>
                <a:rPr lang="en-US" sz="2000"/>
                <a:t>G</a:t>
              </a:r>
            </a:p>
          </p:txBody>
        </p:sp>
      </p:grpSp>
      <p:sp>
        <p:nvSpPr>
          <p:cNvPr id="60422" name="Right Arrow 22"/>
          <p:cNvSpPr>
            <a:spLocks noChangeArrowheads="1"/>
          </p:cNvSpPr>
          <p:nvPr>
            <p:custDataLst>
              <p:tags r:id="rId6"/>
            </p:custDataLst>
          </p:nvPr>
        </p:nvSpPr>
        <p:spPr bwMode="auto">
          <a:xfrm>
            <a:off x="5638800" y="4343400"/>
            <a:ext cx="914400" cy="4572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4" name="TextBox 23"/>
          <p:cNvSpPr txBox="1"/>
          <p:nvPr>
            <p:custDataLst>
              <p:tags r:id="rId7"/>
            </p:custDataLst>
          </p:nvPr>
        </p:nvSpPr>
        <p:spPr>
          <a:xfrm>
            <a:off x="5486401" y="4038600"/>
            <a:ext cx="1065997" cy="400110"/>
          </a:xfrm>
          <a:prstGeom prst="rect">
            <a:avLst/>
          </a:prstGeom>
          <a:noFill/>
        </p:spPr>
        <p:txBody>
          <a:bodyPr wrap="none">
            <a:spAutoFit/>
          </a:bodyPr>
          <a:lstStyle/>
          <a:p>
            <a:pPr>
              <a:defRPr/>
            </a:pPr>
            <a:r>
              <a:rPr lang="en-US" sz="2000" dirty="0"/>
              <a:t>redrawn</a:t>
            </a:r>
          </a:p>
        </p:txBody>
      </p:sp>
      <p:grpSp>
        <p:nvGrpSpPr>
          <p:cNvPr id="60424" name="Group 36"/>
          <p:cNvGrpSpPr>
            <a:grpSpLocks/>
          </p:cNvGrpSpPr>
          <p:nvPr>
            <p:custDataLst>
              <p:tags r:id="rId8"/>
            </p:custDataLst>
          </p:nvPr>
        </p:nvGrpSpPr>
        <p:grpSpPr bwMode="auto">
          <a:xfrm>
            <a:off x="7239000" y="3733800"/>
            <a:ext cx="2133600" cy="2286000"/>
            <a:chOff x="3437" y="1248"/>
            <a:chExt cx="1795" cy="1920"/>
          </a:xfrm>
        </p:grpSpPr>
        <p:sp>
          <p:nvSpPr>
            <p:cNvPr id="60425" name="Oval 37"/>
            <p:cNvSpPr>
              <a:spLocks noChangeAspect="1" noChangeArrowheads="1"/>
            </p:cNvSpPr>
            <p:nvPr>
              <p:custDataLst>
                <p:tags r:id="rId9"/>
              </p:custDataLst>
            </p:nvPr>
          </p:nvSpPr>
          <p:spPr bwMode="auto">
            <a:xfrm>
              <a:off x="4178" y="1248"/>
              <a:ext cx="288" cy="288"/>
            </a:xfrm>
            <a:prstGeom prst="ellipse">
              <a:avLst/>
            </a:prstGeom>
            <a:noFill/>
            <a:ln w="38100">
              <a:solidFill>
                <a:srgbClr val="FF0000"/>
              </a:solidFill>
              <a:round/>
              <a:headEnd/>
              <a:tailEnd/>
            </a:ln>
          </p:spPr>
          <p:txBody>
            <a:bodyPr wrap="none" anchor="ctr"/>
            <a:lstStyle/>
            <a:p>
              <a:pPr algn="ctr"/>
              <a:r>
                <a:rPr lang="en-US" sz="2000"/>
                <a:t>A</a:t>
              </a:r>
            </a:p>
          </p:txBody>
        </p:sp>
        <p:cxnSp>
          <p:nvCxnSpPr>
            <p:cNvPr id="60426" name="AutoShape 38"/>
            <p:cNvCxnSpPr>
              <a:cxnSpLocks noChangeShapeType="1"/>
              <a:stCxn id="60425" idx="3"/>
              <a:endCxn id="60428" idx="0"/>
            </p:cNvCxnSpPr>
            <p:nvPr>
              <p:custDataLst>
                <p:tags r:id="rId10"/>
              </p:custDataLst>
            </p:nvPr>
          </p:nvCxnSpPr>
          <p:spPr bwMode="auto">
            <a:xfrm flipH="1">
              <a:off x="3917" y="1506"/>
              <a:ext cx="303" cy="306"/>
            </a:xfrm>
            <a:prstGeom prst="straightConnector1">
              <a:avLst/>
            </a:prstGeom>
            <a:noFill/>
            <a:ln w="9525">
              <a:solidFill>
                <a:schemeClr val="tx1"/>
              </a:solidFill>
              <a:round/>
              <a:headEnd/>
              <a:tailEnd type="triangle" w="med" len="med"/>
            </a:ln>
          </p:spPr>
        </p:cxnSp>
        <p:cxnSp>
          <p:nvCxnSpPr>
            <p:cNvPr id="60427" name="AutoShape 39"/>
            <p:cNvCxnSpPr>
              <a:cxnSpLocks noChangeShapeType="1"/>
              <a:stCxn id="60425" idx="5"/>
              <a:endCxn id="60433" idx="0"/>
            </p:cNvCxnSpPr>
            <p:nvPr>
              <p:custDataLst>
                <p:tags r:id="rId11"/>
              </p:custDataLst>
            </p:nvPr>
          </p:nvCxnSpPr>
          <p:spPr bwMode="auto">
            <a:xfrm>
              <a:off x="4424" y="1506"/>
              <a:ext cx="303" cy="306"/>
            </a:xfrm>
            <a:prstGeom prst="straightConnector1">
              <a:avLst/>
            </a:prstGeom>
            <a:noFill/>
            <a:ln w="9525">
              <a:solidFill>
                <a:schemeClr val="tx1"/>
              </a:solidFill>
              <a:round/>
              <a:headEnd/>
              <a:tailEnd type="triangle" w="med" len="med"/>
            </a:ln>
          </p:spPr>
        </p:cxnSp>
        <p:sp>
          <p:nvSpPr>
            <p:cNvPr id="60428" name="Oval 40"/>
            <p:cNvSpPr>
              <a:spLocks noChangeAspect="1" noChangeArrowheads="1"/>
            </p:cNvSpPr>
            <p:nvPr>
              <p:custDataLst>
                <p:tags r:id="rId12"/>
              </p:custDataLst>
            </p:nvPr>
          </p:nvSpPr>
          <p:spPr bwMode="auto">
            <a:xfrm>
              <a:off x="3773" y="1824"/>
              <a:ext cx="288" cy="288"/>
            </a:xfrm>
            <a:prstGeom prst="ellipse">
              <a:avLst/>
            </a:prstGeom>
            <a:noFill/>
            <a:ln w="38100">
              <a:solidFill>
                <a:schemeClr val="tx1"/>
              </a:solidFill>
              <a:round/>
              <a:headEnd/>
              <a:tailEnd/>
            </a:ln>
          </p:spPr>
          <p:txBody>
            <a:bodyPr wrap="none" anchor="ctr"/>
            <a:lstStyle/>
            <a:p>
              <a:pPr algn="ctr"/>
              <a:r>
                <a:rPr lang="en-US" sz="2000"/>
                <a:t>B</a:t>
              </a:r>
            </a:p>
          </p:txBody>
        </p:sp>
        <p:sp>
          <p:nvSpPr>
            <p:cNvPr id="60429" name="Oval 41"/>
            <p:cNvSpPr>
              <a:spLocks noChangeAspect="1" noChangeArrowheads="1"/>
            </p:cNvSpPr>
            <p:nvPr>
              <p:custDataLst>
                <p:tags r:id="rId13"/>
              </p:custDataLst>
            </p:nvPr>
          </p:nvSpPr>
          <p:spPr bwMode="auto">
            <a:xfrm>
              <a:off x="3437" y="2352"/>
              <a:ext cx="288" cy="288"/>
            </a:xfrm>
            <a:prstGeom prst="ellipse">
              <a:avLst/>
            </a:prstGeom>
            <a:noFill/>
            <a:ln w="38100">
              <a:solidFill>
                <a:schemeClr val="tx1"/>
              </a:solidFill>
              <a:round/>
              <a:headEnd/>
              <a:tailEnd/>
            </a:ln>
          </p:spPr>
          <p:txBody>
            <a:bodyPr wrap="none" anchor="ctr"/>
            <a:lstStyle/>
            <a:p>
              <a:pPr algn="ctr"/>
              <a:r>
                <a:rPr lang="en-US" sz="2000"/>
                <a:t>D</a:t>
              </a:r>
            </a:p>
          </p:txBody>
        </p:sp>
        <p:sp>
          <p:nvSpPr>
            <p:cNvPr id="60430" name="Oval 42"/>
            <p:cNvSpPr>
              <a:spLocks noChangeAspect="1" noChangeArrowheads="1"/>
            </p:cNvSpPr>
            <p:nvPr>
              <p:custDataLst>
                <p:tags r:id="rId14"/>
              </p:custDataLst>
            </p:nvPr>
          </p:nvSpPr>
          <p:spPr bwMode="auto">
            <a:xfrm>
              <a:off x="4109" y="2352"/>
              <a:ext cx="288" cy="288"/>
            </a:xfrm>
            <a:prstGeom prst="ellipse">
              <a:avLst/>
            </a:prstGeom>
            <a:noFill/>
            <a:ln w="38100">
              <a:solidFill>
                <a:schemeClr val="tx1"/>
              </a:solidFill>
              <a:round/>
              <a:headEnd/>
              <a:tailEnd/>
            </a:ln>
          </p:spPr>
          <p:txBody>
            <a:bodyPr wrap="none" anchor="ctr"/>
            <a:lstStyle/>
            <a:p>
              <a:pPr algn="ctr"/>
              <a:r>
                <a:rPr lang="en-US" sz="2000"/>
                <a:t>E</a:t>
              </a:r>
            </a:p>
          </p:txBody>
        </p:sp>
        <p:cxnSp>
          <p:nvCxnSpPr>
            <p:cNvPr id="60431" name="AutoShape 43"/>
            <p:cNvCxnSpPr>
              <a:cxnSpLocks noChangeShapeType="1"/>
              <a:stCxn id="60428" idx="5"/>
              <a:endCxn id="60430" idx="0"/>
            </p:cNvCxnSpPr>
            <p:nvPr>
              <p:custDataLst>
                <p:tags r:id="rId15"/>
              </p:custDataLst>
            </p:nvPr>
          </p:nvCxnSpPr>
          <p:spPr bwMode="auto">
            <a:xfrm>
              <a:off x="4019" y="2082"/>
              <a:ext cx="234" cy="258"/>
            </a:xfrm>
            <a:prstGeom prst="straightConnector1">
              <a:avLst/>
            </a:prstGeom>
            <a:noFill/>
            <a:ln w="19050">
              <a:solidFill>
                <a:schemeClr val="tx1"/>
              </a:solidFill>
              <a:round/>
              <a:headEnd/>
              <a:tailEnd type="triangle" w="med" len="med"/>
            </a:ln>
          </p:spPr>
        </p:cxnSp>
        <p:cxnSp>
          <p:nvCxnSpPr>
            <p:cNvPr id="60432" name="AutoShape 44"/>
            <p:cNvCxnSpPr>
              <a:cxnSpLocks noChangeShapeType="1"/>
              <a:stCxn id="60428" idx="3"/>
              <a:endCxn id="60429" idx="0"/>
            </p:cNvCxnSpPr>
            <p:nvPr>
              <p:custDataLst>
                <p:tags r:id="rId16"/>
              </p:custDataLst>
            </p:nvPr>
          </p:nvCxnSpPr>
          <p:spPr bwMode="auto">
            <a:xfrm flipH="1">
              <a:off x="3581" y="2082"/>
              <a:ext cx="234" cy="258"/>
            </a:xfrm>
            <a:prstGeom prst="straightConnector1">
              <a:avLst/>
            </a:prstGeom>
            <a:noFill/>
            <a:ln w="19050">
              <a:solidFill>
                <a:schemeClr val="tx1"/>
              </a:solidFill>
              <a:round/>
              <a:headEnd/>
              <a:tailEnd type="triangle" w="med" len="med"/>
            </a:ln>
          </p:spPr>
        </p:cxnSp>
        <p:sp>
          <p:nvSpPr>
            <p:cNvPr id="60433" name="Oval 45"/>
            <p:cNvSpPr>
              <a:spLocks noChangeAspect="1" noChangeArrowheads="1"/>
            </p:cNvSpPr>
            <p:nvPr>
              <p:custDataLst>
                <p:tags r:id="rId17"/>
              </p:custDataLst>
            </p:nvPr>
          </p:nvSpPr>
          <p:spPr bwMode="auto">
            <a:xfrm>
              <a:off x="4583" y="1824"/>
              <a:ext cx="288" cy="288"/>
            </a:xfrm>
            <a:prstGeom prst="ellipse">
              <a:avLst/>
            </a:prstGeom>
            <a:noFill/>
            <a:ln w="38100">
              <a:solidFill>
                <a:schemeClr val="tx1"/>
              </a:solidFill>
              <a:round/>
              <a:headEnd/>
              <a:tailEnd/>
            </a:ln>
          </p:spPr>
          <p:txBody>
            <a:bodyPr wrap="none" anchor="ctr"/>
            <a:lstStyle/>
            <a:p>
              <a:pPr algn="ctr"/>
              <a:r>
                <a:rPr lang="en-US" sz="2000"/>
                <a:t>C</a:t>
              </a:r>
            </a:p>
          </p:txBody>
        </p:sp>
        <p:sp>
          <p:nvSpPr>
            <p:cNvPr id="60434" name="Oval 46"/>
            <p:cNvSpPr>
              <a:spLocks noChangeAspect="1" noChangeArrowheads="1"/>
            </p:cNvSpPr>
            <p:nvPr>
              <p:custDataLst>
                <p:tags r:id="rId18"/>
              </p:custDataLst>
            </p:nvPr>
          </p:nvSpPr>
          <p:spPr bwMode="auto">
            <a:xfrm>
              <a:off x="4583" y="2352"/>
              <a:ext cx="288" cy="288"/>
            </a:xfrm>
            <a:prstGeom prst="ellipse">
              <a:avLst/>
            </a:prstGeom>
            <a:noFill/>
            <a:ln w="38100">
              <a:solidFill>
                <a:schemeClr val="tx1"/>
              </a:solidFill>
              <a:round/>
              <a:headEnd/>
              <a:tailEnd/>
            </a:ln>
          </p:spPr>
          <p:txBody>
            <a:bodyPr wrap="none" anchor="ctr"/>
            <a:lstStyle/>
            <a:p>
              <a:pPr algn="ctr"/>
              <a:r>
                <a:rPr lang="en-US" sz="2000"/>
                <a:t>F</a:t>
              </a:r>
            </a:p>
          </p:txBody>
        </p:sp>
        <p:cxnSp>
          <p:nvCxnSpPr>
            <p:cNvPr id="60435" name="AutoShape 47"/>
            <p:cNvCxnSpPr>
              <a:cxnSpLocks noChangeShapeType="1"/>
              <a:stCxn id="60433" idx="4"/>
              <a:endCxn id="60434" idx="0"/>
            </p:cNvCxnSpPr>
            <p:nvPr>
              <p:custDataLst>
                <p:tags r:id="rId19"/>
              </p:custDataLst>
            </p:nvPr>
          </p:nvCxnSpPr>
          <p:spPr bwMode="auto">
            <a:xfrm>
              <a:off x="4727" y="2124"/>
              <a:ext cx="0" cy="216"/>
            </a:xfrm>
            <a:prstGeom prst="straightConnector1">
              <a:avLst/>
            </a:prstGeom>
            <a:noFill/>
            <a:ln w="9525">
              <a:solidFill>
                <a:schemeClr val="tx1"/>
              </a:solidFill>
              <a:round/>
              <a:headEnd/>
              <a:tailEnd type="triangle" w="med" len="med"/>
            </a:ln>
          </p:spPr>
        </p:cxnSp>
        <p:cxnSp>
          <p:nvCxnSpPr>
            <p:cNvPr id="60436" name="AutoShape 48"/>
            <p:cNvCxnSpPr>
              <a:cxnSpLocks noChangeShapeType="1"/>
              <a:stCxn id="60434" idx="3"/>
              <a:endCxn id="60439" idx="0"/>
            </p:cNvCxnSpPr>
            <p:nvPr>
              <p:custDataLst>
                <p:tags r:id="rId20"/>
              </p:custDataLst>
            </p:nvPr>
          </p:nvCxnSpPr>
          <p:spPr bwMode="auto">
            <a:xfrm flipH="1">
              <a:off x="4366" y="2610"/>
              <a:ext cx="259" cy="258"/>
            </a:xfrm>
            <a:prstGeom prst="straightConnector1">
              <a:avLst/>
            </a:prstGeom>
            <a:noFill/>
            <a:ln w="9525">
              <a:solidFill>
                <a:schemeClr val="tx1"/>
              </a:solidFill>
              <a:round/>
              <a:headEnd/>
              <a:tailEnd type="triangle" w="med" len="med"/>
            </a:ln>
          </p:spPr>
        </p:cxnSp>
        <p:sp>
          <p:nvSpPr>
            <p:cNvPr id="60437" name="Oval 49"/>
            <p:cNvSpPr>
              <a:spLocks noChangeAspect="1" noChangeArrowheads="1"/>
            </p:cNvSpPr>
            <p:nvPr>
              <p:custDataLst>
                <p:tags r:id="rId21"/>
              </p:custDataLst>
            </p:nvPr>
          </p:nvSpPr>
          <p:spPr bwMode="auto">
            <a:xfrm>
              <a:off x="4944" y="2880"/>
              <a:ext cx="288" cy="288"/>
            </a:xfrm>
            <a:prstGeom prst="ellipse">
              <a:avLst/>
            </a:prstGeom>
            <a:noFill/>
            <a:ln w="38100">
              <a:solidFill>
                <a:schemeClr val="tx1"/>
              </a:solidFill>
              <a:round/>
              <a:headEnd/>
              <a:tailEnd/>
            </a:ln>
          </p:spPr>
          <p:txBody>
            <a:bodyPr wrap="none" anchor="ctr"/>
            <a:lstStyle/>
            <a:p>
              <a:pPr algn="ctr"/>
              <a:r>
                <a:rPr lang="en-US" sz="2000"/>
                <a:t>H</a:t>
              </a:r>
            </a:p>
          </p:txBody>
        </p:sp>
        <p:cxnSp>
          <p:nvCxnSpPr>
            <p:cNvPr id="60438" name="AutoShape 50"/>
            <p:cNvCxnSpPr>
              <a:cxnSpLocks noChangeShapeType="1"/>
              <a:stCxn id="60434" idx="5"/>
              <a:endCxn id="60437" idx="0"/>
            </p:cNvCxnSpPr>
            <p:nvPr>
              <p:custDataLst>
                <p:tags r:id="rId22"/>
              </p:custDataLst>
            </p:nvPr>
          </p:nvCxnSpPr>
          <p:spPr bwMode="auto">
            <a:xfrm>
              <a:off x="4829" y="2610"/>
              <a:ext cx="259" cy="258"/>
            </a:xfrm>
            <a:prstGeom prst="straightConnector1">
              <a:avLst/>
            </a:prstGeom>
            <a:noFill/>
            <a:ln w="9525">
              <a:solidFill>
                <a:schemeClr val="tx1"/>
              </a:solidFill>
              <a:round/>
              <a:headEnd/>
              <a:tailEnd type="triangle" w="med" len="med"/>
            </a:ln>
          </p:spPr>
        </p:cxnSp>
        <p:sp>
          <p:nvSpPr>
            <p:cNvPr id="60439" name="Oval 51"/>
            <p:cNvSpPr>
              <a:spLocks noChangeAspect="1" noChangeArrowheads="1"/>
            </p:cNvSpPr>
            <p:nvPr>
              <p:custDataLst>
                <p:tags r:id="rId23"/>
              </p:custDataLst>
            </p:nvPr>
          </p:nvSpPr>
          <p:spPr bwMode="auto">
            <a:xfrm>
              <a:off x="4222" y="2880"/>
              <a:ext cx="288" cy="288"/>
            </a:xfrm>
            <a:prstGeom prst="ellipse">
              <a:avLst/>
            </a:prstGeom>
            <a:noFill/>
            <a:ln w="38100">
              <a:solidFill>
                <a:schemeClr val="tx1"/>
              </a:solidFill>
              <a:round/>
              <a:headEnd/>
              <a:tailEnd/>
            </a:ln>
          </p:spPr>
          <p:txBody>
            <a:bodyPr wrap="none" anchor="ctr"/>
            <a:lstStyle/>
            <a:p>
              <a:pPr algn="ctr"/>
              <a:r>
                <a:rPr lang="en-US" sz="2000"/>
                <a:t>G</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custDataLst>
              <p:tags r:id="rId1"/>
            </p:custDataLst>
          </p:nvPr>
        </p:nvSpPr>
        <p:spPr/>
        <p:txBody>
          <a:bodyPr/>
          <a:lstStyle/>
          <a:p>
            <a:pPr eaLnBrk="1" hangingPunct="1"/>
            <a:r>
              <a:rPr lang="en-US"/>
              <a:t>Rooted Trees (Another example)</a:t>
            </a:r>
          </a:p>
        </p:txBody>
      </p:sp>
      <p:sp>
        <p:nvSpPr>
          <p:cNvPr id="62466" name="Content Placeholder 2"/>
          <p:cNvSpPr>
            <a:spLocks noGrp="1"/>
          </p:cNvSpPr>
          <p:nvPr>
            <p:ph idx="1"/>
            <p:custDataLst>
              <p:tags r:id="rId2"/>
            </p:custDataLst>
          </p:nvPr>
        </p:nvSpPr>
        <p:spPr>
          <a:xfrm>
            <a:off x="838200" y="1295400"/>
            <a:ext cx="9144000" cy="2286000"/>
          </a:xfrm>
        </p:spPr>
        <p:txBody>
          <a:bodyPr>
            <a:normAutofit/>
          </a:bodyPr>
          <a:lstStyle/>
          <a:p>
            <a:pPr eaLnBrk="1" hangingPunct="1"/>
            <a:r>
              <a:rPr lang="en-US" sz="2400" dirty="0"/>
              <a:t>We are more accustomed to </a:t>
            </a:r>
            <a:r>
              <a:rPr lang="en-US" sz="2400" dirty="0">
                <a:solidFill>
                  <a:schemeClr val="accent2"/>
                </a:solidFill>
              </a:rPr>
              <a:t>rooted trees</a:t>
            </a:r>
            <a:r>
              <a:rPr lang="en-US" sz="2400" dirty="0"/>
              <a:t> where:</a:t>
            </a:r>
          </a:p>
          <a:p>
            <a:pPr lvl="1" eaLnBrk="1" hangingPunct="1"/>
            <a:r>
              <a:rPr lang="en-US" sz="2000" dirty="0"/>
              <a:t>We identify a unique (“special”) root</a:t>
            </a:r>
          </a:p>
          <a:p>
            <a:pPr lvl="1" eaLnBrk="1" hangingPunct="1"/>
            <a:r>
              <a:rPr lang="en-US" sz="2000" dirty="0"/>
              <a:t>We think of edges as </a:t>
            </a:r>
            <a:r>
              <a:rPr lang="en-US" sz="2000" b="1" dirty="0"/>
              <a:t>directed</a:t>
            </a:r>
            <a:r>
              <a:rPr lang="en-US" sz="2000" dirty="0"/>
              <a:t>: parent to children</a:t>
            </a:r>
          </a:p>
          <a:p>
            <a:pPr lvl="1" eaLnBrk="1" hangingPunct="1"/>
            <a:endParaRPr lang="en-US" sz="800" dirty="0"/>
          </a:p>
          <a:p>
            <a:pPr eaLnBrk="1" hangingPunct="1"/>
            <a:r>
              <a:rPr lang="en-US" sz="2400" dirty="0"/>
              <a:t>Given a tree, once you pick a root, you have a unique rooted tree (just drawn differently and with undirected edges)</a:t>
            </a:r>
          </a:p>
        </p:txBody>
      </p:sp>
      <p:sp>
        <p:nvSpPr>
          <p:cNvPr id="62467" name="Date Placeholder 3"/>
          <p:cNvSpPr>
            <a:spLocks noGrp="1"/>
          </p:cNvSpPr>
          <p:nvPr>
            <p:ph type="dt" sz="quarter" idx="10"/>
            <p:custDataLst>
              <p:tags r:id="rId3"/>
            </p:custDataLst>
          </p:nvPr>
        </p:nvSpPr>
        <p:spPr>
          <a:noFill/>
        </p:spPr>
        <p:txBody>
          <a:bodyPr/>
          <a:lstStyle/>
          <a:p>
            <a:r>
              <a:rPr lang="en-US"/>
              <a:t>8/05/2022</a:t>
            </a:r>
          </a:p>
        </p:txBody>
      </p:sp>
      <p:sp>
        <p:nvSpPr>
          <p:cNvPr id="62468" name="Slide Number Placeholder 4"/>
          <p:cNvSpPr>
            <a:spLocks noGrp="1"/>
          </p:cNvSpPr>
          <p:nvPr>
            <p:ph type="sldNum" sz="quarter" idx="12"/>
            <p:custDataLst>
              <p:tags r:id="rId4"/>
            </p:custDataLst>
          </p:nvPr>
        </p:nvSpPr>
        <p:spPr>
          <a:noFill/>
        </p:spPr>
        <p:txBody>
          <a:bodyPr/>
          <a:lstStyle/>
          <a:p>
            <a:fld id="{A4092231-3E6A-4BDB-869E-4F02B57D70A7}" type="slidenum">
              <a:rPr lang="en-US" smtClean="0"/>
              <a:pPr/>
              <a:t>34</a:t>
            </a:fld>
            <a:endParaRPr lang="en-US"/>
          </a:p>
        </p:txBody>
      </p:sp>
      <p:sp>
        <p:nvSpPr>
          <p:cNvPr id="62470" name="Right Arrow 22"/>
          <p:cNvSpPr>
            <a:spLocks noChangeArrowheads="1"/>
          </p:cNvSpPr>
          <p:nvPr>
            <p:custDataLst>
              <p:tags r:id="rId5"/>
            </p:custDataLst>
          </p:nvPr>
        </p:nvSpPr>
        <p:spPr bwMode="auto">
          <a:xfrm>
            <a:off x="5638800" y="4343400"/>
            <a:ext cx="914400" cy="4572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4" name="TextBox 23"/>
          <p:cNvSpPr txBox="1"/>
          <p:nvPr>
            <p:custDataLst>
              <p:tags r:id="rId6"/>
            </p:custDataLst>
          </p:nvPr>
        </p:nvSpPr>
        <p:spPr>
          <a:xfrm>
            <a:off x="5486401" y="4038600"/>
            <a:ext cx="1065997" cy="400110"/>
          </a:xfrm>
          <a:prstGeom prst="rect">
            <a:avLst/>
          </a:prstGeom>
          <a:noFill/>
        </p:spPr>
        <p:txBody>
          <a:bodyPr wrap="none">
            <a:spAutoFit/>
          </a:bodyPr>
          <a:lstStyle/>
          <a:p>
            <a:pPr>
              <a:defRPr/>
            </a:pPr>
            <a:r>
              <a:rPr lang="en-US" sz="2000" dirty="0"/>
              <a:t>redrawn</a:t>
            </a:r>
          </a:p>
        </p:txBody>
      </p:sp>
      <p:sp>
        <p:nvSpPr>
          <p:cNvPr id="62472" name="Oval 37"/>
          <p:cNvSpPr>
            <a:spLocks noChangeAspect="1" noChangeArrowheads="1"/>
          </p:cNvSpPr>
          <p:nvPr>
            <p:custDataLst>
              <p:tags r:id="rId7"/>
            </p:custDataLst>
          </p:nvPr>
        </p:nvSpPr>
        <p:spPr bwMode="auto">
          <a:xfrm>
            <a:off x="7772400" y="3352800"/>
            <a:ext cx="376238" cy="342900"/>
          </a:xfrm>
          <a:prstGeom prst="ellipse">
            <a:avLst/>
          </a:prstGeom>
          <a:noFill/>
          <a:ln w="38100">
            <a:solidFill>
              <a:srgbClr val="FF0000"/>
            </a:solidFill>
            <a:round/>
            <a:headEnd/>
            <a:tailEnd/>
          </a:ln>
        </p:spPr>
        <p:txBody>
          <a:bodyPr wrap="none" anchor="ctr"/>
          <a:lstStyle/>
          <a:p>
            <a:pPr algn="ctr"/>
            <a:r>
              <a:rPr lang="en-US" sz="2000"/>
              <a:t>F</a:t>
            </a:r>
          </a:p>
        </p:txBody>
      </p:sp>
      <p:cxnSp>
        <p:nvCxnSpPr>
          <p:cNvPr id="62473" name="AutoShape 38"/>
          <p:cNvCxnSpPr>
            <a:cxnSpLocks noChangeShapeType="1"/>
            <a:stCxn id="62472" idx="3"/>
            <a:endCxn id="62475" idx="0"/>
          </p:cNvCxnSpPr>
          <p:nvPr>
            <p:custDataLst>
              <p:tags r:id="rId8"/>
            </p:custDataLst>
          </p:nvPr>
        </p:nvCxnSpPr>
        <p:spPr bwMode="auto">
          <a:xfrm rot="5400000">
            <a:off x="7357269" y="3567906"/>
            <a:ext cx="393700" cy="547688"/>
          </a:xfrm>
          <a:prstGeom prst="straightConnector1">
            <a:avLst/>
          </a:prstGeom>
          <a:noFill/>
          <a:ln w="9525">
            <a:solidFill>
              <a:schemeClr val="tx1"/>
            </a:solidFill>
            <a:round/>
            <a:headEnd/>
            <a:tailEnd type="triangle" w="med" len="med"/>
          </a:ln>
        </p:spPr>
      </p:cxnSp>
      <p:cxnSp>
        <p:nvCxnSpPr>
          <p:cNvPr id="62474" name="AutoShape 39"/>
          <p:cNvCxnSpPr>
            <a:cxnSpLocks noChangeShapeType="1"/>
            <a:stCxn id="62472" idx="4"/>
            <a:endCxn id="62476" idx="0"/>
          </p:cNvCxnSpPr>
          <p:nvPr>
            <p:custDataLst>
              <p:tags r:id="rId9"/>
            </p:custDataLst>
          </p:nvPr>
        </p:nvCxnSpPr>
        <p:spPr bwMode="auto">
          <a:xfrm rot="16200000" flipH="1">
            <a:off x="7792244" y="3864769"/>
            <a:ext cx="342900" cy="4762"/>
          </a:xfrm>
          <a:prstGeom prst="straightConnector1">
            <a:avLst/>
          </a:prstGeom>
          <a:noFill/>
          <a:ln w="9525">
            <a:solidFill>
              <a:schemeClr val="tx1"/>
            </a:solidFill>
            <a:round/>
            <a:headEnd/>
            <a:tailEnd type="triangle" w="med" len="med"/>
          </a:ln>
        </p:spPr>
      </p:cxnSp>
      <p:sp>
        <p:nvSpPr>
          <p:cNvPr id="62475" name="Oval 40"/>
          <p:cNvSpPr>
            <a:spLocks noChangeAspect="1" noChangeArrowheads="1"/>
          </p:cNvSpPr>
          <p:nvPr>
            <p:custDataLst>
              <p:tags r:id="rId10"/>
            </p:custDataLst>
          </p:nvPr>
        </p:nvSpPr>
        <p:spPr bwMode="auto">
          <a:xfrm>
            <a:off x="7091364" y="4038600"/>
            <a:ext cx="376237" cy="342900"/>
          </a:xfrm>
          <a:prstGeom prst="ellipse">
            <a:avLst/>
          </a:prstGeom>
          <a:noFill/>
          <a:ln w="38100">
            <a:solidFill>
              <a:schemeClr val="tx1"/>
            </a:solidFill>
            <a:round/>
            <a:headEnd/>
            <a:tailEnd/>
          </a:ln>
        </p:spPr>
        <p:txBody>
          <a:bodyPr wrap="none" anchor="ctr"/>
          <a:lstStyle/>
          <a:p>
            <a:pPr algn="ctr"/>
            <a:r>
              <a:rPr lang="en-US" sz="2000"/>
              <a:t>G</a:t>
            </a:r>
          </a:p>
        </p:txBody>
      </p:sp>
      <p:sp>
        <p:nvSpPr>
          <p:cNvPr id="62476" name="Oval 45"/>
          <p:cNvSpPr>
            <a:spLocks noChangeAspect="1" noChangeArrowheads="1"/>
          </p:cNvSpPr>
          <p:nvPr>
            <p:custDataLst>
              <p:tags r:id="rId11"/>
            </p:custDataLst>
          </p:nvPr>
        </p:nvSpPr>
        <p:spPr bwMode="auto">
          <a:xfrm>
            <a:off x="7777164" y="4038600"/>
            <a:ext cx="376237" cy="342900"/>
          </a:xfrm>
          <a:prstGeom prst="ellipse">
            <a:avLst/>
          </a:prstGeom>
          <a:noFill/>
          <a:ln w="38100">
            <a:solidFill>
              <a:schemeClr val="tx1"/>
            </a:solidFill>
            <a:round/>
            <a:headEnd/>
            <a:tailEnd/>
          </a:ln>
        </p:spPr>
        <p:txBody>
          <a:bodyPr wrap="none" anchor="ctr"/>
          <a:lstStyle/>
          <a:p>
            <a:pPr algn="ctr"/>
            <a:r>
              <a:rPr lang="en-US" sz="2000"/>
              <a:t>H</a:t>
            </a:r>
          </a:p>
        </p:txBody>
      </p:sp>
      <p:sp>
        <p:nvSpPr>
          <p:cNvPr id="62477" name="Oval 46"/>
          <p:cNvSpPr>
            <a:spLocks noChangeAspect="1" noChangeArrowheads="1"/>
          </p:cNvSpPr>
          <p:nvPr>
            <p:custDataLst>
              <p:tags r:id="rId12"/>
            </p:custDataLst>
          </p:nvPr>
        </p:nvSpPr>
        <p:spPr bwMode="auto">
          <a:xfrm>
            <a:off x="8386764" y="4038600"/>
            <a:ext cx="376237" cy="342900"/>
          </a:xfrm>
          <a:prstGeom prst="ellipse">
            <a:avLst/>
          </a:prstGeom>
          <a:noFill/>
          <a:ln w="38100">
            <a:solidFill>
              <a:schemeClr val="tx1"/>
            </a:solidFill>
            <a:round/>
            <a:headEnd/>
            <a:tailEnd/>
          </a:ln>
        </p:spPr>
        <p:txBody>
          <a:bodyPr wrap="none" anchor="ctr"/>
          <a:lstStyle/>
          <a:p>
            <a:pPr algn="ctr"/>
            <a:r>
              <a:rPr lang="en-US" sz="2000"/>
              <a:t>C</a:t>
            </a:r>
          </a:p>
        </p:txBody>
      </p:sp>
      <p:cxnSp>
        <p:nvCxnSpPr>
          <p:cNvPr id="62478" name="AutoShape 47"/>
          <p:cNvCxnSpPr>
            <a:cxnSpLocks noChangeShapeType="1"/>
            <a:stCxn id="62472" idx="5"/>
            <a:endCxn id="62477" idx="0"/>
          </p:cNvCxnSpPr>
          <p:nvPr>
            <p:custDataLst>
              <p:tags r:id="rId13"/>
            </p:custDataLst>
          </p:nvPr>
        </p:nvCxnSpPr>
        <p:spPr bwMode="auto">
          <a:xfrm rot="16200000" flipH="1">
            <a:off x="8137525" y="3600450"/>
            <a:ext cx="393700" cy="482600"/>
          </a:xfrm>
          <a:prstGeom prst="straightConnector1">
            <a:avLst/>
          </a:prstGeom>
          <a:noFill/>
          <a:ln w="9525">
            <a:solidFill>
              <a:schemeClr val="tx1"/>
            </a:solidFill>
            <a:round/>
            <a:headEnd/>
            <a:tailEnd type="triangle" w="med" len="med"/>
          </a:ln>
        </p:spPr>
      </p:cxnSp>
      <p:sp>
        <p:nvSpPr>
          <p:cNvPr id="62479" name="Oval 49"/>
          <p:cNvSpPr>
            <a:spLocks noChangeAspect="1" noChangeArrowheads="1"/>
          </p:cNvSpPr>
          <p:nvPr>
            <p:custDataLst>
              <p:tags r:id="rId14"/>
            </p:custDataLst>
          </p:nvPr>
        </p:nvSpPr>
        <p:spPr bwMode="auto">
          <a:xfrm>
            <a:off x="8386764" y="4610100"/>
            <a:ext cx="376237" cy="342900"/>
          </a:xfrm>
          <a:prstGeom prst="ellipse">
            <a:avLst/>
          </a:prstGeom>
          <a:noFill/>
          <a:ln w="38100">
            <a:solidFill>
              <a:schemeClr val="tx1"/>
            </a:solidFill>
            <a:round/>
            <a:headEnd/>
            <a:tailEnd/>
          </a:ln>
        </p:spPr>
        <p:txBody>
          <a:bodyPr wrap="none" anchor="ctr"/>
          <a:lstStyle/>
          <a:p>
            <a:pPr algn="ctr"/>
            <a:r>
              <a:rPr lang="en-US" sz="2000"/>
              <a:t>A</a:t>
            </a:r>
          </a:p>
        </p:txBody>
      </p:sp>
      <p:cxnSp>
        <p:nvCxnSpPr>
          <p:cNvPr id="62480" name="AutoShape 50"/>
          <p:cNvCxnSpPr>
            <a:cxnSpLocks noChangeShapeType="1"/>
            <a:stCxn id="62477" idx="4"/>
            <a:endCxn id="62479" idx="0"/>
          </p:cNvCxnSpPr>
          <p:nvPr>
            <p:custDataLst>
              <p:tags r:id="rId15"/>
            </p:custDataLst>
          </p:nvPr>
        </p:nvCxnSpPr>
        <p:spPr bwMode="auto">
          <a:xfrm rot="5400000">
            <a:off x="8460582" y="4496595"/>
            <a:ext cx="228600" cy="1587"/>
          </a:xfrm>
          <a:prstGeom prst="straightConnector1">
            <a:avLst/>
          </a:prstGeom>
          <a:noFill/>
          <a:ln w="9525">
            <a:solidFill>
              <a:schemeClr val="tx1"/>
            </a:solidFill>
            <a:round/>
            <a:headEnd/>
            <a:tailEnd type="triangle" w="med" len="med"/>
          </a:ln>
        </p:spPr>
      </p:cxnSp>
      <p:sp>
        <p:nvSpPr>
          <p:cNvPr id="62481" name="Oval 49"/>
          <p:cNvSpPr>
            <a:spLocks noChangeAspect="1" noChangeArrowheads="1"/>
          </p:cNvSpPr>
          <p:nvPr>
            <p:custDataLst>
              <p:tags r:id="rId16"/>
            </p:custDataLst>
          </p:nvPr>
        </p:nvSpPr>
        <p:spPr bwMode="auto">
          <a:xfrm>
            <a:off x="8386764" y="5180013"/>
            <a:ext cx="376237" cy="342900"/>
          </a:xfrm>
          <a:prstGeom prst="ellipse">
            <a:avLst/>
          </a:prstGeom>
          <a:noFill/>
          <a:ln w="38100">
            <a:solidFill>
              <a:schemeClr val="tx1"/>
            </a:solidFill>
            <a:round/>
            <a:headEnd/>
            <a:tailEnd/>
          </a:ln>
        </p:spPr>
        <p:txBody>
          <a:bodyPr wrap="none" anchor="ctr"/>
          <a:lstStyle/>
          <a:p>
            <a:pPr algn="ctr"/>
            <a:r>
              <a:rPr lang="en-US" sz="2000"/>
              <a:t>B</a:t>
            </a:r>
          </a:p>
        </p:txBody>
      </p:sp>
      <p:cxnSp>
        <p:nvCxnSpPr>
          <p:cNvPr id="62482" name="AutoShape 50"/>
          <p:cNvCxnSpPr>
            <a:cxnSpLocks noChangeShapeType="1"/>
            <a:endCxn id="62481" idx="0"/>
          </p:cNvCxnSpPr>
          <p:nvPr>
            <p:custDataLst>
              <p:tags r:id="rId17"/>
            </p:custDataLst>
          </p:nvPr>
        </p:nvCxnSpPr>
        <p:spPr bwMode="auto">
          <a:xfrm rot="5400000">
            <a:off x="8460582" y="5066507"/>
            <a:ext cx="228600" cy="1587"/>
          </a:xfrm>
          <a:prstGeom prst="straightConnector1">
            <a:avLst/>
          </a:prstGeom>
          <a:noFill/>
          <a:ln w="9525">
            <a:solidFill>
              <a:schemeClr val="tx1"/>
            </a:solidFill>
            <a:round/>
            <a:headEnd/>
            <a:tailEnd type="triangle" w="med" len="med"/>
          </a:ln>
        </p:spPr>
      </p:cxnSp>
      <p:cxnSp>
        <p:nvCxnSpPr>
          <p:cNvPr id="62483" name="AutoShape 39"/>
          <p:cNvCxnSpPr>
            <a:cxnSpLocks noChangeShapeType="1"/>
            <a:stCxn id="62481" idx="5"/>
            <a:endCxn id="62485" idx="0"/>
          </p:cNvCxnSpPr>
          <p:nvPr>
            <p:custDataLst>
              <p:tags r:id="rId18"/>
            </p:custDataLst>
          </p:nvPr>
        </p:nvCxnSpPr>
        <p:spPr bwMode="auto">
          <a:xfrm rot="16200000" flipH="1">
            <a:off x="8632032" y="5549107"/>
            <a:ext cx="317500" cy="166687"/>
          </a:xfrm>
          <a:prstGeom prst="straightConnector1">
            <a:avLst/>
          </a:prstGeom>
          <a:noFill/>
          <a:ln w="9525">
            <a:solidFill>
              <a:schemeClr val="tx1"/>
            </a:solidFill>
            <a:round/>
            <a:headEnd/>
            <a:tailEnd type="triangle" w="med" len="med"/>
          </a:ln>
        </p:spPr>
      </p:cxnSp>
      <p:sp>
        <p:nvSpPr>
          <p:cNvPr id="62484" name="Oval 40"/>
          <p:cNvSpPr>
            <a:spLocks noChangeAspect="1" noChangeArrowheads="1"/>
          </p:cNvSpPr>
          <p:nvPr>
            <p:custDataLst>
              <p:tags r:id="rId19"/>
            </p:custDataLst>
          </p:nvPr>
        </p:nvSpPr>
        <p:spPr bwMode="auto">
          <a:xfrm>
            <a:off x="8001000" y="5791200"/>
            <a:ext cx="376238" cy="342900"/>
          </a:xfrm>
          <a:prstGeom prst="ellipse">
            <a:avLst/>
          </a:prstGeom>
          <a:noFill/>
          <a:ln w="38100">
            <a:solidFill>
              <a:schemeClr val="tx1"/>
            </a:solidFill>
            <a:round/>
            <a:headEnd/>
            <a:tailEnd/>
          </a:ln>
        </p:spPr>
        <p:txBody>
          <a:bodyPr wrap="none" anchor="ctr"/>
          <a:lstStyle/>
          <a:p>
            <a:pPr algn="ctr"/>
            <a:r>
              <a:rPr lang="en-US" sz="2000"/>
              <a:t>D</a:t>
            </a:r>
          </a:p>
        </p:txBody>
      </p:sp>
      <p:sp>
        <p:nvSpPr>
          <p:cNvPr id="62485" name="Oval 45"/>
          <p:cNvSpPr>
            <a:spLocks noChangeAspect="1" noChangeArrowheads="1"/>
          </p:cNvSpPr>
          <p:nvPr>
            <p:custDataLst>
              <p:tags r:id="rId20"/>
            </p:custDataLst>
          </p:nvPr>
        </p:nvSpPr>
        <p:spPr bwMode="auto">
          <a:xfrm>
            <a:off x="8686800" y="5791200"/>
            <a:ext cx="376238" cy="342900"/>
          </a:xfrm>
          <a:prstGeom prst="ellipse">
            <a:avLst/>
          </a:prstGeom>
          <a:noFill/>
          <a:ln w="38100">
            <a:solidFill>
              <a:schemeClr val="tx1"/>
            </a:solidFill>
            <a:round/>
            <a:headEnd/>
            <a:tailEnd/>
          </a:ln>
        </p:spPr>
        <p:txBody>
          <a:bodyPr wrap="none" anchor="ctr"/>
          <a:lstStyle/>
          <a:p>
            <a:pPr algn="ctr"/>
            <a:r>
              <a:rPr lang="en-US" sz="2000"/>
              <a:t>E</a:t>
            </a:r>
          </a:p>
        </p:txBody>
      </p:sp>
      <p:cxnSp>
        <p:nvCxnSpPr>
          <p:cNvPr id="62486" name="AutoShape 38"/>
          <p:cNvCxnSpPr>
            <a:cxnSpLocks noChangeShapeType="1"/>
            <a:stCxn id="62481" idx="3"/>
            <a:endCxn id="62484" idx="0"/>
          </p:cNvCxnSpPr>
          <p:nvPr>
            <p:custDataLst>
              <p:tags r:id="rId21"/>
            </p:custDataLst>
          </p:nvPr>
        </p:nvCxnSpPr>
        <p:spPr bwMode="auto">
          <a:xfrm rot="5400000">
            <a:off x="8156575" y="5505450"/>
            <a:ext cx="317500" cy="254000"/>
          </a:xfrm>
          <a:prstGeom prst="straightConnector1">
            <a:avLst/>
          </a:prstGeom>
          <a:noFill/>
          <a:ln w="9525">
            <a:solidFill>
              <a:schemeClr val="tx1"/>
            </a:solidFill>
            <a:round/>
            <a:headEnd/>
            <a:tailEnd type="triangle" w="med" len="med"/>
          </a:ln>
        </p:spPr>
      </p:cxnSp>
      <p:grpSp>
        <p:nvGrpSpPr>
          <p:cNvPr id="39" name="Group 20">
            <a:extLst>
              <a:ext uri="{FF2B5EF4-FFF2-40B4-BE49-F238E27FC236}">
                <a16:creationId xmlns:a16="http://schemas.microsoft.com/office/drawing/2014/main" id="{46091A49-45AA-FA48-BE81-914703EEB0E2}"/>
              </a:ext>
            </a:extLst>
          </p:cNvPr>
          <p:cNvGrpSpPr>
            <a:grpSpLocks/>
          </p:cNvGrpSpPr>
          <p:nvPr>
            <p:custDataLst>
              <p:tags r:id="rId22"/>
            </p:custDataLst>
          </p:nvPr>
        </p:nvGrpSpPr>
        <p:grpSpPr bwMode="auto">
          <a:xfrm>
            <a:off x="3671202" y="3421061"/>
            <a:ext cx="1295400" cy="3071813"/>
            <a:chOff x="3984" y="1008"/>
            <a:chExt cx="1104" cy="2928"/>
          </a:xfrm>
        </p:grpSpPr>
        <p:sp>
          <p:nvSpPr>
            <p:cNvPr id="40" name="Oval 21">
              <a:extLst>
                <a:ext uri="{FF2B5EF4-FFF2-40B4-BE49-F238E27FC236}">
                  <a16:creationId xmlns:a16="http://schemas.microsoft.com/office/drawing/2014/main" id="{B02F97E3-3DBB-A148-8444-870CDE733362}"/>
                </a:ext>
              </a:extLst>
            </p:cNvPr>
            <p:cNvSpPr>
              <a:spLocks noChangeAspect="1" noChangeArrowheads="1"/>
            </p:cNvSpPr>
            <p:nvPr>
              <p:custDataLst>
                <p:tags r:id="rId23"/>
              </p:custDataLst>
            </p:nvPr>
          </p:nvSpPr>
          <p:spPr bwMode="auto">
            <a:xfrm>
              <a:off x="4416" y="2016"/>
              <a:ext cx="288" cy="288"/>
            </a:xfrm>
            <a:prstGeom prst="ellipse">
              <a:avLst/>
            </a:prstGeom>
            <a:noFill/>
            <a:ln w="38100">
              <a:solidFill>
                <a:schemeClr val="tx1"/>
              </a:solidFill>
              <a:round/>
              <a:headEnd/>
              <a:tailEnd/>
            </a:ln>
          </p:spPr>
          <p:txBody>
            <a:bodyPr wrap="none" anchor="ctr"/>
            <a:lstStyle/>
            <a:p>
              <a:pPr algn="ctr"/>
              <a:r>
                <a:rPr lang="en-US" sz="2000" dirty="0"/>
                <a:t>A</a:t>
              </a:r>
            </a:p>
          </p:txBody>
        </p:sp>
        <p:cxnSp>
          <p:nvCxnSpPr>
            <p:cNvPr id="41" name="AutoShape 22">
              <a:extLst>
                <a:ext uri="{FF2B5EF4-FFF2-40B4-BE49-F238E27FC236}">
                  <a16:creationId xmlns:a16="http://schemas.microsoft.com/office/drawing/2014/main" id="{8B374B89-F0B1-104A-A5B6-C4B120BBFEFA}"/>
                </a:ext>
              </a:extLst>
            </p:cNvPr>
            <p:cNvCxnSpPr>
              <a:cxnSpLocks noChangeShapeType="1"/>
              <a:stCxn id="40" idx="0"/>
              <a:endCxn id="43" idx="4"/>
            </p:cNvCxnSpPr>
            <p:nvPr>
              <p:custDataLst>
                <p:tags r:id="rId24"/>
              </p:custDataLst>
            </p:nvPr>
          </p:nvCxnSpPr>
          <p:spPr bwMode="auto">
            <a:xfrm flipV="1">
              <a:off x="4560" y="1740"/>
              <a:ext cx="0" cy="264"/>
            </a:xfrm>
            <a:prstGeom prst="straightConnector1">
              <a:avLst/>
            </a:prstGeom>
            <a:noFill/>
            <a:ln w="9525">
              <a:solidFill>
                <a:schemeClr val="tx1"/>
              </a:solidFill>
              <a:round/>
              <a:headEnd/>
              <a:tailEnd/>
            </a:ln>
          </p:spPr>
        </p:cxnSp>
        <p:cxnSp>
          <p:nvCxnSpPr>
            <p:cNvPr id="42" name="AutoShape 23">
              <a:extLst>
                <a:ext uri="{FF2B5EF4-FFF2-40B4-BE49-F238E27FC236}">
                  <a16:creationId xmlns:a16="http://schemas.microsoft.com/office/drawing/2014/main" id="{B245E290-C6C2-6F49-91DC-11F69FD516B1}"/>
                </a:ext>
              </a:extLst>
            </p:cNvPr>
            <p:cNvCxnSpPr>
              <a:cxnSpLocks noChangeShapeType="1"/>
              <a:stCxn id="40" idx="4"/>
              <a:endCxn id="48" idx="0"/>
            </p:cNvCxnSpPr>
            <p:nvPr>
              <p:custDataLst>
                <p:tags r:id="rId25"/>
              </p:custDataLst>
            </p:nvPr>
          </p:nvCxnSpPr>
          <p:spPr bwMode="auto">
            <a:xfrm>
              <a:off x="4560" y="2316"/>
              <a:ext cx="2" cy="264"/>
            </a:xfrm>
            <a:prstGeom prst="straightConnector1">
              <a:avLst/>
            </a:prstGeom>
            <a:noFill/>
            <a:ln w="9525">
              <a:solidFill>
                <a:schemeClr val="tx1"/>
              </a:solidFill>
              <a:round/>
              <a:headEnd/>
              <a:tailEnd/>
            </a:ln>
          </p:spPr>
        </p:cxnSp>
        <p:sp>
          <p:nvSpPr>
            <p:cNvPr id="43" name="Oval 24">
              <a:extLst>
                <a:ext uri="{FF2B5EF4-FFF2-40B4-BE49-F238E27FC236}">
                  <a16:creationId xmlns:a16="http://schemas.microsoft.com/office/drawing/2014/main" id="{8FDD53FE-6E35-F64C-9E96-B96DDA70BB87}"/>
                </a:ext>
              </a:extLst>
            </p:cNvPr>
            <p:cNvSpPr>
              <a:spLocks noChangeAspect="1" noChangeArrowheads="1"/>
            </p:cNvSpPr>
            <p:nvPr>
              <p:custDataLst>
                <p:tags r:id="rId26"/>
              </p:custDataLst>
            </p:nvPr>
          </p:nvSpPr>
          <p:spPr bwMode="auto">
            <a:xfrm>
              <a:off x="4416" y="1440"/>
              <a:ext cx="288" cy="288"/>
            </a:xfrm>
            <a:prstGeom prst="ellipse">
              <a:avLst/>
            </a:prstGeom>
            <a:noFill/>
            <a:ln w="38100">
              <a:solidFill>
                <a:schemeClr val="tx1"/>
              </a:solidFill>
              <a:round/>
              <a:headEnd/>
              <a:tailEnd/>
            </a:ln>
          </p:spPr>
          <p:txBody>
            <a:bodyPr wrap="none" anchor="ctr"/>
            <a:lstStyle/>
            <a:p>
              <a:pPr algn="ctr"/>
              <a:r>
                <a:rPr lang="en-US" sz="2000"/>
                <a:t>B</a:t>
              </a:r>
            </a:p>
          </p:txBody>
        </p:sp>
        <p:sp>
          <p:nvSpPr>
            <p:cNvPr id="44" name="Oval 25">
              <a:extLst>
                <a:ext uri="{FF2B5EF4-FFF2-40B4-BE49-F238E27FC236}">
                  <a16:creationId xmlns:a16="http://schemas.microsoft.com/office/drawing/2014/main" id="{2DB9A87C-BDBA-B340-8C92-84CFDC1A8E01}"/>
                </a:ext>
              </a:extLst>
            </p:cNvPr>
            <p:cNvSpPr>
              <a:spLocks noChangeAspect="1" noChangeArrowheads="1"/>
            </p:cNvSpPr>
            <p:nvPr>
              <p:custDataLst>
                <p:tags r:id="rId27"/>
              </p:custDataLst>
            </p:nvPr>
          </p:nvSpPr>
          <p:spPr bwMode="auto">
            <a:xfrm>
              <a:off x="3984" y="1008"/>
              <a:ext cx="288" cy="288"/>
            </a:xfrm>
            <a:prstGeom prst="ellipse">
              <a:avLst/>
            </a:prstGeom>
            <a:noFill/>
            <a:ln w="38100">
              <a:solidFill>
                <a:schemeClr val="tx1"/>
              </a:solidFill>
              <a:round/>
              <a:headEnd/>
              <a:tailEnd/>
            </a:ln>
          </p:spPr>
          <p:txBody>
            <a:bodyPr wrap="none" anchor="ctr"/>
            <a:lstStyle/>
            <a:p>
              <a:pPr algn="ctr"/>
              <a:r>
                <a:rPr lang="en-US" sz="2000"/>
                <a:t>D</a:t>
              </a:r>
            </a:p>
          </p:txBody>
        </p:sp>
        <p:sp>
          <p:nvSpPr>
            <p:cNvPr id="45" name="Oval 26">
              <a:extLst>
                <a:ext uri="{FF2B5EF4-FFF2-40B4-BE49-F238E27FC236}">
                  <a16:creationId xmlns:a16="http://schemas.microsoft.com/office/drawing/2014/main" id="{35DB1B91-D4F1-7844-A3D8-4E13BF846C23}"/>
                </a:ext>
              </a:extLst>
            </p:cNvPr>
            <p:cNvSpPr>
              <a:spLocks noChangeAspect="1" noChangeArrowheads="1"/>
            </p:cNvSpPr>
            <p:nvPr>
              <p:custDataLst>
                <p:tags r:id="rId28"/>
              </p:custDataLst>
            </p:nvPr>
          </p:nvSpPr>
          <p:spPr bwMode="auto">
            <a:xfrm>
              <a:off x="4800" y="1008"/>
              <a:ext cx="288" cy="288"/>
            </a:xfrm>
            <a:prstGeom prst="ellipse">
              <a:avLst/>
            </a:prstGeom>
            <a:noFill/>
            <a:ln w="38100">
              <a:solidFill>
                <a:schemeClr val="tx1"/>
              </a:solidFill>
              <a:round/>
              <a:headEnd/>
              <a:tailEnd/>
            </a:ln>
          </p:spPr>
          <p:txBody>
            <a:bodyPr wrap="none" anchor="ctr"/>
            <a:lstStyle/>
            <a:p>
              <a:pPr algn="ctr"/>
              <a:r>
                <a:rPr lang="en-US" sz="2000"/>
                <a:t>E</a:t>
              </a:r>
            </a:p>
          </p:txBody>
        </p:sp>
        <p:cxnSp>
          <p:nvCxnSpPr>
            <p:cNvPr id="46" name="AutoShape 27">
              <a:extLst>
                <a:ext uri="{FF2B5EF4-FFF2-40B4-BE49-F238E27FC236}">
                  <a16:creationId xmlns:a16="http://schemas.microsoft.com/office/drawing/2014/main" id="{EFC864D9-9C2C-6145-807D-A4FEB7C8F0E7}"/>
                </a:ext>
              </a:extLst>
            </p:cNvPr>
            <p:cNvCxnSpPr>
              <a:cxnSpLocks noChangeShapeType="1"/>
              <a:stCxn id="43" idx="7"/>
              <a:endCxn id="45" idx="3"/>
            </p:cNvCxnSpPr>
            <p:nvPr>
              <p:custDataLst>
                <p:tags r:id="rId29"/>
              </p:custDataLst>
            </p:nvPr>
          </p:nvCxnSpPr>
          <p:spPr bwMode="auto">
            <a:xfrm flipV="1">
              <a:off x="4662" y="1266"/>
              <a:ext cx="180" cy="204"/>
            </a:xfrm>
            <a:prstGeom prst="straightConnector1">
              <a:avLst/>
            </a:prstGeom>
            <a:noFill/>
            <a:ln w="19050">
              <a:solidFill>
                <a:schemeClr val="tx1"/>
              </a:solidFill>
              <a:round/>
              <a:headEnd/>
              <a:tailEnd/>
            </a:ln>
          </p:spPr>
        </p:cxnSp>
        <p:cxnSp>
          <p:nvCxnSpPr>
            <p:cNvPr id="47" name="AutoShape 28">
              <a:extLst>
                <a:ext uri="{FF2B5EF4-FFF2-40B4-BE49-F238E27FC236}">
                  <a16:creationId xmlns:a16="http://schemas.microsoft.com/office/drawing/2014/main" id="{ACDBF9B9-3BDD-6A47-ADFB-0D5C163751A7}"/>
                </a:ext>
              </a:extLst>
            </p:cNvPr>
            <p:cNvCxnSpPr>
              <a:cxnSpLocks noChangeShapeType="1"/>
              <a:stCxn id="43" idx="1"/>
              <a:endCxn id="44" idx="5"/>
            </p:cNvCxnSpPr>
            <p:nvPr>
              <p:custDataLst>
                <p:tags r:id="rId30"/>
              </p:custDataLst>
            </p:nvPr>
          </p:nvCxnSpPr>
          <p:spPr bwMode="auto">
            <a:xfrm flipH="1" flipV="1">
              <a:off x="4230" y="1266"/>
              <a:ext cx="228" cy="204"/>
            </a:xfrm>
            <a:prstGeom prst="straightConnector1">
              <a:avLst/>
            </a:prstGeom>
            <a:noFill/>
            <a:ln w="19050">
              <a:solidFill>
                <a:schemeClr val="tx1"/>
              </a:solidFill>
              <a:round/>
              <a:headEnd/>
              <a:tailEnd/>
            </a:ln>
          </p:spPr>
        </p:cxnSp>
        <p:sp>
          <p:nvSpPr>
            <p:cNvPr id="48" name="Oval 29">
              <a:extLst>
                <a:ext uri="{FF2B5EF4-FFF2-40B4-BE49-F238E27FC236}">
                  <a16:creationId xmlns:a16="http://schemas.microsoft.com/office/drawing/2014/main" id="{1CF1A4E9-CD88-EB47-A204-A18479295F40}"/>
                </a:ext>
              </a:extLst>
            </p:cNvPr>
            <p:cNvSpPr>
              <a:spLocks noChangeAspect="1" noChangeArrowheads="1"/>
            </p:cNvSpPr>
            <p:nvPr>
              <p:custDataLst>
                <p:tags r:id="rId31"/>
              </p:custDataLst>
            </p:nvPr>
          </p:nvSpPr>
          <p:spPr bwMode="auto">
            <a:xfrm>
              <a:off x="4418" y="2592"/>
              <a:ext cx="288" cy="288"/>
            </a:xfrm>
            <a:prstGeom prst="ellipse">
              <a:avLst/>
            </a:prstGeom>
            <a:noFill/>
            <a:ln w="38100">
              <a:solidFill>
                <a:schemeClr val="tx1"/>
              </a:solidFill>
              <a:round/>
              <a:headEnd/>
              <a:tailEnd/>
            </a:ln>
          </p:spPr>
          <p:txBody>
            <a:bodyPr wrap="none" anchor="ctr"/>
            <a:lstStyle/>
            <a:p>
              <a:pPr algn="ctr"/>
              <a:r>
                <a:rPr lang="en-US" sz="2000"/>
                <a:t>C</a:t>
              </a:r>
            </a:p>
          </p:txBody>
        </p:sp>
        <p:sp>
          <p:nvSpPr>
            <p:cNvPr id="49" name="Oval 30">
              <a:extLst>
                <a:ext uri="{FF2B5EF4-FFF2-40B4-BE49-F238E27FC236}">
                  <a16:creationId xmlns:a16="http://schemas.microsoft.com/office/drawing/2014/main" id="{31776BB8-D939-0341-AB31-549805095F7D}"/>
                </a:ext>
              </a:extLst>
            </p:cNvPr>
            <p:cNvSpPr>
              <a:spLocks noChangeAspect="1" noChangeArrowheads="1"/>
            </p:cNvSpPr>
            <p:nvPr>
              <p:custDataLst>
                <p:tags r:id="rId32"/>
              </p:custDataLst>
            </p:nvPr>
          </p:nvSpPr>
          <p:spPr bwMode="auto">
            <a:xfrm>
              <a:off x="4418" y="3120"/>
              <a:ext cx="288" cy="288"/>
            </a:xfrm>
            <a:prstGeom prst="ellipse">
              <a:avLst/>
            </a:prstGeom>
            <a:noFill/>
            <a:ln w="38100">
              <a:solidFill>
                <a:srgbClr val="FF0000"/>
              </a:solidFill>
              <a:round/>
              <a:headEnd/>
              <a:tailEnd/>
            </a:ln>
          </p:spPr>
          <p:txBody>
            <a:bodyPr wrap="none" anchor="ctr"/>
            <a:lstStyle/>
            <a:p>
              <a:pPr algn="ctr"/>
              <a:r>
                <a:rPr lang="en-US" sz="2000"/>
                <a:t>F</a:t>
              </a:r>
            </a:p>
          </p:txBody>
        </p:sp>
        <p:cxnSp>
          <p:nvCxnSpPr>
            <p:cNvPr id="50" name="AutoShape 31">
              <a:extLst>
                <a:ext uri="{FF2B5EF4-FFF2-40B4-BE49-F238E27FC236}">
                  <a16:creationId xmlns:a16="http://schemas.microsoft.com/office/drawing/2014/main" id="{424099EA-AA53-7549-86B3-BB2734EC8A5E}"/>
                </a:ext>
              </a:extLst>
            </p:cNvPr>
            <p:cNvCxnSpPr>
              <a:cxnSpLocks noChangeShapeType="1"/>
              <a:stCxn id="48" idx="4"/>
              <a:endCxn id="49" idx="0"/>
            </p:cNvCxnSpPr>
            <p:nvPr>
              <p:custDataLst>
                <p:tags r:id="rId33"/>
              </p:custDataLst>
            </p:nvPr>
          </p:nvCxnSpPr>
          <p:spPr bwMode="auto">
            <a:xfrm>
              <a:off x="4562" y="2892"/>
              <a:ext cx="0" cy="216"/>
            </a:xfrm>
            <a:prstGeom prst="straightConnector1">
              <a:avLst/>
            </a:prstGeom>
            <a:noFill/>
            <a:ln w="9525">
              <a:solidFill>
                <a:schemeClr val="tx1"/>
              </a:solidFill>
              <a:round/>
              <a:headEnd/>
              <a:tailEnd/>
            </a:ln>
          </p:spPr>
        </p:cxnSp>
        <p:cxnSp>
          <p:nvCxnSpPr>
            <p:cNvPr id="51" name="AutoShape 32">
              <a:extLst>
                <a:ext uri="{FF2B5EF4-FFF2-40B4-BE49-F238E27FC236}">
                  <a16:creationId xmlns:a16="http://schemas.microsoft.com/office/drawing/2014/main" id="{7F711C18-E7D3-D745-8D0D-21A22D89B622}"/>
                </a:ext>
              </a:extLst>
            </p:cNvPr>
            <p:cNvCxnSpPr>
              <a:cxnSpLocks noChangeShapeType="1"/>
              <a:stCxn id="49" idx="3"/>
              <a:endCxn id="54" idx="0"/>
            </p:cNvCxnSpPr>
            <p:nvPr>
              <p:custDataLst>
                <p:tags r:id="rId34"/>
              </p:custDataLst>
            </p:nvPr>
          </p:nvCxnSpPr>
          <p:spPr bwMode="auto">
            <a:xfrm flipH="1">
              <a:off x="4201" y="3378"/>
              <a:ext cx="259" cy="258"/>
            </a:xfrm>
            <a:prstGeom prst="straightConnector1">
              <a:avLst/>
            </a:prstGeom>
            <a:noFill/>
            <a:ln w="9525">
              <a:solidFill>
                <a:schemeClr val="tx1"/>
              </a:solidFill>
              <a:round/>
              <a:headEnd/>
              <a:tailEnd/>
            </a:ln>
          </p:spPr>
        </p:cxnSp>
        <p:sp>
          <p:nvSpPr>
            <p:cNvPr id="52" name="Oval 33">
              <a:extLst>
                <a:ext uri="{FF2B5EF4-FFF2-40B4-BE49-F238E27FC236}">
                  <a16:creationId xmlns:a16="http://schemas.microsoft.com/office/drawing/2014/main" id="{D6059640-5723-CE4C-9D6A-1244C58E3DE6}"/>
                </a:ext>
              </a:extLst>
            </p:cNvPr>
            <p:cNvSpPr>
              <a:spLocks noChangeAspect="1" noChangeArrowheads="1"/>
            </p:cNvSpPr>
            <p:nvPr>
              <p:custDataLst>
                <p:tags r:id="rId35"/>
              </p:custDataLst>
            </p:nvPr>
          </p:nvSpPr>
          <p:spPr bwMode="auto">
            <a:xfrm>
              <a:off x="4779" y="3648"/>
              <a:ext cx="288" cy="288"/>
            </a:xfrm>
            <a:prstGeom prst="ellipse">
              <a:avLst/>
            </a:prstGeom>
            <a:noFill/>
            <a:ln w="38100">
              <a:solidFill>
                <a:schemeClr val="tx1"/>
              </a:solidFill>
              <a:round/>
              <a:headEnd/>
              <a:tailEnd/>
            </a:ln>
          </p:spPr>
          <p:txBody>
            <a:bodyPr wrap="none" anchor="ctr"/>
            <a:lstStyle/>
            <a:p>
              <a:pPr algn="ctr"/>
              <a:r>
                <a:rPr lang="en-US" sz="2000"/>
                <a:t>H</a:t>
              </a:r>
            </a:p>
          </p:txBody>
        </p:sp>
        <p:cxnSp>
          <p:nvCxnSpPr>
            <p:cNvPr id="53" name="AutoShape 34">
              <a:extLst>
                <a:ext uri="{FF2B5EF4-FFF2-40B4-BE49-F238E27FC236}">
                  <a16:creationId xmlns:a16="http://schemas.microsoft.com/office/drawing/2014/main" id="{60BADB14-2A7E-5645-9F3F-600E3581C761}"/>
                </a:ext>
              </a:extLst>
            </p:cNvPr>
            <p:cNvCxnSpPr>
              <a:cxnSpLocks noChangeShapeType="1"/>
              <a:stCxn id="49" idx="5"/>
              <a:endCxn id="52" idx="0"/>
            </p:cNvCxnSpPr>
            <p:nvPr>
              <p:custDataLst>
                <p:tags r:id="rId36"/>
              </p:custDataLst>
            </p:nvPr>
          </p:nvCxnSpPr>
          <p:spPr bwMode="auto">
            <a:xfrm>
              <a:off x="4664" y="3378"/>
              <a:ext cx="259" cy="258"/>
            </a:xfrm>
            <a:prstGeom prst="straightConnector1">
              <a:avLst/>
            </a:prstGeom>
            <a:noFill/>
            <a:ln w="9525">
              <a:solidFill>
                <a:schemeClr val="tx1"/>
              </a:solidFill>
              <a:round/>
              <a:headEnd/>
              <a:tailEnd/>
            </a:ln>
          </p:spPr>
        </p:cxnSp>
        <p:sp>
          <p:nvSpPr>
            <p:cNvPr id="54" name="Oval 35">
              <a:extLst>
                <a:ext uri="{FF2B5EF4-FFF2-40B4-BE49-F238E27FC236}">
                  <a16:creationId xmlns:a16="http://schemas.microsoft.com/office/drawing/2014/main" id="{5B62E936-F7E7-3144-966E-A1BB84EB4F30}"/>
                </a:ext>
              </a:extLst>
            </p:cNvPr>
            <p:cNvSpPr>
              <a:spLocks noChangeAspect="1" noChangeArrowheads="1"/>
            </p:cNvSpPr>
            <p:nvPr>
              <p:custDataLst>
                <p:tags r:id="rId37"/>
              </p:custDataLst>
            </p:nvPr>
          </p:nvSpPr>
          <p:spPr bwMode="auto">
            <a:xfrm>
              <a:off x="4057" y="3648"/>
              <a:ext cx="288" cy="288"/>
            </a:xfrm>
            <a:prstGeom prst="ellipse">
              <a:avLst/>
            </a:prstGeom>
            <a:noFill/>
            <a:ln w="38100">
              <a:solidFill>
                <a:schemeClr val="tx1"/>
              </a:solidFill>
              <a:round/>
              <a:headEnd/>
              <a:tailEnd/>
            </a:ln>
          </p:spPr>
          <p:txBody>
            <a:bodyPr wrap="none" anchor="ctr"/>
            <a:lstStyle/>
            <a:p>
              <a:pPr algn="ctr"/>
              <a:r>
                <a:rPr lang="en-US" sz="2000"/>
                <a:t>G</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custDataLst>
              <p:tags r:id="rId1"/>
            </p:custDataLst>
          </p:nvPr>
        </p:nvSpPr>
        <p:spPr/>
        <p:txBody>
          <a:bodyPr/>
          <a:lstStyle/>
          <a:p>
            <a:pPr eaLnBrk="1" hangingPunct="1"/>
            <a:r>
              <a:rPr lang="en-US"/>
              <a:t>Directed acyclic graphs (DAGs)</a:t>
            </a:r>
          </a:p>
        </p:txBody>
      </p:sp>
      <p:sp>
        <p:nvSpPr>
          <p:cNvPr id="64514" name="Content Placeholder 2"/>
          <p:cNvSpPr>
            <a:spLocks noGrp="1"/>
          </p:cNvSpPr>
          <p:nvPr>
            <p:ph idx="1"/>
            <p:custDataLst>
              <p:tags r:id="rId2"/>
            </p:custDataLst>
          </p:nvPr>
        </p:nvSpPr>
        <p:spPr>
          <a:xfrm>
            <a:off x="838200" y="1371600"/>
            <a:ext cx="9144000" cy="4495800"/>
          </a:xfrm>
        </p:spPr>
        <p:txBody>
          <a:bodyPr/>
          <a:lstStyle/>
          <a:p>
            <a:pPr eaLnBrk="1" hangingPunct="1"/>
            <a:r>
              <a:rPr lang="en-US" dirty="0"/>
              <a:t>A </a:t>
            </a:r>
            <a:r>
              <a:rPr lang="en-US" dirty="0">
                <a:solidFill>
                  <a:schemeClr val="accent2"/>
                </a:solidFill>
              </a:rPr>
              <a:t>DAG</a:t>
            </a:r>
            <a:r>
              <a:rPr lang="en-US" dirty="0"/>
              <a:t> is a directed graph with no (directed) cycles</a:t>
            </a:r>
          </a:p>
          <a:p>
            <a:pPr lvl="1" eaLnBrk="1" hangingPunct="1"/>
            <a:r>
              <a:rPr lang="en-US" dirty="0"/>
              <a:t>Every rooted directed tree is a DAG</a:t>
            </a:r>
          </a:p>
          <a:p>
            <a:pPr lvl="2" eaLnBrk="1" hangingPunct="1"/>
            <a:r>
              <a:rPr lang="en-US" dirty="0"/>
              <a:t>But not every DAG is a rooted directed tree:</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Every DAG is a directed graph</a:t>
            </a:r>
          </a:p>
          <a:p>
            <a:pPr lvl="2" eaLnBrk="1" hangingPunct="1"/>
            <a:r>
              <a:rPr lang="en-US" dirty="0"/>
              <a:t>But not every directed graph is a DAG:</a:t>
            </a:r>
          </a:p>
          <a:p>
            <a:pPr lvl="1" eaLnBrk="1" hangingPunct="1"/>
            <a:endParaRPr lang="en-US" dirty="0"/>
          </a:p>
        </p:txBody>
      </p:sp>
      <p:sp>
        <p:nvSpPr>
          <p:cNvPr id="64515" name="Date Placeholder 3"/>
          <p:cNvSpPr>
            <a:spLocks noGrp="1"/>
          </p:cNvSpPr>
          <p:nvPr>
            <p:ph type="dt" sz="quarter" idx="10"/>
            <p:custDataLst>
              <p:tags r:id="rId3"/>
            </p:custDataLst>
          </p:nvPr>
        </p:nvSpPr>
        <p:spPr>
          <a:noFill/>
        </p:spPr>
        <p:txBody>
          <a:bodyPr/>
          <a:lstStyle/>
          <a:p>
            <a:r>
              <a:rPr lang="en-US"/>
              <a:t>8/05/2022</a:t>
            </a:r>
          </a:p>
        </p:txBody>
      </p:sp>
      <p:sp>
        <p:nvSpPr>
          <p:cNvPr id="64516" name="Slide Number Placeholder 4"/>
          <p:cNvSpPr>
            <a:spLocks noGrp="1"/>
          </p:cNvSpPr>
          <p:nvPr>
            <p:ph type="sldNum" sz="quarter" idx="12"/>
            <p:custDataLst>
              <p:tags r:id="rId4"/>
            </p:custDataLst>
          </p:nvPr>
        </p:nvSpPr>
        <p:spPr>
          <a:noFill/>
        </p:spPr>
        <p:txBody>
          <a:bodyPr/>
          <a:lstStyle/>
          <a:p>
            <a:fld id="{3C8907F5-DC09-4A92-9C68-7D2F796488E4}" type="slidenum">
              <a:rPr lang="en-US" smtClean="0"/>
              <a:pPr/>
              <a:t>35</a:t>
            </a:fld>
            <a:endParaRPr lang="en-US"/>
          </a:p>
        </p:txBody>
      </p:sp>
      <p:sp>
        <p:nvSpPr>
          <p:cNvPr id="64517" name="Oval 5"/>
          <p:cNvSpPr>
            <a:spLocks noChangeAspect="1" noChangeArrowheads="1"/>
          </p:cNvSpPr>
          <p:nvPr>
            <p:custDataLst>
              <p:tags r:id="rId5"/>
            </p:custDataLst>
          </p:nvPr>
        </p:nvSpPr>
        <p:spPr bwMode="auto">
          <a:xfrm rot="-5400000">
            <a:off x="4555332" y="3155157"/>
            <a:ext cx="400050" cy="471487"/>
          </a:xfrm>
          <a:prstGeom prst="ellipse">
            <a:avLst/>
          </a:prstGeom>
          <a:solidFill>
            <a:schemeClr val="tx1"/>
          </a:solidFill>
          <a:ln w="28575">
            <a:noFill/>
            <a:round/>
            <a:headEnd/>
            <a:tailEnd/>
          </a:ln>
        </p:spPr>
        <p:txBody>
          <a:bodyPr wrap="none" anchor="ctr"/>
          <a:lstStyle/>
          <a:p>
            <a:pPr algn="ctr"/>
            <a:endParaRPr lang="en-US"/>
          </a:p>
        </p:txBody>
      </p:sp>
      <p:sp>
        <p:nvSpPr>
          <p:cNvPr id="64518" name="Oval 6"/>
          <p:cNvSpPr>
            <a:spLocks noChangeAspect="1" noChangeArrowheads="1"/>
          </p:cNvSpPr>
          <p:nvPr>
            <p:custDataLst>
              <p:tags r:id="rId6"/>
            </p:custDataLst>
          </p:nvPr>
        </p:nvSpPr>
        <p:spPr bwMode="auto">
          <a:xfrm rot="-5400000">
            <a:off x="5826919" y="3112294"/>
            <a:ext cx="400050" cy="471488"/>
          </a:xfrm>
          <a:prstGeom prst="ellipse">
            <a:avLst/>
          </a:prstGeom>
          <a:solidFill>
            <a:schemeClr val="tx1"/>
          </a:solidFill>
          <a:ln w="28575">
            <a:noFill/>
            <a:round/>
            <a:headEnd/>
            <a:tailEnd/>
          </a:ln>
        </p:spPr>
        <p:txBody>
          <a:bodyPr wrap="none" anchor="ctr"/>
          <a:lstStyle/>
          <a:p>
            <a:pPr algn="ctr"/>
            <a:endParaRPr lang="en-US"/>
          </a:p>
        </p:txBody>
      </p:sp>
      <p:sp>
        <p:nvSpPr>
          <p:cNvPr id="64519" name="Oval 7"/>
          <p:cNvSpPr>
            <a:spLocks noChangeAspect="1" noChangeArrowheads="1"/>
          </p:cNvSpPr>
          <p:nvPr>
            <p:custDataLst>
              <p:tags r:id="rId7"/>
            </p:custDataLst>
          </p:nvPr>
        </p:nvSpPr>
        <p:spPr bwMode="auto">
          <a:xfrm rot="-5400000">
            <a:off x="5145882" y="2555082"/>
            <a:ext cx="400050" cy="471487"/>
          </a:xfrm>
          <a:prstGeom prst="ellipse">
            <a:avLst/>
          </a:prstGeom>
          <a:solidFill>
            <a:schemeClr val="tx1"/>
          </a:solidFill>
          <a:ln w="28575">
            <a:noFill/>
            <a:round/>
            <a:headEnd/>
            <a:tailEnd/>
          </a:ln>
        </p:spPr>
        <p:txBody>
          <a:bodyPr wrap="none" anchor="ctr"/>
          <a:lstStyle/>
          <a:p>
            <a:pPr algn="ctr"/>
            <a:endParaRPr lang="en-US"/>
          </a:p>
        </p:txBody>
      </p:sp>
      <p:sp>
        <p:nvSpPr>
          <p:cNvPr id="64520" name="Oval 8"/>
          <p:cNvSpPr>
            <a:spLocks noChangeAspect="1" noChangeArrowheads="1"/>
          </p:cNvSpPr>
          <p:nvPr>
            <p:custDataLst>
              <p:tags r:id="rId8"/>
            </p:custDataLst>
          </p:nvPr>
        </p:nvSpPr>
        <p:spPr bwMode="auto">
          <a:xfrm rot="-5400000">
            <a:off x="5145882" y="3755232"/>
            <a:ext cx="400050" cy="471487"/>
          </a:xfrm>
          <a:prstGeom prst="ellipse">
            <a:avLst/>
          </a:prstGeom>
          <a:solidFill>
            <a:schemeClr val="tx1"/>
          </a:solidFill>
          <a:ln w="28575">
            <a:noFill/>
            <a:round/>
            <a:headEnd/>
            <a:tailEnd/>
          </a:ln>
        </p:spPr>
        <p:txBody>
          <a:bodyPr wrap="none" anchor="ctr"/>
          <a:lstStyle/>
          <a:p>
            <a:pPr algn="ctr"/>
            <a:endParaRPr lang="en-US"/>
          </a:p>
        </p:txBody>
      </p:sp>
      <p:cxnSp>
        <p:nvCxnSpPr>
          <p:cNvPr id="64521" name="AutoShape 9"/>
          <p:cNvCxnSpPr>
            <a:cxnSpLocks noChangeShapeType="1"/>
            <a:stCxn id="64517" idx="3"/>
            <a:endCxn id="64520" idx="7"/>
          </p:cNvCxnSpPr>
          <p:nvPr>
            <p:custDataLst>
              <p:tags r:id="rId9"/>
            </p:custDataLst>
          </p:nvPr>
        </p:nvCxnSpPr>
        <p:spPr bwMode="auto">
          <a:xfrm rot="16200000" flipH="1">
            <a:off x="4891882" y="3563145"/>
            <a:ext cx="317500" cy="255587"/>
          </a:xfrm>
          <a:prstGeom prst="straightConnector1">
            <a:avLst/>
          </a:prstGeom>
          <a:noFill/>
          <a:ln w="9525">
            <a:solidFill>
              <a:schemeClr val="tx1"/>
            </a:solidFill>
            <a:round/>
            <a:headEnd/>
            <a:tailEnd type="triangle" w="med" len="med"/>
          </a:ln>
        </p:spPr>
      </p:cxnSp>
      <p:cxnSp>
        <p:nvCxnSpPr>
          <p:cNvPr id="64522" name="AutoShape 10"/>
          <p:cNvCxnSpPr>
            <a:cxnSpLocks noChangeShapeType="1"/>
            <a:stCxn id="64517" idx="5"/>
            <a:endCxn id="64519" idx="1"/>
          </p:cNvCxnSpPr>
          <p:nvPr>
            <p:custDataLst>
              <p:tags r:id="rId10"/>
            </p:custDataLst>
          </p:nvPr>
        </p:nvCxnSpPr>
        <p:spPr bwMode="auto">
          <a:xfrm rot="-5400000">
            <a:off x="4891882" y="2963070"/>
            <a:ext cx="317500" cy="255587"/>
          </a:xfrm>
          <a:prstGeom prst="straightConnector1">
            <a:avLst/>
          </a:prstGeom>
          <a:noFill/>
          <a:ln w="9525">
            <a:solidFill>
              <a:schemeClr val="tx1"/>
            </a:solidFill>
            <a:round/>
            <a:headEnd/>
            <a:tailEnd type="triangle" w="med" len="med"/>
          </a:ln>
        </p:spPr>
      </p:cxnSp>
      <p:cxnSp>
        <p:nvCxnSpPr>
          <p:cNvPr id="64523" name="AutoShape 11"/>
          <p:cNvCxnSpPr>
            <a:cxnSpLocks noChangeShapeType="1"/>
            <a:stCxn id="64519" idx="3"/>
            <a:endCxn id="64518" idx="7"/>
          </p:cNvCxnSpPr>
          <p:nvPr>
            <p:custDataLst>
              <p:tags r:id="rId11"/>
            </p:custDataLst>
          </p:nvPr>
        </p:nvCxnSpPr>
        <p:spPr bwMode="auto">
          <a:xfrm>
            <a:off x="5513388" y="2932114"/>
            <a:ext cx="347662" cy="274637"/>
          </a:xfrm>
          <a:prstGeom prst="straightConnector1">
            <a:avLst/>
          </a:prstGeom>
          <a:noFill/>
          <a:ln w="9525">
            <a:solidFill>
              <a:schemeClr val="tx1"/>
            </a:solidFill>
            <a:round/>
            <a:headEnd/>
            <a:tailEnd type="triangle" w="med" len="med"/>
          </a:ln>
        </p:spPr>
      </p:cxnSp>
      <p:cxnSp>
        <p:nvCxnSpPr>
          <p:cNvPr id="64524" name="AutoShape 12"/>
          <p:cNvCxnSpPr>
            <a:cxnSpLocks noChangeShapeType="1"/>
            <a:stCxn id="64520" idx="5"/>
            <a:endCxn id="64518" idx="1"/>
          </p:cNvCxnSpPr>
          <p:nvPr>
            <p:custDataLst>
              <p:tags r:id="rId12"/>
            </p:custDataLst>
          </p:nvPr>
        </p:nvCxnSpPr>
        <p:spPr bwMode="auto">
          <a:xfrm flipV="1">
            <a:off x="5513388" y="3489326"/>
            <a:ext cx="347662" cy="360363"/>
          </a:xfrm>
          <a:prstGeom prst="straightConnector1">
            <a:avLst/>
          </a:prstGeom>
          <a:noFill/>
          <a:ln w="9525">
            <a:solidFill>
              <a:schemeClr val="tx1"/>
            </a:solidFill>
            <a:round/>
            <a:headEnd/>
            <a:tailEnd type="triangle" w="med" len="med"/>
          </a:ln>
        </p:spPr>
      </p:cxnSp>
      <p:cxnSp>
        <p:nvCxnSpPr>
          <p:cNvPr id="64525" name="AutoShape 11"/>
          <p:cNvCxnSpPr>
            <a:cxnSpLocks noChangeShapeType="1"/>
          </p:cNvCxnSpPr>
          <p:nvPr>
            <p:custDataLst>
              <p:tags r:id="rId13"/>
            </p:custDataLst>
          </p:nvPr>
        </p:nvCxnSpPr>
        <p:spPr bwMode="auto">
          <a:xfrm>
            <a:off x="5562600" y="2767014"/>
            <a:ext cx="990600" cy="1587"/>
          </a:xfrm>
          <a:prstGeom prst="straightConnector1">
            <a:avLst/>
          </a:prstGeom>
          <a:noFill/>
          <a:ln w="9525">
            <a:solidFill>
              <a:schemeClr val="tx1"/>
            </a:solidFill>
            <a:round/>
            <a:headEnd/>
            <a:tailEnd type="triangle" w="med" len="med"/>
          </a:ln>
        </p:spPr>
      </p:cxnSp>
      <p:sp>
        <p:nvSpPr>
          <p:cNvPr id="64526" name="Oval 6"/>
          <p:cNvSpPr>
            <a:spLocks noChangeAspect="1" noChangeArrowheads="1"/>
          </p:cNvSpPr>
          <p:nvPr>
            <p:custDataLst>
              <p:tags r:id="rId14"/>
            </p:custDataLst>
          </p:nvPr>
        </p:nvSpPr>
        <p:spPr bwMode="auto">
          <a:xfrm rot="-5400000">
            <a:off x="6650832" y="2578895"/>
            <a:ext cx="400050" cy="471487"/>
          </a:xfrm>
          <a:prstGeom prst="ellipse">
            <a:avLst/>
          </a:prstGeom>
          <a:solidFill>
            <a:schemeClr val="tx1"/>
          </a:solidFill>
          <a:ln w="28575">
            <a:noFill/>
            <a:round/>
            <a:headEnd/>
            <a:tailEnd/>
          </a:ln>
        </p:spPr>
        <p:txBody>
          <a:bodyPr wrap="none" anchor="ctr"/>
          <a:lstStyle/>
          <a:p>
            <a:pPr algn="ctr"/>
            <a:endParaRPr lang="en-US"/>
          </a:p>
        </p:txBody>
      </p:sp>
      <p:cxnSp>
        <p:nvCxnSpPr>
          <p:cNvPr id="64527" name="AutoShape 12"/>
          <p:cNvCxnSpPr>
            <a:cxnSpLocks noChangeShapeType="1"/>
          </p:cNvCxnSpPr>
          <p:nvPr>
            <p:custDataLst>
              <p:tags r:id="rId15"/>
            </p:custDataLst>
          </p:nvPr>
        </p:nvCxnSpPr>
        <p:spPr bwMode="auto">
          <a:xfrm flipV="1">
            <a:off x="6172200" y="2919413"/>
            <a:ext cx="381000" cy="284162"/>
          </a:xfrm>
          <a:prstGeom prst="straightConnector1">
            <a:avLst/>
          </a:prstGeom>
          <a:noFill/>
          <a:ln w="9525">
            <a:solidFill>
              <a:schemeClr val="tx1"/>
            </a:solidFill>
            <a:round/>
            <a:headEnd/>
            <a:tailEnd type="triangle" w="med" len="med"/>
          </a:ln>
        </p:spPr>
      </p:cxnSp>
      <p:grpSp>
        <p:nvGrpSpPr>
          <p:cNvPr id="64528" name="Group 4"/>
          <p:cNvGrpSpPr>
            <a:grpSpLocks/>
          </p:cNvGrpSpPr>
          <p:nvPr>
            <p:custDataLst>
              <p:tags r:id="rId16"/>
            </p:custDataLst>
          </p:nvPr>
        </p:nvGrpSpPr>
        <p:grpSpPr bwMode="auto">
          <a:xfrm>
            <a:off x="6362700" y="4991102"/>
            <a:ext cx="1600200" cy="1400175"/>
            <a:chOff x="4272" y="2640"/>
            <a:chExt cx="768" cy="672"/>
          </a:xfrm>
        </p:grpSpPr>
        <p:sp>
          <p:nvSpPr>
            <p:cNvPr id="64529" name="Oval 5"/>
            <p:cNvSpPr>
              <a:spLocks noChangeAspect="1" noChangeArrowheads="1"/>
            </p:cNvSpPr>
            <p:nvPr>
              <p:custDataLst>
                <p:tags r:id="rId17"/>
              </p:custDataLst>
            </p:nvPr>
          </p:nvSpPr>
          <p:spPr bwMode="auto">
            <a:xfrm>
              <a:off x="4560" y="2640"/>
              <a:ext cx="192" cy="192"/>
            </a:xfrm>
            <a:prstGeom prst="ellipse">
              <a:avLst/>
            </a:prstGeom>
            <a:solidFill>
              <a:schemeClr val="tx1"/>
            </a:solidFill>
            <a:ln w="28575">
              <a:noFill/>
              <a:round/>
              <a:headEnd/>
              <a:tailEnd/>
            </a:ln>
          </p:spPr>
          <p:txBody>
            <a:bodyPr wrap="none" anchor="ctr"/>
            <a:lstStyle/>
            <a:p>
              <a:pPr algn="ctr"/>
              <a:endParaRPr lang="en-US"/>
            </a:p>
          </p:txBody>
        </p:sp>
        <p:sp>
          <p:nvSpPr>
            <p:cNvPr id="64530" name="Oval 6"/>
            <p:cNvSpPr>
              <a:spLocks noChangeAspect="1" noChangeArrowheads="1"/>
            </p:cNvSpPr>
            <p:nvPr>
              <p:custDataLst>
                <p:tags r:id="rId18"/>
              </p:custDataLst>
            </p:nvPr>
          </p:nvSpPr>
          <p:spPr bwMode="auto">
            <a:xfrm>
              <a:off x="4560" y="3120"/>
              <a:ext cx="192" cy="192"/>
            </a:xfrm>
            <a:prstGeom prst="ellipse">
              <a:avLst/>
            </a:prstGeom>
            <a:solidFill>
              <a:schemeClr val="tx1"/>
            </a:solidFill>
            <a:ln w="28575">
              <a:noFill/>
              <a:round/>
              <a:headEnd/>
              <a:tailEnd/>
            </a:ln>
          </p:spPr>
          <p:txBody>
            <a:bodyPr wrap="none" anchor="ctr"/>
            <a:lstStyle/>
            <a:p>
              <a:pPr algn="ctr"/>
              <a:endParaRPr lang="en-US"/>
            </a:p>
          </p:txBody>
        </p:sp>
        <p:sp>
          <p:nvSpPr>
            <p:cNvPr id="64531" name="Oval 7"/>
            <p:cNvSpPr>
              <a:spLocks noChangeAspect="1" noChangeArrowheads="1"/>
            </p:cNvSpPr>
            <p:nvPr>
              <p:custDataLst>
                <p:tags r:id="rId19"/>
              </p:custDataLst>
            </p:nvPr>
          </p:nvSpPr>
          <p:spPr bwMode="auto">
            <a:xfrm>
              <a:off x="4848" y="2880"/>
              <a:ext cx="192" cy="192"/>
            </a:xfrm>
            <a:prstGeom prst="ellipse">
              <a:avLst/>
            </a:prstGeom>
            <a:solidFill>
              <a:schemeClr val="tx1"/>
            </a:solidFill>
            <a:ln w="28575">
              <a:noFill/>
              <a:round/>
              <a:headEnd/>
              <a:tailEnd/>
            </a:ln>
          </p:spPr>
          <p:txBody>
            <a:bodyPr wrap="none" anchor="ctr"/>
            <a:lstStyle/>
            <a:p>
              <a:pPr algn="ctr"/>
              <a:endParaRPr lang="en-US"/>
            </a:p>
          </p:txBody>
        </p:sp>
        <p:sp>
          <p:nvSpPr>
            <p:cNvPr id="64532" name="Oval 8"/>
            <p:cNvSpPr>
              <a:spLocks noChangeAspect="1" noChangeArrowheads="1"/>
            </p:cNvSpPr>
            <p:nvPr>
              <p:custDataLst>
                <p:tags r:id="rId20"/>
              </p:custDataLst>
            </p:nvPr>
          </p:nvSpPr>
          <p:spPr bwMode="auto">
            <a:xfrm>
              <a:off x="4272" y="2880"/>
              <a:ext cx="192" cy="192"/>
            </a:xfrm>
            <a:prstGeom prst="ellipse">
              <a:avLst/>
            </a:prstGeom>
            <a:solidFill>
              <a:schemeClr val="tx1"/>
            </a:solidFill>
            <a:ln w="28575">
              <a:noFill/>
              <a:round/>
              <a:headEnd/>
              <a:tailEnd/>
            </a:ln>
          </p:spPr>
          <p:txBody>
            <a:bodyPr wrap="none" anchor="ctr"/>
            <a:lstStyle/>
            <a:p>
              <a:pPr algn="ctr"/>
              <a:endParaRPr lang="en-US"/>
            </a:p>
          </p:txBody>
        </p:sp>
        <p:cxnSp>
          <p:nvCxnSpPr>
            <p:cNvPr id="64533" name="AutoShape 9"/>
            <p:cNvCxnSpPr>
              <a:cxnSpLocks noChangeShapeType="1"/>
              <a:stCxn id="64529" idx="3"/>
              <a:endCxn id="64532" idx="7"/>
            </p:cNvCxnSpPr>
            <p:nvPr>
              <p:custDataLst>
                <p:tags r:id="rId21"/>
              </p:custDataLst>
            </p:nvPr>
          </p:nvCxnSpPr>
          <p:spPr bwMode="auto">
            <a:xfrm flipH="1">
              <a:off x="4436" y="2804"/>
              <a:ext cx="152" cy="104"/>
            </a:xfrm>
            <a:prstGeom prst="straightConnector1">
              <a:avLst/>
            </a:prstGeom>
            <a:noFill/>
            <a:ln w="9525">
              <a:solidFill>
                <a:schemeClr val="tx1"/>
              </a:solidFill>
              <a:round/>
              <a:headEnd/>
              <a:tailEnd type="triangle" w="med" len="med"/>
            </a:ln>
          </p:spPr>
        </p:cxnSp>
        <p:cxnSp>
          <p:nvCxnSpPr>
            <p:cNvPr id="64534" name="AutoShape 10"/>
            <p:cNvCxnSpPr>
              <a:cxnSpLocks noChangeShapeType="1"/>
              <a:stCxn id="64529" idx="5"/>
              <a:endCxn id="64531" idx="1"/>
            </p:cNvCxnSpPr>
            <p:nvPr>
              <p:custDataLst>
                <p:tags r:id="rId22"/>
              </p:custDataLst>
            </p:nvPr>
          </p:nvCxnSpPr>
          <p:spPr bwMode="auto">
            <a:xfrm>
              <a:off x="4724" y="2804"/>
              <a:ext cx="152" cy="104"/>
            </a:xfrm>
            <a:prstGeom prst="straightConnector1">
              <a:avLst/>
            </a:prstGeom>
            <a:noFill/>
            <a:ln w="9525">
              <a:solidFill>
                <a:schemeClr val="tx1"/>
              </a:solidFill>
              <a:round/>
              <a:headEnd/>
              <a:tailEnd type="triangle" w="med" len="med"/>
            </a:ln>
          </p:spPr>
        </p:cxnSp>
        <p:cxnSp>
          <p:nvCxnSpPr>
            <p:cNvPr id="64535" name="AutoShape 11"/>
            <p:cNvCxnSpPr>
              <a:cxnSpLocks noChangeShapeType="1"/>
              <a:stCxn id="64531" idx="3"/>
              <a:endCxn id="64530" idx="7"/>
            </p:cNvCxnSpPr>
            <p:nvPr>
              <p:custDataLst>
                <p:tags r:id="rId23"/>
              </p:custDataLst>
            </p:nvPr>
          </p:nvCxnSpPr>
          <p:spPr bwMode="auto">
            <a:xfrm flipH="1">
              <a:off x="4724" y="3044"/>
              <a:ext cx="152" cy="104"/>
            </a:xfrm>
            <a:prstGeom prst="straightConnector1">
              <a:avLst/>
            </a:prstGeom>
            <a:noFill/>
            <a:ln w="9525">
              <a:solidFill>
                <a:schemeClr val="tx1"/>
              </a:solidFill>
              <a:round/>
              <a:headEnd/>
              <a:tailEnd type="triangle" w="med" len="med"/>
            </a:ln>
          </p:spPr>
        </p:cxnSp>
        <p:cxnSp>
          <p:nvCxnSpPr>
            <p:cNvPr id="64536" name="AutoShape 12"/>
            <p:cNvCxnSpPr>
              <a:cxnSpLocks noChangeShapeType="1"/>
              <a:stCxn id="64532" idx="5"/>
              <a:endCxn id="64530" idx="1"/>
            </p:cNvCxnSpPr>
            <p:nvPr>
              <p:custDataLst>
                <p:tags r:id="rId24"/>
              </p:custDataLst>
            </p:nvPr>
          </p:nvCxnSpPr>
          <p:spPr bwMode="auto">
            <a:xfrm>
              <a:off x="4436" y="3044"/>
              <a:ext cx="152" cy="104"/>
            </a:xfrm>
            <a:prstGeom prst="straightConnector1">
              <a:avLst/>
            </a:prstGeom>
            <a:noFill/>
            <a:ln w="9525">
              <a:solidFill>
                <a:schemeClr val="tx1"/>
              </a:solidFill>
              <a:round/>
              <a:headEnd/>
              <a:tailEnd type="triangle" w="med" len="med"/>
            </a:ln>
          </p:spPr>
        </p:cxnSp>
        <p:cxnSp>
          <p:nvCxnSpPr>
            <p:cNvPr id="64537" name="AutoShape 13"/>
            <p:cNvCxnSpPr>
              <a:cxnSpLocks noChangeShapeType="1"/>
              <a:stCxn id="64530" idx="0"/>
              <a:endCxn id="64529" idx="4"/>
            </p:cNvCxnSpPr>
            <p:nvPr>
              <p:custDataLst>
                <p:tags r:id="rId25"/>
              </p:custDataLst>
            </p:nvPr>
          </p:nvCxnSpPr>
          <p:spPr bwMode="auto">
            <a:xfrm flipV="1">
              <a:off x="4656" y="2832"/>
              <a:ext cx="0" cy="288"/>
            </a:xfrm>
            <a:prstGeom prst="straightConnector1">
              <a:avLst/>
            </a:prstGeom>
            <a:noFill/>
            <a:ln w="9525">
              <a:solidFill>
                <a:schemeClr val="tx1"/>
              </a:solidFill>
              <a:round/>
              <a:headEnd/>
              <a:tailEnd type="triangle" w="med" len="med"/>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9E68-AE7A-D248-AA5B-01527273FA06}"/>
              </a:ext>
            </a:extLst>
          </p:cNvPr>
          <p:cNvSpPr>
            <a:spLocks noGrp="1"/>
          </p:cNvSpPr>
          <p:nvPr>
            <p:ph type="title"/>
          </p:nvPr>
        </p:nvSpPr>
        <p:spPr/>
        <p:txBody>
          <a:bodyPr/>
          <a:lstStyle/>
          <a:p>
            <a:r>
              <a:rPr lang="en-US" dirty="0"/>
              <a:t>First graph algorithm!</a:t>
            </a:r>
          </a:p>
        </p:txBody>
      </p:sp>
      <p:sp>
        <p:nvSpPr>
          <p:cNvPr id="4" name="Date Placeholder 3">
            <a:extLst>
              <a:ext uri="{FF2B5EF4-FFF2-40B4-BE49-F238E27FC236}">
                <a16:creationId xmlns:a16="http://schemas.microsoft.com/office/drawing/2014/main" id="{A5C1931E-E0DC-E041-BD13-10DB56D7F93B}"/>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217DCE46-ADB5-344F-81EC-F54F36F23B19}"/>
              </a:ext>
            </a:extLst>
          </p:cNvPr>
          <p:cNvSpPr>
            <a:spLocks noGrp="1"/>
          </p:cNvSpPr>
          <p:nvPr>
            <p:ph type="sldNum" sz="quarter" idx="12"/>
          </p:nvPr>
        </p:nvSpPr>
        <p:spPr/>
        <p:txBody>
          <a:bodyPr/>
          <a:lstStyle/>
          <a:p>
            <a:fld id="{26EF018D-A113-44B2-BA5D-E3BD5C944D75}" type="slidenum">
              <a:rPr lang="en-US" smtClean="0"/>
              <a:t>36</a:t>
            </a:fld>
            <a:endParaRPr lang="en-US"/>
          </a:p>
        </p:txBody>
      </p:sp>
      <p:pic>
        <p:nvPicPr>
          <p:cNvPr id="6146" name="Picture 2" descr="Dog With Stick GIFs | Tenor">
            <a:extLst>
              <a:ext uri="{FF2B5EF4-FFF2-40B4-BE49-F238E27FC236}">
                <a16:creationId xmlns:a16="http://schemas.microsoft.com/office/drawing/2014/main" id="{9EFA9E49-EAAC-4C4F-9FE7-00E43F143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2032000"/>
            <a:ext cx="27940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7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1"/>
            </p:custDataLst>
          </p:nvPr>
        </p:nvSpPr>
        <p:spPr/>
        <p:txBody>
          <a:bodyPr/>
          <a:lstStyle/>
          <a:p>
            <a:pPr eaLnBrk="1" hangingPunct="1"/>
            <a:r>
              <a:rPr lang="en-US"/>
              <a:t>Topological Sort</a:t>
            </a:r>
          </a:p>
        </p:txBody>
      </p:sp>
      <p:sp>
        <p:nvSpPr>
          <p:cNvPr id="19458" name="Content Placeholder 2"/>
          <p:cNvSpPr>
            <a:spLocks noGrp="1"/>
          </p:cNvSpPr>
          <p:nvPr>
            <p:ph idx="1"/>
            <p:custDataLst>
              <p:tags r:id="rId2"/>
            </p:custDataLst>
          </p:nvPr>
        </p:nvSpPr>
        <p:spPr>
          <a:xfrm>
            <a:off x="838200" y="1600200"/>
            <a:ext cx="10706100" cy="4724400"/>
          </a:xfrm>
        </p:spPr>
        <p:txBody>
          <a:bodyPr>
            <a:normAutofit fontScale="77500" lnSpcReduction="20000"/>
          </a:bodyPr>
          <a:lstStyle/>
          <a:p>
            <a:pPr marL="0" indent="0">
              <a:buNone/>
            </a:pPr>
            <a:r>
              <a:rPr lang="en-US" dirty="0"/>
              <a:t>Problem: Given a DAG </a:t>
            </a:r>
            <a:r>
              <a:rPr lang="en-US" b="1" dirty="0">
                <a:latin typeface="Courier New" pitchFamily="49" charset="0"/>
                <a:cs typeface="Courier New" pitchFamily="49" charset="0"/>
              </a:rPr>
              <a:t>G=(V,E)</a:t>
            </a:r>
            <a:r>
              <a:rPr lang="en-US" dirty="0"/>
              <a:t>, output all the vertices in order such that no vertex appears before any other vertex that has an edge to it</a:t>
            </a:r>
          </a:p>
          <a:p>
            <a:pPr eaLnBrk="1" hangingPunct="1">
              <a:buFontTx/>
              <a:buNone/>
            </a:pPr>
            <a:endParaRPr lang="en-US" dirty="0"/>
          </a:p>
          <a:p>
            <a:pPr eaLnBrk="1" hangingPunct="1">
              <a:buFontTx/>
              <a:buNone/>
            </a:pPr>
            <a:r>
              <a:rPr lang="en-US" dirty="0"/>
              <a:t>Example input:</a:t>
            </a:r>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Example output:</a:t>
            </a:r>
          </a:p>
          <a:p>
            <a:pPr eaLnBrk="1" hangingPunct="1">
              <a:buFontTx/>
              <a:buNone/>
            </a:pPr>
            <a:r>
              <a:rPr lang="en-US" dirty="0"/>
              <a:t>     142, 126, 143, 311, 331, 332, 312, 341, 351, 333, 440, 352</a:t>
            </a:r>
          </a:p>
          <a:p>
            <a:pPr eaLnBrk="1" hangingPunct="1">
              <a:buFontTx/>
              <a:buNone/>
            </a:pPr>
            <a:endParaRPr lang="en-US" dirty="0"/>
          </a:p>
          <a:p>
            <a:pPr eaLnBrk="1" hangingPunct="1">
              <a:buFontTx/>
              <a:buNone/>
            </a:pPr>
            <a:endParaRPr lang="en-US" dirty="0"/>
          </a:p>
        </p:txBody>
      </p:sp>
      <p:sp>
        <p:nvSpPr>
          <p:cNvPr id="19459" name="Date Placeholder 3"/>
          <p:cNvSpPr>
            <a:spLocks noGrp="1"/>
          </p:cNvSpPr>
          <p:nvPr>
            <p:ph type="dt" sz="quarter" idx="10"/>
            <p:custDataLst>
              <p:tags r:id="rId3"/>
            </p:custDataLst>
          </p:nvPr>
        </p:nvSpPr>
        <p:spPr>
          <a:noFill/>
        </p:spPr>
        <p:txBody>
          <a:bodyPr/>
          <a:lstStyle/>
          <a:p>
            <a:r>
              <a:rPr lang="en-US"/>
              <a:t>8/05/2022</a:t>
            </a:r>
          </a:p>
        </p:txBody>
      </p:sp>
      <p:sp>
        <p:nvSpPr>
          <p:cNvPr id="19461" name="Oval 5"/>
          <p:cNvSpPr>
            <a:spLocks noChangeArrowheads="1"/>
          </p:cNvSpPr>
          <p:nvPr>
            <p:custDataLst>
              <p:tags r:id="rId4"/>
            </p:custDataLst>
          </p:nvPr>
        </p:nvSpPr>
        <p:spPr bwMode="auto">
          <a:xfrm>
            <a:off x="3997326" y="3302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19462" name="Oval 6"/>
          <p:cNvSpPr>
            <a:spLocks noChangeArrowheads="1"/>
          </p:cNvSpPr>
          <p:nvPr>
            <p:custDataLst>
              <p:tags r:id="rId5"/>
            </p:custDataLst>
          </p:nvPr>
        </p:nvSpPr>
        <p:spPr bwMode="auto">
          <a:xfrm>
            <a:off x="5219700" y="3302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19463" name="Oval 7"/>
          <p:cNvSpPr>
            <a:spLocks noChangeArrowheads="1"/>
          </p:cNvSpPr>
          <p:nvPr>
            <p:custDataLst>
              <p:tags r:id="rId6"/>
            </p:custDataLst>
          </p:nvPr>
        </p:nvSpPr>
        <p:spPr bwMode="auto">
          <a:xfrm>
            <a:off x="6473825" y="2514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19464" name="Oval 8"/>
          <p:cNvSpPr>
            <a:spLocks noChangeArrowheads="1"/>
          </p:cNvSpPr>
          <p:nvPr>
            <p:custDataLst>
              <p:tags r:id="rId7"/>
            </p:custDataLst>
          </p:nvPr>
        </p:nvSpPr>
        <p:spPr bwMode="auto">
          <a:xfrm>
            <a:off x="6473825" y="3302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19465" name="Oval 9"/>
          <p:cNvSpPr>
            <a:spLocks noChangeArrowheads="1"/>
          </p:cNvSpPr>
          <p:nvPr>
            <p:custDataLst>
              <p:tags r:id="rId8"/>
            </p:custDataLst>
          </p:nvPr>
        </p:nvSpPr>
        <p:spPr bwMode="auto">
          <a:xfrm>
            <a:off x="6511925" y="4691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19466" name="Oval 15"/>
          <p:cNvSpPr>
            <a:spLocks noChangeArrowheads="1"/>
          </p:cNvSpPr>
          <p:nvPr>
            <p:custDataLst>
              <p:tags r:id="rId9"/>
            </p:custDataLst>
          </p:nvPr>
        </p:nvSpPr>
        <p:spPr bwMode="auto">
          <a:xfrm>
            <a:off x="9178926" y="4691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19467" name="AutoShape 16"/>
          <p:cNvCxnSpPr>
            <a:cxnSpLocks noChangeShapeType="1"/>
            <a:stCxn id="19461" idx="6"/>
            <a:endCxn id="19462" idx="2"/>
          </p:cNvCxnSpPr>
          <p:nvPr>
            <p:custDataLst>
              <p:tags r:id="rId10"/>
            </p:custDataLst>
          </p:nvPr>
        </p:nvCxnSpPr>
        <p:spPr bwMode="auto">
          <a:xfrm>
            <a:off x="4953000" y="3563938"/>
            <a:ext cx="266700" cy="0"/>
          </a:xfrm>
          <a:prstGeom prst="straightConnector1">
            <a:avLst/>
          </a:prstGeom>
          <a:noFill/>
          <a:ln w="9525">
            <a:solidFill>
              <a:schemeClr val="tx1"/>
            </a:solidFill>
            <a:round/>
            <a:headEnd/>
            <a:tailEnd type="triangle" w="med" len="med"/>
          </a:ln>
        </p:spPr>
      </p:cxnSp>
      <p:cxnSp>
        <p:nvCxnSpPr>
          <p:cNvPr id="19468" name="AutoShape 17"/>
          <p:cNvCxnSpPr>
            <a:cxnSpLocks noChangeShapeType="1"/>
            <a:stCxn id="19462" idx="6"/>
            <a:endCxn id="19464" idx="2"/>
          </p:cNvCxnSpPr>
          <p:nvPr>
            <p:custDataLst>
              <p:tags r:id="rId11"/>
            </p:custDataLst>
          </p:nvPr>
        </p:nvCxnSpPr>
        <p:spPr bwMode="auto">
          <a:xfrm>
            <a:off x="6173789" y="3563938"/>
            <a:ext cx="300037" cy="0"/>
          </a:xfrm>
          <a:prstGeom prst="straightConnector1">
            <a:avLst/>
          </a:prstGeom>
          <a:noFill/>
          <a:ln w="9525">
            <a:solidFill>
              <a:schemeClr val="tx1"/>
            </a:solidFill>
            <a:round/>
            <a:headEnd/>
            <a:tailEnd type="triangle" w="med" len="med"/>
          </a:ln>
        </p:spPr>
      </p:cxnSp>
      <p:cxnSp>
        <p:nvCxnSpPr>
          <p:cNvPr id="19469" name="AutoShape 18"/>
          <p:cNvCxnSpPr>
            <a:cxnSpLocks noChangeShapeType="1"/>
            <a:stCxn id="19462" idx="6"/>
            <a:endCxn id="19463" idx="2"/>
          </p:cNvCxnSpPr>
          <p:nvPr>
            <p:custDataLst>
              <p:tags r:id="rId12"/>
            </p:custDataLst>
          </p:nvPr>
        </p:nvCxnSpPr>
        <p:spPr bwMode="auto">
          <a:xfrm flipV="1">
            <a:off x="6173789" y="2776538"/>
            <a:ext cx="300037" cy="787400"/>
          </a:xfrm>
          <a:prstGeom prst="straightConnector1">
            <a:avLst/>
          </a:prstGeom>
          <a:noFill/>
          <a:ln w="9525">
            <a:solidFill>
              <a:schemeClr val="tx1"/>
            </a:solidFill>
            <a:round/>
            <a:headEnd/>
            <a:tailEnd type="triangle" w="med" len="med"/>
          </a:ln>
        </p:spPr>
      </p:cxnSp>
      <p:cxnSp>
        <p:nvCxnSpPr>
          <p:cNvPr id="19470" name="AutoShape 20"/>
          <p:cNvCxnSpPr>
            <a:cxnSpLocks noChangeShapeType="1"/>
            <a:stCxn id="19465" idx="5"/>
            <a:endCxn id="19479" idx="2"/>
          </p:cNvCxnSpPr>
          <p:nvPr>
            <p:custDataLst>
              <p:tags r:id="rId13"/>
            </p:custDataLst>
          </p:nvPr>
        </p:nvCxnSpPr>
        <p:spPr bwMode="auto">
          <a:xfrm rot="16200000" flipH="1">
            <a:off x="7482683" y="4982370"/>
            <a:ext cx="204787" cy="517525"/>
          </a:xfrm>
          <a:prstGeom prst="straightConnector1">
            <a:avLst/>
          </a:prstGeom>
          <a:noFill/>
          <a:ln w="9525">
            <a:solidFill>
              <a:schemeClr val="tx1"/>
            </a:solidFill>
            <a:round/>
            <a:headEnd/>
            <a:tailEnd type="triangle" w="med" len="med"/>
          </a:ln>
        </p:spPr>
      </p:cxnSp>
      <p:cxnSp>
        <p:nvCxnSpPr>
          <p:cNvPr id="19471" name="AutoShape 21"/>
          <p:cNvCxnSpPr>
            <a:cxnSpLocks noChangeShapeType="1"/>
            <a:stCxn id="19462" idx="6"/>
            <a:endCxn id="19465" idx="2"/>
          </p:cNvCxnSpPr>
          <p:nvPr>
            <p:custDataLst>
              <p:tags r:id="rId14"/>
            </p:custDataLst>
          </p:nvPr>
        </p:nvCxnSpPr>
        <p:spPr bwMode="auto">
          <a:xfrm>
            <a:off x="6173789" y="3563938"/>
            <a:ext cx="338137" cy="1389062"/>
          </a:xfrm>
          <a:prstGeom prst="straightConnector1">
            <a:avLst/>
          </a:prstGeom>
          <a:noFill/>
          <a:ln w="9525">
            <a:solidFill>
              <a:schemeClr val="tx1"/>
            </a:solidFill>
            <a:round/>
            <a:headEnd/>
            <a:tailEnd type="triangle" w="med" len="med"/>
          </a:ln>
        </p:spPr>
      </p:cxnSp>
      <p:sp>
        <p:nvSpPr>
          <p:cNvPr id="19472" name="Oval 25"/>
          <p:cNvSpPr>
            <a:spLocks noChangeArrowheads="1"/>
          </p:cNvSpPr>
          <p:nvPr>
            <p:custDataLst>
              <p:tags r:id="rId15"/>
            </p:custDataLst>
          </p:nvPr>
        </p:nvSpPr>
        <p:spPr bwMode="auto">
          <a:xfrm>
            <a:off x="7807326" y="2946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19473" name="AutoShape 26"/>
          <p:cNvCxnSpPr>
            <a:cxnSpLocks noChangeShapeType="1"/>
            <a:stCxn id="19464" idx="6"/>
            <a:endCxn id="19472" idx="2"/>
          </p:cNvCxnSpPr>
          <p:nvPr>
            <p:custDataLst>
              <p:tags r:id="rId16"/>
            </p:custDataLst>
          </p:nvPr>
        </p:nvCxnSpPr>
        <p:spPr bwMode="auto">
          <a:xfrm flipV="1">
            <a:off x="7427913" y="3208338"/>
            <a:ext cx="379412" cy="355600"/>
          </a:xfrm>
          <a:prstGeom prst="straightConnector1">
            <a:avLst/>
          </a:prstGeom>
          <a:noFill/>
          <a:ln w="9525">
            <a:solidFill>
              <a:schemeClr val="tx1"/>
            </a:solidFill>
            <a:round/>
            <a:headEnd/>
            <a:tailEnd type="triangle" w="med" len="med"/>
          </a:ln>
        </p:spPr>
      </p:cxnSp>
      <p:cxnSp>
        <p:nvCxnSpPr>
          <p:cNvPr id="19474" name="AutoShape 37"/>
          <p:cNvCxnSpPr>
            <a:cxnSpLocks noChangeShapeType="1"/>
            <a:stCxn id="19462" idx="6"/>
            <a:endCxn id="19475" idx="2"/>
          </p:cNvCxnSpPr>
          <p:nvPr>
            <p:custDataLst>
              <p:tags r:id="rId17"/>
            </p:custDataLst>
          </p:nvPr>
        </p:nvCxnSpPr>
        <p:spPr bwMode="auto">
          <a:xfrm>
            <a:off x="6173788" y="3563939"/>
            <a:ext cx="298450" cy="712787"/>
          </a:xfrm>
          <a:prstGeom prst="straightConnector1">
            <a:avLst/>
          </a:prstGeom>
          <a:noFill/>
          <a:ln w="9525">
            <a:solidFill>
              <a:schemeClr val="tx1"/>
            </a:solidFill>
            <a:round/>
            <a:headEnd/>
            <a:tailEnd type="triangle" w="med" len="med"/>
          </a:ln>
        </p:spPr>
      </p:cxnSp>
      <p:sp>
        <p:nvSpPr>
          <p:cNvPr id="19475" name="Oval 8"/>
          <p:cNvSpPr>
            <a:spLocks noChangeArrowheads="1"/>
          </p:cNvSpPr>
          <p:nvPr>
            <p:custDataLst>
              <p:tags r:id="rId18"/>
            </p:custDataLst>
          </p:nvPr>
        </p:nvSpPr>
        <p:spPr bwMode="auto">
          <a:xfrm>
            <a:off x="6472239" y="4014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19476" name="Oval 25"/>
          <p:cNvSpPr>
            <a:spLocks noChangeArrowheads="1"/>
          </p:cNvSpPr>
          <p:nvPr>
            <p:custDataLst>
              <p:tags r:id="rId19"/>
            </p:custDataLst>
          </p:nvPr>
        </p:nvSpPr>
        <p:spPr bwMode="auto">
          <a:xfrm>
            <a:off x="7807326" y="3860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19477" name="AutoShape 26"/>
          <p:cNvCxnSpPr>
            <a:cxnSpLocks noChangeShapeType="1"/>
            <a:stCxn id="19464" idx="6"/>
            <a:endCxn id="19476" idx="2"/>
          </p:cNvCxnSpPr>
          <p:nvPr>
            <p:custDataLst>
              <p:tags r:id="rId20"/>
            </p:custDataLst>
          </p:nvPr>
        </p:nvCxnSpPr>
        <p:spPr bwMode="auto">
          <a:xfrm>
            <a:off x="7427913" y="3563938"/>
            <a:ext cx="379412" cy="558800"/>
          </a:xfrm>
          <a:prstGeom prst="straightConnector1">
            <a:avLst/>
          </a:prstGeom>
          <a:noFill/>
          <a:ln w="9525">
            <a:solidFill>
              <a:schemeClr val="tx1"/>
            </a:solidFill>
            <a:round/>
            <a:headEnd/>
            <a:tailEnd type="triangle" w="med" len="med"/>
          </a:ln>
        </p:spPr>
      </p:cxnSp>
      <p:cxnSp>
        <p:nvCxnSpPr>
          <p:cNvPr id="19478" name="AutoShape 26"/>
          <p:cNvCxnSpPr>
            <a:cxnSpLocks noChangeShapeType="1"/>
            <a:stCxn id="19472" idx="4"/>
            <a:endCxn id="19476" idx="0"/>
          </p:cNvCxnSpPr>
          <p:nvPr>
            <p:custDataLst>
              <p:tags r:id="rId21"/>
            </p:custDataLst>
          </p:nvPr>
        </p:nvCxnSpPr>
        <p:spPr bwMode="auto">
          <a:xfrm rot="5400000">
            <a:off x="8090695" y="3666333"/>
            <a:ext cx="390525" cy="1587"/>
          </a:xfrm>
          <a:prstGeom prst="straightConnector1">
            <a:avLst/>
          </a:prstGeom>
          <a:noFill/>
          <a:ln w="9525">
            <a:solidFill>
              <a:schemeClr val="tx1"/>
            </a:solidFill>
            <a:round/>
            <a:headEnd/>
            <a:tailEnd type="triangle" w="med" len="med"/>
          </a:ln>
        </p:spPr>
      </p:cxnSp>
      <p:sp>
        <p:nvSpPr>
          <p:cNvPr id="19479" name="Oval 9"/>
          <p:cNvSpPr>
            <a:spLocks noChangeArrowheads="1"/>
          </p:cNvSpPr>
          <p:nvPr>
            <p:custDataLst>
              <p:tags r:id="rId22"/>
            </p:custDataLst>
          </p:nvPr>
        </p:nvSpPr>
        <p:spPr bwMode="auto">
          <a:xfrm>
            <a:off x="7843839" y="5081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19480" name="AutoShape 26"/>
          <p:cNvCxnSpPr>
            <a:cxnSpLocks noChangeShapeType="1"/>
            <a:stCxn id="19472" idx="6"/>
            <a:endCxn id="19466" idx="1"/>
          </p:cNvCxnSpPr>
          <p:nvPr>
            <p:custDataLst>
              <p:tags r:id="rId23"/>
            </p:custDataLst>
          </p:nvPr>
        </p:nvCxnSpPr>
        <p:spPr bwMode="auto">
          <a:xfrm>
            <a:off x="8763001" y="3208339"/>
            <a:ext cx="555625" cy="1558925"/>
          </a:xfrm>
          <a:prstGeom prst="straightConnector1">
            <a:avLst/>
          </a:prstGeom>
          <a:noFill/>
          <a:ln w="9525">
            <a:solidFill>
              <a:schemeClr val="tx1"/>
            </a:solidFill>
            <a:round/>
            <a:headEnd/>
            <a:tailEnd type="triangle" w="med" len="med"/>
          </a:ln>
        </p:spPr>
      </p:cxnSp>
      <p:cxnSp>
        <p:nvCxnSpPr>
          <p:cNvPr id="19481" name="AutoShape 26"/>
          <p:cNvCxnSpPr>
            <a:cxnSpLocks noChangeShapeType="1"/>
            <a:endCxn id="19466" idx="2"/>
          </p:cNvCxnSpPr>
          <p:nvPr>
            <p:custDataLst>
              <p:tags r:id="rId24"/>
            </p:custDataLst>
          </p:nvPr>
        </p:nvCxnSpPr>
        <p:spPr bwMode="auto">
          <a:xfrm>
            <a:off x="7502525" y="4919664"/>
            <a:ext cx="1676400" cy="33337"/>
          </a:xfrm>
          <a:prstGeom prst="straightConnector1">
            <a:avLst/>
          </a:prstGeom>
          <a:noFill/>
          <a:ln w="9525">
            <a:solidFill>
              <a:schemeClr val="tx1"/>
            </a:solidFill>
            <a:round/>
            <a:headEnd/>
            <a:tailEnd type="triangle" w="med" len="med"/>
          </a:ln>
        </p:spPr>
      </p:cxnSp>
      <p:sp>
        <p:nvSpPr>
          <p:cNvPr id="19482" name="Oval 6"/>
          <p:cNvSpPr>
            <a:spLocks noChangeArrowheads="1"/>
          </p:cNvSpPr>
          <p:nvPr>
            <p:custDataLst>
              <p:tags r:id="rId25"/>
            </p:custDataLst>
          </p:nvPr>
        </p:nvSpPr>
        <p:spPr bwMode="auto">
          <a:xfrm>
            <a:off x="4038600" y="4114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19483" name="AutoShape 16"/>
          <p:cNvCxnSpPr>
            <a:cxnSpLocks noChangeShapeType="1"/>
            <a:stCxn id="19482" idx="7"/>
            <a:endCxn id="19462" idx="3"/>
          </p:cNvCxnSpPr>
          <p:nvPr>
            <p:custDataLst>
              <p:tags r:id="rId26"/>
            </p:custDataLst>
          </p:nvPr>
        </p:nvCxnSpPr>
        <p:spPr bwMode="auto">
          <a:xfrm rot="5400000" flipH="1" flipV="1">
            <a:off x="4885532" y="3717132"/>
            <a:ext cx="441325" cy="506412"/>
          </a:xfrm>
          <a:prstGeom prst="straightConnector1">
            <a:avLst/>
          </a:prstGeom>
          <a:noFill/>
          <a:ln w="9525">
            <a:solidFill>
              <a:schemeClr val="tx1"/>
            </a:solidFill>
            <a:round/>
            <a:headEnd/>
            <a:tailEnd type="triangle" w="med" len="med"/>
          </a:ln>
        </p:spPr>
      </p:cxnSp>
      <p:sp>
        <p:nvSpPr>
          <p:cNvPr id="19484" name="Oval 15"/>
          <p:cNvSpPr>
            <a:spLocks noChangeArrowheads="1"/>
          </p:cNvSpPr>
          <p:nvPr>
            <p:custDataLst>
              <p:tags r:id="rId27"/>
            </p:custDataLst>
          </p:nvPr>
        </p:nvSpPr>
        <p:spPr bwMode="auto">
          <a:xfrm>
            <a:off x="9144001" y="2524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sp>
        <p:nvSpPr>
          <p:cNvPr id="75" name="TextBox 74"/>
          <p:cNvSpPr txBox="1"/>
          <p:nvPr>
            <p:custDataLst>
              <p:tags r:id="rId28"/>
            </p:custDataLst>
          </p:nvPr>
        </p:nvSpPr>
        <p:spPr>
          <a:xfrm flipH="1">
            <a:off x="9525001" y="3200400"/>
            <a:ext cx="411163" cy="400050"/>
          </a:xfrm>
          <a:prstGeom prst="rect">
            <a:avLst/>
          </a:prstGeom>
          <a:noFill/>
        </p:spPr>
        <p:txBody>
          <a:bodyPr>
            <a:spAutoFit/>
          </a:bodyPr>
          <a:lstStyle/>
          <a:p>
            <a:pPr>
              <a:defRPr/>
            </a:pPr>
            <a:r>
              <a:rPr lang="en-US" sz="2000" dirty="0"/>
              <a:t>…</a:t>
            </a:r>
          </a:p>
        </p:txBody>
      </p:sp>
      <p:cxnSp>
        <p:nvCxnSpPr>
          <p:cNvPr id="19486" name="AutoShape 26"/>
          <p:cNvCxnSpPr>
            <a:cxnSpLocks noChangeShapeType="1"/>
            <a:endCxn id="19484" idx="2"/>
          </p:cNvCxnSpPr>
          <p:nvPr>
            <p:custDataLst>
              <p:tags r:id="rId29"/>
            </p:custDataLst>
          </p:nvPr>
        </p:nvCxnSpPr>
        <p:spPr bwMode="auto">
          <a:xfrm flipV="1">
            <a:off x="8383588" y="2786064"/>
            <a:ext cx="760412" cy="160337"/>
          </a:xfrm>
          <a:prstGeom prst="straightConnector1">
            <a:avLst/>
          </a:prstGeom>
          <a:noFill/>
          <a:ln w="9525">
            <a:solidFill>
              <a:schemeClr val="tx1"/>
            </a:solidFill>
            <a:round/>
            <a:headEnd/>
            <a:tailEnd type="triangle" w="med" len="med"/>
          </a:ln>
        </p:spPr>
      </p:cxnSp>
      <p:sp>
        <p:nvSpPr>
          <p:cNvPr id="34" name="TextBox 33"/>
          <p:cNvSpPr txBox="1"/>
          <p:nvPr>
            <p:custDataLst>
              <p:tags r:id="rId30"/>
            </p:custDataLst>
          </p:nvPr>
        </p:nvSpPr>
        <p:spPr>
          <a:xfrm>
            <a:off x="5572155" y="551517"/>
            <a:ext cx="4527521"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sz="1400" dirty="0">
                <a:solidFill>
                  <a:srgbClr val="00B050"/>
                </a:solidFill>
              </a:rPr>
              <a:t>Disclaimer: Do not use for official advising purposes! </a:t>
            </a:r>
            <a:br>
              <a:rPr lang="en-US" sz="1400" dirty="0">
                <a:solidFill>
                  <a:srgbClr val="00B050"/>
                </a:solidFill>
              </a:rPr>
            </a:br>
            <a:r>
              <a:rPr lang="en-US" sz="1400" dirty="0">
                <a:solidFill>
                  <a:srgbClr val="00B050"/>
                </a:solidFill>
              </a:rPr>
              <a:t>(Implies that CSE 332 is a pre-</a:t>
            </a:r>
            <a:r>
              <a:rPr lang="en-US" sz="1400" dirty="0" err="1">
                <a:solidFill>
                  <a:srgbClr val="00B050"/>
                </a:solidFill>
              </a:rPr>
              <a:t>req</a:t>
            </a:r>
            <a:r>
              <a:rPr lang="en-US" sz="1400" dirty="0">
                <a:solidFill>
                  <a:srgbClr val="00B050"/>
                </a:solidFill>
              </a:rPr>
              <a:t> for CSE 312 – not true)</a:t>
            </a:r>
          </a:p>
        </p:txBody>
      </p: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p:cNvSpPr>
            <a:spLocks noGrp="1"/>
          </p:cNvSpPr>
          <p:nvPr>
            <p:ph type="dt" sz="quarter" idx="10"/>
            <p:custDataLst>
              <p:tags r:id="rId1"/>
            </p:custDataLst>
          </p:nvPr>
        </p:nvSpPr>
        <p:spPr>
          <a:noFill/>
        </p:spPr>
        <p:txBody>
          <a:bodyPr/>
          <a:lstStyle/>
          <a:p>
            <a:r>
              <a:rPr lang="en-US"/>
              <a:t>8/05/2022</a:t>
            </a:r>
          </a:p>
        </p:txBody>
      </p:sp>
      <p:grpSp>
        <p:nvGrpSpPr>
          <p:cNvPr id="3" name="Group 2"/>
          <p:cNvGrpSpPr/>
          <p:nvPr/>
        </p:nvGrpSpPr>
        <p:grpSpPr>
          <a:xfrm>
            <a:off x="2057400" y="381001"/>
            <a:ext cx="4521200" cy="3001963"/>
            <a:chOff x="533400" y="381000"/>
            <a:chExt cx="4521200" cy="3001963"/>
          </a:xfrm>
        </p:grpSpPr>
        <p:sp>
          <p:nvSpPr>
            <p:cNvPr id="21506" name="Oval 3"/>
            <p:cNvSpPr>
              <a:spLocks noChangeAspect="1" noChangeArrowheads="1"/>
            </p:cNvSpPr>
            <p:nvPr>
              <p:custDataLst>
                <p:tags r:id="rId4"/>
              </p:custDataLst>
            </p:nvPr>
          </p:nvSpPr>
          <p:spPr bwMode="auto">
            <a:xfrm>
              <a:off x="533400" y="1203325"/>
              <a:ext cx="609600" cy="639763"/>
            </a:xfrm>
            <a:prstGeom prst="ellipse">
              <a:avLst/>
            </a:prstGeom>
            <a:noFill/>
            <a:ln w="38100">
              <a:solidFill>
                <a:srgbClr val="008000"/>
              </a:solidFill>
              <a:round/>
              <a:headEnd/>
              <a:tailEnd/>
            </a:ln>
          </p:spPr>
          <p:txBody>
            <a:bodyPr wrap="none" anchor="ctr"/>
            <a:lstStyle/>
            <a:p>
              <a:pPr algn="ctr" eaLnBrk="0" hangingPunct="0"/>
              <a:r>
                <a:rPr lang="en-US"/>
                <a:t>1</a:t>
              </a:r>
            </a:p>
          </p:txBody>
        </p:sp>
        <p:sp>
          <p:nvSpPr>
            <p:cNvPr id="21507" name="Oval 4"/>
            <p:cNvSpPr>
              <a:spLocks noChangeAspect="1" noChangeArrowheads="1"/>
            </p:cNvSpPr>
            <p:nvPr>
              <p:custDataLst>
                <p:tags r:id="rId5"/>
              </p:custDataLst>
            </p:nvPr>
          </p:nvSpPr>
          <p:spPr bwMode="auto">
            <a:xfrm>
              <a:off x="2463800" y="2133600"/>
              <a:ext cx="609600" cy="639763"/>
            </a:xfrm>
            <a:prstGeom prst="ellipse">
              <a:avLst/>
            </a:prstGeom>
            <a:noFill/>
            <a:ln w="38100">
              <a:solidFill>
                <a:srgbClr val="008000"/>
              </a:solidFill>
              <a:round/>
              <a:headEnd/>
              <a:tailEnd/>
            </a:ln>
          </p:spPr>
          <p:txBody>
            <a:bodyPr wrap="none" anchor="ctr"/>
            <a:lstStyle/>
            <a:p>
              <a:pPr algn="ctr" eaLnBrk="0" hangingPunct="0"/>
              <a:r>
                <a:rPr lang="en-US"/>
                <a:t>3</a:t>
              </a:r>
            </a:p>
          </p:txBody>
        </p:sp>
        <p:sp>
          <p:nvSpPr>
            <p:cNvPr id="21508" name="Oval 5"/>
            <p:cNvSpPr>
              <a:spLocks noChangeAspect="1" noChangeArrowheads="1"/>
            </p:cNvSpPr>
            <p:nvPr>
              <p:custDataLst>
                <p:tags r:id="rId6"/>
              </p:custDataLst>
            </p:nvPr>
          </p:nvSpPr>
          <p:spPr bwMode="auto">
            <a:xfrm>
              <a:off x="4445000" y="1371600"/>
              <a:ext cx="609600" cy="639763"/>
            </a:xfrm>
            <a:prstGeom prst="ellipse">
              <a:avLst/>
            </a:prstGeom>
            <a:noFill/>
            <a:ln w="38100">
              <a:solidFill>
                <a:srgbClr val="008000"/>
              </a:solidFill>
              <a:round/>
              <a:headEnd/>
              <a:tailEnd/>
            </a:ln>
          </p:spPr>
          <p:txBody>
            <a:bodyPr wrap="none" anchor="ctr"/>
            <a:lstStyle/>
            <a:p>
              <a:pPr algn="ctr" eaLnBrk="0" hangingPunct="0"/>
              <a:r>
                <a:rPr lang="en-US"/>
                <a:t>4</a:t>
              </a:r>
            </a:p>
          </p:txBody>
        </p:sp>
        <p:sp>
          <p:nvSpPr>
            <p:cNvPr id="21509" name="Oval 6"/>
            <p:cNvSpPr>
              <a:spLocks noChangeAspect="1" noChangeArrowheads="1"/>
            </p:cNvSpPr>
            <p:nvPr>
              <p:custDataLst>
                <p:tags r:id="rId7"/>
              </p:custDataLst>
            </p:nvPr>
          </p:nvSpPr>
          <p:spPr bwMode="auto">
            <a:xfrm>
              <a:off x="2387600" y="381000"/>
              <a:ext cx="609600" cy="639763"/>
            </a:xfrm>
            <a:prstGeom prst="ellipse">
              <a:avLst/>
            </a:prstGeom>
            <a:noFill/>
            <a:ln w="38100">
              <a:solidFill>
                <a:srgbClr val="008000"/>
              </a:solidFill>
              <a:round/>
              <a:headEnd/>
              <a:tailEnd/>
            </a:ln>
          </p:spPr>
          <p:txBody>
            <a:bodyPr wrap="none" anchor="ctr"/>
            <a:lstStyle/>
            <a:p>
              <a:pPr algn="ctr" eaLnBrk="0" hangingPunct="0"/>
              <a:r>
                <a:rPr lang="en-US"/>
                <a:t>2</a:t>
              </a:r>
            </a:p>
          </p:txBody>
        </p:sp>
        <p:cxnSp>
          <p:nvCxnSpPr>
            <p:cNvPr id="21510" name="AutoShape 7"/>
            <p:cNvCxnSpPr>
              <a:cxnSpLocks noChangeShapeType="1"/>
              <a:stCxn id="21509" idx="6"/>
              <a:endCxn id="21508" idx="2"/>
            </p:cNvCxnSpPr>
            <p:nvPr>
              <p:custDataLst>
                <p:tags r:id="rId8"/>
              </p:custDataLst>
            </p:nvPr>
          </p:nvCxnSpPr>
          <p:spPr bwMode="auto">
            <a:xfrm>
              <a:off x="3016250" y="701675"/>
              <a:ext cx="1409700" cy="990600"/>
            </a:xfrm>
            <a:prstGeom prst="straightConnector1">
              <a:avLst/>
            </a:prstGeom>
            <a:noFill/>
            <a:ln w="25400">
              <a:solidFill>
                <a:schemeClr val="tx1"/>
              </a:solidFill>
              <a:round/>
              <a:headEnd/>
              <a:tailEnd type="triangle" w="lg" len="lg"/>
            </a:ln>
          </p:spPr>
        </p:cxnSp>
        <p:cxnSp>
          <p:nvCxnSpPr>
            <p:cNvPr id="21511" name="AutoShape 8"/>
            <p:cNvCxnSpPr>
              <a:cxnSpLocks noChangeShapeType="1"/>
              <a:stCxn id="21506" idx="6"/>
              <a:endCxn id="21507" idx="2"/>
            </p:cNvCxnSpPr>
            <p:nvPr>
              <p:custDataLst>
                <p:tags r:id="rId9"/>
              </p:custDataLst>
            </p:nvPr>
          </p:nvCxnSpPr>
          <p:spPr bwMode="auto">
            <a:xfrm>
              <a:off x="1162050" y="1524000"/>
              <a:ext cx="1282700" cy="930275"/>
            </a:xfrm>
            <a:prstGeom prst="straightConnector1">
              <a:avLst/>
            </a:prstGeom>
            <a:noFill/>
            <a:ln w="25400">
              <a:solidFill>
                <a:schemeClr val="tx1"/>
              </a:solidFill>
              <a:round/>
              <a:headEnd/>
              <a:tailEnd type="triangle" w="lg" len="lg"/>
            </a:ln>
          </p:spPr>
        </p:cxnSp>
        <p:cxnSp>
          <p:nvCxnSpPr>
            <p:cNvPr id="21512" name="AutoShape 9"/>
            <p:cNvCxnSpPr>
              <a:cxnSpLocks noChangeShapeType="1"/>
              <a:endCxn id="21509" idx="2"/>
            </p:cNvCxnSpPr>
            <p:nvPr>
              <p:custDataLst>
                <p:tags r:id="rId10"/>
              </p:custDataLst>
            </p:nvPr>
          </p:nvCxnSpPr>
          <p:spPr bwMode="auto">
            <a:xfrm flipV="1">
              <a:off x="1168400" y="701675"/>
              <a:ext cx="1200150" cy="822325"/>
            </a:xfrm>
            <a:prstGeom prst="straightConnector1">
              <a:avLst/>
            </a:prstGeom>
            <a:noFill/>
            <a:ln w="25400">
              <a:solidFill>
                <a:schemeClr val="tx1"/>
              </a:solidFill>
              <a:round/>
              <a:headEnd/>
              <a:tailEnd type="triangle" w="lg" len="lg"/>
            </a:ln>
          </p:spPr>
        </p:cxnSp>
        <p:cxnSp>
          <p:nvCxnSpPr>
            <p:cNvPr id="21513" name="AutoShape 10"/>
            <p:cNvCxnSpPr>
              <a:cxnSpLocks noChangeShapeType="1"/>
              <a:stCxn id="21507" idx="6"/>
              <a:endCxn id="21508" idx="2"/>
            </p:cNvCxnSpPr>
            <p:nvPr>
              <p:custDataLst>
                <p:tags r:id="rId11"/>
              </p:custDataLst>
            </p:nvPr>
          </p:nvCxnSpPr>
          <p:spPr bwMode="auto">
            <a:xfrm flipV="1">
              <a:off x="3092450" y="1692275"/>
              <a:ext cx="1333500" cy="762000"/>
            </a:xfrm>
            <a:prstGeom prst="straightConnector1">
              <a:avLst/>
            </a:prstGeom>
            <a:noFill/>
            <a:ln w="25400">
              <a:solidFill>
                <a:schemeClr val="tx1"/>
              </a:solidFill>
              <a:round/>
              <a:headEnd/>
              <a:tailEnd type="triangle" w="lg" len="lg"/>
            </a:ln>
          </p:spPr>
        </p:cxnSp>
        <p:sp>
          <p:nvSpPr>
            <p:cNvPr id="21514" name="Oval 11"/>
            <p:cNvSpPr>
              <a:spLocks noChangeAspect="1" noChangeArrowheads="1"/>
            </p:cNvSpPr>
            <p:nvPr>
              <p:custDataLst>
                <p:tags r:id="rId12"/>
              </p:custDataLst>
            </p:nvPr>
          </p:nvSpPr>
          <p:spPr bwMode="auto">
            <a:xfrm>
              <a:off x="533400" y="2743200"/>
              <a:ext cx="609600" cy="639763"/>
            </a:xfrm>
            <a:prstGeom prst="ellipse">
              <a:avLst/>
            </a:prstGeom>
            <a:noFill/>
            <a:ln w="38100">
              <a:solidFill>
                <a:srgbClr val="008000"/>
              </a:solidFill>
              <a:round/>
              <a:headEnd/>
              <a:tailEnd/>
            </a:ln>
          </p:spPr>
          <p:txBody>
            <a:bodyPr wrap="none" anchor="ctr"/>
            <a:lstStyle/>
            <a:p>
              <a:pPr algn="ctr" eaLnBrk="0" hangingPunct="0"/>
              <a:r>
                <a:rPr lang="en-US"/>
                <a:t>0</a:t>
              </a:r>
            </a:p>
          </p:txBody>
        </p:sp>
        <p:cxnSp>
          <p:nvCxnSpPr>
            <p:cNvPr id="21515" name="AutoShape 12"/>
            <p:cNvCxnSpPr>
              <a:cxnSpLocks noChangeShapeType="1"/>
              <a:stCxn id="21514" idx="6"/>
            </p:cNvCxnSpPr>
            <p:nvPr>
              <p:custDataLst>
                <p:tags r:id="rId13"/>
              </p:custDataLst>
            </p:nvPr>
          </p:nvCxnSpPr>
          <p:spPr bwMode="auto">
            <a:xfrm flipV="1">
              <a:off x="1162050" y="2590800"/>
              <a:ext cx="1333500" cy="473075"/>
            </a:xfrm>
            <a:prstGeom prst="straightConnector1">
              <a:avLst/>
            </a:prstGeom>
            <a:noFill/>
            <a:ln w="25400">
              <a:solidFill>
                <a:schemeClr val="tx1"/>
              </a:solidFill>
              <a:round/>
              <a:headEnd/>
              <a:tailEnd type="triangle" w="lg" len="lg"/>
            </a:ln>
          </p:spPr>
        </p:cxnSp>
      </p:grpSp>
      <p:sp>
        <p:nvSpPr>
          <p:cNvPr id="21516" name="Text Box 13" hidden="1"/>
          <p:cNvSpPr txBox="1">
            <a:spLocks noChangeArrowheads="1"/>
          </p:cNvSpPr>
          <p:nvPr>
            <p:custDataLst>
              <p:tags r:id="rId2"/>
            </p:custDataLst>
          </p:nvPr>
        </p:nvSpPr>
        <p:spPr bwMode="auto">
          <a:xfrm>
            <a:off x="8839200" y="0"/>
            <a:ext cx="1828800" cy="1477328"/>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0,1,2,3,4</a:t>
            </a:r>
            <a:br>
              <a:rPr lang="en-US">
                <a:solidFill>
                  <a:schemeClr val="accent1"/>
                </a:solidFill>
              </a:rPr>
            </a:br>
            <a:r>
              <a:rPr lang="en-US">
                <a:solidFill>
                  <a:schemeClr val="accent1"/>
                </a:solidFill>
              </a:rPr>
              <a:t>0,1,3,2,4</a:t>
            </a:r>
            <a:r>
              <a:rPr lang="en-US"/>
              <a:t> </a:t>
            </a:r>
            <a:r>
              <a:rPr lang="en-US">
                <a:solidFill>
                  <a:schemeClr val="accent1"/>
                </a:solidFill>
              </a:rPr>
              <a:t>1,0,2,3,4</a:t>
            </a:r>
            <a:br>
              <a:rPr lang="en-US">
                <a:solidFill>
                  <a:schemeClr val="accent1"/>
                </a:solidFill>
              </a:rPr>
            </a:br>
            <a:r>
              <a:rPr lang="en-US">
                <a:solidFill>
                  <a:schemeClr val="accent1"/>
                </a:solidFill>
              </a:rPr>
              <a:t>1,0,3,2,4</a:t>
            </a:r>
            <a:br>
              <a:rPr lang="en-US">
                <a:solidFill>
                  <a:schemeClr val="accent1"/>
                </a:solidFill>
              </a:rPr>
            </a:br>
            <a:r>
              <a:rPr lang="en-US">
                <a:solidFill>
                  <a:schemeClr val="accent1"/>
                </a:solidFill>
              </a:rPr>
              <a:t>1,2,0,3,4</a:t>
            </a:r>
          </a:p>
        </p:txBody>
      </p:sp>
      <p:sp>
        <p:nvSpPr>
          <p:cNvPr id="21517" name="Text Box 14"/>
          <p:cNvSpPr txBox="1">
            <a:spLocks noChangeArrowheads="1"/>
          </p:cNvSpPr>
          <p:nvPr>
            <p:custDataLst>
              <p:tags r:id="rId3"/>
            </p:custDataLst>
          </p:nvPr>
        </p:nvSpPr>
        <p:spPr bwMode="auto">
          <a:xfrm>
            <a:off x="1752600" y="3581400"/>
            <a:ext cx="3276600" cy="369332"/>
          </a:xfrm>
          <a:prstGeom prst="rect">
            <a:avLst/>
          </a:prstGeom>
          <a:noFill/>
          <a:ln w="9525">
            <a:noFill/>
            <a:miter lim="800000"/>
            <a:headEnd/>
            <a:tailEnd/>
          </a:ln>
        </p:spPr>
        <p:txBody>
          <a:bodyPr>
            <a:spAutoFit/>
          </a:bodyPr>
          <a:lstStyle/>
          <a:p>
            <a:pPr algn="ctr">
              <a:spcBef>
                <a:spcPct val="50000"/>
              </a:spcBef>
            </a:pPr>
            <a:r>
              <a:rPr lang="en-US"/>
              <a:t>Valid Topological Sorts:</a:t>
            </a:r>
          </a:p>
        </p:txBody>
      </p:sp>
      <p:sp>
        <p:nvSpPr>
          <p:cNvPr id="4" name="Slide Number Placeholder 3"/>
          <p:cNvSpPr>
            <a:spLocks noGrp="1"/>
          </p:cNvSpPr>
          <p:nvPr>
            <p:ph type="sldNum" sz="quarter" idx="12"/>
          </p:nvPr>
        </p:nvSpPr>
        <p:spPr/>
        <p:txBody>
          <a:bodyPr/>
          <a:lstStyle/>
          <a:p>
            <a:pPr>
              <a:defRPr/>
            </a:pPr>
            <a:fld id="{8B34AC89-12C8-4B4F-ADF8-A59415A4F0D5}"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4653882"/>
              </p:ext>
            </p:extLst>
          </p:nvPr>
        </p:nvGraphicFramePr>
        <p:xfrm>
          <a:off x="3352801" y="3478828"/>
          <a:ext cx="1141887" cy="3226775"/>
        </p:xfrm>
        <a:graphic>
          <a:graphicData uri="http://schemas.openxmlformats.org/drawingml/2006/table">
            <a:tbl>
              <a:tblPr firstRow="1" bandRow="1">
                <a:tableStyleId>{5C22544A-7EE6-4342-B048-85BDC9FD1C3A}</a:tableStyleId>
              </a:tblPr>
              <a:tblGrid>
                <a:gridCol w="686439">
                  <a:extLst>
                    <a:ext uri="{9D8B030D-6E8A-4147-A177-3AD203B41FA5}">
                      <a16:colId xmlns:a16="http://schemas.microsoft.com/office/drawing/2014/main" val="2144400022"/>
                    </a:ext>
                  </a:extLst>
                </a:gridCol>
                <a:gridCol w="455448">
                  <a:extLst>
                    <a:ext uri="{9D8B030D-6E8A-4147-A177-3AD203B41FA5}">
                      <a16:colId xmlns:a16="http://schemas.microsoft.com/office/drawing/2014/main" val="2276304336"/>
                    </a:ext>
                  </a:extLst>
                </a:gridCol>
              </a:tblGrid>
              <a:tr h="648911">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5714448"/>
                  </a:ext>
                </a:extLst>
              </a:tr>
              <a:tr h="648911">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504559"/>
                  </a:ext>
                </a:extLst>
              </a:tr>
              <a:tr h="648911">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445110"/>
                  </a:ext>
                </a:extLst>
              </a:tr>
              <a:tr h="640021">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7021891"/>
                  </a:ext>
                </a:extLst>
              </a:tr>
              <a:tr h="640021">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657248"/>
                  </a:ext>
                </a:extLst>
              </a:tr>
            </a:tbl>
          </a:graphicData>
        </a:graphic>
      </p:graphicFrame>
      <p:sp>
        <p:nvSpPr>
          <p:cNvPr id="2" name="Title 1"/>
          <p:cNvSpPr>
            <a:spLocks noGrp="1"/>
          </p:cNvSpPr>
          <p:nvPr>
            <p:ph type="title"/>
            <p:custDataLst>
              <p:tags r:id="rId1"/>
            </p:custDataLst>
          </p:nvPr>
        </p:nvSpPr>
        <p:spPr>
          <a:xfrm>
            <a:off x="838200" y="-228600"/>
            <a:ext cx="9144000" cy="1143000"/>
          </a:xfrm>
        </p:spPr>
        <p:txBody>
          <a:bodyPr/>
          <a:lstStyle/>
          <a:p>
            <a:r>
              <a:rPr lang="en-US" dirty="0"/>
              <a:t>A First Algorithm for Topological Sort</a:t>
            </a:r>
          </a:p>
        </p:txBody>
      </p:sp>
      <p:sp>
        <p:nvSpPr>
          <p:cNvPr id="3" name="Content Placeholder 2"/>
          <p:cNvSpPr>
            <a:spLocks noGrp="1"/>
          </p:cNvSpPr>
          <p:nvPr>
            <p:ph idx="1"/>
            <p:custDataLst>
              <p:tags r:id="rId2"/>
            </p:custDataLst>
          </p:nvPr>
        </p:nvSpPr>
        <p:spPr>
          <a:xfrm>
            <a:off x="838200" y="609600"/>
            <a:ext cx="9433560" cy="4495800"/>
          </a:xfrm>
        </p:spPr>
        <p:txBody>
          <a:bodyPr>
            <a:normAutofit/>
          </a:bodyPr>
          <a:lstStyle/>
          <a:p>
            <a:pPr marL="457200" indent="-457200">
              <a:buFont typeface="+mj-lt"/>
              <a:buAutoNum type="arabicPeriod"/>
            </a:pPr>
            <a:r>
              <a:rPr lang="en-US" sz="2000" dirty="0"/>
              <a:t>Label (“mark”) each vertex with its in-degree</a:t>
            </a:r>
          </a:p>
          <a:p>
            <a:pPr marL="857250" lvl="1" indent="-457200"/>
            <a:r>
              <a:rPr lang="en-US" sz="1800" dirty="0"/>
              <a:t>Think “write in a field in the vertex”</a:t>
            </a:r>
          </a:p>
          <a:p>
            <a:pPr marL="857250" lvl="1" indent="-457200"/>
            <a:r>
              <a:rPr lang="en-US" sz="1800" dirty="0"/>
              <a:t>Could also do this via a data structure (e.g., array) on the side</a:t>
            </a:r>
          </a:p>
          <a:p>
            <a:pPr marL="457200" indent="-457200">
              <a:buFont typeface="+mj-lt"/>
              <a:buAutoNum type="arabicPeriod"/>
            </a:pPr>
            <a:r>
              <a:rPr lang="en-US" sz="2000" dirty="0"/>
              <a:t>While there are vertices not yet output:</a:t>
            </a:r>
          </a:p>
          <a:p>
            <a:pPr marL="857250" lvl="1" indent="-457200">
              <a:buFont typeface="+mj-lt"/>
              <a:buAutoNum type="alphaLcParenR"/>
            </a:pPr>
            <a:r>
              <a:rPr lang="en-US" sz="1800" dirty="0"/>
              <a:t>Choose a vertex </a:t>
            </a:r>
            <a:r>
              <a:rPr lang="en-US" sz="1800" b="1" dirty="0"/>
              <a:t>v</a:t>
            </a:r>
            <a:r>
              <a:rPr lang="en-US" sz="1800" dirty="0"/>
              <a:t> labeled with in-degree of 0</a:t>
            </a:r>
          </a:p>
          <a:p>
            <a:pPr marL="857250" lvl="1" indent="-457200">
              <a:buFont typeface="+mj-lt"/>
              <a:buAutoNum type="alphaLcParenR"/>
            </a:pPr>
            <a:r>
              <a:rPr lang="en-US" sz="1800" dirty="0"/>
              <a:t>Output </a:t>
            </a:r>
            <a:r>
              <a:rPr lang="en-US" sz="1800" b="1" dirty="0"/>
              <a:t>v</a:t>
            </a:r>
            <a:r>
              <a:rPr lang="en-US" sz="1800" dirty="0"/>
              <a:t> and </a:t>
            </a:r>
            <a:r>
              <a:rPr lang="en-US" sz="1800" i="1" dirty="0"/>
              <a:t>conceptually</a:t>
            </a:r>
            <a:r>
              <a:rPr lang="en-US" sz="1800" dirty="0"/>
              <a:t> remove it from the graph</a:t>
            </a:r>
          </a:p>
          <a:p>
            <a:pPr marL="857250" lvl="1" indent="-457200">
              <a:buFont typeface="+mj-lt"/>
              <a:buAutoNum type="alphaLcParenR"/>
            </a:pPr>
            <a:r>
              <a:rPr lang="en-US" sz="1800" dirty="0"/>
              <a:t>For each vertex </a:t>
            </a:r>
            <a:r>
              <a:rPr lang="en-US" sz="1800" b="1" dirty="0"/>
              <a:t>w</a:t>
            </a:r>
            <a:r>
              <a:rPr lang="en-US" sz="1800" dirty="0"/>
              <a:t> adjacent to </a:t>
            </a:r>
            <a:r>
              <a:rPr lang="en-US" sz="1800" b="1" dirty="0"/>
              <a:t>v</a:t>
            </a:r>
            <a:r>
              <a:rPr lang="en-US" sz="1800" dirty="0"/>
              <a:t> (i.e. </a:t>
            </a:r>
            <a:r>
              <a:rPr lang="en-US" sz="1800" b="1" dirty="0"/>
              <a:t>w</a:t>
            </a:r>
            <a:r>
              <a:rPr lang="en-US" sz="1800" dirty="0"/>
              <a:t> such that (</a:t>
            </a:r>
            <a:r>
              <a:rPr lang="en-US" sz="1800" b="1" dirty="0" err="1"/>
              <a:t>v</a:t>
            </a:r>
            <a:r>
              <a:rPr lang="en-US" sz="1800" dirty="0" err="1"/>
              <a:t>,</a:t>
            </a:r>
            <a:r>
              <a:rPr lang="en-US" sz="1800" b="1" dirty="0" err="1"/>
              <a:t>w</a:t>
            </a:r>
            <a:r>
              <a:rPr lang="en-US" sz="1800" dirty="0"/>
              <a:t>) in </a:t>
            </a:r>
            <a:r>
              <a:rPr lang="en-US" sz="1800" b="1" dirty="0">
                <a:latin typeface="Courier New" pitchFamily="49" charset="0"/>
                <a:cs typeface="Courier New" pitchFamily="49" charset="0"/>
              </a:rPr>
              <a:t>E</a:t>
            </a:r>
            <a:r>
              <a:rPr lang="en-US" sz="1800" dirty="0"/>
              <a:t>), 							</a:t>
            </a:r>
            <a:r>
              <a:rPr lang="en-US" sz="1800" dirty="0">
                <a:solidFill>
                  <a:schemeClr val="accent2"/>
                </a:solidFill>
              </a:rPr>
              <a:t>decrement the in-degree</a:t>
            </a:r>
            <a:r>
              <a:rPr lang="en-US" sz="1800" dirty="0"/>
              <a:t> of </a:t>
            </a:r>
            <a:r>
              <a:rPr lang="en-US" sz="1800" b="1" dirty="0"/>
              <a:t>w</a:t>
            </a:r>
          </a:p>
        </p:txBody>
      </p:sp>
      <p:grpSp>
        <p:nvGrpSpPr>
          <p:cNvPr id="6" name="Group 5"/>
          <p:cNvGrpSpPr/>
          <p:nvPr/>
        </p:nvGrpSpPr>
        <p:grpSpPr>
          <a:xfrm>
            <a:off x="7642276" y="3900844"/>
            <a:ext cx="2651760" cy="1858963"/>
            <a:chOff x="533400" y="381000"/>
            <a:chExt cx="4521200" cy="3001963"/>
          </a:xfrm>
        </p:grpSpPr>
        <p:sp>
          <p:nvSpPr>
            <p:cNvPr id="9" name="Oval 3"/>
            <p:cNvSpPr>
              <a:spLocks noChangeAspect="1" noChangeArrowheads="1"/>
            </p:cNvSpPr>
            <p:nvPr>
              <p:custDataLst>
                <p:tags r:id="rId28"/>
              </p:custDataLst>
            </p:nvPr>
          </p:nvSpPr>
          <p:spPr bwMode="auto">
            <a:xfrm>
              <a:off x="533400" y="1203325"/>
              <a:ext cx="609600" cy="639763"/>
            </a:xfrm>
            <a:prstGeom prst="ellipse">
              <a:avLst/>
            </a:prstGeom>
            <a:noFill/>
            <a:ln w="38100">
              <a:solidFill>
                <a:srgbClr val="008000"/>
              </a:solidFill>
              <a:round/>
              <a:headEnd/>
              <a:tailEnd/>
            </a:ln>
          </p:spPr>
          <p:txBody>
            <a:bodyPr wrap="none" anchor="ctr"/>
            <a:lstStyle/>
            <a:p>
              <a:pPr algn="ctr" eaLnBrk="0" hangingPunct="0"/>
              <a:r>
                <a:rPr lang="en-US"/>
                <a:t>1</a:t>
              </a:r>
            </a:p>
          </p:txBody>
        </p:sp>
        <p:sp>
          <p:nvSpPr>
            <p:cNvPr id="10" name="Oval 4"/>
            <p:cNvSpPr>
              <a:spLocks noChangeAspect="1" noChangeArrowheads="1"/>
            </p:cNvSpPr>
            <p:nvPr>
              <p:custDataLst>
                <p:tags r:id="rId29"/>
              </p:custDataLst>
            </p:nvPr>
          </p:nvSpPr>
          <p:spPr bwMode="auto">
            <a:xfrm>
              <a:off x="2463800" y="2133600"/>
              <a:ext cx="609600" cy="639763"/>
            </a:xfrm>
            <a:prstGeom prst="ellipse">
              <a:avLst/>
            </a:prstGeom>
            <a:noFill/>
            <a:ln w="38100">
              <a:solidFill>
                <a:srgbClr val="008000"/>
              </a:solidFill>
              <a:round/>
              <a:headEnd/>
              <a:tailEnd/>
            </a:ln>
          </p:spPr>
          <p:txBody>
            <a:bodyPr wrap="none" anchor="ctr"/>
            <a:lstStyle/>
            <a:p>
              <a:pPr algn="ctr" eaLnBrk="0" hangingPunct="0"/>
              <a:r>
                <a:rPr lang="en-US"/>
                <a:t>3</a:t>
              </a:r>
            </a:p>
          </p:txBody>
        </p:sp>
        <p:sp>
          <p:nvSpPr>
            <p:cNvPr id="11" name="Oval 5"/>
            <p:cNvSpPr>
              <a:spLocks noChangeAspect="1" noChangeArrowheads="1"/>
            </p:cNvSpPr>
            <p:nvPr>
              <p:custDataLst>
                <p:tags r:id="rId30"/>
              </p:custDataLst>
            </p:nvPr>
          </p:nvSpPr>
          <p:spPr bwMode="auto">
            <a:xfrm>
              <a:off x="4445000" y="1371600"/>
              <a:ext cx="609600" cy="639763"/>
            </a:xfrm>
            <a:prstGeom prst="ellipse">
              <a:avLst/>
            </a:prstGeom>
            <a:noFill/>
            <a:ln w="38100">
              <a:solidFill>
                <a:srgbClr val="008000"/>
              </a:solidFill>
              <a:round/>
              <a:headEnd/>
              <a:tailEnd/>
            </a:ln>
          </p:spPr>
          <p:txBody>
            <a:bodyPr wrap="none" anchor="ctr"/>
            <a:lstStyle/>
            <a:p>
              <a:pPr algn="ctr" eaLnBrk="0" hangingPunct="0"/>
              <a:r>
                <a:rPr lang="en-US"/>
                <a:t>4</a:t>
              </a:r>
            </a:p>
          </p:txBody>
        </p:sp>
        <p:sp>
          <p:nvSpPr>
            <p:cNvPr id="12" name="Oval 6"/>
            <p:cNvSpPr>
              <a:spLocks noChangeAspect="1" noChangeArrowheads="1"/>
            </p:cNvSpPr>
            <p:nvPr>
              <p:custDataLst>
                <p:tags r:id="rId31"/>
              </p:custDataLst>
            </p:nvPr>
          </p:nvSpPr>
          <p:spPr bwMode="auto">
            <a:xfrm>
              <a:off x="2387600" y="381000"/>
              <a:ext cx="609600" cy="639763"/>
            </a:xfrm>
            <a:prstGeom prst="ellipse">
              <a:avLst/>
            </a:prstGeom>
            <a:noFill/>
            <a:ln w="38100">
              <a:solidFill>
                <a:srgbClr val="008000"/>
              </a:solidFill>
              <a:round/>
              <a:headEnd/>
              <a:tailEnd/>
            </a:ln>
          </p:spPr>
          <p:txBody>
            <a:bodyPr wrap="none" anchor="ctr"/>
            <a:lstStyle/>
            <a:p>
              <a:pPr algn="ctr" eaLnBrk="0" hangingPunct="0"/>
              <a:r>
                <a:rPr lang="en-US"/>
                <a:t>2</a:t>
              </a:r>
            </a:p>
          </p:txBody>
        </p:sp>
        <p:cxnSp>
          <p:nvCxnSpPr>
            <p:cNvPr id="13" name="AutoShape 7"/>
            <p:cNvCxnSpPr>
              <a:cxnSpLocks noChangeShapeType="1"/>
              <a:stCxn id="12" idx="6"/>
              <a:endCxn id="11" idx="2"/>
            </p:cNvCxnSpPr>
            <p:nvPr>
              <p:custDataLst>
                <p:tags r:id="rId32"/>
              </p:custDataLst>
            </p:nvPr>
          </p:nvCxnSpPr>
          <p:spPr bwMode="auto">
            <a:xfrm>
              <a:off x="3016250" y="701675"/>
              <a:ext cx="1409700" cy="990600"/>
            </a:xfrm>
            <a:prstGeom prst="straightConnector1">
              <a:avLst/>
            </a:prstGeom>
            <a:noFill/>
            <a:ln w="25400">
              <a:solidFill>
                <a:schemeClr val="tx1"/>
              </a:solidFill>
              <a:round/>
              <a:headEnd/>
              <a:tailEnd type="triangle" w="lg" len="lg"/>
            </a:ln>
          </p:spPr>
        </p:cxnSp>
        <p:cxnSp>
          <p:nvCxnSpPr>
            <p:cNvPr id="14" name="AutoShape 8"/>
            <p:cNvCxnSpPr>
              <a:cxnSpLocks noChangeShapeType="1"/>
              <a:stCxn id="9" idx="6"/>
              <a:endCxn id="10" idx="2"/>
            </p:cNvCxnSpPr>
            <p:nvPr>
              <p:custDataLst>
                <p:tags r:id="rId33"/>
              </p:custDataLst>
            </p:nvPr>
          </p:nvCxnSpPr>
          <p:spPr bwMode="auto">
            <a:xfrm>
              <a:off x="1162050" y="1524000"/>
              <a:ext cx="1282700" cy="930275"/>
            </a:xfrm>
            <a:prstGeom prst="straightConnector1">
              <a:avLst/>
            </a:prstGeom>
            <a:noFill/>
            <a:ln w="25400">
              <a:solidFill>
                <a:schemeClr val="tx1"/>
              </a:solidFill>
              <a:round/>
              <a:headEnd/>
              <a:tailEnd type="triangle" w="lg" len="lg"/>
            </a:ln>
          </p:spPr>
        </p:cxnSp>
        <p:cxnSp>
          <p:nvCxnSpPr>
            <p:cNvPr id="15" name="AutoShape 9"/>
            <p:cNvCxnSpPr>
              <a:cxnSpLocks noChangeShapeType="1"/>
              <a:endCxn id="12" idx="2"/>
            </p:cNvCxnSpPr>
            <p:nvPr>
              <p:custDataLst>
                <p:tags r:id="rId34"/>
              </p:custDataLst>
            </p:nvPr>
          </p:nvCxnSpPr>
          <p:spPr bwMode="auto">
            <a:xfrm flipV="1">
              <a:off x="1168400" y="701675"/>
              <a:ext cx="1200150" cy="822325"/>
            </a:xfrm>
            <a:prstGeom prst="straightConnector1">
              <a:avLst/>
            </a:prstGeom>
            <a:noFill/>
            <a:ln w="25400">
              <a:solidFill>
                <a:schemeClr val="tx1"/>
              </a:solidFill>
              <a:round/>
              <a:headEnd/>
              <a:tailEnd type="triangle" w="lg" len="lg"/>
            </a:ln>
          </p:spPr>
        </p:cxnSp>
        <p:cxnSp>
          <p:nvCxnSpPr>
            <p:cNvPr id="16" name="AutoShape 10"/>
            <p:cNvCxnSpPr>
              <a:cxnSpLocks noChangeShapeType="1"/>
              <a:stCxn id="10" idx="6"/>
              <a:endCxn id="11" idx="2"/>
            </p:cNvCxnSpPr>
            <p:nvPr>
              <p:custDataLst>
                <p:tags r:id="rId35"/>
              </p:custDataLst>
            </p:nvPr>
          </p:nvCxnSpPr>
          <p:spPr bwMode="auto">
            <a:xfrm flipV="1">
              <a:off x="3092450" y="1692275"/>
              <a:ext cx="1333500" cy="762000"/>
            </a:xfrm>
            <a:prstGeom prst="straightConnector1">
              <a:avLst/>
            </a:prstGeom>
            <a:noFill/>
            <a:ln w="25400">
              <a:solidFill>
                <a:schemeClr val="tx1"/>
              </a:solidFill>
              <a:round/>
              <a:headEnd/>
              <a:tailEnd type="triangle" w="lg" len="lg"/>
            </a:ln>
          </p:spPr>
        </p:cxnSp>
        <p:sp>
          <p:nvSpPr>
            <p:cNvPr id="17" name="Oval 11"/>
            <p:cNvSpPr>
              <a:spLocks noChangeAspect="1" noChangeArrowheads="1"/>
            </p:cNvSpPr>
            <p:nvPr>
              <p:custDataLst>
                <p:tags r:id="rId36"/>
              </p:custDataLst>
            </p:nvPr>
          </p:nvSpPr>
          <p:spPr bwMode="auto">
            <a:xfrm>
              <a:off x="533400" y="2743200"/>
              <a:ext cx="609600" cy="639763"/>
            </a:xfrm>
            <a:prstGeom prst="ellipse">
              <a:avLst/>
            </a:prstGeom>
            <a:noFill/>
            <a:ln w="38100">
              <a:solidFill>
                <a:srgbClr val="008000"/>
              </a:solidFill>
              <a:round/>
              <a:headEnd/>
              <a:tailEnd/>
            </a:ln>
          </p:spPr>
          <p:txBody>
            <a:bodyPr wrap="none" anchor="ctr"/>
            <a:lstStyle/>
            <a:p>
              <a:pPr algn="ctr" eaLnBrk="0" hangingPunct="0"/>
              <a:r>
                <a:rPr lang="en-US"/>
                <a:t>0</a:t>
              </a:r>
            </a:p>
          </p:txBody>
        </p:sp>
        <p:cxnSp>
          <p:nvCxnSpPr>
            <p:cNvPr id="18" name="AutoShape 12"/>
            <p:cNvCxnSpPr>
              <a:cxnSpLocks noChangeShapeType="1"/>
              <a:stCxn id="17" idx="6"/>
            </p:cNvCxnSpPr>
            <p:nvPr>
              <p:custDataLst>
                <p:tags r:id="rId37"/>
              </p:custDataLst>
            </p:nvPr>
          </p:nvCxnSpPr>
          <p:spPr bwMode="auto">
            <a:xfrm flipV="1">
              <a:off x="1162050" y="2590800"/>
              <a:ext cx="1333500" cy="473075"/>
            </a:xfrm>
            <a:prstGeom prst="straightConnector1">
              <a:avLst/>
            </a:prstGeom>
            <a:noFill/>
            <a:ln w="25400">
              <a:solidFill>
                <a:schemeClr val="tx1"/>
              </a:solidFill>
              <a:round/>
              <a:headEnd/>
              <a:tailEnd type="triangle" w="lg" len="lg"/>
            </a:ln>
          </p:spPr>
        </p:cxnSp>
      </p:grpSp>
      <p:sp>
        <p:nvSpPr>
          <p:cNvPr id="24" name="Text Box 46"/>
          <p:cNvSpPr txBox="1">
            <a:spLocks noChangeArrowheads="1"/>
          </p:cNvSpPr>
          <p:nvPr>
            <p:custDataLst>
              <p:tags r:id="rId3"/>
            </p:custDataLst>
          </p:nvPr>
        </p:nvSpPr>
        <p:spPr bwMode="auto">
          <a:xfrm>
            <a:off x="2925074" y="4254473"/>
            <a:ext cx="355172" cy="400110"/>
          </a:xfrm>
          <a:prstGeom prst="rect">
            <a:avLst/>
          </a:prstGeom>
          <a:noFill/>
          <a:ln w="9525">
            <a:noFill/>
            <a:miter lim="800000"/>
            <a:headEnd/>
            <a:tailEnd/>
          </a:ln>
        </p:spPr>
        <p:txBody>
          <a:bodyPr wrap="square">
            <a:spAutoFit/>
          </a:bodyPr>
          <a:lstStyle/>
          <a:p>
            <a:r>
              <a:rPr lang="en-US" sz="2000" dirty="0"/>
              <a:t>1</a:t>
            </a:r>
          </a:p>
        </p:txBody>
      </p:sp>
      <p:sp>
        <p:nvSpPr>
          <p:cNvPr id="25" name="Text Box 47"/>
          <p:cNvSpPr txBox="1">
            <a:spLocks noChangeArrowheads="1"/>
          </p:cNvSpPr>
          <p:nvPr>
            <p:custDataLst>
              <p:tags r:id="rId4"/>
            </p:custDataLst>
          </p:nvPr>
        </p:nvSpPr>
        <p:spPr bwMode="auto">
          <a:xfrm>
            <a:off x="2942537" y="4864073"/>
            <a:ext cx="355172" cy="400110"/>
          </a:xfrm>
          <a:prstGeom prst="rect">
            <a:avLst/>
          </a:prstGeom>
          <a:noFill/>
          <a:ln w="9525">
            <a:noFill/>
            <a:miter lim="800000"/>
            <a:headEnd/>
            <a:tailEnd/>
          </a:ln>
        </p:spPr>
        <p:txBody>
          <a:bodyPr wrap="square">
            <a:spAutoFit/>
          </a:bodyPr>
          <a:lstStyle/>
          <a:p>
            <a:r>
              <a:rPr lang="en-US" sz="2000" dirty="0"/>
              <a:t>2</a:t>
            </a:r>
          </a:p>
        </p:txBody>
      </p:sp>
      <p:sp>
        <p:nvSpPr>
          <p:cNvPr id="26" name="Text Box 48"/>
          <p:cNvSpPr txBox="1">
            <a:spLocks noChangeArrowheads="1"/>
          </p:cNvSpPr>
          <p:nvPr>
            <p:custDataLst>
              <p:tags r:id="rId5"/>
            </p:custDataLst>
          </p:nvPr>
        </p:nvSpPr>
        <p:spPr bwMode="auto">
          <a:xfrm>
            <a:off x="2942537" y="5514461"/>
            <a:ext cx="355172" cy="400110"/>
          </a:xfrm>
          <a:prstGeom prst="rect">
            <a:avLst/>
          </a:prstGeom>
          <a:noFill/>
          <a:ln w="9525">
            <a:noFill/>
            <a:miter lim="800000"/>
            <a:headEnd/>
            <a:tailEnd/>
          </a:ln>
        </p:spPr>
        <p:txBody>
          <a:bodyPr wrap="square">
            <a:spAutoFit/>
          </a:bodyPr>
          <a:lstStyle/>
          <a:p>
            <a:r>
              <a:rPr lang="en-US" sz="2000" dirty="0"/>
              <a:t>3</a:t>
            </a:r>
          </a:p>
        </p:txBody>
      </p:sp>
      <p:sp>
        <p:nvSpPr>
          <p:cNvPr id="27" name="Text Box 49"/>
          <p:cNvSpPr txBox="1">
            <a:spLocks noChangeArrowheads="1"/>
          </p:cNvSpPr>
          <p:nvPr>
            <p:custDataLst>
              <p:tags r:id="rId6"/>
            </p:custDataLst>
          </p:nvPr>
        </p:nvSpPr>
        <p:spPr bwMode="auto">
          <a:xfrm>
            <a:off x="2948887" y="6159473"/>
            <a:ext cx="355172" cy="400110"/>
          </a:xfrm>
          <a:prstGeom prst="rect">
            <a:avLst/>
          </a:prstGeom>
          <a:noFill/>
          <a:ln w="9525">
            <a:noFill/>
            <a:miter lim="800000"/>
            <a:headEnd/>
            <a:tailEnd/>
          </a:ln>
        </p:spPr>
        <p:txBody>
          <a:bodyPr wrap="square">
            <a:spAutoFit/>
          </a:bodyPr>
          <a:lstStyle/>
          <a:p>
            <a:r>
              <a:rPr lang="en-US" sz="2000" dirty="0"/>
              <a:t>4</a:t>
            </a:r>
          </a:p>
        </p:txBody>
      </p:sp>
      <p:sp>
        <p:nvSpPr>
          <p:cNvPr id="28" name="Rectangle 3"/>
          <p:cNvSpPr>
            <a:spLocks noChangeArrowheads="1"/>
          </p:cNvSpPr>
          <p:nvPr>
            <p:custDataLst>
              <p:tags r:id="rId7"/>
            </p:custDataLst>
          </p:nvPr>
        </p:nvSpPr>
        <p:spPr bwMode="auto">
          <a:xfrm>
            <a:off x="4740485" y="4254473"/>
            <a:ext cx="345971" cy="319247"/>
          </a:xfrm>
          <a:prstGeom prst="rect">
            <a:avLst/>
          </a:prstGeom>
          <a:noFill/>
          <a:ln w="9525">
            <a:solidFill>
              <a:schemeClr val="tx1"/>
            </a:solidFill>
            <a:miter lim="800000"/>
            <a:headEnd/>
            <a:tailEnd/>
          </a:ln>
        </p:spPr>
        <p:txBody>
          <a:bodyPr wrap="none" anchor="ctr"/>
          <a:lstStyle/>
          <a:p>
            <a:pPr algn="ctr"/>
            <a:r>
              <a:rPr lang="en-US" sz="2000" dirty="0"/>
              <a:t>2	</a:t>
            </a:r>
          </a:p>
        </p:txBody>
      </p:sp>
      <p:cxnSp>
        <p:nvCxnSpPr>
          <p:cNvPr id="30" name="AutoShape 9"/>
          <p:cNvCxnSpPr>
            <a:cxnSpLocks noChangeShapeType="1"/>
            <a:endCxn id="28" idx="1"/>
          </p:cNvCxnSpPr>
          <p:nvPr>
            <p:custDataLst>
              <p:tags r:id="rId8"/>
            </p:custDataLst>
          </p:nvPr>
        </p:nvCxnSpPr>
        <p:spPr bwMode="auto">
          <a:xfrm flipV="1">
            <a:off x="4270352" y="4414097"/>
            <a:ext cx="470132" cy="5501"/>
          </a:xfrm>
          <a:prstGeom prst="straightConnector1">
            <a:avLst/>
          </a:prstGeom>
          <a:noFill/>
          <a:ln w="9525">
            <a:solidFill>
              <a:schemeClr val="tx1"/>
            </a:solidFill>
            <a:round/>
            <a:headEnd/>
            <a:tailEnd type="triangle" w="med" len="med"/>
          </a:ln>
        </p:spPr>
      </p:cxnSp>
      <p:sp>
        <p:nvSpPr>
          <p:cNvPr id="31" name="Rectangle 3"/>
          <p:cNvSpPr>
            <a:spLocks noChangeArrowheads="1"/>
          </p:cNvSpPr>
          <p:nvPr>
            <p:custDataLst>
              <p:tags r:id="rId9"/>
            </p:custDataLst>
          </p:nvPr>
        </p:nvSpPr>
        <p:spPr bwMode="auto">
          <a:xfrm>
            <a:off x="5089245" y="4254473"/>
            <a:ext cx="345971" cy="319247"/>
          </a:xfrm>
          <a:prstGeom prst="rect">
            <a:avLst/>
          </a:prstGeom>
          <a:noFill/>
          <a:ln w="9525">
            <a:solidFill>
              <a:schemeClr val="tx1"/>
            </a:solidFill>
            <a:miter lim="800000"/>
            <a:headEnd/>
            <a:tailEnd/>
          </a:ln>
        </p:spPr>
        <p:txBody>
          <a:bodyPr wrap="none" anchor="ctr"/>
          <a:lstStyle/>
          <a:p>
            <a:pPr algn="ctr"/>
            <a:endParaRPr lang="en-US" sz="2000" dirty="0"/>
          </a:p>
        </p:txBody>
      </p:sp>
      <p:sp>
        <p:nvSpPr>
          <p:cNvPr id="32" name="Rectangle 3"/>
          <p:cNvSpPr>
            <a:spLocks noChangeArrowheads="1"/>
          </p:cNvSpPr>
          <p:nvPr>
            <p:custDataLst>
              <p:tags r:id="rId10"/>
            </p:custDataLst>
          </p:nvPr>
        </p:nvSpPr>
        <p:spPr bwMode="auto">
          <a:xfrm>
            <a:off x="4737557" y="4940273"/>
            <a:ext cx="345971" cy="319247"/>
          </a:xfrm>
          <a:prstGeom prst="rect">
            <a:avLst/>
          </a:prstGeom>
          <a:noFill/>
          <a:ln w="9525">
            <a:solidFill>
              <a:schemeClr val="tx1"/>
            </a:solidFill>
            <a:miter lim="800000"/>
            <a:headEnd/>
            <a:tailEnd/>
          </a:ln>
        </p:spPr>
        <p:txBody>
          <a:bodyPr wrap="none" anchor="ctr"/>
          <a:lstStyle/>
          <a:p>
            <a:pPr algn="ctr"/>
            <a:r>
              <a:rPr lang="en-US" sz="2000" dirty="0"/>
              <a:t>4	</a:t>
            </a:r>
          </a:p>
        </p:txBody>
      </p:sp>
      <p:sp>
        <p:nvSpPr>
          <p:cNvPr id="33" name="Rectangle 5"/>
          <p:cNvSpPr>
            <a:spLocks noChangeArrowheads="1"/>
          </p:cNvSpPr>
          <p:nvPr>
            <p:custDataLst>
              <p:tags r:id="rId11"/>
            </p:custDataLst>
          </p:nvPr>
        </p:nvSpPr>
        <p:spPr bwMode="auto">
          <a:xfrm>
            <a:off x="4889957" y="4940273"/>
            <a:ext cx="345971" cy="319247"/>
          </a:xfrm>
          <a:prstGeom prst="rect">
            <a:avLst/>
          </a:prstGeom>
          <a:noFill/>
          <a:ln w="9525">
            <a:noFill/>
            <a:miter lim="800000"/>
            <a:headEnd/>
            <a:tailEnd/>
          </a:ln>
        </p:spPr>
        <p:txBody>
          <a:bodyPr wrap="none" anchor="ctr"/>
          <a:lstStyle/>
          <a:p>
            <a:endParaRPr lang="en-US" sz="2000"/>
          </a:p>
        </p:txBody>
      </p:sp>
      <p:cxnSp>
        <p:nvCxnSpPr>
          <p:cNvPr id="34" name="AutoShape 9"/>
          <p:cNvCxnSpPr>
            <a:cxnSpLocks noChangeShapeType="1"/>
          </p:cNvCxnSpPr>
          <p:nvPr>
            <p:custDataLst>
              <p:tags r:id="rId12"/>
            </p:custDataLst>
          </p:nvPr>
        </p:nvCxnSpPr>
        <p:spPr bwMode="auto">
          <a:xfrm flipV="1">
            <a:off x="4270352" y="5094336"/>
            <a:ext cx="501902" cy="11064"/>
          </a:xfrm>
          <a:prstGeom prst="straightConnector1">
            <a:avLst/>
          </a:prstGeom>
          <a:noFill/>
          <a:ln w="9525">
            <a:solidFill>
              <a:schemeClr val="tx1"/>
            </a:solidFill>
            <a:round/>
            <a:headEnd/>
            <a:tailEnd type="triangle" w="med" len="med"/>
          </a:ln>
        </p:spPr>
      </p:cxnSp>
      <p:sp>
        <p:nvSpPr>
          <p:cNvPr id="35" name="Rectangle 3"/>
          <p:cNvSpPr>
            <a:spLocks noChangeArrowheads="1"/>
          </p:cNvSpPr>
          <p:nvPr>
            <p:custDataLst>
              <p:tags r:id="rId13"/>
            </p:custDataLst>
          </p:nvPr>
        </p:nvSpPr>
        <p:spPr bwMode="auto">
          <a:xfrm>
            <a:off x="5086317" y="4940273"/>
            <a:ext cx="345971" cy="319247"/>
          </a:xfrm>
          <a:prstGeom prst="rect">
            <a:avLst/>
          </a:prstGeom>
          <a:noFill/>
          <a:ln w="9525">
            <a:solidFill>
              <a:schemeClr val="tx1"/>
            </a:solidFill>
            <a:miter lim="800000"/>
            <a:headEnd/>
            <a:tailEnd/>
          </a:ln>
        </p:spPr>
        <p:txBody>
          <a:bodyPr wrap="none" anchor="ctr"/>
          <a:lstStyle/>
          <a:p>
            <a:pPr algn="ctr"/>
            <a:r>
              <a:rPr lang="en-US" sz="2000"/>
              <a:t>/</a:t>
            </a:r>
          </a:p>
        </p:txBody>
      </p:sp>
      <p:sp>
        <p:nvSpPr>
          <p:cNvPr id="36" name="Rectangle 3"/>
          <p:cNvSpPr>
            <a:spLocks noChangeArrowheads="1"/>
          </p:cNvSpPr>
          <p:nvPr>
            <p:custDataLst>
              <p:tags r:id="rId14"/>
            </p:custDataLst>
          </p:nvPr>
        </p:nvSpPr>
        <p:spPr bwMode="auto">
          <a:xfrm>
            <a:off x="4752213" y="5626073"/>
            <a:ext cx="345971" cy="319247"/>
          </a:xfrm>
          <a:prstGeom prst="rect">
            <a:avLst/>
          </a:prstGeom>
          <a:noFill/>
          <a:ln w="9525">
            <a:solidFill>
              <a:schemeClr val="tx1"/>
            </a:solidFill>
            <a:miter lim="800000"/>
            <a:headEnd/>
            <a:tailEnd/>
          </a:ln>
        </p:spPr>
        <p:txBody>
          <a:bodyPr wrap="none" anchor="ctr"/>
          <a:lstStyle/>
          <a:p>
            <a:pPr algn="ctr"/>
            <a:r>
              <a:rPr lang="en-US" sz="2000" dirty="0"/>
              <a:t>4	</a:t>
            </a:r>
          </a:p>
        </p:txBody>
      </p:sp>
      <p:sp>
        <p:nvSpPr>
          <p:cNvPr id="37" name="Rectangle 5"/>
          <p:cNvSpPr>
            <a:spLocks noChangeArrowheads="1"/>
          </p:cNvSpPr>
          <p:nvPr>
            <p:custDataLst>
              <p:tags r:id="rId15"/>
            </p:custDataLst>
          </p:nvPr>
        </p:nvSpPr>
        <p:spPr bwMode="auto">
          <a:xfrm>
            <a:off x="4966157" y="5626073"/>
            <a:ext cx="345971" cy="319247"/>
          </a:xfrm>
          <a:prstGeom prst="rect">
            <a:avLst/>
          </a:prstGeom>
          <a:noFill/>
          <a:ln w="9525">
            <a:noFill/>
            <a:miter lim="800000"/>
            <a:headEnd/>
            <a:tailEnd/>
          </a:ln>
        </p:spPr>
        <p:txBody>
          <a:bodyPr wrap="none" anchor="ctr"/>
          <a:lstStyle/>
          <a:p>
            <a:endParaRPr lang="en-US" sz="2000"/>
          </a:p>
        </p:txBody>
      </p:sp>
      <p:cxnSp>
        <p:nvCxnSpPr>
          <p:cNvPr id="38" name="AutoShape 9"/>
          <p:cNvCxnSpPr>
            <a:cxnSpLocks noChangeShapeType="1"/>
          </p:cNvCxnSpPr>
          <p:nvPr>
            <p:custDataLst>
              <p:tags r:id="rId16"/>
            </p:custDataLst>
          </p:nvPr>
        </p:nvCxnSpPr>
        <p:spPr bwMode="auto">
          <a:xfrm flipV="1">
            <a:off x="4270352" y="5778616"/>
            <a:ext cx="506386" cy="12584"/>
          </a:xfrm>
          <a:prstGeom prst="straightConnector1">
            <a:avLst/>
          </a:prstGeom>
          <a:noFill/>
          <a:ln w="9525">
            <a:solidFill>
              <a:schemeClr val="tx1"/>
            </a:solidFill>
            <a:round/>
            <a:headEnd/>
            <a:tailEnd type="triangle" w="med" len="med"/>
          </a:ln>
        </p:spPr>
      </p:cxnSp>
      <p:sp>
        <p:nvSpPr>
          <p:cNvPr id="41" name="Rectangle 5"/>
          <p:cNvSpPr>
            <a:spLocks noChangeArrowheads="1"/>
          </p:cNvSpPr>
          <p:nvPr>
            <p:custDataLst>
              <p:tags r:id="rId17"/>
            </p:custDataLst>
          </p:nvPr>
        </p:nvSpPr>
        <p:spPr bwMode="auto">
          <a:xfrm>
            <a:off x="6032957" y="5626073"/>
            <a:ext cx="345971" cy="319247"/>
          </a:xfrm>
          <a:prstGeom prst="rect">
            <a:avLst/>
          </a:prstGeom>
          <a:noFill/>
          <a:ln w="9525">
            <a:noFill/>
            <a:miter lim="800000"/>
            <a:headEnd/>
            <a:tailEnd/>
          </a:ln>
        </p:spPr>
        <p:txBody>
          <a:bodyPr wrap="none" anchor="ctr"/>
          <a:lstStyle/>
          <a:p>
            <a:endParaRPr lang="en-US" sz="2000"/>
          </a:p>
        </p:txBody>
      </p:sp>
      <p:sp>
        <p:nvSpPr>
          <p:cNvPr id="44" name="TextBox 43"/>
          <p:cNvSpPr txBox="1"/>
          <p:nvPr>
            <p:custDataLst>
              <p:tags r:id="rId18"/>
            </p:custDataLst>
          </p:nvPr>
        </p:nvSpPr>
        <p:spPr>
          <a:xfrm>
            <a:off x="4142305" y="6153000"/>
            <a:ext cx="290111" cy="400110"/>
          </a:xfrm>
          <a:prstGeom prst="rect">
            <a:avLst/>
          </a:prstGeom>
          <a:noFill/>
        </p:spPr>
        <p:txBody>
          <a:bodyPr wrap="square">
            <a:spAutoFit/>
          </a:bodyPr>
          <a:lstStyle/>
          <a:p>
            <a:pPr>
              <a:defRPr/>
            </a:pPr>
            <a:r>
              <a:rPr lang="en-US" sz="2000" dirty="0"/>
              <a:t>/</a:t>
            </a:r>
          </a:p>
        </p:txBody>
      </p:sp>
      <p:sp>
        <p:nvSpPr>
          <p:cNvPr id="45" name="Rectangle 3"/>
          <p:cNvSpPr>
            <a:spLocks noChangeArrowheads="1"/>
          </p:cNvSpPr>
          <p:nvPr>
            <p:custDataLst>
              <p:tags r:id="rId19"/>
            </p:custDataLst>
          </p:nvPr>
        </p:nvSpPr>
        <p:spPr bwMode="auto">
          <a:xfrm>
            <a:off x="5741240" y="4254473"/>
            <a:ext cx="345971" cy="319247"/>
          </a:xfrm>
          <a:prstGeom prst="rect">
            <a:avLst/>
          </a:prstGeom>
          <a:noFill/>
          <a:ln w="9525">
            <a:solidFill>
              <a:schemeClr val="tx1"/>
            </a:solidFill>
            <a:miter lim="800000"/>
            <a:headEnd/>
            <a:tailEnd/>
          </a:ln>
        </p:spPr>
        <p:txBody>
          <a:bodyPr wrap="none" anchor="ctr"/>
          <a:lstStyle/>
          <a:p>
            <a:pPr algn="ctr"/>
            <a:r>
              <a:rPr lang="en-US" sz="2000" dirty="0"/>
              <a:t>3	</a:t>
            </a:r>
          </a:p>
        </p:txBody>
      </p:sp>
      <p:cxnSp>
        <p:nvCxnSpPr>
          <p:cNvPr id="46" name="AutoShape 9"/>
          <p:cNvCxnSpPr>
            <a:cxnSpLocks noChangeShapeType="1"/>
          </p:cNvCxnSpPr>
          <p:nvPr>
            <p:custDataLst>
              <p:tags r:id="rId20"/>
            </p:custDataLst>
          </p:nvPr>
        </p:nvCxnSpPr>
        <p:spPr bwMode="auto">
          <a:xfrm flipV="1">
            <a:off x="5312127" y="4406873"/>
            <a:ext cx="422860" cy="12724"/>
          </a:xfrm>
          <a:prstGeom prst="straightConnector1">
            <a:avLst/>
          </a:prstGeom>
          <a:noFill/>
          <a:ln w="9525">
            <a:solidFill>
              <a:schemeClr val="tx1"/>
            </a:solidFill>
            <a:round/>
            <a:headEnd/>
            <a:tailEnd type="triangle" w="med" len="med"/>
          </a:ln>
        </p:spPr>
      </p:cxnSp>
      <p:sp>
        <p:nvSpPr>
          <p:cNvPr id="47" name="Rectangle 3"/>
          <p:cNvSpPr>
            <a:spLocks noChangeArrowheads="1"/>
          </p:cNvSpPr>
          <p:nvPr>
            <p:custDataLst>
              <p:tags r:id="rId21"/>
            </p:custDataLst>
          </p:nvPr>
        </p:nvSpPr>
        <p:spPr bwMode="auto">
          <a:xfrm>
            <a:off x="6090000" y="4254473"/>
            <a:ext cx="345971" cy="319247"/>
          </a:xfrm>
          <a:prstGeom prst="rect">
            <a:avLst/>
          </a:prstGeom>
          <a:noFill/>
          <a:ln w="9525">
            <a:solidFill>
              <a:schemeClr val="tx1"/>
            </a:solidFill>
            <a:miter lim="800000"/>
            <a:headEnd/>
            <a:tailEnd/>
          </a:ln>
        </p:spPr>
        <p:txBody>
          <a:bodyPr wrap="none" anchor="ctr"/>
          <a:lstStyle/>
          <a:p>
            <a:pPr algn="ctr"/>
            <a:r>
              <a:rPr lang="en-US" sz="2000"/>
              <a:t>/</a:t>
            </a:r>
          </a:p>
        </p:txBody>
      </p:sp>
      <p:sp>
        <p:nvSpPr>
          <p:cNvPr id="49" name="Text Box 46"/>
          <p:cNvSpPr txBox="1">
            <a:spLocks noChangeArrowheads="1"/>
          </p:cNvSpPr>
          <p:nvPr>
            <p:custDataLst>
              <p:tags r:id="rId22"/>
            </p:custDataLst>
          </p:nvPr>
        </p:nvSpPr>
        <p:spPr bwMode="auto">
          <a:xfrm>
            <a:off x="2952779" y="3606773"/>
            <a:ext cx="355172" cy="400110"/>
          </a:xfrm>
          <a:prstGeom prst="rect">
            <a:avLst/>
          </a:prstGeom>
          <a:noFill/>
          <a:ln w="9525">
            <a:noFill/>
            <a:miter lim="800000"/>
            <a:headEnd/>
            <a:tailEnd/>
          </a:ln>
        </p:spPr>
        <p:txBody>
          <a:bodyPr wrap="square">
            <a:spAutoFit/>
          </a:bodyPr>
          <a:lstStyle/>
          <a:p>
            <a:r>
              <a:rPr lang="en-US" sz="2000" dirty="0"/>
              <a:t>0</a:t>
            </a:r>
          </a:p>
        </p:txBody>
      </p:sp>
      <p:sp>
        <p:nvSpPr>
          <p:cNvPr id="50" name="Rectangle 3"/>
          <p:cNvSpPr>
            <a:spLocks noChangeArrowheads="1"/>
          </p:cNvSpPr>
          <p:nvPr>
            <p:custDataLst>
              <p:tags r:id="rId23"/>
            </p:custDataLst>
          </p:nvPr>
        </p:nvSpPr>
        <p:spPr bwMode="auto">
          <a:xfrm>
            <a:off x="4737557" y="3596299"/>
            <a:ext cx="345971" cy="319247"/>
          </a:xfrm>
          <a:prstGeom prst="rect">
            <a:avLst/>
          </a:prstGeom>
          <a:noFill/>
          <a:ln w="9525">
            <a:solidFill>
              <a:schemeClr val="tx1"/>
            </a:solidFill>
            <a:miter lim="800000"/>
            <a:headEnd/>
            <a:tailEnd/>
          </a:ln>
        </p:spPr>
        <p:txBody>
          <a:bodyPr wrap="none" anchor="ctr"/>
          <a:lstStyle/>
          <a:p>
            <a:pPr algn="ctr"/>
            <a:r>
              <a:rPr lang="en-US" sz="2000" dirty="0"/>
              <a:t>3	</a:t>
            </a:r>
          </a:p>
        </p:txBody>
      </p:sp>
      <p:sp>
        <p:nvSpPr>
          <p:cNvPr id="51" name="Rectangle 5"/>
          <p:cNvSpPr>
            <a:spLocks noChangeArrowheads="1"/>
          </p:cNvSpPr>
          <p:nvPr>
            <p:custDataLst>
              <p:tags r:id="rId24"/>
            </p:custDataLst>
          </p:nvPr>
        </p:nvSpPr>
        <p:spPr bwMode="auto">
          <a:xfrm>
            <a:off x="4889957" y="3596299"/>
            <a:ext cx="345971" cy="319247"/>
          </a:xfrm>
          <a:prstGeom prst="rect">
            <a:avLst/>
          </a:prstGeom>
          <a:noFill/>
          <a:ln w="9525">
            <a:noFill/>
            <a:miter lim="800000"/>
            <a:headEnd/>
            <a:tailEnd/>
          </a:ln>
        </p:spPr>
        <p:txBody>
          <a:bodyPr wrap="none" anchor="ctr"/>
          <a:lstStyle/>
          <a:p>
            <a:endParaRPr lang="en-US" sz="2000"/>
          </a:p>
        </p:txBody>
      </p:sp>
      <p:cxnSp>
        <p:nvCxnSpPr>
          <p:cNvPr id="52" name="AutoShape 9"/>
          <p:cNvCxnSpPr>
            <a:cxnSpLocks noChangeShapeType="1"/>
          </p:cNvCxnSpPr>
          <p:nvPr>
            <p:custDataLst>
              <p:tags r:id="rId25"/>
            </p:custDataLst>
          </p:nvPr>
        </p:nvCxnSpPr>
        <p:spPr bwMode="auto">
          <a:xfrm>
            <a:off x="4270352" y="3733658"/>
            <a:ext cx="501902" cy="16705"/>
          </a:xfrm>
          <a:prstGeom prst="straightConnector1">
            <a:avLst/>
          </a:prstGeom>
          <a:noFill/>
          <a:ln w="9525">
            <a:solidFill>
              <a:schemeClr val="tx1"/>
            </a:solidFill>
            <a:round/>
            <a:headEnd/>
            <a:tailEnd type="triangle" w="med" len="med"/>
          </a:ln>
        </p:spPr>
      </p:cxnSp>
      <p:sp>
        <p:nvSpPr>
          <p:cNvPr id="53" name="Rectangle 3"/>
          <p:cNvSpPr>
            <a:spLocks noChangeArrowheads="1"/>
          </p:cNvSpPr>
          <p:nvPr>
            <p:custDataLst>
              <p:tags r:id="rId26"/>
            </p:custDataLst>
          </p:nvPr>
        </p:nvSpPr>
        <p:spPr bwMode="auto">
          <a:xfrm>
            <a:off x="5086317" y="3596299"/>
            <a:ext cx="345971" cy="319247"/>
          </a:xfrm>
          <a:prstGeom prst="rect">
            <a:avLst/>
          </a:prstGeom>
          <a:noFill/>
          <a:ln w="9525">
            <a:solidFill>
              <a:schemeClr val="tx1"/>
            </a:solidFill>
            <a:miter lim="800000"/>
            <a:headEnd/>
            <a:tailEnd/>
          </a:ln>
        </p:spPr>
        <p:txBody>
          <a:bodyPr wrap="none" anchor="ctr"/>
          <a:lstStyle/>
          <a:p>
            <a:pPr algn="ctr"/>
            <a:r>
              <a:rPr lang="en-US" sz="2000"/>
              <a:t>/</a:t>
            </a:r>
          </a:p>
        </p:txBody>
      </p:sp>
      <p:sp>
        <p:nvSpPr>
          <p:cNvPr id="54" name="Rectangle 3"/>
          <p:cNvSpPr>
            <a:spLocks noChangeArrowheads="1"/>
          </p:cNvSpPr>
          <p:nvPr>
            <p:custDataLst>
              <p:tags r:id="rId27"/>
            </p:custDataLst>
          </p:nvPr>
        </p:nvSpPr>
        <p:spPr bwMode="auto">
          <a:xfrm>
            <a:off x="5105698" y="5626076"/>
            <a:ext cx="345971" cy="319247"/>
          </a:xfrm>
          <a:prstGeom prst="rect">
            <a:avLst/>
          </a:prstGeom>
          <a:noFill/>
          <a:ln w="9525">
            <a:solidFill>
              <a:schemeClr val="tx1"/>
            </a:solidFill>
            <a:miter lim="800000"/>
            <a:headEnd/>
            <a:tailEnd/>
          </a:ln>
        </p:spPr>
        <p:txBody>
          <a:bodyPr wrap="none" anchor="ctr"/>
          <a:lstStyle/>
          <a:p>
            <a:pPr algn="ctr"/>
            <a:r>
              <a:rPr lang="en-US" sz="2000"/>
              <a:t>/</a:t>
            </a:r>
          </a:p>
        </p:txBody>
      </p:sp>
      <p:sp>
        <p:nvSpPr>
          <p:cNvPr id="5" name="TextBox 4"/>
          <p:cNvSpPr txBox="1"/>
          <p:nvPr/>
        </p:nvSpPr>
        <p:spPr>
          <a:xfrm>
            <a:off x="3225652" y="3162499"/>
            <a:ext cx="1044700" cy="307777"/>
          </a:xfrm>
          <a:prstGeom prst="rect">
            <a:avLst/>
          </a:prstGeom>
          <a:noFill/>
        </p:spPr>
        <p:txBody>
          <a:bodyPr wrap="square" rtlCol="0">
            <a:spAutoFit/>
          </a:bodyPr>
          <a:lstStyle/>
          <a:p>
            <a:r>
              <a:rPr lang="en-US" sz="1400" dirty="0"/>
              <a:t>In-degree</a:t>
            </a:r>
          </a:p>
        </p:txBody>
      </p:sp>
      <p:sp>
        <p:nvSpPr>
          <p:cNvPr id="7" name="Date Placeholder 6"/>
          <p:cNvSpPr>
            <a:spLocks noGrp="1"/>
          </p:cNvSpPr>
          <p:nvPr>
            <p:ph type="dt" sz="half" idx="10"/>
          </p:nvPr>
        </p:nvSpPr>
        <p:spPr/>
        <p:txBody>
          <a:bodyPr/>
          <a:lstStyle/>
          <a:p>
            <a:pPr>
              <a:defRPr/>
            </a:pPr>
            <a:r>
              <a:rPr lang="en-US"/>
              <a:t>8/05/2022</a:t>
            </a:r>
          </a:p>
        </p:txBody>
      </p:sp>
      <p:sp>
        <p:nvSpPr>
          <p:cNvPr id="19" name="Slide Number Placeholder 18"/>
          <p:cNvSpPr>
            <a:spLocks noGrp="1"/>
          </p:cNvSpPr>
          <p:nvPr>
            <p:ph type="sldNum" sz="quarter" idx="12"/>
          </p:nvPr>
        </p:nvSpPr>
        <p:spPr/>
        <p:txBody>
          <a:bodyPr/>
          <a:lstStyle/>
          <a:p>
            <a:pPr>
              <a:defRPr/>
            </a:pPr>
            <a:fld id="{8B34AC89-12C8-4B4F-ADF8-A59415A4F0D5}" type="slidenum">
              <a:rPr lang="en-US" smtClean="0"/>
              <a:pPr>
                <a:defRPr/>
              </a:pPr>
              <a:t>39</a:t>
            </a:fld>
            <a:endParaRPr lang="en-US"/>
          </a:p>
        </p:txBody>
      </p:sp>
    </p:spTree>
    <p:extLst>
      <p:ext uri="{BB962C8B-B14F-4D97-AF65-F5344CB8AC3E}">
        <p14:creationId xmlns:p14="http://schemas.microsoft.com/office/powerpoint/2010/main" val="408046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pic>
        <p:nvPicPr>
          <p:cNvPr id="4" name="Picture 3"/>
          <p:cNvPicPr>
            <a:picLocks noChangeAspect="1"/>
          </p:cNvPicPr>
          <p:nvPr/>
        </p:nvPicPr>
        <p:blipFill rotWithShape="1">
          <a:blip r:embed="rId2"/>
          <a:srcRect t="3040" b="5731"/>
          <a:stretch/>
        </p:blipFill>
        <p:spPr>
          <a:xfrm>
            <a:off x="1717184" y="1489802"/>
            <a:ext cx="8694822" cy="4461816"/>
          </a:xfrm>
          <a:prstGeom prst="rect">
            <a:avLst/>
          </a:prstGeom>
        </p:spPr>
      </p:pic>
      <p:sp>
        <p:nvSpPr>
          <p:cNvPr id="5" name="Rectangle 4"/>
          <p:cNvSpPr/>
          <p:nvPr/>
        </p:nvSpPr>
        <p:spPr>
          <a:xfrm>
            <a:off x="4098758" y="2622884"/>
            <a:ext cx="2358189" cy="1042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9705" y="5951618"/>
            <a:ext cx="10659979" cy="523220"/>
          </a:xfrm>
          <a:prstGeom prst="rect">
            <a:avLst/>
          </a:prstGeom>
          <a:noFill/>
        </p:spPr>
        <p:txBody>
          <a:bodyPr wrap="square" rtlCol="0">
            <a:spAutoFit/>
          </a:bodyPr>
          <a:lstStyle/>
          <a:p>
            <a:r>
              <a:rPr lang="en-US" sz="2800" dirty="0"/>
              <a:t>Graphs are too versatile to think of them as only an ADT!</a:t>
            </a:r>
          </a:p>
        </p:txBody>
      </p:sp>
      <p:sp>
        <p:nvSpPr>
          <p:cNvPr id="3" name="Date Placeholder 2">
            <a:extLst>
              <a:ext uri="{FF2B5EF4-FFF2-40B4-BE49-F238E27FC236}">
                <a16:creationId xmlns:a16="http://schemas.microsoft.com/office/drawing/2014/main" id="{10BE6975-7691-7847-9979-C52AA351B1FC}"/>
              </a:ext>
            </a:extLst>
          </p:cNvPr>
          <p:cNvSpPr>
            <a:spLocks noGrp="1"/>
          </p:cNvSpPr>
          <p:nvPr>
            <p:ph type="dt" sz="half" idx="10"/>
          </p:nvPr>
        </p:nvSpPr>
        <p:spPr/>
        <p:txBody>
          <a:bodyPr/>
          <a:lstStyle/>
          <a:p>
            <a:r>
              <a:rPr lang="en-US"/>
              <a:t>8/05/2022</a:t>
            </a:r>
          </a:p>
        </p:txBody>
      </p:sp>
      <p:sp>
        <p:nvSpPr>
          <p:cNvPr id="7" name="Slide Number Placeholder 6">
            <a:extLst>
              <a:ext uri="{FF2B5EF4-FFF2-40B4-BE49-F238E27FC236}">
                <a16:creationId xmlns:a16="http://schemas.microsoft.com/office/drawing/2014/main" id="{E205D689-12F8-BA41-901C-8212284C6619}"/>
              </a:ext>
            </a:extLst>
          </p:cNvPr>
          <p:cNvSpPr>
            <a:spLocks noGrp="1"/>
          </p:cNvSpPr>
          <p:nvPr>
            <p:ph type="sldNum" sz="quarter" idx="12"/>
          </p:nvPr>
        </p:nvSpPr>
        <p:spPr/>
        <p:txBody>
          <a:bodyPr/>
          <a:lstStyle/>
          <a:p>
            <a:fld id="{26EF018D-A113-44B2-BA5D-E3BD5C944D75}" type="slidenum">
              <a:rPr lang="en-US" smtClean="0"/>
              <a:t>4</a:t>
            </a:fld>
            <a:endParaRPr lang="en-US"/>
          </a:p>
        </p:txBody>
      </p:sp>
    </p:spTree>
    <p:extLst>
      <p:ext uri="{BB962C8B-B14F-4D97-AF65-F5344CB8AC3E}">
        <p14:creationId xmlns:p14="http://schemas.microsoft.com/office/powerpoint/2010/main" val="2987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endParaRPr lang="en-US" sz="1800" dirty="0"/>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40</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2757672623"/>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6739721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41</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3134511275"/>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strike="sngStrike" dirty="0"/>
                        <a:t>2</a:t>
                      </a:r>
                      <a:r>
                        <a:rPr lang="en-US" dirty="0"/>
                        <a:t> 1</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781429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42</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1616335110"/>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strike="sngStrike" dirty="0"/>
                        <a:t>1</a:t>
                      </a:r>
                      <a:r>
                        <a:rPr lang="en-US" dirty="0"/>
                        <a:t> 0</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7861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43</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3635369133"/>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sngStrike" dirty="0"/>
                        <a:t>1</a:t>
                      </a:r>
                      <a:r>
                        <a:rPr lang="en-US" strike="noStrike" dirty="0"/>
                        <a:t> 0</a:t>
                      </a:r>
                      <a:endParaRPr lang="en-US" strike="sngStrike" dirty="0"/>
                    </a:p>
                  </a:txBody>
                  <a:tcPr/>
                </a:tc>
                <a:tc>
                  <a:txBody>
                    <a:bodyPr/>
                    <a:lstStyle/>
                    <a:p>
                      <a:r>
                        <a:rPr lang="en-US" dirty="0"/>
                        <a:t>2</a:t>
                      </a:r>
                    </a:p>
                  </a:txBody>
                  <a:tcPr/>
                </a:tc>
                <a:tc>
                  <a:txBody>
                    <a:bodyPr/>
                    <a:lstStyle/>
                    <a:p>
                      <a:r>
                        <a:rPr lang="en-US" strike="sngStrike" dirty="0"/>
                        <a:t>1</a:t>
                      </a:r>
                      <a:r>
                        <a:rPr lang="en-US" dirty="0"/>
                        <a:t> 0</a:t>
                      </a:r>
                    </a:p>
                  </a:txBody>
                  <a:tcPr/>
                </a:tc>
                <a:tc>
                  <a:txBody>
                    <a:bodyPr/>
                    <a:lstStyle/>
                    <a:p>
                      <a:r>
                        <a:rPr lang="en-US" dirty="0"/>
                        <a:t>1</a:t>
                      </a:r>
                    </a:p>
                  </a:txBody>
                  <a:tcPr/>
                </a:tc>
                <a:tc>
                  <a:txBody>
                    <a:bodyPr/>
                    <a:lstStyle/>
                    <a:p>
                      <a:r>
                        <a:rPr lang="en-US" dirty="0"/>
                        <a:t>2</a:t>
                      </a:r>
                    </a:p>
                  </a:txBody>
                  <a:tcPr/>
                </a:tc>
                <a:tc>
                  <a:txBody>
                    <a:bodyPr/>
                    <a:lstStyle/>
                    <a:p>
                      <a:r>
                        <a:rPr lang="en-US" strike="sngStrike" dirty="0"/>
                        <a:t>1</a:t>
                      </a:r>
                      <a:r>
                        <a:rPr lang="en-US" dirty="0"/>
                        <a:t> 0</a:t>
                      </a:r>
                    </a:p>
                  </a:txBody>
                  <a:tcPr/>
                </a:tc>
                <a:tc>
                  <a:txBody>
                    <a:bodyPr/>
                    <a:lstStyle/>
                    <a:p>
                      <a:r>
                        <a:rPr lang="en-US" strike="sngStrike" dirty="0"/>
                        <a:t>1</a:t>
                      </a:r>
                      <a:r>
                        <a:rPr lang="en-US" dirty="0"/>
                        <a:t> 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2301343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44</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93807631"/>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strike="sngStrike" dirty="0"/>
                        <a:t>2</a:t>
                      </a:r>
                      <a:r>
                        <a:rPr lang="en-US" dirty="0"/>
                        <a:t> 1</a:t>
                      </a:r>
                    </a:p>
                  </a:txBody>
                  <a:tcPr/>
                </a:tc>
                <a:tc>
                  <a:txBody>
                    <a:bodyPr/>
                    <a:lstStyle/>
                    <a:p>
                      <a:r>
                        <a:rPr lang="en-US" dirty="0"/>
                        <a:t>0</a:t>
                      </a:r>
                    </a:p>
                  </a:txBody>
                  <a:tcPr/>
                </a:tc>
                <a:tc>
                  <a:txBody>
                    <a:bodyPr/>
                    <a:lstStyle/>
                    <a:p>
                      <a:r>
                        <a:rPr lang="en-US" strike="sngStrike" dirty="0"/>
                        <a:t>1</a:t>
                      </a:r>
                      <a:r>
                        <a:rPr lang="en-US" dirty="0"/>
                        <a:t> 0</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238269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45</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1987024921"/>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4019675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46</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3947636493"/>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dirty="0"/>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strike="sngStrike" dirty="0"/>
                        <a:t>1</a:t>
                      </a:r>
                      <a:r>
                        <a:rPr lang="en-US" dirty="0"/>
                        <a:t> 0</a:t>
                      </a:r>
                    </a:p>
                  </a:txBody>
                  <a:tcPr/>
                </a:tc>
                <a:tc>
                  <a:txBody>
                    <a:bodyPr/>
                    <a:lstStyle/>
                    <a:p>
                      <a:r>
                        <a:rPr lang="en-US" dirty="0"/>
                        <a:t>0</a:t>
                      </a:r>
                    </a:p>
                  </a:txBody>
                  <a:tcPr/>
                </a:tc>
                <a:tc>
                  <a:txBody>
                    <a:bodyPr/>
                    <a:lstStyle/>
                    <a:p>
                      <a:r>
                        <a:rPr lang="en-US" dirty="0"/>
                        <a:t>0</a:t>
                      </a:r>
                    </a:p>
                  </a:txBody>
                  <a:tcPr/>
                </a:tc>
                <a:tc>
                  <a:txBody>
                    <a:bodyPr/>
                    <a:lstStyle/>
                    <a:p>
                      <a:r>
                        <a:rPr lang="en-US" strike="sngStrike" dirty="0"/>
                        <a:t>2</a:t>
                      </a:r>
                      <a:r>
                        <a:rPr lang="en-US" dirty="0"/>
                        <a:t> 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strike="sngStrike" dirty="0"/>
                        <a:t>1</a:t>
                      </a:r>
                      <a:r>
                        <a:rPr lang="en-US" dirty="0"/>
                        <a:t> 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2847698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a:p>
            <a:pPr eaLnBrk="1" hangingPunct="1">
              <a:buFontTx/>
              <a:buNone/>
            </a:pPr>
            <a:r>
              <a:rPr lang="en-US" sz="1800" dirty="0"/>
              <a:t>312</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47</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2221124992"/>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1267306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a:p>
            <a:pPr eaLnBrk="1" hangingPunct="1">
              <a:buFontTx/>
              <a:buNone/>
            </a:pPr>
            <a:r>
              <a:rPr lang="en-US" sz="1800" dirty="0"/>
              <a:t>312</a:t>
            </a:r>
          </a:p>
          <a:p>
            <a:pPr eaLnBrk="1" hangingPunct="1">
              <a:buFontTx/>
              <a:buNone/>
            </a:pPr>
            <a:r>
              <a:rPr lang="en-US" sz="1800" dirty="0"/>
              <a:t>341</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48</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3157371720"/>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89591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495800"/>
          </a:xfrm>
        </p:spPr>
        <p:txBody>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a:p>
            <a:pPr eaLnBrk="1" hangingPunct="1">
              <a:buFontTx/>
              <a:buNone/>
            </a:pPr>
            <a:r>
              <a:rPr lang="en-US" sz="1800" dirty="0"/>
              <a:t>312</a:t>
            </a:r>
          </a:p>
          <a:p>
            <a:pPr eaLnBrk="1" hangingPunct="1">
              <a:buFontTx/>
              <a:buNone/>
            </a:pPr>
            <a:r>
              <a:rPr lang="en-US" sz="1800" dirty="0"/>
              <a:t>341</a:t>
            </a:r>
          </a:p>
          <a:p>
            <a:pPr eaLnBrk="1" hangingPunct="1">
              <a:buFontTx/>
              <a:buNone/>
            </a:pPr>
            <a:r>
              <a:rPr lang="en-US" sz="1800" dirty="0"/>
              <a:t>351</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49</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4139531636"/>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sngStrike" dirty="0"/>
                        <a:t>1</a:t>
                      </a:r>
                      <a:r>
                        <a:rPr lang="en-US" dirty="0"/>
                        <a:t> 0</a:t>
                      </a:r>
                    </a:p>
                  </a:txBody>
                  <a:tcPr/>
                </a:tc>
                <a:tc>
                  <a:txBody>
                    <a:bodyPr/>
                    <a:lstStyle/>
                    <a:p>
                      <a:r>
                        <a:rPr lang="en-US" dirty="0"/>
                        <a:t>0</a:t>
                      </a:r>
                    </a:p>
                  </a:txBody>
                  <a:tcPr/>
                </a:tc>
                <a:tc>
                  <a:txBody>
                    <a:bodyPr/>
                    <a:lstStyle/>
                    <a:p>
                      <a:r>
                        <a:rPr lang="en-US" dirty="0"/>
                        <a:t>0</a:t>
                      </a:r>
                    </a:p>
                  </a:txBody>
                  <a:tcPr/>
                </a:tc>
                <a:tc>
                  <a:txBody>
                    <a:bodyPr/>
                    <a:lstStyle/>
                    <a:p>
                      <a:r>
                        <a:rPr lang="en-US" strike="sngStrike" dirty="0"/>
                        <a:t>1</a:t>
                      </a:r>
                      <a:r>
                        <a:rPr lang="en-US" dirty="0"/>
                        <a:t> 0</a:t>
                      </a:r>
                    </a:p>
                  </a:txBody>
                  <a:tcPr/>
                </a:tc>
                <a:tc>
                  <a:txBody>
                    <a:bodyPr/>
                    <a:lstStyle/>
                    <a:p>
                      <a:r>
                        <a:rPr lang="en-US" dirty="0"/>
                        <a:t>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3537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pPr marL="0" indent="0">
              <a:buNone/>
            </a:pPr>
            <a:r>
              <a:rPr lang="en-US" sz="2800" dirty="0"/>
              <a:t>Represent data points and the relationships between them.</a:t>
            </a:r>
          </a:p>
          <a:p>
            <a:pPr marL="0" indent="0">
              <a:buNone/>
            </a:pPr>
            <a:r>
              <a:rPr lang="en-US" sz="2800" dirty="0"/>
              <a:t>That’s vague.</a:t>
            </a:r>
          </a:p>
          <a:p>
            <a:pPr marL="0" indent="0">
              <a:buNone/>
            </a:pPr>
            <a:endParaRPr lang="en-US" sz="2800" dirty="0"/>
          </a:p>
          <a:p>
            <a:pPr marL="0" indent="0">
              <a:buNone/>
            </a:pPr>
            <a:r>
              <a:rPr lang="en-US" sz="2800" dirty="0"/>
              <a:t>Formally: </a:t>
            </a:r>
          </a:p>
          <a:p>
            <a:pPr marL="0" indent="0">
              <a:buNone/>
            </a:pPr>
            <a:r>
              <a:rPr lang="en-US" sz="2800" dirty="0"/>
              <a:t>A graph is a pair: G = (V,E)</a:t>
            </a:r>
          </a:p>
          <a:p>
            <a:pPr marL="0" indent="0">
              <a:buNone/>
            </a:pPr>
            <a:r>
              <a:rPr lang="en-US" sz="2800" dirty="0"/>
              <a:t>V: set of </a:t>
            </a:r>
            <a:r>
              <a:rPr lang="en-US" sz="2800" b="1" dirty="0"/>
              <a:t>vertices</a:t>
            </a:r>
            <a:r>
              <a:rPr lang="en-US" sz="2800" dirty="0"/>
              <a:t> (aka </a:t>
            </a:r>
            <a:r>
              <a:rPr lang="en-US" sz="2800" b="1" dirty="0"/>
              <a:t>nodes</a:t>
            </a:r>
            <a:r>
              <a:rPr lang="en-US" sz="2800" dirty="0"/>
              <a:t>)</a:t>
            </a:r>
          </a:p>
          <a:p>
            <a:pPr marL="0" indent="0">
              <a:buNone/>
            </a:pPr>
            <a:r>
              <a:rPr lang="en-US" sz="2800" dirty="0"/>
              <a:t>E: set of </a:t>
            </a:r>
            <a:r>
              <a:rPr lang="en-US" sz="2800" b="1" dirty="0"/>
              <a:t>edges</a:t>
            </a:r>
          </a:p>
          <a:p>
            <a:pPr marL="457200" lvl="1" indent="0">
              <a:buNone/>
            </a:pPr>
            <a:r>
              <a:rPr lang="en-US" sz="2400" dirty="0"/>
              <a:t>Each edge is a pair of vertices. </a:t>
            </a:r>
          </a:p>
        </p:txBody>
      </p:sp>
      <p:sp>
        <p:nvSpPr>
          <p:cNvPr id="5" name="Date Placeholder 4">
            <a:extLst>
              <a:ext uri="{FF2B5EF4-FFF2-40B4-BE49-F238E27FC236}">
                <a16:creationId xmlns:a16="http://schemas.microsoft.com/office/drawing/2014/main" id="{65273C69-3DAC-E540-948D-9A307E58A984}"/>
              </a:ext>
            </a:extLst>
          </p:cNvPr>
          <p:cNvSpPr>
            <a:spLocks noGrp="1"/>
          </p:cNvSpPr>
          <p:nvPr>
            <p:ph type="dt" sz="half" idx="10"/>
          </p:nvPr>
        </p:nvSpPr>
        <p:spPr/>
        <p:txBody>
          <a:bodyPr/>
          <a:lstStyle/>
          <a:p>
            <a:r>
              <a:rPr lang="en-US"/>
              <a:t>8/05/2022</a:t>
            </a:r>
          </a:p>
        </p:txBody>
      </p:sp>
      <p:sp>
        <p:nvSpPr>
          <p:cNvPr id="6" name="Slide Number Placeholder 5">
            <a:extLst>
              <a:ext uri="{FF2B5EF4-FFF2-40B4-BE49-F238E27FC236}">
                <a16:creationId xmlns:a16="http://schemas.microsoft.com/office/drawing/2014/main" id="{FAA4613B-A15D-2A4F-9733-2E4E9F64D5C0}"/>
              </a:ext>
            </a:extLst>
          </p:cNvPr>
          <p:cNvSpPr>
            <a:spLocks noGrp="1"/>
          </p:cNvSpPr>
          <p:nvPr>
            <p:ph type="sldNum" sz="quarter" idx="12"/>
          </p:nvPr>
        </p:nvSpPr>
        <p:spPr/>
        <p:txBody>
          <a:bodyPr/>
          <a:lstStyle/>
          <a:p>
            <a:fld id="{26EF018D-A113-44B2-BA5D-E3BD5C944D75}" type="slidenum">
              <a:rPr lang="en-US" smtClean="0"/>
              <a:t>5</a:t>
            </a:fld>
            <a:endParaRPr lang="en-US" dirty="0"/>
          </a:p>
        </p:txBody>
      </p:sp>
      <p:grpSp>
        <p:nvGrpSpPr>
          <p:cNvPr id="14" name="Group 13">
            <a:extLst>
              <a:ext uri="{FF2B5EF4-FFF2-40B4-BE49-F238E27FC236}">
                <a16:creationId xmlns:a16="http://schemas.microsoft.com/office/drawing/2014/main" id="{674C75BE-8807-AB41-AD35-CF1043A009B7}"/>
              </a:ext>
            </a:extLst>
          </p:cNvPr>
          <p:cNvGrpSpPr/>
          <p:nvPr/>
        </p:nvGrpSpPr>
        <p:grpSpPr>
          <a:xfrm>
            <a:off x="7170124" y="2446269"/>
            <a:ext cx="4183676" cy="3272118"/>
            <a:chOff x="7851775" y="2664929"/>
            <a:chExt cx="3108325" cy="2431069"/>
          </a:xfrm>
        </p:grpSpPr>
        <p:sp>
          <p:nvSpPr>
            <p:cNvPr id="25" name="Oval 5">
              <a:extLst>
                <a:ext uri="{FF2B5EF4-FFF2-40B4-BE49-F238E27FC236}">
                  <a16:creationId xmlns:a16="http://schemas.microsoft.com/office/drawing/2014/main" id="{BBBA513E-9D5F-014A-B093-4C344C0434AD}"/>
                </a:ext>
              </a:extLst>
            </p:cNvPr>
            <p:cNvSpPr>
              <a:spLocks noChangeAspect="1" noChangeArrowheads="1"/>
            </p:cNvSpPr>
            <p:nvPr>
              <p:custDataLst>
                <p:tags r:id="rId1"/>
              </p:custDataLst>
            </p:nvPr>
          </p:nvSpPr>
          <p:spPr bwMode="auto">
            <a:xfrm>
              <a:off x="8312150" y="2996717"/>
              <a:ext cx="285750" cy="285750"/>
            </a:xfrm>
            <a:prstGeom prst="ellipse">
              <a:avLst/>
            </a:prstGeom>
            <a:solidFill>
              <a:schemeClr val="bg1"/>
            </a:solidFill>
            <a:ln w="28575">
              <a:solidFill>
                <a:srgbClr val="FF0000"/>
              </a:solidFill>
              <a:round/>
              <a:headEnd/>
              <a:tailEnd/>
            </a:ln>
            <a:effectLst/>
          </p:spPr>
          <p:txBody>
            <a:bodyPr wrap="none" anchor="ctr"/>
            <a:lstStyle/>
            <a:p>
              <a:pPr>
                <a:defRPr/>
              </a:pPr>
              <a:endParaRPr lang="en-US" sz="2000">
                <a:latin typeface="+mj-lt"/>
              </a:endParaRPr>
            </a:p>
          </p:txBody>
        </p:sp>
        <p:sp>
          <p:nvSpPr>
            <p:cNvPr id="28" name="Text Box 6">
              <a:extLst>
                <a:ext uri="{FF2B5EF4-FFF2-40B4-BE49-F238E27FC236}">
                  <a16:creationId xmlns:a16="http://schemas.microsoft.com/office/drawing/2014/main" id="{27559D15-DBA4-F945-BFB0-93E2B85E5855}"/>
                </a:ext>
              </a:extLst>
            </p:cNvPr>
            <p:cNvSpPr txBox="1">
              <a:spLocks noChangeArrowheads="1"/>
            </p:cNvSpPr>
            <p:nvPr>
              <p:custDataLst>
                <p:tags r:id="rId2"/>
              </p:custDataLst>
            </p:nvPr>
          </p:nvSpPr>
          <p:spPr bwMode="auto">
            <a:xfrm>
              <a:off x="8461375" y="2722079"/>
              <a:ext cx="669925" cy="297268"/>
            </a:xfrm>
            <a:prstGeom prst="rect">
              <a:avLst/>
            </a:prstGeom>
            <a:noFill/>
            <a:ln w="9525">
              <a:noFill/>
              <a:miter lim="800000"/>
              <a:headEnd/>
              <a:tailEnd/>
            </a:ln>
            <a:effectLst/>
          </p:spPr>
          <p:txBody>
            <a:bodyPr wrap="square">
              <a:spAutoFit/>
            </a:bodyPr>
            <a:lstStyle/>
            <a:p>
              <a:pPr>
                <a:defRPr/>
              </a:pPr>
              <a:r>
                <a:rPr lang="en-US" sz="2000" dirty="0">
                  <a:solidFill>
                    <a:srgbClr val="FF0000"/>
                  </a:solidFill>
                  <a:latin typeface="+mj-lt"/>
                </a:rPr>
                <a:t>Hans</a:t>
              </a:r>
              <a:endParaRPr lang="en-US" sz="2000" dirty="0">
                <a:latin typeface="+mj-lt"/>
              </a:endParaRPr>
            </a:p>
          </p:txBody>
        </p:sp>
        <p:sp>
          <p:nvSpPr>
            <p:cNvPr id="29" name="Oval 7">
              <a:extLst>
                <a:ext uri="{FF2B5EF4-FFF2-40B4-BE49-F238E27FC236}">
                  <a16:creationId xmlns:a16="http://schemas.microsoft.com/office/drawing/2014/main" id="{75C30EE8-6321-C840-87A7-1F1B5435C6EC}"/>
                </a:ext>
              </a:extLst>
            </p:cNvPr>
            <p:cNvSpPr>
              <a:spLocks noChangeAspect="1" noChangeArrowheads="1"/>
            </p:cNvSpPr>
            <p:nvPr>
              <p:custDataLst>
                <p:tags r:id="rId3"/>
              </p:custDataLst>
            </p:nvPr>
          </p:nvSpPr>
          <p:spPr bwMode="auto">
            <a:xfrm>
              <a:off x="9080500" y="3452329"/>
              <a:ext cx="285750" cy="285750"/>
            </a:xfrm>
            <a:prstGeom prst="ellipse">
              <a:avLst/>
            </a:prstGeom>
            <a:solidFill>
              <a:schemeClr val="bg1"/>
            </a:solidFill>
            <a:ln w="28575">
              <a:solidFill>
                <a:srgbClr val="008000"/>
              </a:solidFill>
              <a:round/>
              <a:headEnd/>
              <a:tailEnd/>
            </a:ln>
            <a:effectLst/>
          </p:spPr>
          <p:txBody>
            <a:bodyPr wrap="none" anchor="ctr"/>
            <a:lstStyle/>
            <a:p>
              <a:pPr>
                <a:defRPr/>
              </a:pPr>
              <a:endParaRPr lang="en-US" sz="2000">
                <a:latin typeface="+mj-lt"/>
              </a:endParaRPr>
            </a:p>
          </p:txBody>
        </p:sp>
        <p:sp>
          <p:nvSpPr>
            <p:cNvPr id="30" name="Text Box 8">
              <a:extLst>
                <a:ext uri="{FF2B5EF4-FFF2-40B4-BE49-F238E27FC236}">
                  <a16:creationId xmlns:a16="http://schemas.microsoft.com/office/drawing/2014/main" id="{0FCB431C-638E-3041-BBD2-461C983B054E}"/>
                </a:ext>
              </a:extLst>
            </p:cNvPr>
            <p:cNvSpPr txBox="1">
              <a:spLocks noChangeArrowheads="1"/>
            </p:cNvSpPr>
            <p:nvPr>
              <p:custDataLst>
                <p:tags r:id="rId4"/>
              </p:custDataLst>
            </p:nvPr>
          </p:nvSpPr>
          <p:spPr bwMode="auto">
            <a:xfrm>
              <a:off x="9337675" y="3560279"/>
              <a:ext cx="696913" cy="297268"/>
            </a:xfrm>
            <a:prstGeom prst="rect">
              <a:avLst/>
            </a:prstGeom>
            <a:noFill/>
            <a:ln w="9525">
              <a:noFill/>
              <a:miter lim="800000"/>
              <a:headEnd/>
              <a:tailEnd/>
            </a:ln>
            <a:effectLst/>
          </p:spPr>
          <p:txBody>
            <a:bodyPr wrap="square">
              <a:spAutoFit/>
            </a:bodyPr>
            <a:lstStyle/>
            <a:p>
              <a:pPr>
                <a:defRPr/>
              </a:pPr>
              <a:r>
                <a:rPr lang="en-US" sz="2000" dirty="0">
                  <a:solidFill>
                    <a:srgbClr val="008000"/>
                  </a:solidFill>
                  <a:latin typeface="+mj-lt"/>
                </a:rPr>
                <a:t>Dara</a:t>
              </a:r>
              <a:endParaRPr lang="en-US" sz="2000" dirty="0">
                <a:latin typeface="+mj-lt"/>
              </a:endParaRPr>
            </a:p>
          </p:txBody>
        </p:sp>
        <p:sp>
          <p:nvSpPr>
            <p:cNvPr id="31" name="Oval 9">
              <a:extLst>
                <a:ext uri="{FF2B5EF4-FFF2-40B4-BE49-F238E27FC236}">
                  <a16:creationId xmlns:a16="http://schemas.microsoft.com/office/drawing/2014/main" id="{CA3731BB-358E-C844-9157-B3B30F12E150}"/>
                </a:ext>
              </a:extLst>
            </p:cNvPr>
            <p:cNvSpPr>
              <a:spLocks noChangeAspect="1" noChangeArrowheads="1"/>
            </p:cNvSpPr>
            <p:nvPr>
              <p:custDataLst>
                <p:tags r:id="rId5"/>
              </p:custDataLst>
            </p:nvPr>
          </p:nvSpPr>
          <p:spPr bwMode="auto">
            <a:xfrm>
              <a:off x="9988550" y="2664929"/>
              <a:ext cx="285750" cy="285750"/>
            </a:xfrm>
            <a:prstGeom prst="ellipse">
              <a:avLst/>
            </a:prstGeom>
            <a:solidFill>
              <a:schemeClr val="bg1"/>
            </a:solidFill>
            <a:ln w="28575">
              <a:solidFill>
                <a:srgbClr val="0000FF"/>
              </a:solidFill>
              <a:round/>
              <a:headEnd/>
              <a:tailEnd/>
            </a:ln>
            <a:effectLst/>
          </p:spPr>
          <p:txBody>
            <a:bodyPr wrap="none" anchor="ctr"/>
            <a:lstStyle/>
            <a:p>
              <a:pPr algn="ctr">
                <a:defRPr/>
              </a:pPr>
              <a:endParaRPr lang="en-US" sz="2000">
                <a:latin typeface="+mj-lt"/>
              </a:endParaRPr>
            </a:p>
          </p:txBody>
        </p:sp>
        <p:sp>
          <p:nvSpPr>
            <p:cNvPr id="32" name="Text Box 10">
              <a:extLst>
                <a:ext uri="{FF2B5EF4-FFF2-40B4-BE49-F238E27FC236}">
                  <a16:creationId xmlns:a16="http://schemas.microsoft.com/office/drawing/2014/main" id="{540BFA07-4016-D64A-BB25-35AA220B36BD}"/>
                </a:ext>
              </a:extLst>
            </p:cNvPr>
            <p:cNvSpPr txBox="1">
              <a:spLocks noChangeArrowheads="1"/>
            </p:cNvSpPr>
            <p:nvPr>
              <p:custDataLst>
                <p:tags r:id="rId6"/>
              </p:custDataLst>
            </p:nvPr>
          </p:nvSpPr>
          <p:spPr bwMode="auto">
            <a:xfrm>
              <a:off x="10175875" y="2844317"/>
              <a:ext cx="784225" cy="297268"/>
            </a:xfrm>
            <a:prstGeom prst="rect">
              <a:avLst/>
            </a:prstGeom>
            <a:noFill/>
            <a:ln w="9525">
              <a:noFill/>
              <a:miter lim="800000"/>
              <a:headEnd/>
              <a:tailEnd/>
            </a:ln>
            <a:effectLst/>
          </p:spPr>
          <p:txBody>
            <a:bodyPr wrap="square">
              <a:spAutoFit/>
            </a:bodyPr>
            <a:lstStyle/>
            <a:p>
              <a:pPr>
                <a:defRPr/>
              </a:pPr>
              <a:r>
                <a:rPr lang="en-US" sz="2000" dirty="0">
                  <a:solidFill>
                    <a:srgbClr val="0000FF"/>
                  </a:solidFill>
                  <a:latin typeface="+mj-lt"/>
                </a:rPr>
                <a:t>Nathan</a:t>
              </a:r>
              <a:endParaRPr lang="en-US" sz="2000" dirty="0">
                <a:latin typeface="+mj-lt"/>
              </a:endParaRPr>
            </a:p>
          </p:txBody>
        </p:sp>
        <p:cxnSp>
          <p:nvCxnSpPr>
            <p:cNvPr id="33" name="AutoShape 11">
              <a:extLst>
                <a:ext uri="{FF2B5EF4-FFF2-40B4-BE49-F238E27FC236}">
                  <a16:creationId xmlns:a16="http://schemas.microsoft.com/office/drawing/2014/main" id="{DC3A2656-173C-164C-A2BF-70A9915E5709}"/>
                </a:ext>
              </a:extLst>
            </p:cNvPr>
            <p:cNvCxnSpPr>
              <a:cxnSpLocks noChangeShapeType="1"/>
              <a:stCxn id="31" idx="4"/>
              <a:endCxn id="29" idx="6"/>
            </p:cNvCxnSpPr>
            <p:nvPr>
              <p:custDataLst>
                <p:tags r:id="rId7"/>
              </p:custDataLst>
            </p:nvPr>
          </p:nvCxnSpPr>
          <p:spPr bwMode="auto">
            <a:xfrm rot="5400000">
              <a:off x="9426575" y="2890354"/>
              <a:ext cx="644525" cy="765175"/>
            </a:xfrm>
            <a:prstGeom prst="curvedConnector2">
              <a:avLst/>
            </a:prstGeom>
            <a:noFill/>
            <a:ln w="9525">
              <a:solidFill>
                <a:schemeClr val="tx1"/>
              </a:solidFill>
              <a:round/>
              <a:headEnd/>
              <a:tailEnd type="triangle" w="med" len="med"/>
            </a:ln>
          </p:spPr>
        </p:cxnSp>
        <p:cxnSp>
          <p:nvCxnSpPr>
            <p:cNvPr id="34" name="AutoShape 12">
              <a:extLst>
                <a:ext uri="{FF2B5EF4-FFF2-40B4-BE49-F238E27FC236}">
                  <a16:creationId xmlns:a16="http://schemas.microsoft.com/office/drawing/2014/main" id="{38F5F440-7A01-B74E-AF90-FD75C34A30BB}"/>
                </a:ext>
              </a:extLst>
            </p:cNvPr>
            <p:cNvCxnSpPr>
              <a:cxnSpLocks noChangeShapeType="1"/>
              <a:stCxn id="29" idx="2"/>
              <a:endCxn id="25" idx="4"/>
            </p:cNvCxnSpPr>
            <p:nvPr>
              <p:custDataLst>
                <p:tags r:id="rId8"/>
              </p:custDataLst>
            </p:nvPr>
          </p:nvCxnSpPr>
          <p:spPr bwMode="auto">
            <a:xfrm rot="10800000">
              <a:off x="8455025" y="3282467"/>
              <a:ext cx="625475" cy="312737"/>
            </a:xfrm>
            <a:prstGeom prst="curvedConnector2">
              <a:avLst/>
            </a:prstGeom>
            <a:noFill/>
            <a:ln w="9525">
              <a:solidFill>
                <a:schemeClr val="tx1"/>
              </a:solidFill>
              <a:round/>
              <a:headEnd/>
              <a:tailEnd type="triangle" w="med" len="med"/>
            </a:ln>
          </p:spPr>
        </p:cxnSp>
        <p:cxnSp>
          <p:nvCxnSpPr>
            <p:cNvPr id="35" name="AutoShape 13">
              <a:extLst>
                <a:ext uri="{FF2B5EF4-FFF2-40B4-BE49-F238E27FC236}">
                  <a16:creationId xmlns:a16="http://schemas.microsoft.com/office/drawing/2014/main" id="{41C3A3C9-7AE6-2743-B6AD-A6414CA7AC8A}"/>
                </a:ext>
              </a:extLst>
            </p:cNvPr>
            <p:cNvCxnSpPr>
              <a:cxnSpLocks noChangeShapeType="1"/>
              <a:stCxn id="25" idx="6"/>
              <a:endCxn id="29" idx="0"/>
            </p:cNvCxnSpPr>
            <p:nvPr>
              <p:custDataLst>
                <p:tags r:id="rId9"/>
              </p:custDataLst>
            </p:nvPr>
          </p:nvCxnSpPr>
          <p:spPr bwMode="auto">
            <a:xfrm>
              <a:off x="8597900" y="3139592"/>
              <a:ext cx="625475" cy="312737"/>
            </a:xfrm>
            <a:prstGeom prst="curvedConnector2">
              <a:avLst/>
            </a:prstGeom>
            <a:noFill/>
            <a:ln w="9525">
              <a:solidFill>
                <a:schemeClr val="tx1"/>
              </a:solidFill>
              <a:round/>
              <a:headEnd/>
              <a:tailEnd type="triangle" w="med" len="med"/>
            </a:ln>
          </p:spPr>
        </p:cxnSp>
        <p:sp>
          <p:nvSpPr>
            <p:cNvPr id="36" name="Text Box 14">
              <a:extLst>
                <a:ext uri="{FF2B5EF4-FFF2-40B4-BE49-F238E27FC236}">
                  <a16:creationId xmlns:a16="http://schemas.microsoft.com/office/drawing/2014/main" id="{42A35BBA-0548-2F4F-B3D1-EE1BC94D2A65}"/>
                </a:ext>
              </a:extLst>
            </p:cNvPr>
            <p:cNvSpPr txBox="1">
              <a:spLocks noChangeArrowheads="1"/>
            </p:cNvSpPr>
            <p:nvPr>
              <p:custDataLst>
                <p:tags r:id="rId10"/>
              </p:custDataLst>
            </p:nvPr>
          </p:nvSpPr>
          <p:spPr bwMode="auto">
            <a:xfrm>
              <a:off x="7851775" y="4112729"/>
              <a:ext cx="3108325" cy="983269"/>
            </a:xfrm>
            <a:prstGeom prst="rect">
              <a:avLst/>
            </a:prstGeom>
            <a:noFill/>
            <a:ln w="9525">
              <a:noFill/>
              <a:miter lim="800000"/>
              <a:headEnd/>
              <a:tailEnd/>
            </a:ln>
          </p:spPr>
          <p:txBody>
            <a:bodyPr wrap="square">
              <a:spAutoFit/>
            </a:bodyPr>
            <a:lstStyle/>
            <a:p>
              <a:r>
                <a:rPr lang="en-US" sz="2000" dirty="0">
                  <a:latin typeface="Courier New" pitchFamily="49" charset="0"/>
                </a:rPr>
                <a:t>V = {</a:t>
              </a:r>
              <a:r>
                <a:rPr lang="en-US" sz="2000" dirty="0" err="1">
                  <a:solidFill>
                    <a:srgbClr val="FF0000"/>
                  </a:solidFill>
                  <a:latin typeface="Courier New" pitchFamily="49" charset="0"/>
                </a:rPr>
                <a:t>Hans</a:t>
              </a:r>
              <a:r>
                <a:rPr lang="en-US" sz="2000" dirty="0" err="1">
                  <a:latin typeface="Courier New" pitchFamily="49" charset="0"/>
                </a:rPr>
                <a:t>,</a:t>
              </a:r>
              <a:r>
                <a:rPr lang="en-US" sz="2000" dirty="0" err="1">
                  <a:solidFill>
                    <a:srgbClr val="008000"/>
                  </a:solidFill>
                  <a:latin typeface="Courier New" pitchFamily="49" charset="0"/>
                </a:rPr>
                <a:t>Dara</a:t>
              </a:r>
              <a:r>
                <a:rPr lang="en-US" sz="2000" dirty="0" err="1">
                  <a:latin typeface="Courier New" pitchFamily="49" charset="0"/>
                </a:rPr>
                <a:t>,</a:t>
              </a:r>
              <a:r>
                <a:rPr lang="en-US" sz="2000" dirty="0" err="1">
                  <a:solidFill>
                    <a:srgbClr val="0000FF"/>
                  </a:solidFill>
                  <a:latin typeface="Courier New" pitchFamily="49" charset="0"/>
                </a:rPr>
                <a:t>Nathan</a:t>
              </a:r>
              <a:r>
                <a:rPr lang="en-US" sz="2000" dirty="0">
                  <a:latin typeface="Courier New" pitchFamily="49" charset="0"/>
                </a:rPr>
                <a:t>}</a:t>
              </a:r>
            </a:p>
            <a:p>
              <a:r>
                <a:rPr lang="en-US" sz="2000" dirty="0">
                  <a:latin typeface="Courier New" pitchFamily="49" charset="0"/>
                </a:rPr>
                <a:t>E = {(</a:t>
              </a:r>
              <a:r>
                <a:rPr lang="en-US" sz="2000" dirty="0" err="1">
                  <a:solidFill>
                    <a:srgbClr val="0000FF"/>
                  </a:solidFill>
                  <a:latin typeface="Courier New" pitchFamily="49" charset="0"/>
                </a:rPr>
                <a:t>Nathan</a:t>
              </a:r>
              <a:r>
                <a:rPr lang="en-US" sz="2000" dirty="0" err="1">
                  <a:latin typeface="Courier New" pitchFamily="49" charset="0"/>
                </a:rPr>
                <a:t>,</a:t>
              </a:r>
              <a:r>
                <a:rPr lang="en-US" sz="2000" dirty="0" err="1">
                  <a:solidFill>
                    <a:srgbClr val="008000"/>
                  </a:solidFill>
                  <a:latin typeface="Courier New" pitchFamily="49" charset="0"/>
                </a:rPr>
                <a:t>Dara</a:t>
              </a:r>
              <a:r>
                <a:rPr lang="en-US" sz="2000" dirty="0">
                  <a:latin typeface="Courier New" pitchFamily="49" charset="0"/>
                </a:rPr>
                <a:t>), </a:t>
              </a:r>
            </a:p>
            <a:p>
              <a:r>
                <a:rPr lang="en-US" sz="2000" dirty="0">
                  <a:latin typeface="Courier New" pitchFamily="49" charset="0"/>
                </a:rPr>
                <a:t>     (</a:t>
              </a:r>
              <a:r>
                <a:rPr lang="en-US" sz="2000" dirty="0" err="1">
                  <a:solidFill>
                    <a:srgbClr val="FF0000"/>
                  </a:solidFill>
                  <a:latin typeface="Courier New" pitchFamily="49" charset="0"/>
                </a:rPr>
                <a:t>Hans</a:t>
              </a:r>
              <a:r>
                <a:rPr lang="en-US" sz="2000" dirty="0" err="1">
                  <a:latin typeface="Courier New" pitchFamily="49" charset="0"/>
                </a:rPr>
                <a:t>,</a:t>
              </a:r>
              <a:r>
                <a:rPr lang="en-US" sz="2000" dirty="0" err="1">
                  <a:solidFill>
                    <a:srgbClr val="008000"/>
                  </a:solidFill>
                  <a:latin typeface="Courier New" pitchFamily="49" charset="0"/>
                </a:rPr>
                <a:t>Dara</a:t>
              </a:r>
              <a:r>
                <a:rPr lang="en-US" sz="2000" dirty="0">
                  <a:latin typeface="Courier New" pitchFamily="49" charset="0"/>
                </a:rPr>
                <a:t>), </a:t>
              </a:r>
            </a:p>
            <a:p>
              <a:r>
                <a:rPr lang="en-US" sz="2000" dirty="0">
                  <a:latin typeface="Courier New" pitchFamily="49" charset="0"/>
                </a:rPr>
                <a:t>     (</a:t>
              </a:r>
              <a:r>
                <a:rPr lang="en-US" sz="2000" dirty="0" err="1">
                  <a:solidFill>
                    <a:srgbClr val="008000"/>
                  </a:solidFill>
                  <a:latin typeface="Courier New" pitchFamily="49" charset="0"/>
                </a:rPr>
                <a:t>Dara</a:t>
              </a:r>
              <a:r>
                <a:rPr lang="en-US" sz="2000" dirty="0" err="1">
                  <a:latin typeface="Courier New" pitchFamily="49" charset="0"/>
                </a:rPr>
                <a:t>,</a:t>
              </a:r>
              <a:r>
                <a:rPr lang="en-US" sz="2000" dirty="0" err="1">
                  <a:solidFill>
                    <a:srgbClr val="FF0000"/>
                  </a:solidFill>
                  <a:latin typeface="Courier New" pitchFamily="49" charset="0"/>
                </a:rPr>
                <a:t>Hans</a:t>
              </a:r>
              <a:r>
                <a:rPr lang="en-US" sz="2000" dirty="0">
                  <a:latin typeface="Courier New" pitchFamily="49" charset="0"/>
                </a:rPr>
                <a:t>)}</a:t>
              </a:r>
            </a:p>
          </p:txBody>
        </p:sp>
      </p:grpSp>
    </p:spTree>
    <p:extLst>
      <p:ext uri="{BB962C8B-B14F-4D97-AF65-F5344CB8AC3E}">
        <p14:creationId xmlns:p14="http://schemas.microsoft.com/office/powerpoint/2010/main" val="18184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191000"/>
          </a:xfrm>
        </p:spPr>
        <p:txBody>
          <a:bodyPr>
            <a:normAutofit lnSpcReduction="10000"/>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a:p>
            <a:pPr eaLnBrk="1" hangingPunct="1">
              <a:buFontTx/>
              <a:buNone/>
            </a:pPr>
            <a:r>
              <a:rPr lang="en-US" sz="1800" dirty="0"/>
              <a:t>312</a:t>
            </a:r>
          </a:p>
          <a:p>
            <a:pPr eaLnBrk="1" hangingPunct="1">
              <a:buFontTx/>
              <a:buNone/>
            </a:pPr>
            <a:r>
              <a:rPr lang="en-US" sz="1800" dirty="0"/>
              <a:t>341</a:t>
            </a:r>
          </a:p>
          <a:p>
            <a:pPr eaLnBrk="1" hangingPunct="1">
              <a:buFontTx/>
              <a:buNone/>
            </a:pPr>
            <a:r>
              <a:rPr lang="en-US" sz="1800" dirty="0"/>
              <a:t>351</a:t>
            </a:r>
          </a:p>
          <a:p>
            <a:pPr eaLnBrk="1" hangingPunct="1">
              <a:buFontTx/>
              <a:buNone/>
            </a:pPr>
            <a:r>
              <a:rPr lang="en-US" sz="1800" dirty="0"/>
              <a:t>333</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50</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3047864099"/>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1103648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191000"/>
          </a:xfrm>
        </p:spPr>
        <p:txBody>
          <a:bodyPr>
            <a:normAutofit fontScale="92500" lnSpcReduction="10000"/>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a:p>
            <a:pPr eaLnBrk="1" hangingPunct="1">
              <a:buFontTx/>
              <a:buNone/>
            </a:pPr>
            <a:r>
              <a:rPr lang="en-US" sz="1800" dirty="0"/>
              <a:t>312</a:t>
            </a:r>
          </a:p>
          <a:p>
            <a:pPr eaLnBrk="1" hangingPunct="1">
              <a:buFontTx/>
              <a:buNone/>
            </a:pPr>
            <a:r>
              <a:rPr lang="en-US" sz="1800" dirty="0"/>
              <a:t>341</a:t>
            </a:r>
          </a:p>
          <a:p>
            <a:pPr eaLnBrk="1" hangingPunct="1">
              <a:buFontTx/>
              <a:buNone/>
            </a:pPr>
            <a:r>
              <a:rPr lang="en-US" sz="1800" dirty="0"/>
              <a:t>351</a:t>
            </a:r>
          </a:p>
          <a:p>
            <a:pPr eaLnBrk="1" hangingPunct="1">
              <a:buFontTx/>
              <a:buNone/>
            </a:pPr>
            <a:r>
              <a:rPr lang="en-US" sz="1800" dirty="0"/>
              <a:t>333</a:t>
            </a:r>
          </a:p>
          <a:p>
            <a:pPr eaLnBrk="1" hangingPunct="1">
              <a:buFontTx/>
              <a:buNone/>
            </a:pPr>
            <a:r>
              <a:rPr lang="en-US" sz="1800" dirty="0"/>
              <a:t>352</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51</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235179492"/>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3687097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Example</a:t>
            </a:r>
          </a:p>
        </p:txBody>
      </p:sp>
      <p:sp>
        <p:nvSpPr>
          <p:cNvPr id="31746" name="Content Placeholder 2"/>
          <p:cNvSpPr>
            <a:spLocks noGrp="1"/>
          </p:cNvSpPr>
          <p:nvPr>
            <p:ph idx="1"/>
            <p:custDataLst>
              <p:tags r:id="rId2"/>
            </p:custDataLst>
          </p:nvPr>
        </p:nvSpPr>
        <p:spPr>
          <a:xfrm>
            <a:off x="8382000" y="609600"/>
            <a:ext cx="1905000" cy="4191000"/>
          </a:xfrm>
        </p:spPr>
        <p:txBody>
          <a:bodyPr>
            <a:normAutofit fontScale="92500" lnSpcReduction="20000"/>
          </a:bodyPr>
          <a:lstStyle/>
          <a:p>
            <a:pPr eaLnBrk="1" hangingPunct="1">
              <a:buFontTx/>
              <a:buNone/>
            </a:pPr>
            <a:r>
              <a:rPr lang="en-US" dirty="0"/>
              <a:t>Output:</a:t>
            </a:r>
          </a:p>
          <a:p>
            <a:pPr eaLnBrk="1" hangingPunct="1">
              <a:buFontTx/>
              <a:buNone/>
            </a:pPr>
            <a:r>
              <a:rPr lang="en-US" sz="1800" dirty="0"/>
              <a:t>126</a:t>
            </a:r>
          </a:p>
          <a:p>
            <a:pPr eaLnBrk="1" hangingPunct="1">
              <a:buFontTx/>
              <a:buNone/>
            </a:pPr>
            <a:r>
              <a:rPr lang="en-US" sz="1800" dirty="0"/>
              <a:t>142</a:t>
            </a:r>
          </a:p>
          <a:p>
            <a:pPr eaLnBrk="1" hangingPunct="1">
              <a:buFontTx/>
              <a:buNone/>
            </a:pPr>
            <a:r>
              <a:rPr lang="en-US" sz="1800" dirty="0"/>
              <a:t>143</a:t>
            </a:r>
          </a:p>
          <a:p>
            <a:pPr eaLnBrk="1" hangingPunct="1">
              <a:buFontTx/>
              <a:buNone/>
            </a:pPr>
            <a:r>
              <a:rPr lang="en-US" sz="1800" dirty="0"/>
              <a:t>311</a:t>
            </a:r>
          </a:p>
          <a:p>
            <a:pPr eaLnBrk="1" hangingPunct="1">
              <a:buFontTx/>
              <a:buNone/>
            </a:pPr>
            <a:r>
              <a:rPr lang="en-US" sz="1800" dirty="0"/>
              <a:t>331</a:t>
            </a:r>
          </a:p>
          <a:p>
            <a:pPr eaLnBrk="1" hangingPunct="1">
              <a:buFontTx/>
              <a:buNone/>
            </a:pPr>
            <a:r>
              <a:rPr lang="en-US" sz="1800" dirty="0"/>
              <a:t>332</a:t>
            </a:r>
          </a:p>
          <a:p>
            <a:pPr eaLnBrk="1" hangingPunct="1">
              <a:buFontTx/>
              <a:buNone/>
            </a:pPr>
            <a:r>
              <a:rPr lang="en-US" sz="1800" dirty="0"/>
              <a:t>312</a:t>
            </a:r>
          </a:p>
          <a:p>
            <a:pPr eaLnBrk="1" hangingPunct="1">
              <a:buFontTx/>
              <a:buNone/>
            </a:pPr>
            <a:r>
              <a:rPr lang="en-US" sz="1800" dirty="0"/>
              <a:t>341</a:t>
            </a:r>
          </a:p>
          <a:p>
            <a:pPr eaLnBrk="1" hangingPunct="1">
              <a:buFontTx/>
              <a:buNone/>
            </a:pPr>
            <a:r>
              <a:rPr lang="en-US" sz="1800" dirty="0"/>
              <a:t>351</a:t>
            </a:r>
          </a:p>
          <a:p>
            <a:pPr eaLnBrk="1" hangingPunct="1">
              <a:buFontTx/>
              <a:buNone/>
            </a:pPr>
            <a:r>
              <a:rPr lang="en-US" sz="1800" dirty="0"/>
              <a:t>333</a:t>
            </a:r>
          </a:p>
          <a:p>
            <a:pPr eaLnBrk="1" hangingPunct="1">
              <a:buFontTx/>
              <a:buNone/>
            </a:pPr>
            <a:r>
              <a:rPr lang="en-US" sz="1800" dirty="0"/>
              <a:t>352</a:t>
            </a:r>
          </a:p>
          <a:p>
            <a:pPr eaLnBrk="1" hangingPunct="1">
              <a:buFontTx/>
              <a:buNone/>
            </a:pPr>
            <a:r>
              <a:rPr lang="en-US" sz="1800" dirty="0"/>
              <a:t>440</a:t>
            </a:r>
          </a:p>
        </p:txBody>
      </p:sp>
      <p:sp>
        <p:nvSpPr>
          <p:cNvPr id="31747" name="Date Placeholder 3"/>
          <p:cNvSpPr>
            <a:spLocks noGrp="1"/>
          </p:cNvSpPr>
          <p:nvPr>
            <p:ph type="dt" sz="quarter" idx="10"/>
            <p:custDataLst>
              <p:tags r:id="rId3"/>
            </p:custDataLst>
          </p:nvPr>
        </p:nvSpPr>
        <p:spPr>
          <a:noFill/>
        </p:spPr>
        <p:txBody>
          <a:bodyPr/>
          <a:lstStyle/>
          <a:p>
            <a:r>
              <a:rPr lang="en-US"/>
              <a:t>8/05/2022</a:t>
            </a:r>
          </a:p>
        </p:txBody>
      </p:sp>
      <p:sp>
        <p:nvSpPr>
          <p:cNvPr id="31750" name="Oval 5"/>
          <p:cNvSpPr>
            <a:spLocks noChangeArrowheads="1"/>
          </p:cNvSpPr>
          <p:nvPr>
            <p:custDataLst>
              <p:tags r:id="rId4"/>
            </p:custDataLst>
          </p:nvPr>
        </p:nvSpPr>
        <p:spPr bwMode="auto">
          <a:xfrm>
            <a:off x="1828801" y="2159001"/>
            <a:ext cx="955675" cy="523875"/>
          </a:xfrm>
          <a:prstGeom prst="ellipse">
            <a:avLst/>
          </a:prstGeom>
          <a:noFill/>
          <a:ln w="9525">
            <a:solidFill>
              <a:schemeClr val="tx1"/>
            </a:solidFill>
            <a:round/>
            <a:headEnd/>
            <a:tailEnd/>
          </a:ln>
        </p:spPr>
        <p:txBody>
          <a:bodyPr wrap="none" anchor="ctr"/>
          <a:lstStyle/>
          <a:p>
            <a:pPr algn="ctr"/>
            <a:r>
              <a:rPr lang="en-US" sz="2000"/>
              <a:t>CSE 142</a:t>
            </a:r>
          </a:p>
        </p:txBody>
      </p:sp>
      <p:sp>
        <p:nvSpPr>
          <p:cNvPr id="31751" name="Oval 6"/>
          <p:cNvSpPr>
            <a:spLocks noChangeArrowheads="1"/>
          </p:cNvSpPr>
          <p:nvPr>
            <p:custDataLst>
              <p:tags r:id="rId5"/>
            </p:custDataLst>
          </p:nvPr>
        </p:nvSpPr>
        <p:spPr bwMode="auto">
          <a:xfrm>
            <a:off x="3051175" y="2159001"/>
            <a:ext cx="954088" cy="523875"/>
          </a:xfrm>
          <a:prstGeom prst="ellipse">
            <a:avLst/>
          </a:prstGeom>
          <a:noFill/>
          <a:ln w="9525">
            <a:solidFill>
              <a:schemeClr val="tx1"/>
            </a:solidFill>
            <a:round/>
            <a:headEnd/>
            <a:tailEnd/>
          </a:ln>
        </p:spPr>
        <p:txBody>
          <a:bodyPr wrap="none" anchor="ctr"/>
          <a:lstStyle/>
          <a:p>
            <a:pPr algn="ctr"/>
            <a:r>
              <a:rPr lang="en-US" sz="2000"/>
              <a:t>CSE 143</a:t>
            </a:r>
          </a:p>
        </p:txBody>
      </p:sp>
      <p:sp>
        <p:nvSpPr>
          <p:cNvPr id="31752" name="Oval 7"/>
          <p:cNvSpPr>
            <a:spLocks noChangeArrowheads="1"/>
          </p:cNvSpPr>
          <p:nvPr>
            <p:custDataLst>
              <p:tags r:id="rId6"/>
            </p:custDataLst>
          </p:nvPr>
        </p:nvSpPr>
        <p:spPr bwMode="auto">
          <a:xfrm>
            <a:off x="4305300" y="1371601"/>
            <a:ext cx="954088" cy="525463"/>
          </a:xfrm>
          <a:prstGeom prst="ellipse">
            <a:avLst/>
          </a:prstGeom>
          <a:noFill/>
          <a:ln w="9525">
            <a:solidFill>
              <a:schemeClr val="tx1"/>
            </a:solidFill>
            <a:round/>
            <a:headEnd/>
            <a:tailEnd/>
          </a:ln>
        </p:spPr>
        <p:txBody>
          <a:bodyPr wrap="none" anchor="ctr"/>
          <a:lstStyle/>
          <a:p>
            <a:pPr algn="ctr"/>
            <a:r>
              <a:rPr lang="en-US" sz="2000"/>
              <a:t>CSE 331</a:t>
            </a:r>
          </a:p>
        </p:txBody>
      </p:sp>
      <p:sp>
        <p:nvSpPr>
          <p:cNvPr id="31753" name="Oval 8"/>
          <p:cNvSpPr>
            <a:spLocks noChangeArrowheads="1"/>
          </p:cNvSpPr>
          <p:nvPr>
            <p:custDataLst>
              <p:tags r:id="rId7"/>
            </p:custDataLst>
          </p:nvPr>
        </p:nvSpPr>
        <p:spPr bwMode="auto">
          <a:xfrm>
            <a:off x="4305300" y="2159001"/>
            <a:ext cx="954088" cy="523875"/>
          </a:xfrm>
          <a:prstGeom prst="ellipse">
            <a:avLst/>
          </a:prstGeom>
          <a:noFill/>
          <a:ln w="9525">
            <a:solidFill>
              <a:schemeClr val="tx1"/>
            </a:solidFill>
            <a:round/>
            <a:headEnd/>
            <a:tailEnd/>
          </a:ln>
        </p:spPr>
        <p:txBody>
          <a:bodyPr wrap="none" anchor="ctr"/>
          <a:lstStyle/>
          <a:p>
            <a:pPr algn="ctr"/>
            <a:r>
              <a:rPr lang="en-US" sz="2000"/>
              <a:t>CSE 311</a:t>
            </a:r>
          </a:p>
        </p:txBody>
      </p:sp>
      <p:sp>
        <p:nvSpPr>
          <p:cNvPr id="31754" name="Oval 9"/>
          <p:cNvSpPr>
            <a:spLocks noChangeArrowheads="1"/>
          </p:cNvSpPr>
          <p:nvPr>
            <p:custDataLst>
              <p:tags r:id="rId8"/>
            </p:custDataLst>
          </p:nvPr>
        </p:nvSpPr>
        <p:spPr bwMode="auto">
          <a:xfrm>
            <a:off x="4343400" y="3548064"/>
            <a:ext cx="954088" cy="523875"/>
          </a:xfrm>
          <a:prstGeom prst="ellipse">
            <a:avLst/>
          </a:prstGeom>
          <a:noFill/>
          <a:ln w="9525">
            <a:solidFill>
              <a:schemeClr val="tx1"/>
            </a:solidFill>
            <a:round/>
            <a:headEnd/>
            <a:tailEnd/>
          </a:ln>
        </p:spPr>
        <p:txBody>
          <a:bodyPr wrap="none" anchor="ctr"/>
          <a:lstStyle/>
          <a:p>
            <a:pPr algn="ctr"/>
            <a:r>
              <a:rPr lang="en-US" sz="2000"/>
              <a:t>CSE 351</a:t>
            </a:r>
          </a:p>
        </p:txBody>
      </p:sp>
      <p:sp>
        <p:nvSpPr>
          <p:cNvPr id="31755" name="Oval 15"/>
          <p:cNvSpPr>
            <a:spLocks noChangeArrowheads="1"/>
          </p:cNvSpPr>
          <p:nvPr>
            <p:custDataLst>
              <p:tags r:id="rId9"/>
            </p:custDataLst>
          </p:nvPr>
        </p:nvSpPr>
        <p:spPr bwMode="auto">
          <a:xfrm>
            <a:off x="7010401" y="3548064"/>
            <a:ext cx="955675" cy="523875"/>
          </a:xfrm>
          <a:prstGeom prst="ellipse">
            <a:avLst/>
          </a:prstGeom>
          <a:noFill/>
          <a:ln w="9525">
            <a:solidFill>
              <a:schemeClr val="tx1"/>
            </a:solidFill>
            <a:round/>
            <a:headEnd/>
            <a:tailEnd/>
          </a:ln>
        </p:spPr>
        <p:txBody>
          <a:bodyPr wrap="none" anchor="ctr"/>
          <a:lstStyle/>
          <a:p>
            <a:pPr algn="ctr"/>
            <a:r>
              <a:rPr lang="en-US" sz="2000"/>
              <a:t>CSE 333</a:t>
            </a:r>
          </a:p>
        </p:txBody>
      </p:sp>
      <p:cxnSp>
        <p:nvCxnSpPr>
          <p:cNvPr id="31756" name="AutoShape 16"/>
          <p:cNvCxnSpPr>
            <a:cxnSpLocks noChangeShapeType="1"/>
            <a:stCxn id="31750" idx="6"/>
            <a:endCxn id="31751" idx="2"/>
          </p:cNvCxnSpPr>
          <p:nvPr>
            <p:custDataLst>
              <p:tags r:id="rId10"/>
            </p:custDataLst>
          </p:nvPr>
        </p:nvCxnSpPr>
        <p:spPr bwMode="auto">
          <a:xfrm>
            <a:off x="2784475" y="2420938"/>
            <a:ext cx="266700" cy="0"/>
          </a:xfrm>
          <a:prstGeom prst="straightConnector1">
            <a:avLst/>
          </a:prstGeom>
          <a:noFill/>
          <a:ln w="9525">
            <a:solidFill>
              <a:schemeClr val="tx1"/>
            </a:solidFill>
            <a:round/>
            <a:headEnd/>
            <a:tailEnd type="triangle" w="med" len="med"/>
          </a:ln>
        </p:spPr>
      </p:cxnSp>
      <p:cxnSp>
        <p:nvCxnSpPr>
          <p:cNvPr id="31757" name="AutoShape 17"/>
          <p:cNvCxnSpPr>
            <a:cxnSpLocks noChangeShapeType="1"/>
            <a:stCxn id="31751" idx="6"/>
            <a:endCxn id="31753" idx="2"/>
          </p:cNvCxnSpPr>
          <p:nvPr>
            <p:custDataLst>
              <p:tags r:id="rId11"/>
            </p:custDataLst>
          </p:nvPr>
        </p:nvCxnSpPr>
        <p:spPr bwMode="auto">
          <a:xfrm>
            <a:off x="4005264" y="2420938"/>
            <a:ext cx="300037" cy="0"/>
          </a:xfrm>
          <a:prstGeom prst="straightConnector1">
            <a:avLst/>
          </a:prstGeom>
          <a:noFill/>
          <a:ln w="9525">
            <a:solidFill>
              <a:schemeClr val="tx1"/>
            </a:solidFill>
            <a:round/>
            <a:headEnd/>
            <a:tailEnd type="triangle" w="med" len="med"/>
          </a:ln>
        </p:spPr>
      </p:cxnSp>
      <p:cxnSp>
        <p:nvCxnSpPr>
          <p:cNvPr id="31758" name="AutoShape 18"/>
          <p:cNvCxnSpPr>
            <a:cxnSpLocks noChangeShapeType="1"/>
            <a:stCxn id="31751" idx="6"/>
            <a:endCxn id="31752" idx="2"/>
          </p:cNvCxnSpPr>
          <p:nvPr>
            <p:custDataLst>
              <p:tags r:id="rId12"/>
            </p:custDataLst>
          </p:nvPr>
        </p:nvCxnSpPr>
        <p:spPr bwMode="auto">
          <a:xfrm flipV="1">
            <a:off x="4005264" y="1633538"/>
            <a:ext cx="300037" cy="787400"/>
          </a:xfrm>
          <a:prstGeom prst="straightConnector1">
            <a:avLst/>
          </a:prstGeom>
          <a:noFill/>
          <a:ln w="9525">
            <a:solidFill>
              <a:schemeClr val="tx1"/>
            </a:solidFill>
            <a:round/>
            <a:headEnd/>
            <a:tailEnd type="triangle" w="med" len="med"/>
          </a:ln>
        </p:spPr>
      </p:cxnSp>
      <p:cxnSp>
        <p:nvCxnSpPr>
          <p:cNvPr id="31759" name="AutoShape 20"/>
          <p:cNvCxnSpPr>
            <a:cxnSpLocks noChangeShapeType="1"/>
            <a:stCxn id="31754" idx="5"/>
            <a:endCxn id="31768" idx="2"/>
          </p:cNvCxnSpPr>
          <p:nvPr>
            <p:custDataLst>
              <p:tags r:id="rId13"/>
            </p:custDataLst>
          </p:nvPr>
        </p:nvCxnSpPr>
        <p:spPr bwMode="auto">
          <a:xfrm rot="16200000" flipH="1">
            <a:off x="5314158" y="3839370"/>
            <a:ext cx="204787" cy="517525"/>
          </a:xfrm>
          <a:prstGeom prst="straightConnector1">
            <a:avLst/>
          </a:prstGeom>
          <a:noFill/>
          <a:ln w="9525">
            <a:solidFill>
              <a:schemeClr val="tx1"/>
            </a:solidFill>
            <a:round/>
            <a:headEnd/>
            <a:tailEnd type="triangle" w="med" len="med"/>
          </a:ln>
        </p:spPr>
      </p:cxnSp>
      <p:cxnSp>
        <p:nvCxnSpPr>
          <p:cNvPr id="31760" name="AutoShape 21"/>
          <p:cNvCxnSpPr>
            <a:cxnSpLocks noChangeShapeType="1"/>
            <a:stCxn id="31751" idx="6"/>
            <a:endCxn id="31754" idx="2"/>
          </p:cNvCxnSpPr>
          <p:nvPr>
            <p:custDataLst>
              <p:tags r:id="rId14"/>
            </p:custDataLst>
          </p:nvPr>
        </p:nvCxnSpPr>
        <p:spPr bwMode="auto">
          <a:xfrm>
            <a:off x="4005264" y="2420938"/>
            <a:ext cx="338137" cy="1389062"/>
          </a:xfrm>
          <a:prstGeom prst="straightConnector1">
            <a:avLst/>
          </a:prstGeom>
          <a:noFill/>
          <a:ln w="9525">
            <a:solidFill>
              <a:schemeClr val="tx1"/>
            </a:solidFill>
            <a:round/>
            <a:headEnd/>
            <a:tailEnd type="triangle" w="med" len="med"/>
          </a:ln>
        </p:spPr>
      </p:cxnSp>
      <p:sp>
        <p:nvSpPr>
          <p:cNvPr id="31761" name="Oval 25"/>
          <p:cNvSpPr>
            <a:spLocks noChangeArrowheads="1"/>
          </p:cNvSpPr>
          <p:nvPr>
            <p:custDataLst>
              <p:tags r:id="rId15"/>
            </p:custDataLst>
          </p:nvPr>
        </p:nvSpPr>
        <p:spPr bwMode="auto">
          <a:xfrm>
            <a:off x="5638801" y="1803401"/>
            <a:ext cx="955675" cy="525463"/>
          </a:xfrm>
          <a:prstGeom prst="ellipse">
            <a:avLst/>
          </a:prstGeom>
          <a:noFill/>
          <a:ln w="9525">
            <a:solidFill>
              <a:schemeClr val="tx1"/>
            </a:solidFill>
            <a:round/>
            <a:headEnd/>
            <a:tailEnd/>
          </a:ln>
        </p:spPr>
        <p:txBody>
          <a:bodyPr wrap="none" anchor="ctr"/>
          <a:lstStyle/>
          <a:p>
            <a:pPr algn="ctr"/>
            <a:r>
              <a:rPr lang="en-US" sz="2000"/>
              <a:t>CSE 332</a:t>
            </a:r>
          </a:p>
        </p:txBody>
      </p:sp>
      <p:cxnSp>
        <p:nvCxnSpPr>
          <p:cNvPr id="31762" name="AutoShape 26"/>
          <p:cNvCxnSpPr>
            <a:cxnSpLocks noChangeShapeType="1"/>
            <a:stCxn id="31753" idx="6"/>
            <a:endCxn id="31761" idx="2"/>
          </p:cNvCxnSpPr>
          <p:nvPr>
            <p:custDataLst>
              <p:tags r:id="rId16"/>
            </p:custDataLst>
          </p:nvPr>
        </p:nvCxnSpPr>
        <p:spPr bwMode="auto">
          <a:xfrm flipV="1">
            <a:off x="5259388" y="2065338"/>
            <a:ext cx="379412" cy="355600"/>
          </a:xfrm>
          <a:prstGeom prst="straightConnector1">
            <a:avLst/>
          </a:prstGeom>
          <a:noFill/>
          <a:ln w="9525">
            <a:solidFill>
              <a:schemeClr val="tx1"/>
            </a:solidFill>
            <a:round/>
            <a:headEnd/>
            <a:tailEnd type="triangle" w="med" len="med"/>
          </a:ln>
        </p:spPr>
      </p:cxnSp>
      <p:cxnSp>
        <p:nvCxnSpPr>
          <p:cNvPr id="31763" name="AutoShape 37"/>
          <p:cNvCxnSpPr>
            <a:cxnSpLocks noChangeShapeType="1"/>
            <a:stCxn id="31751" idx="6"/>
            <a:endCxn id="31764" idx="2"/>
          </p:cNvCxnSpPr>
          <p:nvPr>
            <p:custDataLst>
              <p:tags r:id="rId17"/>
            </p:custDataLst>
          </p:nvPr>
        </p:nvCxnSpPr>
        <p:spPr bwMode="auto">
          <a:xfrm>
            <a:off x="4005263" y="2420939"/>
            <a:ext cx="298450" cy="712787"/>
          </a:xfrm>
          <a:prstGeom prst="straightConnector1">
            <a:avLst/>
          </a:prstGeom>
          <a:noFill/>
          <a:ln w="9525">
            <a:solidFill>
              <a:schemeClr val="tx1"/>
            </a:solidFill>
            <a:round/>
            <a:headEnd/>
            <a:tailEnd type="triangle" w="med" len="med"/>
          </a:ln>
        </p:spPr>
      </p:cxnSp>
      <p:sp>
        <p:nvSpPr>
          <p:cNvPr id="31764" name="Oval 8"/>
          <p:cNvSpPr>
            <a:spLocks noChangeArrowheads="1"/>
          </p:cNvSpPr>
          <p:nvPr>
            <p:custDataLst>
              <p:tags r:id="rId18"/>
            </p:custDataLst>
          </p:nvPr>
        </p:nvSpPr>
        <p:spPr bwMode="auto">
          <a:xfrm>
            <a:off x="4303714" y="2871789"/>
            <a:ext cx="954087" cy="523875"/>
          </a:xfrm>
          <a:prstGeom prst="ellipse">
            <a:avLst/>
          </a:prstGeom>
          <a:noFill/>
          <a:ln w="9525">
            <a:solidFill>
              <a:schemeClr val="tx1"/>
            </a:solidFill>
            <a:round/>
            <a:headEnd/>
            <a:tailEnd/>
          </a:ln>
        </p:spPr>
        <p:txBody>
          <a:bodyPr wrap="none" anchor="ctr"/>
          <a:lstStyle/>
          <a:p>
            <a:pPr algn="ctr"/>
            <a:r>
              <a:rPr lang="en-US" sz="2000"/>
              <a:t>CSE 341</a:t>
            </a:r>
          </a:p>
        </p:txBody>
      </p:sp>
      <p:sp>
        <p:nvSpPr>
          <p:cNvPr id="31765" name="Oval 25"/>
          <p:cNvSpPr>
            <a:spLocks noChangeArrowheads="1"/>
          </p:cNvSpPr>
          <p:nvPr>
            <p:custDataLst>
              <p:tags r:id="rId19"/>
            </p:custDataLst>
          </p:nvPr>
        </p:nvSpPr>
        <p:spPr bwMode="auto">
          <a:xfrm>
            <a:off x="5638801" y="2717801"/>
            <a:ext cx="955675" cy="525463"/>
          </a:xfrm>
          <a:prstGeom prst="ellipse">
            <a:avLst/>
          </a:prstGeom>
          <a:noFill/>
          <a:ln w="9525">
            <a:solidFill>
              <a:schemeClr val="tx1"/>
            </a:solidFill>
            <a:round/>
            <a:headEnd/>
            <a:tailEnd/>
          </a:ln>
        </p:spPr>
        <p:txBody>
          <a:bodyPr wrap="none" anchor="ctr"/>
          <a:lstStyle/>
          <a:p>
            <a:pPr algn="ctr"/>
            <a:r>
              <a:rPr lang="en-US" sz="2000"/>
              <a:t>CSE 312</a:t>
            </a:r>
          </a:p>
        </p:txBody>
      </p:sp>
      <p:cxnSp>
        <p:nvCxnSpPr>
          <p:cNvPr id="31766" name="AutoShape 26"/>
          <p:cNvCxnSpPr>
            <a:cxnSpLocks noChangeShapeType="1"/>
            <a:stCxn id="31753" idx="6"/>
            <a:endCxn id="31765" idx="2"/>
          </p:cNvCxnSpPr>
          <p:nvPr>
            <p:custDataLst>
              <p:tags r:id="rId20"/>
            </p:custDataLst>
          </p:nvPr>
        </p:nvCxnSpPr>
        <p:spPr bwMode="auto">
          <a:xfrm>
            <a:off x="5259388" y="2420938"/>
            <a:ext cx="379412" cy="558800"/>
          </a:xfrm>
          <a:prstGeom prst="straightConnector1">
            <a:avLst/>
          </a:prstGeom>
          <a:noFill/>
          <a:ln w="9525">
            <a:solidFill>
              <a:schemeClr val="tx1"/>
            </a:solidFill>
            <a:round/>
            <a:headEnd/>
            <a:tailEnd type="triangle" w="med" len="med"/>
          </a:ln>
        </p:spPr>
      </p:cxnSp>
      <p:cxnSp>
        <p:nvCxnSpPr>
          <p:cNvPr id="31767" name="AutoShape 26"/>
          <p:cNvCxnSpPr>
            <a:cxnSpLocks noChangeShapeType="1"/>
            <a:stCxn id="31761" idx="4"/>
            <a:endCxn id="31765" idx="0"/>
          </p:cNvCxnSpPr>
          <p:nvPr>
            <p:custDataLst>
              <p:tags r:id="rId21"/>
            </p:custDataLst>
          </p:nvPr>
        </p:nvCxnSpPr>
        <p:spPr bwMode="auto">
          <a:xfrm rot="5400000">
            <a:off x="5922170" y="2523333"/>
            <a:ext cx="390525" cy="1587"/>
          </a:xfrm>
          <a:prstGeom prst="straightConnector1">
            <a:avLst/>
          </a:prstGeom>
          <a:noFill/>
          <a:ln w="9525">
            <a:solidFill>
              <a:schemeClr val="tx1"/>
            </a:solidFill>
            <a:round/>
            <a:headEnd/>
            <a:tailEnd type="triangle" w="med" len="med"/>
          </a:ln>
        </p:spPr>
      </p:cxnSp>
      <p:sp>
        <p:nvSpPr>
          <p:cNvPr id="31768" name="Oval 9"/>
          <p:cNvSpPr>
            <a:spLocks noChangeArrowheads="1"/>
          </p:cNvSpPr>
          <p:nvPr>
            <p:custDataLst>
              <p:tags r:id="rId22"/>
            </p:custDataLst>
          </p:nvPr>
        </p:nvSpPr>
        <p:spPr bwMode="auto">
          <a:xfrm>
            <a:off x="5675314" y="3938589"/>
            <a:ext cx="954087" cy="523875"/>
          </a:xfrm>
          <a:prstGeom prst="ellipse">
            <a:avLst/>
          </a:prstGeom>
          <a:noFill/>
          <a:ln w="9525">
            <a:solidFill>
              <a:schemeClr val="tx1"/>
            </a:solidFill>
            <a:round/>
            <a:headEnd/>
            <a:tailEnd/>
          </a:ln>
        </p:spPr>
        <p:txBody>
          <a:bodyPr wrap="none" anchor="ctr"/>
          <a:lstStyle/>
          <a:p>
            <a:pPr algn="ctr"/>
            <a:r>
              <a:rPr lang="en-US" sz="2000"/>
              <a:t>CSE 352</a:t>
            </a:r>
          </a:p>
        </p:txBody>
      </p:sp>
      <p:cxnSp>
        <p:nvCxnSpPr>
          <p:cNvPr id="31769" name="AutoShape 26"/>
          <p:cNvCxnSpPr>
            <a:cxnSpLocks noChangeShapeType="1"/>
            <a:stCxn id="31761" idx="6"/>
            <a:endCxn id="31755" idx="1"/>
          </p:cNvCxnSpPr>
          <p:nvPr>
            <p:custDataLst>
              <p:tags r:id="rId23"/>
            </p:custDataLst>
          </p:nvPr>
        </p:nvCxnSpPr>
        <p:spPr bwMode="auto">
          <a:xfrm>
            <a:off x="6594476" y="2065339"/>
            <a:ext cx="555625" cy="1558925"/>
          </a:xfrm>
          <a:prstGeom prst="straightConnector1">
            <a:avLst/>
          </a:prstGeom>
          <a:noFill/>
          <a:ln w="9525">
            <a:solidFill>
              <a:schemeClr val="tx1"/>
            </a:solidFill>
            <a:round/>
            <a:headEnd/>
            <a:tailEnd type="triangle" w="med" len="med"/>
          </a:ln>
        </p:spPr>
      </p:cxnSp>
      <p:cxnSp>
        <p:nvCxnSpPr>
          <p:cNvPr id="31770" name="AutoShape 26"/>
          <p:cNvCxnSpPr>
            <a:cxnSpLocks noChangeShapeType="1"/>
            <a:endCxn id="31755" idx="2"/>
          </p:cNvCxnSpPr>
          <p:nvPr>
            <p:custDataLst>
              <p:tags r:id="rId24"/>
            </p:custDataLst>
          </p:nvPr>
        </p:nvCxnSpPr>
        <p:spPr bwMode="auto">
          <a:xfrm>
            <a:off x="5334000" y="3776664"/>
            <a:ext cx="1676400" cy="33337"/>
          </a:xfrm>
          <a:prstGeom prst="straightConnector1">
            <a:avLst/>
          </a:prstGeom>
          <a:noFill/>
          <a:ln w="9525">
            <a:solidFill>
              <a:schemeClr val="tx1"/>
            </a:solidFill>
            <a:round/>
            <a:headEnd/>
            <a:tailEnd type="triangle" w="med" len="med"/>
          </a:ln>
        </p:spPr>
      </p:cxnSp>
      <p:sp>
        <p:nvSpPr>
          <p:cNvPr id="31771" name="Oval 6"/>
          <p:cNvSpPr>
            <a:spLocks noChangeArrowheads="1"/>
          </p:cNvSpPr>
          <p:nvPr>
            <p:custDataLst>
              <p:tags r:id="rId25"/>
            </p:custDataLst>
          </p:nvPr>
        </p:nvSpPr>
        <p:spPr bwMode="auto">
          <a:xfrm>
            <a:off x="1870075" y="2971801"/>
            <a:ext cx="954088" cy="523875"/>
          </a:xfrm>
          <a:prstGeom prst="ellipse">
            <a:avLst/>
          </a:prstGeom>
          <a:noFill/>
          <a:ln w="9525">
            <a:solidFill>
              <a:schemeClr val="tx1"/>
            </a:solidFill>
            <a:round/>
            <a:headEnd/>
            <a:tailEnd/>
          </a:ln>
        </p:spPr>
        <p:txBody>
          <a:bodyPr wrap="none" anchor="ctr"/>
          <a:lstStyle/>
          <a:p>
            <a:pPr algn="ctr"/>
            <a:r>
              <a:rPr lang="en-US"/>
              <a:t>MATH</a:t>
            </a:r>
          </a:p>
          <a:p>
            <a:pPr algn="ctr"/>
            <a:r>
              <a:rPr lang="en-US"/>
              <a:t>126</a:t>
            </a:r>
          </a:p>
        </p:txBody>
      </p:sp>
      <p:cxnSp>
        <p:nvCxnSpPr>
          <p:cNvPr id="31772" name="AutoShape 16"/>
          <p:cNvCxnSpPr>
            <a:cxnSpLocks noChangeShapeType="1"/>
            <a:stCxn id="31771" idx="7"/>
            <a:endCxn id="31751" idx="3"/>
          </p:cNvCxnSpPr>
          <p:nvPr>
            <p:custDataLst>
              <p:tags r:id="rId26"/>
            </p:custDataLst>
          </p:nvPr>
        </p:nvCxnSpPr>
        <p:spPr bwMode="auto">
          <a:xfrm rot="5400000" flipH="1" flipV="1">
            <a:off x="2717007" y="2574132"/>
            <a:ext cx="441325" cy="506412"/>
          </a:xfrm>
          <a:prstGeom prst="straightConnector1">
            <a:avLst/>
          </a:prstGeom>
          <a:noFill/>
          <a:ln w="9525">
            <a:solidFill>
              <a:schemeClr val="tx1"/>
            </a:solidFill>
            <a:round/>
            <a:headEnd/>
            <a:tailEnd type="triangle" w="med" len="med"/>
          </a:ln>
        </p:spPr>
      </p:cxnSp>
      <p:sp>
        <p:nvSpPr>
          <p:cNvPr id="31773" name="Oval 15"/>
          <p:cNvSpPr>
            <a:spLocks noChangeArrowheads="1"/>
          </p:cNvSpPr>
          <p:nvPr>
            <p:custDataLst>
              <p:tags r:id="rId27"/>
            </p:custDataLst>
          </p:nvPr>
        </p:nvSpPr>
        <p:spPr bwMode="auto">
          <a:xfrm>
            <a:off x="6975476" y="1381126"/>
            <a:ext cx="955675" cy="523875"/>
          </a:xfrm>
          <a:prstGeom prst="ellipse">
            <a:avLst/>
          </a:prstGeom>
          <a:noFill/>
          <a:ln w="9525">
            <a:solidFill>
              <a:schemeClr val="tx1"/>
            </a:solidFill>
            <a:round/>
            <a:headEnd/>
            <a:tailEnd/>
          </a:ln>
        </p:spPr>
        <p:txBody>
          <a:bodyPr wrap="none" anchor="ctr"/>
          <a:lstStyle/>
          <a:p>
            <a:pPr algn="ctr"/>
            <a:r>
              <a:rPr lang="en-US" sz="2000"/>
              <a:t>CSE 440</a:t>
            </a:r>
          </a:p>
        </p:txBody>
      </p:sp>
      <p:cxnSp>
        <p:nvCxnSpPr>
          <p:cNvPr id="31775" name="AutoShape 26"/>
          <p:cNvCxnSpPr>
            <a:cxnSpLocks noChangeShapeType="1"/>
            <a:endCxn id="31773" idx="2"/>
          </p:cNvCxnSpPr>
          <p:nvPr>
            <p:custDataLst>
              <p:tags r:id="rId28"/>
            </p:custDataLst>
          </p:nvPr>
        </p:nvCxnSpPr>
        <p:spPr bwMode="auto">
          <a:xfrm flipV="1">
            <a:off x="6215063" y="1643064"/>
            <a:ext cx="760412" cy="160337"/>
          </a:xfrm>
          <a:prstGeom prst="straightConnector1">
            <a:avLst/>
          </a:prstGeom>
          <a:noFill/>
          <a:ln w="9525">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52</a:t>
            </a:fld>
            <a:endParaRPr lang="en-US"/>
          </a:p>
        </p:txBody>
      </p:sp>
      <p:graphicFrame>
        <p:nvGraphicFramePr>
          <p:cNvPr id="3" name="Table 3">
            <a:extLst>
              <a:ext uri="{FF2B5EF4-FFF2-40B4-BE49-F238E27FC236}">
                <a16:creationId xmlns:a16="http://schemas.microsoft.com/office/drawing/2014/main" id="{58D63FCC-2A92-7F41-8E0E-87640FC9C431}"/>
              </a:ext>
            </a:extLst>
          </p:cNvPr>
          <p:cNvGraphicFramePr>
            <a:graphicFrameLocks noGrp="1"/>
          </p:cNvGraphicFramePr>
          <p:nvPr>
            <p:extLst>
              <p:ext uri="{D42A27DB-BD31-4B8C-83A1-F6EECF244321}">
                <p14:modId xmlns:p14="http://schemas.microsoft.com/office/powerpoint/2010/main" val="4036117096"/>
              </p:ext>
            </p:extLst>
          </p:nvPr>
        </p:nvGraphicFramePr>
        <p:xfrm>
          <a:off x="1336690" y="4924056"/>
          <a:ext cx="9042384" cy="1112520"/>
        </p:xfrm>
        <a:graphic>
          <a:graphicData uri="http://schemas.openxmlformats.org/drawingml/2006/table">
            <a:tbl>
              <a:tblPr firstRow="1" bandRow="1">
                <a:tableStyleId>{5940675A-B579-460E-94D1-54222C63F5DA}</a:tableStyleId>
              </a:tblPr>
              <a:tblGrid>
                <a:gridCol w="1305168">
                  <a:extLst>
                    <a:ext uri="{9D8B030D-6E8A-4147-A177-3AD203B41FA5}">
                      <a16:colId xmlns:a16="http://schemas.microsoft.com/office/drawing/2014/main" val="1990918404"/>
                    </a:ext>
                  </a:extLst>
                </a:gridCol>
                <a:gridCol w="644768">
                  <a:extLst>
                    <a:ext uri="{9D8B030D-6E8A-4147-A177-3AD203B41FA5}">
                      <a16:colId xmlns:a16="http://schemas.microsoft.com/office/drawing/2014/main" val="767892023"/>
                    </a:ext>
                  </a:extLst>
                </a:gridCol>
                <a:gridCol w="644768">
                  <a:extLst>
                    <a:ext uri="{9D8B030D-6E8A-4147-A177-3AD203B41FA5}">
                      <a16:colId xmlns:a16="http://schemas.microsoft.com/office/drawing/2014/main" val="1624175674"/>
                    </a:ext>
                  </a:extLst>
                </a:gridCol>
                <a:gridCol w="644768">
                  <a:extLst>
                    <a:ext uri="{9D8B030D-6E8A-4147-A177-3AD203B41FA5}">
                      <a16:colId xmlns:a16="http://schemas.microsoft.com/office/drawing/2014/main" val="3578913205"/>
                    </a:ext>
                  </a:extLst>
                </a:gridCol>
                <a:gridCol w="644768">
                  <a:extLst>
                    <a:ext uri="{9D8B030D-6E8A-4147-A177-3AD203B41FA5}">
                      <a16:colId xmlns:a16="http://schemas.microsoft.com/office/drawing/2014/main" val="1143604953"/>
                    </a:ext>
                  </a:extLst>
                </a:gridCol>
                <a:gridCol w="644768">
                  <a:extLst>
                    <a:ext uri="{9D8B030D-6E8A-4147-A177-3AD203B41FA5}">
                      <a16:colId xmlns:a16="http://schemas.microsoft.com/office/drawing/2014/main" val="2099778821"/>
                    </a:ext>
                  </a:extLst>
                </a:gridCol>
                <a:gridCol w="644768">
                  <a:extLst>
                    <a:ext uri="{9D8B030D-6E8A-4147-A177-3AD203B41FA5}">
                      <a16:colId xmlns:a16="http://schemas.microsoft.com/office/drawing/2014/main" val="4271356026"/>
                    </a:ext>
                  </a:extLst>
                </a:gridCol>
                <a:gridCol w="644768">
                  <a:extLst>
                    <a:ext uri="{9D8B030D-6E8A-4147-A177-3AD203B41FA5}">
                      <a16:colId xmlns:a16="http://schemas.microsoft.com/office/drawing/2014/main" val="1777039522"/>
                    </a:ext>
                  </a:extLst>
                </a:gridCol>
                <a:gridCol w="644768">
                  <a:extLst>
                    <a:ext uri="{9D8B030D-6E8A-4147-A177-3AD203B41FA5}">
                      <a16:colId xmlns:a16="http://schemas.microsoft.com/office/drawing/2014/main" val="2248104369"/>
                    </a:ext>
                  </a:extLst>
                </a:gridCol>
                <a:gridCol w="644768">
                  <a:extLst>
                    <a:ext uri="{9D8B030D-6E8A-4147-A177-3AD203B41FA5}">
                      <a16:colId xmlns:a16="http://schemas.microsoft.com/office/drawing/2014/main" val="1713737500"/>
                    </a:ext>
                  </a:extLst>
                </a:gridCol>
                <a:gridCol w="644768">
                  <a:extLst>
                    <a:ext uri="{9D8B030D-6E8A-4147-A177-3AD203B41FA5}">
                      <a16:colId xmlns:a16="http://schemas.microsoft.com/office/drawing/2014/main" val="588700387"/>
                    </a:ext>
                  </a:extLst>
                </a:gridCol>
                <a:gridCol w="644768">
                  <a:extLst>
                    <a:ext uri="{9D8B030D-6E8A-4147-A177-3AD203B41FA5}">
                      <a16:colId xmlns:a16="http://schemas.microsoft.com/office/drawing/2014/main" val="1555931258"/>
                    </a:ext>
                  </a:extLst>
                </a:gridCol>
                <a:gridCol w="644768">
                  <a:extLst>
                    <a:ext uri="{9D8B030D-6E8A-4147-A177-3AD203B41FA5}">
                      <a16:colId xmlns:a16="http://schemas.microsoft.com/office/drawing/2014/main" val="4037594498"/>
                    </a:ext>
                  </a:extLst>
                </a:gridCol>
              </a:tblGrid>
              <a:tr h="370840">
                <a:tc>
                  <a:txBody>
                    <a:bodyPr/>
                    <a:lstStyle/>
                    <a:p>
                      <a:r>
                        <a:rPr lang="en-US" dirty="0"/>
                        <a:t>Node:</a:t>
                      </a:r>
                    </a:p>
                  </a:txBody>
                  <a:tcPr/>
                </a:tc>
                <a:tc>
                  <a:txBody>
                    <a:bodyPr/>
                    <a:lstStyle/>
                    <a:p>
                      <a:r>
                        <a:rPr lang="en-US" dirty="0"/>
                        <a:t>126</a:t>
                      </a:r>
                    </a:p>
                  </a:txBody>
                  <a:tcPr/>
                </a:tc>
                <a:tc>
                  <a:txBody>
                    <a:bodyPr/>
                    <a:lstStyle/>
                    <a:p>
                      <a:r>
                        <a:rPr lang="en-US" dirty="0"/>
                        <a:t>142</a:t>
                      </a:r>
                    </a:p>
                  </a:txBody>
                  <a:tcPr/>
                </a:tc>
                <a:tc>
                  <a:txBody>
                    <a:bodyPr/>
                    <a:lstStyle/>
                    <a:p>
                      <a:r>
                        <a:rPr lang="en-US" dirty="0"/>
                        <a:t>143</a:t>
                      </a:r>
                    </a:p>
                  </a:txBody>
                  <a:tcPr/>
                </a:tc>
                <a:tc>
                  <a:txBody>
                    <a:bodyPr/>
                    <a:lstStyle/>
                    <a:p>
                      <a:r>
                        <a:rPr lang="en-US" dirty="0"/>
                        <a:t>311</a:t>
                      </a:r>
                    </a:p>
                  </a:txBody>
                  <a:tcPr/>
                </a:tc>
                <a:tc>
                  <a:txBody>
                    <a:bodyPr/>
                    <a:lstStyle/>
                    <a:p>
                      <a:r>
                        <a:rPr lang="en-US" dirty="0"/>
                        <a:t>312</a:t>
                      </a:r>
                    </a:p>
                  </a:txBody>
                  <a:tcPr/>
                </a:tc>
                <a:tc>
                  <a:txBody>
                    <a:bodyPr/>
                    <a:lstStyle/>
                    <a:p>
                      <a:r>
                        <a:rPr lang="en-US" dirty="0"/>
                        <a:t>331</a:t>
                      </a:r>
                    </a:p>
                  </a:txBody>
                  <a:tcPr/>
                </a:tc>
                <a:tc>
                  <a:txBody>
                    <a:bodyPr/>
                    <a:lstStyle/>
                    <a:p>
                      <a:r>
                        <a:rPr lang="en-US" dirty="0"/>
                        <a:t>332</a:t>
                      </a:r>
                    </a:p>
                  </a:txBody>
                  <a:tcPr/>
                </a:tc>
                <a:tc>
                  <a:txBody>
                    <a:bodyPr/>
                    <a:lstStyle/>
                    <a:p>
                      <a:r>
                        <a:rPr lang="en-US" dirty="0"/>
                        <a:t>333</a:t>
                      </a:r>
                    </a:p>
                  </a:txBody>
                  <a:tcPr/>
                </a:tc>
                <a:tc>
                  <a:txBody>
                    <a:bodyPr/>
                    <a:lstStyle/>
                    <a:p>
                      <a:r>
                        <a:rPr lang="en-US" dirty="0"/>
                        <a:t>341</a:t>
                      </a:r>
                    </a:p>
                  </a:txBody>
                  <a:tcPr/>
                </a:tc>
                <a:tc>
                  <a:txBody>
                    <a:bodyPr/>
                    <a:lstStyle/>
                    <a:p>
                      <a:r>
                        <a:rPr lang="en-US" dirty="0"/>
                        <a:t>351</a:t>
                      </a:r>
                    </a:p>
                  </a:txBody>
                  <a:tcPr/>
                </a:tc>
                <a:tc>
                  <a:txBody>
                    <a:bodyPr/>
                    <a:lstStyle/>
                    <a:p>
                      <a:r>
                        <a:rPr lang="en-US" dirty="0"/>
                        <a:t>352</a:t>
                      </a:r>
                    </a:p>
                  </a:txBody>
                  <a:tcPr/>
                </a:tc>
                <a:tc>
                  <a:txBody>
                    <a:bodyPr/>
                    <a:lstStyle/>
                    <a:p>
                      <a:r>
                        <a:rPr lang="en-US" dirty="0"/>
                        <a:t>440</a:t>
                      </a:r>
                    </a:p>
                  </a:txBody>
                  <a:tcPr/>
                </a:tc>
                <a:extLst>
                  <a:ext uri="{0D108BD9-81ED-4DB2-BD59-A6C34878D82A}">
                    <a16:rowId xmlns:a16="http://schemas.microsoft.com/office/drawing/2014/main" val="3140251418"/>
                  </a:ext>
                </a:extLst>
              </a:tr>
              <a:tr h="370840">
                <a:tc>
                  <a:txBody>
                    <a:bodyPr/>
                    <a:lstStyle/>
                    <a:p>
                      <a:r>
                        <a:rPr lang="en-US" dirty="0"/>
                        <a:t>Removed?</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3742425268"/>
                  </a:ext>
                </a:extLst>
              </a:tr>
              <a:tr h="370840">
                <a:tc>
                  <a:txBody>
                    <a:bodyPr/>
                    <a:lstStyle/>
                    <a:p>
                      <a:r>
                        <a:rPr lang="en-US" dirty="0"/>
                        <a:t>In-degree</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strike="noStrike" dirty="0"/>
                        <a:t>0</a:t>
                      </a:r>
                      <a:endParaRPr lang="en-US" strike="sngStrike"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767397212"/>
                  </a:ext>
                </a:extLst>
              </a:tr>
            </a:tbl>
          </a:graphicData>
        </a:graphic>
      </p:graphicFrame>
    </p:spTree>
    <p:extLst>
      <p:ext uri="{BB962C8B-B14F-4D97-AF65-F5344CB8AC3E}">
        <p14:creationId xmlns:p14="http://schemas.microsoft.com/office/powerpoint/2010/main" val="405967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custDataLst>
              <p:tags r:id="rId1"/>
            </p:custDataLst>
          </p:nvPr>
        </p:nvSpPr>
        <p:spPr/>
        <p:txBody>
          <a:bodyPr/>
          <a:lstStyle/>
          <a:p>
            <a:pPr eaLnBrk="1" hangingPunct="1"/>
            <a:r>
              <a:rPr lang="en-US"/>
              <a:t>A couple of things to note</a:t>
            </a:r>
          </a:p>
        </p:txBody>
      </p:sp>
      <p:sp>
        <p:nvSpPr>
          <p:cNvPr id="54274" name="Content Placeholder 3"/>
          <p:cNvSpPr>
            <a:spLocks noGrp="1"/>
          </p:cNvSpPr>
          <p:nvPr>
            <p:ph sz="quarter" idx="1"/>
            <p:custDataLst>
              <p:tags r:id="rId2"/>
            </p:custDataLst>
          </p:nvPr>
        </p:nvSpPr>
        <p:spPr/>
        <p:txBody>
          <a:bodyPr/>
          <a:lstStyle/>
          <a:p>
            <a:pPr eaLnBrk="1" hangingPunct="1"/>
            <a:r>
              <a:rPr lang="en-US" dirty="0"/>
              <a:t>Needed a vertex with in-degree of 0 to start</a:t>
            </a:r>
          </a:p>
          <a:p>
            <a:pPr lvl="1" eaLnBrk="1" hangingPunct="1"/>
            <a:r>
              <a:rPr lang="en-US" dirty="0"/>
              <a:t>No cycles</a:t>
            </a:r>
          </a:p>
          <a:p>
            <a:pPr eaLnBrk="1" hangingPunct="1"/>
            <a:r>
              <a:rPr lang="en-US" dirty="0"/>
              <a:t>Ties between vertices with in-degrees of 0 can be broken arbitrarily</a:t>
            </a:r>
          </a:p>
          <a:p>
            <a:pPr lvl="1" eaLnBrk="1" hangingPunct="1"/>
            <a:r>
              <a:rPr lang="en-US" dirty="0"/>
              <a:t>Potentially many different correct orders</a:t>
            </a:r>
          </a:p>
          <a:p>
            <a:pPr lvl="1" eaLnBrk="1" hangingPunct="1"/>
            <a:endParaRPr lang="en-US" dirty="0"/>
          </a:p>
          <a:p>
            <a:pPr lvl="1" eaLnBrk="1" hangingPunct="1"/>
            <a:endParaRPr lang="en-US" dirty="0"/>
          </a:p>
          <a:p>
            <a:r>
              <a:rPr lang="en-US" dirty="0"/>
              <a:t>What DAGs have exactly 1 topological ordering?</a:t>
            </a:r>
          </a:p>
          <a:p>
            <a:pPr lvl="1"/>
            <a:endParaRPr lang="en-US" dirty="0"/>
          </a:p>
        </p:txBody>
      </p:sp>
      <p:sp>
        <p:nvSpPr>
          <p:cNvPr id="2" name="Date Placeholder 1"/>
          <p:cNvSpPr>
            <a:spLocks noGrp="1"/>
          </p:cNvSpPr>
          <p:nvPr>
            <p:ph type="dt" sz="half" idx="10"/>
            <p:custDataLst>
              <p:tags r:id="rId3"/>
            </p:custDataLst>
          </p:nvPr>
        </p:nvSpPr>
        <p:spPr/>
        <p:txBody>
          <a:bodyPr/>
          <a:lstStyle/>
          <a:p>
            <a:pPr>
              <a:defRPr/>
            </a:pPr>
            <a:r>
              <a:rPr lang="en-US"/>
              <a:t>8/05/2022</a:t>
            </a:r>
          </a:p>
        </p:txBody>
      </p:sp>
      <p:sp>
        <p:nvSpPr>
          <p:cNvPr id="4" name="Slide Number Placeholder 3"/>
          <p:cNvSpPr>
            <a:spLocks noGrp="1"/>
          </p:cNvSpPr>
          <p:nvPr>
            <p:ph type="sldNum" sz="quarter" idx="12"/>
          </p:nvPr>
        </p:nvSpPr>
        <p:spPr/>
        <p:txBody>
          <a:bodyPr/>
          <a:lstStyle/>
          <a:p>
            <a:pPr>
              <a:defRPr/>
            </a:pPr>
            <a:fld id="{8B34AC89-12C8-4B4F-ADF8-A59415A4F0D5}"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custDataLst>
              <p:tags r:id="rId1"/>
            </p:custDataLst>
          </p:nvPr>
        </p:nvSpPr>
        <p:spPr/>
        <p:txBody>
          <a:bodyPr/>
          <a:lstStyle/>
          <a:p>
            <a:pPr eaLnBrk="1" hangingPunct="1"/>
            <a:r>
              <a:rPr lang="en-US" dirty="0"/>
              <a:t>Topological Sort: Running time?</a:t>
            </a:r>
          </a:p>
        </p:txBody>
      </p:sp>
      <p:sp>
        <p:nvSpPr>
          <p:cNvPr id="55298" name="Date Placeholder 3"/>
          <p:cNvSpPr>
            <a:spLocks noGrp="1"/>
          </p:cNvSpPr>
          <p:nvPr>
            <p:ph type="dt" sz="quarter" idx="10"/>
            <p:custDataLst>
              <p:tags r:id="rId2"/>
            </p:custDataLst>
          </p:nvPr>
        </p:nvSpPr>
        <p:spPr>
          <a:noFill/>
        </p:spPr>
        <p:txBody>
          <a:bodyPr/>
          <a:lstStyle/>
          <a:p>
            <a:r>
              <a:rPr lang="en-US"/>
              <a:t>8/05/2022</a:t>
            </a:r>
          </a:p>
        </p:txBody>
      </p:sp>
      <p:sp>
        <p:nvSpPr>
          <p:cNvPr id="9" name="Rectangle 2"/>
          <p:cNvSpPr txBox="1">
            <a:spLocks noChangeArrowheads="1"/>
          </p:cNvSpPr>
          <p:nvPr>
            <p:custDataLst>
              <p:tags r:id="rId3"/>
            </p:custDataLst>
          </p:nvPr>
        </p:nvSpPr>
        <p:spPr bwMode="auto">
          <a:xfrm>
            <a:off x="2743200" y="1371600"/>
            <a:ext cx="6629400" cy="2768600"/>
          </a:xfrm>
          <a:prstGeom prst="rect">
            <a:avLst/>
          </a:prstGeom>
          <a:solidFill>
            <a:srgbClr val="FFFF99"/>
          </a:solidFill>
          <a:ln w="9525">
            <a:noFill/>
            <a:miter lim="800000"/>
            <a:headEnd/>
            <a:tailEnd/>
          </a:ln>
          <a:effectLst/>
        </p:spPr>
        <p:txBody>
          <a:bodyPr/>
          <a:lstStyle/>
          <a:p>
            <a:pPr marL="342900" indent="-342900">
              <a:lnSpc>
                <a:spcPct val="90000"/>
              </a:lnSpc>
              <a:spcBef>
                <a:spcPct val="20000"/>
              </a:spcBef>
              <a:defRPr/>
            </a:pPr>
            <a:r>
              <a:rPr lang="en-US" sz="2000" b="1" kern="0" dirty="0">
                <a:latin typeface="Courier New" pitchFamily="49" charset="0"/>
              </a:rPr>
              <a:t>  </a:t>
            </a:r>
            <a:r>
              <a:rPr lang="en-US" sz="2000" b="1" kern="0" dirty="0" err="1">
                <a:latin typeface="Courier New" pitchFamily="49" charset="0"/>
              </a:rPr>
              <a:t>labelEachVertexWithItsInDegree</a:t>
            </a:r>
            <a:r>
              <a:rPr lang="en-US" sz="2000" b="1" kern="0" dirty="0">
                <a:latin typeface="Courier New" pitchFamily="49" charset="0"/>
              </a:rPr>
              <a:t>();</a:t>
            </a:r>
          </a:p>
          <a:p>
            <a:pPr marL="342900" indent="-342900">
              <a:lnSpc>
                <a:spcPct val="90000"/>
              </a:lnSpc>
              <a:spcBef>
                <a:spcPct val="20000"/>
              </a:spcBef>
              <a:defRPr/>
            </a:pPr>
            <a:endParaRPr lang="en-US" sz="2000" b="1" kern="0" dirty="0">
              <a:latin typeface="Courier New" pitchFamily="49" charset="0"/>
            </a:endParaRPr>
          </a:p>
          <a:p>
            <a:pPr marL="342900" indent="-342900">
              <a:lnSpc>
                <a:spcPct val="90000"/>
              </a:lnSpc>
              <a:spcBef>
                <a:spcPct val="20000"/>
              </a:spcBef>
              <a:defRPr/>
            </a:pPr>
            <a:r>
              <a:rPr lang="en-US" sz="2000" b="1" kern="0" dirty="0">
                <a:latin typeface="Courier New" pitchFamily="49" charset="0"/>
              </a:rPr>
              <a:t>	for(</a:t>
            </a:r>
            <a:r>
              <a:rPr lang="en-US" sz="2000" b="1" kern="0" dirty="0" err="1">
                <a:latin typeface="Courier New" pitchFamily="49" charset="0"/>
              </a:rPr>
              <a:t>ctr</a:t>
            </a:r>
            <a:r>
              <a:rPr lang="en-US" sz="2000" b="1" kern="0" dirty="0">
                <a:latin typeface="Courier New" pitchFamily="49" charset="0"/>
              </a:rPr>
              <a:t>=0; </a:t>
            </a:r>
            <a:r>
              <a:rPr lang="en-US" sz="2000" b="1" kern="0" dirty="0" err="1">
                <a:latin typeface="Courier New" pitchFamily="49" charset="0"/>
              </a:rPr>
              <a:t>ctr</a:t>
            </a:r>
            <a:r>
              <a:rPr lang="en-US" sz="2000" b="1" kern="0" dirty="0">
                <a:latin typeface="Courier New" pitchFamily="49" charset="0"/>
              </a:rPr>
              <a:t> &lt; </a:t>
            </a:r>
            <a:r>
              <a:rPr lang="en-US" sz="2000" b="1" kern="0" dirty="0" err="1">
                <a:latin typeface="Courier New" pitchFamily="49" charset="0"/>
              </a:rPr>
              <a:t>numVertices</a:t>
            </a:r>
            <a:r>
              <a:rPr lang="en-US" sz="2000" b="1" kern="0" dirty="0">
                <a:latin typeface="Courier New" pitchFamily="49" charset="0"/>
              </a:rPr>
              <a:t>; </a:t>
            </a:r>
            <a:r>
              <a:rPr lang="en-US" sz="2000" b="1" kern="0" dirty="0" err="1">
                <a:latin typeface="Courier New" pitchFamily="49" charset="0"/>
              </a:rPr>
              <a:t>ctr</a:t>
            </a:r>
            <a:r>
              <a:rPr lang="en-US" sz="2000" b="1" kern="0" dirty="0">
                <a:latin typeface="Courier New" pitchFamily="49" charset="0"/>
              </a:rPr>
              <a:t>++){</a:t>
            </a:r>
          </a:p>
          <a:p>
            <a:pPr marL="342900" indent="-342900">
              <a:lnSpc>
                <a:spcPct val="90000"/>
              </a:lnSpc>
              <a:spcBef>
                <a:spcPct val="20000"/>
              </a:spcBef>
              <a:defRPr/>
            </a:pPr>
            <a:r>
              <a:rPr lang="en-US" sz="2000" b="1" kern="0" dirty="0">
                <a:latin typeface="Courier New" pitchFamily="49" charset="0"/>
              </a:rPr>
              <a:t>    v = </a:t>
            </a:r>
            <a:r>
              <a:rPr lang="en-US" sz="2000" b="1" kern="0" dirty="0" err="1">
                <a:latin typeface="Courier New" pitchFamily="49" charset="0"/>
              </a:rPr>
              <a:t>findNewVertexOfDegreeZero</a:t>
            </a:r>
            <a:r>
              <a:rPr lang="en-US" sz="2000" b="1" kern="0" dirty="0">
                <a:latin typeface="Courier New" pitchFamily="49" charset="0"/>
              </a:rPr>
              <a:t>();</a:t>
            </a:r>
          </a:p>
          <a:p>
            <a:pPr marL="342900" indent="-342900">
              <a:lnSpc>
                <a:spcPct val="90000"/>
              </a:lnSpc>
              <a:spcBef>
                <a:spcPct val="20000"/>
              </a:spcBef>
              <a:defRPr/>
            </a:pPr>
            <a:r>
              <a:rPr lang="en-US" sz="2000" b="1" kern="0" dirty="0">
                <a:latin typeface="Courier New" pitchFamily="49" charset="0"/>
              </a:rPr>
              <a:t>    put v next in output</a:t>
            </a:r>
          </a:p>
          <a:p>
            <a:pPr marL="342900" indent="-342900">
              <a:lnSpc>
                <a:spcPct val="90000"/>
              </a:lnSpc>
              <a:spcBef>
                <a:spcPct val="20000"/>
              </a:spcBef>
              <a:defRPr/>
            </a:pPr>
            <a:r>
              <a:rPr lang="en-US" sz="2000" b="1" kern="0" dirty="0">
                <a:solidFill>
                  <a:schemeClr val="accent2"/>
                </a:solidFill>
                <a:latin typeface="Courier New" pitchFamily="49" charset="0"/>
              </a:rPr>
              <a:t>	  </a:t>
            </a:r>
            <a:r>
              <a:rPr lang="en-US" sz="2000" b="1" kern="0" dirty="0">
                <a:latin typeface="Courier New" pitchFamily="49" charset="0"/>
              </a:rPr>
              <a:t>for each w adjacent to v</a:t>
            </a:r>
          </a:p>
          <a:p>
            <a:pPr marL="342900" indent="-342900">
              <a:lnSpc>
                <a:spcPct val="90000"/>
              </a:lnSpc>
              <a:spcBef>
                <a:spcPct val="20000"/>
              </a:spcBef>
              <a:defRPr/>
            </a:pPr>
            <a:r>
              <a:rPr lang="en-US" sz="2000" b="1" kern="0" dirty="0">
                <a:latin typeface="Courier New" pitchFamily="49" charset="0"/>
              </a:rPr>
              <a:t>      </a:t>
            </a:r>
            <a:r>
              <a:rPr lang="en-US" sz="2000" b="1" kern="0" dirty="0" err="1">
                <a:latin typeface="Courier New" pitchFamily="49" charset="0"/>
              </a:rPr>
              <a:t>w.indegree</a:t>
            </a:r>
            <a:r>
              <a:rPr lang="en-US" sz="2000" b="1" kern="0" dirty="0">
                <a:latin typeface="Courier New" pitchFamily="49" charset="0"/>
              </a:rPr>
              <a:t>--;</a:t>
            </a:r>
          </a:p>
          <a:p>
            <a:pPr marL="342900" indent="-342900">
              <a:lnSpc>
                <a:spcPct val="90000"/>
              </a:lnSpc>
              <a:spcBef>
                <a:spcPct val="20000"/>
              </a:spcBef>
              <a:defRPr/>
            </a:pPr>
            <a:r>
              <a:rPr lang="en-US" sz="2000" b="1" kern="0" dirty="0">
                <a:latin typeface="Courier New" pitchFamily="49" charset="0"/>
              </a:rPr>
              <a:t>  }</a:t>
            </a:r>
          </a:p>
        </p:txBody>
      </p: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custDataLst>
              <p:tags r:id="rId1"/>
            </p:custDataLst>
          </p:nvPr>
        </p:nvSpPr>
        <p:spPr/>
        <p:txBody>
          <a:bodyPr/>
          <a:lstStyle/>
          <a:p>
            <a:pPr eaLnBrk="1" hangingPunct="1"/>
            <a:r>
              <a:rPr lang="en-US" dirty="0"/>
              <a:t>Topological Sort: Running time?</a:t>
            </a:r>
          </a:p>
        </p:txBody>
      </p:sp>
      <p:sp>
        <p:nvSpPr>
          <p:cNvPr id="57346" name="Content Placeholder 2"/>
          <p:cNvSpPr>
            <a:spLocks noGrp="1"/>
          </p:cNvSpPr>
          <p:nvPr>
            <p:ph idx="1"/>
            <p:custDataLst>
              <p:tags r:id="rId2"/>
            </p:custDataLst>
          </p:nvPr>
        </p:nvSpPr>
        <p:spPr>
          <a:xfrm>
            <a:off x="2133600" y="4527550"/>
            <a:ext cx="7772400" cy="1828800"/>
          </a:xfrm>
        </p:spPr>
        <p:txBody>
          <a:bodyPr>
            <a:normAutofit fontScale="92500" lnSpcReduction="10000"/>
          </a:bodyPr>
          <a:lstStyle/>
          <a:p>
            <a:pPr eaLnBrk="1" hangingPunct="1"/>
            <a:r>
              <a:rPr lang="en-US" dirty="0"/>
              <a:t>What is the worst-case running time?</a:t>
            </a:r>
          </a:p>
          <a:p>
            <a:pPr lvl="1" eaLnBrk="1" hangingPunct="1"/>
            <a:r>
              <a:rPr lang="en-US" dirty="0"/>
              <a:t>Initialization </a:t>
            </a:r>
            <a:r>
              <a:rPr lang="en-US" i="1" dirty="0"/>
              <a:t>O</a:t>
            </a:r>
            <a:r>
              <a:rPr lang="en-US" dirty="0"/>
              <a:t>(|V| + |E|) (assuming adjacency list)</a:t>
            </a:r>
          </a:p>
          <a:p>
            <a:pPr lvl="1" eaLnBrk="1" hangingPunct="1"/>
            <a:r>
              <a:rPr lang="en-US" dirty="0"/>
              <a:t>Sum of all find-new-vertex </a:t>
            </a:r>
            <a:r>
              <a:rPr lang="en-US" i="1" dirty="0"/>
              <a:t>O</a:t>
            </a:r>
            <a:r>
              <a:rPr lang="en-US" dirty="0"/>
              <a:t>(|V|</a:t>
            </a:r>
            <a:r>
              <a:rPr lang="en-US" baseline="30000" dirty="0"/>
              <a:t>2</a:t>
            </a:r>
            <a:r>
              <a:rPr lang="en-US" dirty="0"/>
              <a:t>) (because each </a:t>
            </a:r>
            <a:r>
              <a:rPr lang="en-US" i="1" dirty="0"/>
              <a:t>O</a:t>
            </a:r>
            <a:r>
              <a:rPr lang="en-US" dirty="0"/>
              <a:t>(|V|))</a:t>
            </a:r>
          </a:p>
          <a:p>
            <a:pPr lvl="1" eaLnBrk="1" hangingPunct="1"/>
            <a:r>
              <a:rPr lang="en-US" dirty="0"/>
              <a:t>Sum of all decrements </a:t>
            </a:r>
            <a:r>
              <a:rPr lang="en-US" i="1" dirty="0"/>
              <a:t>O</a:t>
            </a:r>
            <a:r>
              <a:rPr lang="en-US" dirty="0"/>
              <a:t>(|E|) (assuming adjacency list)</a:t>
            </a:r>
          </a:p>
          <a:p>
            <a:pPr lvl="1" eaLnBrk="1" hangingPunct="1"/>
            <a:r>
              <a:rPr lang="en-US" dirty="0"/>
              <a:t>So total is </a:t>
            </a:r>
            <a:r>
              <a:rPr lang="en-US" i="1" dirty="0"/>
              <a:t>O</a:t>
            </a:r>
            <a:r>
              <a:rPr lang="en-US" dirty="0"/>
              <a:t>(|V|</a:t>
            </a:r>
            <a:r>
              <a:rPr lang="en-US" baseline="30000" dirty="0"/>
              <a:t>2</a:t>
            </a:r>
            <a:r>
              <a:rPr lang="en-US" dirty="0"/>
              <a:t> + |E|) – not good for a sparse graph!</a:t>
            </a:r>
          </a:p>
          <a:p>
            <a:pPr lvl="1" eaLnBrk="1" hangingPunct="1">
              <a:buFontTx/>
              <a:buNone/>
            </a:pPr>
            <a:endParaRPr lang="en-US" dirty="0"/>
          </a:p>
        </p:txBody>
      </p:sp>
      <p:sp>
        <p:nvSpPr>
          <p:cNvPr id="57347" name="Date Placeholder 3"/>
          <p:cNvSpPr>
            <a:spLocks noGrp="1"/>
          </p:cNvSpPr>
          <p:nvPr>
            <p:ph type="dt" sz="quarter" idx="10"/>
            <p:custDataLst>
              <p:tags r:id="rId3"/>
            </p:custDataLst>
          </p:nvPr>
        </p:nvSpPr>
        <p:spPr>
          <a:noFill/>
        </p:spPr>
        <p:txBody>
          <a:bodyPr/>
          <a:lstStyle/>
          <a:p>
            <a:r>
              <a:rPr lang="en-US"/>
              <a:t>8/05/2022</a:t>
            </a:r>
          </a:p>
        </p:txBody>
      </p: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55</a:t>
            </a:fld>
            <a:endParaRPr lang="en-US"/>
          </a:p>
        </p:txBody>
      </p:sp>
      <p:sp>
        <p:nvSpPr>
          <p:cNvPr id="9" name="Rectangle 2">
            <a:extLst>
              <a:ext uri="{FF2B5EF4-FFF2-40B4-BE49-F238E27FC236}">
                <a16:creationId xmlns:a16="http://schemas.microsoft.com/office/drawing/2014/main" id="{CE47760C-8B9C-9D4C-9326-93E3DFCFB9F0}"/>
              </a:ext>
            </a:extLst>
          </p:cNvPr>
          <p:cNvSpPr txBox="1">
            <a:spLocks noChangeArrowheads="1"/>
          </p:cNvSpPr>
          <p:nvPr>
            <p:custDataLst>
              <p:tags r:id="rId4"/>
            </p:custDataLst>
          </p:nvPr>
        </p:nvSpPr>
        <p:spPr bwMode="auto">
          <a:xfrm>
            <a:off x="2743200" y="1371600"/>
            <a:ext cx="6629400" cy="2768600"/>
          </a:xfrm>
          <a:prstGeom prst="rect">
            <a:avLst/>
          </a:prstGeom>
          <a:solidFill>
            <a:srgbClr val="FFFF99"/>
          </a:solidFill>
          <a:ln w="9525">
            <a:noFill/>
            <a:miter lim="800000"/>
            <a:headEnd/>
            <a:tailEnd/>
          </a:ln>
          <a:effectLst/>
        </p:spPr>
        <p:txBody>
          <a:bodyPr/>
          <a:lstStyle/>
          <a:p>
            <a:pPr marL="342900" indent="-342900">
              <a:lnSpc>
                <a:spcPct val="90000"/>
              </a:lnSpc>
              <a:spcBef>
                <a:spcPct val="20000"/>
              </a:spcBef>
              <a:defRPr/>
            </a:pPr>
            <a:r>
              <a:rPr lang="en-US" sz="2000" b="1" kern="0" dirty="0">
                <a:latin typeface="Courier New" pitchFamily="49" charset="0"/>
              </a:rPr>
              <a:t>  </a:t>
            </a:r>
            <a:r>
              <a:rPr lang="en-US" sz="2000" b="1" kern="0" dirty="0" err="1">
                <a:latin typeface="Courier New" pitchFamily="49" charset="0"/>
              </a:rPr>
              <a:t>labelEachVertexWithItsInDegree</a:t>
            </a:r>
            <a:r>
              <a:rPr lang="en-US" sz="2000" b="1" kern="0" dirty="0">
                <a:latin typeface="Courier New" pitchFamily="49" charset="0"/>
              </a:rPr>
              <a:t>();</a:t>
            </a:r>
          </a:p>
          <a:p>
            <a:pPr marL="342900" indent="-342900">
              <a:lnSpc>
                <a:spcPct val="90000"/>
              </a:lnSpc>
              <a:spcBef>
                <a:spcPct val="20000"/>
              </a:spcBef>
              <a:defRPr/>
            </a:pPr>
            <a:endParaRPr lang="en-US" sz="2000" b="1" kern="0" dirty="0">
              <a:latin typeface="Courier New" pitchFamily="49" charset="0"/>
            </a:endParaRPr>
          </a:p>
          <a:p>
            <a:pPr marL="342900" indent="-342900">
              <a:lnSpc>
                <a:spcPct val="90000"/>
              </a:lnSpc>
              <a:spcBef>
                <a:spcPct val="20000"/>
              </a:spcBef>
              <a:defRPr/>
            </a:pPr>
            <a:r>
              <a:rPr lang="en-US" sz="2000" b="1" kern="0" dirty="0">
                <a:latin typeface="Courier New" pitchFamily="49" charset="0"/>
              </a:rPr>
              <a:t>	for(</a:t>
            </a:r>
            <a:r>
              <a:rPr lang="en-US" sz="2000" b="1" kern="0" dirty="0" err="1">
                <a:latin typeface="Courier New" pitchFamily="49" charset="0"/>
              </a:rPr>
              <a:t>ctr</a:t>
            </a:r>
            <a:r>
              <a:rPr lang="en-US" sz="2000" b="1" kern="0" dirty="0">
                <a:latin typeface="Courier New" pitchFamily="49" charset="0"/>
              </a:rPr>
              <a:t>=0; </a:t>
            </a:r>
            <a:r>
              <a:rPr lang="en-US" sz="2000" b="1" kern="0" dirty="0" err="1">
                <a:latin typeface="Courier New" pitchFamily="49" charset="0"/>
              </a:rPr>
              <a:t>ctr</a:t>
            </a:r>
            <a:r>
              <a:rPr lang="en-US" sz="2000" b="1" kern="0" dirty="0">
                <a:latin typeface="Courier New" pitchFamily="49" charset="0"/>
              </a:rPr>
              <a:t> &lt; </a:t>
            </a:r>
            <a:r>
              <a:rPr lang="en-US" sz="2000" b="1" kern="0" dirty="0" err="1">
                <a:latin typeface="Courier New" pitchFamily="49" charset="0"/>
              </a:rPr>
              <a:t>numVertices</a:t>
            </a:r>
            <a:r>
              <a:rPr lang="en-US" sz="2000" b="1" kern="0" dirty="0">
                <a:latin typeface="Courier New" pitchFamily="49" charset="0"/>
              </a:rPr>
              <a:t>; </a:t>
            </a:r>
            <a:r>
              <a:rPr lang="en-US" sz="2000" b="1" kern="0" dirty="0" err="1">
                <a:latin typeface="Courier New" pitchFamily="49" charset="0"/>
              </a:rPr>
              <a:t>ctr</a:t>
            </a:r>
            <a:r>
              <a:rPr lang="en-US" sz="2000" b="1" kern="0" dirty="0">
                <a:latin typeface="Courier New" pitchFamily="49" charset="0"/>
              </a:rPr>
              <a:t>++){</a:t>
            </a:r>
          </a:p>
          <a:p>
            <a:pPr marL="342900" indent="-342900">
              <a:lnSpc>
                <a:spcPct val="90000"/>
              </a:lnSpc>
              <a:spcBef>
                <a:spcPct val="20000"/>
              </a:spcBef>
              <a:defRPr/>
            </a:pPr>
            <a:r>
              <a:rPr lang="en-US" sz="2000" b="1" kern="0" dirty="0">
                <a:latin typeface="Courier New" pitchFamily="49" charset="0"/>
              </a:rPr>
              <a:t>    v = </a:t>
            </a:r>
            <a:r>
              <a:rPr lang="en-US" sz="2000" b="1" kern="0" dirty="0" err="1">
                <a:latin typeface="Courier New" pitchFamily="49" charset="0"/>
              </a:rPr>
              <a:t>findNewVertexOfDegreeZero</a:t>
            </a:r>
            <a:r>
              <a:rPr lang="en-US" sz="2000" b="1" kern="0" dirty="0">
                <a:latin typeface="Courier New" pitchFamily="49" charset="0"/>
              </a:rPr>
              <a:t>();</a:t>
            </a:r>
          </a:p>
          <a:p>
            <a:pPr marL="342900" indent="-342900">
              <a:lnSpc>
                <a:spcPct val="90000"/>
              </a:lnSpc>
              <a:spcBef>
                <a:spcPct val="20000"/>
              </a:spcBef>
              <a:defRPr/>
            </a:pPr>
            <a:r>
              <a:rPr lang="en-US" sz="2000" b="1" kern="0" dirty="0">
                <a:latin typeface="Courier New" pitchFamily="49" charset="0"/>
              </a:rPr>
              <a:t>    put v next in output</a:t>
            </a:r>
          </a:p>
          <a:p>
            <a:pPr marL="342900" indent="-342900">
              <a:lnSpc>
                <a:spcPct val="90000"/>
              </a:lnSpc>
              <a:spcBef>
                <a:spcPct val="20000"/>
              </a:spcBef>
              <a:defRPr/>
            </a:pPr>
            <a:r>
              <a:rPr lang="en-US" sz="2000" b="1" kern="0" dirty="0">
                <a:solidFill>
                  <a:schemeClr val="accent2"/>
                </a:solidFill>
                <a:latin typeface="Courier New" pitchFamily="49" charset="0"/>
              </a:rPr>
              <a:t>	  </a:t>
            </a:r>
            <a:r>
              <a:rPr lang="en-US" sz="2000" b="1" kern="0" dirty="0">
                <a:latin typeface="Courier New" pitchFamily="49" charset="0"/>
              </a:rPr>
              <a:t>for each w adjacent to v</a:t>
            </a:r>
          </a:p>
          <a:p>
            <a:pPr marL="342900" indent="-342900">
              <a:lnSpc>
                <a:spcPct val="90000"/>
              </a:lnSpc>
              <a:spcBef>
                <a:spcPct val="20000"/>
              </a:spcBef>
              <a:defRPr/>
            </a:pPr>
            <a:r>
              <a:rPr lang="en-US" sz="2000" b="1" kern="0" dirty="0">
                <a:latin typeface="Courier New" pitchFamily="49" charset="0"/>
              </a:rPr>
              <a:t>      </a:t>
            </a:r>
            <a:r>
              <a:rPr lang="en-US" sz="2000" b="1" kern="0" dirty="0" err="1">
                <a:latin typeface="Courier New" pitchFamily="49" charset="0"/>
              </a:rPr>
              <a:t>w.indegree</a:t>
            </a:r>
            <a:r>
              <a:rPr lang="en-US" sz="2000" b="1" kern="0" dirty="0">
                <a:latin typeface="Courier New" pitchFamily="49" charset="0"/>
              </a:rPr>
              <a:t>--;</a:t>
            </a:r>
          </a:p>
          <a:p>
            <a:pPr marL="342900" indent="-342900">
              <a:lnSpc>
                <a:spcPct val="90000"/>
              </a:lnSpc>
              <a:spcBef>
                <a:spcPct val="20000"/>
              </a:spcBef>
              <a:defRPr/>
            </a:pPr>
            <a:r>
              <a:rPr lang="en-US" sz="2000" b="1" kern="0" dirty="0">
                <a:latin typeface="Courier New" pitchFamily="49"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custDataLst>
              <p:tags r:id="rId1"/>
            </p:custDataLst>
          </p:nvPr>
        </p:nvSpPr>
        <p:spPr/>
        <p:txBody>
          <a:bodyPr/>
          <a:lstStyle/>
          <a:p>
            <a:pPr eaLnBrk="1" hangingPunct="1"/>
            <a:r>
              <a:rPr lang="en-US"/>
              <a:t>Doing better</a:t>
            </a:r>
          </a:p>
        </p:txBody>
      </p:sp>
      <p:sp>
        <p:nvSpPr>
          <p:cNvPr id="3" name="Content Placeholder 2"/>
          <p:cNvSpPr>
            <a:spLocks noGrp="1"/>
          </p:cNvSpPr>
          <p:nvPr>
            <p:ph idx="1"/>
            <p:custDataLst>
              <p:tags r:id="rId2"/>
            </p:custDataLst>
          </p:nvPr>
        </p:nvSpPr>
        <p:spPr>
          <a:xfrm>
            <a:off x="838200" y="1600200"/>
            <a:ext cx="9296400" cy="4495800"/>
          </a:xfrm>
        </p:spPr>
        <p:txBody>
          <a:bodyPr>
            <a:normAutofit fontScale="92500" lnSpcReduction="20000"/>
          </a:bodyPr>
          <a:lstStyle/>
          <a:p>
            <a:pPr eaLnBrk="1" hangingPunct="1">
              <a:buFontTx/>
              <a:buNone/>
              <a:defRPr/>
            </a:pPr>
            <a:r>
              <a:rPr lang="en-US" dirty="0"/>
              <a:t>The trick is to avoid searching for a zero-degree node every time!</a:t>
            </a:r>
          </a:p>
          <a:p>
            <a:pPr lvl="1" eaLnBrk="1" hangingPunct="1">
              <a:defRPr/>
            </a:pPr>
            <a:r>
              <a:rPr lang="en-US" dirty="0"/>
              <a:t>Keep the “pending” zero-degree nodes in a list, stack, queue, box, table, or something</a:t>
            </a:r>
          </a:p>
          <a:p>
            <a:pPr lvl="1" eaLnBrk="1" hangingPunct="1">
              <a:defRPr/>
            </a:pPr>
            <a:r>
              <a:rPr lang="en-US" dirty="0"/>
              <a:t>Order we process them affects output but not correctness or efficiency provided add/remove are both </a:t>
            </a:r>
            <a:r>
              <a:rPr lang="en-US" i="1" dirty="0"/>
              <a:t>O</a:t>
            </a:r>
            <a:r>
              <a:rPr lang="en-US" dirty="0"/>
              <a:t>(1)</a:t>
            </a:r>
          </a:p>
          <a:p>
            <a:pPr lvl="1" eaLnBrk="1" hangingPunct="1">
              <a:defRPr/>
            </a:pPr>
            <a:endParaRPr lang="en-US" sz="1000" dirty="0"/>
          </a:p>
          <a:p>
            <a:pPr eaLnBrk="1" hangingPunct="1">
              <a:buFontTx/>
              <a:buNone/>
              <a:defRPr/>
            </a:pPr>
            <a:r>
              <a:rPr lang="en-US" dirty="0"/>
              <a:t>Using a queue:</a:t>
            </a:r>
          </a:p>
          <a:p>
            <a:pPr eaLnBrk="1" hangingPunct="1">
              <a:buFontTx/>
              <a:buNone/>
              <a:defRPr/>
            </a:pPr>
            <a:endParaRPr lang="en-US" sz="1000" dirty="0"/>
          </a:p>
          <a:p>
            <a:pPr marL="457200" indent="-457200">
              <a:buFont typeface="+mj-lt"/>
              <a:buAutoNum type="arabicPeriod"/>
              <a:defRPr/>
            </a:pPr>
            <a:r>
              <a:rPr lang="en-US" dirty="0"/>
              <a:t>Label each vertex with its in-degree, </a:t>
            </a:r>
            <a:r>
              <a:rPr lang="en-US" dirty="0" err="1">
                <a:solidFill>
                  <a:schemeClr val="accent2"/>
                </a:solidFill>
              </a:rPr>
              <a:t>enqueue</a:t>
            </a:r>
            <a:r>
              <a:rPr lang="en-US" dirty="0">
                <a:solidFill>
                  <a:schemeClr val="accent2"/>
                </a:solidFill>
              </a:rPr>
              <a:t> 0-degree nodes</a:t>
            </a:r>
          </a:p>
          <a:p>
            <a:pPr marL="457200" indent="-457200">
              <a:buFont typeface="+mj-lt"/>
              <a:buAutoNum type="arabicPeriod"/>
              <a:defRPr/>
            </a:pPr>
            <a:r>
              <a:rPr lang="en-US" dirty="0"/>
              <a:t>While queue is not empty</a:t>
            </a:r>
          </a:p>
          <a:p>
            <a:pPr marL="857250" lvl="1" indent="-457200">
              <a:buFont typeface="+mj-lt"/>
              <a:buAutoNum type="alphaLcParenR"/>
              <a:defRPr/>
            </a:pPr>
            <a:r>
              <a:rPr lang="en-US" dirty="0"/>
              <a:t> </a:t>
            </a:r>
            <a:r>
              <a:rPr lang="en-US" b="1" dirty="0">
                <a:solidFill>
                  <a:schemeClr val="accent2"/>
                </a:solidFill>
              </a:rPr>
              <a:t>v</a:t>
            </a:r>
            <a:r>
              <a:rPr lang="en-US" dirty="0">
                <a:solidFill>
                  <a:schemeClr val="accent2"/>
                </a:solidFill>
              </a:rPr>
              <a:t> = </a:t>
            </a:r>
            <a:r>
              <a:rPr lang="en-US" dirty="0" err="1">
                <a:solidFill>
                  <a:schemeClr val="accent2"/>
                </a:solidFill>
              </a:rPr>
              <a:t>dequeue</a:t>
            </a:r>
            <a:r>
              <a:rPr lang="en-US" dirty="0">
                <a:solidFill>
                  <a:schemeClr val="accent2"/>
                </a:solidFill>
              </a:rPr>
              <a:t>()</a:t>
            </a:r>
          </a:p>
          <a:p>
            <a:pPr marL="857250" lvl="1" indent="-457200">
              <a:buFont typeface="+mj-lt"/>
              <a:buAutoNum type="alphaLcParenR"/>
              <a:defRPr/>
            </a:pPr>
            <a:r>
              <a:rPr lang="en-US" dirty="0"/>
              <a:t>Output </a:t>
            </a:r>
            <a:r>
              <a:rPr lang="en-US" b="1" dirty="0"/>
              <a:t>v</a:t>
            </a:r>
            <a:r>
              <a:rPr lang="en-US" dirty="0"/>
              <a:t> and remove it from the graph</a:t>
            </a:r>
          </a:p>
          <a:p>
            <a:pPr marL="857250" lvl="1" indent="-457200">
              <a:buFont typeface="+mj-lt"/>
              <a:buAutoNum type="alphaLcParenR"/>
              <a:defRPr/>
            </a:pPr>
            <a:r>
              <a:rPr lang="en-US" dirty="0"/>
              <a:t>For each vertex </a:t>
            </a:r>
            <a:r>
              <a:rPr lang="en-US" b="1" dirty="0"/>
              <a:t>w</a:t>
            </a:r>
            <a:r>
              <a:rPr lang="en-US" dirty="0"/>
              <a:t> adjacent to </a:t>
            </a:r>
            <a:r>
              <a:rPr lang="en-US" b="1" dirty="0"/>
              <a:t>v</a:t>
            </a:r>
            <a:r>
              <a:rPr lang="en-US" dirty="0"/>
              <a:t> (i.e. </a:t>
            </a:r>
            <a:r>
              <a:rPr lang="en-US" b="1" dirty="0"/>
              <a:t>w</a:t>
            </a:r>
            <a:r>
              <a:rPr lang="en-US" dirty="0"/>
              <a:t> such that (</a:t>
            </a:r>
            <a:r>
              <a:rPr lang="en-US" b="1" dirty="0" err="1"/>
              <a:t>v</a:t>
            </a:r>
            <a:r>
              <a:rPr lang="en-US" dirty="0" err="1"/>
              <a:t>,</a:t>
            </a:r>
            <a:r>
              <a:rPr lang="en-US" b="1" dirty="0" err="1"/>
              <a:t>w</a:t>
            </a:r>
            <a:r>
              <a:rPr lang="en-US" dirty="0"/>
              <a:t>) in </a:t>
            </a:r>
            <a:r>
              <a:rPr lang="en-US" b="1" dirty="0">
                <a:latin typeface="Courier New" pitchFamily="49" charset="0"/>
                <a:cs typeface="Courier New" pitchFamily="49" charset="0"/>
              </a:rPr>
              <a:t>E</a:t>
            </a:r>
            <a:r>
              <a:rPr lang="en-US" dirty="0"/>
              <a:t>), decrement the in-degree of </a:t>
            </a:r>
            <a:r>
              <a:rPr lang="en-US" b="1" dirty="0"/>
              <a:t>w</a:t>
            </a:r>
            <a:r>
              <a:rPr lang="en-US" dirty="0"/>
              <a:t>, </a:t>
            </a:r>
            <a:r>
              <a:rPr lang="en-US" dirty="0">
                <a:solidFill>
                  <a:schemeClr val="accent2"/>
                </a:solidFill>
              </a:rPr>
              <a:t>if new degree is 0, </a:t>
            </a:r>
            <a:r>
              <a:rPr lang="en-US" dirty="0" err="1">
                <a:solidFill>
                  <a:schemeClr val="accent2"/>
                </a:solidFill>
              </a:rPr>
              <a:t>enqueue</a:t>
            </a:r>
            <a:r>
              <a:rPr lang="en-US" dirty="0">
                <a:solidFill>
                  <a:schemeClr val="accent2"/>
                </a:solidFill>
              </a:rPr>
              <a:t> it</a:t>
            </a:r>
          </a:p>
          <a:p>
            <a:pPr eaLnBrk="1" hangingPunct="1">
              <a:buFontTx/>
              <a:buNone/>
              <a:defRPr/>
            </a:pPr>
            <a:endParaRPr lang="en-US" dirty="0"/>
          </a:p>
        </p:txBody>
      </p:sp>
      <p:sp>
        <p:nvSpPr>
          <p:cNvPr id="59395" name="Date Placeholder 3"/>
          <p:cNvSpPr>
            <a:spLocks noGrp="1"/>
          </p:cNvSpPr>
          <p:nvPr>
            <p:ph type="dt" sz="quarter" idx="10"/>
            <p:custDataLst>
              <p:tags r:id="rId3"/>
            </p:custDataLst>
          </p:nvPr>
        </p:nvSpPr>
        <p:spPr>
          <a:noFill/>
        </p:spPr>
        <p:txBody>
          <a:bodyPr/>
          <a:lstStyle/>
          <a:p>
            <a:r>
              <a:rPr lang="en-US"/>
              <a:t>8/05/2022</a:t>
            </a:r>
          </a:p>
        </p:txBody>
      </p: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04800"/>
            <a:ext cx="9601200" cy="1143000"/>
          </a:xfrm>
        </p:spPr>
        <p:txBody>
          <a:bodyPr/>
          <a:lstStyle/>
          <a:p>
            <a:r>
              <a:rPr lang="en-US" dirty="0"/>
              <a:t>Topological Sort(optimized): Running time?</a:t>
            </a:r>
          </a:p>
        </p:txBody>
      </p:sp>
      <p:sp>
        <p:nvSpPr>
          <p:cNvPr id="7" name="Rectangle 2"/>
          <p:cNvSpPr txBox="1">
            <a:spLocks noChangeArrowheads="1"/>
          </p:cNvSpPr>
          <p:nvPr>
            <p:custDataLst>
              <p:tags r:id="rId2"/>
            </p:custDataLst>
          </p:nvPr>
        </p:nvSpPr>
        <p:spPr bwMode="auto">
          <a:xfrm>
            <a:off x="2743200" y="1295400"/>
            <a:ext cx="6400800" cy="30480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lnSpc>
                <a:spcPts val="2280"/>
              </a:lnSpc>
              <a:spcAft>
                <a:spcPct val="0"/>
              </a:spcAft>
              <a:defRPr/>
            </a:pPr>
            <a:r>
              <a:rPr lang="en-US" sz="2000" b="1" kern="0" dirty="0">
                <a:latin typeface="Courier New" pitchFamily="49" charset="0"/>
              </a:rPr>
              <a:t>  </a:t>
            </a:r>
            <a:r>
              <a:rPr lang="en-US" sz="2000" b="1" kern="0" dirty="0" err="1">
                <a:latin typeface="Courier New" pitchFamily="49" charset="0"/>
              </a:rPr>
              <a:t>labelAllAndEnqueueZeros</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for(</a:t>
            </a:r>
            <a:r>
              <a:rPr lang="en-US" sz="2000" b="1" kern="0" dirty="0" err="1">
                <a:latin typeface="Courier New" pitchFamily="49" charset="0"/>
              </a:rPr>
              <a:t>ctr</a:t>
            </a:r>
            <a:r>
              <a:rPr lang="en-US" sz="2000" b="1" kern="0" dirty="0">
                <a:latin typeface="Courier New" pitchFamily="49" charset="0"/>
              </a:rPr>
              <a:t>=0; </a:t>
            </a:r>
            <a:r>
              <a:rPr lang="en-US" sz="2000" b="1" kern="0" dirty="0" err="1">
                <a:latin typeface="Courier New" pitchFamily="49" charset="0"/>
              </a:rPr>
              <a:t>ctr</a:t>
            </a:r>
            <a:r>
              <a:rPr lang="en-US" sz="2000" b="1" kern="0" dirty="0">
                <a:latin typeface="Courier New" pitchFamily="49" charset="0"/>
              </a:rPr>
              <a:t> &lt; </a:t>
            </a:r>
            <a:r>
              <a:rPr lang="en-US" sz="2000" b="1" kern="0" dirty="0" err="1">
                <a:latin typeface="Courier New" pitchFamily="49" charset="0"/>
              </a:rPr>
              <a:t>numVertices</a:t>
            </a:r>
            <a:r>
              <a:rPr lang="en-US" sz="2000" b="1" kern="0" dirty="0">
                <a:latin typeface="Courier New" pitchFamily="49" charset="0"/>
              </a:rPr>
              <a:t>; </a:t>
            </a:r>
            <a:r>
              <a:rPr lang="en-US" sz="2000" b="1" kern="0" dirty="0" err="1">
                <a:latin typeface="Courier New" pitchFamily="49" charset="0"/>
              </a:rPr>
              <a:t>ctr</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v = </a:t>
            </a:r>
            <a:r>
              <a:rPr lang="en-US" sz="2000" b="1" kern="0" dirty="0" err="1">
                <a:latin typeface="Courier New" pitchFamily="49" charset="0"/>
              </a:rPr>
              <a:t>dequeue</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put v next in output</a:t>
            </a:r>
          </a:p>
          <a:p>
            <a:pPr marL="342900" indent="-342900" fontAlgn="base">
              <a:lnSpc>
                <a:spcPts val="2280"/>
              </a:lnSpc>
              <a:spcAft>
                <a:spcPct val="0"/>
              </a:spcAft>
              <a:defRPr/>
            </a:pPr>
            <a:r>
              <a:rPr lang="en-US" sz="2000" b="1" kern="0" dirty="0">
                <a:solidFill>
                  <a:schemeClr val="accent2"/>
                </a:solidFill>
                <a:latin typeface="Courier New" pitchFamily="49" charset="0"/>
              </a:rPr>
              <a:t>	  </a:t>
            </a:r>
            <a:r>
              <a:rPr lang="en-US" sz="2000" b="1" kern="0" dirty="0">
                <a:latin typeface="Courier New" pitchFamily="49" charset="0"/>
              </a:rPr>
              <a:t>for each w adjacent to v {</a:t>
            </a:r>
          </a:p>
          <a:p>
            <a:pPr marL="342900" indent="-342900" fontAlgn="base">
              <a:lnSpc>
                <a:spcPts val="2280"/>
              </a:lnSpc>
              <a:spcAft>
                <a:spcPct val="0"/>
              </a:spcAft>
              <a:defRPr/>
            </a:pPr>
            <a:r>
              <a:rPr lang="en-US" sz="2000" b="1" kern="0" dirty="0">
                <a:latin typeface="Courier New" pitchFamily="49" charset="0"/>
              </a:rPr>
              <a:t>      </a:t>
            </a:r>
            <a:r>
              <a:rPr lang="en-US" sz="2000" b="1" kern="0" dirty="0" err="1">
                <a:latin typeface="Courier New" pitchFamily="49" charset="0"/>
              </a:rPr>
              <a:t>w.indegree</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if(</a:t>
            </a:r>
            <a:r>
              <a:rPr lang="en-US" sz="2000" b="1" kern="0" dirty="0" err="1">
                <a:latin typeface="Courier New" pitchFamily="49" charset="0"/>
              </a:rPr>
              <a:t>w.indegree</a:t>
            </a:r>
            <a:r>
              <a:rPr lang="en-US" sz="2000" b="1" kern="0" dirty="0">
                <a:latin typeface="Courier New" pitchFamily="49" charset="0"/>
              </a:rPr>
              <a:t>==0) </a:t>
            </a:r>
          </a:p>
          <a:p>
            <a:pPr marL="342900" indent="-342900" fontAlgn="base">
              <a:lnSpc>
                <a:spcPts val="2280"/>
              </a:lnSpc>
              <a:spcAft>
                <a:spcPct val="0"/>
              </a:spcAft>
              <a:defRPr/>
            </a:pPr>
            <a:r>
              <a:rPr lang="en-US" sz="2000" b="1" kern="0" dirty="0">
                <a:latin typeface="Courier New" pitchFamily="49" charset="0"/>
              </a:rPr>
              <a:t>        </a:t>
            </a:r>
            <a:r>
              <a:rPr lang="en-US" sz="2000" b="1" kern="0" dirty="0" err="1">
                <a:latin typeface="Courier New" pitchFamily="49" charset="0"/>
              </a:rPr>
              <a:t>enqueue</a:t>
            </a:r>
            <a:r>
              <a:rPr lang="en-US" sz="2000" b="1" kern="0" dirty="0">
                <a:latin typeface="Courier New" pitchFamily="49" charset="0"/>
              </a:rPr>
              <a:t>(w);</a:t>
            </a:r>
          </a:p>
          <a:p>
            <a:pPr marL="342900" indent="-342900" fontAlgn="base">
              <a:lnSpc>
                <a:spcPts val="2280"/>
              </a:lnSpc>
              <a:spcAft>
                <a:spcPct val="0"/>
              </a:spcAft>
              <a:defRPr/>
            </a:pPr>
            <a:r>
              <a:rPr lang="en-US" sz="2000" b="1" kern="0" dirty="0">
                <a:latin typeface="Courier New" pitchFamily="49" charset="0"/>
              </a:rPr>
              <a:t>    }</a:t>
            </a:r>
          </a:p>
          <a:p>
            <a:pPr marL="342900" indent="-342900" fontAlgn="base">
              <a:lnSpc>
                <a:spcPts val="2280"/>
              </a:lnSpc>
              <a:spcAft>
                <a:spcPct val="0"/>
              </a:spcAft>
              <a:defRPr/>
            </a:pPr>
            <a:r>
              <a:rPr lang="en-US" sz="2000" b="1" kern="0" dirty="0">
                <a:latin typeface="Courier New" pitchFamily="49" charset="0"/>
              </a:rPr>
              <a:t>  }</a:t>
            </a:r>
          </a:p>
        </p:txBody>
      </p:sp>
      <p:sp>
        <p:nvSpPr>
          <p:cNvPr id="3" name="Date Placeholder 2"/>
          <p:cNvSpPr>
            <a:spLocks noGrp="1"/>
          </p:cNvSpPr>
          <p:nvPr>
            <p:ph type="dt" sz="half" idx="10"/>
            <p:custDataLst>
              <p:tags r:id="rId3"/>
            </p:custDataLst>
          </p:nvPr>
        </p:nvSpPr>
        <p:spPr/>
        <p:txBody>
          <a:bodyPr/>
          <a:lstStyle/>
          <a:p>
            <a:pPr>
              <a:defRPr/>
            </a:pPr>
            <a:r>
              <a:rPr lang="en-US"/>
              <a:t>8/05/2022</a:t>
            </a:r>
          </a:p>
        </p:txBody>
      </p:sp>
      <p:sp>
        <p:nvSpPr>
          <p:cNvPr id="4" name="Slide Number Placeholder 3"/>
          <p:cNvSpPr>
            <a:spLocks noGrp="1"/>
          </p:cNvSpPr>
          <p:nvPr>
            <p:ph type="sldNum" sz="quarter" idx="12"/>
          </p:nvPr>
        </p:nvSpPr>
        <p:spPr/>
        <p:txBody>
          <a:bodyPr/>
          <a:lstStyle/>
          <a:p>
            <a:pPr>
              <a:defRPr/>
            </a:pPr>
            <a:fld id="{8B34AC89-12C8-4B4F-ADF8-A59415A4F0D5}" type="slidenum">
              <a:rPr lang="en-US" smtClean="0"/>
              <a:pPr>
                <a:defRPr/>
              </a:pPr>
              <a:t>57</a:t>
            </a:fld>
            <a:endParaRPr lang="en-US"/>
          </a:p>
        </p:txBody>
      </p:sp>
    </p:spTree>
    <p:extLst>
      <p:ext uri="{BB962C8B-B14F-4D97-AF65-F5344CB8AC3E}">
        <p14:creationId xmlns:p14="http://schemas.microsoft.com/office/powerpoint/2010/main" val="1475707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04800"/>
            <a:ext cx="9601200" cy="1143000"/>
          </a:xfrm>
        </p:spPr>
        <p:txBody>
          <a:bodyPr/>
          <a:lstStyle/>
          <a:p>
            <a:r>
              <a:rPr lang="en-US" dirty="0"/>
              <a:t>Topological Sort(optimized): Running time?</a:t>
            </a:r>
          </a:p>
        </p:txBody>
      </p:sp>
      <p:sp>
        <p:nvSpPr>
          <p:cNvPr id="7" name="Rectangle 2"/>
          <p:cNvSpPr txBox="1">
            <a:spLocks noChangeArrowheads="1"/>
          </p:cNvSpPr>
          <p:nvPr>
            <p:custDataLst>
              <p:tags r:id="rId2"/>
            </p:custDataLst>
          </p:nvPr>
        </p:nvSpPr>
        <p:spPr bwMode="auto">
          <a:xfrm>
            <a:off x="2743200" y="1295400"/>
            <a:ext cx="6400800" cy="30480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lnSpc>
                <a:spcPts val="2280"/>
              </a:lnSpc>
              <a:spcAft>
                <a:spcPct val="0"/>
              </a:spcAft>
              <a:defRPr/>
            </a:pPr>
            <a:r>
              <a:rPr lang="en-US" sz="2000" b="1" kern="0" dirty="0">
                <a:latin typeface="Courier New" pitchFamily="49" charset="0"/>
              </a:rPr>
              <a:t>  </a:t>
            </a:r>
            <a:r>
              <a:rPr lang="en-US" sz="2000" b="1" kern="0" dirty="0" err="1">
                <a:latin typeface="Courier New" pitchFamily="49" charset="0"/>
              </a:rPr>
              <a:t>labelAllAndEnqueueZeros</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for(</a:t>
            </a:r>
            <a:r>
              <a:rPr lang="en-US" sz="2000" b="1" kern="0" dirty="0" err="1">
                <a:latin typeface="Courier New" pitchFamily="49" charset="0"/>
              </a:rPr>
              <a:t>ctr</a:t>
            </a:r>
            <a:r>
              <a:rPr lang="en-US" sz="2000" b="1" kern="0" dirty="0">
                <a:latin typeface="Courier New" pitchFamily="49" charset="0"/>
              </a:rPr>
              <a:t>=0; </a:t>
            </a:r>
            <a:r>
              <a:rPr lang="en-US" sz="2000" b="1" kern="0" dirty="0" err="1">
                <a:latin typeface="Courier New" pitchFamily="49" charset="0"/>
              </a:rPr>
              <a:t>ctr</a:t>
            </a:r>
            <a:r>
              <a:rPr lang="en-US" sz="2000" b="1" kern="0" dirty="0">
                <a:latin typeface="Courier New" pitchFamily="49" charset="0"/>
              </a:rPr>
              <a:t> &lt; </a:t>
            </a:r>
            <a:r>
              <a:rPr lang="en-US" sz="2000" b="1" kern="0" dirty="0" err="1">
                <a:latin typeface="Courier New" pitchFamily="49" charset="0"/>
              </a:rPr>
              <a:t>numVertices</a:t>
            </a:r>
            <a:r>
              <a:rPr lang="en-US" sz="2000" b="1" kern="0" dirty="0">
                <a:latin typeface="Courier New" pitchFamily="49" charset="0"/>
              </a:rPr>
              <a:t>; </a:t>
            </a:r>
            <a:r>
              <a:rPr lang="en-US" sz="2000" b="1" kern="0" dirty="0" err="1">
                <a:latin typeface="Courier New" pitchFamily="49" charset="0"/>
              </a:rPr>
              <a:t>ctr</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v = </a:t>
            </a:r>
            <a:r>
              <a:rPr lang="en-US" sz="2000" b="1" kern="0" dirty="0" err="1">
                <a:latin typeface="Courier New" pitchFamily="49" charset="0"/>
              </a:rPr>
              <a:t>dequeue</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put v next in output</a:t>
            </a:r>
          </a:p>
          <a:p>
            <a:pPr marL="342900" indent="-342900" fontAlgn="base">
              <a:lnSpc>
                <a:spcPts val="2280"/>
              </a:lnSpc>
              <a:spcAft>
                <a:spcPct val="0"/>
              </a:spcAft>
              <a:defRPr/>
            </a:pPr>
            <a:r>
              <a:rPr lang="en-US" sz="2000" b="1" kern="0" dirty="0">
                <a:solidFill>
                  <a:schemeClr val="accent2"/>
                </a:solidFill>
                <a:latin typeface="Courier New" pitchFamily="49" charset="0"/>
              </a:rPr>
              <a:t>	  </a:t>
            </a:r>
            <a:r>
              <a:rPr lang="en-US" sz="2000" b="1" kern="0" dirty="0">
                <a:latin typeface="Courier New" pitchFamily="49" charset="0"/>
              </a:rPr>
              <a:t>for each w adjacent to v {</a:t>
            </a:r>
          </a:p>
          <a:p>
            <a:pPr marL="342900" indent="-342900" fontAlgn="base">
              <a:lnSpc>
                <a:spcPts val="2280"/>
              </a:lnSpc>
              <a:spcAft>
                <a:spcPct val="0"/>
              </a:spcAft>
              <a:defRPr/>
            </a:pPr>
            <a:r>
              <a:rPr lang="en-US" sz="2000" b="1" kern="0" dirty="0">
                <a:latin typeface="Courier New" pitchFamily="49" charset="0"/>
              </a:rPr>
              <a:t>      </a:t>
            </a:r>
            <a:r>
              <a:rPr lang="en-US" sz="2000" b="1" kern="0" dirty="0" err="1">
                <a:latin typeface="Courier New" pitchFamily="49" charset="0"/>
              </a:rPr>
              <a:t>w.indegree</a:t>
            </a:r>
            <a:r>
              <a:rPr lang="en-US" sz="2000" b="1" kern="0" dirty="0">
                <a:latin typeface="Courier New" pitchFamily="49" charset="0"/>
              </a:rPr>
              <a:t>--;</a:t>
            </a:r>
          </a:p>
          <a:p>
            <a:pPr marL="342900" indent="-342900" fontAlgn="base">
              <a:lnSpc>
                <a:spcPts val="2280"/>
              </a:lnSpc>
              <a:spcAft>
                <a:spcPct val="0"/>
              </a:spcAft>
              <a:defRPr/>
            </a:pPr>
            <a:r>
              <a:rPr lang="en-US" sz="2000" b="1" kern="0" dirty="0">
                <a:latin typeface="Courier New" pitchFamily="49" charset="0"/>
              </a:rPr>
              <a:t>      if(</a:t>
            </a:r>
            <a:r>
              <a:rPr lang="en-US" sz="2000" b="1" kern="0" dirty="0" err="1">
                <a:latin typeface="Courier New" pitchFamily="49" charset="0"/>
              </a:rPr>
              <a:t>w.indegree</a:t>
            </a:r>
            <a:r>
              <a:rPr lang="en-US" sz="2000" b="1" kern="0" dirty="0">
                <a:latin typeface="Courier New" pitchFamily="49" charset="0"/>
              </a:rPr>
              <a:t>==0) </a:t>
            </a:r>
          </a:p>
          <a:p>
            <a:pPr marL="342900" indent="-342900" fontAlgn="base">
              <a:lnSpc>
                <a:spcPts val="2280"/>
              </a:lnSpc>
              <a:spcAft>
                <a:spcPct val="0"/>
              </a:spcAft>
              <a:defRPr/>
            </a:pPr>
            <a:r>
              <a:rPr lang="en-US" sz="2000" b="1" kern="0" dirty="0">
                <a:latin typeface="Courier New" pitchFamily="49" charset="0"/>
              </a:rPr>
              <a:t>        </a:t>
            </a:r>
            <a:r>
              <a:rPr lang="en-US" sz="2000" b="1" kern="0" dirty="0" err="1">
                <a:latin typeface="Courier New" pitchFamily="49" charset="0"/>
              </a:rPr>
              <a:t>enqueue</a:t>
            </a:r>
            <a:r>
              <a:rPr lang="en-US" sz="2000" b="1" kern="0" dirty="0">
                <a:latin typeface="Courier New" pitchFamily="49" charset="0"/>
              </a:rPr>
              <a:t>(w);</a:t>
            </a:r>
          </a:p>
          <a:p>
            <a:pPr marL="342900" indent="-342900" fontAlgn="base">
              <a:lnSpc>
                <a:spcPts val="2280"/>
              </a:lnSpc>
              <a:spcAft>
                <a:spcPct val="0"/>
              </a:spcAft>
              <a:defRPr/>
            </a:pPr>
            <a:r>
              <a:rPr lang="en-US" sz="2000" b="1" kern="0" dirty="0">
                <a:latin typeface="Courier New" pitchFamily="49" charset="0"/>
              </a:rPr>
              <a:t>    }</a:t>
            </a:r>
          </a:p>
          <a:p>
            <a:pPr marL="342900" indent="-342900" fontAlgn="base">
              <a:lnSpc>
                <a:spcPts val="2280"/>
              </a:lnSpc>
              <a:spcAft>
                <a:spcPct val="0"/>
              </a:spcAft>
              <a:defRPr/>
            </a:pPr>
            <a:r>
              <a:rPr lang="en-US" sz="2000" b="1" kern="0" dirty="0">
                <a:latin typeface="Courier New" pitchFamily="49" charset="0"/>
              </a:rPr>
              <a:t>  }</a:t>
            </a:r>
          </a:p>
        </p:txBody>
      </p:sp>
      <p:sp>
        <p:nvSpPr>
          <p:cNvPr id="8" name="Content Placeholder 2"/>
          <p:cNvSpPr>
            <a:spLocks noGrp="1"/>
          </p:cNvSpPr>
          <p:nvPr>
            <p:ph idx="1"/>
            <p:custDataLst>
              <p:tags r:id="rId3"/>
            </p:custDataLst>
          </p:nvPr>
        </p:nvSpPr>
        <p:spPr>
          <a:xfrm>
            <a:off x="2133600" y="4572000"/>
            <a:ext cx="7772400" cy="1828800"/>
          </a:xfrm>
        </p:spPr>
        <p:txBody>
          <a:bodyPr>
            <a:normAutofit fontScale="92500" lnSpcReduction="10000"/>
          </a:bodyPr>
          <a:lstStyle/>
          <a:p>
            <a:r>
              <a:rPr lang="en-US" dirty="0"/>
              <a:t>What is the worst-case running time?</a:t>
            </a:r>
          </a:p>
          <a:p>
            <a:pPr lvl="1"/>
            <a:r>
              <a:rPr lang="en-US" dirty="0"/>
              <a:t>Initialization: </a:t>
            </a:r>
            <a:r>
              <a:rPr lang="en-US" i="1" dirty="0"/>
              <a:t>O</a:t>
            </a:r>
            <a:r>
              <a:rPr lang="en-US" dirty="0"/>
              <a:t>(|V|+|E|) (assuming adjacency list)</a:t>
            </a:r>
          </a:p>
          <a:p>
            <a:pPr lvl="1"/>
            <a:r>
              <a:rPr lang="en-US" dirty="0"/>
              <a:t>Sum of all </a:t>
            </a:r>
            <a:r>
              <a:rPr lang="en-US" dirty="0" err="1"/>
              <a:t>enqueues</a:t>
            </a:r>
            <a:r>
              <a:rPr lang="en-US" dirty="0"/>
              <a:t> and </a:t>
            </a:r>
            <a:r>
              <a:rPr lang="en-US" dirty="0" err="1"/>
              <a:t>dequeues</a:t>
            </a:r>
            <a:r>
              <a:rPr lang="en-US" dirty="0"/>
              <a:t>: </a:t>
            </a:r>
            <a:r>
              <a:rPr lang="en-US" i="1" dirty="0"/>
              <a:t>O</a:t>
            </a:r>
            <a:r>
              <a:rPr lang="en-US" dirty="0"/>
              <a:t>(|V|)</a:t>
            </a:r>
          </a:p>
          <a:p>
            <a:pPr lvl="1"/>
            <a:r>
              <a:rPr lang="en-US" dirty="0"/>
              <a:t>Sum of all decrements: </a:t>
            </a:r>
            <a:r>
              <a:rPr lang="en-US" i="1" dirty="0"/>
              <a:t>O</a:t>
            </a:r>
            <a:r>
              <a:rPr lang="en-US" dirty="0"/>
              <a:t>(|E|) (assuming adjacency list)</a:t>
            </a:r>
          </a:p>
          <a:p>
            <a:pPr lvl="1"/>
            <a:r>
              <a:rPr lang="en-US" dirty="0"/>
              <a:t>So total is </a:t>
            </a:r>
            <a:r>
              <a:rPr lang="en-US" i="1" dirty="0"/>
              <a:t>O</a:t>
            </a:r>
            <a:r>
              <a:rPr lang="en-US" dirty="0"/>
              <a:t>(|E| + |V|) – much better for sparse graph!</a:t>
            </a:r>
          </a:p>
          <a:p>
            <a:pPr lvl="1">
              <a:buNone/>
            </a:pPr>
            <a:endParaRPr lang="en-US" dirty="0"/>
          </a:p>
        </p:txBody>
      </p:sp>
      <p:sp>
        <p:nvSpPr>
          <p:cNvPr id="3" name="Date Placeholder 2"/>
          <p:cNvSpPr>
            <a:spLocks noGrp="1"/>
          </p:cNvSpPr>
          <p:nvPr>
            <p:ph type="dt" sz="half" idx="10"/>
            <p:custDataLst>
              <p:tags r:id="rId4"/>
            </p:custDataLst>
          </p:nvPr>
        </p:nvSpPr>
        <p:spPr/>
        <p:txBody>
          <a:bodyPr/>
          <a:lstStyle/>
          <a:p>
            <a:pPr>
              <a:defRPr/>
            </a:pPr>
            <a:r>
              <a:rPr lang="en-US"/>
              <a:t>8/05/2022</a:t>
            </a:r>
          </a:p>
        </p:txBody>
      </p:sp>
      <p:sp>
        <p:nvSpPr>
          <p:cNvPr id="4" name="Slide Number Placeholder 3"/>
          <p:cNvSpPr>
            <a:spLocks noGrp="1"/>
          </p:cNvSpPr>
          <p:nvPr>
            <p:ph type="sldNum" sz="quarter" idx="12"/>
          </p:nvPr>
        </p:nvSpPr>
        <p:spPr/>
        <p:txBody>
          <a:bodyPr/>
          <a:lstStyle/>
          <a:p>
            <a:pPr>
              <a:defRPr/>
            </a:pPr>
            <a:fld id="{8B34AC89-12C8-4B4F-ADF8-A59415A4F0D5}" type="slidenum">
              <a:rPr lang="en-US" smtClean="0"/>
              <a:pPr>
                <a:defRPr/>
              </a:pPr>
              <a:t>58</a:t>
            </a:fld>
            <a:endParaRPr lang="en-US"/>
          </a:p>
        </p:txBody>
      </p:sp>
    </p:spTree>
    <p:extLst>
      <p:ext uri="{BB962C8B-B14F-4D97-AF65-F5344CB8AC3E}">
        <p14:creationId xmlns:p14="http://schemas.microsoft.com/office/powerpoint/2010/main" val="600558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lstStyle/>
          <a:p>
            <a:pPr eaLnBrk="1" hangingPunct="1"/>
            <a:r>
              <a:rPr lang="en-US" dirty="0"/>
              <a:t>Topological Sort Uses</a:t>
            </a:r>
          </a:p>
        </p:txBody>
      </p:sp>
      <p:sp>
        <p:nvSpPr>
          <p:cNvPr id="27650" name="Content Placeholder 2"/>
          <p:cNvSpPr>
            <a:spLocks noGrp="1"/>
          </p:cNvSpPr>
          <p:nvPr>
            <p:ph idx="1"/>
            <p:custDataLst>
              <p:tags r:id="rId2"/>
            </p:custDataLst>
          </p:nvPr>
        </p:nvSpPr>
        <p:spPr/>
        <p:txBody>
          <a:bodyPr/>
          <a:lstStyle/>
          <a:p>
            <a:pPr eaLnBrk="1" hangingPunct="1"/>
            <a:r>
              <a:rPr lang="en-US" dirty="0"/>
              <a:t>Figuring out how to finish your degree</a:t>
            </a:r>
          </a:p>
          <a:p>
            <a:pPr eaLnBrk="1" hangingPunct="1"/>
            <a:r>
              <a:rPr lang="en-US" dirty="0"/>
              <a:t>Determining the order to compile files using a </a:t>
            </a:r>
            <a:r>
              <a:rPr lang="en-US" dirty="0" err="1"/>
              <a:t>Makefile</a:t>
            </a:r>
            <a:endParaRPr lang="en-US" dirty="0"/>
          </a:p>
          <a:p>
            <a:pPr eaLnBrk="1" hangingPunct="1"/>
            <a:r>
              <a:rPr lang="en-US" dirty="0"/>
              <a:t>Determining what assignment you should work on next</a:t>
            </a:r>
          </a:p>
          <a:p>
            <a:pPr eaLnBrk="1" hangingPunct="1"/>
            <a:endParaRPr lang="en-US" dirty="0"/>
          </a:p>
          <a:p>
            <a:pPr eaLnBrk="1" hangingPunct="1"/>
            <a:r>
              <a:rPr lang="en-US" dirty="0"/>
              <a:t>In general, taking a dependency graph and coming up with an order of execution </a:t>
            </a:r>
          </a:p>
        </p:txBody>
      </p:sp>
      <p:sp>
        <p:nvSpPr>
          <p:cNvPr id="27651" name="Date Placeholder 3"/>
          <p:cNvSpPr>
            <a:spLocks noGrp="1"/>
          </p:cNvSpPr>
          <p:nvPr>
            <p:ph type="dt" sz="quarter" idx="10"/>
            <p:custDataLst>
              <p:tags r:id="rId3"/>
            </p:custDataLst>
          </p:nvPr>
        </p:nvSpPr>
        <p:spPr>
          <a:noFill/>
        </p:spPr>
        <p:txBody>
          <a:bodyPr/>
          <a:lstStyle/>
          <a:p>
            <a:r>
              <a:rPr lang="en-US"/>
              <a:t>8/05/2022</a:t>
            </a:r>
          </a:p>
        </p:txBody>
      </p:sp>
      <p:sp>
        <p:nvSpPr>
          <p:cNvPr id="2" name="Slide Number Placeholder 1"/>
          <p:cNvSpPr>
            <a:spLocks noGrp="1"/>
          </p:cNvSpPr>
          <p:nvPr>
            <p:ph type="sldNum" sz="quarter" idx="12"/>
          </p:nvPr>
        </p:nvSpPr>
        <p:spPr/>
        <p:txBody>
          <a:bodyPr/>
          <a:lstStyle/>
          <a:p>
            <a:pPr>
              <a:defRPr/>
            </a:pPr>
            <a:fld id="{8B34AC89-12C8-4B4F-ADF8-A59415A4F0D5}"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Graphs</a:t>
            </a:r>
          </a:p>
        </p:txBody>
      </p:sp>
      <p:sp>
        <p:nvSpPr>
          <p:cNvPr id="3" name="Content Placeholder 2"/>
          <p:cNvSpPr>
            <a:spLocks noGrp="1"/>
          </p:cNvSpPr>
          <p:nvPr>
            <p:ph idx="1"/>
          </p:nvPr>
        </p:nvSpPr>
        <p:spPr/>
        <p:txBody>
          <a:bodyPr>
            <a:normAutofit/>
          </a:bodyPr>
          <a:lstStyle/>
          <a:p>
            <a:pPr marL="0" indent="0">
              <a:buNone/>
            </a:pPr>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pPr marL="0" indent="0">
              <a:buNone/>
            </a:pPr>
            <a:r>
              <a:rPr lang="en-US" sz="2800" dirty="0"/>
              <a:t>How do you choose a representation?</a:t>
            </a:r>
          </a:p>
          <a:p>
            <a:pPr marL="0" indent="0">
              <a:buNone/>
            </a:pPr>
            <a:endParaRPr lang="en-US" sz="2800" dirty="0"/>
          </a:p>
          <a:p>
            <a:pPr marL="0" indent="0">
              <a:buNone/>
            </a:pPr>
            <a:r>
              <a:rPr lang="en-US" sz="2800" dirty="0"/>
              <a:t>Usually:</a:t>
            </a:r>
          </a:p>
          <a:p>
            <a:pPr marL="0" indent="0">
              <a:buNone/>
            </a:pPr>
            <a:r>
              <a:rPr lang="en-US" sz="2800" dirty="0"/>
              <a:t>Think about what your “fundamental” objects are</a:t>
            </a:r>
          </a:p>
          <a:p>
            <a:pPr marL="457200" lvl="1" indent="0">
              <a:buNone/>
            </a:pPr>
            <a:r>
              <a:rPr lang="en-US" sz="2400" dirty="0"/>
              <a:t>Those become your vertices.</a:t>
            </a:r>
          </a:p>
          <a:p>
            <a:pPr marL="0" indent="0">
              <a:buNone/>
            </a:pPr>
            <a:r>
              <a:rPr lang="en-US" sz="2800" dirty="0"/>
              <a:t>Then think about how they’re related</a:t>
            </a:r>
          </a:p>
          <a:p>
            <a:pPr marL="457200" lvl="1" indent="0">
              <a:buNone/>
            </a:pPr>
            <a:r>
              <a:rPr lang="en-US" sz="2400" dirty="0"/>
              <a:t>Those become your edges.</a:t>
            </a:r>
          </a:p>
        </p:txBody>
      </p:sp>
      <p:sp>
        <p:nvSpPr>
          <p:cNvPr id="4" name="Date Placeholder 3">
            <a:extLst>
              <a:ext uri="{FF2B5EF4-FFF2-40B4-BE49-F238E27FC236}">
                <a16:creationId xmlns:a16="http://schemas.microsoft.com/office/drawing/2014/main" id="{5B94A07A-4928-D94C-A3C4-365076269CF0}"/>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942179F1-2B9E-0241-9112-FAC817311EA9}"/>
              </a:ext>
            </a:extLst>
          </p:cNvPr>
          <p:cNvSpPr>
            <a:spLocks noGrp="1"/>
          </p:cNvSpPr>
          <p:nvPr>
            <p:ph type="sldNum" sz="quarter" idx="12"/>
          </p:nvPr>
        </p:nvSpPr>
        <p:spPr/>
        <p:txBody>
          <a:bodyPr/>
          <a:lstStyle/>
          <a:p>
            <a:fld id="{26EF018D-A113-44B2-BA5D-E3BD5C944D75}" type="slidenum">
              <a:rPr lang="en-US" smtClean="0"/>
              <a:t>6</a:t>
            </a:fld>
            <a:endParaRPr lang="en-US"/>
          </a:p>
        </p:txBody>
      </p:sp>
    </p:spTree>
    <p:extLst>
      <p:ext uri="{BB962C8B-B14F-4D97-AF65-F5344CB8AC3E}">
        <p14:creationId xmlns:p14="http://schemas.microsoft.com/office/powerpoint/2010/main" val="23047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a:bodyPr>
          <a:lstStyle/>
          <a:p>
            <a:pPr marL="0" indent="0">
              <a:buNone/>
            </a:pPr>
            <a:r>
              <a:rPr lang="en-US" sz="2800" dirty="0"/>
              <a:t>For each of the following think about what you should choose for vertices and edges.</a:t>
            </a:r>
          </a:p>
          <a:p>
            <a:pPr marL="0" indent="0">
              <a:buNone/>
            </a:pPr>
            <a:r>
              <a:rPr lang="en-US" sz="2800" dirty="0"/>
              <a:t>The internet. </a:t>
            </a:r>
          </a:p>
          <a:p>
            <a:pPr marL="457200" lvl="1" indent="0">
              <a:buNone/>
            </a:pPr>
            <a:endParaRPr lang="en-US" sz="2400" dirty="0"/>
          </a:p>
          <a:p>
            <a:pPr marL="0" indent="0">
              <a:buNone/>
            </a:pPr>
            <a:r>
              <a:rPr lang="en-US" sz="2800" dirty="0"/>
              <a:t>Facebook friendships</a:t>
            </a:r>
          </a:p>
          <a:p>
            <a:pPr marL="457200" lvl="1" indent="0">
              <a:buNone/>
            </a:pPr>
            <a:endParaRPr lang="en-US" sz="2400" dirty="0"/>
          </a:p>
          <a:p>
            <a:pPr marL="0" indent="0">
              <a:buNone/>
            </a:pPr>
            <a:r>
              <a:rPr lang="en-US" sz="2800" dirty="0"/>
              <a:t>Input data for the “6 degrees of Kevin Bacon” game</a:t>
            </a:r>
          </a:p>
          <a:p>
            <a:pPr marL="457200" lvl="1" indent="0">
              <a:buNone/>
            </a:pPr>
            <a:endParaRPr lang="en-US" sz="2400" dirty="0"/>
          </a:p>
          <a:p>
            <a:pPr marL="0" indent="0">
              <a:buNone/>
            </a:pPr>
            <a:r>
              <a:rPr lang="en-US" sz="2800" dirty="0"/>
              <a:t>Course Prerequisites</a:t>
            </a:r>
          </a:p>
        </p:txBody>
      </p:sp>
      <p:sp>
        <p:nvSpPr>
          <p:cNvPr id="4" name="Date Placeholder 3">
            <a:extLst>
              <a:ext uri="{FF2B5EF4-FFF2-40B4-BE49-F238E27FC236}">
                <a16:creationId xmlns:a16="http://schemas.microsoft.com/office/drawing/2014/main" id="{F6DFA98F-BAFC-A44C-AF98-CCAA72ACC01F}"/>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72A030D3-7816-EE46-930B-621149DD05A5}"/>
              </a:ext>
            </a:extLst>
          </p:cNvPr>
          <p:cNvSpPr>
            <a:spLocks noGrp="1"/>
          </p:cNvSpPr>
          <p:nvPr>
            <p:ph type="sldNum" sz="quarter" idx="12"/>
          </p:nvPr>
        </p:nvSpPr>
        <p:spPr/>
        <p:txBody>
          <a:bodyPr/>
          <a:lstStyle/>
          <a:p>
            <a:fld id="{26EF018D-A113-44B2-BA5D-E3BD5C944D75}" type="slidenum">
              <a:rPr lang="en-US" smtClean="0"/>
              <a:t>7</a:t>
            </a:fld>
            <a:endParaRPr lang="en-US"/>
          </a:p>
        </p:txBody>
      </p:sp>
    </p:spTree>
    <p:extLst>
      <p:ext uri="{BB962C8B-B14F-4D97-AF65-F5344CB8AC3E}">
        <p14:creationId xmlns:p14="http://schemas.microsoft.com/office/powerpoint/2010/main" val="355996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a:xfrm>
            <a:off x="838199" y="1421296"/>
            <a:ext cx="11038115" cy="4755667"/>
          </a:xfrm>
        </p:spPr>
        <p:txBody>
          <a:bodyPr>
            <a:normAutofit lnSpcReduction="10000"/>
          </a:bodyPr>
          <a:lstStyle/>
          <a:p>
            <a:pPr marL="0" indent="0">
              <a:buNone/>
            </a:pPr>
            <a:r>
              <a:rPr lang="en-US" sz="2800" dirty="0"/>
              <a:t>For each of the following think about what you should choose for vertices and edges.</a:t>
            </a:r>
          </a:p>
          <a:p>
            <a:pPr marL="0" indent="0">
              <a:buNone/>
            </a:pPr>
            <a:r>
              <a:rPr lang="en-US" sz="2800" dirty="0"/>
              <a:t>The internet. </a:t>
            </a:r>
          </a:p>
          <a:p>
            <a:pPr marL="457200" lvl="1" indent="0">
              <a:buNone/>
            </a:pPr>
            <a:r>
              <a:rPr lang="en-US" sz="2400" dirty="0"/>
              <a:t>Vertices: webpages. Edges from a to b if a has a hyperlink to b. </a:t>
            </a:r>
          </a:p>
          <a:p>
            <a:pPr marL="0" indent="0">
              <a:buNone/>
            </a:pPr>
            <a:r>
              <a:rPr lang="en-US" sz="2800" dirty="0"/>
              <a:t>Facebook friendships</a:t>
            </a:r>
          </a:p>
          <a:p>
            <a:pPr marL="457200" lvl="1" indent="0">
              <a:buNone/>
            </a:pPr>
            <a:r>
              <a:rPr lang="en-US" sz="2400" dirty="0"/>
              <a:t>Vertices: people. Edges: if two people are friends</a:t>
            </a:r>
          </a:p>
          <a:p>
            <a:pPr marL="0" indent="0">
              <a:buNone/>
            </a:pPr>
            <a:r>
              <a:rPr lang="en-US" sz="2800" dirty="0"/>
              <a:t>Input data for the “6 Degrees of Kevin Bacon” game</a:t>
            </a:r>
          </a:p>
          <a:p>
            <a:pPr marL="457200" lvl="1" indent="0">
              <a:buNone/>
            </a:pPr>
            <a:r>
              <a:rPr lang="en-US" sz="2400" dirty="0"/>
              <a:t>Vertices: actors. Edges: if two people appeared in the same movie</a:t>
            </a:r>
          </a:p>
          <a:p>
            <a:pPr marL="457200" lvl="1" indent="0">
              <a:buNone/>
            </a:pPr>
            <a:r>
              <a:rPr lang="en-US" sz="2400" dirty="0"/>
              <a:t>Or: Vertices for actors and movies, edge from actors to movies they appeared in.</a:t>
            </a:r>
          </a:p>
          <a:p>
            <a:pPr marL="0" indent="0">
              <a:buNone/>
            </a:pPr>
            <a:r>
              <a:rPr lang="en-US" sz="2800" dirty="0"/>
              <a:t>Course Prerequisites</a:t>
            </a:r>
          </a:p>
          <a:p>
            <a:pPr marL="457200" lvl="1" indent="0">
              <a:buNone/>
            </a:pPr>
            <a:r>
              <a:rPr lang="en-US" sz="2400" dirty="0"/>
              <a:t>Vertices: courses. Edge: from a to b if a is a </a:t>
            </a:r>
            <a:r>
              <a:rPr lang="en-US" sz="2400" dirty="0" err="1"/>
              <a:t>prereq</a:t>
            </a:r>
            <a:r>
              <a:rPr lang="en-US" sz="2400" dirty="0"/>
              <a:t> for b.</a:t>
            </a:r>
          </a:p>
        </p:txBody>
      </p:sp>
      <p:sp>
        <p:nvSpPr>
          <p:cNvPr id="4" name="Date Placeholder 3">
            <a:extLst>
              <a:ext uri="{FF2B5EF4-FFF2-40B4-BE49-F238E27FC236}">
                <a16:creationId xmlns:a16="http://schemas.microsoft.com/office/drawing/2014/main" id="{E3A8694D-4135-744E-9E6F-75A60CD93B0A}"/>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0DA853AF-C39E-154A-82D6-A6FBFD79964C}"/>
              </a:ext>
            </a:extLst>
          </p:cNvPr>
          <p:cNvSpPr>
            <a:spLocks noGrp="1"/>
          </p:cNvSpPr>
          <p:nvPr>
            <p:ph type="sldNum" sz="quarter" idx="12"/>
          </p:nvPr>
        </p:nvSpPr>
        <p:spPr/>
        <p:txBody>
          <a:bodyPr/>
          <a:lstStyle/>
          <a:p>
            <a:fld id="{26EF018D-A113-44B2-BA5D-E3BD5C944D75}" type="slidenum">
              <a:rPr lang="en-US" smtClean="0"/>
              <a:t>8</a:t>
            </a:fld>
            <a:endParaRPr lang="en-US"/>
          </a:p>
        </p:txBody>
      </p:sp>
    </p:spTree>
    <p:extLst>
      <p:ext uri="{BB962C8B-B14F-4D97-AF65-F5344CB8AC3E}">
        <p14:creationId xmlns:p14="http://schemas.microsoft.com/office/powerpoint/2010/main" val="234664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Graphs</a:t>
            </a:r>
          </a:p>
        </p:txBody>
      </p:sp>
      <p:sp>
        <p:nvSpPr>
          <p:cNvPr id="3" name="Content Placeholder 2"/>
          <p:cNvSpPr>
            <a:spLocks noGrp="1"/>
          </p:cNvSpPr>
          <p:nvPr>
            <p:ph idx="1"/>
          </p:nvPr>
        </p:nvSpPr>
        <p:spPr/>
        <p:txBody>
          <a:bodyPr>
            <a:normAutofit/>
          </a:bodyPr>
          <a:lstStyle/>
          <a:p>
            <a:r>
              <a:rPr lang="en-US" sz="2800" dirty="0"/>
              <a:t>We’ve already used graphs to represent things in this course:</a:t>
            </a:r>
          </a:p>
          <a:p>
            <a:endParaRPr lang="en-US" sz="2800" dirty="0"/>
          </a:p>
          <a:p>
            <a:pPr marL="0" indent="0" algn="ctr">
              <a:buNone/>
            </a:pPr>
            <a:r>
              <a:rPr lang="en-US" sz="8000" dirty="0"/>
              <a:t>A LOT</a:t>
            </a:r>
          </a:p>
        </p:txBody>
      </p:sp>
      <p:sp>
        <p:nvSpPr>
          <p:cNvPr id="4" name="Date Placeholder 3">
            <a:extLst>
              <a:ext uri="{FF2B5EF4-FFF2-40B4-BE49-F238E27FC236}">
                <a16:creationId xmlns:a16="http://schemas.microsoft.com/office/drawing/2014/main" id="{5413A627-564C-F54B-8B22-80B7D0475600}"/>
              </a:ext>
            </a:extLst>
          </p:cNvPr>
          <p:cNvSpPr>
            <a:spLocks noGrp="1"/>
          </p:cNvSpPr>
          <p:nvPr>
            <p:ph type="dt" sz="half" idx="10"/>
          </p:nvPr>
        </p:nvSpPr>
        <p:spPr/>
        <p:txBody>
          <a:bodyPr/>
          <a:lstStyle/>
          <a:p>
            <a:r>
              <a:rPr lang="en-US"/>
              <a:t>8/05/2022</a:t>
            </a:r>
          </a:p>
        </p:txBody>
      </p:sp>
      <p:sp>
        <p:nvSpPr>
          <p:cNvPr id="5" name="Slide Number Placeholder 4">
            <a:extLst>
              <a:ext uri="{FF2B5EF4-FFF2-40B4-BE49-F238E27FC236}">
                <a16:creationId xmlns:a16="http://schemas.microsoft.com/office/drawing/2014/main" id="{0253E278-E2C0-424D-B4DB-1F24720080CF}"/>
              </a:ext>
            </a:extLst>
          </p:cNvPr>
          <p:cNvSpPr>
            <a:spLocks noGrp="1"/>
          </p:cNvSpPr>
          <p:nvPr>
            <p:ph type="sldNum" sz="quarter" idx="12"/>
          </p:nvPr>
        </p:nvSpPr>
        <p:spPr/>
        <p:txBody>
          <a:bodyPr/>
          <a:lstStyle/>
          <a:p>
            <a:fld id="{26EF018D-A113-44B2-BA5D-E3BD5C944D75}" type="slidenum">
              <a:rPr lang="en-US" smtClean="0"/>
              <a:t>9</a:t>
            </a:fld>
            <a:endParaRPr lang="en-US"/>
          </a:p>
        </p:txBody>
      </p:sp>
      <p:pic>
        <p:nvPicPr>
          <p:cNvPr id="6" name="Picture 5">
            <a:extLst>
              <a:ext uri="{FF2B5EF4-FFF2-40B4-BE49-F238E27FC236}">
                <a16:creationId xmlns:a16="http://schemas.microsoft.com/office/drawing/2014/main" id="{9ADF1EE1-5D7A-6B4D-A3BC-BFE967D15935}"/>
              </a:ext>
            </a:extLst>
          </p:cNvPr>
          <p:cNvPicPr>
            <a:picLocks noChangeAspect="1"/>
          </p:cNvPicPr>
          <p:nvPr/>
        </p:nvPicPr>
        <p:blipFill>
          <a:blip r:embed="rId2"/>
          <a:stretch>
            <a:fillRect/>
          </a:stretch>
        </p:blipFill>
        <p:spPr>
          <a:xfrm>
            <a:off x="565150" y="3544881"/>
            <a:ext cx="3289300" cy="1891823"/>
          </a:xfrm>
          <a:prstGeom prst="rect">
            <a:avLst/>
          </a:prstGeom>
          <a:ln>
            <a:solidFill>
              <a:schemeClr val="tx1"/>
            </a:solidFill>
          </a:ln>
        </p:spPr>
      </p:pic>
      <p:pic>
        <p:nvPicPr>
          <p:cNvPr id="7" name="Picture 6">
            <a:extLst>
              <a:ext uri="{FF2B5EF4-FFF2-40B4-BE49-F238E27FC236}">
                <a16:creationId xmlns:a16="http://schemas.microsoft.com/office/drawing/2014/main" id="{8A7F028A-7E30-804A-8A08-21579480EFD9}"/>
              </a:ext>
            </a:extLst>
          </p:cNvPr>
          <p:cNvPicPr>
            <a:picLocks noChangeAspect="1"/>
          </p:cNvPicPr>
          <p:nvPr/>
        </p:nvPicPr>
        <p:blipFill>
          <a:blip r:embed="rId3"/>
          <a:stretch>
            <a:fillRect/>
          </a:stretch>
        </p:blipFill>
        <p:spPr>
          <a:xfrm>
            <a:off x="7978321" y="3322261"/>
            <a:ext cx="3255736" cy="1750091"/>
          </a:xfrm>
          <a:prstGeom prst="rect">
            <a:avLst/>
          </a:prstGeom>
          <a:ln>
            <a:solidFill>
              <a:schemeClr val="tx1"/>
            </a:solidFill>
          </a:ln>
        </p:spPr>
      </p:pic>
      <p:pic>
        <p:nvPicPr>
          <p:cNvPr id="9" name="Picture 8">
            <a:extLst>
              <a:ext uri="{FF2B5EF4-FFF2-40B4-BE49-F238E27FC236}">
                <a16:creationId xmlns:a16="http://schemas.microsoft.com/office/drawing/2014/main" id="{771992F9-5EFE-984F-A517-35ED8A5E5884}"/>
              </a:ext>
            </a:extLst>
          </p:cNvPr>
          <p:cNvPicPr>
            <a:picLocks noChangeAspect="1"/>
          </p:cNvPicPr>
          <p:nvPr/>
        </p:nvPicPr>
        <p:blipFill>
          <a:blip r:embed="rId4"/>
          <a:stretch>
            <a:fillRect/>
          </a:stretch>
        </p:blipFill>
        <p:spPr>
          <a:xfrm>
            <a:off x="4185103" y="4213975"/>
            <a:ext cx="3462564" cy="1962988"/>
          </a:xfrm>
          <a:prstGeom prst="rect">
            <a:avLst/>
          </a:prstGeom>
          <a:ln>
            <a:solidFill>
              <a:schemeClr val="tx1"/>
            </a:solidFill>
          </a:ln>
        </p:spPr>
      </p:pic>
    </p:spTree>
    <p:extLst>
      <p:ext uri="{BB962C8B-B14F-4D97-AF65-F5344CB8AC3E}">
        <p14:creationId xmlns:p14="http://schemas.microsoft.com/office/powerpoint/2010/main" val="1138606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Custom 5">
      <a:dk1>
        <a:srgbClr val="000000"/>
      </a:dk1>
      <a:lt1>
        <a:srgbClr val="FFFFFF"/>
      </a:lt1>
      <a:dk2>
        <a:srgbClr val="000000"/>
      </a:dk2>
      <a:lt2>
        <a:srgbClr val="7E7E7E"/>
      </a:lt2>
      <a:accent1>
        <a:srgbClr val="00CB97"/>
      </a:accent1>
      <a:accent2>
        <a:srgbClr val="3233CA"/>
      </a:accent2>
      <a:accent3>
        <a:srgbClr val="FCFCFC"/>
      </a:accent3>
      <a:accent4>
        <a:srgbClr val="000000"/>
      </a:accent4>
      <a:accent5>
        <a:srgbClr val="AAE1C9"/>
      </a:accent5>
      <a:accent6>
        <a:srgbClr val="2C2DB9"/>
      </a:accent6>
      <a:hlink>
        <a:srgbClr val="CBCCFF"/>
      </a:hlink>
      <a:folHlink>
        <a:srgbClr val="B0B0B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4350</TotalTime>
  <Words>4373</Words>
  <Application>Microsoft Macintosh PowerPoint</Application>
  <PresentationFormat>Widescreen</PresentationFormat>
  <Paragraphs>1575</Paragraphs>
  <Slides>59</Slides>
  <Notes>42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Courier</vt:lpstr>
      <vt:lpstr>Courier New</vt:lpstr>
      <vt:lpstr>Franklin Gothic Book</vt:lpstr>
      <vt:lpstr>Franklin Gothic Medium</vt:lpstr>
      <vt:lpstr>Times New Roman</vt:lpstr>
      <vt:lpstr>Office Theme</vt:lpstr>
      <vt:lpstr>CSE 332: Data Structures &amp; Parallelism Lecture 18: Graphs Intro</vt:lpstr>
      <vt:lpstr>Outline for Today</vt:lpstr>
      <vt:lpstr>ADTs so far</vt:lpstr>
      <vt:lpstr>Graphs</vt:lpstr>
      <vt:lpstr>Graphs</vt:lpstr>
      <vt:lpstr>Making Graphs</vt:lpstr>
      <vt:lpstr>Some examples</vt:lpstr>
      <vt:lpstr>Some examples</vt:lpstr>
      <vt:lpstr>More Graphs</vt:lpstr>
      <vt:lpstr>Graph Terms</vt:lpstr>
      <vt:lpstr>Undirected Graphs</vt:lpstr>
      <vt:lpstr>Directed Graphs</vt:lpstr>
      <vt:lpstr>Self-edges</vt:lpstr>
      <vt:lpstr>Graph Terms</vt:lpstr>
      <vt:lpstr>Graph Terms</vt:lpstr>
      <vt:lpstr>Undirected graph connectivity</vt:lpstr>
      <vt:lpstr>Directed graph connectivity</vt:lpstr>
      <vt:lpstr>Complete Graph</vt:lpstr>
      <vt:lpstr>Some math with edges</vt:lpstr>
      <vt:lpstr>Density / Sparsity</vt:lpstr>
      <vt:lpstr>Representing and Using Graphs</vt:lpstr>
      <vt:lpstr>Adjacency Matrix</vt:lpstr>
      <vt:lpstr>Adjacency Matrix Properties</vt:lpstr>
      <vt:lpstr>Adjacency Matrix Properties</vt:lpstr>
      <vt:lpstr>Adjacency Matrix Properties</vt:lpstr>
      <vt:lpstr>Adjacency Matrix Properties</vt:lpstr>
      <vt:lpstr>Adjacency List</vt:lpstr>
      <vt:lpstr>Adjacency List Properties</vt:lpstr>
      <vt:lpstr>Adjacency List Properties</vt:lpstr>
      <vt:lpstr>Which is better?</vt:lpstr>
      <vt:lpstr>Some other special graphs we’ve seen</vt:lpstr>
      <vt:lpstr>Trees as graphs</vt:lpstr>
      <vt:lpstr>Rooted Trees</vt:lpstr>
      <vt:lpstr>Rooted Trees (Another example)</vt:lpstr>
      <vt:lpstr>Directed acyclic graphs (DAGs)</vt:lpstr>
      <vt:lpstr>First graph algorithm!</vt:lpstr>
      <vt:lpstr>Topological Sort</vt:lpstr>
      <vt:lpstr>PowerPoint Presentation</vt:lpstr>
      <vt:lpstr>A First Algorithm for Topological Sort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A couple of things to note</vt:lpstr>
      <vt:lpstr>Topological Sort: Running time?</vt:lpstr>
      <vt:lpstr>Topological Sort: Running time?</vt:lpstr>
      <vt:lpstr>Doing better</vt:lpstr>
      <vt:lpstr>Topological Sort(optimized): Running time?</vt:lpstr>
      <vt:lpstr>Topological Sort(optimized): Running time?</vt:lpstr>
      <vt:lpstr>Topological Sort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Disjoint Sets</dc:title>
  <dc:creator>Arthur Liu</dc:creator>
  <cp:lastModifiedBy>Arthur Liu</cp:lastModifiedBy>
  <cp:revision>2</cp:revision>
  <cp:lastPrinted>2022-08-05T09:10:22Z</cp:lastPrinted>
  <dcterms:created xsi:type="dcterms:W3CDTF">2021-11-15T03:16:16Z</dcterms:created>
  <dcterms:modified xsi:type="dcterms:W3CDTF">2022-08-05T09:10:28Z</dcterms:modified>
</cp:coreProperties>
</file>