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4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6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0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2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3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4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5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6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7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28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29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30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31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32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33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34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35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36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37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38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39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40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41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42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43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44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45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46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47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48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49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50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51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95" r:id="rId3"/>
    <p:sldId id="324" r:id="rId4"/>
    <p:sldId id="369" r:id="rId5"/>
    <p:sldId id="370" r:id="rId6"/>
    <p:sldId id="371" r:id="rId7"/>
    <p:sldId id="406" r:id="rId8"/>
    <p:sldId id="325" r:id="rId9"/>
    <p:sldId id="326" r:id="rId10"/>
    <p:sldId id="328" r:id="rId11"/>
    <p:sldId id="362" r:id="rId12"/>
    <p:sldId id="372" r:id="rId13"/>
    <p:sldId id="374" r:id="rId14"/>
    <p:sldId id="375" r:id="rId15"/>
    <p:sldId id="376" r:id="rId16"/>
    <p:sldId id="377" r:id="rId17"/>
    <p:sldId id="378" r:id="rId18"/>
    <p:sldId id="334" r:id="rId19"/>
    <p:sldId id="336" r:id="rId20"/>
    <p:sldId id="335" r:id="rId21"/>
    <p:sldId id="337" r:id="rId22"/>
    <p:sldId id="366" r:id="rId23"/>
    <p:sldId id="345" r:id="rId24"/>
    <p:sldId id="393" r:id="rId25"/>
    <p:sldId id="346" r:id="rId26"/>
    <p:sldId id="347" r:id="rId27"/>
    <p:sldId id="354" r:id="rId28"/>
    <p:sldId id="379" r:id="rId29"/>
    <p:sldId id="380" r:id="rId30"/>
    <p:sldId id="351" r:id="rId31"/>
    <p:sldId id="353" r:id="rId32"/>
    <p:sldId id="382" r:id="rId33"/>
    <p:sldId id="383" r:id="rId34"/>
    <p:sldId id="381" r:id="rId35"/>
    <p:sldId id="384" r:id="rId36"/>
    <p:sldId id="385" r:id="rId37"/>
    <p:sldId id="386" r:id="rId38"/>
    <p:sldId id="388" r:id="rId39"/>
    <p:sldId id="389" r:id="rId40"/>
    <p:sldId id="390" r:id="rId41"/>
    <p:sldId id="391" r:id="rId42"/>
    <p:sldId id="392" r:id="rId43"/>
    <p:sldId id="360" r:id="rId44"/>
    <p:sldId id="404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5" r:id="rId5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3EA"/>
    <a:srgbClr val="FFFF9A"/>
    <a:srgbClr val="CBCCFF"/>
    <a:srgbClr val="9ACDFF"/>
    <a:srgbClr val="84B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AFFAC-2C0A-DA48-9C68-E7E03763732B}" v="167" dt="2022-08-03T07:21:46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79728"/>
  </p:normalViewPr>
  <p:slideViewPr>
    <p:cSldViewPr snapToGrid="0">
      <p:cViewPr varScale="1">
        <p:scale>
          <a:sx n="101" d="100"/>
          <a:sy n="101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E7480EF7-35B6-6948-8A4D-4ACA8A7451F0}"/>
    <pc:docChg chg="undo redo custSel addSld delSld modSld sldOrd">
      <pc:chgData name="Arthur Liu" userId="57266d67-1d41-4103-859a-8797e8098ce0" providerId="ADAL" clId="{E7480EF7-35B6-6948-8A4D-4ACA8A7451F0}" dt="2022-07-25T08:40:37.246" v="2617" actId="20577"/>
      <pc:docMkLst>
        <pc:docMk/>
      </pc:docMkLst>
      <pc:sldChg chg="addSp delSp modSp mod">
        <pc:chgData name="Arthur Liu" userId="57266d67-1d41-4103-859a-8797e8098ce0" providerId="ADAL" clId="{E7480EF7-35B6-6948-8A4D-4ACA8A7451F0}" dt="2022-07-25T08:14:47.418" v="2442" actId="20577"/>
        <pc:sldMkLst>
          <pc:docMk/>
          <pc:sldMk cId="778929904" sldId="256"/>
        </pc:sldMkLst>
        <pc:spChg chg="mod">
          <ac:chgData name="Arthur Liu" userId="57266d67-1d41-4103-859a-8797e8098ce0" providerId="ADAL" clId="{E7480EF7-35B6-6948-8A4D-4ACA8A7451F0}" dt="2022-07-25T08:14:47.418" v="244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5" creationId="{AB09A21A-A4A7-4445-8165-D92AB7AC2D1D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6" creationId="{B1847AB2-E715-C64B-8D09-0CE7F2CC95AC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E7480EF7-35B6-6948-8A4D-4ACA8A7451F0}" dt="2022-07-25T07:11:28.520" v="1995" actId="1076"/>
          <ac:picMkLst>
            <pc:docMk/>
            <pc:sldMk cId="778929904" sldId="256"/>
            <ac:picMk id="1026" creationId="{555D666A-0881-A24F-81C1-E0B6ACADF552}"/>
          </ac:picMkLst>
        </pc:picChg>
        <pc:picChg chg="add del mod">
          <ac:chgData name="Arthur Liu" userId="57266d67-1d41-4103-859a-8797e8098ce0" providerId="ADAL" clId="{E7480EF7-35B6-6948-8A4D-4ACA8A7451F0}" dt="2022-07-25T07:10:47.665" v="1990" actId="478"/>
          <ac:picMkLst>
            <pc:docMk/>
            <pc:sldMk cId="778929904" sldId="256"/>
            <ac:picMk id="5122" creationId="{25E5888D-5FB7-E944-8838-BEDEA47C0CAB}"/>
          </ac:picMkLst>
        </pc:picChg>
        <pc:picChg chg="del">
          <ac:chgData name="Arthur Liu" userId="57266d67-1d41-4103-859a-8797e8098ce0" providerId="ADAL" clId="{E7480EF7-35B6-6948-8A4D-4ACA8A7451F0}" dt="2022-07-25T04:16:08.467" v="686" actId="478"/>
          <ac:picMkLst>
            <pc:docMk/>
            <pc:sldMk cId="778929904" sldId="256"/>
            <ac:picMk id="5122" creationId="{91025BE8-7CFD-6B4B-B350-4A6F1CEC2D17}"/>
          </ac:picMkLst>
        </pc:pic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39"/>
        </pc:sldMkLst>
        <pc:spChg chg="mod">
          <ac:chgData name="Arthur Liu" userId="57266d67-1d41-4103-859a-8797e8098ce0" providerId="ADAL" clId="{E7480EF7-35B6-6948-8A4D-4ACA8A7451F0}" dt="2022-07-25T06:08:51.459" v="1412" actId="207"/>
          <ac:spMkLst>
            <pc:docMk/>
            <pc:sldMk cId="0" sldId="339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9:34.404" v="1180" actId="478"/>
          <ac:spMkLst>
            <pc:docMk/>
            <pc:sldMk cId="0" sldId="339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9:35.160" v="1181" actId="478"/>
          <ac:spMkLst>
            <pc:docMk/>
            <pc:sldMk cId="0" sldId="339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9"/>
            <ac:spMk id="6" creationId="{413F54A0-0D78-824A-96DD-266807DD4452}"/>
          </ac:spMkLst>
        </pc:spChg>
        <pc:spChg chg="del mod">
          <ac:chgData name="Arthur Liu" userId="57266d67-1d41-4103-859a-8797e8098ce0" providerId="ADAL" clId="{E7480EF7-35B6-6948-8A4D-4ACA8A7451F0}" dt="2022-07-25T05:39:30.088" v="1177" actId="478"/>
          <ac:spMkLst>
            <pc:docMk/>
            <pc:sldMk cId="0" sldId="339"/>
            <ac:spMk id="7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5:39:37.225" v="1182" actId="113"/>
          <ac:spMkLst>
            <pc:docMk/>
            <pc:sldMk cId="0" sldId="339"/>
            <ac:spMk id="8" creationId="{42411F12-0E85-4841-A27E-E47AD1FE5342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9"/>
            <ac:spMk id="9" creationId="{1D6ACF38-0AD7-3345-BA9C-1D059861A6ED}"/>
          </ac:spMkLst>
        </pc:spChg>
      </pc:sldChg>
    </pc:docChg>
  </pc:docChgLst>
  <pc:docChgLst>
    <pc:chgData name="Arthur Liu" userId="57266d67-1d41-4103-859a-8797e8098ce0" providerId="ADAL" clId="{988FC269-EDA9-CD45-8B5E-027F60D40B39}"/>
    <pc:docChg chg="undo custSel addSld delSld modSld sldOrd modNotesMaster modHandout">
      <pc:chgData name="Arthur Liu" userId="57266d67-1d41-4103-859a-8797e8098ce0" providerId="ADAL" clId="{988FC269-EDA9-CD45-8B5E-027F60D40B39}" dt="2022-07-15T07:02:27.733" v="4085" actId="20577"/>
      <pc:docMkLst>
        <pc:docMk/>
      </pc:docMkLst>
      <pc:sldChg chg="addSp delSp modSp mod modAnim">
        <pc:chgData name="Arthur Liu" userId="57266d67-1d41-4103-859a-8797e8098ce0" providerId="ADAL" clId="{988FC269-EDA9-CD45-8B5E-027F60D40B39}" dt="2022-07-15T06:27:34.103" v="3645"/>
        <pc:sldMkLst>
          <pc:docMk/>
          <pc:sldMk cId="778929904" sldId="256"/>
        </pc:sldMkLst>
        <pc:spChg chg="mod">
          <ac:chgData name="Arthur Liu" userId="57266d67-1d41-4103-859a-8797e8098ce0" providerId="ADAL" clId="{988FC269-EDA9-CD45-8B5E-027F60D40B39}" dt="2022-07-15T05:05:43.910" v="3518" actId="404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988FC269-EDA9-CD45-8B5E-027F60D40B39}" dt="2022-07-15T05:07:38.250" v="3523" actId="1076"/>
          <ac:picMkLst>
            <pc:docMk/>
            <pc:sldMk cId="778929904" sldId="256"/>
            <ac:picMk id="5" creationId="{5831C560-BE76-D249-8632-AD9999E16F9E}"/>
          </ac:picMkLst>
        </pc:picChg>
        <pc:picChg chg="add del mod">
          <ac:chgData name="Arthur Liu" userId="57266d67-1d41-4103-859a-8797e8098ce0" providerId="ADAL" clId="{988FC269-EDA9-CD45-8B5E-027F60D40B39}" dt="2022-07-15T05:05:48.073" v="3519" actId="478"/>
          <ac:picMkLst>
            <pc:docMk/>
            <pc:sldMk cId="778929904" sldId="256"/>
            <ac:picMk id="1026" creationId="{9C62835A-55D0-5D4E-8DAD-40167389C3CF}"/>
          </ac:picMkLst>
        </pc:picChg>
        <pc:picChg chg="del">
          <ac:chgData name="Arthur Liu" userId="57266d67-1d41-4103-859a-8797e8098ce0" providerId="ADAL" clId="{988FC269-EDA9-CD45-8B5E-027F60D40B39}" dt="2022-07-12T22:50:31.066" v="13" actId="478"/>
          <ac:picMkLst>
            <pc:docMk/>
            <pc:sldMk cId="778929904" sldId="256"/>
            <ac:picMk id="1026" creationId="{D1FA5324-10D0-514F-A22E-5BB0A0630292}"/>
          </ac:picMkLst>
        </pc:pic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3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7"/>
        </pc:sldMkLst>
        <pc:spChg chg="mod">
          <ac:chgData name="Arthur Liu" userId="57266d67-1d41-4103-859a-8797e8098ce0" providerId="ADAL" clId="{988FC269-EDA9-CD45-8B5E-027F60D40B39}" dt="2022-07-13T21:29:06.772" v="3494" actId="27636"/>
          <ac:spMkLst>
            <pc:docMk/>
            <pc:sldMk cId="0" sldId="337"/>
            <ac:spMk id="3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8"/>
        </pc:sldMkLst>
      </pc:sldChg>
    </pc:docChg>
  </pc:docChgLst>
  <pc:docChgLst>
    <pc:chgData name="Arthur Liu" userId="57266d67-1d41-4103-859a-8797e8098ce0" providerId="ADAL" clId="{4A25C559-8B85-4698-A85A-80139EDD4697}"/>
    <pc:docChg chg="custSel addSld modSld">
      <pc:chgData name="Arthur Liu" userId="57266d67-1d41-4103-859a-8797e8098ce0" providerId="ADAL" clId="{4A25C559-8B85-4698-A85A-80139EDD4697}" dt="2022-07-01T17:43:34.052" v="181"/>
      <pc:docMkLst>
        <pc:docMk/>
      </pc:docMkLst>
    </pc:docChg>
  </pc:docChgLst>
  <pc:docChgLst>
    <pc:chgData name="Arthur Liu" userId="57266d67-1d41-4103-859a-8797e8098ce0" providerId="ADAL" clId="{89194484-1D94-4FEF-8EC2-8DB9A3E7EE66}"/>
    <pc:docChg chg="custSel addSld modSld">
      <pc:chgData name="Arthur Liu" userId="57266d67-1d41-4103-859a-8797e8098ce0" providerId="ADAL" clId="{89194484-1D94-4FEF-8EC2-8DB9A3E7EE66}" dt="2022-07-08T17:40:51.435" v="188"/>
      <pc:docMkLst>
        <pc:docMk/>
      </pc:docMkLst>
      <pc:sldChg chg="addSp">
        <pc:chgData name="Arthur Liu" userId="57266d67-1d41-4103-859a-8797e8098ce0" providerId="ADAL" clId="{89194484-1D94-4FEF-8EC2-8DB9A3E7EE66}" dt="2022-07-08T16:41:07.066" v="187"/>
        <pc:sldMkLst>
          <pc:docMk/>
          <pc:sldMk cId="778929904" sldId="256"/>
        </pc:sldMkLst>
        <pc:inkChg chg="add">
          <ac:chgData name="Arthur Liu" userId="57266d67-1d41-4103-859a-8797e8098ce0" providerId="ADAL" clId="{89194484-1D94-4FEF-8EC2-8DB9A3E7EE66}" dt="2022-07-08T16:41:07.066" v="187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0B65341E-65D3-437C-AC6A-1FE5A36CDEE6}"/>
    <pc:docChg chg="modSld">
      <pc:chgData name="Arthur Liu" userId="57266d67-1d41-4103-859a-8797e8098ce0" providerId="ADAL" clId="{0B65341E-65D3-437C-AC6A-1FE5A36CDEE6}" dt="2022-07-29T17:41:08.474" v="1"/>
      <pc:docMkLst>
        <pc:docMk/>
      </pc:docMkLst>
      <pc:sldChg chg="addSp">
        <pc:chgData name="Arthur Liu" userId="57266d67-1d41-4103-859a-8797e8098ce0" providerId="ADAL" clId="{0B65341E-65D3-437C-AC6A-1FE5A36CDEE6}" dt="2022-07-29T16:40:35.544" v="0"/>
        <pc:sldMkLst>
          <pc:docMk/>
          <pc:sldMk cId="778929904" sldId="256"/>
        </pc:sldMkLst>
        <pc:inkChg chg="add">
          <ac:chgData name="Arthur Liu" userId="57266d67-1d41-4103-859a-8797e8098ce0" providerId="ADAL" clId="{0B65341E-65D3-437C-AC6A-1FE5A36CDEE6}" dt="2022-07-29T16:40:35.544" v="0"/>
          <ac:inkMkLst>
            <pc:docMk/>
            <pc:sldMk cId="778929904" sldId="256"/>
            <ac:inkMk id="6" creationId="{9127C0C6-854B-4B0E-9E8F-81A986E48DC8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3157875752" sldId="295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3157875752" sldId="295"/>
            <ac:inkMk id="4" creationId="{6AE57160-89C7-4ACA-AA90-89E2306B9E5B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0" sldId="324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0" sldId="324"/>
            <ac:inkMk id="4" creationId="{4F1EBC0F-104E-4C20-8042-6776EB66E44D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4094898392" sldId="354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4094898392" sldId="354"/>
            <ac:inkMk id="2" creationId="{0F5E836A-3CE9-4A1E-BCEC-0BDF26AEBD7F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2510701044" sldId="356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2510701044" sldId="356"/>
            <ac:inkMk id="2" creationId="{FBBF2BEE-E7BA-4A4F-812F-83DB46B9EC75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4204345188" sldId="366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4204345188" sldId="366"/>
            <ac:inkMk id="2" creationId="{727C19F4-D2F0-46A4-B98C-8C15A3728432}"/>
          </ac:inkMkLst>
        </pc:inkChg>
      </pc:sldChg>
    </pc:docChg>
  </pc:docChgLst>
  <pc:docChgLst>
    <pc:chgData name="Arthur Liu" userId="57266d67-1d41-4103-859a-8797e8098ce0" providerId="ADAL" clId="{2DC004E5-BEA6-C042-93B8-EAD636703E36}"/>
    <pc:docChg chg="undo redo custSel addSld delSld modSld sldOrd">
      <pc:chgData name="Arthur Liu" userId="57266d67-1d41-4103-859a-8797e8098ce0" providerId="ADAL" clId="{2DC004E5-BEA6-C042-93B8-EAD636703E36}" dt="2022-07-27T05:14:47.397" v="1904" actId="20577"/>
      <pc:docMkLst>
        <pc:docMk/>
      </pc:docMkLst>
      <pc:sldChg chg="addSp delSp modSp mod">
        <pc:chgData name="Arthur Liu" userId="57266d67-1d41-4103-859a-8797e8098ce0" providerId="ADAL" clId="{2DC004E5-BEA6-C042-93B8-EAD636703E36}" dt="2022-07-27T04:30:51.350" v="812" actId="1076"/>
        <pc:sldMkLst>
          <pc:docMk/>
          <pc:sldMk cId="778929904" sldId="256"/>
        </pc:sldMkLst>
        <pc:spChg chg="mod">
          <ac:chgData name="Arthur Liu" userId="57266d67-1d41-4103-859a-8797e8098ce0" providerId="ADAL" clId="{2DC004E5-BEA6-C042-93B8-EAD636703E36}" dt="2022-07-26T21:51:25.398" v="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2DC004E5-BEA6-C042-93B8-EAD636703E36}" dt="2022-07-27T04:30:51.350" v="812" actId="1076"/>
          <ac:picMkLst>
            <pc:docMk/>
            <pc:sldMk cId="778929904" sldId="256"/>
            <ac:picMk id="1026" creationId="{27094318-FB68-BD46-8109-29B338B776F0}"/>
          </ac:picMkLst>
        </pc:picChg>
        <pc:picChg chg="del">
          <ac:chgData name="Arthur Liu" userId="57266d67-1d41-4103-859a-8797e8098ce0" providerId="ADAL" clId="{2DC004E5-BEA6-C042-93B8-EAD636703E36}" dt="2022-07-27T00:41:13.632" v="98" actId="478"/>
          <ac:picMkLst>
            <pc:docMk/>
            <pc:sldMk cId="778929904" sldId="256"/>
            <ac:picMk id="1026" creationId="{555D666A-0881-A24F-81C1-E0B6ACADF552}"/>
          </ac:picMkLst>
        </pc:picChg>
      </pc:sldChg>
      <pc:sldChg chg="del">
        <pc:chgData name="Arthur Liu" userId="57266d67-1d41-4103-859a-8797e8098ce0" providerId="ADAL" clId="{2DC004E5-BEA6-C042-93B8-EAD636703E36}" dt="2022-07-26T23:39:33.807" v="8" actId="2696"/>
        <pc:sldMkLst>
          <pc:docMk/>
          <pc:sldMk cId="3157875752" sldId="295"/>
        </pc:sldMkLst>
      </pc:sldChg>
      <pc:sldChg chg="add del modTransition">
        <pc:chgData name="Arthur Liu" userId="57266d67-1d41-4103-859a-8797e8098ce0" providerId="ADAL" clId="{2DC004E5-BEA6-C042-93B8-EAD636703E36}" dt="2022-07-27T00:29:01.044" v="53" actId="2696"/>
        <pc:sldMkLst>
          <pc:docMk/>
          <pc:sldMk cId="0" sldId="332"/>
        </pc:sldMkLst>
      </pc:sldChg>
      <pc:sldChg chg="delSp modSp add del mod modTransition modAnim modNotesTx">
        <pc:chgData name="Arthur Liu" userId="57266d67-1d41-4103-859a-8797e8098ce0" providerId="ADAL" clId="{2DC004E5-BEA6-C042-93B8-EAD636703E36}" dt="2022-07-27T05:11:05.306" v="1396" actId="20577"/>
        <pc:sldMkLst>
          <pc:docMk/>
          <pc:sldMk cId="0" sldId="333"/>
        </pc:sldMkLst>
        <pc:spChg chg="mod">
          <ac:chgData name="Arthur Liu" userId="57266d67-1d41-4103-859a-8797e8098ce0" providerId="ADAL" clId="{2DC004E5-BEA6-C042-93B8-EAD636703E36}" dt="2022-07-27T00:43:13.963" v="120" actId="14100"/>
          <ac:spMkLst>
            <pc:docMk/>
            <pc:sldMk cId="0" sldId="333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0" sldId="333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3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7"/>
        </pc:sldMkLst>
        <pc:spChg chg="mod">
          <ac:chgData name="Arthur Liu" userId="57266d67-1d41-4103-859a-8797e8098ce0" providerId="ADAL" clId="{2DC004E5-BEA6-C042-93B8-EAD636703E36}" dt="2022-07-27T00:45:43.455" v="170" actId="14100"/>
          <ac:spMkLst>
            <pc:docMk/>
            <pc:sldMk cId="0" sldId="337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9:25.814" v="177" actId="14100"/>
          <ac:spMkLst>
            <pc:docMk/>
            <pc:sldMk cId="0" sldId="337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7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8"/>
        </pc:sldMkLst>
        <pc:spChg chg="mod">
          <ac:chgData name="Arthur Liu" userId="57266d67-1d41-4103-859a-8797e8098ce0" providerId="ADAL" clId="{2DC004E5-BEA6-C042-93B8-EAD636703E36}" dt="2022-07-27T00:49:33.823" v="178" actId="14100"/>
          <ac:spMkLst>
            <pc:docMk/>
            <pc:sldMk cId="0" sldId="338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56:17.562" v="517" actId="27636"/>
          <ac:spMkLst>
            <pc:docMk/>
            <pc:sldMk cId="0" sldId="338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8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9"/>
        </pc:sldMkLst>
        <pc:spChg chg="mod">
          <ac:chgData name="Arthur Liu" userId="57266d67-1d41-4103-859a-8797e8098ce0" providerId="ADAL" clId="{2DC004E5-BEA6-C042-93B8-EAD636703E36}" dt="2022-07-27T00:57:17.147" v="530" actId="14100"/>
          <ac:spMkLst>
            <pc:docMk/>
            <pc:sldMk cId="0" sldId="339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0" sldId="339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9"/>
            <ac:spMk id="8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554566579" sldId="355"/>
        </pc:sldMkLst>
      </pc:sldChg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645FE0B8-D34A-420A-A00D-8227D77358DD}"/>
    <pc:docChg chg="undo custSel addSld modSld">
      <pc:chgData name="Arthur Liu" userId="57266d67-1d41-4103-859a-8797e8098ce0" providerId="ADAL" clId="{645FE0B8-D34A-420A-A00D-8227D77358DD}" dt="2022-07-15T17:40:13.028" v="708"/>
      <pc:docMkLst>
        <pc:docMk/>
      </pc:docMkLst>
    </pc:docChg>
  </pc:docChgLst>
  <pc:docChgLst>
    <pc:chgData name="Arthur Liu" userId="57266d67-1d41-4103-859a-8797e8098ce0" providerId="ADAL" clId="{CCE2A7BE-E500-944F-86C2-06DB2265B782}"/>
    <pc:docChg chg="undo redo custSel addSld delSld modSld sldOrd modNotesMaster modHandout">
      <pc:chgData name="Arthur Liu" userId="57266d67-1d41-4103-859a-8797e8098ce0" providerId="ADAL" clId="{CCE2A7BE-E500-944F-86C2-06DB2265B782}" dt="2022-07-08T08:03:59.159" v="1473"/>
      <pc:docMkLst>
        <pc:docMk/>
      </pc:docMkLst>
      <pc:sldChg chg="modSp mod">
        <pc:chgData name="Arthur Liu" userId="57266d67-1d41-4103-859a-8797e8098ce0" providerId="ADAL" clId="{CCE2A7BE-E500-944F-86C2-06DB2265B782}" dt="2022-07-07T21:43:15.896" v="4" actId="20577"/>
        <pc:sldMkLst>
          <pc:docMk/>
          <pc:sldMk cId="778929904" sldId="256"/>
        </pc:sldMkLst>
        <pc:spChg chg="mod">
          <ac:chgData name="Arthur Liu" userId="57266d67-1d41-4103-859a-8797e8098ce0" providerId="ADAL" clId="{CCE2A7BE-E500-944F-86C2-06DB2265B782}" dt="2022-07-07T21:43:15.896" v="4" actId="20577"/>
          <ac:spMkLst>
            <pc:docMk/>
            <pc:sldMk cId="778929904" sldId="256"/>
            <ac:spMk id="2" creationId="{25D024DE-D48D-460C-916B-2450517893F2}"/>
          </ac:spMkLst>
        </pc:spChg>
      </pc:sldChg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4T06:42:38.964" v="10678" actId="20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0810FF67-0BBF-A940-8810-4BAB564814B2}"/>
    <pc:docChg chg="undo redo custSel addSld delSld modSld modNotesMaster modHandout">
      <pc:chgData name="Arthur Liu" userId="57266d67-1d41-4103-859a-8797e8098ce0" providerId="ADAL" clId="{0810FF67-0BBF-A940-8810-4BAB564814B2}" dt="2022-07-20T07:52:42.838" v="906"/>
      <pc:docMkLst>
        <pc:docMk/>
      </pc:docMkLst>
      <pc:sldChg chg="delSp modSp mod delAnim">
        <pc:chgData name="Arthur Liu" userId="57266d67-1d41-4103-859a-8797e8098ce0" providerId="ADAL" clId="{0810FF67-0BBF-A940-8810-4BAB564814B2}" dt="2022-07-20T04:47:34.226" v="279" actId="6549"/>
        <pc:sldMkLst>
          <pc:docMk/>
          <pc:sldMk cId="778929904" sldId="256"/>
        </pc:sldMkLst>
        <pc:spChg chg="mod">
          <ac:chgData name="Arthur Liu" userId="57266d67-1d41-4103-859a-8797e8098ce0" providerId="ADAL" clId="{0810FF67-0BBF-A940-8810-4BAB564814B2}" dt="2022-07-20T04:47:34.226" v="279" actId="6549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0810FF67-0BBF-A940-8810-4BAB564814B2}" dt="2022-07-19T22:42:27.216" v="4" actId="478"/>
          <ac:picMkLst>
            <pc:docMk/>
            <pc:sldMk cId="778929904" sldId="256"/>
            <ac:picMk id="5" creationId="{5831C560-BE76-D249-8632-AD9999E16F9E}"/>
          </ac:picMkLst>
        </pc:picChg>
      </pc:sldChg>
      <pc:sldChg chg="addSp delSp modSp 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3"/>
        </pc:sldMkLst>
        <pc:spChg chg="add mod">
          <ac:chgData name="Arthur Liu" userId="57266d67-1d41-4103-859a-8797e8098ce0" providerId="ADAL" clId="{0810FF67-0BBF-A940-8810-4BAB564814B2}" dt="2022-07-20T02:56:47.300" v="56"/>
          <ac:spMkLst>
            <pc:docMk/>
            <pc:sldMk cId="0" sldId="333"/>
            <ac:spMk id="8" creationId="{7A236404-DCF2-3B48-BF38-888D02ECE0F2}"/>
          </ac:spMkLst>
        </pc:spChg>
        <pc:spChg chg="del mod">
          <ac:chgData name="Arthur Liu" userId="57266d67-1d41-4103-859a-8797e8098ce0" providerId="ADAL" clId="{0810FF67-0BBF-A940-8810-4BAB564814B2}" dt="2022-07-20T02:56:47.008" v="55" actId="478"/>
          <ac:spMkLst>
            <pc:docMk/>
            <pc:sldMk cId="0" sldId="333"/>
            <ac:spMk id="9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7"/>
        </pc:sldMkLst>
        <pc:spChg chg="mod">
          <ac:chgData name="Arthur Liu" userId="57266d67-1d41-4103-859a-8797e8098ce0" providerId="ADAL" clId="{0810FF67-0BBF-A940-8810-4BAB564814B2}" dt="2022-07-20T05:34:16.816" v="607" actId="20577"/>
          <ac:spMkLst>
            <pc:docMk/>
            <pc:sldMk cId="0" sldId="337"/>
            <ac:spMk id="3" creationId="{00000000-0000-0000-0000-000000000000}"/>
          </ac:spMkLst>
        </pc:spChg>
      </pc:sldChg>
      <pc:sldChg chg="ad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8"/>
        </pc:sldMkLst>
      </pc:sldChg>
    </pc:docChg>
  </pc:docChgLst>
  <pc:docChgLst>
    <pc:chgData name="Arthur Liu" userId="57266d67-1d41-4103-859a-8797e8098ce0" providerId="ADAL" clId="{15D06B18-61CE-4DDB-B9CD-D58AA2D79E0B}"/>
    <pc:docChg chg="modSld">
      <pc:chgData name="Arthur Liu" userId="57266d67-1d41-4103-859a-8797e8098ce0" providerId="ADAL" clId="{15D06B18-61CE-4DDB-B9CD-D58AA2D79E0B}" dt="2022-07-27T17:37:04.651" v="1"/>
      <pc:docMkLst>
        <pc:docMk/>
      </pc:docMkLst>
    </pc:docChg>
  </pc:docChgLst>
  <pc:docChgLst>
    <pc:chgData name="Arthur Liu" userId="57266d67-1d41-4103-859a-8797e8098ce0" providerId="ADAL" clId="{A1A6D067-D5D5-4A93-AB65-9C9149705EF4}"/>
    <pc:docChg chg="custSel addSld modSld">
      <pc:chgData name="Arthur Liu" userId="57266d67-1d41-4103-859a-8797e8098ce0" providerId="ADAL" clId="{A1A6D067-D5D5-4A93-AB65-9C9149705EF4}" dt="2022-07-21T23:48:04.714" v="1" actId="27636"/>
      <pc:docMkLst>
        <pc:docMk/>
      </pc:docMkLst>
    </pc:docChg>
  </pc:docChgLst>
  <pc:docChgLst>
    <pc:chgData name="Arthur Liu" userId="57266d67-1d41-4103-859a-8797e8098ce0" providerId="ADAL" clId="{767C1434-E9A9-2D43-89A5-B222532F5930}"/>
    <pc:docChg chg="undo custSel addSld delSld modSld sldOrd">
      <pc:chgData name="Arthur Liu" userId="57266d67-1d41-4103-859a-8797e8098ce0" providerId="ADAL" clId="{767C1434-E9A9-2D43-89A5-B222532F5930}" dt="2022-07-01T00:49:41.040" v="5503"/>
      <pc:docMkLst>
        <pc:docMk/>
      </pc:docMkLst>
      <pc:sldChg chg="addSp delSp modSp mod">
        <pc:chgData name="Arthur Liu" userId="57266d67-1d41-4103-859a-8797e8098ce0" providerId="ADAL" clId="{767C1434-E9A9-2D43-89A5-B222532F5930}" dt="2022-06-30T23:57:30.418" v="5435" actId="1076"/>
        <pc:sldMkLst>
          <pc:docMk/>
          <pc:sldMk cId="778929904" sldId="256"/>
        </pc:sldMkLst>
        <pc:spChg chg="mod">
          <ac:chgData name="Arthur Liu" userId="57266d67-1d41-4103-859a-8797e8098ce0" providerId="ADAL" clId="{767C1434-E9A9-2D43-89A5-B222532F5930}" dt="2022-06-30T21:00:44.116" v="30" actId="20577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767C1434-E9A9-2D43-89A5-B222532F5930}" dt="2022-06-30T23:57:30.418" v="5435" actId="1076"/>
          <ac:picMkLst>
            <pc:docMk/>
            <pc:sldMk cId="778929904" sldId="256"/>
            <ac:picMk id="5" creationId="{1D1B322D-FEDC-484E-9F94-046269B9BF11}"/>
          </ac:picMkLst>
        </pc:picChg>
        <pc:picChg chg="del">
          <ac:chgData name="Arthur Liu" userId="57266d67-1d41-4103-859a-8797e8098ce0" providerId="ADAL" clId="{767C1434-E9A9-2D43-89A5-B222532F5930}" dt="2022-06-30T23:57:23.587" v="5430" actId="478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0AC7AF0B-6D0A-9E42-9DF3-2876C57B9D66}"/>
    <pc:docChg chg="undo redo custSel addSld delSld modSld sldOrd modNotesMaster modHandout">
      <pc:chgData name="Arthur Liu" userId="57266d67-1d41-4103-859a-8797e8098ce0" providerId="ADAL" clId="{0AC7AF0B-6D0A-9E42-9DF3-2876C57B9D66}" dt="2022-06-29T08:06:36.033" v="5025"/>
      <pc:docMkLst>
        <pc:docMk/>
      </pc:docMkLst>
      <pc:sldChg chg="addSp delSp modSp mod">
        <pc:chgData name="Arthur Liu" userId="57266d67-1d41-4103-859a-8797e8098ce0" providerId="ADAL" clId="{0AC7AF0B-6D0A-9E42-9DF3-2876C57B9D66}" dt="2022-06-29T01:57:29.059" v="1617"/>
        <pc:sldMkLst>
          <pc:docMk/>
          <pc:sldMk cId="778929904" sldId="256"/>
        </pc:sldMkLst>
        <pc:spChg chg="mod">
          <ac:chgData name="Arthur Liu" userId="57266d67-1d41-4103-859a-8797e8098ce0" providerId="ADAL" clId="{0AC7AF0B-6D0A-9E42-9DF3-2876C57B9D66}" dt="2022-06-28T21:41:55.161" v="36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778929904" sldId="256"/>
            <ac:spMk id="4" creationId="{CD0DA786-A5A7-A243-B636-0A58627F1F8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778929904" sldId="256"/>
            <ac:spMk id="5" creationId="{C336AAF7-5B7A-6A4D-AFA0-573E236FF77D}"/>
          </ac:spMkLst>
        </pc:spChg>
      </pc:sldChg>
    </pc:docChg>
  </pc:docChgLst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</pc:docChg>
  </pc:docChgLst>
  <pc:docChgLst>
    <pc:chgData name="Arthur Liu" userId="57266d67-1d41-4103-859a-8797e8098ce0" providerId="ADAL" clId="{B0C41F1F-8770-FB4B-B803-F03DED86A986}"/>
    <pc:docChg chg="undo custSel addSld delSld modSld">
      <pc:chgData name="Arthur Liu" userId="57266d67-1d41-4103-859a-8797e8098ce0" providerId="ADAL" clId="{B0C41F1F-8770-FB4B-B803-F03DED86A986}" dt="2022-07-06T08:48:16.001" v="3646" actId="1076"/>
      <pc:docMkLst>
        <pc:docMk/>
      </pc:docMkLst>
      <pc:sldChg chg="addSp delSp modSp mod">
        <pc:chgData name="Arthur Liu" userId="57266d67-1d41-4103-859a-8797e8098ce0" providerId="ADAL" clId="{B0C41F1F-8770-FB4B-B803-F03DED86A986}" dt="2022-07-06T08:44:34.518" v="3644"/>
        <pc:sldMkLst>
          <pc:docMk/>
          <pc:sldMk cId="778929904" sldId="256"/>
        </pc:sldMkLst>
        <pc:spChg chg="mod">
          <ac:chgData name="Arthur Liu" userId="57266d67-1d41-4103-859a-8797e8098ce0" providerId="ADAL" clId="{B0C41F1F-8770-FB4B-B803-F03DED86A986}" dt="2022-07-05T22:44:46.164" v="39" actId="1076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4" creationId="{CD0DA786-A5A7-A243-B636-0A58627F1F84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5" creationId="{F39642EC-19F7-804B-B97A-C4759BCC2B3F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6" creationId="{B8379F65-4AF1-77EC-99B7-4DEAB3896243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7" creationId="{048D10A0-3361-7045-989D-EE595C6C9D2C}"/>
          </ac:spMkLst>
        </pc:spChg>
        <pc:picChg chg="del">
          <ac:chgData name="Arthur Liu" userId="57266d67-1d41-4103-859a-8797e8098ce0" providerId="ADAL" clId="{B0C41F1F-8770-FB4B-B803-F03DED86A986}" dt="2022-07-05T22:44:44.094" v="38" actId="478"/>
          <ac:picMkLst>
            <pc:docMk/>
            <pc:sldMk cId="778929904" sldId="256"/>
            <ac:picMk id="5" creationId="{1D1B322D-FEDC-484E-9F94-046269B9BF11}"/>
          </ac:picMkLst>
        </pc:picChg>
      </pc:sldChg>
    </pc:docChg>
  </pc:docChgLst>
  <pc:docChgLst>
    <pc:chgData name="Arthur Liu" userId="57266d67-1d41-4103-859a-8797e8098ce0" providerId="ADAL" clId="{4EC16DF3-C4C9-134A-8346-032C3FAAAD14}"/>
    <pc:docChg chg="undo redo custSel addSld delSld modSld sldOrd modNotesMaster modHandout">
      <pc:chgData name="Arthur Liu" userId="57266d67-1d41-4103-859a-8797e8098ce0" providerId="ADAL" clId="{4EC16DF3-C4C9-134A-8346-032C3FAAAD14}" dt="2022-07-12T22:33:20.667" v="6679" actId="14100"/>
      <pc:docMkLst>
        <pc:docMk/>
      </pc:docMkLst>
      <pc:sldChg chg="addSp delSp modSp mod">
        <pc:chgData name="Arthur Liu" userId="57266d67-1d41-4103-859a-8797e8098ce0" providerId="ADAL" clId="{4EC16DF3-C4C9-134A-8346-032C3FAAAD14}" dt="2022-07-11T01:33:35.003" v="5952" actId="1076"/>
        <pc:sldMkLst>
          <pc:docMk/>
          <pc:sldMk cId="778929904" sldId="256"/>
        </pc:sldMkLst>
        <pc:spChg chg="mod">
          <ac:chgData name="Arthur Liu" userId="57266d67-1d41-4103-859a-8797e8098ce0" providerId="ADAL" clId="{4EC16DF3-C4C9-134A-8346-032C3FAAAD14}" dt="2022-07-10T19:37:24.761" v="998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5" creationId="{F39642EC-19F7-804B-B97A-C4759BCC2B3F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6" creationId="{70168CF0-87C4-3A4C-9439-E2CC38C76F75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7" creationId="{048D10A0-3361-7045-989D-EE595C6C9D2C}"/>
          </ac:spMkLst>
        </pc:spChg>
        <pc:picChg chg="add mod">
          <ac:chgData name="Arthur Liu" userId="57266d67-1d41-4103-859a-8797e8098ce0" providerId="ADAL" clId="{4EC16DF3-C4C9-134A-8346-032C3FAAAD14}" dt="2022-07-11T01:33:35.003" v="5952" actId="1076"/>
          <ac:picMkLst>
            <pc:docMk/>
            <pc:sldMk cId="778929904" sldId="256"/>
            <ac:picMk id="1026" creationId="{D1FA5324-10D0-514F-A22E-5BB0A0630292}"/>
          </ac:picMkLst>
        </pc:picChg>
        <pc:inkChg chg="del">
          <ac:chgData name="Arthur Liu" userId="57266d67-1d41-4103-859a-8797e8098ce0" providerId="ADAL" clId="{4EC16DF3-C4C9-134A-8346-032C3FAAAD14}" dt="2022-07-10T04:56:30.058" v="14" actId="478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BC146EA3-AF48-440C-883D-3958AAC16CAF}"/>
    <pc:docChg chg="modSld">
      <pc:chgData name="Arthur Liu" userId="57266d67-1d41-4103-859a-8797e8098ce0" providerId="ADAL" clId="{BC146EA3-AF48-440C-883D-3958AAC16CAF}" dt="2022-07-11T17:41:07.002" v="1"/>
      <pc:docMkLst>
        <pc:docMk/>
      </pc:docMkLst>
    </pc:docChg>
  </pc:docChgLst>
  <pc:docChgLst>
    <pc:chgData name="Arthur Liu" userId="57266d67-1d41-4103-859a-8797e8098ce0" providerId="ADAL" clId="{80BAFFAC-2C0A-DA48-9C68-E7E03763732B}"/>
    <pc:docChg chg="undo redo custSel addSld delSld modSld sldOrd modNotesMaster modHandout">
      <pc:chgData name="Arthur Liu" userId="57266d67-1d41-4103-859a-8797e8098ce0" providerId="ADAL" clId="{80BAFFAC-2C0A-DA48-9C68-E7E03763732B}" dt="2022-08-03T07:21:46.382" v="2222" actId="27636"/>
      <pc:docMkLst>
        <pc:docMk/>
      </pc:docMkLst>
      <pc:sldChg chg="addSp delSp modSp mod">
        <pc:chgData name="Arthur Liu" userId="57266d67-1d41-4103-859a-8797e8098ce0" providerId="ADAL" clId="{80BAFFAC-2C0A-DA48-9C68-E7E03763732B}" dt="2022-08-03T05:28:32.187" v="875" actId="1076"/>
        <pc:sldMkLst>
          <pc:docMk/>
          <pc:sldMk cId="778929904" sldId="256"/>
        </pc:sldMkLst>
        <pc:spChg chg="mod">
          <ac:chgData name="Arthur Liu" userId="57266d67-1d41-4103-859a-8797e8098ce0" providerId="ADAL" clId="{80BAFFAC-2C0A-DA48-9C68-E7E03763732B}" dt="2022-08-03T04:45:18.310" v="118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778929904" sldId="256"/>
            <ac:spMk id="5" creationId="{9BE4462C-F60F-3B49-99AA-9F6FE80E876A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778929904" sldId="256"/>
            <ac:spMk id="6" creationId="{E6443F32-7684-EB4C-ABAC-18DFF12ABAC5}"/>
          </ac:spMkLst>
        </pc:spChg>
        <pc:picChg chg="add mod">
          <ac:chgData name="Arthur Liu" userId="57266d67-1d41-4103-859a-8797e8098ce0" providerId="ADAL" clId="{80BAFFAC-2C0A-DA48-9C68-E7E03763732B}" dt="2022-08-03T05:28:32.187" v="875" actId="1076"/>
          <ac:picMkLst>
            <pc:docMk/>
            <pc:sldMk cId="778929904" sldId="256"/>
            <ac:picMk id="7" creationId="{A7A06DB6-79C5-3A46-B46C-1854A5E86EBD}"/>
          </ac:picMkLst>
        </pc:picChg>
        <pc:picChg chg="del">
          <ac:chgData name="Arthur Liu" userId="57266d67-1d41-4103-859a-8797e8098ce0" providerId="ADAL" clId="{80BAFFAC-2C0A-DA48-9C68-E7E03763732B}" dt="2022-08-03T00:16:58.700" v="4" actId="478"/>
          <ac:picMkLst>
            <pc:docMk/>
            <pc:sldMk cId="778929904" sldId="256"/>
            <ac:picMk id="1026" creationId="{E0A0013B-7A5E-544E-9FCC-472C1A448D10}"/>
          </ac:picMkLst>
        </pc:pic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1511619208" sldId="257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1110552412" sldId="265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3560973839" sldId="266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081974616" sldId="267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3670674472" sldId="268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3727596929" sldId="269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3540248700" sldId="272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540131655" sldId="275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553839030" sldId="283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311035759" sldId="284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3402230054" sldId="293"/>
        </pc:sldMkLst>
      </pc:sldChg>
      <pc:sldChg chg="addSp delSp modSp add del mod">
        <pc:chgData name="Arthur Liu" userId="57266d67-1d41-4103-859a-8797e8098ce0" providerId="ADAL" clId="{80BAFFAC-2C0A-DA48-9C68-E7E03763732B}" dt="2022-08-03T04:59:48.961" v="287"/>
        <pc:sldMkLst>
          <pc:docMk/>
          <pc:sldMk cId="3157875752" sldId="295"/>
        </pc:sldMkLst>
        <pc:spChg chg="mod">
          <ac:chgData name="Arthur Liu" userId="57266d67-1d41-4103-859a-8797e8098ce0" providerId="ADAL" clId="{80BAFFAC-2C0A-DA48-9C68-E7E03763732B}" dt="2022-08-03T00:18:18.780" v="112" actId="207"/>
          <ac:spMkLst>
            <pc:docMk/>
            <pc:sldMk cId="3157875752" sldId="295"/>
            <ac:spMk id="3" creationId="{7A2DBCD4-5CA4-2342-B665-E0C2960292AC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3157875752" sldId="295"/>
            <ac:spMk id="5" creationId="{275D360F-B675-EB42-9D2F-174F842CBD1D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3157875752" sldId="295"/>
            <ac:spMk id="8" creationId="{8F7A9CA6-4161-3340-A6EF-C5A5E82E39C2}"/>
          </ac:spMkLst>
        </pc:spChg>
        <pc:inkChg chg="del">
          <ac:chgData name="Arthur Liu" userId="57266d67-1d41-4103-859a-8797e8098ce0" providerId="ADAL" clId="{80BAFFAC-2C0A-DA48-9C68-E7E03763732B}" dt="2022-08-03T00:18:08.145" v="109" actId="478"/>
          <ac:inkMkLst>
            <pc:docMk/>
            <pc:sldMk cId="3157875752" sldId="295"/>
            <ac:inkMk id="7" creationId="{5C37B8EB-DC0C-402C-9EC3-71E190BF6D3D}"/>
          </ac:inkMkLst>
        </pc:ink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3273138400" sldId="299"/>
        </pc:sldMkLst>
      </pc:sldChg>
      <pc:sldChg chg="del">
        <pc:chgData name="Arthur Liu" userId="57266d67-1d41-4103-859a-8797e8098ce0" providerId="ADAL" clId="{80BAFFAC-2C0A-DA48-9C68-E7E03763732B}" dt="2022-08-03T00:17:00.355" v="5" actId="2696"/>
        <pc:sldMkLst>
          <pc:docMk/>
          <pc:sldMk cId="2956948686" sldId="303"/>
        </pc:sldMkLst>
      </pc:sldChg>
      <pc:sldChg chg="add del modTransition">
        <pc:chgData name="Arthur Liu" userId="57266d67-1d41-4103-859a-8797e8098ce0" providerId="ADAL" clId="{80BAFFAC-2C0A-DA48-9C68-E7E03763732B}" dt="2022-08-03T00:18:10.490" v="110" actId="2696"/>
        <pc:sldMkLst>
          <pc:docMk/>
          <pc:sldMk cId="0" sldId="323"/>
        </pc:sldMkLst>
      </pc:sldChg>
      <pc:sldChg chg="addSp delSp modSp add del mod modTransition">
        <pc:chgData name="Arthur Liu" userId="57266d67-1d41-4103-859a-8797e8098ce0" providerId="ADAL" clId="{80BAFFAC-2C0A-DA48-9C68-E7E03763732B}" dt="2022-08-03T05:56:58.302" v="973" actId="12"/>
        <pc:sldMkLst>
          <pc:docMk/>
          <pc:sldMk cId="0" sldId="324"/>
        </pc:sldMkLst>
        <pc:spChg chg="mod">
          <ac:chgData name="Arthur Liu" userId="57266d67-1d41-4103-859a-8797e8098ce0" providerId="ADAL" clId="{80BAFFAC-2C0A-DA48-9C68-E7E03763732B}" dt="2022-08-03T05:56:58.302" v="973" actId="12"/>
          <ac:spMkLst>
            <pc:docMk/>
            <pc:sldMk cId="0" sldId="324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24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24"/>
            <ac:spMk id="6" creationId="{42991A35-7E3D-4445-AAE3-3B5CD2B1D31C}"/>
          </ac:spMkLst>
        </pc:spChg>
      </pc:sldChg>
      <pc:sldChg chg="addSp delSp modSp add del mod modTransition modNotesTx">
        <pc:chgData name="Arthur Liu" userId="57266d67-1d41-4103-859a-8797e8098ce0" providerId="ADAL" clId="{80BAFFAC-2C0A-DA48-9C68-E7E03763732B}" dt="2022-08-03T06:12:15.839" v="1427" actId="20577"/>
        <pc:sldMkLst>
          <pc:docMk/>
          <pc:sldMk cId="0" sldId="325"/>
        </pc:sldMkLst>
        <pc:spChg chg="mod">
          <ac:chgData name="Arthur Liu" userId="57266d67-1d41-4103-859a-8797e8098ce0" providerId="ADAL" clId="{80BAFFAC-2C0A-DA48-9C68-E7E03763732B}" dt="2022-08-03T00:17:49.254" v="56" actId="27636"/>
          <ac:spMkLst>
            <pc:docMk/>
            <pc:sldMk cId="0" sldId="325"/>
            <ac:spMk id="2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25"/>
            <ac:spMk id="4" creationId="{6941B138-D410-FB46-8783-7AAC6A6085B4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25"/>
            <ac:spMk id="5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4:56:27.442" v="279" actId="113"/>
          <ac:spMkLst>
            <pc:docMk/>
            <pc:sldMk cId="0" sldId="325"/>
            <ac:spMk id="7" creationId="{00000000-0000-0000-0000-000000000000}"/>
          </ac:spMkLst>
        </pc:spChg>
      </pc:sldChg>
      <pc:sldChg chg="addSp delSp modSp add del mod modTransition modShow">
        <pc:chgData name="Arthur Liu" userId="57266d67-1d41-4103-859a-8797e8098ce0" providerId="ADAL" clId="{80BAFFAC-2C0A-DA48-9C68-E7E03763732B}" dt="2022-08-03T06:13:34.234" v="1428" actId="729"/>
        <pc:sldMkLst>
          <pc:docMk/>
          <pc:sldMk cId="0" sldId="326"/>
        </pc:sldMkLst>
        <pc:spChg chg="mod">
          <ac:chgData name="Arthur Liu" userId="57266d67-1d41-4103-859a-8797e8098ce0" providerId="ADAL" clId="{80BAFFAC-2C0A-DA48-9C68-E7E03763732B}" dt="2022-08-03T04:58:03.596" v="280" actId="14100"/>
          <ac:spMkLst>
            <pc:docMk/>
            <pc:sldMk cId="0" sldId="326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26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26"/>
            <ac:spMk id="6" creationId="{448066AB-F425-E04E-AFA6-A98163F47CCB}"/>
          </ac:spMkLst>
        </pc:spChg>
        <pc:spChg chg="mod">
          <ac:chgData name="Arthur Liu" userId="57266d67-1d41-4103-859a-8797e8098ce0" providerId="ADAL" clId="{80BAFFAC-2C0A-DA48-9C68-E7E03763732B}" dt="2022-08-03T04:58:18.435" v="282" actId="113"/>
          <ac:spMkLst>
            <pc:docMk/>
            <pc:sldMk cId="0" sldId="326"/>
            <ac:spMk id="7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4:59:48.961" v="287"/>
        <pc:sldMkLst>
          <pc:docMk/>
          <pc:sldMk cId="0" sldId="328"/>
        </pc:sldMkLst>
        <pc:spChg chg="mod">
          <ac:chgData name="Arthur Liu" userId="57266d67-1d41-4103-859a-8797e8098ce0" providerId="ADAL" clId="{80BAFFAC-2C0A-DA48-9C68-E7E03763732B}" dt="2022-08-03T04:59:11.867" v="283" actId="14100"/>
          <ac:spMkLst>
            <pc:docMk/>
            <pc:sldMk cId="0" sldId="328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28"/>
            <ac:spMk id="5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4:59:13.886" v="284" actId="113"/>
          <ac:spMkLst>
            <pc:docMk/>
            <pc:sldMk cId="0" sldId="328"/>
            <ac:spMk id="6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28"/>
            <ac:spMk id="7" creationId="{71E9B7F2-B68D-B940-9614-47F89D43FE5F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0" sldId="331"/>
        </pc:sldMkLst>
      </pc:sldChg>
      <pc:sldChg chg="addSp delSp modSp add del mod modTransition">
        <pc:chgData name="Arthur Liu" userId="57266d67-1d41-4103-859a-8797e8098ce0" providerId="ADAL" clId="{80BAFFAC-2C0A-DA48-9C68-E7E03763732B}" dt="2022-08-03T05:30:50.002" v="885" actId="113"/>
        <pc:sldMkLst>
          <pc:docMk/>
          <pc:sldMk cId="0" sldId="334"/>
        </pc:sldMkLst>
        <pc:spChg chg="mod">
          <ac:chgData name="Arthur Liu" userId="57266d67-1d41-4103-859a-8797e8098ce0" providerId="ADAL" clId="{80BAFFAC-2C0A-DA48-9C68-E7E03763732B}" dt="2022-08-03T04:46:11.724" v="125" actId="27636"/>
          <ac:spMkLst>
            <pc:docMk/>
            <pc:sldMk cId="0" sldId="334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34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34"/>
            <ac:spMk id="6" creationId="{D49D77D8-D5F5-F945-89C9-BEEE730DF595}"/>
          </ac:spMkLst>
        </pc:spChg>
        <pc:spChg chg="mod">
          <ac:chgData name="Arthur Liu" userId="57266d67-1d41-4103-859a-8797e8098ce0" providerId="ADAL" clId="{80BAFFAC-2C0A-DA48-9C68-E7E03763732B}" dt="2022-08-03T05:30:49.129" v="884" actId="113"/>
          <ac:spMkLst>
            <pc:docMk/>
            <pc:sldMk cId="0" sldId="334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30:50.002" v="885" actId="113"/>
          <ac:spMkLst>
            <pc:docMk/>
            <pc:sldMk cId="0" sldId="334"/>
            <ac:spMk id="8" creationId="{00000000-0000-0000-0000-000000000000}"/>
          </ac:spMkLst>
        </pc:spChg>
      </pc:sldChg>
      <pc:sldChg chg="addSp delSp modSp add del mod ord modTransition">
        <pc:chgData name="Arthur Liu" userId="57266d67-1d41-4103-859a-8797e8098ce0" providerId="ADAL" clId="{80BAFFAC-2C0A-DA48-9C68-E7E03763732B}" dt="2022-08-03T06:23:34.902" v="1612" actId="20578"/>
        <pc:sldMkLst>
          <pc:docMk/>
          <pc:sldMk cId="0" sldId="335"/>
        </pc:sldMkLst>
        <pc:spChg chg="mod">
          <ac:chgData name="Arthur Liu" userId="57266d67-1d41-4103-859a-8797e8098ce0" providerId="ADAL" clId="{80BAFFAC-2C0A-DA48-9C68-E7E03763732B}" dt="2022-08-03T05:06:31.973" v="410" actId="20577"/>
          <ac:spMkLst>
            <pc:docMk/>
            <pc:sldMk cId="0" sldId="335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35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35"/>
            <ac:spMk id="6" creationId="{F939D92A-598B-2E48-B66D-101F192207E7}"/>
          </ac:spMkLst>
        </pc:spChg>
      </pc:sldChg>
      <pc:sldChg chg="addSp delSp modSp add del mod modTransition modNotes modNotesTx">
        <pc:chgData name="Arthur Liu" userId="57266d67-1d41-4103-859a-8797e8098ce0" providerId="ADAL" clId="{80BAFFAC-2C0A-DA48-9C68-E7E03763732B}" dt="2022-08-03T07:21:46.382" v="2222" actId="27636"/>
        <pc:sldMkLst>
          <pc:docMk/>
          <pc:sldMk cId="0" sldId="336"/>
        </pc:sldMkLst>
        <pc:spChg chg="mod">
          <ac:chgData name="Arthur Liu" userId="57266d67-1d41-4103-859a-8797e8098ce0" providerId="ADAL" clId="{80BAFFAC-2C0A-DA48-9C68-E7E03763732B}" dt="2022-08-03T06:23:50.075" v="1655" actId="20577"/>
          <ac:spMkLst>
            <pc:docMk/>
            <pc:sldMk cId="0" sldId="336"/>
            <ac:spMk id="2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36"/>
            <ac:spMk id="4" creationId="{BAFFF216-D51E-4F45-B899-E46368853AD3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36"/>
            <ac:spMk id="5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06:39.353" v="412" actId="113"/>
          <ac:spMkLst>
            <pc:docMk/>
            <pc:sldMk cId="0" sldId="336"/>
            <ac:spMk id="7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7:01:42.236" v="2133" actId="27636"/>
        <pc:sldMkLst>
          <pc:docMk/>
          <pc:sldMk cId="0" sldId="337"/>
        </pc:sldMkLst>
        <pc:spChg chg="mod">
          <ac:chgData name="Arthur Liu" userId="57266d67-1d41-4103-859a-8797e8098ce0" providerId="ADAL" clId="{80BAFFAC-2C0A-DA48-9C68-E7E03763732B}" dt="2022-08-03T07:01:42.236" v="2133" actId="27636"/>
          <ac:spMkLst>
            <pc:docMk/>
            <pc:sldMk cId="0" sldId="337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37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37"/>
            <ac:spMk id="6" creationId="{C1DC483B-4ECD-7648-9601-A48BE5EEA22B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0" sldId="339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0" sldId="340"/>
        </pc:sldMkLst>
      </pc:sldChg>
      <pc:sldChg chg="addSp delSp modSp add del mod modTransition">
        <pc:chgData name="Arthur Liu" userId="57266d67-1d41-4103-859a-8797e8098ce0" providerId="ADAL" clId="{80BAFFAC-2C0A-DA48-9C68-E7E03763732B}" dt="2022-08-03T07:02:14.153" v="2143" actId="20577"/>
        <pc:sldMkLst>
          <pc:docMk/>
          <pc:sldMk cId="0" sldId="345"/>
        </pc:sldMkLst>
        <pc:spChg chg="mod">
          <ac:chgData name="Arthur Liu" userId="57266d67-1d41-4103-859a-8797e8098ce0" providerId="ADAL" clId="{80BAFFAC-2C0A-DA48-9C68-E7E03763732B}" dt="2022-08-03T07:02:14.153" v="2143" actId="20577"/>
          <ac:spMkLst>
            <pc:docMk/>
            <pc:sldMk cId="0" sldId="345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45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45"/>
            <ac:spMk id="6" creationId="{C7BCDC92-1B4F-0942-A462-F8A136C01187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11:14.379" v="546" actId="27636"/>
        <pc:sldMkLst>
          <pc:docMk/>
          <pc:sldMk cId="0" sldId="346"/>
        </pc:sldMkLst>
        <pc:spChg chg="mod">
          <ac:chgData name="Arthur Liu" userId="57266d67-1d41-4103-859a-8797e8098ce0" providerId="ADAL" clId="{80BAFFAC-2C0A-DA48-9C68-E7E03763732B}" dt="2022-08-03T05:11:14.379" v="546" actId="27636"/>
          <ac:spMkLst>
            <pc:docMk/>
            <pc:sldMk cId="0" sldId="346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46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46"/>
            <ac:spMk id="6" creationId="{802939FB-22D0-0D44-9415-41EBA1F21487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6:29:09.242" v="1798" actId="12"/>
        <pc:sldMkLst>
          <pc:docMk/>
          <pc:sldMk cId="0" sldId="347"/>
        </pc:sldMkLst>
        <pc:spChg chg="mod">
          <ac:chgData name="Arthur Liu" userId="57266d67-1d41-4103-859a-8797e8098ce0" providerId="ADAL" clId="{80BAFFAC-2C0A-DA48-9C68-E7E03763732B}" dt="2022-08-03T06:29:09.242" v="1798" actId="12"/>
          <ac:spMkLst>
            <pc:docMk/>
            <pc:sldMk cId="0" sldId="347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47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47"/>
            <ac:spMk id="6" creationId="{E1724514-BA29-ED43-A4D8-307B1C3938C5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0" sldId="348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0" sldId="349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0" sldId="350"/>
        </pc:sldMkLst>
      </pc:sldChg>
      <pc:sldChg chg="addSp delSp modSp add del mod modTransition modShow">
        <pc:chgData name="Arthur Liu" userId="57266d67-1d41-4103-859a-8797e8098ce0" providerId="ADAL" clId="{80BAFFAC-2C0A-DA48-9C68-E7E03763732B}" dt="2022-08-03T05:32:30.402" v="886" actId="729"/>
        <pc:sldMkLst>
          <pc:docMk/>
          <pc:sldMk cId="0" sldId="351"/>
        </pc:sldMkLst>
        <pc:spChg chg="mod">
          <ac:chgData name="Arthur Liu" userId="57266d67-1d41-4103-859a-8797e8098ce0" providerId="ADAL" clId="{80BAFFAC-2C0A-DA48-9C68-E7E03763732B}" dt="2022-08-03T05:15:43.552" v="629" actId="27636"/>
          <ac:spMkLst>
            <pc:docMk/>
            <pc:sldMk cId="0" sldId="351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51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51"/>
            <ac:spMk id="6" creationId="{CD635B06-E255-1745-93B7-AA9ED6AC6D6E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0" sldId="351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0" sldId="351"/>
            <ac:spMk id="8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0" sldId="351"/>
            <ac:spMk id="9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0" sldId="351"/>
            <ac:spMk id="10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0" sldId="351"/>
            <ac:spMk id="11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0" sldId="351"/>
            <ac:spMk id="12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0" sldId="351"/>
            <ac:spMk id="13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0" sldId="351"/>
            <ac:spMk id="14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30.938" v="626" actId="14100"/>
          <ac:spMkLst>
            <pc:docMk/>
            <pc:sldMk cId="0" sldId="351"/>
            <ac:spMk id="68" creationId="{00000000-0000-0000-0000-000000000000}"/>
          </ac:spMkLst>
        </pc:s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0" sldId="351"/>
            <ac:grpSpMk id="15" creationId="{00000000-0000-0000-0000-000000000000}"/>
          </ac:grpSpMkLst>
        </pc:gr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0" sldId="351"/>
            <ac:grpSpMk id="22" creationId="{00000000-0000-0000-0000-000000000000}"/>
          </ac:grpSpMkLst>
        </pc:gr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0" sldId="351"/>
            <ac:grpSpMk id="29" creationId="{00000000-0000-0000-0000-000000000000}"/>
          </ac:grpSpMkLst>
        </pc:gr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0" sldId="351"/>
            <ac:grpSpMk id="36" creationId="{00000000-0000-0000-0000-000000000000}"/>
          </ac:grpSpMkLst>
        </pc:grp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0" sldId="351"/>
            <ac:cxnSpMk id="44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0" sldId="351"/>
            <ac:cxnSpMk id="46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0" sldId="351"/>
            <ac:cxnSpMk id="50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0" sldId="351"/>
            <ac:cxnSpMk id="54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0" sldId="351"/>
            <ac:cxnSpMk id="58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0" sldId="351"/>
            <ac:cxnSpMk id="60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0" sldId="351"/>
            <ac:cxnSpMk id="62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0" sldId="351"/>
            <ac:cxnSpMk id="66" creationId="{00000000-0000-0000-0000-000000000000}"/>
          </ac:cxnSpMkLst>
        </pc:cxnChg>
      </pc:sldChg>
      <pc:sldChg chg="addSp delSp modSp add del mod modTransition">
        <pc:chgData name="Arthur Liu" userId="57266d67-1d41-4103-859a-8797e8098ce0" providerId="ADAL" clId="{80BAFFAC-2C0A-DA48-9C68-E7E03763732B}" dt="2022-08-03T05:15:49.939" v="631" actId="27636"/>
        <pc:sldMkLst>
          <pc:docMk/>
          <pc:sldMk cId="0" sldId="353"/>
        </pc:sldMkLst>
        <pc:spChg chg="mod">
          <ac:chgData name="Arthur Liu" userId="57266d67-1d41-4103-859a-8797e8098ce0" providerId="ADAL" clId="{80BAFFAC-2C0A-DA48-9C68-E7E03763732B}" dt="2022-08-03T05:15:49.939" v="631" actId="27636"/>
          <ac:spMkLst>
            <pc:docMk/>
            <pc:sldMk cId="0" sldId="353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53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53"/>
            <ac:spMk id="6" creationId="{3866CB15-C92C-0042-8107-503D6CF0EB60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589175264" sldId="353"/>
        </pc:sldMkLst>
      </pc:sldChg>
      <pc:sldChg chg="addSp delSp modSp add del mod modTransition">
        <pc:chgData name="Arthur Liu" userId="57266d67-1d41-4103-859a-8797e8098ce0" providerId="ADAL" clId="{80BAFFAC-2C0A-DA48-9C68-E7E03763732B}" dt="2022-08-03T06:29:43.293" v="1799" actId="20577"/>
        <pc:sldMkLst>
          <pc:docMk/>
          <pc:sldMk cId="0" sldId="354"/>
        </pc:sldMkLst>
        <pc:spChg chg="mod">
          <ac:chgData name="Arthur Liu" userId="57266d67-1d41-4103-859a-8797e8098ce0" providerId="ADAL" clId="{80BAFFAC-2C0A-DA48-9C68-E7E03763732B}" dt="2022-08-03T06:29:43.293" v="1799" actId="20577"/>
          <ac:spMkLst>
            <pc:docMk/>
            <pc:sldMk cId="0" sldId="354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54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54"/>
            <ac:spMk id="6" creationId="{9BBD8470-8FE5-4747-9FF5-8707DB1537A0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230753151" sldId="357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407505422" sldId="358"/>
        </pc:sldMkLst>
      </pc:sldChg>
      <pc:sldChg chg="addSp delSp modSp add del mod modTransition">
        <pc:chgData name="Arthur Liu" userId="57266d67-1d41-4103-859a-8797e8098ce0" providerId="ADAL" clId="{80BAFFAC-2C0A-DA48-9C68-E7E03763732B}" dt="2022-08-03T06:41:06.889" v="1911" actId="14100"/>
        <pc:sldMkLst>
          <pc:docMk/>
          <pc:sldMk cId="0" sldId="360"/>
        </pc:sldMkLst>
        <pc:spChg chg="mod">
          <ac:chgData name="Arthur Liu" userId="57266d67-1d41-4103-859a-8797e8098ce0" providerId="ADAL" clId="{80BAFFAC-2C0A-DA48-9C68-E7E03763732B}" dt="2022-08-03T06:41:06.889" v="1911" actId="14100"/>
          <ac:spMkLst>
            <pc:docMk/>
            <pc:sldMk cId="0" sldId="360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60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60"/>
            <ac:spMk id="6" creationId="{656F78EC-FC59-C946-AC5F-B2C09E47C5ED}"/>
          </ac:spMkLst>
        </pc:spChg>
      </pc:sldChg>
      <pc:sldChg chg="addSp delSp modSp add del mod modTransition modNotesTx">
        <pc:chgData name="Arthur Liu" userId="57266d67-1d41-4103-859a-8797e8098ce0" providerId="ADAL" clId="{80BAFFAC-2C0A-DA48-9C68-E7E03763732B}" dt="2022-08-03T06:14:15.729" v="1505" actId="20577"/>
        <pc:sldMkLst>
          <pc:docMk/>
          <pc:sldMk cId="0" sldId="362"/>
        </pc:sldMkLst>
        <pc:spChg chg="mod">
          <ac:chgData name="Arthur Liu" userId="57266d67-1d41-4103-859a-8797e8098ce0" providerId="ADAL" clId="{80BAFFAC-2C0A-DA48-9C68-E7E03763732B}" dt="2022-08-03T05:03:07.724" v="330" actId="27636"/>
          <ac:spMkLst>
            <pc:docMk/>
            <pc:sldMk cId="0" sldId="362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62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62"/>
            <ac:spMk id="6" creationId="{1E497983-7078-F84D-B641-535D69D1905E}"/>
          </ac:spMkLst>
        </pc:spChg>
        <pc:spChg chg="mod">
          <ac:chgData name="Arthur Liu" userId="57266d67-1d41-4103-859a-8797e8098ce0" providerId="ADAL" clId="{80BAFFAC-2C0A-DA48-9C68-E7E03763732B}" dt="2022-08-03T05:02:03.471" v="307" actId="1076"/>
          <ac:spMkLst>
            <pc:docMk/>
            <pc:sldMk cId="0" sldId="362"/>
            <ac:spMk id="12" creationId="{00000000-0000-0000-0000-000000000000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046887572" sldId="362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3383991187" sldId="364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81882997" sldId="365"/>
        </pc:sldMkLst>
      </pc:sldChg>
      <pc:sldChg chg="addSp delSp modSp add del mod modTransition">
        <pc:chgData name="Arthur Liu" userId="57266d67-1d41-4103-859a-8797e8098ce0" providerId="ADAL" clId="{80BAFFAC-2C0A-DA48-9C68-E7E03763732B}" dt="2022-08-03T07:02:05.362" v="2142" actId="20577"/>
        <pc:sldMkLst>
          <pc:docMk/>
          <pc:sldMk cId="1004027394" sldId="366"/>
        </pc:sldMkLst>
        <pc:spChg chg="mod">
          <ac:chgData name="Arthur Liu" userId="57266d67-1d41-4103-859a-8797e8098ce0" providerId="ADAL" clId="{80BAFFAC-2C0A-DA48-9C68-E7E03763732B}" dt="2022-08-03T07:02:05.362" v="2142" actId="20577"/>
          <ac:spMkLst>
            <pc:docMk/>
            <pc:sldMk cId="1004027394" sldId="366"/>
            <ac:spMk id="2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1004027394" sldId="366"/>
            <ac:spMk id="4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1004027394" sldId="366"/>
            <ac:spMk id="5" creationId="{DEB61596-8AA6-8845-A8D4-C9FCCD4975DD}"/>
          </ac:spMkLst>
        </pc:spChg>
        <pc:spChg chg="mod">
          <ac:chgData name="Arthur Liu" userId="57266d67-1d41-4103-859a-8797e8098ce0" providerId="ADAL" clId="{80BAFFAC-2C0A-DA48-9C68-E7E03763732B}" dt="2022-08-03T05:10:01.857" v="542" actId="20577"/>
          <ac:spMkLst>
            <pc:docMk/>
            <pc:sldMk cId="1004027394" sldId="366"/>
            <ac:spMk id="6" creationId="{00000000-0000-0000-0000-000000000000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3295575713" sldId="366"/>
        </pc:sldMkLst>
      </pc:sldChg>
      <pc:sldChg chg="addSp delSp modSp add del mod modTransition modNotesTx">
        <pc:chgData name="Arthur Liu" userId="57266d67-1d41-4103-859a-8797e8098ce0" providerId="ADAL" clId="{80BAFFAC-2C0A-DA48-9C68-E7E03763732B}" dt="2022-08-03T06:10:58.238" v="1231" actId="478"/>
        <pc:sldMkLst>
          <pc:docMk/>
          <pc:sldMk cId="1316282313" sldId="369"/>
        </pc:sldMkLst>
        <pc:spChg chg="mod">
          <ac:chgData name="Arthur Liu" userId="57266d67-1d41-4103-859a-8797e8098ce0" providerId="ADAL" clId="{80BAFFAC-2C0A-DA48-9C68-E7E03763732B}" dt="2022-08-03T00:17:49.859" v="98" actId="27636"/>
          <ac:spMkLst>
            <pc:docMk/>
            <pc:sldMk cId="1316282313" sldId="369"/>
            <ac:spMk id="2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4:53:01.303" v="133" actId="20577"/>
          <ac:spMkLst>
            <pc:docMk/>
            <pc:sldMk cId="1316282313" sldId="369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1316282313" sldId="369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1316282313" sldId="369"/>
            <ac:spMk id="6" creationId="{146B6518-B975-504F-A4C3-5D65E96C546E}"/>
          </ac:spMkLst>
        </pc:spChg>
        <pc:picChg chg="add del mod">
          <ac:chgData name="Arthur Liu" userId="57266d67-1d41-4103-859a-8797e8098ce0" providerId="ADAL" clId="{80BAFFAC-2C0A-DA48-9C68-E7E03763732B}" dt="2022-08-03T06:10:58.238" v="1231" actId="478"/>
          <ac:picMkLst>
            <pc:docMk/>
            <pc:sldMk cId="1316282313" sldId="369"/>
            <ac:picMk id="7" creationId="{5F7CE7FC-6A72-9142-AE59-D488DC7FA4D6}"/>
          </ac:picMkLst>
        </pc:picChg>
      </pc:sldChg>
      <pc:sldChg chg="addSp delSp modSp add del mod modAnim modNotesTx">
        <pc:chgData name="Arthur Liu" userId="57266d67-1d41-4103-859a-8797e8098ce0" providerId="ADAL" clId="{80BAFFAC-2C0A-DA48-9C68-E7E03763732B}" dt="2022-08-03T04:59:48.961" v="287"/>
        <pc:sldMkLst>
          <pc:docMk/>
          <pc:sldMk cId="1418354533" sldId="370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1418354533" sldId="370"/>
            <ac:spMk id="3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4:56:12.032" v="277" actId="5793"/>
          <ac:spMkLst>
            <pc:docMk/>
            <pc:sldMk cId="1418354533" sldId="370"/>
            <ac:spMk id="4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1418354533" sldId="370"/>
            <ac:spMk id="5" creationId="{168E6B29-8B8C-534E-B6B2-02B67530D5BB}"/>
          </ac:spMkLst>
        </pc:spChg>
        <pc:spChg chg="mod">
          <ac:chgData name="Arthur Liu" userId="57266d67-1d41-4103-859a-8797e8098ce0" providerId="ADAL" clId="{80BAFFAC-2C0A-DA48-9C68-E7E03763732B}" dt="2022-08-03T04:53:08.007" v="134" actId="20577"/>
          <ac:spMkLst>
            <pc:docMk/>
            <pc:sldMk cId="1418354533" sldId="370"/>
            <ac:spMk id="22529" creationId="{00000000-0000-0000-0000-000000000000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1935308351" sldId="370"/>
        </pc:sldMkLst>
      </pc:sldChg>
      <pc:sldChg chg="addSp delSp modSp add del mod modTransition modNotesTx">
        <pc:chgData name="Arthur Liu" userId="57266d67-1d41-4103-859a-8797e8098ce0" providerId="ADAL" clId="{80BAFFAC-2C0A-DA48-9C68-E7E03763732B}" dt="2022-08-03T06:09:58.544" v="1024" actId="20577"/>
        <pc:sldMkLst>
          <pc:docMk/>
          <pc:sldMk cId="1117292314" sldId="371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1117292314" sldId="371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1117292314" sldId="371"/>
            <ac:spMk id="4" creationId="{3CC03B05-37FF-5344-91A1-DF3EC828781F}"/>
          </ac:spMkLst>
        </pc:spChg>
        <pc:spChg chg="mod">
          <ac:chgData name="Arthur Liu" userId="57266d67-1d41-4103-859a-8797e8098ce0" providerId="ADAL" clId="{80BAFFAC-2C0A-DA48-9C68-E7E03763732B}" dt="2022-08-03T05:29:24.443" v="882" actId="20577"/>
          <ac:spMkLst>
            <pc:docMk/>
            <pc:sldMk cId="1117292314" sldId="371"/>
            <ac:spMk id="7" creationId="{00000000-0000-0000-0000-000000000000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432092947" sldId="371"/>
        </pc:sldMkLst>
      </pc:sldChg>
      <pc:sldChg chg="addSp delSp modSp add del mod modTransition modShow modNotesTx">
        <pc:chgData name="Arthur Liu" userId="57266d67-1d41-4103-859a-8797e8098ce0" providerId="ADAL" clId="{80BAFFAC-2C0A-DA48-9C68-E7E03763732B}" dt="2022-08-03T07:06:46.767" v="2183" actId="20577"/>
        <pc:sldMkLst>
          <pc:docMk/>
          <pc:sldMk cId="1769541945" sldId="372"/>
        </pc:sldMkLst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1769541945" sldId="372"/>
            <ac:spMk id="2" creationId="{6B568A6B-2D2B-B043-BF97-F3C4AB566DEC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1769541945" sldId="372"/>
            <ac:spMk id="4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5:02:09.996" v="308" actId="478"/>
          <ac:spMkLst>
            <pc:docMk/>
            <pc:sldMk cId="1769541945" sldId="372"/>
            <ac:spMk id="12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5:02:10.647" v="309"/>
          <ac:spMkLst>
            <pc:docMk/>
            <pc:sldMk cId="1769541945" sldId="372"/>
            <ac:spMk id="16" creationId="{10AC7839-6F8E-5B4E-A16F-4A7A4C42B6D9}"/>
          </ac:spMkLst>
        </pc:spChg>
        <pc:spChg chg="mod">
          <ac:chgData name="Arthur Liu" userId="57266d67-1d41-4103-859a-8797e8098ce0" providerId="ADAL" clId="{80BAFFAC-2C0A-DA48-9C68-E7E03763732B}" dt="2022-08-03T05:03:03.603" v="326" actId="27636"/>
          <ac:spMkLst>
            <pc:docMk/>
            <pc:sldMk cId="1769541945" sldId="372"/>
            <ac:spMk id="33794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02:22.935" v="311" actId="2696"/>
        <pc:sldMkLst>
          <pc:docMk/>
          <pc:sldMk cId="1664338117" sldId="373"/>
        </pc:sldMkLst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1664338117" sldId="373"/>
            <ac:spMk id="2" creationId="{0F963A97-3028-1343-8DC5-45F3FC306373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1664338117" sldId="373"/>
            <ac:spMk id="4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0:17:49.319" v="61" actId="27636"/>
          <ac:spMkLst>
            <pc:docMk/>
            <pc:sldMk cId="1664338117" sldId="373"/>
            <ac:spMk id="35842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04:16.578" v="364" actId="14100"/>
        <pc:sldMkLst>
          <pc:docMk/>
          <pc:sldMk cId="1887331041" sldId="374"/>
        </pc:sldMkLst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1887331041" sldId="374"/>
            <ac:spMk id="2" creationId="{065611AF-F17C-064B-9DBB-619CDAF2E9C8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1887331041" sldId="374"/>
            <ac:spMk id="4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5:04:06.442" v="341" actId="478"/>
          <ac:spMkLst>
            <pc:docMk/>
            <pc:sldMk cId="1887331041" sldId="374"/>
            <ac:spMk id="12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5:04:16.578" v="364" actId="14100"/>
          <ac:spMkLst>
            <pc:docMk/>
            <pc:sldMk cId="1887331041" sldId="374"/>
            <ac:spMk id="13" creationId="{DFDCBF2B-A084-3942-B889-6048C8D2BA8D}"/>
          </ac:spMkLst>
        </pc:spChg>
        <pc:spChg chg="mod">
          <ac:chgData name="Arthur Liu" userId="57266d67-1d41-4103-859a-8797e8098ce0" providerId="ADAL" clId="{80BAFFAC-2C0A-DA48-9C68-E7E03763732B}" dt="2022-08-03T05:03:00.207" v="322" actId="27636"/>
          <ac:spMkLst>
            <pc:docMk/>
            <pc:sldMk cId="1887331041" sldId="374"/>
            <ac:spMk id="37890" creationId="{00000000-0000-0000-0000-000000000000}"/>
          </ac:spMkLst>
        </pc:spChg>
      </pc:sldChg>
      <pc:sldChg chg="addSp delSp modSp add del mod modTransition modShow">
        <pc:chgData name="Arthur Liu" userId="57266d67-1d41-4103-859a-8797e8098ce0" providerId="ADAL" clId="{80BAFFAC-2C0A-DA48-9C68-E7E03763732B}" dt="2022-08-03T05:04:30.880" v="366"/>
        <pc:sldMkLst>
          <pc:docMk/>
          <pc:sldMk cId="610568341" sldId="375"/>
        </pc:sldMkLst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610568341" sldId="375"/>
            <ac:spMk id="2" creationId="{3C2350C6-6404-184F-9723-75B5339CD0CD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610568341" sldId="375"/>
            <ac:spMk id="4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5:04:30.666" v="365" actId="478"/>
          <ac:spMkLst>
            <pc:docMk/>
            <pc:sldMk cId="610568341" sldId="375"/>
            <ac:spMk id="12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5:04:30.880" v="366"/>
          <ac:spMkLst>
            <pc:docMk/>
            <pc:sldMk cId="610568341" sldId="375"/>
            <ac:spMk id="16" creationId="{6894831F-808C-C945-A11D-4C101CED3877}"/>
          </ac:spMkLst>
        </pc:spChg>
        <pc:spChg chg="mod">
          <ac:chgData name="Arthur Liu" userId="57266d67-1d41-4103-859a-8797e8098ce0" providerId="ADAL" clId="{80BAFFAC-2C0A-DA48-9C68-E7E03763732B}" dt="2022-08-03T05:02:56.431" v="318" actId="27636"/>
          <ac:spMkLst>
            <pc:docMk/>
            <pc:sldMk cId="610568341" sldId="375"/>
            <ac:spMk id="39938" creationId="{00000000-0000-0000-0000-000000000000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1694960956" sldId="375"/>
        </pc:sldMkLst>
      </pc:sldChg>
      <pc:sldChg chg="addSp delSp modSp add del mod modTransition">
        <pc:chgData name="Arthur Liu" userId="57266d67-1d41-4103-859a-8797e8098ce0" providerId="ADAL" clId="{80BAFFAC-2C0A-DA48-9C68-E7E03763732B}" dt="2022-08-03T06:21:11.744" v="1611" actId="20577"/>
        <pc:sldMkLst>
          <pc:docMk/>
          <pc:sldMk cId="2964412700" sldId="376"/>
        </pc:sldMkLst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2964412700" sldId="376"/>
            <ac:spMk id="2" creationId="{5D868CEA-6F4A-DB41-B346-CCED5AD46AA7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2964412700" sldId="376"/>
            <ac:spMk id="4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5:04:55.404" v="367" actId="478"/>
          <ac:spMkLst>
            <pc:docMk/>
            <pc:sldMk cId="2964412700" sldId="376"/>
            <ac:spMk id="12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5:04:55.723" v="368"/>
          <ac:spMkLst>
            <pc:docMk/>
            <pc:sldMk cId="2964412700" sldId="376"/>
            <ac:spMk id="16" creationId="{D65E4857-75C0-3C4E-8194-745409B7DB4E}"/>
          </ac:spMkLst>
        </pc:spChg>
        <pc:spChg chg="mod">
          <ac:chgData name="Arthur Liu" userId="57266d67-1d41-4103-859a-8797e8098ce0" providerId="ADAL" clId="{80BAFFAC-2C0A-DA48-9C68-E7E03763732B}" dt="2022-08-03T06:21:11.744" v="1611" actId="20577"/>
          <ac:spMkLst>
            <pc:docMk/>
            <pc:sldMk cId="2964412700" sldId="376"/>
            <ac:spMk id="41985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03:25.404" v="335" actId="27636"/>
          <ac:spMkLst>
            <pc:docMk/>
            <pc:sldMk cId="2964412700" sldId="376"/>
            <ac:spMk id="41986" creationId="{00000000-0000-0000-0000-000000000000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3124836811" sldId="376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1235696408" sldId="377"/>
        </pc:sldMkLst>
      </pc:sldChg>
      <pc:sldChg chg="addSp delSp modSp add del mod modTransition">
        <pc:chgData name="Arthur Liu" userId="57266d67-1d41-4103-859a-8797e8098ce0" providerId="ADAL" clId="{80BAFFAC-2C0A-DA48-9C68-E7E03763732B}" dt="2022-08-03T05:03:37.857" v="340" actId="14100"/>
        <pc:sldMkLst>
          <pc:docMk/>
          <pc:sldMk cId="2794475035" sldId="377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2794475035" sldId="377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2794475035" sldId="377"/>
            <ac:spMk id="4" creationId="{139C9342-CFC5-3D4C-8C1A-6AFFAC0872B0}"/>
          </ac:spMkLst>
        </pc:spChg>
        <pc:spChg chg="mod">
          <ac:chgData name="Arthur Liu" userId="57266d67-1d41-4103-859a-8797e8098ce0" providerId="ADAL" clId="{80BAFFAC-2C0A-DA48-9C68-E7E03763732B}" dt="2022-08-03T05:03:37.857" v="340" actId="14100"/>
          <ac:spMkLst>
            <pc:docMk/>
            <pc:sldMk cId="2794475035" sldId="377"/>
            <ac:spMk id="44034" creationId="{00000000-0000-0000-0000-000000000000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300196791" sldId="378"/>
        </pc:sldMkLst>
      </pc:sldChg>
      <pc:sldChg chg="addSp delSp modSp add del mod modTransition modShow">
        <pc:chgData name="Arthur Liu" userId="57266d67-1d41-4103-859a-8797e8098ce0" providerId="ADAL" clId="{80BAFFAC-2C0A-DA48-9C68-E7E03763732B}" dt="2022-08-03T05:05:12.583" v="374" actId="27636"/>
        <pc:sldMkLst>
          <pc:docMk/>
          <pc:sldMk cId="2946051330" sldId="378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2946051330" sldId="378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2946051330" sldId="378"/>
            <ac:spMk id="4" creationId="{97FFBF28-D2E0-BE4C-ACFD-BDA84213C76A}"/>
          </ac:spMkLst>
        </pc:spChg>
        <pc:spChg chg="mod">
          <ac:chgData name="Arthur Liu" userId="57266d67-1d41-4103-859a-8797e8098ce0" providerId="ADAL" clId="{80BAFFAC-2C0A-DA48-9C68-E7E03763732B}" dt="2022-08-03T05:05:12.583" v="374" actId="27636"/>
          <ac:spMkLst>
            <pc:docMk/>
            <pc:sldMk cId="2946051330" sldId="378"/>
            <ac:spMk id="46082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14:01.211" v="610" actId="27636"/>
        <pc:sldMkLst>
          <pc:docMk/>
          <pc:sldMk cId="2840725097" sldId="379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2840725097" sldId="379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2840725097" sldId="379"/>
            <ac:spMk id="4" creationId="{B5CAE272-9138-1843-8C6E-5E1C2C1ADCCF}"/>
          </ac:spMkLst>
        </pc:spChg>
        <pc:spChg chg="mod">
          <ac:chgData name="Arthur Liu" userId="57266d67-1d41-4103-859a-8797e8098ce0" providerId="ADAL" clId="{80BAFFAC-2C0A-DA48-9C68-E7E03763732B}" dt="2022-08-03T05:14:01.211" v="610" actId="27636"/>
          <ac:spMkLst>
            <pc:docMk/>
            <pc:sldMk cId="2840725097" sldId="379"/>
            <ac:spMk id="64514" creationId="{00000000-0000-0000-0000-000000000000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967857534" sldId="379"/>
        </pc:sldMkLst>
      </pc:sldChg>
      <pc:sldChg chg="addSp delSp modSp add del mod modTransition">
        <pc:chgData name="Arthur Liu" userId="57266d67-1d41-4103-859a-8797e8098ce0" providerId="ADAL" clId="{80BAFFAC-2C0A-DA48-9C68-E7E03763732B}" dt="2022-08-03T05:32:45.953" v="900" actId="20577"/>
        <pc:sldMkLst>
          <pc:docMk/>
          <pc:sldMk cId="2834712216" sldId="380"/>
        </pc:sldMkLst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2834712216" sldId="380"/>
            <ac:spMk id="2" creationId="{F86619FC-34F3-A345-B2A2-FD54B821C4F2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2834712216" sldId="380"/>
            <ac:spMk id="4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32:45.953" v="900" actId="20577"/>
          <ac:spMkLst>
            <pc:docMk/>
            <pc:sldMk cId="2834712216" sldId="380"/>
            <ac:spMk id="66562" creationId="{00000000-0000-0000-0000-000000000000}"/>
          </ac:spMkLst>
        </pc:spChg>
      </pc:sldChg>
      <pc:sldChg chg="addSp delSp modSp add del mod ord modTransition">
        <pc:chgData name="Arthur Liu" userId="57266d67-1d41-4103-859a-8797e8098ce0" providerId="ADAL" clId="{80BAFFAC-2C0A-DA48-9C68-E7E03763732B}" dt="2022-08-03T06:38:36.002" v="1800" actId="20578"/>
        <pc:sldMkLst>
          <pc:docMk/>
          <pc:sldMk cId="3541237570" sldId="381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3541237570" sldId="381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3541237570" sldId="381"/>
            <ac:spMk id="4" creationId="{D1A627FF-CFA8-8A43-A0A1-F0FE6976DB14}"/>
          </ac:spMkLst>
        </pc:spChg>
        <pc:spChg chg="mod">
          <ac:chgData name="Arthur Liu" userId="57266d67-1d41-4103-859a-8797e8098ce0" providerId="ADAL" clId="{80BAFFAC-2C0A-DA48-9C68-E7E03763732B}" dt="2022-08-03T05:42:30.104" v="955" actId="12"/>
          <ac:spMkLst>
            <pc:docMk/>
            <pc:sldMk cId="3541237570" sldId="381"/>
            <ac:spMk id="74754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40:31.045" v="947" actId="20577"/>
        <pc:sldMkLst>
          <pc:docMk/>
          <pc:sldMk cId="3205319941" sldId="382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3205319941" sldId="382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3205319941" sldId="382"/>
            <ac:spMk id="4" creationId="{447A0BE1-B760-2348-9309-711734A361AB}"/>
          </ac:spMkLst>
        </pc:spChg>
        <pc:spChg chg="add del mod">
          <ac:chgData name="Arthur Liu" userId="57266d67-1d41-4103-859a-8797e8098ce0" providerId="ADAL" clId="{80BAFFAC-2C0A-DA48-9C68-E7E03763732B}" dt="2022-08-03T05:39:29.859" v="906" actId="478"/>
          <ac:spMkLst>
            <pc:docMk/>
            <pc:sldMk cId="3205319941" sldId="382"/>
            <ac:spMk id="6" creationId="{41A00DC8-FF99-5342-8BC6-E6C1AF7FFDB6}"/>
          </ac:spMkLst>
        </pc:spChg>
        <pc:spChg chg="add mod">
          <ac:chgData name="Arthur Liu" userId="57266d67-1d41-4103-859a-8797e8098ce0" providerId="ADAL" clId="{80BAFFAC-2C0A-DA48-9C68-E7E03763732B}" dt="2022-08-03T05:39:23.117" v="902" actId="167"/>
          <ac:spMkLst>
            <pc:docMk/>
            <pc:sldMk cId="3205319941" sldId="382"/>
            <ac:spMk id="7" creationId="{60C8FFE4-7A42-BF44-AED6-FC2D7E8C4191}"/>
          </ac:spMkLst>
        </pc:spChg>
        <pc:spChg chg="add mod">
          <ac:chgData name="Arthur Liu" userId="57266d67-1d41-4103-859a-8797e8098ce0" providerId="ADAL" clId="{80BAFFAC-2C0A-DA48-9C68-E7E03763732B}" dt="2022-08-03T05:39:23.117" v="902" actId="167"/>
          <ac:spMkLst>
            <pc:docMk/>
            <pc:sldMk cId="3205319941" sldId="382"/>
            <ac:spMk id="9" creationId="{09A2EDC4-667B-8A47-A94F-5B96050B0B4B}"/>
          </ac:spMkLst>
        </pc:spChg>
        <pc:spChg chg="del">
          <ac:chgData name="Arthur Liu" userId="57266d67-1d41-4103-859a-8797e8098ce0" providerId="ADAL" clId="{80BAFFAC-2C0A-DA48-9C68-E7E03763732B}" dt="2022-08-03T05:39:27.806" v="905" actId="478"/>
          <ac:spMkLst>
            <pc:docMk/>
            <pc:sldMk cId="3205319941" sldId="382"/>
            <ac:spMk id="76801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40:31.045" v="947" actId="20577"/>
          <ac:spMkLst>
            <pc:docMk/>
            <pc:sldMk cId="3205319941" sldId="382"/>
            <ac:spMk id="76802" creationId="{00000000-0000-0000-0000-000000000000}"/>
          </ac:spMkLst>
        </pc:spChg>
        <pc:picChg chg="add mod">
          <ac:chgData name="Arthur Liu" userId="57266d67-1d41-4103-859a-8797e8098ce0" providerId="ADAL" clId="{80BAFFAC-2C0A-DA48-9C68-E7E03763732B}" dt="2022-08-03T05:39:23.117" v="902" actId="167"/>
          <ac:picMkLst>
            <pc:docMk/>
            <pc:sldMk cId="3205319941" sldId="382"/>
            <ac:picMk id="8" creationId="{B1FC3B0E-8593-FD44-BF61-C9F771C1C002}"/>
          </ac:picMkLst>
        </pc:picChg>
      </pc:sldChg>
      <pc:sldChg chg="addSp delSp modSp add del mod ord modTransition">
        <pc:chgData name="Arthur Liu" userId="57266d67-1d41-4103-859a-8797e8098ce0" providerId="ADAL" clId="{80BAFFAC-2C0A-DA48-9C68-E7E03763732B}" dt="2022-08-03T06:38:43.933" v="1801" actId="20578"/>
        <pc:sldMkLst>
          <pc:docMk/>
          <pc:sldMk cId="4111668666" sldId="383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4111668666" sldId="383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4111668666" sldId="383"/>
            <ac:spMk id="4" creationId="{88781001-E0DE-CE4E-B83E-9AD56CC4D565}"/>
          </ac:spMkLst>
        </pc:spChg>
        <pc:spChg chg="mod">
          <ac:chgData name="Arthur Liu" userId="57266d67-1d41-4103-859a-8797e8098ce0" providerId="ADAL" clId="{80BAFFAC-2C0A-DA48-9C68-E7E03763732B}" dt="2022-08-03T00:17:49.617" v="80" actId="27636"/>
          <ac:spMkLst>
            <pc:docMk/>
            <pc:sldMk cId="4111668666" sldId="383"/>
            <ac:spMk id="78850" creationId="{00000000-0000-0000-0000-000000000000}"/>
          </ac:spMkLst>
        </pc:spChg>
      </pc:sldChg>
      <pc:sldChg chg="addSp delSp modSp add del mod modTransition modNotesTx">
        <pc:chgData name="Arthur Liu" userId="57266d67-1d41-4103-859a-8797e8098ce0" providerId="ADAL" clId="{80BAFFAC-2C0A-DA48-9C68-E7E03763732B}" dt="2022-08-03T07:19:07.496" v="2216" actId="20577"/>
        <pc:sldMkLst>
          <pc:docMk/>
          <pc:sldMk cId="791260460" sldId="384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791260460" sldId="384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791260460" sldId="384"/>
            <ac:spMk id="4" creationId="{0F437892-80A3-5C40-89EF-FB32F66C053A}"/>
          </ac:spMkLst>
        </pc:spChg>
        <pc:spChg chg="mod">
          <ac:chgData name="Arthur Liu" userId="57266d67-1d41-4103-859a-8797e8098ce0" providerId="ADAL" clId="{80BAFFAC-2C0A-DA48-9C68-E7E03763732B}" dt="2022-08-03T05:40:54.320" v="950" actId="404"/>
          <ac:spMkLst>
            <pc:docMk/>
            <pc:sldMk cId="791260460" sldId="384"/>
            <ac:spMk id="80898" creationId="{00000000-0000-0000-0000-000000000000}"/>
          </ac:spMkLst>
        </pc:spChg>
      </pc:sldChg>
      <pc:sldChg chg="addSp delSp modSp add del mod modTransition modShow">
        <pc:chgData name="Arthur Liu" userId="57266d67-1d41-4103-859a-8797e8098ce0" providerId="ADAL" clId="{80BAFFAC-2C0A-DA48-9C68-E7E03763732B}" dt="2022-08-03T06:39:52.465" v="1804" actId="113"/>
        <pc:sldMkLst>
          <pc:docMk/>
          <pc:sldMk cId="2850531209" sldId="385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2850531209" sldId="385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2850531209" sldId="385"/>
            <ac:spMk id="4" creationId="{E3B1DA88-051D-B14B-A1DE-8797AEA7D3F3}"/>
          </ac:spMkLst>
        </pc:spChg>
        <pc:spChg chg="mod">
          <ac:chgData name="Arthur Liu" userId="57266d67-1d41-4103-859a-8797e8098ce0" providerId="ADAL" clId="{80BAFFAC-2C0A-DA48-9C68-E7E03763732B}" dt="2022-08-03T06:39:52.465" v="1804" actId="113"/>
          <ac:spMkLst>
            <pc:docMk/>
            <pc:sldMk cId="2850531209" sldId="385"/>
            <ac:spMk id="80898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18:26.314" v="656" actId="27636"/>
        <pc:sldMkLst>
          <pc:docMk/>
          <pc:sldMk cId="1260570071" sldId="386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1260570071" sldId="386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1260570071" sldId="386"/>
            <ac:spMk id="4" creationId="{126BF410-68E6-7D40-8099-00C997519F58}"/>
          </ac:spMkLst>
        </pc:spChg>
        <pc:spChg chg="mod">
          <ac:chgData name="Arthur Liu" userId="57266d67-1d41-4103-859a-8797e8098ce0" providerId="ADAL" clId="{80BAFFAC-2C0A-DA48-9C68-E7E03763732B}" dt="2022-08-03T05:18:10.831" v="648" actId="113"/>
          <ac:spMkLst>
            <pc:docMk/>
            <pc:sldMk cId="1260570071" sldId="386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8:26.314" v="656" actId="27636"/>
          <ac:spMkLst>
            <pc:docMk/>
            <pc:sldMk cId="1260570071" sldId="386"/>
            <ac:spMk id="82946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80BAFFAC-2C0A-DA48-9C68-E7E03763732B}" dt="2022-08-03T02:22:25.644" v="113" actId="2696"/>
        <pc:sldMkLst>
          <pc:docMk/>
          <pc:sldMk cId="3003315144" sldId="387"/>
        </pc:sldMkLst>
        <pc:spChg chg="mod">
          <ac:chgData name="Arthur Liu" userId="57266d67-1d41-4103-859a-8797e8098ce0" providerId="ADAL" clId="{80BAFFAC-2C0A-DA48-9C68-E7E03763732B}" dt="2022-08-03T00:17:49.660" v="83" actId="27636"/>
          <ac:spMkLst>
            <pc:docMk/>
            <pc:sldMk cId="3003315144" sldId="387"/>
            <ac:spMk id="84994" creationId="{00000000-0000-0000-0000-000000000000}"/>
          </ac:spMkLst>
        </pc:spChg>
      </pc:sldChg>
      <pc:sldChg chg="addSp delSp modSp add del mod modTransition modNotesTx">
        <pc:chgData name="Arthur Liu" userId="57266d67-1d41-4103-859a-8797e8098ce0" providerId="ADAL" clId="{80BAFFAC-2C0A-DA48-9C68-E7E03763732B}" dt="2022-08-03T06:40:33.290" v="1910" actId="20577"/>
        <pc:sldMkLst>
          <pc:docMk/>
          <pc:sldMk cId="2107450280" sldId="388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2107450280" sldId="388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2107450280" sldId="388"/>
            <ac:spMk id="4" creationId="{7BB86538-246E-024F-A775-B47B1F658727}"/>
          </ac:spMkLst>
        </pc:spChg>
        <pc:spChg chg="mod">
          <ac:chgData name="Arthur Liu" userId="57266d67-1d41-4103-859a-8797e8098ce0" providerId="ADAL" clId="{80BAFFAC-2C0A-DA48-9C68-E7E03763732B}" dt="2022-08-03T05:18:17.688" v="651" actId="14100"/>
          <ac:spMkLst>
            <pc:docMk/>
            <pc:sldMk cId="2107450280" sldId="388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42:39.872" v="957" actId="12"/>
          <ac:spMkLst>
            <pc:docMk/>
            <pc:sldMk cId="2107450280" sldId="388"/>
            <ac:spMk id="87042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44:45.082" v="963" actId="6549"/>
        <pc:sldMkLst>
          <pc:docMk/>
          <pc:sldMk cId="769750816" sldId="389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769750816" sldId="389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769750816" sldId="389"/>
            <ac:spMk id="4" creationId="{F2D6DE14-306B-B844-911D-89642EF60E0C}"/>
          </ac:spMkLst>
        </pc:spChg>
        <pc:spChg chg="mod">
          <ac:chgData name="Arthur Liu" userId="57266d67-1d41-4103-859a-8797e8098ce0" providerId="ADAL" clId="{80BAFFAC-2C0A-DA48-9C68-E7E03763732B}" dt="2022-08-03T05:44:22.755" v="960" actId="113"/>
          <ac:spMkLst>
            <pc:docMk/>
            <pc:sldMk cId="769750816" sldId="389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44:45.082" v="963" actId="6549"/>
          <ac:spMkLst>
            <pc:docMk/>
            <pc:sldMk cId="769750816" sldId="389"/>
            <ac:spMk id="8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44:10.956" v="958" actId="14100"/>
          <ac:spMkLst>
            <pc:docMk/>
            <pc:sldMk cId="769750816" sldId="389"/>
            <ac:spMk id="89090" creationId="{00000000-0000-0000-0000-000000000000}"/>
          </ac:spMkLst>
        </pc:spChg>
      </pc:sldChg>
      <pc:sldChg chg="addSp delSp modSp add del mod modTransition modShow">
        <pc:chgData name="Arthur Liu" userId="57266d67-1d41-4103-859a-8797e8098ce0" providerId="ADAL" clId="{80BAFFAC-2C0A-DA48-9C68-E7E03763732B}" dt="2022-08-03T05:44:24.409" v="961" actId="113"/>
        <pc:sldMkLst>
          <pc:docMk/>
          <pc:sldMk cId="3922868023" sldId="390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3922868023" sldId="390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3922868023" sldId="390"/>
            <ac:spMk id="4" creationId="{6830A1CC-32CC-1141-813F-43997163CEA3}"/>
          </ac:spMkLst>
        </pc:spChg>
        <pc:spChg chg="mod">
          <ac:chgData name="Arthur Liu" userId="57266d67-1d41-4103-859a-8797e8098ce0" providerId="ADAL" clId="{80BAFFAC-2C0A-DA48-9C68-E7E03763732B}" dt="2022-08-03T05:44:24.409" v="961" actId="113"/>
          <ac:spMkLst>
            <pc:docMk/>
            <pc:sldMk cId="3922868023" sldId="390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44:19.385" v="959" actId="14100"/>
          <ac:spMkLst>
            <pc:docMk/>
            <pc:sldMk cId="3922868023" sldId="390"/>
            <ac:spMk id="91138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44:54.937" v="966" actId="113"/>
        <pc:sldMkLst>
          <pc:docMk/>
          <pc:sldMk cId="1064484190" sldId="391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1064484190" sldId="391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1064484190" sldId="391"/>
            <ac:spMk id="4" creationId="{82BBB2D6-1EAE-9E49-AE2B-EA86806896D6}"/>
          </ac:spMkLst>
        </pc:spChg>
        <pc:spChg chg="mod">
          <ac:chgData name="Arthur Liu" userId="57266d67-1d41-4103-859a-8797e8098ce0" providerId="ADAL" clId="{80BAFFAC-2C0A-DA48-9C68-E7E03763732B}" dt="2022-08-03T05:44:54.937" v="966" actId="113"/>
          <ac:spMkLst>
            <pc:docMk/>
            <pc:sldMk cId="1064484190" sldId="391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44:53.079" v="965" actId="6549"/>
          <ac:spMkLst>
            <pc:docMk/>
            <pc:sldMk cId="1064484190" sldId="391"/>
            <ac:spMk id="8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0:17:49.687" v="87" actId="27636"/>
          <ac:spMkLst>
            <pc:docMk/>
            <pc:sldMk cId="1064484190" sldId="391"/>
            <ac:spMk id="93186" creationId="{00000000-0000-0000-0000-000000000000}"/>
          </ac:spMkLst>
        </pc:spChg>
      </pc:sldChg>
      <pc:sldChg chg="addSp delSp modSp add del modTransition">
        <pc:chgData name="Arthur Liu" userId="57266d67-1d41-4103-859a-8797e8098ce0" providerId="ADAL" clId="{80BAFFAC-2C0A-DA48-9C68-E7E03763732B}" dt="2022-08-03T04:59:48.961" v="287"/>
        <pc:sldMkLst>
          <pc:docMk/>
          <pc:sldMk cId="93264390" sldId="392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93264390" sldId="392"/>
            <ac:spMk id="3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93264390" sldId="392"/>
            <ac:spMk id="4" creationId="{9491E7AF-9387-2D48-A70B-CF682A8CA3A2}"/>
          </ac:spMkLst>
        </pc:spChg>
      </pc:sldChg>
      <pc:sldChg chg="addSp delSp modSp add del mod modTransition modShow">
        <pc:chgData name="Arthur Liu" userId="57266d67-1d41-4103-859a-8797e8098ce0" providerId="ADAL" clId="{80BAFFAC-2C0A-DA48-9C68-E7E03763732B}" dt="2022-08-03T07:02:37.473" v="2145"/>
        <pc:sldMkLst>
          <pc:docMk/>
          <pc:sldMk cId="2000917315" sldId="393"/>
        </pc:sldMkLst>
        <pc:spChg chg="mod">
          <ac:chgData name="Arthur Liu" userId="57266d67-1d41-4103-859a-8797e8098ce0" providerId="ADAL" clId="{80BAFFAC-2C0A-DA48-9C68-E7E03763732B}" dt="2022-08-03T00:17:49.424" v="70" actId="27636"/>
          <ac:spMkLst>
            <pc:docMk/>
            <pc:sldMk cId="2000917315" sldId="393"/>
            <ac:spMk id="2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7:02:37.273" v="2144" actId="478"/>
          <ac:spMkLst>
            <pc:docMk/>
            <pc:sldMk cId="2000917315" sldId="393"/>
            <ac:spMk id="4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2000917315" sldId="393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2000917315" sldId="393"/>
            <ac:spMk id="6" creationId="{3E32E2DB-38C8-1349-8C57-DB881D83869B}"/>
          </ac:spMkLst>
        </pc:spChg>
        <pc:spChg chg="add mod">
          <ac:chgData name="Arthur Liu" userId="57266d67-1d41-4103-859a-8797e8098ce0" providerId="ADAL" clId="{80BAFFAC-2C0A-DA48-9C68-E7E03763732B}" dt="2022-08-03T07:02:37.473" v="2145"/>
          <ac:spMkLst>
            <pc:docMk/>
            <pc:sldMk cId="2000917315" sldId="393"/>
            <ac:spMk id="7" creationId="{C94D3E50-0B7C-3440-94F7-79AD21E8DDBE}"/>
          </ac:spMkLst>
        </pc:spChg>
      </pc:sldChg>
      <pc:sldChg chg="addSp delSp modSp add del mod modTransition modNotesTx">
        <pc:chgData name="Arthur Liu" userId="57266d67-1d41-4103-859a-8797e8098ce0" providerId="ADAL" clId="{80BAFFAC-2C0A-DA48-9C68-E7E03763732B}" dt="2022-08-03T06:48:08.891" v="1956" actId="20577"/>
        <pc:sldMkLst>
          <pc:docMk/>
          <pc:sldMk cId="4052534273" sldId="394"/>
        </pc:sldMkLst>
        <pc:spChg chg="mod">
          <ac:chgData name="Arthur Liu" userId="57266d67-1d41-4103-859a-8797e8098ce0" providerId="ADAL" clId="{80BAFFAC-2C0A-DA48-9C68-E7E03763732B}" dt="2022-08-03T05:20:33.415" v="694" actId="27636"/>
          <ac:spMkLst>
            <pc:docMk/>
            <pc:sldMk cId="4052534273" sldId="394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4052534273" sldId="394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4052534273" sldId="394"/>
            <ac:spMk id="6" creationId="{1C037C7F-1109-4846-92F2-5A8FC3576534}"/>
          </ac:spMkLst>
        </pc:spChg>
        <pc:spChg chg="mod">
          <ac:chgData name="Arthur Liu" userId="57266d67-1d41-4103-859a-8797e8098ce0" providerId="ADAL" clId="{80BAFFAC-2C0A-DA48-9C68-E7E03763732B}" dt="2022-08-03T05:20:11.130" v="681" actId="14100"/>
          <ac:spMkLst>
            <pc:docMk/>
            <pc:sldMk cId="4052534273" sldId="394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21:04.430" v="697" actId="1076"/>
          <ac:spMkLst>
            <pc:docMk/>
            <pc:sldMk cId="4052534273" sldId="394"/>
            <ac:spMk id="8" creationId="{00000000-0000-0000-0000-000000000000}"/>
          </ac:spMkLst>
        </pc:spChg>
      </pc:sldChg>
      <pc:sldChg chg="addSp delSp modSp add del mod modTransition modShow">
        <pc:chgData name="Arthur Liu" userId="57266d67-1d41-4103-859a-8797e8098ce0" providerId="ADAL" clId="{80BAFFAC-2C0A-DA48-9C68-E7E03763732B}" dt="2022-08-03T06:42:34.743" v="1912" actId="729"/>
        <pc:sldMkLst>
          <pc:docMk/>
          <pc:sldMk cId="4084236271" sldId="395"/>
        </pc:sldMkLst>
        <pc:spChg chg="mod">
          <ac:chgData name="Arthur Liu" userId="57266d67-1d41-4103-859a-8797e8098ce0" providerId="ADAL" clId="{80BAFFAC-2C0A-DA48-9C68-E7E03763732B}" dt="2022-08-03T05:20:31.091" v="692" actId="404"/>
          <ac:spMkLst>
            <pc:docMk/>
            <pc:sldMk cId="4084236271" sldId="395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4084236271" sldId="395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4084236271" sldId="395"/>
            <ac:spMk id="6" creationId="{19CE2C32-4C31-AE4C-B346-4CBBA3BEDE75}"/>
          </ac:spMkLst>
        </pc:spChg>
        <pc:spChg chg="del mod">
          <ac:chgData name="Arthur Liu" userId="57266d67-1d41-4103-859a-8797e8098ce0" providerId="ADAL" clId="{80BAFFAC-2C0A-DA48-9C68-E7E03763732B}" dt="2022-08-03T05:20:41.268" v="695" actId="478"/>
          <ac:spMkLst>
            <pc:docMk/>
            <pc:sldMk cId="4084236271" sldId="395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21:07.592" v="698" actId="1076"/>
          <ac:spMkLst>
            <pc:docMk/>
            <pc:sldMk cId="4084236271" sldId="395"/>
            <ac:spMk id="8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5:20:41.517" v="696"/>
          <ac:spMkLst>
            <pc:docMk/>
            <pc:sldMk cId="4084236271" sldId="395"/>
            <ac:spMk id="9" creationId="{5FA28E2D-69D1-9547-8B58-51B4DE20156D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6:43:26.495" v="1914" actId="113"/>
        <pc:sldMkLst>
          <pc:docMk/>
          <pc:sldMk cId="3437721472" sldId="396"/>
        </pc:sldMkLst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3437721472" sldId="396"/>
            <ac:spMk id="4" creationId="{2ECFC366-AC97-1441-897B-292B4228B2F4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3437721472" sldId="396"/>
            <ac:spMk id="5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6:43:25.823" v="1913" actId="113"/>
          <ac:spMkLst>
            <pc:docMk/>
            <pc:sldMk cId="3437721472" sldId="396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6:43:26.495" v="1914" actId="113"/>
          <ac:spMkLst>
            <pc:docMk/>
            <pc:sldMk cId="3437721472" sldId="396"/>
            <ac:spMk id="8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21:28.378" v="701" actId="404"/>
          <ac:spMkLst>
            <pc:docMk/>
            <pc:sldMk cId="3437721472" sldId="396"/>
            <ac:spMk id="13" creationId="{00000000-0000-0000-0000-000000000000}"/>
          </ac:spMkLst>
        </pc:spChg>
      </pc:sldChg>
      <pc:sldChg chg="addSp delSp modSp add del mod">
        <pc:chgData name="Arthur Liu" userId="57266d67-1d41-4103-859a-8797e8098ce0" providerId="ADAL" clId="{80BAFFAC-2C0A-DA48-9C68-E7E03763732B}" dt="2022-08-03T06:44:18.287" v="1938" actId="20577"/>
        <pc:sldMkLst>
          <pc:docMk/>
          <pc:sldMk cId="1025253178" sldId="397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1025253178" sldId="397"/>
            <ac:spMk id="3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21:55.376" v="705" actId="27636"/>
          <ac:spMkLst>
            <pc:docMk/>
            <pc:sldMk cId="1025253178" sldId="397"/>
            <ac:spMk id="4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1025253178" sldId="397"/>
            <ac:spMk id="5" creationId="{83B9145D-C48C-0B40-B269-CDA2EB182989}"/>
          </ac:spMkLst>
        </pc:spChg>
        <pc:spChg chg="mod">
          <ac:chgData name="Arthur Liu" userId="57266d67-1d41-4103-859a-8797e8098ce0" providerId="ADAL" clId="{80BAFFAC-2C0A-DA48-9C68-E7E03763732B}" dt="2022-08-03T06:44:18.287" v="1938" actId="20577"/>
          <ac:spMkLst>
            <pc:docMk/>
            <pc:sldMk cId="1025253178" sldId="397"/>
            <ac:spMk id="43009" creationId="{00000000-0000-0000-0000-000000000000}"/>
          </ac:spMkLst>
        </pc:spChg>
        <pc:picChg chg="mod">
          <ac:chgData name="Arthur Liu" userId="57266d67-1d41-4103-859a-8797e8098ce0" providerId="ADAL" clId="{80BAFFAC-2C0A-DA48-9C68-E7E03763732B}" dt="2022-08-03T05:21:58.640" v="708" actId="1076"/>
          <ac:picMkLst>
            <pc:docMk/>
            <pc:sldMk cId="1025253178" sldId="397"/>
            <ac:picMk id="43011" creationId="{00000000-0000-0000-0000-000000000000}"/>
          </ac:picMkLst>
        </pc:picChg>
      </pc:sldChg>
      <pc:sldChg chg="addSp delSp modSp add del mod modTransition">
        <pc:chgData name="Arthur Liu" userId="57266d67-1d41-4103-859a-8797e8098ce0" providerId="ADAL" clId="{80BAFFAC-2C0A-DA48-9C68-E7E03763732B}" dt="2022-08-03T05:46:38.077" v="967" actId="113"/>
        <pc:sldMkLst>
          <pc:docMk/>
          <pc:sldMk cId="3369030489" sldId="398"/>
        </pc:sldMkLst>
        <pc:spChg chg="mod">
          <ac:chgData name="Arthur Liu" userId="57266d67-1d41-4103-859a-8797e8098ce0" providerId="ADAL" clId="{80BAFFAC-2C0A-DA48-9C68-E7E03763732B}" dt="2022-08-03T05:46:38.077" v="967" actId="113"/>
          <ac:spMkLst>
            <pc:docMk/>
            <pc:sldMk cId="3369030489" sldId="398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3369030489" sldId="398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3369030489" sldId="398"/>
            <ac:spMk id="6" creationId="{11E467B8-F8C1-8F48-8C07-8D4D54A87C28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24:22.262" v="788" actId="14100"/>
        <pc:sldMkLst>
          <pc:docMk/>
          <pc:sldMk cId="2794448722" sldId="399"/>
        </pc:sldMkLst>
        <pc:spChg chg="mod">
          <ac:chgData name="Arthur Liu" userId="57266d67-1d41-4103-859a-8797e8098ce0" providerId="ADAL" clId="{80BAFFAC-2C0A-DA48-9C68-E7E03763732B}" dt="2022-08-03T05:24:22.262" v="788" actId="14100"/>
          <ac:spMkLst>
            <pc:docMk/>
            <pc:sldMk cId="2794448722" sldId="399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2794448722" sldId="399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2794448722" sldId="399"/>
            <ac:spMk id="6" creationId="{4FB494BD-0790-6A4F-9602-FF0C30FB3A44}"/>
          </ac:spMkLst>
        </pc:spChg>
      </pc:sldChg>
      <pc:sldChg chg="addSp delSp modSp add del mod modTransition modNotesTx">
        <pc:chgData name="Arthur Liu" userId="57266d67-1d41-4103-859a-8797e8098ce0" providerId="ADAL" clId="{80BAFFAC-2C0A-DA48-9C68-E7E03763732B}" dt="2022-08-03T06:48:52.274" v="1996" actId="20577"/>
        <pc:sldMkLst>
          <pc:docMk/>
          <pc:sldMk cId="675836026" sldId="400"/>
        </pc:sldMkLst>
        <pc:spChg chg="mod">
          <ac:chgData name="Arthur Liu" userId="57266d67-1d41-4103-859a-8797e8098ce0" providerId="ADAL" clId="{80BAFFAC-2C0A-DA48-9C68-E7E03763732B}" dt="2022-08-03T05:24:42.096" v="789" actId="14100"/>
          <ac:spMkLst>
            <pc:docMk/>
            <pc:sldMk cId="675836026" sldId="400"/>
            <ac:spMk id="2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675836026" sldId="400"/>
            <ac:spMk id="4" creationId="{58060D0D-82DB-C44C-B4FF-0845461E8B0E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675836026" sldId="400"/>
            <ac:spMk id="5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24:45.380" v="791" actId="113"/>
          <ac:spMkLst>
            <pc:docMk/>
            <pc:sldMk cId="675836026" sldId="400"/>
            <ac:spMk id="7" creationId="{00000000-0000-0000-0000-000000000000}"/>
          </ac:spMkLst>
        </pc:spChg>
      </pc:sldChg>
      <pc:sldChg chg="addSp delSp modSp add del mod modTransition modShow">
        <pc:chgData name="Arthur Liu" userId="57266d67-1d41-4103-859a-8797e8098ce0" providerId="ADAL" clId="{80BAFFAC-2C0A-DA48-9C68-E7E03763732B}" dt="2022-08-03T05:25:02.988" v="794" actId="729"/>
        <pc:sldMkLst>
          <pc:docMk/>
          <pc:sldMk cId="404439851" sldId="401"/>
        </pc:sldMkLst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404439851" sldId="401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404439851" sldId="401"/>
            <ac:spMk id="6" creationId="{0A055C87-7191-234D-A60E-62D75D6A9F1B}"/>
          </ac:spMkLst>
        </pc:spChg>
        <pc:spChg chg="mod">
          <ac:chgData name="Arthur Liu" userId="57266d67-1d41-4103-859a-8797e8098ce0" providerId="ADAL" clId="{80BAFFAC-2C0A-DA48-9C68-E7E03763732B}" dt="2022-08-03T05:24:50.101" v="793" actId="113"/>
          <ac:spMkLst>
            <pc:docMk/>
            <pc:sldMk cId="404439851" sldId="401"/>
            <ac:spMk id="7" creationId="{00000000-0000-0000-0000-000000000000}"/>
          </ac:spMkLst>
        </pc:spChg>
      </pc:sldChg>
      <pc:sldChg chg="addSp delSp modSp add del mod modTransition modShow">
        <pc:chgData name="Arthur Liu" userId="57266d67-1d41-4103-859a-8797e8098ce0" providerId="ADAL" clId="{80BAFFAC-2C0A-DA48-9C68-E7E03763732B}" dt="2022-08-03T05:25:20.982" v="798" actId="729"/>
        <pc:sldMkLst>
          <pc:docMk/>
          <pc:sldMk cId="502669920" sldId="402"/>
        </pc:sldMkLst>
        <pc:spChg chg="mod">
          <ac:chgData name="Arthur Liu" userId="57266d67-1d41-4103-859a-8797e8098ce0" providerId="ADAL" clId="{80BAFFAC-2C0A-DA48-9C68-E7E03763732B}" dt="2022-08-03T05:25:17.190" v="797" actId="14100"/>
          <ac:spMkLst>
            <pc:docMk/>
            <pc:sldMk cId="502669920" sldId="402"/>
            <ac:spMk id="2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25:15.389" v="796" actId="27636"/>
          <ac:spMkLst>
            <pc:docMk/>
            <pc:sldMk cId="502669920" sldId="402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502669920" sldId="402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502669920" sldId="402"/>
            <ac:spMk id="6" creationId="{3F9E1A0B-4B88-2843-9163-C52A46360EC8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26:23.875" v="831" actId="20577"/>
        <pc:sldMkLst>
          <pc:docMk/>
          <pc:sldMk cId="1806018324" sldId="403"/>
        </pc:sldMkLst>
        <pc:spChg chg="mod">
          <ac:chgData name="Arthur Liu" userId="57266d67-1d41-4103-859a-8797e8098ce0" providerId="ADAL" clId="{80BAFFAC-2C0A-DA48-9C68-E7E03763732B}" dt="2022-08-03T05:26:23.875" v="831" actId="20577"/>
          <ac:spMkLst>
            <pc:docMk/>
            <pc:sldMk cId="1806018324" sldId="403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1806018324" sldId="403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1806018324" sldId="403"/>
            <ac:spMk id="6" creationId="{D8249398-B741-7B46-A362-D474F572D296}"/>
          </ac:spMkLst>
        </pc:spChg>
      </pc:sldChg>
      <pc:sldChg chg="addSp delSp modSp add del modTransition">
        <pc:chgData name="Arthur Liu" userId="57266d67-1d41-4103-859a-8797e8098ce0" providerId="ADAL" clId="{80BAFFAC-2C0A-DA48-9C68-E7E03763732B}" dt="2022-08-03T04:59:48.961" v="287"/>
        <pc:sldMkLst>
          <pc:docMk/>
          <pc:sldMk cId="3650812469" sldId="404"/>
        </pc:sldMkLst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3650812469" sldId="404"/>
            <ac:spMk id="3" creationId="{585F4A88-ADB4-024D-8DB7-8B6CA9273535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3650812469" sldId="404"/>
            <ac:spMk id="5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27:22.964" v="870" actId="14100"/>
        <pc:sldMkLst>
          <pc:docMk/>
          <pc:sldMk cId="3187683248" sldId="405"/>
        </pc:sldMkLst>
        <pc:spChg chg="mod">
          <ac:chgData name="Arthur Liu" userId="57266d67-1d41-4103-859a-8797e8098ce0" providerId="ADAL" clId="{80BAFFAC-2C0A-DA48-9C68-E7E03763732B}" dt="2022-08-03T05:26:01.183" v="804" actId="14100"/>
          <ac:spMkLst>
            <pc:docMk/>
            <pc:sldMk cId="3187683248" sldId="405"/>
            <ac:spMk id="2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27:22.964" v="870" actId="14100"/>
          <ac:spMkLst>
            <pc:docMk/>
            <pc:sldMk cId="3187683248" sldId="405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3187683248" sldId="405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3187683248" sldId="405"/>
            <ac:spMk id="6" creationId="{FED5182C-AA6E-2446-9C56-922AC59BD673}"/>
          </ac:spMkLst>
        </pc:spChg>
      </pc:sldChg>
      <pc:sldChg chg="add">
        <pc:chgData name="Arthur Liu" userId="57266d67-1d41-4103-859a-8797e8098ce0" providerId="ADAL" clId="{80BAFFAC-2C0A-DA48-9C68-E7E03763732B}" dt="2022-08-03T05:28:57.338" v="876" actId="2890"/>
        <pc:sldMkLst>
          <pc:docMk/>
          <pc:sldMk cId="1845442144" sldId="406"/>
        </pc:sldMkLst>
      </pc:sldChg>
    </pc:docChg>
  </pc:docChgLst>
  <pc:docChgLst>
    <pc:chgData name="Arthur Liu" userId="57266d67-1d41-4103-859a-8797e8098ce0" providerId="ADAL" clId="{E900D44F-5D69-5640-9385-4F41FC6AEA46}"/>
    <pc:docChg chg="undo redo custSel addSld delSld modSld sldOrd">
      <pc:chgData name="Arthur Liu" userId="57266d67-1d41-4103-859a-8797e8098ce0" providerId="ADAL" clId="{E900D44F-5D69-5640-9385-4F41FC6AEA46}" dt="2022-07-22T16:41:16.579" v="4325" actId="14100"/>
      <pc:docMkLst>
        <pc:docMk/>
      </pc:docMkLst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778929904" sldId="256"/>
        </pc:sldMkLst>
        <pc:spChg chg="mod">
          <ac:chgData name="Arthur Liu" userId="57266d67-1d41-4103-859a-8797e8098ce0" providerId="ADAL" clId="{E900D44F-5D69-5640-9385-4F41FC6AEA46}" dt="2022-07-21T21:10:18.981" v="6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778929904" sldId="256"/>
            <ac:spMk id="5" creationId="{AB09A21A-A4A7-4445-8165-D92AB7AC2D1D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778929904" sldId="256"/>
            <ac:spMk id="6" creationId="{70168CF0-87C4-3A4C-9439-E2CC38C76F75}"/>
          </ac:spMkLst>
        </pc:spChg>
        <pc:picChg chg="del">
          <ac:chgData name="Arthur Liu" userId="57266d67-1d41-4103-859a-8797e8098ce0" providerId="ADAL" clId="{E900D44F-5D69-5640-9385-4F41FC6AEA46}" dt="2022-07-21T21:10:07.113" v="2" actId="478"/>
          <ac:picMkLst>
            <pc:docMk/>
            <pc:sldMk cId="778929904" sldId="256"/>
            <ac:picMk id="1026" creationId="{F9340E95-AEC2-4A43-BD44-C13D91DE4F7E}"/>
          </ac:picMkLst>
        </pc:picChg>
        <pc:picChg chg="add mod">
          <ac:chgData name="Arthur Liu" userId="57266d67-1d41-4103-859a-8797e8098ce0" providerId="ADAL" clId="{E900D44F-5D69-5640-9385-4F41FC6AEA46}" dt="2022-07-22T06:19:28.293" v="3169" actId="1076"/>
          <ac:picMkLst>
            <pc:docMk/>
            <pc:sldMk cId="778929904" sldId="256"/>
            <ac:picMk id="5122" creationId="{91025BE8-7CFD-6B4B-B350-4A6F1CEC2D17}"/>
          </ac:picMkLst>
        </pc:picChg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3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7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8"/>
        </pc:sldMkLst>
      </pc:sldChg>
    </pc:docChg>
  </pc:docChgLst>
  <pc:docChgLst>
    <pc:chgData name="Arthur Liu" userId="57266d67-1d41-4103-859a-8797e8098ce0" providerId="ADAL" clId="{C481C60D-7D72-4B95-83CF-EB5A019D896E}"/>
    <pc:docChg chg="modSld">
      <pc:chgData name="Arthur Liu" userId="57266d67-1d41-4103-859a-8797e8098ce0" providerId="ADAL" clId="{C481C60D-7D72-4B95-83CF-EB5A019D896E}" dt="2022-08-01T17:42:06.716" v="0"/>
      <pc:docMkLst>
        <pc:docMk/>
      </pc:docMkLst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1110552412" sldId="265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1110552412" sldId="265"/>
            <ac:inkMk id="4" creationId="{E744B8E3-9DDD-4ACA-8444-2645B09FDE08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2081974616" sldId="267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2081974616" sldId="267"/>
            <ac:inkMk id="6" creationId="{AC30DECD-CD3E-40C5-B58F-E66185124877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3670674472" sldId="268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3670674472" sldId="268"/>
            <ac:inkMk id="5" creationId="{FD3AB21C-F873-4CD2-B9D0-6425976F060A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3540248700" sldId="272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3540248700" sldId="272"/>
            <ac:inkMk id="5" creationId="{97788026-298E-4A5A-B8CD-ABF564DD495A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2540131655" sldId="275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2540131655" sldId="275"/>
            <ac:inkMk id="5" creationId="{DB2922F1-4E18-4495-94FE-4CDEC16A5DB2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2553839030" sldId="283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2553839030" sldId="283"/>
            <ac:inkMk id="6" creationId="{9A84AEA9-E986-40A1-87E0-4962F594DA3E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3402230054" sldId="293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3402230054" sldId="293"/>
            <ac:inkMk id="4" creationId="{F841CE40-80A9-4AD8-9BEE-18D9414AACC7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3157875752" sldId="295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3157875752" sldId="295"/>
            <ac:inkMk id="7" creationId="{5C37B8EB-DC0C-402C-9EC3-71E190BF6D3D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3273138400" sldId="299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3273138400" sldId="299"/>
            <ac:inkMk id="4" creationId="{6994B02F-E9B0-4782-A536-10726A3E391E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0" sldId="335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0" sldId="335"/>
            <ac:inkMk id="5" creationId="{1431900F-9D8C-457C-A112-33D449B013BF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0" sldId="337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0" sldId="337"/>
            <ac:inkMk id="5" creationId="{D431BEF9-AA12-42D2-9FE6-0B479E90D394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0" sldId="339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0" sldId="339"/>
            <ac:inkMk id="5" creationId="{5F10999C-B1D9-4D22-A832-1A75577207CF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0" sldId="340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0" sldId="340"/>
            <ac:inkMk id="5" creationId="{6DE47F01-EFA9-44C7-BF47-FC2CE32D321F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2046887572" sldId="362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2046887572" sldId="362"/>
            <ac:inkMk id="3" creationId="{986B8136-9152-45FB-9696-6A63ACC798DF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3124836811" sldId="376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3124836811" sldId="376"/>
            <ac:inkMk id="4" creationId="{3EBF7BF4-AA42-4EAF-8111-52176417CA29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1235696408" sldId="377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1235696408" sldId="377"/>
            <ac:inkMk id="4" creationId="{68DEE8CA-F96F-4338-9EA4-0167FAFA5765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2300196791" sldId="378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2300196791" sldId="378"/>
            <ac:inkMk id="5" creationId="{C08D735E-81C6-4DC1-8FBD-8B43872ED4FB}"/>
          </ac:inkMkLst>
        </pc:inkChg>
      </pc:sldChg>
      <pc:sldChg chg="addSp">
        <pc:chgData name="Arthur Liu" userId="57266d67-1d41-4103-859a-8797e8098ce0" providerId="ADAL" clId="{C481C60D-7D72-4B95-83CF-EB5A019D896E}" dt="2022-08-01T17:42:06.716" v="0"/>
        <pc:sldMkLst>
          <pc:docMk/>
          <pc:sldMk cId="2967857534" sldId="379"/>
        </pc:sldMkLst>
        <pc:inkChg chg="add">
          <ac:chgData name="Arthur Liu" userId="57266d67-1d41-4103-859a-8797e8098ce0" providerId="ADAL" clId="{C481C60D-7D72-4B95-83CF-EB5A019D896E}" dt="2022-08-01T17:42:06.716" v="0"/>
          <ac:inkMkLst>
            <pc:docMk/>
            <pc:sldMk cId="2967857534" sldId="379"/>
            <ac:inkMk id="5" creationId="{6F3FEEB9-A664-4B08-9345-B42842DE2E8C}"/>
          </ac:inkMkLst>
        </pc:inkChg>
      </pc:sldChg>
    </pc:docChg>
  </pc:docChgLst>
  <pc:docChgLst>
    <pc:chgData name="Arthur Liu" userId="57266d67-1d41-4103-859a-8797e8098ce0" providerId="ADAL" clId="{3AEB7901-0369-4E0E-B27B-6F86273AD5C6}"/>
    <pc:docChg chg="custSel addSld modSld">
      <pc:chgData name="Arthur Liu" userId="57266d67-1d41-4103-859a-8797e8098ce0" providerId="ADAL" clId="{3AEB7901-0369-4E0E-B27B-6F86273AD5C6}" dt="2022-07-20T17:41:59.097" v="529"/>
      <pc:docMkLst>
        <pc:docMk/>
      </pc:docMkLst>
      <pc:sldChg chg="addSp modSp">
        <pc:chgData name="Arthur Liu" userId="57266d67-1d41-4103-859a-8797e8098ce0" providerId="ADAL" clId="{3AEB7901-0369-4E0E-B27B-6F86273AD5C6}" dt="2022-07-20T07:00:15.343" v="2" actId="1076"/>
        <pc:sldMkLst>
          <pc:docMk/>
          <pc:sldMk cId="778929904" sldId="256"/>
        </pc:sldMkLst>
        <pc:picChg chg="add mod">
          <ac:chgData name="Arthur Liu" userId="57266d67-1d41-4103-859a-8797e8098ce0" providerId="ADAL" clId="{3AEB7901-0369-4E0E-B27B-6F86273AD5C6}" dt="2022-07-20T07:00:15.343" v="2" actId="1076"/>
          <ac:picMkLst>
            <pc:docMk/>
            <pc:sldMk cId="778929904" sldId="256"/>
            <ac:picMk id="1026" creationId="{F9340E95-AEC2-4A43-BD44-C13D91DE4F7E}"/>
          </ac:picMkLst>
        </pc:pic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37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37"/>
            <ac:inkMk id="2" creationId="{4683E94B-D197-4394-86B5-E8BE10172566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38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38"/>
            <ac:inkMk id="2" creationId="{7079447C-D9D1-42BF-B543-3A0C8D5F0B5E}"/>
          </ac:inkMkLst>
        </pc:inkChg>
      </pc:sldChg>
    </pc:docChg>
  </pc:docChgLst>
  <pc:docChgLst>
    <pc:chgData name="Arthur Liu" userId="57266d67-1d41-4103-859a-8797e8098ce0" providerId="ADAL" clId="{34E63369-D433-E049-A30B-342D88E78E36}"/>
    <pc:docChg chg="undo custSel addSld delSld modSld sldOrd modNotesMaster modHandout">
      <pc:chgData name="Arthur Liu" userId="57266d67-1d41-4103-859a-8797e8098ce0" providerId="ADAL" clId="{34E63369-D433-E049-A30B-342D88E78E36}" dt="2022-07-29T02:08:19.355" v="2723"/>
      <pc:docMkLst>
        <pc:docMk/>
      </pc:docMkLst>
      <pc:sldChg chg="addSp delSp modSp mod">
        <pc:chgData name="Arthur Liu" userId="57266d67-1d41-4103-859a-8797e8098ce0" providerId="ADAL" clId="{34E63369-D433-E049-A30B-342D88E78E36}" dt="2022-07-29T00:45:16.074" v="2544" actId="1076"/>
        <pc:sldMkLst>
          <pc:docMk/>
          <pc:sldMk cId="778929904" sldId="256"/>
        </pc:sldMkLst>
        <pc:spChg chg="mod">
          <ac:chgData name="Arthur Liu" userId="57266d67-1d41-4103-859a-8797e8098ce0" providerId="ADAL" clId="{34E63369-D433-E049-A30B-342D88E78E36}" dt="2022-07-27T21:32:20.142" v="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4" creationId="{B3278DE8-3461-0749-92EC-812E5405E8E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5" creationId="{CD7645A9-210D-564B-BED0-10795C5C040D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8929904" sldId="256"/>
            <ac:spMk id="6" creationId="{B1847AB2-E715-C64B-8D09-0CE7F2CC95AC}"/>
          </ac:spMkLst>
        </pc:spChg>
        <pc:picChg chg="del">
          <ac:chgData name="Arthur Liu" userId="57266d67-1d41-4103-859a-8797e8098ce0" providerId="ADAL" clId="{34E63369-D433-E049-A30B-342D88E78E36}" dt="2022-07-28T19:46:42.170" v="23" actId="478"/>
          <ac:picMkLst>
            <pc:docMk/>
            <pc:sldMk cId="778929904" sldId="256"/>
            <ac:picMk id="1026" creationId="{27094318-FB68-BD46-8109-29B338B776F0}"/>
          </ac:picMkLst>
        </pc:picChg>
        <pc:picChg chg="add mod">
          <ac:chgData name="Arthur Liu" userId="57266d67-1d41-4103-859a-8797e8098ce0" providerId="ADAL" clId="{34E63369-D433-E049-A30B-342D88E78E36}" dt="2022-07-29T00:45:16.074" v="2544" actId="1076"/>
          <ac:picMkLst>
            <pc:docMk/>
            <pc:sldMk cId="778929904" sldId="256"/>
            <ac:picMk id="2050" creationId="{CEDCF5C2-B8F0-9C4D-A95E-6FC701BF741A}"/>
          </ac:picMkLst>
        </pc:pic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760202735" sldId="261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83437956" sldId="262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074353822" sldId="278"/>
        </pc:sldMkLst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806647369" sldId="284"/>
        </pc:sldMkLst>
        <pc:spChg chg="mod">
          <ac:chgData name="Arthur Liu" userId="57266d67-1d41-4103-859a-8797e8098ce0" providerId="ADAL" clId="{34E63369-D433-E049-A30B-342D88E78E36}" dt="2022-07-29T00:10:35.658" v="2287" actId="20577"/>
          <ac:spMkLst>
            <pc:docMk/>
            <pc:sldMk cId="1806647369" sldId="284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806647369" sldId="284"/>
            <ac:spMk id="4" creationId="{65461767-A14A-EB49-8EC6-C10805B2DAE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806647369" sldId="284"/>
            <ac:spMk id="5" creationId="{126DAC43-4DE8-1A49-800C-C00BB8848408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300595869" sldId="285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1450800531" sldId="287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200717958" sldId="290"/>
        </pc:sldMkLst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096750193" sldId="294"/>
        </pc:sldMkLst>
        <pc:spChg chg="mod">
          <ac:chgData name="Arthur Liu" userId="57266d67-1d41-4103-859a-8797e8098ce0" providerId="ADAL" clId="{34E63369-D433-E049-A30B-342D88E78E36}" dt="2022-07-29T00:20:25.930" v="2526" actId="20577"/>
          <ac:spMkLst>
            <pc:docMk/>
            <pc:sldMk cId="1096750193" sldId="294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096750193" sldId="294"/>
            <ac:spMk id="4" creationId="{200C2031-BACE-DA46-8337-F89A91A91B17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096750193" sldId="294"/>
            <ac:spMk id="5" creationId="{75F51CF3-FE0C-A54C-A1C9-B3470C292880}"/>
          </ac:spMkLst>
        </pc:spChg>
      </pc:sldChg>
      <pc:sldChg chg="modSp add mod">
        <pc:chgData name="Arthur Liu" userId="57266d67-1d41-4103-859a-8797e8098ce0" providerId="ADAL" clId="{34E63369-D433-E049-A30B-342D88E78E36}" dt="2022-07-28T23:34:06.694" v="922" actId="20577"/>
        <pc:sldMkLst>
          <pc:docMk/>
          <pc:sldMk cId="3157875752" sldId="295"/>
        </pc:sldMkLst>
        <pc:spChg chg="mod">
          <ac:chgData name="Arthur Liu" userId="57266d67-1d41-4103-859a-8797e8098ce0" providerId="ADAL" clId="{34E63369-D433-E049-A30B-342D88E78E36}" dt="2022-07-28T23:34:06.694" v="922" actId="20577"/>
          <ac:spMkLst>
            <pc:docMk/>
            <pc:sldMk cId="3157875752" sldId="295"/>
            <ac:spMk id="3" creationId="{7A2DBCD4-5CA4-2342-B665-E0C2960292AC}"/>
          </ac:spMkLst>
        </pc:spChg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777734522" sldId="296"/>
        </pc:sldMkLst>
        <pc:spChg chg="mod">
          <ac:chgData name="Arthur Liu" userId="57266d67-1d41-4103-859a-8797e8098ce0" providerId="ADAL" clId="{34E63369-D433-E049-A30B-342D88E78E36}" dt="2022-07-29T00:18:47.934" v="2483" actId="20577"/>
          <ac:spMkLst>
            <pc:docMk/>
            <pc:sldMk cId="1777734522" sldId="29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77734522" sldId="296"/>
            <ac:spMk id="4" creationId="{FDF4D954-958C-3E4D-BCC6-A21A900F3485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77734522" sldId="296"/>
            <ac:spMk id="5" creationId="{259BDE2E-F16C-D44E-986A-E90E9FE49124}"/>
          </ac:spMkLst>
        </pc:spChg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741866549" sldId="297"/>
        </pc:sldMkLst>
        <pc:spChg chg="mod">
          <ac:chgData name="Arthur Liu" userId="57266d67-1d41-4103-859a-8797e8098ce0" providerId="ADAL" clId="{34E63369-D433-E049-A30B-342D88E78E36}" dt="2022-07-29T00:18:11.370" v="2454" actId="20577"/>
          <ac:spMkLst>
            <pc:docMk/>
            <pc:sldMk cId="1741866549" sldId="297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41866549" sldId="297"/>
            <ac:spMk id="4" creationId="{24A6A63A-5FF1-F943-A7CF-B062BE335182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41866549" sldId="297"/>
            <ac:spMk id="5" creationId="{1AF160EB-8043-D743-BD0F-F087A04E61AF}"/>
          </ac:spMkLst>
        </pc:spChg>
      </pc:sldChg>
      <pc:sldChg chg="addSp modSp add mod ord">
        <pc:chgData name="Arthur Liu" userId="57266d67-1d41-4103-859a-8797e8098ce0" providerId="ADAL" clId="{34E63369-D433-E049-A30B-342D88E78E36}" dt="2022-07-29T01:49:13.558" v="2719" actId="20577"/>
        <pc:sldMkLst>
          <pc:docMk/>
          <pc:sldMk cId="3415650292" sldId="298"/>
        </pc:sldMkLst>
        <pc:spChg chg="mod">
          <ac:chgData name="Arthur Liu" userId="57266d67-1d41-4103-859a-8797e8098ce0" providerId="ADAL" clId="{34E63369-D433-E049-A30B-342D88E78E36}" dt="2022-07-29T01:49:13.558" v="2719" actId="20577"/>
          <ac:spMkLst>
            <pc:docMk/>
            <pc:sldMk cId="3415650292" sldId="298"/>
            <ac:spMk id="2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415650292" sldId="298"/>
            <ac:spMk id="4" creationId="{36160CF8-CD3C-4042-B7DC-043D73401884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415650292" sldId="298"/>
            <ac:spMk id="5" creationId="{804CD54C-4F2C-C24E-9FB5-DDAE96864E05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2:21:59.114" v="131" actId="2696"/>
        <pc:sldMkLst>
          <pc:docMk/>
          <pc:sldMk cId="0" sldId="323"/>
        </pc:sldMkLst>
        <pc:spChg chg="mod">
          <ac:chgData name="Arthur Liu" userId="57266d67-1d41-4103-859a-8797e8098ce0" providerId="ADAL" clId="{34E63369-D433-E049-A30B-342D88E78E36}" dt="2022-07-28T19:47:46.024" v="54" actId="27636"/>
          <ac:spMkLst>
            <pc:docMk/>
            <pc:sldMk cId="0" sldId="323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3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3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3"/>
            <ac:spMk id="6" creationId="{2CE956E6-BCAF-D941-8EEC-4B6F08FCF04F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3"/>
            <ac:spMk id="7" creationId="{F3CCC520-6251-4446-9794-E9DF2CEEE60E}"/>
          </ac:spMkLst>
        </pc:spChg>
      </pc:sldChg>
      <pc:sldChg chg="addSp delSp modSp add mod modTransition">
        <pc:chgData name="Arthur Liu" userId="57266d67-1d41-4103-859a-8797e8098ce0" providerId="ADAL" clId="{34E63369-D433-E049-A30B-342D88E78E36}" dt="2022-07-28T22:22:35.755" v="165" actId="478"/>
        <pc:sldMkLst>
          <pc:docMk/>
          <pc:sldMk cId="0" sldId="324"/>
        </pc:sldMkLst>
        <pc:spChg chg="mod">
          <ac:chgData name="Arthur Liu" userId="57266d67-1d41-4103-859a-8797e8098ce0" providerId="ADAL" clId="{34E63369-D433-E049-A30B-342D88E78E36}" dt="2022-07-28T19:48:41.051" v="59" actId="20577"/>
          <ac:spMkLst>
            <pc:docMk/>
            <pc:sldMk cId="0" sldId="324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4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4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4"/>
            <ac:spMk id="6" creationId="{9A010FFF-4737-4745-97FD-48F0F6A9FEFA}"/>
          </ac:spMkLst>
        </pc:spChg>
        <pc:spChg chg="mod">
          <ac:chgData name="Arthur Liu" userId="57266d67-1d41-4103-859a-8797e8098ce0" providerId="ADAL" clId="{34E63369-D433-E049-A30B-342D88E78E36}" dt="2022-07-28T19:50:32.248" v="67" actId="113"/>
          <ac:spMkLst>
            <pc:docMk/>
            <pc:sldMk cId="0" sldId="324"/>
            <ac:spMk id="7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2:22:35.755" v="165" actId="478"/>
          <ac:spMkLst>
            <pc:docMk/>
            <pc:sldMk cId="0" sldId="324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7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4"/>
            <ac:spMk id="28" creationId="{F4ACA20D-1050-C148-A914-64E7DA9DCA2F}"/>
          </ac:spMkLst>
        </pc:spChg>
        <pc:grpChg chg="mod">
          <ac:chgData name="Arthur Liu" userId="57266d67-1d41-4103-859a-8797e8098ce0" providerId="ADAL" clId="{34E63369-D433-E049-A30B-342D88E78E36}" dt="2022-07-28T19:48:51.960" v="60" actId="1076"/>
          <ac:grpSpMkLst>
            <pc:docMk/>
            <pc:sldMk cId="0" sldId="324"/>
            <ac:grpSpMk id="9" creationId="{00000000-0000-0000-0000-000000000000}"/>
          </ac:grpSpMkLst>
        </pc:grpChg>
      </pc:sldChg>
      <pc:sldChg chg="addSp delSp modSp add mod modTransition">
        <pc:chgData name="Arthur Liu" userId="57266d67-1d41-4103-859a-8797e8098ce0" providerId="ADAL" clId="{34E63369-D433-E049-A30B-342D88E78E36}" dt="2022-07-28T19:50:44.754" v="68" actId="14100"/>
        <pc:sldMkLst>
          <pc:docMk/>
          <pc:sldMk cId="0" sldId="325"/>
        </pc:sldMkLst>
        <pc:spChg chg="mod">
          <ac:chgData name="Arthur Liu" userId="57266d67-1d41-4103-859a-8797e8098ce0" providerId="ADAL" clId="{34E63369-D433-E049-A30B-342D88E78E36}" dt="2022-07-28T19:50:44.754" v="68" actId="14100"/>
          <ac:spMkLst>
            <pc:docMk/>
            <pc:sldMk cId="0" sldId="325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5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5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5"/>
            <ac:spMk id="6" creationId="{4EDA5316-E383-EA4E-B022-71A23E5A9F6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5"/>
            <ac:spMk id="7" creationId="{CBDE41BF-877E-F445-9FD8-D6A7856E94E4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27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28"/>
        </pc:sldMkLst>
      </pc:sldChg>
      <pc:sldChg chg="addSp delSp modSp add mod modTransition modAnim">
        <pc:chgData name="Arthur Liu" userId="57266d67-1d41-4103-859a-8797e8098ce0" providerId="ADAL" clId="{34E63369-D433-E049-A30B-342D88E78E36}" dt="2022-07-28T23:27:36.867" v="804"/>
        <pc:sldMkLst>
          <pc:docMk/>
          <pc:sldMk cId="0" sldId="330"/>
        </pc:sldMkLst>
        <pc:spChg chg="mod">
          <ac:chgData name="Arthur Liu" userId="57266d67-1d41-4103-859a-8797e8098ce0" providerId="ADAL" clId="{34E63369-D433-E049-A30B-342D88E78E36}" dt="2022-07-28T23:27:25.740" v="803" actId="20577"/>
          <ac:spMkLst>
            <pc:docMk/>
            <pc:sldMk cId="0" sldId="330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0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0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0"/>
            <ac:spMk id="6" creationId="{CB88CC66-969E-8449-8249-320E377905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0"/>
            <ac:spMk id="7" creationId="{BD2F154F-B63B-3F43-96AC-611A2923F3DC}"/>
          </ac:spMkLst>
        </pc:spChg>
        <pc:spChg chg="add mod">
          <ac:chgData name="Arthur Liu" userId="57266d67-1d41-4103-859a-8797e8098ce0" providerId="ADAL" clId="{34E63369-D433-E049-A30B-342D88E78E36}" dt="2022-07-28T23:26:30.568" v="777" actId="1035"/>
          <ac:spMkLst>
            <pc:docMk/>
            <pc:sldMk cId="0" sldId="330"/>
            <ac:spMk id="9" creationId="{E490222E-9AA7-D047-AFA1-58529AACE980}"/>
          </ac:spMkLst>
        </pc:spChg>
        <pc:spChg chg="add mod">
          <ac:chgData name="Arthur Liu" userId="57266d67-1d41-4103-859a-8797e8098ce0" providerId="ADAL" clId="{34E63369-D433-E049-A30B-342D88E78E36}" dt="2022-07-28T23:27:23.843" v="800" actId="1076"/>
          <ac:spMkLst>
            <pc:docMk/>
            <pc:sldMk cId="0" sldId="330"/>
            <ac:spMk id="10" creationId="{B7760D52-CF53-7448-84F6-09CA1649E38E}"/>
          </ac:spMkLst>
        </pc:spChg>
        <pc:spChg chg="add mod">
          <ac:chgData name="Arthur Liu" userId="57266d67-1d41-4103-859a-8797e8098ce0" providerId="ADAL" clId="{34E63369-D433-E049-A30B-342D88E78E36}" dt="2022-07-28T23:26:47.217" v="790" actId="1037"/>
          <ac:spMkLst>
            <pc:docMk/>
            <pc:sldMk cId="0" sldId="330"/>
            <ac:spMk id="11" creationId="{104B0CAB-7F57-C047-8C3C-45C0073F6FF0}"/>
          </ac:spMkLst>
        </pc:spChg>
      </pc:sldChg>
      <pc:sldChg chg="addSp delSp modSp add mod modTransition">
        <pc:chgData name="Arthur Liu" userId="57266d67-1d41-4103-859a-8797e8098ce0" providerId="ADAL" clId="{34E63369-D433-E049-A30B-342D88E78E36}" dt="2022-07-28T23:28:19.216" v="812" actId="20577"/>
        <pc:sldMkLst>
          <pc:docMk/>
          <pc:sldMk cId="0" sldId="331"/>
        </pc:sldMkLst>
        <pc:spChg chg="mod">
          <ac:chgData name="Arthur Liu" userId="57266d67-1d41-4103-859a-8797e8098ce0" providerId="ADAL" clId="{34E63369-D433-E049-A30B-342D88E78E36}" dt="2022-07-28T23:28:19.216" v="812" actId="20577"/>
          <ac:spMkLst>
            <pc:docMk/>
            <pc:sldMk cId="0" sldId="331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1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1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1"/>
            <ac:spMk id="6" creationId="{F4A313B8-77D6-E345-BF95-7AC1F8AEBCF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1"/>
            <ac:spMk id="7" creationId="{067768B4-A8D8-2243-9276-9F9D3EAA89C9}"/>
          </ac:spMkLst>
        </pc:spChg>
      </pc:sldChg>
      <pc:sldChg chg="addSp delSp modSp add mod modTransition modAnim">
        <pc:chgData name="Arthur Liu" userId="57266d67-1d41-4103-859a-8797e8098ce0" providerId="ADAL" clId="{34E63369-D433-E049-A30B-342D88E78E36}" dt="2022-07-28T23:33:06.744" v="902" actId="403"/>
        <pc:sldMkLst>
          <pc:docMk/>
          <pc:sldMk cId="0" sldId="332"/>
        </pc:sldMkLst>
        <pc:spChg chg="mod">
          <ac:chgData name="Arthur Liu" userId="57266d67-1d41-4103-859a-8797e8098ce0" providerId="ADAL" clId="{34E63369-D433-E049-A30B-342D88E78E36}" dt="2022-07-28T23:28:41.820" v="831" actId="20577"/>
          <ac:spMkLst>
            <pc:docMk/>
            <pc:sldMk cId="0" sldId="332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3:06.744" v="902" actId="403"/>
          <ac:spMkLst>
            <pc:docMk/>
            <pc:sldMk cId="0" sldId="332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2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2"/>
            <ac:spMk id="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1:32.869" v="892"/>
          <ac:spMkLst>
            <pc:docMk/>
            <pc:sldMk cId="0" sldId="332"/>
            <ac:spMk id="7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2"/>
            <ac:spMk id="8" creationId="{7459D91C-EF72-0D46-9BB1-2DB9824363AC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2"/>
            <ac:spMk id="9" creationId="{377EEC9C-4A0B-5848-9871-34F7FF1A902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32:48.770" v="901" actId="14100"/>
        <pc:sldMkLst>
          <pc:docMk/>
          <pc:sldMk cId="0" sldId="333"/>
        </pc:sldMkLst>
        <pc:spChg chg="mod">
          <ac:chgData name="Arthur Liu" userId="57266d67-1d41-4103-859a-8797e8098ce0" providerId="ADAL" clId="{34E63369-D433-E049-A30B-342D88E78E36}" dt="2022-07-28T23:32:48.770" v="901" actId="14100"/>
          <ac:spMkLst>
            <pc:docMk/>
            <pc:sldMk cId="0" sldId="333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3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3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3"/>
            <ac:spMk id="6" creationId="{55C2760C-2C37-6C47-98E6-5318E996827C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3"/>
            <ac:spMk id="7" creationId="{22F0DA36-16C0-9440-9293-FA3A5CE22E25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34"/>
        </pc:sldMkLst>
      </pc:sldChg>
      <pc:sldChg chg="addSp delSp modSp add del mod modTransition modAnim">
        <pc:chgData name="Arthur Liu" userId="57266d67-1d41-4103-859a-8797e8098ce0" providerId="ADAL" clId="{34E63369-D433-E049-A30B-342D88E78E36}" dt="2022-07-29T00:09:26.470" v="2249" actId="2696"/>
        <pc:sldMkLst>
          <pc:docMk/>
          <pc:sldMk cId="0" sldId="336"/>
        </pc:sldMkLst>
        <pc:spChg chg="mod">
          <ac:chgData name="Arthur Liu" userId="57266d67-1d41-4103-859a-8797e8098ce0" providerId="ADAL" clId="{34E63369-D433-E049-A30B-342D88E78E36}" dt="2022-07-28T23:45:05.360" v="1396" actId="20577"/>
          <ac:spMkLst>
            <pc:docMk/>
            <pc:sldMk cId="0" sldId="336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6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6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6"/>
            <ac:spMk id="6" creationId="{7A22E99B-35D2-6A42-B8E6-51416D3AD008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6"/>
            <ac:spMk id="7" creationId="{89A58121-4B70-8448-8747-3C146DB0F57F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09:47.192" v="2250" actId="404"/>
        <pc:sldMkLst>
          <pc:docMk/>
          <pc:sldMk cId="0" sldId="337"/>
        </pc:sldMkLst>
        <pc:spChg chg="mod">
          <ac:chgData name="Arthur Liu" userId="57266d67-1d41-4103-859a-8797e8098ce0" providerId="ADAL" clId="{34E63369-D433-E049-A30B-342D88E78E36}" dt="2022-07-29T00:09:47.192" v="2250" actId="404"/>
          <ac:spMkLst>
            <pc:docMk/>
            <pc:sldMk cId="0" sldId="337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7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7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7"/>
            <ac:spMk id="6" creationId="{24D01F3C-EB5D-CD44-93E9-BF31F484AD5B}"/>
          </ac:spMkLst>
        </pc:spChg>
        <pc:spChg chg="mod">
          <ac:chgData name="Arthur Liu" userId="57266d67-1d41-4103-859a-8797e8098ce0" providerId="ADAL" clId="{34E63369-D433-E049-A30B-342D88E78E36}" dt="2022-07-28T23:45:44.376" v="1404" actId="11"/>
          <ac:spMkLst>
            <pc:docMk/>
            <pc:sldMk cId="0" sldId="337"/>
            <ac:spMk id="7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7"/>
            <ac:spMk id="8" creationId="{15E8E6A7-1D90-FF43-8B87-A92DF3140378}"/>
          </ac:spMkLst>
        </pc:spChg>
      </pc:sldChg>
      <pc:sldChg chg="addSp delSp modSp add del mod ord modTransition modNotesTx">
        <pc:chgData name="Arthur Liu" userId="57266d67-1d41-4103-859a-8797e8098ce0" providerId="ADAL" clId="{34E63369-D433-E049-A30B-342D88E78E36}" dt="2022-07-29T01:52:43.544" v="2720" actId="20578"/>
        <pc:sldMkLst>
          <pc:docMk/>
          <pc:sldMk cId="0" sldId="338"/>
        </pc:sldMkLst>
        <pc:spChg chg="mod">
          <ac:chgData name="Arthur Liu" userId="57266d67-1d41-4103-859a-8797e8098ce0" providerId="ADAL" clId="{34E63369-D433-E049-A30B-342D88E78E36}" dt="2022-07-28T23:54:59.134" v="2107" actId="14100"/>
          <ac:spMkLst>
            <pc:docMk/>
            <pc:sldMk cId="0" sldId="338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8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8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8"/>
            <ac:spMk id="6" creationId="{BB24B773-5F4A-FF4C-B8E0-4FDD79D7DF9A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8"/>
            <ac:spMk id="17" creationId="{7ABCE048-2CFB-0547-A3DE-13ACF3F39AD7}"/>
          </ac:spMkLst>
        </pc:spChg>
        <pc:spChg chg="mod">
          <ac:chgData name="Arthur Liu" userId="57266d67-1d41-4103-859a-8797e8098ce0" providerId="ADAL" clId="{34E63369-D433-E049-A30B-342D88E78E36}" dt="2022-07-28T23:55:42.379" v="2150" actId="14100"/>
          <ac:spMkLst>
            <pc:docMk/>
            <pc:sldMk cId="0" sldId="338"/>
            <ac:spMk id="2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2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2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4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4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5:47.127" v="2151" actId="20577"/>
          <ac:spMkLst>
            <pc:docMk/>
            <pc:sldMk cId="0" sldId="338"/>
            <ac:spMk id="6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06.677" v="2152" actId="14100"/>
          <ac:spMkLst>
            <pc:docMk/>
            <pc:sldMk cId="0" sldId="338"/>
            <ac:spMk id="61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57:38.928" v="2184" actId="1076"/>
        <pc:sldMkLst>
          <pc:docMk/>
          <pc:sldMk cId="0" sldId="339"/>
        </pc:sldMkLst>
        <pc:spChg chg="mod">
          <ac:chgData name="Arthur Liu" userId="57266d67-1d41-4103-859a-8797e8098ce0" providerId="ADAL" clId="{34E63369-D433-E049-A30B-342D88E78E36}" dt="2022-07-28T23:56:29.574" v="2162" actId="404"/>
          <ac:spMkLst>
            <pc:docMk/>
            <pc:sldMk cId="0" sldId="339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9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9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9"/>
            <ac:spMk id="6" creationId="{2B234A47-4D16-8E45-BD58-27E63BD8E034}"/>
          </ac:spMkLst>
        </pc:spChg>
        <pc:spChg chg="mod">
          <ac:chgData name="Arthur Liu" userId="57266d67-1d41-4103-859a-8797e8098ce0" providerId="ADAL" clId="{34E63369-D433-E049-A30B-342D88E78E36}" dt="2022-07-28T23:57:38.928" v="2184" actId="1076"/>
          <ac:spMkLst>
            <pc:docMk/>
            <pc:sldMk cId="0" sldId="339"/>
            <ac:spMk id="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7:12.871" v="2173" actId="14100"/>
          <ac:spMkLst>
            <pc:docMk/>
            <pc:sldMk cId="0" sldId="339"/>
            <ac:spMk id="8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9"/>
            <ac:spMk id="9" creationId="{51F70B49-F858-804C-9221-2718A874F386}"/>
          </ac:spMkLst>
        </pc:spChg>
      </pc:sldChg>
      <pc:sldChg chg="addSp delSp modSp add del mod modTransition modShow">
        <pc:chgData name="Arthur Liu" userId="57266d67-1d41-4103-859a-8797e8098ce0" providerId="ADAL" clId="{34E63369-D433-E049-A30B-342D88E78E36}" dt="2022-07-29T00:16:16.438" v="2447" actId="2696"/>
        <pc:sldMkLst>
          <pc:docMk/>
          <pc:sldMk cId="0" sldId="340"/>
        </pc:sldMkLst>
        <pc:spChg chg="mod">
          <ac:chgData name="Arthur Liu" userId="57266d67-1d41-4103-859a-8797e8098ce0" providerId="ADAL" clId="{34E63369-D433-E049-A30B-342D88E78E36}" dt="2022-07-28T23:58:23.173" v="2196" actId="27636"/>
          <ac:spMkLst>
            <pc:docMk/>
            <pc:sldMk cId="0" sldId="340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0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0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0"/>
            <ac:spMk id="6" creationId="{F7E9395E-E0B5-B245-9BD2-8754A18ED24C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0"/>
            <ac:spMk id="17" creationId="{8DE07CDD-6E7F-2445-9F9A-3B4C02B79750}"/>
          </ac:spMkLst>
        </pc:spChg>
        <pc:spChg chg="mod">
          <ac:chgData name="Arthur Liu" userId="57266d67-1d41-4103-859a-8797e8098ce0" providerId="ADAL" clId="{34E63369-D433-E049-A30B-342D88E78E36}" dt="2022-07-28T23:57:49.418" v="2187" actId="14100"/>
          <ac:spMkLst>
            <pc:docMk/>
            <pc:sldMk cId="0" sldId="340"/>
            <ac:spMk id="21" creationId="{00000000-0000-0000-0000-000000000000}"/>
          </ac:spMkLst>
        </pc:spChg>
      </pc:sldChg>
      <pc:sldChg chg="modSp del mod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42"/>
        </pc:sldMkLst>
        <pc:spChg chg="mod">
          <ac:chgData name="Arthur Liu" userId="57266d67-1d41-4103-859a-8797e8098ce0" providerId="ADAL" clId="{34E63369-D433-E049-A30B-342D88E78E36}" dt="2022-07-28T19:42:58.363" v="22" actId="20577"/>
          <ac:spMkLst>
            <pc:docMk/>
            <pc:sldMk cId="0" sldId="342"/>
            <ac:spMk id="3" creationId="{00000000-0000-0000-0000-000000000000}"/>
          </ac:spMkLst>
        </pc:spChg>
      </pc:sldChg>
      <pc:sldChg chg="modSp del mod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43"/>
        </pc:sldMkLst>
        <pc:picChg chg="mod">
          <ac:chgData name="Arthur Liu" userId="57266d67-1d41-4103-859a-8797e8098ce0" providerId="ADAL" clId="{34E63369-D433-E049-A30B-342D88E78E36}" dt="2022-07-28T19:42:12.704" v="5" actId="14100"/>
          <ac:picMkLst>
            <pc:docMk/>
            <pc:sldMk cId="0" sldId="343"/>
            <ac:picMk id="1028" creationId="{00000000-0000-0000-0000-000000000000}"/>
          </ac:picMkLst>
        </pc:pic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47"/>
        </pc:sldMkLst>
      </pc:sldChg>
      <pc:sldChg chg="addSp delSp modSp add del mod modTransition">
        <pc:chgData name="Arthur Liu" userId="57266d67-1d41-4103-859a-8797e8098ce0" providerId="ADAL" clId="{34E63369-D433-E049-A30B-342D88E78E36}" dt="2022-07-29T00:17:52.614" v="2450" actId="2696"/>
        <pc:sldMkLst>
          <pc:docMk/>
          <pc:sldMk cId="0" sldId="348"/>
        </pc:sldMkLst>
        <pc:spChg chg="mod">
          <ac:chgData name="Arthur Liu" userId="57266d67-1d41-4103-859a-8797e8098ce0" providerId="ADAL" clId="{34E63369-D433-E049-A30B-342D88E78E36}" dt="2022-07-28T19:47:38.589" v="39" actId="27636"/>
          <ac:spMkLst>
            <pc:docMk/>
            <pc:sldMk cId="0" sldId="348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8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8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8"/>
            <ac:spMk id="11" creationId="{DF53498A-316F-574B-9BAD-E3C562014F6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8"/>
            <ac:spMk id="16" creationId="{3B3B30E5-5546-E746-B7DB-4192020E20DE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17:52.614" v="2450" actId="2696"/>
        <pc:sldMkLst>
          <pc:docMk/>
          <pc:sldMk cId="0" sldId="349"/>
        </pc:sldMkLst>
        <pc:spChg chg="mod">
          <ac:chgData name="Arthur Liu" userId="57266d67-1d41-4103-859a-8797e8098ce0" providerId="ADAL" clId="{34E63369-D433-E049-A30B-342D88E78E36}" dt="2022-07-28T19:47:38.629" v="40" actId="27636"/>
          <ac:spMkLst>
            <pc:docMk/>
            <pc:sldMk cId="0" sldId="349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9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9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9"/>
            <ac:spMk id="6" creationId="{D0C93892-AF39-2B45-ADAB-847A0E884B7F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9"/>
            <ac:spMk id="7" creationId="{4F932832-E127-8645-8013-790A65D743BE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3731267315" sldId="349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1194596763" sldId="350"/>
        </pc:sldMkLst>
      </pc:sldChg>
      <pc:sldChg chg="addSp delSp modSp add mod modTransition">
        <pc:chgData name="Arthur Liu" userId="57266d67-1d41-4103-859a-8797e8098ce0" providerId="ADAL" clId="{34E63369-D433-E049-A30B-342D88E78E36}" dt="2022-07-28T19:52:52.722" v="78" actId="1076"/>
        <pc:sldMkLst>
          <pc:docMk/>
          <pc:sldMk cId="774255700" sldId="352"/>
        </pc:sldMkLst>
        <pc:spChg chg="mod">
          <ac:chgData name="Arthur Liu" userId="57266d67-1d41-4103-859a-8797e8098ce0" providerId="ADAL" clId="{34E63369-D433-E049-A30B-342D88E78E36}" dt="2022-07-28T19:51:01.402" v="70" actId="27636"/>
          <ac:spMkLst>
            <pc:docMk/>
            <pc:sldMk cId="774255700" sldId="352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4255700" sldId="352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4255700" sldId="352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4255700" sldId="352"/>
            <ac:spMk id="6" creationId="{065379D9-3E1C-B04A-B770-7861D63E57E0}"/>
          </ac:spMkLst>
        </pc:spChg>
        <pc:spChg chg="mod">
          <ac:chgData name="Arthur Liu" userId="57266d67-1d41-4103-859a-8797e8098ce0" providerId="ADAL" clId="{34E63369-D433-E049-A30B-342D88E78E36}" dt="2022-07-28T19:52:52.722" v="78" actId="1076"/>
          <ac:spMkLst>
            <pc:docMk/>
            <pc:sldMk cId="774255700" sldId="352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51:07.089" v="71" actId="1076"/>
          <ac:spMkLst>
            <pc:docMk/>
            <pc:sldMk cId="774255700" sldId="352"/>
            <ac:spMk id="10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4255700" sldId="352"/>
            <ac:spMk id="11" creationId="{BC747C36-4ABA-A949-8D3B-913216B9F485}"/>
          </ac:spMkLst>
        </pc:spChg>
        <pc:picChg chg="mod">
          <ac:chgData name="Arthur Liu" userId="57266d67-1d41-4103-859a-8797e8098ce0" providerId="ADAL" clId="{34E63369-D433-E049-A30B-342D88E78E36}" dt="2022-07-28T19:51:07.089" v="71" actId="1076"/>
          <ac:picMkLst>
            <pc:docMk/>
            <pc:sldMk cId="774255700" sldId="352"/>
            <ac:picMk id="7" creationId="{00000000-0000-0000-0000-000000000000}"/>
          </ac:picMkLst>
        </pc:picChg>
        <pc:picChg chg="del mod">
          <ac:chgData name="Arthur Liu" userId="57266d67-1d41-4103-859a-8797e8098ce0" providerId="ADAL" clId="{34E63369-D433-E049-A30B-342D88E78E36}" dt="2022-07-28T19:51:34.662" v="72" actId="478"/>
          <ac:picMkLst>
            <pc:docMk/>
            <pc:sldMk cId="774255700" sldId="352"/>
            <ac:picMk id="9" creationId="{00000000-0000-0000-0000-000000000000}"/>
          </ac:picMkLst>
        </pc:picChg>
        <pc:picChg chg="add mod">
          <ac:chgData name="Arthur Liu" userId="57266d67-1d41-4103-859a-8797e8098ce0" providerId="ADAL" clId="{34E63369-D433-E049-A30B-342D88E78E36}" dt="2022-07-28T19:51:47.083" v="76" actId="1076"/>
          <ac:picMkLst>
            <pc:docMk/>
            <pc:sldMk cId="774255700" sldId="352"/>
            <ac:picMk id="1026" creationId="{D57CD6F8-5340-3F45-97C4-0A0008919306}"/>
          </ac:picMkLst>
        </pc:picChg>
      </pc:sldChg>
      <pc:sldChg chg="addSp delSp modSp add mod modTransition">
        <pc:chgData name="Arthur Liu" userId="57266d67-1d41-4103-859a-8797e8098ce0" providerId="ADAL" clId="{34E63369-D433-E049-A30B-342D88E78E36}" dt="2022-07-28T22:26:18.015" v="197" actId="1076"/>
        <pc:sldMkLst>
          <pc:docMk/>
          <pc:sldMk cId="4094898392" sldId="354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94898392" sldId="354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94898392" sldId="354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94898392" sldId="354"/>
            <ac:spMk id="4" creationId="{85E10E88-CAEB-2C41-896F-598B7C4F83CF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94898392" sldId="354"/>
            <ac:spMk id="5" creationId="{4E20C3B9-24DE-5748-AE13-30AE5BF119EE}"/>
          </ac:spMkLst>
        </pc:spChg>
        <pc:spChg chg="mod">
          <ac:chgData name="Arthur Liu" userId="57266d67-1d41-4103-859a-8797e8098ce0" providerId="ADAL" clId="{34E63369-D433-E049-A30B-342D88E78E36}" dt="2022-07-28T22:26:18.015" v="197" actId="1076"/>
          <ac:spMkLst>
            <pc:docMk/>
            <pc:sldMk cId="4094898392" sldId="354"/>
            <ac:spMk id="24624" creationId="{00000000-0000-0000-0000-000000000000}"/>
          </ac:spMkLst>
        </pc:spChg>
      </pc:sldChg>
      <pc:sldChg chg="addSp delSp modSp add mod modTransition modNotesTx">
        <pc:chgData name="Arthur Liu" userId="57266d67-1d41-4103-859a-8797e8098ce0" providerId="ADAL" clId="{34E63369-D433-E049-A30B-342D88E78E36}" dt="2022-07-28T22:27:19.584" v="222" actId="20577"/>
        <pc:sldMkLst>
          <pc:docMk/>
          <pc:sldMk cId="554566579" sldId="355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554566579" sldId="355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554566579" sldId="355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554566579" sldId="355"/>
            <ac:spMk id="4" creationId="{280A53BD-DCF9-A440-940E-CBEBD107DED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554566579" sldId="355"/>
            <ac:spMk id="5" creationId="{E459BB77-EF21-5E40-AEE1-1F3C7F4F252C}"/>
          </ac:spMkLst>
        </pc:spChg>
        <pc:spChg chg="mod">
          <ac:chgData name="Arthur Liu" userId="57266d67-1d41-4103-859a-8797e8098ce0" providerId="ADAL" clId="{34E63369-D433-E049-A30B-342D88E78E36}" dt="2022-07-28T22:25:34.348" v="169" actId="20577"/>
          <ac:spMkLst>
            <pc:docMk/>
            <pc:sldMk cId="554566579" sldId="355"/>
            <ac:spMk id="5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25:44.967" v="170" actId="1076"/>
          <ac:spMkLst>
            <pc:docMk/>
            <pc:sldMk cId="554566579" sldId="355"/>
            <ac:spMk id="1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27:19.584" v="222" actId="20577"/>
          <ac:spMkLst>
            <pc:docMk/>
            <pc:sldMk cId="554566579" sldId="355"/>
            <ac:spMk id="26625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2:26:03.444" v="172" actId="478"/>
          <ac:spMkLst>
            <pc:docMk/>
            <pc:sldMk cId="554566579" sldId="355"/>
            <ac:spMk id="26688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2:25:56.861" v="171" actId="478"/>
          <ac:spMkLst>
            <pc:docMk/>
            <pc:sldMk cId="554566579" sldId="355"/>
            <ac:spMk id="26689" creationId="{00000000-0000-0000-0000-000000000000}"/>
          </ac:spMkLst>
        </pc:spChg>
      </pc:sldChg>
      <pc:sldChg chg="addSp delSp modSp add mod modTransition modAnim">
        <pc:chgData name="Arthur Liu" userId="57266d67-1d41-4103-859a-8797e8098ce0" providerId="ADAL" clId="{34E63369-D433-E049-A30B-342D88E78E36}" dt="2022-07-28T23:13:29.674" v="333"/>
        <pc:sldMkLst>
          <pc:docMk/>
          <pc:sldMk cId="2510701044" sldId="356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10701044" sldId="356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10701044" sldId="35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10701044" sldId="356"/>
            <ac:spMk id="4" creationId="{039706E3-17F5-8541-9C6D-80A036143665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10701044" sldId="356"/>
            <ac:spMk id="5" creationId="{1F41970D-D6F4-F24E-A697-48A15DFF2D34}"/>
          </ac:spMkLst>
        </pc:spChg>
        <pc:spChg chg="mod">
          <ac:chgData name="Arthur Liu" userId="57266d67-1d41-4103-859a-8797e8098ce0" providerId="ADAL" clId="{34E63369-D433-E049-A30B-342D88E78E36}" dt="2022-07-28T22:19:23.712" v="125" actId="14100"/>
          <ac:spMkLst>
            <pc:docMk/>
            <pc:sldMk cId="2510701044" sldId="356"/>
            <ac:spMk id="2867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19:28.700" v="126" actId="14100"/>
          <ac:spMkLst>
            <pc:docMk/>
            <pc:sldMk cId="2510701044" sldId="356"/>
            <ac:spMk id="28751" creationId="{00000000-0000-0000-0000-000000000000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943988534" sldId="356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612359887" sldId="357"/>
        </pc:sldMkLst>
      </pc:sldChg>
      <pc:sldChg chg="addSp delSp modSp add mod modTransition">
        <pc:chgData name="Arthur Liu" userId="57266d67-1d41-4103-859a-8797e8098ce0" providerId="ADAL" clId="{34E63369-D433-E049-A30B-342D88E78E36}" dt="2022-07-28T23:17:23.253" v="624" actId="20577"/>
        <pc:sldMkLst>
          <pc:docMk/>
          <pc:sldMk cId="1668575844" sldId="357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668575844" sldId="357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17:23.253" v="624" actId="20577"/>
          <ac:spMkLst>
            <pc:docMk/>
            <pc:sldMk cId="1668575844" sldId="357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668575844" sldId="357"/>
            <ac:spMk id="4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3:09:26.008" v="240" actId="478"/>
          <ac:spMkLst>
            <pc:docMk/>
            <pc:sldMk cId="1668575844" sldId="357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668575844" sldId="357"/>
            <ac:spMk id="6" creationId="{CB609A1F-6FCD-7F4E-994F-137E16FB8AAB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668575844" sldId="357"/>
            <ac:spMk id="7" creationId="{5A000A02-A6D6-014D-B861-CCEC01C1E018}"/>
          </ac:spMkLst>
        </pc:spChg>
      </pc:sldChg>
      <pc:sldChg chg="addSp delSp modSp add mod modTransition">
        <pc:chgData name="Arthur Liu" userId="57266d67-1d41-4103-859a-8797e8098ce0" providerId="ADAL" clId="{34E63369-D433-E049-A30B-342D88E78E36}" dt="2022-07-28T23:16:50.583" v="540" actId="20577"/>
        <pc:sldMkLst>
          <pc:docMk/>
          <pc:sldMk cId="477036191" sldId="358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77036191" sldId="358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77036191" sldId="358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77036191" sldId="358"/>
            <ac:spMk id="4" creationId="{0660E27C-0858-8F40-94BB-F4C1C174B6ED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77036191" sldId="358"/>
            <ac:spMk id="5" creationId="{FE442729-9239-A241-85C9-C3968D1C3C5F}"/>
          </ac:spMkLst>
        </pc:spChg>
        <pc:spChg chg="mod">
          <ac:chgData name="Arthur Liu" userId="57266d67-1d41-4103-859a-8797e8098ce0" providerId="ADAL" clId="{34E63369-D433-E049-A30B-342D88E78E36}" dt="2022-07-28T23:16:50.583" v="540" actId="20577"/>
          <ac:spMkLst>
            <pc:docMk/>
            <pc:sldMk cId="477036191" sldId="358"/>
            <ac:spMk id="32770" creationId="{00000000-0000-0000-0000-000000000000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817590990" sldId="358"/>
        </pc:sldMkLst>
      </pc:sldChg>
      <pc:sldChg chg="addSp delSp modSp add mod modTransition modAnim">
        <pc:chgData name="Arthur Liu" userId="57266d67-1d41-4103-859a-8797e8098ce0" providerId="ADAL" clId="{34E63369-D433-E049-A30B-342D88E78E36}" dt="2022-07-29T01:43:33.628" v="2706" actId="27636"/>
        <pc:sldMkLst>
          <pc:docMk/>
          <pc:sldMk cId="624859306" sldId="359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624859306" sldId="359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1:43:33.628" v="2706" actId="27636"/>
          <ac:spMkLst>
            <pc:docMk/>
            <pc:sldMk cId="624859306" sldId="359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624859306" sldId="359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624859306" sldId="359"/>
            <ac:spMk id="5" creationId="{937AF99A-C26D-3D4A-BC65-AD1AD027EA5A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624859306" sldId="359"/>
            <ac:spMk id="6" creationId="{7CFC2BC7-EDDF-514B-968E-28E638424DB5}"/>
          </ac:spMkLst>
        </pc:spChg>
        <pc:spChg chg="add mod">
          <ac:chgData name="Arthur Liu" userId="57266d67-1d41-4103-859a-8797e8098ce0" providerId="ADAL" clId="{34E63369-D433-E049-A30B-342D88E78E36}" dt="2022-07-28T23:24:36.278" v="737" actId="1076"/>
          <ac:spMkLst>
            <pc:docMk/>
            <pc:sldMk cId="624859306" sldId="359"/>
            <ac:spMk id="7" creationId="{D57D3EF8-A388-A846-84BA-F8DBA9C8A0E1}"/>
          </ac:spMkLst>
        </pc:spChg>
        <pc:spChg chg="add mod">
          <ac:chgData name="Arthur Liu" userId="57266d67-1d41-4103-859a-8797e8098ce0" providerId="ADAL" clId="{34E63369-D433-E049-A30B-342D88E78E36}" dt="2022-07-28T23:24:39.420" v="746" actId="1037"/>
          <ac:spMkLst>
            <pc:docMk/>
            <pc:sldMk cId="624859306" sldId="359"/>
            <ac:spMk id="10" creationId="{F26C4B08-BA5A-7342-893D-03DE46D20B98}"/>
          </ac:spMkLst>
        </pc:spChg>
        <pc:picChg chg="add mod">
          <ac:chgData name="Arthur Liu" userId="57266d67-1d41-4103-859a-8797e8098ce0" providerId="ADAL" clId="{34E63369-D433-E049-A30B-342D88E78E36}" dt="2022-07-28T23:20:24.379" v="651" actId="1076"/>
          <ac:picMkLst>
            <pc:docMk/>
            <pc:sldMk cId="624859306" sldId="359"/>
            <ac:picMk id="8" creationId="{367CE892-8142-6B4C-8517-D5791FE89D0A}"/>
          </ac:picMkLst>
        </pc:picChg>
      </pc:sldChg>
      <pc:sldChg chg="addSp delSp modSp add mod modTransition modNotesTx">
        <pc:chgData name="Arthur Liu" userId="57266d67-1d41-4103-859a-8797e8098ce0" providerId="ADAL" clId="{34E63369-D433-E049-A30B-342D88E78E36}" dt="2022-07-28T23:41:57.472" v="1242" actId="20577"/>
        <pc:sldMkLst>
          <pc:docMk/>
          <pc:sldMk cId="959697529" sldId="360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959697529" sldId="360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959697529" sldId="360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959697529" sldId="360"/>
            <ac:spMk id="4" creationId="{F550D067-21E1-0048-89D5-C88D30586086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959697529" sldId="360"/>
            <ac:spMk id="5" creationId="{285D8585-FC47-2C47-A373-CF3696ABE1CB}"/>
          </ac:spMkLst>
        </pc:spChg>
        <pc:spChg chg="mod">
          <ac:chgData name="Arthur Liu" userId="57266d67-1d41-4103-859a-8797e8098ce0" providerId="ADAL" clId="{34E63369-D433-E049-A30B-342D88E78E36}" dt="2022-07-28T23:37:48.055" v="979" actId="20577"/>
          <ac:spMkLst>
            <pc:docMk/>
            <pc:sldMk cId="959697529" sldId="360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15:00.378" v="112" actId="27636"/>
          <ac:spMkLst>
            <pc:docMk/>
            <pc:sldMk cId="959697529" sldId="360"/>
            <ac:spMk id="4505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4:58.462" v="945" actId="20577"/>
          <ac:spMkLst>
            <pc:docMk/>
            <pc:sldMk cId="959697529" sldId="360"/>
            <ac:spMk id="45060" creationId="{00000000-0000-0000-0000-000000000000}"/>
          </ac:spMkLst>
        </pc:spChg>
      </pc:sldChg>
      <pc:sldChg chg="addSp delSp modSp add mod modTransition modShow">
        <pc:chgData name="Arthur Liu" userId="57266d67-1d41-4103-859a-8797e8098ce0" providerId="ADAL" clId="{34E63369-D433-E049-A30B-342D88E78E36}" dt="2022-07-28T23:38:27.845" v="1052" actId="729"/>
        <pc:sldMkLst>
          <pc:docMk/>
          <pc:sldMk cId="3256911265" sldId="361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256911265" sldId="361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256911265" sldId="361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256911265" sldId="361"/>
            <ac:spMk id="4" creationId="{A6CD7180-FB96-6341-AC8E-AEB8CB304C5C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256911265" sldId="361"/>
            <ac:spMk id="5" creationId="{CEF90A05-3E37-0E43-A0AA-00D4901B0493}"/>
          </ac:spMkLst>
        </pc:spChg>
        <pc:spChg chg="mod">
          <ac:chgData name="Arthur Liu" userId="57266d67-1d41-4103-859a-8797e8098ce0" providerId="ADAL" clId="{34E63369-D433-E049-A30B-342D88E78E36}" dt="2022-07-28T22:15:15.794" v="116" actId="20577"/>
          <ac:spMkLst>
            <pc:docMk/>
            <pc:sldMk cId="3256911265" sldId="361"/>
            <ac:spMk id="47106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43:19.812" v="1291" actId="2696"/>
        <pc:sldMkLst>
          <pc:docMk/>
          <pc:sldMk cId="2536835854" sldId="362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36835854" sldId="362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36835854" sldId="362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36835854" sldId="362"/>
            <ac:spMk id="4" creationId="{C8C4D181-7356-DF46-88D0-F12314ECA026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36835854" sldId="362"/>
            <ac:spMk id="5" creationId="{754B117E-FDE6-0F42-ADFE-D5802EC4528F}"/>
          </ac:spMkLst>
        </pc:spChg>
        <pc:spChg chg="mod">
          <ac:chgData name="Arthur Liu" userId="57266d67-1d41-4103-859a-8797e8098ce0" providerId="ADAL" clId="{34E63369-D433-E049-A30B-342D88E78E36}" dt="2022-07-28T23:36:27.494" v="973" actId="20577"/>
          <ac:spMkLst>
            <pc:docMk/>
            <pc:sldMk cId="2536835854" sldId="362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5:53.856" v="950" actId="14100"/>
          <ac:spMkLst>
            <pc:docMk/>
            <pc:sldMk cId="2536835854" sldId="362"/>
            <ac:spMk id="49155" creationId="{00000000-0000-0000-0000-000000000000}"/>
          </ac:spMkLst>
        </pc:spChg>
      </pc:sldChg>
      <pc:sldChg chg="addSp delSp modSp add mod modTransition modAnim">
        <pc:chgData name="Arthur Liu" userId="57266d67-1d41-4103-859a-8797e8098ce0" providerId="ADAL" clId="{34E63369-D433-E049-A30B-342D88E78E36}" dt="2022-07-29T01:56:50.517" v="2721"/>
        <pc:sldMkLst>
          <pc:docMk/>
          <pc:sldMk cId="4180274688" sldId="363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80274688" sldId="363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80274688" sldId="363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80274688" sldId="363"/>
            <ac:spMk id="4" creationId="{78A5E0E3-2301-8A48-A09A-44FDDE315988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80274688" sldId="363"/>
            <ac:spMk id="5" creationId="{A65A3F34-B976-4044-B45D-9288F6EA9CF9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19" creationId="{36A04304-FC7C-DB47-BCF5-3CE3ED14E3F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0" creationId="{8C798344-BA34-C34B-A8D1-4AC9F4757CBC}"/>
          </ac:spMkLst>
        </pc:spChg>
        <pc:spChg chg="mod">
          <ac:chgData name="Arthur Liu" userId="57266d67-1d41-4103-859a-8797e8098ce0" providerId="ADAL" clId="{34E63369-D433-E049-A30B-342D88E78E36}" dt="2022-07-29T00:00:05.940" v="2213" actId="12"/>
          <ac:spMkLst>
            <pc:docMk/>
            <pc:sldMk cId="4180274688" sldId="363"/>
            <ac:spMk id="21" creationId="{00000000-0000-0000-0000-00000000000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2" creationId="{0F249F55-AB39-C944-AF06-804E1FCDB6D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3" creationId="{54FBD6EF-4454-0C4C-880B-A67CA721554D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4" creationId="{EF4C4D35-EB44-D840-98CA-BE2070B0DAF7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5" creationId="{10394BDB-578A-DC42-84FF-A5743FCBB709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6" creationId="{5D709059-5A12-044C-A1B1-7F0CD3A2E86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7" creationId="{5728C5A8-71B0-3148-9F58-C8C04C5742D5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8" creationId="{97C23853-ABAA-B34B-B0BB-D38CA9788CB2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9" creationId="{C2CA2F12-D407-3A4C-92E1-9F3379FBF3A0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1" creationId="{D1E116F1-7BF2-B640-99B8-64C45D6D43D6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2" creationId="{C0945432-E838-314A-A4FA-2DA41A669100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3" creationId="{2CB61E2F-F5D5-2A41-824C-7FE9D78E1444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4" creationId="{63A98DB6-CF69-8A4D-9A50-B03F7C7A5EF9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5" creationId="{D114A21C-C213-4746-B8C1-59A53A1D9194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6" creationId="{A892CFB7-7483-7D48-A98B-E79039C7C354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7" creationId="{0FAEA1E2-2298-7D49-A456-FBE95A38EC79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8" creationId="{A8A4A487-DBA1-D045-8155-B976997F8BB6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9" creationId="{22DA9F68-5142-944C-BCC4-9F0BF5DDFE9C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40" creationId="{6A975DE7-9E67-9B49-BE14-5A49F483E816}"/>
          </ac:spMkLst>
        </pc:spChg>
        <pc:spChg chg="mod">
          <ac:chgData name="Arthur Liu" userId="57266d67-1d41-4103-859a-8797e8098ce0" providerId="ADAL" clId="{34E63369-D433-E049-A30B-342D88E78E36}" dt="2022-07-28T23:58:32.188" v="2198" actId="207"/>
          <ac:spMkLst>
            <pc:docMk/>
            <pc:sldMk cId="4180274688" sldId="363"/>
            <ac:spMk id="59394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6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7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8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9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0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1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2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3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4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5" creationId="{00000000-0000-0000-0000-000000000000}"/>
          </ac:spMkLst>
        </pc:spChg>
        <pc:grpChg chg="add mod">
          <ac:chgData name="Arthur Liu" userId="57266d67-1d41-4103-859a-8797e8098ce0" providerId="ADAL" clId="{34E63369-D433-E049-A30B-342D88E78E36}" dt="2022-07-28T23:59:40.933" v="2209" actId="1076"/>
          <ac:grpSpMkLst>
            <pc:docMk/>
            <pc:sldMk cId="4180274688" sldId="363"/>
            <ac:grpSpMk id="30" creationId="{D7CC8222-8C86-6A4A-905A-AE1957A67CEE}"/>
          </ac:grpSpMkLst>
        </pc:grpChg>
      </pc:sldChg>
      <pc:sldChg chg="addSp delSp modSp add del mod">
        <pc:chgData name="Arthur Liu" userId="57266d67-1d41-4103-859a-8797e8098ce0" providerId="ADAL" clId="{34E63369-D433-E049-A30B-342D88E78E36}" dt="2022-07-28T22:25:05.073" v="166" actId="2696"/>
        <pc:sldMkLst>
          <pc:docMk/>
          <pc:sldMk cId="3850774852" sldId="365"/>
        </pc:sldMkLst>
        <pc:spChg chg="mod">
          <ac:chgData name="Arthur Liu" userId="57266d67-1d41-4103-859a-8797e8098ce0" providerId="ADAL" clId="{34E63369-D433-E049-A30B-342D88E78E36}" dt="2022-07-28T19:53:45.038" v="79" actId="14100"/>
          <ac:spMkLst>
            <pc:docMk/>
            <pc:sldMk cId="3850774852" sldId="365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850774852" sldId="365"/>
            <ac:spMk id="4" creationId="{062F66EA-107D-F941-B517-3DD87A7968EE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850774852" sldId="365"/>
            <ac:spMk id="5" creationId="{39521777-3F7D-E34F-9CEE-80B1A0926408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850774852" sldId="365"/>
            <ac:spMk id="6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850774852" sldId="365"/>
            <ac:spMk id="7" creationId="{00000000-0000-0000-0000-000000000000}"/>
          </ac:spMkLst>
        </pc:spChg>
      </pc:sldChg>
      <pc:sldChg chg="addSp delSp modSp add mod ord modTransition modAnim">
        <pc:chgData name="Arthur Liu" userId="57266d67-1d41-4103-859a-8797e8098ce0" providerId="ADAL" clId="{34E63369-D433-E049-A30B-342D88E78E36}" dt="2022-07-28T23:16:17.099" v="532" actId="20577"/>
        <pc:sldMkLst>
          <pc:docMk/>
          <pc:sldMk cId="4204345188" sldId="366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04345188" sldId="366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04345188" sldId="36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04345188" sldId="366"/>
            <ac:spMk id="4" creationId="{AF7A71A3-15F1-A24D-A6B8-5AE654C9DBD4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04345188" sldId="366"/>
            <ac:spMk id="5" creationId="{657EE121-90D6-E548-9490-FA27216ABE9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" creationId="{D3D640DC-3528-444C-91A2-D79E384B60A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9" creationId="{21E245FB-96CF-A74D-B8B4-8DAC57E771E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0" creationId="{446A6721-75D1-5A4C-A171-4F2C6E488AE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1" creationId="{851DB8CB-4661-1E42-80E2-F098E7B93E3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2" creationId="{0D59B446-5894-4143-BA8A-0EA2E5B9FB2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3" creationId="{F6EF31DE-39AC-C344-8F14-2DDD8A8E614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4" creationId="{5404737E-9294-8947-8DB0-D88710657219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5" creationId="{E0C07BCC-292B-E14B-8059-9EB8A506DEC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6" creationId="{CA20EC91-ABF1-4D42-ABA9-6B7125BCD85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7" creationId="{9C53660A-3AFE-C64B-8594-4FC7E73A8B3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8" creationId="{D9A12890-B7C4-1446-A68B-3DEA1C88718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9" creationId="{1DE014BE-BC2A-E84A-87C6-06FDA47C170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0" creationId="{BE09DF5E-945F-4E4B-880C-9988CBAAC8E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1" creationId="{67FDEA0F-BC1C-6F4E-848B-36D5E7407B7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2" creationId="{BF910E10-7BC9-1B46-9CAD-33E38B28BB8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3" creationId="{2EABA3AA-0C31-0944-A804-43EEE05E2CE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4" creationId="{DF57E256-0C1E-A84F-B4BA-86C928930B1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5" creationId="{0D3CA072-1F27-3249-A403-234D7632D68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6" creationId="{1CF5C487-DD21-8946-BAD8-0200CF9C5A1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7" creationId="{DF34EC4B-1B98-5545-A072-419D1E0DE68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8" creationId="{EBE75C66-447B-0A49-9C68-19E74055B63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9" creationId="{5441416F-8A92-344D-BB5D-A534D4C15C2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0" creationId="{B9FC7E50-68E4-774F-B497-1E8F3BA6594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1" creationId="{87C1D6BA-4AC0-5045-A16A-08D9B6B318C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2" creationId="{F95DA867-3264-F84E-BC8B-5D1ECA3F4C8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3" creationId="{A199DB90-9BE2-C948-A93E-89E9EEAE88C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4" creationId="{A51230E2-CD8E-1540-9513-4085B7C1346B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5" creationId="{E1DE5242-A1C2-994F-AB76-EC7A7A28AF9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6" creationId="{A7CB10E8-5481-5448-8615-B86FBB73D89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7" creationId="{AD198D35-6F7E-7541-A1EB-504D1EDB19C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8" creationId="{1FD527F6-95C4-684A-9F12-B588E9A1B95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9" creationId="{5126ABCA-1288-904A-8D87-BDFD87593FD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40" creationId="{814ADC02-514D-D044-90B3-DB9204178680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5" creationId="{36B93308-0481-9F43-AFD7-9358D2FD8DB7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6" creationId="{E9362BBA-1019-5248-88C8-8A858E1C5B3B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7" creationId="{E0B2E07F-0F88-7C41-BAF3-446ED484FCF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8" creationId="{4D1D24D8-0E43-8F4F-A5E4-45ED2DAC397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9" creationId="{789B0FB3-8470-CE41-ACBD-122BF52905F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0" creationId="{EF567CAF-C83A-C647-B04C-FD6EDD3383C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1" creationId="{7823AA99-6752-7D42-852C-84A0BA9AB5E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2" creationId="{A04FDAE7-F199-DE4D-B25F-4D57D230D51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3" creationId="{BA1715A8-4406-0E40-8BF9-7ABB728E867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4" creationId="{AC412045-09A3-E04E-AC98-65029032CE7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5" creationId="{801E9C5B-46DC-CC44-93D2-95C23701E6D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6" creationId="{3A838F8D-9BF9-A044-8BDF-A64A002841E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7" creationId="{CE686DEB-C917-1C45-926F-1C6B56A1F0A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8" creationId="{226D744C-A3FC-FA45-8084-028FD6CBFBE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9" creationId="{70F95731-B0E1-2F46-A284-84C513D46C5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0" creationId="{F4B89B58-68D6-2741-8D54-2BBECA67250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1" creationId="{8322DB0D-DC8E-BD44-BBC4-776F7F9F751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2" creationId="{85CFF6DB-1CEC-554D-BD56-B14FDD997A10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3" creationId="{9C91E592-EE08-A349-A86B-33E28BDAB15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4" creationId="{5C631445-5794-6146-AF7E-811738E2E6B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5" creationId="{FA8C11CB-F5DC-2B48-9BF0-93298AC819A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6" creationId="{A669E133-2086-7443-9AC0-43457F045780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7" creationId="{BC72AD50-4860-EF4A-8816-17917B2EE657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8" creationId="{2457A0E9-D70C-F841-9DC2-A1B3E34F88A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9" creationId="{44B66B72-3842-264F-B634-D3AE32F9A98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0" creationId="{5B2EFBB4-110B-CA4E-94BD-45EAF44FECE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1" creationId="{D62780AF-358D-374B-B0CD-81E11B80BF2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2" creationId="{2A8A6E47-745F-F746-B903-06267E5F876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3" creationId="{ACA24DB5-0ABD-DA41-881F-EAA5791673C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4" creationId="{BCB72C06-9787-5640-A757-C80DEEA736AA}"/>
          </ac:spMkLst>
        </pc:spChg>
        <pc:spChg chg="mod">
          <ac:chgData name="Arthur Liu" userId="57266d67-1d41-4103-859a-8797e8098ce0" providerId="ADAL" clId="{34E63369-D433-E049-A30B-342D88E78E36}" dt="2022-07-28T23:13:43.415" v="368" actId="20577"/>
          <ac:spMkLst>
            <pc:docMk/>
            <pc:sldMk cId="4204345188" sldId="366"/>
            <ac:spMk id="3276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16:17.099" v="532" actId="20577"/>
          <ac:spMkLst>
            <pc:docMk/>
            <pc:sldMk cId="4204345188" sldId="366"/>
            <ac:spMk id="32770" creationId="{00000000-0000-0000-0000-000000000000}"/>
          </ac:spMkLst>
        </pc:spChg>
        <pc:picChg chg="add mod">
          <ac:chgData name="Arthur Liu" userId="57266d67-1d41-4103-859a-8797e8098ce0" providerId="ADAL" clId="{34E63369-D433-E049-A30B-342D88E78E36}" dt="2022-07-28T23:15:31.585" v="518" actId="1076"/>
          <ac:picMkLst>
            <pc:docMk/>
            <pc:sldMk cId="4204345188" sldId="366"/>
            <ac:picMk id="6" creationId="{1ADD0DE7-3B7E-9149-B75E-FAC371BA4933}"/>
          </ac:picMkLst>
        </pc:pic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1" creationId="{BCD9778A-D03F-BC49-A5A1-164AB665A003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2" creationId="{29C59C23-586A-654C-8CFF-8475A2176915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3" creationId="{638F80C8-2AAD-464C-A695-3974EDFC60EB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4" creationId="{C4158089-D124-C44F-9CD2-0DF16A21B94E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5" creationId="{CB98724B-69F9-0B4E-8775-61E4DEF0D326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6" creationId="{ADD3C64F-71F3-4943-AA1E-2CE5F80A4404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7" creationId="{99C2E0B1-0803-C940-A1E4-50AB3FF9585A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8" creationId="{6A7AD67F-5162-8243-81E6-F6C705F20902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9" creationId="{B68CA9AC-37BC-D940-8B81-2ACA5AD13F53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0" creationId="{3F3E34DE-1D80-ED47-934C-A52C9AAEA0F7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1" creationId="{FB580EB0-826A-964A-960B-E04BF3F5367E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2" creationId="{853D0374-ABB6-3B4B-AE5D-33F075802A19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3" creationId="{604EA6C3-19F0-274A-867B-2B682B413246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4" creationId="{B4D6FD69-C9E5-6747-AA0F-CBA770550EDF}"/>
          </ac:cxnSpMkLst>
        </pc:cxn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4054241023" sldId="367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54241023" sldId="367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54241023" sldId="367"/>
            <ac:spMk id="5" creationId="{8C90445D-7D9D-5A43-8904-67212E172765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54241023" sldId="367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54241023" sldId="367"/>
            <ac:spMk id="17" creationId="{244F0F80-186E-3542-9C5A-9898973385D8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814203759" sldId="368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814203759" sldId="368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814203759" sldId="368"/>
            <ac:spMk id="5" creationId="{BE104BFA-1503-AE4E-8794-99963A62844C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814203759" sldId="368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814203759" sldId="368"/>
            <ac:spMk id="17" creationId="{43EFD4FB-11A7-534E-8CD8-DC5544D0F092}"/>
          </ac:spMkLst>
        </pc:spChg>
      </pc:sldChg>
      <pc:sldChg chg="addSp delSp modSp add mod">
        <pc:chgData name="Arthur Liu" userId="57266d67-1d41-4103-859a-8797e8098ce0" providerId="ADAL" clId="{34E63369-D433-E049-A30B-342D88E78E36}" dt="2022-07-28T19:48:20.385" v="57"/>
        <pc:sldMkLst>
          <pc:docMk/>
          <pc:sldMk cId="4065030712" sldId="369"/>
        </pc:sldMkLst>
        <pc:spChg chg="mod">
          <ac:chgData name="Arthur Liu" userId="57266d67-1d41-4103-859a-8797e8098ce0" providerId="ADAL" clId="{34E63369-D433-E049-A30B-342D88E78E36}" dt="2022-07-28T19:47:38.561" v="38" actId="27636"/>
          <ac:spMkLst>
            <pc:docMk/>
            <pc:sldMk cId="4065030712" sldId="369"/>
            <ac:spMk id="2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65030712" sldId="369"/>
            <ac:spMk id="3" creationId="{1DDD47E9-E79C-9A4D-994E-22D1131115D1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65030712" sldId="369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65030712" sldId="369"/>
            <ac:spMk id="5" creationId="{966DBCEC-7BD1-F74F-A746-C3325FE03EA2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65030712" sldId="369"/>
            <ac:spMk id="6" creationId="{00000000-0000-0000-0000-000000000000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424999867" sldId="370"/>
        </pc:sldMkLst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4999867" sldId="370"/>
            <ac:spMk id="3" creationId="{76B60EA1-DBFD-D549-BE9C-98676F0717D3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4999867" sldId="370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4999867" sldId="370"/>
            <ac:spMk id="5" creationId="{2D8868BA-5D1B-C345-ABB0-6B447D9453C6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4999867" sldId="370"/>
            <ac:spMk id="6" creationId="{00000000-0000-0000-0000-000000000000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1516913833" sldId="371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516913833" sldId="371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516913833" sldId="371"/>
            <ac:spMk id="5" creationId="{41BBF919-01E6-6F4E-8A00-64FE4E101E58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516913833" sldId="371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516913833" sldId="371"/>
            <ac:spMk id="13" creationId="{890BB7B3-E54B-554E-9A87-935A0F60339A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3197555114" sldId="372"/>
        </pc:sldMkLst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3901614033" sldId="372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901614033" sldId="372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901614033" sldId="372"/>
            <ac:spMk id="5" creationId="{B935731E-DD1C-2641-9995-A5E424F7D58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901614033" sldId="372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901614033" sldId="372"/>
            <ac:spMk id="13" creationId="{33774DAE-1926-7D4E-896F-6722BE9B637E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16:38.677" v="2448" actId="2696"/>
        <pc:sldMkLst>
          <pc:docMk/>
          <pc:sldMk cId="3084366454" sldId="373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084366454" sldId="373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084366454" sldId="373"/>
            <ac:spMk id="4" creationId="{18A7942A-285F-354A-916F-411732117F65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084366454" sldId="373"/>
            <ac:spMk id="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0:02:52.563" v="2215" actId="14100"/>
          <ac:spMkLst>
            <pc:docMk/>
            <pc:sldMk cId="3084366454" sldId="373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084366454" sldId="373"/>
            <ac:spMk id="7" creationId="{9B9BC3E9-47FC-8D4A-80AC-F45CD83B88AF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410209208" sldId="374"/>
        </pc:sldMkLst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0209208" sldId="374"/>
            <ac:spMk id="3" creationId="{3411E723-A55C-7C45-839B-31D60766C36E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0209208" sldId="374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0209208" sldId="374"/>
            <ac:spMk id="5" creationId="{7AD3640E-117D-6B46-A68A-0176C226E671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0209208" sldId="374"/>
            <ac:spMk id="6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32:05.562" v="893" actId="2696"/>
        <pc:sldMkLst>
          <pc:docMk/>
          <pc:sldMk cId="761839900" sldId="375"/>
        </pc:sldMkLst>
        <pc:spChg chg="mod">
          <ac:chgData name="Arthur Liu" userId="57266d67-1d41-4103-859a-8797e8098ce0" providerId="ADAL" clId="{34E63369-D433-E049-A30B-342D88E78E36}" dt="2022-07-28T22:14:40.272" v="107" actId="404"/>
          <ac:spMkLst>
            <pc:docMk/>
            <pc:sldMk cId="761839900" sldId="375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14:33.194" v="104" actId="14100"/>
          <ac:spMkLst>
            <pc:docMk/>
            <pc:sldMk cId="761839900" sldId="375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61839900" sldId="375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61839900" sldId="375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61839900" sldId="375"/>
            <ac:spMk id="8" creationId="{607684A8-36E8-B245-AC81-75741A53DAC9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61839900" sldId="375"/>
            <ac:spMk id="9" creationId="{567B95A5-6EC0-6243-9277-8219B6E5E23A}"/>
          </ac:spMkLst>
        </pc:spChg>
      </pc:sldChg>
      <pc:sldChg chg="addSp delSp modSp add del mod modTransition modShow">
        <pc:chgData name="Arthur Liu" userId="57266d67-1d41-4103-859a-8797e8098ce0" providerId="ADAL" clId="{34E63369-D433-E049-A30B-342D88E78E36}" dt="2022-07-28T23:43:26.411" v="1292" actId="2696"/>
        <pc:sldMkLst>
          <pc:docMk/>
          <pc:sldMk cId="2591387812" sldId="376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91387812" sldId="376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91387812" sldId="37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91387812" sldId="376"/>
            <ac:spMk id="4" creationId="{83A9E43F-11F3-9F4D-912C-D0412924045D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91387812" sldId="376"/>
            <ac:spMk id="5" creationId="{190F2589-B3DE-964D-B85D-0D934D67C891}"/>
          </ac:spMkLst>
        </pc:spChg>
        <pc:spChg chg="mod">
          <ac:chgData name="Arthur Liu" userId="57266d67-1d41-4103-859a-8797e8098ce0" providerId="ADAL" clId="{34E63369-D433-E049-A30B-342D88E78E36}" dt="2022-07-28T23:36:35.708" v="975" actId="14100"/>
          <ac:spMkLst>
            <pc:docMk/>
            <pc:sldMk cId="2591387812" sldId="376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6:33.627" v="974" actId="14100"/>
          <ac:spMkLst>
            <pc:docMk/>
            <pc:sldMk cId="2591387812" sldId="376"/>
            <ac:spMk id="49155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51:29.304" v="1855" actId="2696"/>
        <pc:sldMkLst>
          <pc:docMk/>
          <pc:sldMk cId="1117038736" sldId="377"/>
        </pc:sldMkLst>
        <pc:spChg chg="mod">
          <ac:chgData name="Arthur Liu" userId="57266d67-1d41-4103-859a-8797e8098ce0" providerId="ADAL" clId="{34E63369-D433-E049-A30B-342D88E78E36}" dt="2022-07-28T19:47:38.539" v="33" actId="27636"/>
          <ac:spMkLst>
            <pc:docMk/>
            <pc:sldMk cId="1117038736" sldId="377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117038736" sldId="377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117038736" sldId="377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117038736" sldId="377"/>
            <ac:spMk id="6" creationId="{83E5AE95-41A3-F94F-9294-B5603A0F71B1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117038736" sldId="377"/>
            <ac:spMk id="8" creationId="{67AB001B-7BBC-164F-A0C4-D6B02370E135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17:52.614" v="2450" actId="2696"/>
        <pc:sldMkLst>
          <pc:docMk/>
          <pc:sldMk cId="3489068224" sldId="378"/>
        </pc:sldMkLst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489068224" sldId="378"/>
            <ac:spMk id="2" creationId="{E7DE815E-0C02-FA40-9A72-E000FEC00D15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489068224" sldId="378"/>
            <ac:spMk id="3" creationId="{70B3ABDB-83A2-C441-BC88-6FEC3D9AF141}"/>
          </ac:spMkLst>
        </pc:spChg>
        <pc:picChg chg="add del mod">
          <ac:chgData name="Arthur Liu" userId="57266d67-1d41-4103-859a-8797e8098ce0" providerId="ADAL" clId="{34E63369-D433-E049-A30B-342D88E78E36}" dt="2022-07-28T20:05:50.441" v="87" actId="478"/>
          <ac:picMkLst>
            <pc:docMk/>
            <pc:sldMk cId="3489068224" sldId="378"/>
            <ac:picMk id="4" creationId="{43E2F84D-A77F-9041-B8BC-CA407A8E4805}"/>
          </ac:picMkLst>
        </pc:picChg>
      </pc:sldChg>
      <pc:sldChg chg="modSp add del mod">
        <pc:chgData name="Arthur Liu" userId="57266d67-1d41-4103-859a-8797e8098ce0" providerId="ADAL" clId="{34E63369-D433-E049-A30B-342D88E78E36}" dt="2022-07-28T23:16:21.705" v="533" actId="2696"/>
        <pc:sldMkLst>
          <pc:docMk/>
          <pc:sldMk cId="1972594066" sldId="379"/>
        </pc:sldMkLst>
        <pc:spChg chg="mod">
          <ac:chgData name="Arthur Liu" userId="57266d67-1d41-4103-859a-8797e8098ce0" providerId="ADAL" clId="{34E63369-D433-E049-A30B-342D88E78E36}" dt="2022-07-28T23:15:57.566" v="526" actId="21"/>
          <ac:spMkLst>
            <pc:docMk/>
            <pc:sldMk cId="1972594066" sldId="379"/>
            <ac:spMk id="32770" creationId="{00000000-0000-0000-0000-000000000000}"/>
          </ac:spMkLst>
        </pc:spChg>
      </pc:sldChg>
      <pc:sldChg chg="modSp add del mod">
        <pc:chgData name="Arthur Liu" userId="57266d67-1d41-4103-859a-8797e8098ce0" providerId="ADAL" clId="{34E63369-D433-E049-A30B-342D88E78E36}" dt="2022-07-28T23:11:16.683" v="261" actId="2696"/>
        <pc:sldMkLst>
          <pc:docMk/>
          <pc:sldMk cId="2067870100" sldId="379"/>
        </pc:sldMkLst>
        <pc:spChg chg="mod">
          <ac:chgData name="Arthur Liu" userId="57266d67-1d41-4103-859a-8797e8098ce0" providerId="ADAL" clId="{34E63369-D433-E049-A30B-342D88E78E36}" dt="2022-07-28T23:10:48.951" v="259" actId="27636"/>
          <ac:spMkLst>
            <pc:docMk/>
            <pc:sldMk cId="2067870100" sldId="379"/>
            <ac:spMk id="32770" creationId="{00000000-0000-0000-0000-000000000000}"/>
          </ac:spMkLst>
        </pc:spChg>
      </pc:sldChg>
      <pc:sldChg chg="modSp add mod">
        <pc:chgData name="Arthur Liu" userId="57266d67-1d41-4103-859a-8797e8098ce0" providerId="ADAL" clId="{34E63369-D433-E049-A30B-342D88E78E36}" dt="2022-07-28T23:16:14.688" v="531" actId="20577"/>
        <pc:sldMkLst>
          <pc:docMk/>
          <pc:sldMk cId="2955451646" sldId="380"/>
        </pc:sldMkLst>
        <pc:spChg chg="mod">
          <ac:chgData name="Arthur Liu" userId="57266d67-1d41-4103-859a-8797e8098ce0" providerId="ADAL" clId="{34E63369-D433-E049-A30B-342D88E78E36}" dt="2022-07-28T23:16:14.688" v="531" actId="20577"/>
          <ac:spMkLst>
            <pc:docMk/>
            <pc:sldMk cId="2955451646" sldId="380"/>
            <ac:spMk id="32770" creationId="{00000000-0000-0000-0000-000000000000}"/>
          </ac:spMkLst>
        </pc:spChg>
      </pc:sldChg>
      <pc:sldChg chg="modSp add mod">
        <pc:chgData name="Arthur Liu" userId="57266d67-1d41-4103-859a-8797e8098ce0" providerId="ADAL" clId="{34E63369-D433-E049-A30B-342D88E78E36}" dt="2022-07-28T23:34:35.294" v="932" actId="20577"/>
        <pc:sldMkLst>
          <pc:docMk/>
          <pc:sldMk cId="4061450076" sldId="381"/>
        </pc:sldMkLst>
        <pc:spChg chg="mod">
          <ac:chgData name="Arthur Liu" userId="57266d67-1d41-4103-859a-8797e8098ce0" providerId="ADAL" clId="{34E63369-D433-E049-A30B-342D88E78E36}" dt="2022-07-28T23:34:35.294" v="932" actId="20577"/>
          <ac:spMkLst>
            <pc:docMk/>
            <pc:sldMk cId="4061450076" sldId="381"/>
            <ac:spMk id="3" creationId="{7A2DBCD4-5CA4-2342-B665-E0C2960292AC}"/>
          </ac:spMkLst>
        </pc:spChg>
      </pc:sldChg>
      <pc:sldChg chg="addSp delSp modSp add mod ord modNotesTx">
        <pc:chgData name="Arthur Liu" userId="57266d67-1d41-4103-859a-8797e8098ce0" providerId="ADAL" clId="{34E63369-D433-E049-A30B-342D88E78E36}" dt="2022-07-29T00:07:58.829" v="2239" actId="404"/>
        <pc:sldMkLst>
          <pc:docMk/>
          <pc:sldMk cId="3378598014" sldId="382"/>
        </pc:sldMkLst>
        <pc:spChg chg="add del mod">
          <ac:chgData name="Arthur Liu" userId="57266d67-1d41-4103-859a-8797e8098ce0" providerId="ADAL" clId="{34E63369-D433-E049-A30B-342D88E78E36}" dt="2022-07-28T23:39:14.403" v="1078" actId="478"/>
          <ac:spMkLst>
            <pc:docMk/>
            <pc:sldMk cId="3378598014" sldId="382"/>
            <ac:spMk id="3" creationId="{EC8472B8-CEC6-8B4D-82E0-54BA4137E667}"/>
          </ac:spMkLst>
        </pc:spChg>
        <pc:spChg chg="mod">
          <ac:chgData name="Arthur Liu" userId="57266d67-1d41-4103-859a-8797e8098ce0" providerId="ADAL" clId="{34E63369-D433-E049-A30B-342D88E78E36}" dt="2022-07-29T00:07:58.829" v="2239" actId="404"/>
          <ac:spMkLst>
            <pc:docMk/>
            <pc:sldMk cId="3378598014" sldId="382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8:56.210" v="1076" actId="114"/>
          <ac:spMkLst>
            <pc:docMk/>
            <pc:sldMk cId="3378598014" sldId="382"/>
            <ac:spMk id="45057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23:39:11.843" v="1077" actId="478"/>
          <ac:spMkLst>
            <pc:docMk/>
            <pc:sldMk cId="3378598014" sldId="382"/>
            <ac:spMk id="4505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0:06:43.711" v="2222" actId="1076"/>
          <ac:spMkLst>
            <pc:docMk/>
            <pc:sldMk cId="3378598014" sldId="382"/>
            <ac:spMk id="45060" creationId="{00000000-0000-0000-0000-000000000000}"/>
          </ac:spMkLst>
        </pc:spChg>
      </pc:sldChg>
      <pc:sldChg chg="modSp add del mod">
        <pc:chgData name="Arthur Liu" userId="57266d67-1d41-4103-859a-8797e8098ce0" providerId="ADAL" clId="{34E63369-D433-E049-A30B-342D88E78E36}" dt="2022-07-28T23:41:28.855" v="1194" actId="2696"/>
        <pc:sldMkLst>
          <pc:docMk/>
          <pc:sldMk cId="2336170483" sldId="383"/>
        </pc:sldMkLst>
        <pc:spChg chg="mod">
          <ac:chgData name="Arthur Liu" userId="57266d67-1d41-4103-859a-8797e8098ce0" providerId="ADAL" clId="{34E63369-D433-E049-A30B-342D88E78E36}" dt="2022-07-28T23:41:17.525" v="1193" actId="20577"/>
          <ac:spMkLst>
            <pc:docMk/>
            <pc:sldMk cId="2336170483" sldId="383"/>
            <ac:spMk id="8" creationId="{00000000-0000-0000-0000-000000000000}"/>
          </ac:spMkLst>
        </pc:spChg>
      </pc:sldChg>
      <pc:sldChg chg="modSp add mod ord modNotesTx">
        <pc:chgData name="Arthur Liu" userId="57266d67-1d41-4103-859a-8797e8098ce0" providerId="ADAL" clId="{34E63369-D433-E049-A30B-342D88E78E36}" dt="2022-07-29T00:12:05.500" v="2293" actId="14100"/>
        <pc:sldMkLst>
          <pc:docMk/>
          <pc:sldMk cId="2897839631" sldId="383"/>
        </pc:sldMkLst>
        <pc:spChg chg="mod">
          <ac:chgData name="Arthur Liu" userId="57266d67-1d41-4103-859a-8797e8098ce0" providerId="ADAL" clId="{34E63369-D433-E049-A30B-342D88E78E36}" dt="2022-07-29T00:12:05.500" v="2293" actId="14100"/>
          <ac:spMkLst>
            <pc:docMk/>
            <pc:sldMk cId="2897839631" sldId="383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48:40.651" v="1410" actId="20577"/>
          <ac:spMkLst>
            <pc:docMk/>
            <pc:sldMk cId="2897839631" sldId="383"/>
            <ac:spMk id="4505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0:10:46.730" v="2288" actId="1076"/>
          <ac:spMkLst>
            <pc:docMk/>
            <pc:sldMk cId="2897839631" sldId="383"/>
            <ac:spMk id="45060" creationId="{00000000-0000-0000-0000-000000000000}"/>
          </ac:spMkLst>
        </pc:spChg>
      </pc:sldChg>
      <pc:sldChg chg="addSp delSp modSp add del mod">
        <pc:chgData name="Arthur Liu" userId="57266d67-1d41-4103-859a-8797e8098ce0" providerId="ADAL" clId="{34E63369-D433-E049-A30B-342D88E78E36}" dt="2022-07-29T00:14:48.900" v="2442" actId="2696"/>
        <pc:sldMkLst>
          <pc:docMk/>
          <pc:sldMk cId="880539803" sldId="384"/>
        </pc:sldMkLst>
        <pc:spChg chg="add del mod">
          <ac:chgData name="Arthur Liu" userId="57266d67-1d41-4103-859a-8797e8098ce0" providerId="ADAL" clId="{34E63369-D433-E049-A30B-342D88E78E36}" dt="2022-07-29T00:11:36.605" v="2292" actId="478"/>
          <ac:spMkLst>
            <pc:docMk/>
            <pc:sldMk cId="880539803" sldId="384"/>
            <ac:spMk id="2" creationId="{3B9C77CA-0E90-F24C-AC9B-384CA008B48F}"/>
          </ac:spMkLst>
        </pc:spChg>
        <pc:spChg chg="add mod">
          <ac:chgData name="Arthur Liu" userId="57266d67-1d41-4103-859a-8797e8098ce0" providerId="ADAL" clId="{34E63369-D433-E049-A30B-342D88E78E36}" dt="2022-07-28T23:54:26.840" v="2104" actId="20577"/>
          <ac:spMkLst>
            <pc:docMk/>
            <pc:sldMk cId="880539803" sldId="384"/>
            <ac:spMk id="3" creationId="{85E84909-E0AB-AF40-B1F3-595CC96A1A55}"/>
          </ac:spMkLst>
        </pc:spChg>
        <pc:spChg chg="mod">
          <ac:chgData name="Arthur Liu" userId="57266d67-1d41-4103-859a-8797e8098ce0" providerId="ADAL" clId="{34E63369-D433-E049-A30B-342D88E78E36}" dt="2022-07-28T23:51:54.431" v="1957" actId="20577"/>
          <ac:spMkLst>
            <pc:docMk/>
            <pc:sldMk cId="880539803" sldId="384"/>
            <ac:spMk id="8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23:54:20.137" v="2102" actId="20577"/>
          <ac:spMkLst>
            <pc:docMk/>
            <pc:sldMk cId="880539803" sldId="384"/>
            <ac:spMk id="9" creationId="{B8B2FD5D-EA99-5F4A-A691-8DA6730ECEAE}"/>
          </ac:spMkLst>
        </pc:spChg>
        <pc:spChg chg="mod">
          <ac:chgData name="Arthur Liu" userId="57266d67-1d41-4103-859a-8797e8098ce0" providerId="ADAL" clId="{34E63369-D433-E049-A30B-342D88E78E36}" dt="2022-07-29T00:11:28.177" v="2289" actId="1076"/>
          <ac:spMkLst>
            <pc:docMk/>
            <pc:sldMk cId="880539803" sldId="384"/>
            <ac:spMk id="45060" creationId="{00000000-0000-0000-0000-000000000000}"/>
          </ac:spMkLst>
        </pc:spChg>
      </pc:sldChg>
      <pc:sldChg chg="modSp add mod">
        <pc:chgData name="Arthur Liu" userId="57266d67-1d41-4103-859a-8797e8098ce0" providerId="ADAL" clId="{34E63369-D433-E049-A30B-342D88E78E36}" dt="2022-07-29T00:10:28.307" v="2283" actId="20577"/>
        <pc:sldMkLst>
          <pc:docMk/>
          <pc:sldMk cId="3481535452" sldId="385"/>
        </pc:sldMkLst>
        <pc:spChg chg="mod">
          <ac:chgData name="Arthur Liu" userId="57266d67-1d41-4103-859a-8797e8098ce0" providerId="ADAL" clId="{34E63369-D433-E049-A30B-342D88E78E36}" dt="2022-07-29T00:10:28.307" v="2283" actId="20577"/>
          <ac:spMkLst>
            <pc:docMk/>
            <pc:sldMk cId="3481535452" sldId="385"/>
            <ac:spMk id="8" creationId="{00000000-0000-0000-0000-000000000000}"/>
          </ac:spMkLst>
        </pc:spChg>
      </pc:sldChg>
      <pc:sldChg chg="modSp add del mod">
        <pc:chgData name="Arthur Liu" userId="57266d67-1d41-4103-859a-8797e8098ce0" providerId="ADAL" clId="{34E63369-D433-E049-A30B-342D88E78E36}" dt="2022-07-29T00:06:53.790" v="2224" actId="2696"/>
        <pc:sldMkLst>
          <pc:docMk/>
          <pc:sldMk cId="4205899112" sldId="385"/>
        </pc:sldMkLst>
        <pc:spChg chg="mod">
          <ac:chgData name="Arthur Liu" userId="57266d67-1d41-4103-859a-8797e8098ce0" providerId="ADAL" clId="{34E63369-D433-E049-A30B-342D88E78E36}" dt="2022-07-29T00:06:39.803" v="2221" actId="14100"/>
          <ac:spMkLst>
            <pc:docMk/>
            <pc:sldMk cId="4205899112" sldId="385"/>
            <ac:spMk id="8" creationId="{00000000-0000-0000-0000-000000000000}"/>
          </ac:spMkLst>
        </pc:spChg>
      </pc:sldChg>
      <pc:sldChg chg="addSp modSp add mod modAnim">
        <pc:chgData name="Arthur Liu" userId="57266d67-1d41-4103-859a-8797e8098ce0" providerId="ADAL" clId="{34E63369-D433-E049-A30B-342D88E78E36}" dt="2022-07-29T00:15:00.782" v="2446" actId="20577"/>
        <pc:sldMkLst>
          <pc:docMk/>
          <pc:sldMk cId="2710230626" sldId="386"/>
        </pc:sldMkLst>
        <pc:spChg chg="add mod">
          <ac:chgData name="Arthur Liu" userId="57266d67-1d41-4103-859a-8797e8098ce0" providerId="ADAL" clId="{34E63369-D433-E049-A30B-342D88E78E36}" dt="2022-07-29T00:14:44.609" v="2441" actId="1038"/>
          <ac:spMkLst>
            <pc:docMk/>
            <pc:sldMk cId="2710230626" sldId="386"/>
            <ac:spMk id="7" creationId="{8819D607-77D4-944C-844A-A3AB562BD9A2}"/>
          </ac:spMkLst>
        </pc:spChg>
        <pc:spChg chg="mod">
          <ac:chgData name="Arthur Liu" userId="57266d67-1d41-4103-859a-8797e8098ce0" providerId="ADAL" clId="{34E63369-D433-E049-A30B-342D88E78E36}" dt="2022-07-29T00:15:00.268" v="2445" actId="20577"/>
          <ac:spMkLst>
            <pc:docMk/>
            <pc:sldMk cId="2710230626" sldId="386"/>
            <ac:spMk id="8" creationId="{00000000-0000-0000-0000-000000000000}"/>
          </ac:spMkLst>
        </pc:spChg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621381959" sldId="387"/>
        </pc:sldMkLst>
        <pc:spChg chg="mod">
          <ac:chgData name="Arthur Liu" userId="57266d67-1d41-4103-859a-8797e8098ce0" providerId="ADAL" clId="{34E63369-D433-E049-A30B-342D88E78E36}" dt="2022-07-29T00:18:54.689" v="2485" actId="5793"/>
          <ac:spMkLst>
            <pc:docMk/>
            <pc:sldMk cId="1621381959" sldId="387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621381959" sldId="387"/>
            <ac:spMk id="4" creationId="{2EAEF0E2-F7AE-8341-A3CB-08552CAD3579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621381959" sldId="387"/>
            <ac:spMk id="5" creationId="{DD45ABB5-6ED7-974B-9A81-AF93A841EB42}"/>
          </ac:spMkLst>
        </pc:spChg>
      </pc:sldChg>
      <pc:sldChg chg="addSp modSp add mod ord modAnim">
        <pc:chgData name="Arthur Liu" userId="57266d67-1d41-4103-859a-8797e8098ce0" providerId="ADAL" clId="{34E63369-D433-E049-A30B-342D88E78E36}" dt="2022-07-29T00:39:00.483" v="2539"/>
        <pc:sldMkLst>
          <pc:docMk/>
          <pc:sldMk cId="3967472875" sldId="388"/>
        </pc:sldMkLst>
        <pc:spChg chg="mod">
          <ac:chgData name="Arthur Liu" userId="57266d67-1d41-4103-859a-8797e8098ce0" providerId="ADAL" clId="{34E63369-D433-E049-A30B-342D88E78E36}" dt="2022-07-29T00:22:24.533" v="2538" actId="113"/>
          <ac:spMkLst>
            <pc:docMk/>
            <pc:sldMk cId="3967472875" sldId="388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967472875" sldId="388"/>
            <ac:spMk id="4" creationId="{15F816BB-E92C-B443-A595-DE17A6A653AF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967472875" sldId="388"/>
            <ac:spMk id="5" creationId="{F100333D-6B6F-DD42-BD67-00DC4BE8DCCB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1441630496" sldId="517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397375072" sldId="518"/>
        </pc:sldMkLst>
      </pc:sldChg>
    </pc:docChg>
  </pc:docChgLst>
  <pc:docChgLst>
    <pc:chgData name="Arthur Liu" userId="57266d67-1d41-4103-859a-8797e8098ce0" providerId="ADAL" clId="{546C0670-0910-4C80-B843-B54F91DCC41D}"/>
    <pc:docChg chg="undo redo custSel addSld delSld modSld sldOrd">
      <pc:chgData name="Arthur Liu" userId="57266d67-1d41-4103-859a-8797e8098ce0" providerId="ADAL" clId="{546C0670-0910-4C80-B843-B54F91DCC41D}" dt="2022-06-29T17:40:53.480" v="1884"/>
      <pc:docMkLst>
        <pc:docMk/>
      </pc:docMkLst>
      <pc:sldChg chg="addSp modSp">
        <pc:chgData name="Arthur Liu" userId="57266d67-1d41-4103-859a-8797e8098ce0" providerId="ADAL" clId="{546C0670-0910-4C80-B843-B54F91DCC41D}" dt="2022-06-29T16:14:33.324" v="1671" actId="1076"/>
        <pc:sldMkLst>
          <pc:docMk/>
          <pc:sldMk cId="778929904" sldId="256"/>
        </pc:sldMkLst>
        <pc:picChg chg="add mod">
          <ac:chgData name="Arthur Liu" userId="57266d67-1d41-4103-859a-8797e8098ce0" providerId="ADAL" clId="{546C0670-0910-4C80-B843-B54F91DCC41D}" dt="2022-06-29T16:14:33.324" v="1671" actId="1076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</pc:docChg>
  </pc:docChgLst>
  <pc:docChgLst>
    <pc:chgData name="Arthur Liu" userId="57266d67-1d41-4103-859a-8797e8098ce0" providerId="ADAL" clId="{CE99DE6D-05BA-9347-A71B-F67D3CD14F53}"/>
    <pc:docChg chg="undo redo custSel addSld delSld modSld sldOrd modNotesMaster modHandout">
      <pc:chgData name="Arthur Liu" userId="57266d67-1d41-4103-859a-8797e8098ce0" providerId="ADAL" clId="{CE99DE6D-05BA-9347-A71B-F67D3CD14F53}" dt="2022-08-01T16:22:45.551" v="2387"/>
      <pc:docMkLst>
        <pc:docMk/>
      </pc:docMkLst>
      <pc:sldChg chg="addSp delSp modSp mod">
        <pc:chgData name="Arthur Liu" userId="57266d67-1d41-4103-859a-8797e8098ce0" providerId="ADAL" clId="{CE99DE6D-05BA-9347-A71B-F67D3CD14F53}" dt="2022-08-01T16:20:29.433" v="2386" actId="1076"/>
        <pc:sldMkLst>
          <pc:docMk/>
          <pc:sldMk cId="778929904" sldId="256"/>
        </pc:sldMkLst>
        <pc:spChg chg="mod">
          <ac:chgData name="Arthur Liu" userId="57266d67-1d41-4103-859a-8797e8098ce0" providerId="ADAL" clId="{CE99DE6D-05BA-9347-A71B-F67D3CD14F53}" dt="2022-07-31T20:14:50.264" v="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778929904" sldId="256"/>
            <ac:spMk id="5" creationId="{CD7645A9-210D-564B-BED0-10795C5C040D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778929904" sldId="256"/>
            <ac:spMk id="6" creationId="{E6443F32-7684-EB4C-ABAC-18DFF12ABAC5}"/>
          </ac:spMkLst>
        </pc:spChg>
        <pc:picChg chg="add mod">
          <ac:chgData name="Arthur Liu" userId="57266d67-1d41-4103-859a-8797e8098ce0" providerId="ADAL" clId="{CE99DE6D-05BA-9347-A71B-F67D3CD14F53}" dt="2022-08-01T16:20:29.433" v="2386" actId="1076"/>
          <ac:picMkLst>
            <pc:docMk/>
            <pc:sldMk cId="778929904" sldId="256"/>
            <ac:picMk id="1026" creationId="{E0A0013B-7A5E-544E-9FCC-472C1A448D10}"/>
          </ac:picMkLst>
        </pc:picChg>
        <pc:picChg chg="del">
          <ac:chgData name="Arthur Liu" userId="57266d67-1d41-4103-859a-8797e8098ce0" providerId="ADAL" clId="{CE99DE6D-05BA-9347-A71B-F67D3CD14F53}" dt="2022-07-31T20:14:45.615" v="0" actId="478"/>
          <ac:picMkLst>
            <pc:docMk/>
            <pc:sldMk cId="778929904" sldId="256"/>
            <ac:picMk id="2050" creationId="{CEDCF5C2-B8F0-9C4D-A95E-6FC701BF741A}"/>
          </ac:picMkLst>
        </pc:picChg>
        <pc:inkChg chg="del">
          <ac:chgData name="Arthur Liu" userId="57266d67-1d41-4103-859a-8797e8098ce0" providerId="ADAL" clId="{CE99DE6D-05BA-9347-A71B-F67D3CD14F53}" dt="2022-07-31T20:14:47.171" v="1" actId="478"/>
          <ac:inkMkLst>
            <pc:docMk/>
            <pc:sldMk cId="778929904" sldId="256"/>
            <ac:inkMk id="6" creationId="{9127C0C6-854B-4B0E-9E8F-81A986E48DC8}"/>
          </ac:inkMkLst>
        </pc:ink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1511619208" sldId="257"/>
        </pc:sldMkLst>
        <pc:spChg chg="mod">
          <ac:chgData name="Arthur Liu" userId="57266d67-1d41-4103-859a-8797e8098ce0" providerId="ADAL" clId="{CE99DE6D-05BA-9347-A71B-F67D3CD14F53}" dt="2022-08-01T05:44:15.785" v="1953" actId="20577"/>
          <ac:spMkLst>
            <pc:docMk/>
            <pc:sldMk cId="1511619208" sldId="257"/>
            <ac:spMk id="3" creationId="{8560FA42-D372-45FE-897E-18D83DB1B397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1511619208" sldId="257"/>
            <ac:spMk id="4" creationId="{88828F28-04B9-2344-B5DC-AF6EC53E29F4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1511619208" sldId="257"/>
            <ac:spMk id="5" creationId="{901A22B9-E8EB-1549-874A-FFCE5725BBD7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1511619208" sldId="257"/>
            <ac:spMk id="6" creationId="{32A3C350-7E31-1248-8CE8-A5D3617425ED}"/>
          </ac:spMkLst>
        </pc:spChg>
      </pc:sldChg>
      <pc:sldChg chg="add del">
        <pc:chgData name="Arthur Liu" userId="57266d67-1d41-4103-859a-8797e8098ce0" providerId="ADAL" clId="{CE99DE6D-05BA-9347-A71B-F67D3CD14F53}" dt="2022-07-31T20:25:13.427" v="98" actId="2696"/>
        <pc:sldMkLst>
          <pc:docMk/>
          <pc:sldMk cId="4079065975" sldId="259"/>
        </pc:sldMkLst>
      </pc:sldChg>
      <pc:sldChg chg="modSp add del mod">
        <pc:chgData name="Arthur Liu" userId="57266d67-1d41-4103-859a-8797e8098ce0" providerId="ADAL" clId="{CE99DE6D-05BA-9347-A71B-F67D3CD14F53}" dt="2022-07-31T20:25:42.033" v="99" actId="2696"/>
        <pc:sldMkLst>
          <pc:docMk/>
          <pc:sldMk cId="3198721863" sldId="260"/>
        </pc:sldMkLst>
        <pc:spChg chg="mod">
          <ac:chgData name="Arthur Liu" userId="57266d67-1d41-4103-859a-8797e8098ce0" providerId="ADAL" clId="{CE99DE6D-05BA-9347-A71B-F67D3CD14F53}" dt="2022-07-31T20:20:29.942" v="77" actId="12"/>
          <ac:spMkLst>
            <pc:docMk/>
            <pc:sldMk cId="3198721863" sldId="260"/>
            <ac:spMk id="3" creationId="{924FC9E5-B2E9-41ED-A64F-F5E3470355D8}"/>
          </ac:spMkLst>
        </pc:spChg>
      </pc:sldChg>
      <pc:sldChg chg="modSp add del mod">
        <pc:chgData name="Arthur Liu" userId="57266d67-1d41-4103-859a-8797e8098ce0" providerId="ADAL" clId="{CE99DE6D-05BA-9347-A71B-F67D3CD14F53}" dt="2022-07-31T20:32:54.798" v="592" actId="2696"/>
        <pc:sldMkLst>
          <pc:docMk/>
          <pc:sldMk cId="172474871" sldId="261"/>
        </pc:sldMkLst>
        <pc:spChg chg="mod">
          <ac:chgData name="Arthur Liu" userId="57266d67-1d41-4103-859a-8797e8098ce0" providerId="ADAL" clId="{CE99DE6D-05BA-9347-A71B-F67D3CD14F53}" dt="2022-07-31T20:21:49.580" v="78" actId="5793"/>
          <ac:spMkLst>
            <pc:docMk/>
            <pc:sldMk cId="172474871" sldId="261"/>
            <ac:spMk id="3" creationId="{967A7DDE-BD17-4EFB-ABBF-0986A86D297C}"/>
          </ac:spMkLst>
        </pc:spChg>
      </pc:sldChg>
      <pc:sldChg chg="modSp add del mod">
        <pc:chgData name="Arthur Liu" userId="57266d67-1d41-4103-859a-8797e8098ce0" providerId="ADAL" clId="{CE99DE6D-05BA-9347-A71B-F67D3CD14F53}" dt="2022-07-31T20:33:36.885" v="618" actId="2696"/>
        <pc:sldMkLst>
          <pc:docMk/>
          <pc:sldMk cId="1010231149" sldId="262"/>
        </pc:sldMkLst>
        <pc:spChg chg="mod">
          <ac:chgData name="Arthur Liu" userId="57266d67-1d41-4103-859a-8797e8098ce0" providerId="ADAL" clId="{CE99DE6D-05BA-9347-A71B-F67D3CD14F53}" dt="2022-07-31T20:22:38.746" v="84" actId="5793"/>
          <ac:spMkLst>
            <pc:docMk/>
            <pc:sldMk cId="1010231149" sldId="262"/>
            <ac:spMk id="3" creationId="{5F18A9B0-AA7C-4260-9758-B86F4B2348B2}"/>
          </ac:spMkLst>
        </pc:spChg>
      </pc:sldChg>
      <pc:sldChg chg="add del">
        <pc:chgData name="Arthur Liu" userId="57266d67-1d41-4103-859a-8797e8098ce0" providerId="ADAL" clId="{CE99DE6D-05BA-9347-A71B-F67D3CD14F53}" dt="2022-07-31T20:34:35.828" v="626" actId="2696"/>
        <pc:sldMkLst>
          <pc:docMk/>
          <pc:sldMk cId="2176870851" sldId="263"/>
        </pc:sldMkLst>
      </pc:sldChg>
      <pc:sldChg chg="addSp modSp add del mod">
        <pc:chgData name="Arthur Liu" userId="57266d67-1d41-4103-859a-8797e8098ce0" providerId="ADAL" clId="{CE99DE6D-05BA-9347-A71B-F67D3CD14F53}" dt="2022-08-01T04:45:00.473" v="1918" actId="2696"/>
        <pc:sldMkLst>
          <pc:docMk/>
          <pc:sldMk cId="2898358509" sldId="264"/>
        </pc:sldMkLst>
        <pc:spChg chg="mod">
          <ac:chgData name="Arthur Liu" userId="57266d67-1d41-4103-859a-8797e8098ce0" providerId="ADAL" clId="{CE99DE6D-05BA-9347-A71B-F67D3CD14F53}" dt="2022-07-31T23:03:25.206" v="1724" actId="20577"/>
          <ac:spMkLst>
            <pc:docMk/>
            <pc:sldMk cId="2898358509" sldId="264"/>
            <ac:spMk id="3" creationId="{B5B7A7CC-C432-4683-ACF9-980EDE44C049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898358509" sldId="264"/>
            <ac:spMk id="13" creationId="{E1001941-D397-9945-A845-39B50B888874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898358509" sldId="264"/>
            <ac:spMk id="14" creationId="{4F467D25-8C3C-AF4E-8285-59E100286B33}"/>
          </ac:spMkLst>
        </pc:spChg>
        <pc:inkChg chg="add">
          <ac:chgData name="Arthur Liu" userId="57266d67-1d41-4103-859a-8797e8098ce0" providerId="ADAL" clId="{CE99DE6D-05BA-9347-A71B-F67D3CD14F53}" dt="2022-07-31T20:37:26.220" v="696" actId="9405"/>
          <ac:inkMkLst>
            <pc:docMk/>
            <pc:sldMk cId="2898358509" sldId="264"/>
            <ac:inkMk id="4" creationId="{FE1667A8-A334-9247-B892-D8A3FD6D4F95}"/>
          </ac:inkMkLst>
        </pc:inkChg>
        <pc:inkChg chg="add">
          <ac:chgData name="Arthur Liu" userId="57266d67-1d41-4103-859a-8797e8098ce0" providerId="ADAL" clId="{CE99DE6D-05BA-9347-A71B-F67D3CD14F53}" dt="2022-07-31T20:37:26.588" v="697" actId="9405"/>
          <ac:inkMkLst>
            <pc:docMk/>
            <pc:sldMk cId="2898358509" sldId="264"/>
            <ac:inkMk id="5" creationId="{7E0A7532-7434-9A47-85EC-FAFF68F7BEB0}"/>
          </ac:inkMkLst>
        </pc:inkChg>
        <pc:inkChg chg="add">
          <ac:chgData name="Arthur Liu" userId="57266d67-1d41-4103-859a-8797e8098ce0" providerId="ADAL" clId="{CE99DE6D-05BA-9347-A71B-F67D3CD14F53}" dt="2022-07-31T20:37:27.118" v="698" actId="9405"/>
          <ac:inkMkLst>
            <pc:docMk/>
            <pc:sldMk cId="2898358509" sldId="264"/>
            <ac:inkMk id="6" creationId="{EA1EA8FA-409E-094C-9BC7-9CF65988FCF9}"/>
          </ac:inkMkLst>
        </pc:inkChg>
        <pc:inkChg chg="add">
          <ac:chgData name="Arthur Liu" userId="57266d67-1d41-4103-859a-8797e8098ce0" providerId="ADAL" clId="{CE99DE6D-05BA-9347-A71B-F67D3CD14F53}" dt="2022-07-31T20:37:27.698" v="699" actId="9405"/>
          <ac:inkMkLst>
            <pc:docMk/>
            <pc:sldMk cId="2898358509" sldId="264"/>
            <ac:inkMk id="7" creationId="{482F847F-64E5-B142-A4A8-A3974DD5600B}"/>
          </ac:inkMkLst>
        </pc:inkChg>
        <pc:inkChg chg="add">
          <ac:chgData name="Arthur Liu" userId="57266d67-1d41-4103-859a-8797e8098ce0" providerId="ADAL" clId="{CE99DE6D-05BA-9347-A71B-F67D3CD14F53}" dt="2022-07-31T20:37:28.227" v="700" actId="9405"/>
          <ac:inkMkLst>
            <pc:docMk/>
            <pc:sldMk cId="2898358509" sldId="264"/>
            <ac:inkMk id="8" creationId="{8D645085-80F5-7C43-8B35-763C3B00E073}"/>
          </ac:inkMkLst>
        </pc:inkChg>
        <pc:inkChg chg="add">
          <ac:chgData name="Arthur Liu" userId="57266d67-1d41-4103-859a-8797e8098ce0" providerId="ADAL" clId="{CE99DE6D-05BA-9347-A71B-F67D3CD14F53}" dt="2022-07-31T20:37:28.989" v="701" actId="9405"/>
          <ac:inkMkLst>
            <pc:docMk/>
            <pc:sldMk cId="2898358509" sldId="264"/>
            <ac:inkMk id="9" creationId="{0FD2CAC5-A70C-4645-901B-319FD760A747}"/>
          </ac:inkMkLst>
        </pc:inkChg>
        <pc:inkChg chg="add">
          <ac:chgData name="Arthur Liu" userId="57266d67-1d41-4103-859a-8797e8098ce0" providerId="ADAL" clId="{CE99DE6D-05BA-9347-A71B-F67D3CD14F53}" dt="2022-07-31T20:37:29.611" v="702" actId="9405"/>
          <ac:inkMkLst>
            <pc:docMk/>
            <pc:sldMk cId="2898358509" sldId="264"/>
            <ac:inkMk id="10" creationId="{3DB1D982-A2A7-904E-8D8C-1E9CAE7EA35E}"/>
          </ac:inkMkLst>
        </pc:inkChg>
        <pc:inkChg chg="add">
          <ac:chgData name="Arthur Liu" userId="57266d67-1d41-4103-859a-8797e8098ce0" providerId="ADAL" clId="{CE99DE6D-05BA-9347-A71B-F67D3CD14F53}" dt="2022-07-31T20:37:29.938" v="703" actId="9405"/>
          <ac:inkMkLst>
            <pc:docMk/>
            <pc:sldMk cId="2898358509" sldId="264"/>
            <ac:inkMk id="11" creationId="{A82ADAA5-4BAC-E749-BE7A-A2B1606EEE33}"/>
          </ac:inkMkLst>
        </pc:inkChg>
        <pc:inkChg chg="add">
          <ac:chgData name="Arthur Liu" userId="57266d67-1d41-4103-859a-8797e8098ce0" providerId="ADAL" clId="{CE99DE6D-05BA-9347-A71B-F67D3CD14F53}" dt="2022-07-31T20:37:30.268" v="704" actId="9405"/>
          <ac:inkMkLst>
            <pc:docMk/>
            <pc:sldMk cId="2898358509" sldId="264"/>
            <ac:inkMk id="12" creationId="{13028BDD-56BD-BB4B-BBDF-E3651726A4C1}"/>
          </ac:inkMkLst>
        </pc:inkChg>
      </pc:sldChg>
      <pc:sldChg chg="addSp delSp modSp add mod modNotesTx">
        <pc:chgData name="Arthur Liu" userId="57266d67-1d41-4103-859a-8797e8098ce0" providerId="ADAL" clId="{CE99DE6D-05BA-9347-A71B-F67D3CD14F53}" dt="2022-08-01T05:54:46.010" v="2226" actId="20577"/>
        <pc:sldMkLst>
          <pc:docMk/>
          <pc:sldMk cId="1110552412" sldId="265"/>
        </pc:sldMkLst>
        <pc:spChg chg="mod">
          <ac:chgData name="Arthur Liu" userId="57266d67-1d41-4103-859a-8797e8098ce0" providerId="ADAL" clId="{CE99DE6D-05BA-9347-A71B-F67D3CD14F53}" dt="2022-07-31T20:36:41.465" v="695" actId="20577"/>
          <ac:spMkLst>
            <pc:docMk/>
            <pc:sldMk cId="1110552412" sldId="265"/>
            <ac:spMk id="2" creationId="{39CB2056-E34F-4DB2-B0E7-0124453EDBE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1110552412" sldId="265"/>
            <ac:spMk id="3" creationId="{98EA6428-39E7-3B49-B2F7-561128BCF097}"/>
          </ac:spMkLst>
        </pc:spChg>
        <pc:spChg chg="del mod">
          <ac:chgData name="Arthur Liu" userId="57266d67-1d41-4103-859a-8797e8098ce0" providerId="ADAL" clId="{CE99DE6D-05BA-9347-A71B-F67D3CD14F53}" dt="2022-07-31T20:35:40.019" v="641" actId="478"/>
          <ac:spMkLst>
            <pc:docMk/>
            <pc:sldMk cId="1110552412" sldId="265"/>
            <ac:spMk id="3" creationId="{F05F98C4-CC0B-435C-A1E1-6F7B871B0517}"/>
          </ac:spMkLst>
        </pc:spChg>
        <pc:spChg chg="del">
          <ac:chgData name="Arthur Liu" userId="57266d67-1d41-4103-859a-8797e8098ce0" providerId="ADAL" clId="{CE99DE6D-05BA-9347-A71B-F67D3CD14F53}" dt="2022-07-31T20:35:42.533" v="643" actId="478"/>
          <ac:spMkLst>
            <pc:docMk/>
            <pc:sldMk cId="1110552412" sldId="265"/>
            <ac:spMk id="4" creationId="{A1CCF651-1380-4C49-BAB7-558CB52DD332}"/>
          </ac:spMkLst>
        </pc:spChg>
        <pc:spChg chg="add mod">
          <ac:chgData name="Arthur Liu" userId="57266d67-1d41-4103-859a-8797e8098ce0" providerId="ADAL" clId="{CE99DE6D-05BA-9347-A71B-F67D3CD14F53}" dt="2022-07-31T20:35:57.577" v="650" actId="2710"/>
          <ac:spMkLst>
            <pc:docMk/>
            <pc:sldMk cId="1110552412" sldId="265"/>
            <ac:spMk id="5" creationId="{B2803526-D695-B940-9659-ADDAE559BAF9}"/>
          </ac:spMkLst>
        </pc:spChg>
        <pc:spChg chg="add del mod">
          <ac:chgData name="Arthur Liu" userId="57266d67-1d41-4103-859a-8797e8098ce0" providerId="ADAL" clId="{CE99DE6D-05BA-9347-A71B-F67D3CD14F53}" dt="2022-07-31T20:35:41.758" v="642" actId="478"/>
          <ac:spMkLst>
            <pc:docMk/>
            <pc:sldMk cId="1110552412" sldId="265"/>
            <ac:spMk id="7" creationId="{4BD595EB-F0E3-B947-9410-3EC294CA7888}"/>
          </ac:spMkLst>
        </pc:spChg>
        <pc:spChg chg="add mod">
          <ac:chgData name="Arthur Liu" userId="57266d67-1d41-4103-859a-8797e8098ce0" providerId="ADAL" clId="{CE99DE6D-05BA-9347-A71B-F67D3CD14F53}" dt="2022-07-31T20:35:57.577" v="650" actId="2710"/>
          <ac:spMkLst>
            <pc:docMk/>
            <pc:sldMk cId="1110552412" sldId="265"/>
            <ac:spMk id="8" creationId="{1148C168-553F-9248-B722-EA716716B2C5}"/>
          </ac:spMkLst>
        </pc:spChg>
        <pc:spChg chg="add mod">
          <ac:chgData name="Arthur Liu" userId="57266d67-1d41-4103-859a-8797e8098ce0" providerId="ADAL" clId="{CE99DE6D-05BA-9347-A71B-F67D3CD14F53}" dt="2022-07-31T23:03:02.354" v="1692" actId="1076"/>
          <ac:spMkLst>
            <pc:docMk/>
            <pc:sldMk cId="1110552412" sldId="265"/>
            <ac:spMk id="9" creationId="{94E7B518-3903-7043-8093-C4AAEFB9101A}"/>
          </ac:spMkLst>
        </pc:spChg>
        <pc:spChg chg="add mod">
          <ac:chgData name="Arthur Liu" userId="57266d67-1d41-4103-859a-8797e8098ce0" providerId="ADAL" clId="{CE99DE6D-05BA-9347-A71B-F67D3CD14F53}" dt="2022-07-31T23:03:02.354" v="1692" actId="1076"/>
          <ac:spMkLst>
            <pc:docMk/>
            <pc:sldMk cId="1110552412" sldId="265"/>
            <ac:spMk id="10" creationId="{4B9B4A44-81A6-A24A-BD70-B2AE84665902}"/>
          </ac:spMkLst>
        </pc:spChg>
        <pc:spChg chg="add mod">
          <ac:chgData name="Arthur Liu" userId="57266d67-1d41-4103-859a-8797e8098ce0" providerId="ADAL" clId="{CE99DE6D-05BA-9347-A71B-F67D3CD14F53}" dt="2022-07-31T23:03:02.354" v="1692" actId="1076"/>
          <ac:spMkLst>
            <pc:docMk/>
            <pc:sldMk cId="1110552412" sldId="265"/>
            <ac:spMk id="11" creationId="{E755A0A7-A6CA-2541-9783-67B63206DBD6}"/>
          </ac:spMkLst>
        </pc:spChg>
        <pc:spChg chg="add mod">
          <ac:chgData name="Arthur Liu" userId="57266d67-1d41-4103-859a-8797e8098ce0" providerId="ADAL" clId="{CE99DE6D-05BA-9347-A71B-F67D3CD14F53}" dt="2022-07-31T23:03:02.354" v="1692" actId="1076"/>
          <ac:spMkLst>
            <pc:docMk/>
            <pc:sldMk cId="1110552412" sldId="265"/>
            <ac:spMk id="12" creationId="{6095C0ED-C0C4-6E4D-9141-AB5B26A8C6B6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1110552412" sldId="265"/>
            <ac:spMk id="13" creationId="{9EA0DD91-0788-B140-B4CC-8EA2E3655655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1110552412" sldId="265"/>
            <ac:spMk id="14" creationId="{538A4AB2-BE3F-614F-B7EC-847C877EB983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3560973839" sldId="266"/>
        </pc:sldMkLst>
        <pc:spChg chg="mod">
          <ac:chgData name="Arthur Liu" userId="57266d67-1d41-4103-859a-8797e8098ce0" providerId="ADAL" clId="{CE99DE6D-05BA-9347-A71B-F67D3CD14F53}" dt="2022-07-31T23:07:15.859" v="1780" actId="20577"/>
          <ac:spMkLst>
            <pc:docMk/>
            <pc:sldMk cId="3560973839" sldId="266"/>
            <ac:spMk id="3" creationId="{64003718-BAF0-42CD-9D57-5DB84CA1ED1A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560973839" sldId="266"/>
            <ac:spMk id="4" creationId="{DBF24FDF-E89C-C44D-A0D5-1C4A99A40BA5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560973839" sldId="266"/>
            <ac:spMk id="5" creationId="{B2ABBF80-A572-4341-B68B-71B890A346BD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560973839" sldId="266"/>
            <ac:spMk id="6" creationId="{150715A1-1F92-0941-AB80-FFB8D0E0DB93}"/>
          </ac:spMkLst>
        </pc:spChg>
      </pc:sldChg>
      <pc:sldChg chg="addSp delSp modSp add">
        <pc:chgData name="Arthur Liu" userId="57266d67-1d41-4103-859a-8797e8098ce0" providerId="ADAL" clId="{CE99DE6D-05BA-9347-A71B-F67D3CD14F53}" dt="2022-08-01T05:47:55.223" v="1962"/>
        <pc:sldMkLst>
          <pc:docMk/>
          <pc:sldMk cId="2081974616" sldId="267"/>
        </pc:sldMkLst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081974616" sldId="267"/>
            <ac:spMk id="5" creationId="{0B7472B2-3C53-1142-8C9B-E1BC79F81965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2081974616" sldId="267"/>
            <ac:spMk id="6" creationId="{D54F0ECC-9447-E441-AD6C-7F3D4F808AC3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081974616" sldId="267"/>
            <ac:spMk id="7" creationId="{1FF6238A-C872-B346-A29A-D8DD9BCB6A4D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6:00:10.558" v="2340" actId="20577"/>
        <pc:sldMkLst>
          <pc:docMk/>
          <pc:sldMk cId="3670674472" sldId="268"/>
        </pc:sldMkLst>
        <pc:spChg chg="mod">
          <ac:chgData name="Arthur Liu" userId="57266d67-1d41-4103-859a-8797e8098ce0" providerId="ADAL" clId="{CE99DE6D-05BA-9347-A71B-F67D3CD14F53}" dt="2022-08-01T06:00:10.558" v="2340" actId="20577"/>
          <ac:spMkLst>
            <pc:docMk/>
            <pc:sldMk cId="3670674472" sldId="268"/>
            <ac:spMk id="3" creationId="{72B456FB-BE53-4D24-B5E4-32CA8F7BB818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670674472" sldId="268"/>
            <ac:spMk id="4" creationId="{F3FEA052-F9AF-FB42-8ED1-CB38669AD166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670674472" sldId="268"/>
            <ac:spMk id="5" creationId="{6B88A781-4D8D-2147-9127-E14E76982DB2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670674472" sldId="268"/>
            <ac:spMk id="6" creationId="{A717AE23-D81F-DB45-AABA-9D94143A4C4E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3727596929" sldId="269"/>
        </pc:sldMkLst>
        <pc:spChg chg="mod">
          <ac:chgData name="Arthur Liu" userId="57266d67-1d41-4103-859a-8797e8098ce0" providerId="ADAL" clId="{CE99DE6D-05BA-9347-A71B-F67D3CD14F53}" dt="2022-07-31T20:45:56.156" v="783" actId="20577"/>
          <ac:spMkLst>
            <pc:docMk/>
            <pc:sldMk cId="3727596929" sldId="269"/>
            <ac:spMk id="3" creationId="{7726A2CE-3A4B-435F-BA66-C4BCEC215707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727596929" sldId="269"/>
            <ac:spMk id="7" creationId="{22FB3EAF-1261-DC45-AD9F-335ED641279E}"/>
          </ac:spMkLst>
        </pc:spChg>
        <pc:spChg chg="add del">
          <ac:chgData name="Arthur Liu" userId="57266d67-1d41-4103-859a-8797e8098ce0" providerId="ADAL" clId="{CE99DE6D-05BA-9347-A71B-F67D3CD14F53}" dt="2022-07-31T20:47:24.450" v="785" actId="22"/>
          <ac:spMkLst>
            <pc:docMk/>
            <pc:sldMk cId="3727596929" sldId="269"/>
            <ac:spMk id="8" creationId="{77523FF3-C780-BA42-96E7-2F4418598DC8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727596929" sldId="269"/>
            <ac:spMk id="9" creationId="{B8D1FFC9-8BCB-1C40-B040-AA073BB3EFFE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727596929" sldId="269"/>
            <ac:spMk id="10" creationId="{6BD247E7-AD6B-5B4C-9B97-1EFE3AEE3C28}"/>
          </ac:spMkLst>
        </pc:spChg>
      </pc:sldChg>
      <pc:sldChg chg="add del">
        <pc:chgData name="Arthur Liu" userId="57266d67-1d41-4103-859a-8797e8098ce0" providerId="ADAL" clId="{CE99DE6D-05BA-9347-A71B-F67D3CD14F53}" dt="2022-07-31T20:58:11.289" v="1047" actId="2696"/>
        <pc:sldMkLst>
          <pc:docMk/>
          <pc:sldMk cId="3189464620" sldId="270"/>
        </pc:sldMkLst>
      </pc:sldChg>
      <pc:sldChg chg="add del">
        <pc:chgData name="Arthur Liu" userId="57266d67-1d41-4103-859a-8797e8098ce0" providerId="ADAL" clId="{CE99DE6D-05BA-9347-A71B-F67D3CD14F53}" dt="2022-07-31T21:01:57.844" v="1118" actId="2696"/>
        <pc:sldMkLst>
          <pc:docMk/>
          <pc:sldMk cId="2256389059" sldId="271"/>
        </pc:sldMkLst>
      </pc:sldChg>
      <pc:sldChg chg="addSp delSp modSp add mod ord">
        <pc:chgData name="Arthur Liu" userId="57266d67-1d41-4103-859a-8797e8098ce0" providerId="ADAL" clId="{CE99DE6D-05BA-9347-A71B-F67D3CD14F53}" dt="2022-08-01T05:47:55.223" v="1962"/>
        <pc:sldMkLst>
          <pc:docMk/>
          <pc:sldMk cId="3540248700" sldId="272"/>
        </pc:sldMkLst>
        <pc:spChg chg="mod">
          <ac:chgData name="Arthur Liu" userId="57266d67-1d41-4103-859a-8797e8098ce0" providerId="ADAL" clId="{CE99DE6D-05BA-9347-A71B-F67D3CD14F53}" dt="2022-07-31T21:04:01.966" v="1149" actId="20577"/>
          <ac:spMkLst>
            <pc:docMk/>
            <pc:sldMk cId="3540248700" sldId="272"/>
            <ac:spMk id="3" creationId="{A143282A-382A-4C9E-916A-7770229C896D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540248700" sldId="272"/>
            <ac:spMk id="4" creationId="{EEF7D5E5-DDA2-F64C-A066-8F98904DBA25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540248700" sldId="272"/>
            <ac:spMk id="5" creationId="{3FBDA068-62DA-9C42-BF6A-E8C082530F3E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540248700" sldId="272"/>
            <ac:spMk id="6" creationId="{017CCE70-4CDD-E44D-A88C-E0B0931E7A6C}"/>
          </ac:spMkLst>
        </pc:spChg>
      </pc:sldChg>
      <pc:sldChg chg="add del ord">
        <pc:chgData name="Arthur Liu" userId="57266d67-1d41-4103-859a-8797e8098ce0" providerId="ADAL" clId="{CE99DE6D-05BA-9347-A71B-F67D3CD14F53}" dt="2022-07-31T21:03:22.633" v="1125" actId="2696"/>
        <pc:sldMkLst>
          <pc:docMk/>
          <pc:sldMk cId="3191433232" sldId="273"/>
        </pc:sldMkLst>
      </pc:sldChg>
      <pc:sldChg chg="add del">
        <pc:chgData name="Arthur Liu" userId="57266d67-1d41-4103-859a-8797e8098ce0" providerId="ADAL" clId="{CE99DE6D-05BA-9347-A71B-F67D3CD14F53}" dt="2022-07-31T21:07:13.891" v="1210" actId="2696"/>
        <pc:sldMkLst>
          <pc:docMk/>
          <pc:sldMk cId="2230494538" sldId="274"/>
        </pc:sldMkLst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2540131655" sldId="275"/>
        </pc:sldMkLst>
        <pc:spChg chg="mod">
          <ac:chgData name="Arthur Liu" userId="57266d67-1d41-4103-859a-8797e8098ce0" providerId="ADAL" clId="{CE99DE6D-05BA-9347-A71B-F67D3CD14F53}" dt="2022-08-01T05:02:23.933" v="1925" actId="5793"/>
          <ac:spMkLst>
            <pc:docMk/>
            <pc:sldMk cId="2540131655" sldId="275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540131655" sldId="275"/>
            <ac:spMk id="4" creationId="{9EFA3471-C48F-9444-8AB6-74FA2F8C33D1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2540131655" sldId="275"/>
            <ac:spMk id="5" creationId="{92BFC641-7B67-9C49-A233-176CFF13FE78}"/>
          </ac:spMkLst>
        </pc:spChg>
        <pc:spChg chg="add mod">
          <ac:chgData name="Arthur Liu" userId="57266d67-1d41-4103-859a-8797e8098ce0" providerId="ADAL" clId="{CE99DE6D-05BA-9347-A71B-F67D3CD14F53}" dt="2022-08-01T05:04:26.983" v="1941" actId="13822"/>
          <ac:spMkLst>
            <pc:docMk/>
            <pc:sldMk cId="2540131655" sldId="275"/>
            <ac:spMk id="6" creationId="{40EFED5C-F5A3-DD43-873C-095D2DE41F6E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540131655" sldId="275"/>
            <ac:spMk id="7" creationId="{B1CC1507-9052-3148-AA26-0BDE6FE57DC8}"/>
          </ac:spMkLst>
        </pc:spChg>
      </pc:sldChg>
      <pc:sldChg chg="modSp add del mod">
        <pc:chgData name="Arthur Liu" userId="57266d67-1d41-4103-859a-8797e8098ce0" providerId="ADAL" clId="{CE99DE6D-05BA-9347-A71B-F67D3CD14F53}" dt="2022-07-31T23:15:20.987" v="1902" actId="2696"/>
        <pc:sldMkLst>
          <pc:docMk/>
          <pc:sldMk cId="3728711871" sldId="276"/>
        </pc:sldMkLst>
        <pc:spChg chg="mod">
          <ac:chgData name="Arthur Liu" userId="57266d67-1d41-4103-859a-8797e8098ce0" providerId="ADAL" clId="{CE99DE6D-05BA-9347-A71B-F67D3CD14F53}" dt="2022-07-31T20:18:35.425" v="19" actId="27636"/>
          <ac:spMkLst>
            <pc:docMk/>
            <pc:sldMk cId="3728711871" sldId="276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2949014857" sldId="281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2023268631" sldId="282"/>
        </pc:sldMkLst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2553839030" sldId="283"/>
        </pc:sldMkLst>
        <pc:spChg chg="mod">
          <ac:chgData name="Arthur Liu" userId="57266d67-1d41-4103-859a-8797e8098ce0" providerId="ADAL" clId="{CE99DE6D-05BA-9347-A71B-F67D3CD14F53}" dt="2022-07-31T23:15:30.393" v="1909" actId="20577"/>
          <ac:spMkLst>
            <pc:docMk/>
            <pc:sldMk cId="2553839030" sldId="283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7-31T21:12:20.037" v="1336" actId="1076"/>
          <ac:spMkLst>
            <pc:docMk/>
            <pc:sldMk cId="2553839030" sldId="283"/>
            <ac:spMk id="4" creationId="{D86B7978-5C18-424B-8EC5-EAA88473C4D7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553839030" sldId="283"/>
            <ac:spMk id="5" creationId="{910A147B-8139-734F-8162-0C9401961801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2553839030" sldId="283"/>
            <ac:spMk id="6" creationId="{E700094F-0C50-E347-A0A0-F165E81814C8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553839030" sldId="283"/>
            <ac:spMk id="7" creationId="{E22DF3A7-6426-3B4E-9583-7001C4935FCA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311035759" sldId="284"/>
        </pc:sldMkLst>
        <pc:spChg chg="mod">
          <ac:chgData name="Arthur Liu" userId="57266d67-1d41-4103-859a-8797e8098ce0" providerId="ADAL" clId="{CE99DE6D-05BA-9347-A71B-F67D3CD14F53}" dt="2022-07-31T23:15:47.121" v="1913" actId="404"/>
          <ac:spMkLst>
            <pc:docMk/>
            <pc:sldMk cId="311035759" sldId="284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11035759" sldId="284"/>
            <ac:spMk id="4" creationId="{0C7D256C-1B24-A746-8A09-7B2D5E3A278D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11035759" sldId="284"/>
            <ac:spMk id="5" creationId="{14309FCC-18FA-F043-8A33-B9A3D0DCFC6B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11035759" sldId="284"/>
            <ac:spMk id="6" creationId="{92688A3A-171B-EF4D-A282-90F028DFDA1F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806647369" sldId="284"/>
        </pc:sldMkLst>
      </pc:sldChg>
      <pc:sldChg chg="modSp add del mod">
        <pc:chgData name="Arthur Liu" userId="57266d67-1d41-4103-859a-8797e8098ce0" providerId="ADAL" clId="{CE99DE6D-05BA-9347-A71B-F67D3CD14F53}" dt="2022-07-31T23:16:52.593" v="1914" actId="2696"/>
        <pc:sldMkLst>
          <pc:docMk/>
          <pc:sldMk cId="1896770046" sldId="285"/>
        </pc:sldMkLst>
        <pc:spChg chg="mod">
          <ac:chgData name="Arthur Liu" userId="57266d67-1d41-4103-859a-8797e8098ce0" providerId="ADAL" clId="{CE99DE6D-05BA-9347-A71B-F67D3CD14F53}" dt="2022-07-31T20:18:35.445" v="20" actId="27636"/>
          <ac:spMkLst>
            <pc:docMk/>
            <pc:sldMk cId="1896770046" sldId="285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2395269945" sldId="286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1999240351" sldId="287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2747124682" sldId="288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1728246840" sldId="289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3718992052" sldId="290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1314492225" sldId="291"/>
        </pc:sldMkLst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3402230054" sldId="293"/>
        </pc:sldMkLst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402230054" sldId="293"/>
            <ac:spMk id="3" creationId="{4A81AC21-4114-5943-A081-070EDF749633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402230054" sldId="293"/>
            <ac:spMk id="4" creationId="{B34D1FAF-1849-2644-91F5-FBB2C124DC9D}"/>
          </ac:spMkLst>
        </pc:spChg>
        <pc:spChg chg="mod">
          <ac:chgData name="Arthur Liu" userId="57266d67-1d41-4103-859a-8797e8098ce0" providerId="ADAL" clId="{CE99DE6D-05BA-9347-A71B-F67D3CD14F53}" dt="2022-07-31T22:57:03.709" v="1551" actId="1076"/>
          <ac:spMkLst>
            <pc:docMk/>
            <pc:sldMk cId="3402230054" sldId="293"/>
            <ac:spMk id="19" creationId="{00000000-0000-0000-0000-000000000000}"/>
          </ac:spMkLst>
        </pc:spChg>
        <pc:spChg chg="del mod">
          <ac:chgData name="Arthur Liu" userId="57266d67-1d41-4103-859a-8797e8098ce0" providerId="ADAL" clId="{CE99DE6D-05BA-9347-A71B-F67D3CD14F53}" dt="2022-07-31T22:57:11.206" v="1553" actId="478"/>
          <ac:spMkLst>
            <pc:docMk/>
            <pc:sldMk cId="3402230054" sldId="293"/>
            <ac:spMk id="20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402230054" sldId="293"/>
            <ac:spMk id="20" creationId="{24471CF9-4FDB-4E4A-A470-D23139C20F93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23" creationId="{D13457BA-E1BE-714B-9061-84F85DB92B5E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25" creationId="{0A4CC3F5-9501-AD4A-A64B-4D44F33391D0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27" creationId="{FC627D1D-0C7A-F542-B731-01682BF97D54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28" creationId="{25DAE111-2B78-5946-A578-AD021B6A15C8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29" creationId="{52EF447A-A6E0-CA4F-9437-4C0089062599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30" creationId="{5448BAA5-5D17-034B-9785-2561F27F64F2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096750193" sldId="294"/>
        </pc:sldMkLst>
      </pc:sldChg>
      <pc:sldChg chg="modSp add del mod">
        <pc:chgData name="Arthur Liu" userId="57266d67-1d41-4103-859a-8797e8098ce0" providerId="ADAL" clId="{CE99DE6D-05BA-9347-A71B-F67D3CD14F53}" dt="2022-07-31T21:18:34.345" v="1395" actId="2696"/>
        <pc:sldMkLst>
          <pc:docMk/>
          <pc:sldMk cId="2740506364" sldId="294"/>
        </pc:sldMkLst>
        <pc:spChg chg="mod">
          <ac:chgData name="Arthur Liu" userId="57266d67-1d41-4103-859a-8797e8098ce0" providerId="ADAL" clId="{CE99DE6D-05BA-9347-A71B-F67D3CD14F53}" dt="2022-07-31T21:16:48.544" v="1378" actId="20577"/>
          <ac:spMkLst>
            <pc:docMk/>
            <pc:sldMk cId="2740506364" sldId="294"/>
            <ac:spMk id="3" creationId="{00000000-0000-0000-0000-000000000000}"/>
          </ac:spMkLst>
        </pc:spChg>
      </pc:sldChg>
      <pc:sldChg chg="addSp delSp modSp mod">
        <pc:chgData name="Arthur Liu" userId="57266d67-1d41-4103-859a-8797e8098ce0" providerId="ADAL" clId="{CE99DE6D-05BA-9347-A71B-F67D3CD14F53}" dt="2022-08-01T05:47:55.223" v="1962"/>
        <pc:sldMkLst>
          <pc:docMk/>
          <pc:sldMk cId="3157875752" sldId="295"/>
        </pc:sldMkLst>
        <pc:spChg chg="mod">
          <ac:chgData name="Arthur Liu" userId="57266d67-1d41-4103-859a-8797e8098ce0" providerId="ADAL" clId="{CE99DE6D-05BA-9347-A71B-F67D3CD14F53}" dt="2022-07-31T20:15:30.688" v="14" actId="20577"/>
          <ac:spMkLst>
            <pc:docMk/>
            <pc:sldMk cId="3157875752" sldId="295"/>
            <ac:spMk id="2" creationId="{C79E2016-1ADE-5A47-A839-904392E7C4D1}"/>
          </ac:spMkLst>
        </pc:spChg>
        <pc:spChg chg="mod">
          <ac:chgData name="Arthur Liu" userId="57266d67-1d41-4103-859a-8797e8098ce0" providerId="ADAL" clId="{CE99DE6D-05BA-9347-A71B-F67D3CD14F53}" dt="2022-07-31T20:15:01.749" v="3" actId="207"/>
          <ac:spMkLst>
            <pc:docMk/>
            <pc:sldMk cId="3157875752" sldId="295"/>
            <ac:spMk id="3" creationId="{7A2DBCD4-5CA4-2342-B665-E0C2960292AC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157875752" sldId="295"/>
            <ac:spMk id="5" creationId="{275D360F-B675-EB42-9D2F-174F842CBD1D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3157875752" sldId="295"/>
            <ac:spMk id="7" creationId="{C3F89F80-6185-8E42-AFD0-43C7B1D11105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777734522" sldId="296"/>
        </pc:sldMkLst>
      </pc:sldChg>
      <pc:sldChg chg="modSp add del mod">
        <pc:chgData name="Arthur Liu" userId="57266d67-1d41-4103-859a-8797e8098ce0" providerId="ADAL" clId="{CE99DE6D-05BA-9347-A71B-F67D3CD14F53}" dt="2022-07-31T21:25:12.366" v="1439" actId="2696"/>
        <pc:sldMkLst>
          <pc:docMk/>
          <pc:sldMk cId="1913529016" sldId="296"/>
        </pc:sldMkLst>
        <pc:spChg chg="mod">
          <ac:chgData name="Arthur Liu" userId="57266d67-1d41-4103-859a-8797e8098ce0" providerId="ADAL" clId="{CE99DE6D-05BA-9347-A71B-F67D3CD14F53}" dt="2022-07-31T21:23:20.014" v="1436" actId="27636"/>
          <ac:spMkLst>
            <pc:docMk/>
            <pc:sldMk cId="1913529016" sldId="296"/>
            <ac:spMk id="5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741866549" sldId="297"/>
        </pc:sldMkLst>
      </pc:sldChg>
      <pc:sldChg chg="add del">
        <pc:chgData name="Arthur Liu" userId="57266d67-1d41-4103-859a-8797e8098ce0" providerId="ADAL" clId="{CE99DE6D-05BA-9347-A71B-F67D3CD14F53}" dt="2022-07-31T21:28:57.066" v="1548" actId="2696"/>
        <pc:sldMkLst>
          <pc:docMk/>
          <pc:sldMk cId="3379598693" sldId="297"/>
        </pc:sldMkLst>
      </pc:sldChg>
      <pc:sldChg chg="add del">
        <pc:chgData name="Arthur Liu" userId="57266d67-1d41-4103-859a-8797e8098ce0" providerId="ADAL" clId="{CE99DE6D-05BA-9347-A71B-F67D3CD14F53}" dt="2022-07-31T21:28:57.419" v="1549" actId="2696"/>
        <pc:sldMkLst>
          <pc:docMk/>
          <pc:sldMk cId="1731129036" sldId="298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415650292" sldId="298"/>
        </pc:sldMkLst>
      </pc:sldChg>
      <pc:sldChg chg="addSp delSp modSp add mod">
        <pc:chgData name="Arthur Liu" userId="57266d67-1d41-4103-859a-8797e8098ce0" providerId="ADAL" clId="{CE99DE6D-05BA-9347-A71B-F67D3CD14F53}" dt="2022-08-01T05:49:45.296" v="1976" actId="20577"/>
        <pc:sldMkLst>
          <pc:docMk/>
          <pc:sldMk cId="3273138400" sldId="299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273138400" sldId="299"/>
            <ac:spMk id="3" creationId="{11E352DE-199F-CD48-BCC2-1643E3D484BF}"/>
          </ac:spMkLst>
        </pc:spChg>
        <pc:spChg chg="del">
          <ac:chgData name="Arthur Liu" userId="57266d67-1d41-4103-859a-8797e8098ce0" providerId="ADAL" clId="{CE99DE6D-05BA-9347-A71B-F67D3CD14F53}" dt="2022-07-31T20:25:49.079" v="100" actId="478"/>
          <ac:spMkLst>
            <pc:docMk/>
            <pc:sldMk cId="3273138400" sldId="299"/>
            <ac:spMk id="3" creationId="{924FC9E5-B2E9-41ED-A64F-F5E3470355D8}"/>
          </ac:spMkLst>
        </pc:spChg>
        <pc:spChg chg="del">
          <ac:chgData name="Arthur Liu" userId="57266d67-1d41-4103-859a-8797e8098ce0" providerId="ADAL" clId="{CE99DE6D-05BA-9347-A71B-F67D3CD14F53}" dt="2022-07-31T20:26:13.513" v="107" actId="478"/>
          <ac:spMkLst>
            <pc:docMk/>
            <pc:sldMk cId="3273138400" sldId="299"/>
            <ac:spMk id="4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0:25:52.652" v="102" actId="478"/>
          <ac:spMkLst>
            <pc:docMk/>
            <pc:sldMk cId="3273138400" sldId="299"/>
            <ac:spMk id="5" creationId="{4F717A9C-EF9C-466C-B2B8-DA93D75BDBDF}"/>
          </ac:spMkLst>
        </pc:spChg>
        <pc:spChg chg="del">
          <ac:chgData name="Arthur Liu" userId="57266d67-1d41-4103-859a-8797e8098ce0" providerId="ADAL" clId="{CE99DE6D-05BA-9347-A71B-F67D3CD14F53}" dt="2022-07-31T20:26:13.513" v="107" actId="478"/>
          <ac:spMkLst>
            <pc:docMk/>
            <pc:sldMk cId="3273138400" sldId="299"/>
            <ac:spMk id="6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0:26:13.513" v="107" actId="478"/>
          <ac:spMkLst>
            <pc:docMk/>
            <pc:sldMk cId="3273138400" sldId="299"/>
            <ac:spMk id="7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0:26:14.992" v="108" actId="478"/>
          <ac:spMkLst>
            <pc:docMk/>
            <pc:sldMk cId="3273138400" sldId="299"/>
            <ac:spMk id="8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0:26:14.992" v="108" actId="478"/>
          <ac:spMkLst>
            <pc:docMk/>
            <pc:sldMk cId="3273138400" sldId="299"/>
            <ac:spMk id="9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0:26:14.992" v="108" actId="478"/>
          <ac:spMkLst>
            <pc:docMk/>
            <pc:sldMk cId="3273138400" sldId="299"/>
            <ac:spMk id="10" creationId="{00000000-0000-0000-0000-000000000000}"/>
          </ac:spMkLst>
        </pc:spChg>
        <pc:spChg chg="add del mod">
          <ac:chgData name="Arthur Liu" userId="57266d67-1d41-4103-859a-8797e8098ce0" providerId="ADAL" clId="{CE99DE6D-05BA-9347-A71B-F67D3CD14F53}" dt="2022-07-31T20:25:51.080" v="101" actId="478"/>
          <ac:spMkLst>
            <pc:docMk/>
            <pc:sldMk cId="3273138400" sldId="299"/>
            <ac:spMk id="12" creationId="{7F606992-83EB-B74E-8107-B4BE75AD72DC}"/>
          </ac:spMkLst>
        </pc:spChg>
        <pc:spChg chg="add mod">
          <ac:chgData name="Arthur Liu" userId="57266d67-1d41-4103-859a-8797e8098ce0" providerId="ADAL" clId="{CE99DE6D-05BA-9347-A71B-F67D3CD14F53}" dt="2022-08-01T05:49:45.296" v="1976" actId="20577"/>
          <ac:spMkLst>
            <pc:docMk/>
            <pc:sldMk cId="3273138400" sldId="299"/>
            <ac:spMk id="13" creationId="{D53D4F3C-2B05-2546-AD6E-B264C82D8FD1}"/>
          </ac:spMkLst>
        </pc:spChg>
        <pc:spChg chg="add mod">
          <ac:chgData name="Arthur Liu" userId="57266d67-1d41-4103-859a-8797e8098ce0" providerId="ADAL" clId="{CE99DE6D-05BA-9347-A71B-F67D3CD14F53}" dt="2022-08-01T05:49:43.477" v="1974" actId="20577"/>
          <ac:spMkLst>
            <pc:docMk/>
            <pc:sldMk cId="3273138400" sldId="299"/>
            <ac:spMk id="14" creationId="{4FB28FE0-4DE5-1C46-AA16-9E632C91F60D}"/>
          </ac:spMkLst>
        </pc:spChg>
        <pc:spChg chg="add mod">
          <ac:chgData name="Arthur Liu" userId="57266d67-1d41-4103-859a-8797e8098ce0" providerId="ADAL" clId="{CE99DE6D-05BA-9347-A71B-F67D3CD14F53}" dt="2022-07-31T20:29:15.149" v="191" actId="14100"/>
          <ac:spMkLst>
            <pc:docMk/>
            <pc:sldMk cId="3273138400" sldId="299"/>
            <ac:spMk id="15" creationId="{43D3D3E2-F4EE-654D-9237-2C93B461C286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16" creationId="{1EC100AA-3E32-CB4D-9459-D5DACA46E26A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17" creationId="{0BC54799-A803-0F4E-B398-FFDA65741E3F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18" creationId="{FA6C4E13-E4F2-DC4A-833F-28D00BE41A61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19" creationId="{1837EC69-FC1F-1649-B22D-B0BDF1663A7C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20" creationId="{90DBE2A4-0EE2-8448-B192-1FDCC4F1BA0C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21" creationId="{B98A2E2E-C154-E043-8C00-0C45B4053991}"/>
          </ac:spMkLst>
        </pc:spChg>
        <pc:spChg chg="add del mod">
          <ac:chgData name="Arthur Liu" userId="57266d67-1d41-4103-859a-8797e8098ce0" providerId="ADAL" clId="{CE99DE6D-05BA-9347-A71B-F67D3CD14F53}" dt="2022-07-31T20:39:04.208" v="724" actId="478"/>
          <ac:spMkLst>
            <pc:docMk/>
            <pc:sldMk cId="3273138400" sldId="299"/>
            <ac:spMk id="22" creationId="{3CA29F68-D4C0-054B-A967-E00F960824FA}"/>
          </ac:spMkLst>
        </pc:spChg>
        <pc:spChg chg="add del mod">
          <ac:chgData name="Arthur Liu" userId="57266d67-1d41-4103-859a-8797e8098ce0" providerId="ADAL" clId="{CE99DE6D-05BA-9347-A71B-F67D3CD14F53}" dt="2022-07-31T20:39:05.207" v="725" actId="478"/>
          <ac:spMkLst>
            <pc:docMk/>
            <pc:sldMk cId="3273138400" sldId="299"/>
            <ac:spMk id="23" creationId="{D7D0FFBC-2C1C-A942-9D96-FA00B311E800}"/>
          </ac:spMkLst>
        </pc:spChg>
        <pc:spChg chg="add del mod">
          <ac:chgData name="Arthur Liu" userId="57266d67-1d41-4103-859a-8797e8098ce0" providerId="ADAL" clId="{CE99DE6D-05BA-9347-A71B-F67D3CD14F53}" dt="2022-07-31T20:39:01.937" v="723" actId="478"/>
          <ac:spMkLst>
            <pc:docMk/>
            <pc:sldMk cId="3273138400" sldId="299"/>
            <ac:spMk id="24" creationId="{EB3A54BB-0906-E040-8ABA-D03ECABE5E8D}"/>
          </ac:spMkLst>
        </pc:spChg>
        <pc:spChg chg="add del mod">
          <ac:chgData name="Arthur Liu" userId="57266d67-1d41-4103-859a-8797e8098ce0" providerId="ADAL" clId="{CE99DE6D-05BA-9347-A71B-F67D3CD14F53}" dt="2022-07-31T20:38:56.220" v="719" actId="478"/>
          <ac:spMkLst>
            <pc:docMk/>
            <pc:sldMk cId="3273138400" sldId="299"/>
            <ac:spMk id="25" creationId="{7B9D7F40-1AC5-044B-986F-549D346EA0C5}"/>
          </ac:spMkLst>
        </pc:spChg>
        <pc:spChg chg="add del mod">
          <ac:chgData name="Arthur Liu" userId="57266d67-1d41-4103-859a-8797e8098ce0" providerId="ADAL" clId="{CE99DE6D-05BA-9347-A71B-F67D3CD14F53}" dt="2022-07-31T20:38:57.628" v="720" actId="478"/>
          <ac:spMkLst>
            <pc:docMk/>
            <pc:sldMk cId="3273138400" sldId="299"/>
            <ac:spMk id="26" creationId="{54E27603-22BC-894B-9F17-DA77DB68169C}"/>
          </ac:spMkLst>
        </pc:spChg>
        <pc:spChg chg="add del mod">
          <ac:chgData name="Arthur Liu" userId="57266d67-1d41-4103-859a-8797e8098ce0" providerId="ADAL" clId="{CE99DE6D-05BA-9347-A71B-F67D3CD14F53}" dt="2022-07-31T20:38:58.070" v="721" actId="478"/>
          <ac:spMkLst>
            <pc:docMk/>
            <pc:sldMk cId="3273138400" sldId="299"/>
            <ac:spMk id="27" creationId="{731C699B-5869-A549-B1D5-36779CD618C8}"/>
          </ac:spMkLst>
        </pc:spChg>
        <pc:spChg chg="add mod">
          <ac:chgData name="Arthur Liu" userId="57266d67-1d41-4103-859a-8797e8098ce0" providerId="ADAL" clId="{CE99DE6D-05BA-9347-A71B-F67D3CD14F53}" dt="2022-07-31T20:39:40.310" v="730" actId="1076"/>
          <ac:spMkLst>
            <pc:docMk/>
            <pc:sldMk cId="3273138400" sldId="299"/>
            <ac:spMk id="31" creationId="{01F3AA33-EA40-7746-BB0F-9A1834F6D2BA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273138400" sldId="299"/>
            <ac:spMk id="32" creationId="{DC804807-D615-6A44-B52F-E0385EF70974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273138400" sldId="299"/>
            <ac:spMk id="33" creationId="{BEF24CEA-7575-C840-8526-D40A9C3F6821}"/>
          </ac:spMkLst>
        </pc:spChg>
        <pc:inkChg chg="add del">
          <ac:chgData name="Arthur Liu" userId="57266d67-1d41-4103-859a-8797e8098ce0" providerId="ADAL" clId="{CE99DE6D-05BA-9347-A71B-F67D3CD14F53}" dt="2022-07-31T20:38:22.932" v="708"/>
          <ac:inkMkLst>
            <pc:docMk/>
            <pc:sldMk cId="3273138400" sldId="299"/>
            <ac:inkMk id="28" creationId="{27D5E2BE-8A20-0B46-914D-74A282609B75}"/>
          </ac:inkMkLst>
        </pc:inkChg>
        <pc:inkChg chg="add del">
          <ac:chgData name="Arthur Liu" userId="57266d67-1d41-4103-859a-8797e8098ce0" providerId="ADAL" clId="{CE99DE6D-05BA-9347-A71B-F67D3CD14F53}" dt="2022-07-31T20:38:22.931" v="707"/>
          <ac:inkMkLst>
            <pc:docMk/>
            <pc:sldMk cId="3273138400" sldId="299"/>
            <ac:inkMk id="29" creationId="{1420153E-A1D1-AF4D-8F65-82795EB8D83C}"/>
          </ac:inkMkLst>
        </pc:inkChg>
        <pc:cxnChg chg="add mod">
          <ac:chgData name="Arthur Liu" userId="57266d67-1d41-4103-859a-8797e8098ce0" providerId="ADAL" clId="{CE99DE6D-05BA-9347-A71B-F67D3CD14F53}" dt="2022-07-31T20:39:40.310" v="730" actId="1076"/>
          <ac:cxnSpMkLst>
            <pc:docMk/>
            <pc:sldMk cId="3273138400" sldId="299"/>
            <ac:cxnSpMk id="30" creationId="{FBA3080A-0A17-F949-B916-26FA6CF4E538}"/>
          </ac:cxnSpMkLst>
        </pc:cxnChg>
      </pc:sldChg>
      <pc:sldChg chg="add del">
        <pc:chgData name="Arthur Liu" userId="57266d67-1d41-4103-859a-8797e8098ce0" providerId="ADAL" clId="{CE99DE6D-05BA-9347-A71B-F67D3CD14F53}" dt="2022-07-31T20:45:16.909" v="782" actId="2696"/>
        <pc:sldMkLst>
          <pc:docMk/>
          <pc:sldMk cId="1697314047" sldId="300"/>
        </pc:sldMkLst>
      </pc:sldChg>
      <pc:sldChg chg="add del">
        <pc:chgData name="Arthur Liu" userId="57266d67-1d41-4103-859a-8797e8098ce0" providerId="ADAL" clId="{CE99DE6D-05BA-9347-A71B-F67D3CD14F53}" dt="2022-07-31T20:58:11.289" v="1047" actId="2696"/>
        <pc:sldMkLst>
          <pc:docMk/>
          <pc:sldMk cId="669166891" sldId="301"/>
        </pc:sldMkLst>
      </pc:sldChg>
      <pc:sldChg chg="add del">
        <pc:chgData name="Arthur Liu" userId="57266d67-1d41-4103-859a-8797e8098ce0" providerId="ADAL" clId="{CE99DE6D-05BA-9347-A71B-F67D3CD14F53}" dt="2022-07-31T20:58:11.289" v="1047" actId="2696"/>
        <pc:sldMkLst>
          <pc:docMk/>
          <pc:sldMk cId="2843146991" sldId="302"/>
        </pc:sldMkLst>
      </pc:sldChg>
      <pc:sldChg chg="addSp delSp modSp add mod ord">
        <pc:chgData name="Arthur Liu" userId="57266d67-1d41-4103-859a-8797e8098ce0" providerId="ADAL" clId="{CE99DE6D-05BA-9347-A71B-F67D3CD14F53}" dt="2022-08-01T05:47:55.223" v="1962"/>
        <pc:sldMkLst>
          <pc:docMk/>
          <pc:sldMk cId="2956948686" sldId="303"/>
        </pc:sldMkLst>
        <pc:spChg chg="mod">
          <ac:chgData name="Arthur Liu" userId="57266d67-1d41-4103-859a-8797e8098ce0" providerId="ADAL" clId="{CE99DE6D-05BA-9347-A71B-F67D3CD14F53}" dt="2022-07-31T20:19:48.962" v="72" actId="6549"/>
          <ac:spMkLst>
            <pc:docMk/>
            <pc:sldMk cId="2956948686" sldId="303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956948686" sldId="303"/>
            <ac:spMk id="4" creationId="{37031679-15FA-2049-846C-364ACA63D63A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2956948686" sldId="303"/>
            <ac:spMk id="5" creationId="{AF63FFA0-5A1F-BF41-A6EB-BEF507D7AF2A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956948686" sldId="303"/>
            <ac:spMk id="6" creationId="{963ADFCA-8621-614C-8F42-B5D292B03613}"/>
          </ac:spMkLst>
        </pc:spChg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3059610605" sldId="304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24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25"/>
        </pc:sldMkLst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26"/>
        </pc:sldMkLst>
        <pc:spChg chg="mod">
          <ac:chgData name="Arthur Liu" userId="57266d67-1d41-4103-859a-8797e8098ce0" providerId="ADAL" clId="{CE99DE6D-05BA-9347-A71B-F67D3CD14F53}" dt="2022-07-31T20:32:57.400" v="603" actId="20577"/>
          <ac:spMkLst>
            <pc:docMk/>
            <pc:sldMk cId="0" sldId="326"/>
            <ac:spMk id="2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8-01T05:45:03.347" v="1960" actId="27636"/>
          <ac:spMkLst>
            <pc:docMk/>
            <pc:sldMk cId="0" sldId="326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26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26"/>
            <ac:spMk id="6" creationId="{05457880-8CE0-1F4B-8148-57B4B59A97EE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28"/>
        </pc:sldMkLst>
        <pc:spChg chg="mod">
          <ac:chgData name="Arthur Liu" userId="57266d67-1d41-4103-859a-8797e8098ce0" providerId="ADAL" clId="{CE99DE6D-05BA-9347-A71B-F67D3CD14F53}" dt="2022-07-31T20:34:24.525" v="625" actId="14100"/>
          <ac:spMkLst>
            <pc:docMk/>
            <pc:sldMk cId="0" sldId="328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28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28"/>
            <ac:spMk id="6" creationId="{6BCA91D3-6B47-1141-AD41-3AE0809F91AB}"/>
          </ac:spMkLst>
        </pc:spChg>
        <pc:spChg chg="mod">
          <ac:chgData name="Arthur Liu" userId="57266d67-1d41-4103-859a-8797e8098ce0" providerId="ADAL" clId="{CE99DE6D-05BA-9347-A71B-F67D3CD14F53}" dt="2022-07-31T20:35:23.398" v="636" actId="20577"/>
          <ac:spMkLst>
            <pc:docMk/>
            <pc:sldMk cId="0" sldId="328"/>
            <ac:spMk id="7" creationId="{00000000-0000-0000-0000-000000000000}"/>
          </ac:spMkLst>
        </pc:spChg>
        <pc:spChg chg="add del mod">
          <ac:chgData name="Arthur Liu" userId="57266d67-1d41-4103-859a-8797e8098ce0" providerId="ADAL" clId="{CE99DE6D-05BA-9347-A71B-F67D3CD14F53}" dt="2022-07-31T20:35:15.024" v="632" actId="21"/>
          <ac:spMkLst>
            <pc:docMk/>
            <pc:sldMk cId="0" sldId="328"/>
            <ac:spMk id="8" creationId="{6B31B60B-3867-CB4B-AA70-66DD352FE6A9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30"/>
        </pc:sldMkLst>
      </pc:sldChg>
      <pc:sldChg chg="addSp delSp modSp add del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31"/>
        </pc:sldMkLst>
        <pc:spChg chg="mod">
          <ac:chgData name="Arthur Liu" userId="57266d67-1d41-4103-859a-8797e8098ce0" providerId="ADAL" clId="{CE99DE6D-05BA-9347-A71B-F67D3CD14F53}" dt="2022-07-31T20:48:09.880" v="799" actId="14100"/>
          <ac:spMkLst>
            <pc:docMk/>
            <pc:sldMk cId="0" sldId="331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31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31"/>
            <ac:spMk id="6" creationId="{5EADBD7D-398C-5047-B48D-55BC74CF62A2}"/>
          </ac:spMkLst>
        </pc:spChg>
        <pc:spChg chg="mod">
          <ac:chgData name="Arthur Liu" userId="57266d67-1d41-4103-859a-8797e8098ce0" providerId="ADAL" clId="{CE99DE6D-05BA-9347-A71B-F67D3CD14F53}" dt="2022-07-31T20:48:13.095" v="800" actId="1076"/>
          <ac:spMkLst>
            <pc:docMk/>
            <pc:sldMk cId="0" sldId="331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8-01T04:49:24.049" v="1923" actId="114"/>
          <ac:spMkLst>
            <pc:docMk/>
            <pc:sldMk cId="0" sldId="331"/>
            <ac:spMk id="8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32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33"/>
        </pc:sldMkLst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35"/>
        </pc:sldMkLst>
        <pc:spChg chg="mod">
          <ac:chgData name="Arthur Liu" userId="57266d67-1d41-4103-859a-8797e8098ce0" providerId="ADAL" clId="{CE99DE6D-05BA-9347-A71B-F67D3CD14F53}" dt="2022-07-31T23:09:57.279" v="1837" actId="20577"/>
          <ac:spMkLst>
            <pc:docMk/>
            <pc:sldMk cId="0" sldId="335"/>
            <ac:spMk id="2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3:10:14.778" v="1881" actId="20577"/>
          <ac:spMkLst>
            <pc:docMk/>
            <pc:sldMk cId="0" sldId="335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35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35"/>
            <ac:spMk id="6" creationId="{E074776F-BEFB-3243-BA47-0D88E421A09D}"/>
          </ac:spMkLst>
        </pc:spChg>
        <pc:spChg chg="mod">
          <ac:chgData name="Arthur Liu" userId="57266d67-1d41-4103-859a-8797e8098ce0" providerId="ADAL" clId="{CE99DE6D-05BA-9347-A71B-F67D3CD14F53}" dt="2022-07-31T23:09:48.261" v="1790" actId="20577"/>
          <ac:spMkLst>
            <pc:docMk/>
            <pc:sldMk cId="0" sldId="335"/>
            <ac:spMk id="7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37"/>
        </pc:sldMkLst>
        <pc:spChg chg="mod">
          <ac:chgData name="Arthur Liu" userId="57266d67-1d41-4103-859a-8797e8098ce0" providerId="ADAL" clId="{CE99DE6D-05BA-9347-A71B-F67D3CD14F53}" dt="2022-07-31T23:13:23.642" v="1884" actId="114"/>
          <ac:spMkLst>
            <pc:docMk/>
            <pc:sldMk cId="0" sldId="337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37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37"/>
            <ac:spMk id="6" creationId="{8A8EFFB6-1C71-F04F-BBEF-56C262A64E83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38"/>
        </pc:sldMkLst>
      </pc:sldChg>
      <pc:sldChg chg="addSp delSp modSp add del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39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39"/>
            <ac:spMk id="4" creationId="{73599DE3-B6A2-CB44-9EC1-E59563D8A4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39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06:57.379" v="1209" actId="14100"/>
          <ac:spMkLst>
            <pc:docMk/>
            <pc:sldMk cId="0" sldId="339"/>
            <ac:spMk id="7" creationId="{00000000-0000-0000-0000-000000000000}"/>
          </ac:spMkLst>
        </pc:spChg>
      </pc:sldChg>
      <pc:sldChg chg="addSp delSp modSp add mod modTransition modShow">
        <pc:chgData name="Arthur Liu" userId="57266d67-1d41-4103-859a-8797e8098ce0" providerId="ADAL" clId="{CE99DE6D-05BA-9347-A71B-F67D3CD14F53}" dt="2022-08-01T05:47:55.223" v="1962"/>
        <pc:sldMkLst>
          <pc:docMk/>
          <pc:sldMk cId="0" sldId="340"/>
        </pc:sldMkLst>
        <pc:spChg chg="mod">
          <ac:chgData name="Arthur Liu" userId="57266d67-1d41-4103-859a-8797e8098ce0" providerId="ADAL" clId="{CE99DE6D-05BA-9347-A71B-F67D3CD14F53}" dt="2022-08-01T05:03:18.634" v="1939" actId="20577"/>
          <ac:spMkLst>
            <pc:docMk/>
            <pc:sldMk cId="0" sldId="340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0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0"/>
            <ac:spMk id="6" creationId="{DED87E90-3C3C-EC42-B2B3-85D645F8A84D}"/>
          </ac:spMkLst>
        </pc:spChg>
        <pc:spChg chg="del">
          <ac:chgData name="Arthur Liu" userId="57266d67-1d41-4103-859a-8797e8098ce0" providerId="ADAL" clId="{CE99DE6D-05BA-9347-A71B-F67D3CD14F53}" dt="2022-07-31T21:11:46.527" v="1322" actId="21"/>
          <ac:spMkLst>
            <pc:docMk/>
            <pc:sldMk cId="0" sldId="340"/>
            <ac:spMk id="8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45"/>
        </pc:sldMkLst>
        <pc:spChg chg="mod">
          <ac:chgData name="Arthur Liu" userId="57266d67-1d41-4103-859a-8797e8098ce0" providerId="ADAL" clId="{CE99DE6D-05BA-9347-A71B-F67D3CD14F53}" dt="2022-07-31T21:25:34.518" v="1458" actId="14100"/>
          <ac:spMkLst>
            <pc:docMk/>
            <pc:sldMk cId="0" sldId="345"/>
            <ac:spMk id="2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5"/>
            <ac:spMk id="4" creationId="{1679CC93-6FA6-AA4F-96AE-A8C188CE4AF4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5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7:11.834" v="1515" actId="20577"/>
          <ac:spMkLst>
            <pc:docMk/>
            <pc:sldMk cId="0" sldId="345"/>
            <ac:spMk id="7" creationId="{00000000-0000-0000-0000-000000000000}"/>
          </ac:spMkLst>
        </pc:spChg>
      </pc:sldChg>
      <pc:sldChg chg="addSp delSp modSp add modTransition modNotesTx">
        <pc:chgData name="Arthur Liu" userId="57266d67-1d41-4103-859a-8797e8098ce0" providerId="ADAL" clId="{CE99DE6D-05BA-9347-A71B-F67D3CD14F53}" dt="2022-08-01T06:14:56.337" v="2383" actId="20577"/>
        <pc:sldMkLst>
          <pc:docMk/>
          <pc:sldMk cId="0" sldId="346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6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6"/>
            <ac:spMk id="6" creationId="{A353B415-4252-6B4F-BECB-F8B2D3AC86A3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47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7"/>
            <ac:spMk id="4" creationId="{51EF9662-D58B-2D49-ADE1-4ED6354D62AF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7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7:37.543" v="1523" actId="20577"/>
          <ac:spMkLst>
            <pc:docMk/>
            <pc:sldMk cId="0" sldId="347"/>
            <ac:spMk id="7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48"/>
        </pc:sldMkLst>
        <pc:spChg chg="mod">
          <ac:chgData name="Arthur Liu" userId="57266d67-1d41-4103-859a-8797e8098ce0" providerId="ADAL" clId="{CE99DE6D-05BA-9347-A71B-F67D3CD14F53}" dt="2022-07-31T21:28:10.980" v="1532" actId="207"/>
          <ac:spMkLst>
            <pc:docMk/>
            <pc:sldMk cId="0" sldId="348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8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8"/>
            <ac:spMk id="6" creationId="{D185DD49-CA9B-8243-B190-75DB6DF08A4A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49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9"/>
            <ac:spMk id="4" creationId="{9A087DA1-B9BA-9449-B883-58F767A51F8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9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8:30.595" v="1547" actId="20577"/>
          <ac:spMkLst>
            <pc:docMk/>
            <pc:sldMk cId="0" sldId="349"/>
            <ac:spMk id="7" creationId="{00000000-0000-0000-0000-000000000000}"/>
          </ac:spMkLst>
        </pc:spChg>
      </pc:sldChg>
      <pc:sldChg chg="addSp delSp modSp ad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50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50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50"/>
            <ac:spMk id="6" creationId="{C6BD42FF-F7A7-0940-A7CE-76B48B6842B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774255700" sldId="352"/>
        </pc:sldMkLst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589175264" sldId="353"/>
        </pc:sldMkLst>
        <pc:spChg chg="mod">
          <ac:chgData name="Arthur Liu" userId="57266d67-1d41-4103-859a-8797e8098ce0" providerId="ADAL" clId="{CE99DE6D-05BA-9347-A71B-F67D3CD14F53}" dt="2022-07-31T21:19:24.698" v="1433" actId="1076"/>
          <ac:spMkLst>
            <pc:docMk/>
            <pc:sldMk cId="589175264" sldId="353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589175264" sldId="353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589175264" sldId="353"/>
            <ac:spMk id="6" creationId="{BCB5676B-35E2-834F-A756-EA0529B81DCF}"/>
          </ac:spMkLst>
        </pc:spChg>
        <pc:spChg chg="mod">
          <ac:chgData name="Arthur Liu" userId="57266d67-1d41-4103-859a-8797e8098ce0" providerId="ADAL" clId="{CE99DE6D-05BA-9347-A71B-F67D3CD14F53}" dt="2022-07-31T21:17:21.438" v="1381" actId="1076"/>
          <ac:spMkLst>
            <pc:docMk/>
            <pc:sldMk cId="589175264" sldId="353"/>
            <ac:spMk id="7" creationId="{00000000-0000-0000-0000-000000000000}"/>
          </ac:spMkLst>
        </pc:spChg>
        <pc:spChg chg="add del mod">
          <ac:chgData name="Arthur Liu" userId="57266d67-1d41-4103-859a-8797e8098ce0" providerId="ADAL" clId="{CE99DE6D-05BA-9347-A71B-F67D3CD14F53}" dt="2022-07-31T21:18:47.518" v="1411"/>
          <ac:spMkLst>
            <pc:docMk/>
            <pc:sldMk cId="589175264" sldId="353"/>
            <ac:spMk id="8" creationId="{9590D252-D778-B74A-B603-9AC50631328B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094898392" sldId="354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554566579" sldId="355"/>
        </pc:sldMkLst>
      </pc:sldChg>
      <pc:sldChg chg="modSp add del mod modTransition">
        <pc:chgData name="Arthur Liu" userId="57266d67-1d41-4103-859a-8797e8098ce0" providerId="ADAL" clId="{CE99DE6D-05BA-9347-A71B-F67D3CD14F53}" dt="2022-07-31T22:57:26.643" v="1554" actId="2696"/>
        <pc:sldMkLst>
          <pc:docMk/>
          <pc:sldMk cId="1540010426" sldId="355"/>
        </pc:sldMkLst>
        <pc:spChg chg="mod">
          <ac:chgData name="Arthur Liu" userId="57266d67-1d41-4103-859a-8797e8098ce0" providerId="ADAL" clId="{CE99DE6D-05BA-9347-A71B-F67D3CD14F53}" dt="2022-07-31T20:24:16.909" v="90" actId="1076"/>
          <ac:spMkLst>
            <pc:docMk/>
            <pc:sldMk cId="1540010426" sldId="355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24:27.864" v="93" actId="20577"/>
          <ac:spMkLst>
            <pc:docMk/>
            <pc:sldMk cId="1540010426" sldId="355"/>
            <ac:spMk id="20481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2510701044" sldId="356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668575844" sldId="357"/>
        </pc:sldMkLst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2230753151" sldId="357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230753151" sldId="357"/>
            <ac:spMk id="2" creationId="{43537FCE-2088-FB4B-AA2E-592A3815813A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230753151" sldId="357"/>
            <ac:spMk id="4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25:09.308" v="97" actId="113"/>
          <ac:spMkLst>
            <pc:docMk/>
            <pc:sldMk cId="2230753151" sldId="357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25:04.622" v="95" actId="14100"/>
          <ac:spMkLst>
            <pc:docMk/>
            <pc:sldMk cId="2230753151" sldId="357"/>
            <ac:spMk id="2457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25:06.989" v="96" actId="14100"/>
          <ac:spMkLst>
            <pc:docMk/>
            <pc:sldMk cId="2230753151" sldId="357"/>
            <ac:spMk id="24578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77036191" sldId="358"/>
        </pc:sldMkLst>
      </pc:sldChg>
      <pc:sldChg chg="addSp delSp modSp new mod ord modAnim">
        <pc:chgData name="Arthur Liu" userId="57266d67-1d41-4103-859a-8797e8098ce0" providerId="ADAL" clId="{CE99DE6D-05BA-9347-A71B-F67D3CD14F53}" dt="2022-08-01T05:47:55.223" v="1962"/>
        <pc:sldMkLst>
          <pc:docMk/>
          <pc:sldMk cId="2407505422" sldId="358"/>
        </pc:sldMkLst>
        <pc:spChg chg="mod">
          <ac:chgData name="Arthur Liu" userId="57266d67-1d41-4103-859a-8797e8098ce0" providerId="ADAL" clId="{CE99DE6D-05BA-9347-A71B-F67D3CD14F53}" dt="2022-07-31T20:29:52.571" v="203" actId="20577"/>
          <ac:spMkLst>
            <pc:docMk/>
            <pc:sldMk cId="2407505422" sldId="358"/>
            <ac:spMk id="2" creationId="{2ADDC1A6-2A7E-1A4E-A213-D7F84EBD3785}"/>
          </ac:spMkLst>
        </pc:spChg>
        <pc:spChg chg="mod">
          <ac:chgData name="Arthur Liu" userId="57266d67-1d41-4103-859a-8797e8098ce0" providerId="ADAL" clId="{CE99DE6D-05BA-9347-A71B-F67D3CD14F53}" dt="2022-07-31T23:01:36.641" v="1681" actId="20577"/>
          <ac:spMkLst>
            <pc:docMk/>
            <pc:sldMk cId="2407505422" sldId="358"/>
            <ac:spMk id="3" creationId="{A87FF5AE-C694-A44A-BA44-4FE9A30289F5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407505422" sldId="358"/>
            <ac:spMk id="5" creationId="{95444868-6480-A046-848E-5B9DEB3267A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407505422" sldId="358"/>
            <ac:spMk id="6" creationId="{ED8B94DA-CDC8-014E-819B-B83864C5F6AC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624859306" sldId="359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959697529" sldId="360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256911265" sldId="361"/>
        </pc:sldMkLst>
      </pc:sldChg>
      <pc:sldChg chg="addSp delSp modSp add mod modTransition delAnim">
        <pc:chgData name="Arthur Liu" userId="57266d67-1d41-4103-859a-8797e8098ce0" providerId="ADAL" clId="{CE99DE6D-05BA-9347-A71B-F67D3CD14F53}" dt="2022-08-01T05:47:55.223" v="1962"/>
        <pc:sldMkLst>
          <pc:docMk/>
          <pc:sldMk cId="2046887572" sldId="362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046887572" sldId="362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046887572" sldId="362"/>
            <ac:spMk id="4" creationId="{7350C055-C468-0A4E-8362-AEB356F0CB20}"/>
          </ac:spMkLst>
        </pc:spChg>
        <pc:spChg chg="mod">
          <ac:chgData name="Arthur Liu" userId="57266d67-1d41-4103-859a-8797e8098ce0" providerId="ADAL" clId="{CE99DE6D-05BA-9347-A71B-F67D3CD14F53}" dt="2022-07-31T21:01:38.759" v="1114" actId="113"/>
          <ac:spMkLst>
            <pc:docMk/>
            <pc:sldMk cId="2046887572" sldId="362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01:39.546" v="1115" actId="113"/>
          <ac:spMkLst>
            <pc:docMk/>
            <pc:sldMk cId="2046887572" sldId="362"/>
            <ac:spMk id="8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4:46:44.365" v="1920" actId="478"/>
          <ac:spMkLst>
            <pc:docMk/>
            <pc:sldMk cId="2046887572" sldId="362"/>
            <ac:spMk id="11" creationId="{00000000-0000-0000-0000-000000000000}"/>
          </ac:spMkLst>
        </pc:spChg>
        <pc:spChg chg="add del">
          <ac:chgData name="Arthur Liu" userId="57266d67-1d41-4103-859a-8797e8098ce0" providerId="ADAL" clId="{CE99DE6D-05BA-9347-A71B-F67D3CD14F53}" dt="2022-07-31T21:01:51.816" v="1117" actId="478"/>
          <ac:spMkLst>
            <pc:docMk/>
            <pc:sldMk cId="2046887572" sldId="362"/>
            <ac:spMk id="13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8-01T04:46:21.333" v="1919" actId="1076"/>
          <ac:spMkLst>
            <pc:docMk/>
            <pc:sldMk cId="2046887572" sldId="362"/>
            <ac:spMk id="53259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180274688" sldId="363"/>
        </pc:sldMkLst>
      </pc:sldChg>
      <pc:sldChg chg="addSp delSp modSp add mod modTransition modAnim">
        <pc:chgData name="Arthur Liu" userId="57266d67-1d41-4103-859a-8797e8098ce0" providerId="ADAL" clId="{CE99DE6D-05BA-9347-A71B-F67D3CD14F53}" dt="2022-08-01T05:47:55.223" v="1962"/>
        <pc:sldMkLst>
          <pc:docMk/>
          <pc:sldMk cId="3383991187" sldId="364"/>
        </pc:sldMkLst>
        <pc:spChg chg="mod">
          <ac:chgData name="Arthur Liu" userId="57266d67-1d41-4103-859a-8797e8098ce0" providerId="ADAL" clId="{CE99DE6D-05BA-9347-A71B-F67D3CD14F53}" dt="2022-07-31T21:17:51.856" v="1394" actId="113"/>
          <ac:spMkLst>
            <pc:docMk/>
            <pc:sldMk cId="3383991187" sldId="364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3383991187" sldId="364"/>
            <ac:spMk id="4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383991187" sldId="364"/>
            <ac:spMk id="5" creationId="{6EB0476A-3806-D844-9EC8-93CD22FA711A}"/>
          </ac:spMkLst>
        </pc:spChg>
      </pc:sldChg>
      <pc:sldChg chg="addSp delSp modSp add mod modAnim">
        <pc:chgData name="Arthur Liu" userId="57266d67-1d41-4103-859a-8797e8098ce0" providerId="ADAL" clId="{CE99DE6D-05BA-9347-A71B-F67D3CD14F53}" dt="2022-08-01T06:09:04.194" v="2341"/>
        <pc:sldMkLst>
          <pc:docMk/>
          <pc:sldMk cId="281882997" sldId="365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81882997" sldId="365"/>
            <ac:spMk id="3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3:17:03.471" v="1916" actId="404"/>
          <ac:spMkLst>
            <pc:docMk/>
            <pc:sldMk cId="281882997" sldId="365"/>
            <ac:spMk id="4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81882997" sldId="365"/>
            <ac:spMk id="5" creationId="{2DFBCA6D-4767-9D4B-9174-384291950086}"/>
          </ac:spMkLst>
        </pc:spChg>
        <pc:spChg chg="mod">
          <ac:chgData name="Arthur Liu" userId="57266d67-1d41-4103-859a-8797e8098ce0" providerId="ADAL" clId="{CE99DE6D-05BA-9347-A71B-F67D3CD14F53}" dt="2022-07-31T21:25:16.120" v="1454" actId="20577"/>
          <ac:spMkLst>
            <pc:docMk/>
            <pc:sldMk cId="281882997" sldId="365"/>
            <ac:spMk id="71681" creationId="{00000000-0000-0000-0000-000000000000}"/>
          </ac:spMkLst>
        </pc:spChg>
      </pc:sldChg>
      <pc:sldChg chg="addSp delSp modSp add mod modTransition modNotesTx">
        <pc:chgData name="Arthur Liu" userId="57266d67-1d41-4103-859a-8797e8098ce0" providerId="ADAL" clId="{CE99DE6D-05BA-9347-A71B-F67D3CD14F53}" dt="2022-08-01T06:14:41.552" v="2369" actId="20577"/>
        <pc:sldMkLst>
          <pc:docMk/>
          <pc:sldMk cId="3295575713" sldId="366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3295575713" sldId="366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295575713" sldId="366"/>
            <ac:spMk id="4" creationId="{0938B6C6-E747-3A48-B89D-801B3823B3E1}"/>
          </ac:spMkLst>
        </pc:spChg>
        <pc:spChg chg="mod">
          <ac:chgData name="Arthur Liu" userId="57266d67-1d41-4103-859a-8797e8098ce0" providerId="ADAL" clId="{CE99DE6D-05BA-9347-A71B-F67D3CD14F53}" dt="2022-07-31T21:25:28.466" v="1457" actId="113"/>
          <ac:spMkLst>
            <pc:docMk/>
            <pc:sldMk cId="3295575713" sldId="366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5:26.719" v="1456" actId="14100"/>
          <ac:spMkLst>
            <pc:docMk/>
            <pc:sldMk cId="3295575713" sldId="366"/>
            <ac:spMk id="8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5:23.244" v="1455" actId="14100"/>
          <ac:spMkLst>
            <pc:docMk/>
            <pc:sldMk cId="3295575713" sldId="366"/>
            <ac:spMk id="72706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204345188" sldId="366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054241023" sldId="367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814203759" sldId="368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065030712" sldId="369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24999867" sldId="370"/>
        </pc:sldMkLst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1935308351" sldId="370"/>
        </pc:sldMkLst>
        <pc:spChg chg="mod">
          <ac:chgData name="Arthur Liu" userId="57266d67-1d41-4103-859a-8797e8098ce0" providerId="ADAL" clId="{CE99DE6D-05BA-9347-A71B-F67D3CD14F53}" dt="2022-07-31T20:43:37.015" v="763" actId="14100"/>
          <ac:spMkLst>
            <pc:docMk/>
            <pc:sldMk cId="1935308351" sldId="370"/>
            <ac:spMk id="2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3:34.223" v="762" actId="27636"/>
          <ac:spMkLst>
            <pc:docMk/>
            <pc:sldMk cId="1935308351" sldId="370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1935308351" sldId="370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1935308351" sldId="370"/>
            <ac:spMk id="6" creationId="{50F7A8A5-8B76-9D48-8D71-4CF6FD5C6F42}"/>
          </ac:spMkLst>
        </pc:spChg>
        <pc:spChg chg="mod">
          <ac:chgData name="Arthur Liu" userId="57266d67-1d41-4103-859a-8797e8098ce0" providerId="ADAL" clId="{CE99DE6D-05BA-9347-A71B-F67D3CD14F53}" dt="2022-07-31T20:42:56.721" v="758" actId="20577"/>
          <ac:spMkLst>
            <pc:docMk/>
            <pc:sldMk cId="1935308351" sldId="370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3:01.320" v="760" actId="14100"/>
          <ac:spMkLst>
            <pc:docMk/>
            <pc:sldMk cId="1935308351" sldId="370"/>
            <ac:spMk id="8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3:51.966" v="767" actId="113"/>
          <ac:spMkLst>
            <pc:docMk/>
            <pc:sldMk cId="1935308351" sldId="370"/>
            <ac:spMk id="9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3:49.991" v="766" actId="113"/>
          <ac:spMkLst>
            <pc:docMk/>
            <pc:sldMk cId="1935308351" sldId="370"/>
            <ac:spMk id="10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516913833" sldId="371"/>
        </pc:sldMkLst>
      </pc:sldChg>
      <pc:sldChg chg="addSp delSp modSp add mod ord modTransition">
        <pc:chgData name="Arthur Liu" userId="57266d67-1d41-4103-859a-8797e8098ce0" providerId="ADAL" clId="{CE99DE6D-05BA-9347-A71B-F67D3CD14F53}" dt="2022-08-01T05:47:55.223" v="1962"/>
        <pc:sldMkLst>
          <pc:docMk/>
          <pc:sldMk cId="2432092947" sldId="371"/>
        </pc:sldMkLst>
        <pc:spChg chg="mod">
          <ac:chgData name="Arthur Liu" userId="57266d67-1d41-4103-859a-8797e8098ce0" providerId="ADAL" clId="{CE99DE6D-05BA-9347-A71B-F67D3CD14F53}" dt="2022-07-31T20:44:07.904" v="774" actId="14100"/>
          <ac:spMkLst>
            <pc:docMk/>
            <pc:sldMk cId="2432092947" sldId="371"/>
            <ac:spMk id="2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4:11.070" v="776" actId="27636"/>
          <ac:spMkLst>
            <pc:docMk/>
            <pc:sldMk cId="2432092947" sldId="371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432092947" sldId="371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432092947" sldId="371"/>
            <ac:spMk id="6" creationId="{C9C3EE90-11C8-374E-866D-9C5B10960CC1}"/>
          </ac:spMkLst>
        </pc:spChg>
        <pc:spChg chg="mod">
          <ac:chgData name="Arthur Liu" userId="57266d67-1d41-4103-859a-8797e8098ce0" providerId="ADAL" clId="{CE99DE6D-05BA-9347-A71B-F67D3CD14F53}" dt="2022-07-31T20:44:01.107" v="771" actId="113"/>
          <ac:spMkLst>
            <pc:docMk/>
            <pc:sldMk cId="2432092947" sldId="371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4:01.898" v="772" actId="113"/>
          <ac:spMkLst>
            <pc:docMk/>
            <pc:sldMk cId="2432092947" sldId="371"/>
            <ac:spMk id="8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4:00.022" v="770" actId="113"/>
          <ac:spMkLst>
            <pc:docMk/>
            <pc:sldMk cId="2432092947" sldId="371"/>
            <ac:spMk id="9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4:03.797" v="773" actId="113"/>
          <ac:spMkLst>
            <pc:docMk/>
            <pc:sldMk cId="2432092947" sldId="371"/>
            <ac:spMk id="10" creationId="{00000000-0000-0000-0000-000000000000}"/>
          </ac:spMkLst>
        </pc:spChg>
      </pc:sldChg>
      <pc:sldChg chg="modSp add del mod">
        <pc:chgData name="Arthur Liu" userId="57266d67-1d41-4103-859a-8797e8098ce0" providerId="ADAL" clId="{CE99DE6D-05BA-9347-A71B-F67D3CD14F53}" dt="2022-07-31T20:51:21.205" v="887" actId="2696"/>
        <pc:sldMkLst>
          <pc:docMk/>
          <pc:sldMk cId="2297935873" sldId="372"/>
        </pc:sldMkLst>
        <pc:spChg chg="mod">
          <ac:chgData name="Arthur Liu" userId="57266d67-1d41-4103-859a-8797e8098ce0" providerId="ADAL" clId="{CE99DE6D-05BA-9347-A71B-F67D3CD14F53}" dt="2022-07-31T20:48:56.522" v="861" actId="20577"/>
          <ac:spMkLst>
            <pc:docMk/>
            <pc:sldMk cId="2297935873" sldId="372"/>
            <ac:spMk id="2" creationId="{39CB2056-E34F-4DB2-B0E7-0124453EDBE0}"/>
          </ac:spMkLst>
        </pc:spChg>
        <pc:spChg chg="mod">
          <ac:chgData name="Arthur Liu" userId="57266d67-1d41-4103-859a-8797e8098ce0" providerId="ADAL" clId="{CE99DE6D-05BA-9347-A71B-F67D3CD14F53}" dt="2022-07-31T20:49:17.751" v="877" actId="20577"/>
          <ac:spMkLst>
            <pc:docMk/>
            <pc:sldMk cId="2297935873" sldId="372"/>
            <ac:spMk id="5" creationId="{B2803526-D695-B940-9659-ADDAE559BAF9}"/>
          </ac:spMkLst>
        </pc:spChg>
        <pc:spChg chg="mod">
          <ac:chgData name="Arthur Liu" userId="57266d67-1d41-4103-859a-8797e8098ce0" providerId="ADAL" clId="{CE99DE6D-05BA-9347-A71B-F67D3CD14F53}" dt="2022-07-31T20:49:21.196" v="879" actId="20577"/>
          <ac:spMkLst>
            <pc:docMk/>
            <pc:sldMk cId="2297935873" sldId="372"/>
            <ac:spMk id="8" creationId="{1148C168-553F-9248-B722-EA716716B2C5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901614033" sldId="372"/>
        </pc:sldMkLst>
      </pc:sldChg>
      <pc:sldChg chg="add del">
        <pc:chgData name="Arthur Liu" userId="57266d67-1d41-4103-859a-8797e8098ce0" providerId="ADAL" clId="{CE99DE6D-05BA-9347-A71B-F67D3CD14F53}" dt="2022-07-31T20:57:29.989" v="1046" actId="2696"/>
        <pc:sldMkLst>
          <pc:docMk/>
          <pc:sldMk cId="1865311056" sldId="373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10209208" sldId="374"/>
        </pc:sldMkLst>
      </pc:sldChg>
      <pc:sldChg chg="addSp delSp modSp add del mod">
        <pc:chgData name="Arthur Liu" userId="57266d67-1d41-4103-859a-8797e8098ce0" providerId="ADAL" clId="{CE99DE6D-05BA-9347-A71B-F67D3CD14F53}" dt="2022-07-31T20:51:47.029" v="895" actId="2696"/>
        <pc:sldMkLst>
          <pc:docMk/>
          <pc:sldMk cId="851907296" sldId="374"/>
        </pc:sldMkLst>
        <pc:spChg chg="mod">
          <ac:chgData name="Arthur Liu" userId="57266d67-1d41-4103-859a-8797e8098ce0" providerId="ADAL" clId="{CE99DE6D-05BA-9347-A71B-F67D3CD14F53}" dt="2022-07-31T20:51:18.705" v="886" actId="1076"/>
          <ac:spMkLst>
            <pc:docMk/>
            <pc:sldMk cId="851907296" sldId="374"/>
            <ac:spMk id="5" creationId="{B2803526-D695-B940-9659-ADDAE559BAF9}"/>
          </ac:spMkLst>
        </pc:spChg>
        <pc:spChg chg="mod">
          <ac:chgData name="Arthur Liu" userId="57266d67-1d41-4103-859a-8797e8098ce0" providerId="ADAL" clId="{CE99DE6D-05BA-9347-A71B-F67D3CD14F53}" dt="2022-07-31T20:51:18.705" v="886" actId="1076"/>
          <ac:spMkLst>
            <pc:docMk/>
            <pc:sldMk cId="851907296" sldId="374"/>
            <ac:spMk id="8" creationId="{1148C168-553F-9248-B722-EA716716B2C5}"/>
          </ac:spMkLst>
        </pc:spChg>
        <pc:spChg chg="mod">
          <ac:chgData name="Arthur Liu" userId="57266d67-1d41-4103-859a-8797e8098ce0" providerId="ADAL" clId="{CE99DE6D-05BA-9347-A71B-F67D3CD14F53}" dt="2022-07-31T20:51:15.223" v="885" actId="1076"/>
          <ac:spMkLst>
            <pc:docMk/>
            <pc:sldMk cId="851907296" sldId="374"/>
            <ac:spMk id="9" creationId="{94E7B518-3903-7043-8093-C4AAEFB9101A}"/>
          </ac:spMkLst>
        </pc:spChg>
        <pc:spChg chg="mod">
          <ac:chgData name="Arthur Liu" userId="57266d67-1d41-4103-859a-8797e8098ce0" providerId="ADAL" clId="{CE99DE6D-05BA-9347-A71B-F67D3CD14F53}" dt="2022-07-31T20:51:15.223" v="885" actId="1076"/>
          <ac:spMkLst>
            <pc:docMk/>
            <pc:sldMk cId="851907296" sldId="374"/>
            <ac:spMk id="10" creationId="{4B9B4A44-81A6-A24A-BD70-B2AE84665902}"/>
          </ac:spMkLst>
        </pc:spChg>
        <pc:spChg chg="mod">
          <ac:chgData name="Arthur Liu" userId="57266d67-1d41-4103-859a-8797e8098ce0" providerId="ADAL" clId="{CE99DE6D-05BA-9347-A71B-F67D3CD14F53}" dt="2022-07-31T20:51:15.223" v="885" actId="1076"/>
          <ac:spMkLst>
            <pc:docMk/>
            <pc:sldMk cId="851907296" sldId="374"/>
            <ac:spMk id="11" creationId="{E755A0A7-A6CA-2541-9783-67B63206DBD6}"/>
          </ac:spMkLst>
        </pc:spChg>
        <pc:spChg chg="mod">
          <ac:chgData name="Arthur Liu" userId="57266d67-1d41-4103-859a-8797e8098ce0" providerId="ADAL" clId="{CE99DE6D-05BA-9347-A71B-F67D3CD14F53}" dt="2022-07-31T20:51:15.223" v="885" actId="1076"/>
          <ac:spMkLst>
            <pc:docMk/>
            <pc:sldMk cId="851907296" sldId="374"/>
            <ac:spMk id="12" creationId="{6095C0ED-C0C4-6E4D-9141-AB5B26A8C6B6}"/>
          </ac:spMkLst>
        </pc:spChg>
        <pc:spChg chg="add del mod">
          <ac:chgData name="Arthur Liu" userId="57266d67-1d41-4103-859a-8797e8098ce0" providerId="ADAL" clId="{CE99DE6D-05BA-9347-A71B-F67D3CD14F53}" dt="2022-07-31T20:51:02.971" v="884" actId="478"/>
          <ac:spMkLst>
            <pc:docMk/>
            <pc:sldMk cId="851907296" sldId="374"/>
            <ac:spMk id="14" creationId="{8308F4C5-2CB3-3B48-8628-78208B72206A}"/>
          </ac:spMkLst>
        </pc:spChg>
        <pc:cxnChg chg="add del mod">
          <ac:chgData name="Arthur Liu" userId="57266d67-1d41-4103-859a-8797e8098ce0" providerId="ADAL" clId="{CE99DE6D-05BA-9347-A71B-F67D3CD14F53}" dt="2022-07-31T20:51:02.971" v="884" actId="478"/>
          <ac:cxnSpMkLst>
            <pc:docMk/>
            <pc:sldMk cId="851907296" sldId="374"/>
            <ac:cxnSpMk id="13" creationId="{2F4AA0D8-A010-E845-8830-A4D197B5988A}"/>
          </ac:cxnSpMkLst>
        </pc:cxnChg>
      </pc:sldChg>
      <pc:sldChg chg="addSp delSp modSp add mod modNotesTx">
        <pc:chgData name="Arthur Liu" userId="57266d67-1d41-4103-859a-8797e8098ce0" providerId="ADAL" clId="{CE99DE6D-05BA-9347-A71B-F67D3CD14F53}" dt="2022-08-01T05:59:21.589" v="2336" actId="20577"/>
        <pc:sldMkLst>
          <pc:docMk/>
          <pc:sldMk cId="1694960956" sldId="375"/>
        </pc:sldMkLst>
        <pc:spChg chg="mod">
          <ac:chgData name="Arthur Liu" userId="57266d67-1d41-4103-859a-8797e8098ce0" providerId="ADAL" clId="{CE99DE6D-05BA-9347-A71B-F67D3CD14F53}" dt="2022-08-01T05:58:37.816" v="2237" actId="20577"/>
          <ac:spMkLst>
            <pc:docMk/>
            <pc:sldMk cId="1694960956" sldId="375"/>
            <ac:spMk id="2" creationId="{39CB2056-E34F-4DB2-B0E7-0124453EDBE0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1694960956" sldId="375"/>
            <ac:spMk id="3" creationId="{D7CD2526-1D59-DD44-872E-31BECB954934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1694960956" sldId="375"/>
            <ac:spMk id="4" creationId="{BD348ACE-D908-0B4B-86EA-759EF42858CB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1694960956" sldId="375"/>
            <ac:spMk id="6" creationId="{7E7DE233-B0FB-D241-AA09-8034C40DB5C2}"/>
          </ac:spMkLst>
        </pc:spChg>
        <pc:spChg chg="mod">
          <ac:chgData name="Arthur Liu" userId="57266d67-1d41-4103-859a-8797e8098ce0" providerId="ADAL" clId="{CE99DE6D-05BA-9347-A71B-F67D3CD14F53}" dt="2022-07-31T20:51:41.756" v="893" actId="207"/>
          <ac:spMkLst>
            <pc:docMk/>
            <pc:sldMk cId="1694960956" sldId="375"/>
            <ac:spMk id="9" creationId="{94E7B518-3903-7043-8093-C4AAEFB9101A}"/>
          </ac:spMkLst>
        </pc:spChg>
        <pc:spChg chg="mod">
          <ac:chgData name="Arthur Liu" userId="57266d67-1d41-4103-859a-8797e8098ce0" providerId="ADAL" clId="{CE99DE6D-05BA-9347-A71B-F67D3CD14F53}" dt="2022-07-31T20:51:36.639" v="892" actId="1076"/>
          <ac:spMkLst>
            <pc:docMk/>
            <pc:sldMk cId="1694960956" sldId="375"/>
            <ac:spMk id="10" creationId="{4B9B4A44-81A6-A24A-BD70-B2AE84665902}"/>
          </ac:spMkLst>
        </pc:spChg>
        <pc:spChg chg="mod">
          <ac:chgData name="Arthur Liu" userId="57266d67-1d41-4103-859a-8797e8098ce0" providerId="ADAL" clId="{CE99DE6D-05BA-9347-A71B-F67D3CD14F53}" dt="2022-07-31T20:51:41.756" v="893" actId="207"/>
          <ac:spMkLst>
            <pc:docMk/>
            <pc:sldMk cId="1694960956" sldId="375"/>
            <ac:spMk id="11" creationId="{E755A0A7-A6CA-2541-9783-67B63206DBD6}"/>
          </ac:spMkLst>
        </pc:spChg>
        <pc:spChg chg="mod">
          <ac:chgData name="Arthur Liu" userId="57266d67-1d41-4103-859a-8797e8098ce0" providerId="ADAL" clId="{CE99DE6D-05BA-9347-A71B-F67D3CD14F53}" dt="2022-07-31T20:51:36.639" v="892" actId="1076"/>
          <ac:spMkLst>
            <pc:docMk/>
            <pc:sldMk cId="1694960956" sldId="375"/>
            <ac:spMk id="12" creationId="{6095C0ED-C0C4-6E4D-9141-AB5B26A8C6B6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3124836811" sldId="376"/>
        </pc:sldMkLst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124836811" sldId="376"/>
            <ac:spMk id="3" creationId="{622824EC-0CE1-874B-B970-875A9AC31A5A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124836811" sldId="376"/>
            <ac:spMk id="4" creationId="{B4B92307-52B5-C64F-B01C-74ED4209BFD3}"/>
          </ac:spMkLst>
        </pc:spChg>
        <pc:spChg chg="mod">
          <ac:chgData name="Arthur Liu" userId="57266d67-1d41-4103-859a-8797e8098ce0" providerId="ADAL" clId="{CE99DE6D-05BA-9347-A71B-F67D3CD14F53}" dt="2022-07-31T20:52:50.733" v="909" actId="20577"/>
          <ac:spMkLst>
            <pc:docMk/>
            <pc:sldMk cId="3124836811" sldId="376"/>
            <ac:spMk id="5" creationId="{B2803526-D695-B940-9659-ADDAE559BAF9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124836811" sldId="376"/>
            <ac:spMk id="6" creationId="{EB58515F-C4DA-4F48-BA9A-6513EC3FC433}"/>
          </ac:spMkLst>
        </pc:spChg>
        <pc:spChg chg="mod">
          <ac:chgData name="Arthur Liu" userId="57266d67-1d41-4103-859a-8797e8098ce0" providerId="ADAL" clId="{CE99DE6D-05BA-9347-A71B-F67D3CD14F53}" dt="2022-07-31T20:52:49.227" v="908" actId="20577"/>
          <ac:spMkLst>
            <pc:docMk/>
            <pc:sldMk cId="3124836811" sldId="376"/>
            <ac:spMk id="8" creationId="{1148C168-553F-9248-B722-EA716716B2C5}"/>
          </ac:spMkLst>
        </pc:spChg>
        <pc:spChg chg="add mod">
          <ac:chgData name="Arthur Liu" userId="57266d67-1d41-4103-859a-8797e8098ce0" providerId="ADAL" clId="{CE99DE6D-05BA-9347-A71B-F67D3CD14F53}" dt="2022-07-31T20:53:59.187" v="910"/>
          <ac:spMkLst>
            <pc:docMk/>
            <pc:sldMk cId="3124836811" sldId="376"/>
            <ac:spMk id="13" creationId="{3E1FC819-B261-3848-A3F0-44E4BDB6BB4B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1235696408" sldId="377"/>
        </pc:sldMkLst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1235696408" sldId="377"/>
            <ac:spMk id="3" creationId="{ACDD11E7-6F79-AD4A-B2B0-BFC1A0B53958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1235696408" sldId="377"/>
            <ac:spMk id="4" creationId="{B00843EE-5A7B-1A49-BDE4-ED482E8B6D95}"/>
          </ac:spMkLst>
        </pc:spChg>
        <pc:spChg chg="mod">
          <ac:chgData name="Arthur Liu" userId="57266d67-1d41-4103-859a-8797e8098ce0" providerId="ADAL" clId="{CE99DE6D-05BA-9347-A71B-F67D3CD14F53}" dt="2022-07-31T20:56:15.068" v="1042" actId="20577"/>
          <ac:spMkLst>
            <pc:docMk/>
            <pc:sldMk cId="1235696408" sldId="377"/>
            <ac:spMk id="5" creationId="{B2803526-D695-B940-9659-ADDAE559BAF9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1235696408" sldId="377"/>
            <ac:spMk id="6" creationId="{C9DF24DB-A5C1-BA42-A9BC-741ACF783CFA}"/>
          </ac:spMkLst>
        </pc:spChg>
        <pc:spChg chg="mod">
          <ac:chgData name="Arthur Liu" userId="57266d67-1d41-4103-859a-8797e8098ce0" providerId="ADAL" clId="{CE99DE6D-05BA-9347-A71B-F67D3CD14F53}" dt="2022-08-01T04:53:01.609" v="1924" actId="20577"/>
          <ac:spMkLst>
            <pc:docMk/>
            <pc:sldMk cId="1235696408" sldId="377"/>
            <ac:spMk id="8" creationId="{1148C168-553F-9248-B722-EA716716B2C5}"/>
          </ac:spMkLst>
        </pc:spChg>
        <pc:spChg chg="del mod">
          <ac:chgData name="Arthur Liu" userId="57266d67-1d41-4103-859a-8797e8098ce0" providerId="ADAL" clId="{CE99DE6D-05BA-9347-A71B-F67D3CD14F53}" dt="2022-07-31T20:56:31.082" v="1045" actId="478"/>
          <ac:spMkLst>
            <pc:docMk/>
            <pc:sldMk cId="1235696408" sldId="377"/>
            <ac:spMk id="13" creationId="{3E1FC819-B261-3848-A3F0-44E4BDB6BB4B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2300196791" sldId="378"/>
        </pc:sldMkLst>
        <pc:spChg chg="mod">
          <ac:chgData name="Arthur Liu" userId="57266d67-1d41-4103-859a-8797e8098ce0" providerId="ADAL" clId="{CE99DE6D-05BA-9347-A71B-F67D3CD14F53}" dt="2022-07-31T23:02:41.767" v="1686"/>
          <ac:spMkLst>
            <pc:docMk/>
            <pc:sldMk cId="2300196791" sldId="378"/>
            <ac:spMk id="2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3:02:45.210" v="1687" actId="478"/>
          <ac:spMkLst>
            <pc:docMk/>
            <pc:sldMk cId="2300196791" sldId="378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300196791" sldId="378"/>
            <ac:spMk id="3" creationId="{CEFDA089-ECE7-6C49-8B61-94C576CC834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300196791" sldId="378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3:03:33.370" v="1725" actId="1076"/>
          <ac:spMkLst>
            <pc:docMk/>
            <pc:sldMk cId="2300196791" sldId="378"/>
            <ac:spMk id="7" creationId="{00000000-0000-0000-0000-000000000000}"/>
          </ac:spMkLst>
        </pc:spChg>
        <pc:spChg chg="add del mod">
          <ac:chgData name="Arthur Liu" userId="57266d67-1d41-4103-859a-8797e8098ce0" providerId="ADAL" clId="{CE99DE6D-05BA-9347-A71B-F67D3CD14F53}" dt="2022-07-31T23:02:46.659" v="1688" actId="478"/>
          <ac:spMkLst>
            <pc:docMk/>
            <pc:sldMk cId="2300196791" sldId="378"/>
            <ac:spMk id="8" creationId="{5D9A822E-4A05-FC44-B45E-B2599BC77AE5}"/>
          </ac:spMkLst>
        </pc:spChg>
        <pc:spChg chg="add mod">
          <ac:chgData name="Arthur Liu" userId="57266d67-1d41-4103-859a-8797e8098ce0" providerId="ADAL" clId="{CE99DE6D-05BA-9347-A71B-F67D3CD14F53}" dt="2022-07-31T23:03:33.370" v="1725" actId="1076"/>
          <ac:spMkLst>
            <pc:docMk/>
            <pc:sldMk cId="2300196791" sldId="378"/>
            <ac:spMk id="9" creationId="{EFB11C6D-B8A5-AA44-9956-3282E5E08B28}"/>
          </ac:spMkLst>
        </pc:spChg>
        <pc:spChg chg="add mod">
          <ac:chgData name="Arthur Liu" userId="57266d67-1d41-4103-859a-8797e8098ce0" providerId="ADAL" clId="{CE99DE6D-05BA-9347-A71B-F67D3CD14F53}" dt="2022-07-31T23:03:33.370" v="1725" actId="1076"/>
          <ac:spMkLst>
            <pc:docMk/>
            <pc:sldMk cId="2300196791" sldId="378"/>
            <ac:spMk id="10" creationId="{FF7CA05F-BBCF-F54A-AD29-35657AD67AA8}"/>
          </ac:spMkLst>
        </pc:spChg>
        <pc:spChg chg="add mod">
          <ac:chgData name="Arthur Liu" userId="57266d67-1d41-4103-859a-8797e8098ce0" providerId="ADAL" clId="{CE99DE6D-05BA-9347-A71B-F67D3CD14F53}" dt="2022-07-31T23:03:33.370" v="1725" actId="1076"/>
          <ac:spMkLst>
            <pc:docMk/>
            <pc:sldMk cId="2300196791" sldId="378"/>
            <ac:spMk id="11" creationId="{365F346B-13F0-5B41-A0C2-0B10797D3A7D}"/>
          </ac:spMkLst>
        </pc:spChg>
        <pc:spChg chg="add mod">
          <ac:chgData name="Arthur Liu" userId="57266d67-1d41-4103-859a-8797e8098ce0" providerId="ADAL" clId="{CE99DE6D-05BA-9347-A71B-F67D3CD14F53}" dt="2022-07-31T23:03:33.370" v="1725" actId="1076"/>
          <ac:spMkLst>
            <pc:docMk/>
            <pc:sldMk cId="2300196791" sldId="378"/>
            <ac:spMk id="12" creationId="{AB1F653C-2FC3-D446-8EC9-21845F93B600}"/>
          </ac:spMkLst>
        </pc:spChg>
        <pc:spChg chg="add del mod">
          <ac:chgData name="Arthur Liu" userId="57266d67-1d41-4103-859a-8797e8098ce0" providerId="ADAL" clId="{CE99DE6D-05BA-9347-A71B-F67D3CD14F53}" dt="2022-07-31T23:03:35.524" v="1727"/>
          <ac:spMkLst>
            <pc:docMk/>
            <pc:sldMk cId="2300196791" sldId="378"/>
            <ac:spMk id="13" creationId="{BE06A2D4-A175-3945-A10C-CA9E60F1E443}"/>
          </ac:spMkLst>
        </pc:spChg>
        <pc:spChg chg="add mod">
          <ac:chgData name="Arthur Liu" userId="57266d67-1d41-4103-859a-8797e8098ce0" providerId="ADAL" clId="{CE99DE6D-05BA-9347-A71B-F67D3CD14F53}" dt="2022-07-31T23:04:12.620" v="1776" actId="5793"/>
          <ac:spMkLst>
            <pc:docMk/>
            <pc:sldMk cId="2300196791" sldId="378"/>
            <ac:spMk id="14" creationId="{BDAE4634-8007-E449-BB7C-BB636D9B908A}"/>
          </ac:spMkLst>
        </pc:spChg>
        <pc:spChg chg="add mod">
          <ac:chgData name="Arthur Liu" userId="57266d67-1d41-4103-859a-8797e8098ce0" providerId="ADAL" clId="{CE99DE6D-05BA-9347-A71B-F67D3CD14F53}" dt="2022-08-01T05:04:42.637" v="1943" actId="1076"/>
          <ac:spMkLst>
            <pc:docMk/>
            <pc:sldMk cId="2300196791" sldId="378"/>
            <ac:spMk id="15" creationId="{C94DDFB6-372F-0746-AD40-EBFC62FEC585}"/>
          </ac:spMkLst>
        </pc:spChg>
      </pc:sldChg>
      <pc:sldChg chg="addSp delSp modSp add">
        <pc:chgData name="Arthur Liu" userId="57266d67-1d41-4103-859a-8797e8098ce0" providerId="ADAL" clId="{CE99DE6D-05BA-9347-A71B-F67D3CD14F53}" dt="2022-08-01T05:47:55.223" v="1962"/>
        <pc:sldMkLst>
          <pc:docMk/>
          <pc:sldMk cId="2967857534" sldId="379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967857534" sldId="379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967857534" sldId="379"/>
            <ac:spMk id="6" creationId="{0D5EE1EB-EAE0-104E-A06C-59751E5EE252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2955451646" sldId="380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061450076" sldId="381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378598014" sldId="382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2897839631" sldId="383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481535452" sldId="385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2710230626" sldId="386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621381959" sldId="387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967472875" sldId="388"/>
        </pc:sldMkLst>
      </pc:sldChg>
      <pc:sldMasterChg chg="delSldLayout">
        <pc:chgData name="Arthur Liu" userId="57266d67-1d41-4103-859a-8797e8098ce0" providerId="ADAL" clId="{CE99DE6D-05BA-9347-A71B-F67D3CD14F53}" dt="2022-07-31T23:16:52.593" v="1914" actId="2696"/>
        <pc:sldMasterMkLst>
          <pc:docMk/>
          <pc:sldMasterMk cId="3568364135" sldId="2147483648"/>
        </pc:sldMasterMkLst>
        <pc:sldLayoutChg chg="del">
          <pc:chgData name="Arthur Liu" userId="57266d67-1d41-4103-859a-8797e8098ce0" providerId="ADAL" clId="{CE99DE6D-05BA-9347-A71B-F67D3CD14F53}" dt="2022-07-31T23:16:52.593" v="1914" actId="2696"/>
          <pc:sldLayoutMkLst>
            <pc:docMk/>
            <pc:sldMasterMk cId="3568364135" sldId="2147483648"/>
            <pc:sldLayoutMk cId="1697166364" sldId="2147483660"/>
          </pc:sldLayoutMkLst>
        </pc:sldLayoutChg>
      </pc:sldMasterChg>
    </pc:docChg>
  </pc:docChgLst>
  <pc:docChgLst>
    <pc:chgData name="Arthur Liu" userId="57266d67-1d41-4103-859a-8797e8098ce0" providerId="ADAL" clId="{07A3230C-445A-4B01-A8F5-A99BCDE980E8}"/>
    <pc:docChg chg="modSld">
      <pc:chgData name="Arthur Liu" userId="57266d67-1d41-4103-859a-8797e8098ce0" providerId="ADAL" clId="{07A3230C-445A-4B01-A8F5-A99BCDE980E8}" dt="2022-07-06T17:39:32.181" v="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8/2/22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29T17:20:50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4724 9479 115 0,'0'0'10'0,"0"0"-10"0,0 0 0 0,0 0 0 15,17 0 44-15,-5 0 8 0,-12 0 0 0,11 0 1 16,6 0-39-16,-17 0-14 0,0 0 9 0,0 0-9 15,0 0 0-15,0 0-9 0,0 0 0 0,0 0-125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8/2/22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10"/>
            <a:ext cx="9753600" cy="20252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bad interleaving? It depends, depends on what behavior we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Have students look at the other examples, but just give the answers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DRAW WHAT THREAD2 IMAGINES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05F68-E14C-4DDF-89E4-89F12201866F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BEB69-A89F-4D5B-B83F-909587333184}" type="slidenum">
              <a:rPr lang="en-US"/>
              <a:pPr/>
              <a:t>13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HIDE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311FA-AF0B-4AA5-BE39-944BC3DE59B4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D05F4-43CD-4BC4-9AEE-F8800614EDF6}" type="slidenum">
              <a:rPr lang="en-US"/>
              <a:pPr/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1CC9E-4837-4F40-994C-C89D58923572}" type="slidenum">
              <a:rPr lang="en-US"/>
              <a:pPr/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HIDE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4A5F1-F245-46B5-A0DD-89D5C627B8BC}" type="slidenum">
              <a:rPr lang="en-US"/>
              <a:pPr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problem is that we might allow something like this to happen:</a:t>
            </a:r>
          </a:p>
          <a:p>
            <a:r>
              <a:rPr lang="en-US" dirty="0"/>
              <a:t>So we have our array.</a:t>
            </a:r>
          </a:p>
          <a:p>
            <a:endParaRPr lang="en-US" dirty="0"/>
          </a:p>
          <a:p>
            <a:r>
              <a:rPr lang="en-US" b="1" dirty="0"/>
              <a:t>Draw the picture:</a:t>
            </a:r>
          </a:p>
          <a:p>
            <a:r>
              <a:rPr lang="en-US" b="1" dirty="0"/>
              <a:t>Index = -1</a:t>
            </a:r>
          </a:p>
          <a:p>
            <a:r>
              <a:rPr lang="en-US" b="1" dirty="0"/>
              <a:t>[][][][][][][]</a:t>
            </a:r>
          </a:p>
          <a:p>
            <a:endParaRPr lang="en-US" b="1" dirty="0"/>
          </a:p>
          <a:p>
            <a:r>
              <a:rPr lang="en-US" b="1" dirty="0" err="1"/>
              <a:t>Thd</a:t>
            </a:r>
            <a:r>
              <a:rPr lang="en-US" b="1" dirty="0"/>
              <a:t> #1 push, stops after incrementing index</a:t>
            </a:r>
          </a:p>
          <a:p>
            <a:endParaRPr lang="en-US" b="1" dirty="0"/>
          </a:p>
          <a:p>
            <a:r>
              <a:rPr lang="en-US" b="1" dirty="0" err="1"/>
              <a:t>Thd</a:t>
            </a:r>
            <a:r>
              <a:rPr lang="en-US" b="1" dirty="0"/>
              <a:t> #2 peek, reads garbage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would have realized that this is a data race!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  <p:extLst>
      <p:ext uri="{BB962C8B-B14F-4D97-AF65-F5344CB8AC3E}">
        <p14:creationId xmlns:p14="http://schemas.microsoft.com/office/powerpoint/2010/main" val="2942474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B683E-9AAE-4847-B2D7-3F0139D012F8}" type="slidenum">
              <a:rPr lang="en-US"/>
              <a:pPr/>
              <a:t>28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75AF4-6224-4AAD-82EB-1D0E3B42641D}" type="slidenum">
              <a:rPr lang="en-US"/>
              <a:pPr/>
              <a:t>29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make sure there are no data races before making sure there are no bad </a:t>
            </a:r>
            <a:r>
              <a:rPr lang="en-US" dirty="0" err="1"/>
              <a:t>interleavings</a:t>
            </a:r>
            <a:r>
              <a:rPr lang="en-US" dirty="0"/>
              <a:t>. We cannot reason about bad </a:t>
            </a:r>
            <a:r>
              <a:rPr lang="en-US" dirty="0" err="1"/>
              <a:t>interleavings</a:t>
            </a:r>
            <a:r>
              <a:rPr lang="en-US" dirty="0"/>
              <a:t> until we’ve made sure there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eno</a:t>
            </a:r>
            <a:r>
              <a:rPr lang="en-US" dirty="0"/>
              <a:t> data races.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3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Coarse-grained: One lock for entire </a:t>
            </a:r>
            <a:r>
              <a:rPr lang="en-US" dirty="0" err="1"/>
              <a:t>hashtable</a:t>
            </a:r>
            <a:endParaRPr lang="en-US" dirty="0"/>
          </a:p>
          <a:p>
            <a:pPr eaLnBrk="1" hangingPunct="1"/>
            <a:r>
              <a:rPr lang="en-US" dirty="0"/>
              <a:t>Fine-grained: One lock for each bucket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Which supports more concurrency for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lookup</a:t>
            </a:r>
            <a:r>
              <a:rPr lang="en-US" dirty="0"/>
              <a:t>?</a:t>
            </a:r>
          </a:p>
          <a:p>
            <a:pPr eaLnBrk="1" hangingPunct="1">
              <a:buFontTx/>
              <a:buNone/>
            </a:pPr>
            <a:r>
              <a:rPr lang="en-US" dirty="0"/>
              <a:t>	 </a:t>
            </a:r>
            <a:r>
              <a:rPr lang="en-US" dirty="0">
                <a:solidFill>
                  <a:schemeClr val="accent2"/>
                </a:solidFill>
              </a:rPr>
              <a:t>Fine-grained; allows simultaneous access to diff. buckets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Which makes implementing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resize</a:t>
            </a:r>
            <a:r>
              <a:rPr lang="en-US" dirty="0"/>
              <a:t> easier?</a:t>
            </a:r>
          </a:p>
          <a:p>
            <a:pPr lvl="1" eaLnBrk="1" hangingPunct="1"/>
            <a:r>
              <a:rPr lang="en-US" dirty="0"/>
              <a:t>How would you do it?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Coarse-grained; just grab one lock and proceed</a:t>
            </a:r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If a </a:t>
            </a:r>
            <a:r>
              <a:rPr lang="en-US" dirty="0" err="1"/>
              <a:t>hashtable</a:t>
            </a:r>
            <a:r>
              <a:rPr lang="en-US" dirty="0"/>
              <a:t> has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numElements</a:t>
            </a:r>
            <a:r>
              <a:rPr lang="en-US" dirty="0"/>
              <a:t> field, maintaining it will destroy the benefits of using separate locks for each bucket, why?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Updating it each insert w/o a lock would be a data race</a:t>
            </a:r>
          </a:p>
          <a:p>
            <a:pPr lvl="1" eaLnBrk="1" hangingPunct="1"/>
            <a:endParaRPr lang="en-US" dirty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F49B9-FD4B-4202-AD04-5B8ECB740974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HIDE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15352-3826-4047-B3F4-8F040D2E5876}" type="slidenum">
              <a:rPr lang="en-US"/>
              <a:pPr/>
              <a:t>33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5E027-0C8A-40BE-A8FA-63AD69701798}" type="slidenum">
              <a:rPr lang="en-US"/>
              <a:pPr/>
              <a:t>34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Just go over answers for this one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DF8F0-CB27-41AB-97AF-90A5E97D96E0}" type="slidenum">
              <a:rPr lang="en-US"/>
              <a:pPr/>
              <a:t>35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HIDE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DF8F0-CB27-41AB-97AF-90A5E97D96E0}" type="slidenum">
              <a:rPr lang="en-US"/>
              <a:pPr/>
              <a:t>36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0081F-B829-47E4-8874-9296703121D8}" type="slidenum">
              <a:rPr lang="en-US"/>
              <a:pPr/>
              <a:t>37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This opens up to bad </a:t>
            </a:r>
            <a:r>
              <a:rPr lang="en-US" dirty="0" err="1">
                <a:latin typeface="Arial" charset="0"/>
              </a:rPr>
              <a:t>interleavings</a:t>
            </a:r>
            <a:r>
              <a:rPr lang="en-US" dirty="0">
                <a:latin typeface="Arial" charset="0"/>
              </a:rPr>
              <a:t>, so look in the book for how to get it right. 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EA3B7-B2A7-4F21-BDB5-6A2AF89B7C31}" type="slidenum">
              <a:rPr lang="en-US"/>
              <a:pPr/>
              <a:t>38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HIDE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98D57-8C85-4831-BC58-109FE425D8B2}" type="slidenum">
              <a:rPr lang="en-US"/>
              <a:pPr/>
              <a:t>39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E50A6-4B4B-4AF1-B0B0-04B31CB842C0}" type="slidenum">
              <a:rPr lang="en-US"/>
              <a:pPr/>
              <a:t>40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HIDE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94F7-4157-4F96-B01B-1F1A5BCBD64A}" type="slidenum">
              <a:rPr lang="en-US"/>
              <a:pPr/>
              <a:t>41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57472">
              <a:defRPr/>
            </a:pPr>
            <a:r>
              <a:rPr lang="en-US" dirty="0"/>
              <a:t>Data Race = A simultaneous (unsynchronized) read/write or write/write of the same memory</a:t>
            </a:r>
          </a:p>
          <a:p>
            <a:pPr marL="0" lvl="1" defTabSz="957472">
              <a:defRPr/>
            </a:pPr>
            <a:endParaRPr lang="en-US" dirty="0"/>
          </a:p>
          <a:p>
            <a:r>
              <a:rPr lang="en-US" dirty="0"/>
              <a:t>Not a race: simultaneous reads provide no errors</a:t>
            </a:r>
          </a:p>
          <a:p>
            <a:r>
              <a:rPr lang="en-US" dirty="0"/>
              <a:t>‘Potentially’ is important</a:t>
            </a:r>
          </a:p>
          <a:p>
            <a:pPr lvl="1"/>
            <a:r>
              <a:rPr lang="en-US" dirty="0"/>
              <a:t>We claim the code itself has a data race independent of any particular actual execution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Data races </a:t>
            </a:r>
            <a:r>
              <a:rPr lang="en-US" dirty="0"/>
              <a:t>are bad, but we can still have a </a:t>
            </a:r>
            <a:r>
              <a:rPr lang="en-US" dirty="0">
                <a:solidFill>
                  <a:srgbClr val="FF0000"/>
                </a:solidFill>
              </a:rPr>
              <a:t>race condition</a:t>
            </a:r>
            <a:r>
              <a:rPr lang="en-US" dirty="0"/>
              <a:t>, and bad behavior, when no data races are present…through 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bad </a:t>
            </a:r>
            <a:r>
              <a:rPr lang="en-US" b="1" dirty="0" err="1">
                <a:solidFill>
                  <a:schemeClr val="accent2"/>
                </a:solidFill>
              </a:rPr>
              <a:t>interleavings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(what we will discuss now).</a:t>
            </a:r>
          </a:p>
          <a:p>
            <a:pPr marL="0" lvl="1" defTabSz="95747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  <p:extLst>
      <p:ext uri="{BB962C8B-B14F-4D97-AF65-F5344CB8AC3E}">
        <p14:creationId xmlns:p14="http://schemas.microsoft.com/office/powerpoint/2010/main" val="2431155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7EC85-F723-4E06-AB5F-A861EEC7A465}" type="slidenum">
              <a:rPr lang="en-US"/>
              <a:pPr/>
              <a:t>42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x.transferTo</a:t>
            </a:r>
            <a:r>
              <a:rPr lang="en-US" dirty="0"/>
              <a:t>(5, 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54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x, thread y</a:t>
            </a:r>
          </a:p>
          <a:p>
            <a:r>
              <a:rPr lang="en-US" dirty="0"/>
              <a:t>x &lt; 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What are some possible data races here?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B0180-9216-407F-BF9C-D29C51463C96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B0180-9216-407F-BF9C-D29C51463C96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  <p:extLst>
      <p:ext uri="{BB962C8B-B14F-4D97-AF65-F5344CB8AC3E}">
        <p14:creationId xmlns:p14="http://schemas.microsoft.com/office/powerpoint/2010/main" val="347686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there no data race?</a:t>
            </a:r>
          </a:p>
          <a:p>
            <a:endParaRPr lang="en-US" dirty="0"/>
          </a:p>
          <a:p>
            <a:r>
              <a:rPr lang="en-US" dirty="0"/>
              <a:t>What if we added a print(index) statement here? Would there be a data race</a:t>
            </a:r>
          </a:p>
          <a:p>
            <a:endParaRPr lang="en-US" dirty="0"/>
          </a:p>
          <a:p>
            <a:r>
              <a:rPr lang="en-US" dirty="0"/>
              <a:t> How many people yes there is a data race? How many people no there is no data race?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8/03/2022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3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5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8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notesSlide" Target="../notesSlides/notesSlide23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tags" Target="../tags/tag170.xml"/><Relationship Id="rId39" Type="http://schemas.openxmlformats.org/officeDocument/2006/relationships/tags" Target="../tags/tag183.xml"/><Relationship Id="rId21" Type="http://schemas.openxmlformats.org/officeDocument/2006/relationships/tags" Target="../tags/tag165.xml"/><Relationship Id="rId34" Type="http://schemas.openxmlformats.org/officeDocument/2006/relationships/tags" Target="../tags/tag178.xml"/><Relationship Id="rId42" Type="http://schemas.openxmlformats.org/officeDocument/2006/relationships/tags" Target="../tags/tag186.xml"/><Relationship Id="rId47" Type="http://schemas.openxmlformats.org/officeDocument/2006/relationships/tags" Target="../tags/tag191.xml"/><Relationship Id="rId50" Type="http://schemas.openxmlformats.org/officeDocument/2006/relationships/notesSlide" Target="../notesSlides/notesSlide28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9" Type="http://schemas.openxmlformats.org/officeDocument/2006/relationships/tags" Target="../tags/tag173.xml"/><Relationship Id="rId11" Type="http://schemas.openxmlformats.org/officeDocument/2006/relationships/tags" Target="../tags/tag155.xml"/><Relationship Id="rId24" Type="http://schemas.openxmlformats.org/officeDocument/2006/relationships/tags" Target="../tags/tag168.xml"/><Relationship Id="rId32" Type="http://schemas.openxmlformats.org/officeDocument/2006/relationships/tags" Target="../tags/tag176.xml"/><Relationship Id="rId37" Type="http://schemas.openxmlformats.org/officeDocument/2006/relationships/tags" Target="../tags/tag181.xml"/><Relationship Id="rId40" Type="http://schemas.openxmlformats.org/officeDocument/2006/relationships/tags" Target="../tags/tag184.xml"/><Relationship Id="rId45" Type="http://schemas.openxmlformats.org/officeDocument/2006/relationships/tags" Target="../tags/tag189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tags" Target="../tags/tag172.xml"/><Relationship Id="rId36" Type="http://schemas.openxmlformats.org/officeDocument/2006/relationships/tags" Target="../tags/tag180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31" Type="http://schemas.openxmlformats.org/officeDocument/2006/relationships/tags" Target="../tags/tag175.xml"/><Relationship Id="rId44" Type="http://schemas.openxmlformats.org/officeDocument/2006/relationships/tags" Target="../tags/tag188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tags" Target="../tags/tag171.xml"/><Relationship Id="rId30" Type="http://schemas.openxmlformats.org/officeDocument/2006/relationships/tags" Target="../tags/tag174.xml"/><Relationship Id="rId35" Type="http://schemas.openxmlformats.org/officeDocument/2006/relationships/tags" Target="../tags/tag179.xml"/><Relationship Id="rId43" Type="http://schemas.openxmlformats.org/officeDocument/2006/relationships/tags" Target="../tags/tag187.xml"/><Relationship Id="rId48" Type="http://schemas.openxmlformats.org/officeDocument/2006/relationships/tags" Target="../tags/tag192.xml"/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tags" Target="../tags/tag169.xml"/><Relationship Id="rId33" Type="http://schemas.openxmlformats.org/officeDocument/2006/relationships/tags" Target="../tags/tag177.xml"/><Relationship Id="rId38" Type="http://schemas.openxmlformats.org/officeDocument/2006/relationships/tags" Target="../tags/tag182.xml"/><Relationship Id="rId46" Type="http://schemas.openxmlformats.org/officeDocument/2006/relationships/tags" Target="../tags/tag190.xml"/><Relationship Id="rId20" Type="http://schemas.openxmlformats.org/officeDocument/2006/relationships/tags" Target="../tags/tag164.xml"/><Relationship Id="rId41" Type="http://schemas.openxmlformats.org/officeDocument/2006/relationships/tags" Target="../tags/tag185.xml"/><Relationship Id="rId1" Type="http://schemas.openxmlformats.org/officeDocument/2006/relationships/tags" Target="../tags/tag145.xml"/><Relationship Id="rId6" Type="http://schemas.openxmlformats.org/officeDocument/2006/relationships/tags" Target="../tags/tag150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9" Type="http://schemas.openxmlformats.org/officeDocument/2006/relationships/tags" Target="../tags/tag231.xml"/><Relationship Id="rId21" Type="http://schemas.openxmlformats.org/officeDocument/2006/relationships/tags" Target="../tags/tag213.xml"/><Relationship Id="rId34" Type="http://schemas.openxmlformats.org/officeDocument/2006/relationships/tags" Target="../tags/tag226.xml"/><Relationship Id="rId42" Type="http://schemas.openxmlformats.org/officeDocument/2006/relationships/tags" Target="../tags/tag234.xml"/><Relationship Id="rId47" Type="http://schemas.openxmlformats.org/officeDocument/2006/relationships/tags" Target="../tags/tag239.xml"/><Relationship Id="rId50" Type="http://schemas.openxmlformats.org/officeDocument/2006/relationships/tags" Target="../tags/tag242.xml"/><Relationship Id="rId55" Type="http://schemas.openxmlformats.org/officeDocument/2006/relationships/tags" Target="../tags/tag247.xml"/><Relationship Id="rId63" Type="http://schemas.openxmlformats.org/officeDocument/2006/relationships/notesSlide" Target="../notesSlides/notesSlide29.xml"/><Relationship Id="rId7" Type="http://schemas.openxmlformats.org/officeDocument/2006/relationships/tags" Target="../tags/tag199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9" Type="http://schemas.openxmlformats.org/officeDocument/2006/relationships/tags" Target="../tags/tag221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tags" Target="../tags/tag224.xml"/><Relationship Id="rId37" Type="http://schemas.openxmlformats.org/officeDocument/2006/relationships/tags" Target="../tags/tag229.xml"/><Relationship Id="rId40" Type="http://schemas.openxmlformats.org/officeDocument/2006/relationships/tags" Target="../tags/tag232.xml"/><Relationship Id="rId45" Type="http://schemas.openxmlformats.org/officeDocument/2006/relationships/tags" Target="../tags/tag237.xml"/><Relationship Id="rId53" Type="http://schemas.openxmlformats.org/officeDocument/2006/relationships/tags" Target="../tags/tag245.xml"/><Relationship Id="rId58" Type="http://schemas.openxmlformats.org/officeDocument/2006/relationships/tags" Target="../tags/tag250.xml"/><Relationship Id="rId5" Type="http://schemas.openxmlformats.org/officeDocument/2006/relationships/tags" Target="../tags/tag197.xml"/><Relationship Id="rId61" Type="http://schemas.openxmlformats.org/officeDocument/2006/relationships/tags" Target="../tags/tag253.xml"/><Relationship Id="rId19" Type="http://schemas.openxmlformats.org/officeDocument/2006/relationships/tags" Target="../tags/tag21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Relationship Id="rId35" Type="http://schemas.openxmlformats.org/officeDocument/2006/relationships/tags" Target="../tags/tag227.xml"/><Relationship Id="rId43" Type="http://schemas.openxmlformats.org/officeDocument/2006/relationships/tags" Target="../tags/tag235.xml"/><Relationship Id="rId48" Type="http://schemas.openxmlformats.org/officeDocument/2006/relationships/tags" Target="../tags/tag240.xml"/><Relationship Id="rId56" Type="http://schemas.openxmlformats.org/officeDocument/2006/relationships/tags" Target="../tags/tag248.xml"/><Relationship Id="rId8" Type="http://schemas.openxmlformats.org/officeDocument/2006/relationships/tags" Target="../tags/tag200.xml"/><Relationship Id="rId51" Type="http://schemas.openxmlformats.org/officeDocument/2006/relationships/tags" Target="../tags/tag243.xml"/><Relationship Id="rId3" Type="http://schemas.openxmlformats.org/officeDocument/2006/relationships/tags" Target="../tags/tag195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tags" Target="../tags/tag225.xml"/><Relationship Id="rId38" Type="http://schemas.openxmlformats.org/officeDocument/2006/relationships/tags" Target="../tags/tag230.xml"/><Relationship Id="rId46" Type="http://schemas.openxmlformats.org/officeDocument/2006/relationships/tags" Target="../tags/tag238.xml"/><Relationship Id="rId59" Type="http://schemas.openxmlformats.org/officeDocument/2006/relationships/tags" Target="../tags/tag251.xml"/><Relationship Id="rId20" Type="http://schemas.openxmlformats.org/officeDocument/2006/relationships/tags" Target="../tags/tag212.xml"/><Relationship Id="rId41" Type="http://schemas.openxmlformats.org/officeDocument/2006/relationships/tags" Target="../tags/tag233.xml"/><Relationship Id="rId54" Type="http://schemas.openxmlformats.org/officeDocument/2006/relationships/tags" Target="../tags/tag246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tags" Target="../tags/tag228.xml"/><Relationship Id="rId49" Type="http://schemas.openxmlformats.org/officeDocument/2006/relationships/tags" Target="../tags/tag241.xml"/><Relationship Id="rId57" Type="http://schemas.openxmlformats.org/officeDocument/2006/relationships/tags" Target="../tags/tag249.xml"/><Relationship Id="rId10" Type="http://schemas.openxmlformats.org/officeDocument/2006/relationships/tags" Target="../tags/tag202.xml"/><Relationship Id="rId31" Type="http://schemas.openxmlformats.org/officeDocument/2006/relationships/tags" Target="../tags/tag223.xml"/><Relationship Id="rId44" Type="http://schemas.openxmlformats.org/officeDocument/2006/relationships/tags" Target="../tags/tag236.xml"/><Relationship Id="rId52" Type="http://schemas.openxmlformats.org/officeDocument/2006/relationships/tags" Target="../tags/tag244.xml"/><Relationship Id="rId60" Type="http://schemas.openxmlformats.org/officeDocument/2006/relationships/tags" Target="../tags/tag252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7" Type="http://schemas.openxmlformats.org/officeDocument/2006/relationships/notesSlide" Target="../notesSlides/notesSlide37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0.xml"/><Relationship Id="rId4" Type="http://schemas.openxmlformats.org/officeDocument/2006/relationships/tags" Target="../tags/tag2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9.xml"/><Relationship Id="rId4" Type="http://schemas.openxmlformats.org/officeDocument/2006/relationships/tags" Target="../tags/tag28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4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3.xml"/><Relationship Id="rId4" Type="http://schemas.openxmlformats.org/officeDocument/2006/relationships/tags" Target="../tags/tag30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notesSlide" Target="../notesSlides/notesSlide43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8.xml"/><Relationship Id="rId4" Type="http://schemas.openxmlformats.org/officeDocument/2006/relationships/tags" Target="../tags/tag30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notesSlide" Target="../notesSlides/notesSlide44.xml"/><Relationship Id="rId5" Type="http://schemas.openxmlformats.org/officeDocument/2006/relationships/tags" Target="../tags/tag31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12.xml"/><Relationship Id="rId9" Type="http://schemas.openxmlformats.org/officeDocument/2006/relationships/tags" Target="../tags/tag3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7" Type="http://schemas.openxmlformats.org/officeDocument/2006/relationships/image" Target="../media/image4.png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45" y="1041400"/>
            <a:ext cx="9628909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CSE 332: Data Structures &amp; Parallelism</a:t>
            </a:r>
            <a:br>
              <a:rPr lang="en-US" sz="4000" dirty="0"/>
            </a:br>
            <a:r>
              <a:rPr lang="en-US" sz="4000" dirty="0"/>
              <a:t>Lecture 17: Race Conditions &amp; Deadlock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 dirty="0"/>
              <a:t>Arthur Liu</a:t>
            </a:r>
          </a:p>
          <a:p>
            <a:r>
              <a:rPr lang="en-US" dirty="0"/>
              <a:t>Summer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78DE8-3461-0749-92EC-812E5405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4462C-F60F-3B49-99AA-9F6FE80E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 descr="Gif-vif : Daily Dose of Gifs">
            <a:extLst>
              <a:ext uri="{FF2B5EF4-FFF2-40B4-BE49-F238E27FC236}">
                <a16:creationId xmlns:a16="http://schemas.microsoft.com/office/drawing/2014/main" id="{A7A06DB6-79C5-3A46-B46C-1854A5E8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96525"/>
            <a:ext cx="2400300" cy="23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0" dirty="0">
                <a:cs typeface="Courier New" pitchFamily="49" charset="0"/>
              </a:rPr>
              <a:t>Problems with </a:t>
            </a:r>
            <a:r>
              <a:rPr lang="en-US" b="1" i="0" dirty="0">
                <a:latin typeface="Courier New" pitchFamily="49" charset="0"/>
                <a:cs typeface="Courier New" pitchFamily="49" charset="0"/>
              </a:rPr>
              <a:t>peek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/>
              <a:t> has no </a:t>
            </a:r>
            <a:r>
              <a:rPr lang="en-US" b="1" i="1" dirty="0"/>
              <a:t>overall</a:t>
            </a:r>
            <a:r>
              <a:rPr lang="en-US" dirty="0"/>
              <a:t> effect on the shared data</a:t>
            </a:r>
          </a:p>
          <a:p>
            <a:pPr lvl="1"/>
            <a:r>
              <a:rPr lang="en-US" dirty="0"/>
              <a:t>It is a “reader” not a “writer”</a:t>
            </a:r>
          </a:p>
          <a:p>
            <a:pPr lvl="1"/>
            <a:r>
              <a:rPr lang="en-US" dirty="0"/>
              <a:t>State should be the same after it executes as before</a:t>
            </a:r>
          </a:p>
          <a:p>
            <a:endParaRPr lang="en-US" sz="1500" i="1" dirty="0"/>
          </a:p>
          <a:p>
            <a:r>
              <a:rPr lang="en-US" dirty="0"/>
              <a:t>But the way it is implemented creates an inconsistent </a:t>
            </a:r>
            <a:r>
              <a:rPr lang="en-US" b="1" i="1" dirty="0"/>
              <a:t>intermediate state</a:t>
            </a:r>
          </a:p>
          <a:p>
            <a:pPr lvl="1"/>
            <a:r>
              <a:rPr lang="en-US" dirty="0"/>
              <a:t>Calls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dirty="0"/>
              <a:t> are synchronized </a:t>
            </a:r>
          </a:p>
          <a:p>
            <a:pPr lvl="2"/>
            <a:r>
              <a:rPr lang="en-US" dirty="0"/>
              <a:t>So there are no </a:t>
            </a:r>
            <a:r>
              <a:rPr lang="en-US" i="1" dirty="0">
                <a:solidFill>
                  <a:schemeClr val="accent2"/>
                </a:solidFill>
              </a:rPr>
              <a:t>data races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on the underlying array/index</a:t>
            </a:r>
          </a:p>
          <a:p>
            <a:pPr lvl="1" eaLnBrk="1" hangingPunct="1"/>
            <a:r>
              <a:rPr lang="en-US" dirty="0"/>
              <a:t>There is still a </a:t>
            </a:r>
            <a:r>
              <a:rPr lang="en-US" b="1" i="1" dirty="0">
                <a:solidFill>
                  <a:srgbClr val="FF0000"/>
                </a:solidFill>
              </a:rPr>
              <a:t>race condition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though</a:t>
            </a:r>
          </a:p>
          <a:p>
            <a:pPr lvl="1"/>
            <a:endParaRPr lang="en-US" dirty="0"/>
          </a:p>
          <a:p>
            <a:r>
              <a:rPr lang="en-US" dirty="0"/>
              <a:t>This intermediate state should not be exposed</a:t>
            </a:r>
          </a:p>
          <a:p>
            <a:pPr lvl="1"/>
            <a:r>
              <a:rPr lang="en-US" dirty="0"/>
              <a:t>Leads to several </a:t>
            </a:r>
            <a:r>
              <a:rPr lang="en-US" b="1" i="1" dirty="0">
                <a:solidFill>
                  <a:schemeClr val="accent2"/>
                </a:solidFill>
              </a:rPr>
              <a:t>bad </a:t>
            </a:r>
            <a:r>
              <a:rPr lang="en-US" b="1" i="1" dirty="0" err="1">
                <a:solidFill>
                  <a:schemeClr val="accent2"/>
                </a:solidFill>
              </a:rPr>
              <a:t>interleavings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15200" y="0"/>
            <a:ext cx="33528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peek</a:t>
            </a:r>
            <a:r>
              <a:rPr lang="en-US" sz="2000" b="1" kern="0" dirty="0">
                <a:latin typeface="Courier New" pitchFamily="49" charset="0"/>
              </a:rPr>
              <a:t>()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push(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9B7F2-B68D-B940-9614-47F89D43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 1: peek and </a:t>
            </a:r>
            <a:r>
              <a:rPr lang="en-US" dirty="0" err="1"/>
              <a:t>isEmpty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1524000"/>
          </a:xfrm>
        </p:spPr>
        <p:txBody>
          <a:bodyPr>
            <a:normAutofit/>
          </a:bodyPr>
          <a:lstStyle/>
          <a:p>
            <a:r>
              <a:rPr lang="en-US" sz="2400" b="1" dirty="0"/>
              <a:t>Property we want</a:t>
            </a:r>
            <a:r>
              <a:rPr lang="en-US" sz="2400" dirty="0"/>
              <a:t>: If there has been a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400" dirty="0"/>
              <a:t> (and no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pop)</a:t>
            </a:r>
            <a:r>
              <a:rPr lang="en-US" sz="2400" dirty="0"/>
              <a:t>, then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sz="2400" dirty="0"/>
              <a:t> should return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endParaRPr lang="en-US" sz="1000" dirty="0"/>
          </a:p>
          <a:p>
            <a:r>
              <a:rPr lang="en-US" sz="2400" dirty="0"/>
              <a:t>With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as written, property can be violated – how?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3428206"/>
            <a:ext cx="2743200" cy="19057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3504406"/>
            <a:ext cx="3505200" cy="7627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push(x)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err="1">
                <a:latin typeface="Courier New" pitchFamily="49" charset="0"/>
              </a:rPr>
              <a:t>boolean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 err="1">
                <a:latin typeface="Courier New" pitchFamily="49" charset="0"/>
              </a:rPr>
              <a:t>isEmpty</a:t>
            </a:r>
            <a:r>
              <a:rPr lang="en-US" sz="2000" kern="0" dirty="0">
                <a:latin typeface="Courier New" pitchFamily="49" charset="0"/>
              </a:rPr>
              <a:t>()</a:t>
            </a:r>
          </a:p>
        </p:txBody>
      </p:sp>
      <p:cxnSp>
        <p:nvCxnSpPr>
          <p:cNvPr id="10" name="Straight Arrow Connector 9"/>
          <p:cNvCxnSpPr/>
          <p:nvPr>
            <p:custDataLst>
              <p:tags r:id="rId5"/>
            </p:custDataLst>
          </p:nvPr>
        </p:nvCxnSpPr>
        <p:spPr bwMode="auto">
          <a:xfrm rot="5400000">
            <a:off x="1637506" y="4533106"/>
            <a:ext cx="22098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 rot="16200000">
            <a:off x="1959320" y="4227622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585789" y="3047206"/>
            <a:ext cx="362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Thread 2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push +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sz="2000" dirty="0"/>
              <a:t>)</a:t>
            </a: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3429001" y="3047206"/>
            <a:ext cx="198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97983-7078-F84D-B641-535D69D1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 1: peek and isEmpty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Property we want</a:t>
            </a:r>
            <a:r>
              <a:rPr lang="en-US" sz="2400" dirty="0"/>
              <a:t>: If there has been a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400" dirty="0"/>
              <a:t> (and no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pop)</a:t>
            </a:r>
            <a:r>
              <a:rPr lang="en-US" sz="2400" dirty="0"/>
              <a:t>, then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sz="2400" dirty="0"/>
              <a:t> should return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400" dirty="0"/>
              <a:t>With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as written, property can be violated – how?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3427414"/>
            <a:ext cx="2743200" cy="1906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3503614"/>
            <a:ext cx="3505200" cy="763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push(x)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 err="1">
                <a:latin typeface="Courier New" pitchFamily="49" charset="0"/>
              </a:rPr>
              <a:t>boolean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 err="1">
                <a:latin typeface="Courier New" pitchFamily="49" charset="0"/>
              </a:rPr>
              <a:t>isEmpty</a:t>
            </a:r>
            <a:r>
              <a:rPr lang="en-US" sz="2000" kern="0" dirty="0">
                <a:latin typeface="Courier New" pitchFamily="49" charset="0"/>
              </a:rPr>
              <a:t>()</a:t>
            </a:r>
          </a:p>
        </p:txBody>
      </p:sp>
      <p:cxnSp>
        <p:nvCxnSpPr>
          <p:cNvPr id="33798" name="Straight Arrow Connector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1637507" y="4533107"/>
            <a:ext cx="22098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 rot="16200000">
            <a:off x="1959350" y="4227483"/>
            <a:ext cx="7104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Time</a:t>
            </a:r>
          </a:p>
        </p:txBody>
      </p:sp>
      <p:cxnSp>
        <p:nvCxnSpPr>
          <p:cNvPr id="33801" name="Straight Arrow Connector 13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10800000" flipV="1">
            <a:off x="5029200" y="3962400"/>
            <a:ext cx="1600200" cy="76200"/>
          </a:xfrm>
          <a:prstGeom prst="straightConnector1">
            <a:avLst/>
          </a:prstGeom>
          <a:noFill/>
          <a:ln w="603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3429001" y="3046413"/>
            <a:ext cx="19848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dirty="0"/>
              <a:t>)</a:t>
            </a:r>
          </a:p>
        </p:txBody>
      </p:sp>
      <p:cxnSp>
        <p:nvCxnSpPr>
          <p:cNvPr id="33803" name="Straight Arrow Connector 1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rot="10800000">
            <a:off x="5257800" y="3429000"/>
            <a:ext cx="1371600" cy="228600"/>
          </a:xfrm>
          <a:prstGeom prst="straightConnector1">
            <a:avLst/>
          </a:prstGeom>
          <a:noFill/>
          <a:ln w="603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68A6B-2D2B-B043-BF97-F3C4AB56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AC7839-6F8E-5B4E-A16F-4A7A4C42B6D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585789" y="3047206"/>
            <a:ext cx="362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Thread 2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push +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954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 2: peek and push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/>
              <a:t>Property we want: </a:t>
            </a:r>
            <a:r>
              <a:rPr lang="en-US" sz="2400"/>
              <a:t>Values are returned from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2400"/>
              <a:t> in LIFO order</a:t>
            </a:r>
            <a:endParaRPr lang="en-US" sz="2400" b="1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With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/>
              <a:t> as written, property can be violated – how?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3429000"/>
            <a:ext cx="2743200" cy="19065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43800" y="3427414"/>
            <a:ext cx="1905000" cy="1144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push(x)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push(y)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kern="0" dirty="0">
                <a:latin typeface="Courier New" pitchFamily="49" charset="0"/>
              </a:rPr>
              <a:t> = pop()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</p:txBody>
      </p:sp>
      <p:cxnSp>
        <p:nvCxnSpPr>
          <p:cNvPr id="37894" name="Straight Arrow Connector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1637507" y="4533107"/>
            <a:ext cx="22098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 rot="16200000">
            <a:off x="1959350" y="4227483"/>
            <a:ext cx="7104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Time</a:t>
            </a:r>
          </a:p>
        </p:txBody>
      </p:sp>
      <p:sp>
        <p:nvSpPr>
          <p:cNvPr id="15" name="TextBox 14"/>
          <p:cNvSpPr txBox="1"/>
          <p:nvPr>
            <p:custDataLst>
              <p:tags r:id="rId7"/>
            </p:custDataLst>
          </p:nvPr>
        </p:nvSpPr>
        <p:spPr>
          <a:xfrm>
            <a:off x="3429001" y="3046413"/>
            <a:ext cx="19848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611AF-F17C-064B-9DBB-619CDAF2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DCBF2B-A084-3942-B889-6048C8D2BA8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585788" y="3047206"/>
            <a:ext cx="408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Thread 2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two pushes, pop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733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 2: peek and push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Property we want: </a:t>
            </a:r>
            <a:r>
              <a:rPr lang="en-US" sz="2400" dirty="0"/>
              <a:t>Values are returned from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2400" dirty="0"/>
              <a:t> in LIFO order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400" dirty="0"/>
              <a:t>With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as written, property can be violated – how?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3429000"/>
            <a:ext cx="2743200" cy="19065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43800" y="3427414"/>
            <a:ext cx="1905000" cy="1068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push(x)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push(y)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kern="0" dirty="0">
                <a:latin typeface="Courier New" pitchFamily="49" charset="0"/>
              </a:rPr>
              <a:t> = pop()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</p:txBody>
      </p:sp>
      <p:cxnSp>
        <p:nvCxnSpPr>
          <p:cNvPr id="39942" name="Straight Arrow Connector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1637507" y="4533107"/>
            <a:ext cx="22098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 rot="16200000">
            <a:off x="1959350" y="4227483"/>
            <a:ext cx="7104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Time</a:t>
            </a:r>
          </a:p>
        </p:txBody>
      </p:sp>
      <p:cxnSp>
        <p:nvCxnSpPr>
          <p:cNvPr id="39945" name="Straight Arrow Connector 13"/>
          <p:cNvCxnSpPr>
            <a:cxnSpLocks noChangeShapeType="1"/>
            <a:stCxn id="8" idx="1"/>
          </p:cNvCxnSpPr>
          <p:nvPr>
            <p:custDataLst>
              <p:tags r:id="rId7"/>
            </p:custDataLst>
          </p:nvPr>
        </p:nvCxnSpPr>
        <p:spPr bwMode="auto">
          <a:xfrm rot="10800000" flipV="1">
            <a:off x="5257800" y="3962400"/>
            <a:ext cx="2286000" cy="0"/>
          </a:xfrm>
          <a:prstGeom prst="straightConnector1">
            <a:avLst/>
          </a:prstGeom>
          <a:noFill/>
          <a:ln w="603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3429001" y="3046413"/>
            <a:ext cx="19848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dirty="0"/>
              <a:t>)</a:t>
            </a:r>
          </a:p>
        </p:txBody>
      </p:sp>
      <p:cxnSp>
        <p:nvCxnSpPr>
          <p:cNvPr id="39947" name="Straight Arrow Connector 19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rot="10800000">
            <a:off x="5257800" y="3429000"/>
            <a:ext cx="2286000" cy="152400"/>
          </a:xfrm>
          <a:prstGeom prst="straightConnector1">
            <a:avLst/>
          </a:prstGeom>
          <a:noFill/>
          <a:ln w="603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9948" name="Straight Arrow Connector 28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4953000" y="4267200"/>
            <a:ext cx="2667000" cy="838200"/>
          </a:xfrm>
          <a:prstGeom prst="straightConnector1">
            <a:avLst/>
          </a:prstGeom>
          <a:noFill/>
          <a:ln w="603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2350C6-6404-184F-9723-75B5339C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94831F-808C-C945-A11D-4C101CED387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585788" y="3047206"/>
            <a:ext cx="408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Thread 2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two pushes, pop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056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2.5: peek and pop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Property we want</a:t>
            </a:r>
            <a:r>
              <a:rPr lang="en-US" sz="2400" dirty="0"/>
              <a:t>: Values are returned from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2400" dirty="0"/>
              <a:t> in LIFO order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400" dirty="0"/>
              <a:t>With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as written, property can be violated – how?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3427414"/>
            <a:ext cx="2743200" cy="1906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</p:txBody>
      </p:sp>
      <p:cxnSp>
        <p:nvCxnSpPr>
          <p:cNvPr id="41989" name="Straight Arrow Connector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5400000">
            <a:off x="1637507" y="4533107"/>
            <a:ext cx="22098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 rot="16200000">
            <a:off x="1959350" y="4227483"/>
            <a:ext cx="7104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Time</a:t>
            </a:r>
          </a:p>
        </p:txBody>
      </p:sp>
      <p:cxnSp>
        <p:nvCxnSpPr>
          <p:cNvPr id="41992" name="Straight Arrow Connector 1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10800000">
            <a:off x="5410200" y="3276600"/>
            <a:ext cx="2209800" cy="228600"/>
          </a:xfrm>
          <a:prstGeom prst="straightConnector1">
            <a:avLst/>
          </a:prstGeom>
          <a:noFill/>
          <a:ln w="603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13"/>
          <p:cNvSpPr txBox="1"/>
          <p:nvPr>
            <p:custDataLst>
              <p:tags r:id="rId7"/>
            </p:custDataLst>
          </p:nvPr>
        </p:nvSpPr>
        <p:spPr>
          <a:xfrm>
            <a:off x="3429001" y="3046413"/>
            <a:ext cx="19848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dirty="0"/>
              <a:t>)</a:t>
            </a:r>
          </a:p>
        </p:txBody>
      </p:sp>
      <p:sp>
        <p:nvSpPr>
          <p:cNvPr id="17" name="Rectangle 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3800" y="3427414"/>
            <a:ext cx="1905000" cy="1068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push(x)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push(y)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kern="0" dirty="0">
                <a:latin typeface="Courier New" pitchFamily="49" charset="0"/>
              </a:rPr>
              <a:t> = pop()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</p:txBody>
      </p:sp>
      <p:cxnSp>
        <p:nvCxnSpPr>
          <p:cNvPr id="41995" name="Straight Arrow Connector 19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rot="10800000">
            <a:off x="5410200" y="3352800"/>
            <a:ext cx="2133600" cy="533400"/>
          </a:xfrm>
          <a:prstGeom prst="straightConnector1">
            <a:avLst/>
          </a:prstGeom>
          <a:noFill/>
          <a:ln w="603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996" name="Straight Arrow Connector 2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rot="10800000">
            <a:off x="5334000" y="3962400"/>
            <a:ext cx="2209800" cy="228600"/>
          </a:xfrm>
          <a:prstGeom prst="straightConnector1">
            <a:avLst/>
          </a:prstGeom>
          <a:noFill/>
          <a:ln w="603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868CEA-6F4A-DB41-B346-CCED5AD4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E4857-75C0-3C4E-8194-745409B7DB4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585788" y="3047206"/>
            <a:ext cx="408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Thread 2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two pushes, pop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4412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4: peek and peek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285412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Property we want:</a:t>
            </a:r>
            <a:r>
              <a:rPr lang="en-US" sz="2400" dirty="0"/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doesn’t throw an exception unless stack is empty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400" dirty="0"/>
              <a:t>With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as written, property can be violated – how?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3427414"/>
            <a:ext cx="2743200" cy="1906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</p:txBody>
      </p:sp>
      <p:cxnSp>
        <p:nvCxnSpPr>
          <p:cNvPr id="44037" name="Straight Arrow Connector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5400000">
            <a:off x="1637507" y="4533107"/>
            <a:ext cx="22098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 rot="16200000">
            <a:off x="1959350" y="4227483"/>
            <a:ext cx="7104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Time</a:t>
            </a: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6819901" y="2952750"/>
            <a:ext cx="20489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Thread 2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dirty="0"/>
              <a:t>) </a:t>
            </a: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3427414"/>
            <a:ext cx="2743200" cy="1830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3429001" y="3046413"/>
            <a:ext cx="19848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C9342-CFC5-3D4C-8C1A-6AFFAC08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4: peek and peek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966324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Property we want: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doesn’t throw an exception unless stack is empty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400" dirty="0"/>
              <a:t>With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as written, property can be violated – how?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3427414"/>
            <a:ext cx="2743200" cy="1906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</p:txBody>
      </p:sp>
      <p:cxnSp>
        <p:nvCxnSpPr>
          <p:cNvPr id="46085" name="Straight Arrow Connector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5400000">
            <a:off x="1637507" y="4533107"/>
            <a:ext cx="22098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 rot="16200000">
            <a:off x="1959350" y="4227483"/>
            <a:ext cx="7104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Time</a:t>
            </a: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6870701" y="2952750"/>
            <a:ext cx="19848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Thread 2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dirty="0"/>
              <a:t>)</a:t>
            </a: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3427414"/>
            <a:ext cx="2743200" cy="1830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E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push(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kern="0" dirty="0">
              <a:latin typeface="Courier New" pitchFamily="49" charset="0"/>
            </a:endParaRPr>
          </a:p>
        </p:txBody>
      </p:sp>
      <p:cxnSp>
        <p:nvCxnSpPr>
          <p:cNvPr id="46089" name="Straight Arrow Connector 15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495800" y="3657600"/>
            <a:ext cx="2057400" cy="304800"/>
          </a:xfrm>
          <a:prstGeom prst="straightConnector1">
            <a:avLst/>
          </a:prstGeom>
          <a:noFill/>
          <a:ln w="603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3429001" y="3046413"/>
            <a:ext cx="19848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FBF28-D2E0-BE4C-ACFD-BDA84213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1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fix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448800" cy="17907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short,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/>
              <a:t> needs synchronization to disallow </a:t>
            </a:r>
            <a:r>
              <a:rPr lang="en-US" dirty="0" err="1"/>
              <a:t>interleavings</a:t>
            </a:r>
            <a:endParaRPr lang="en-US" dirty="0"/>
          </a:p>
          <a:p>
            <a:pPr lvl="1" eaLnBrk="1" hangingPunct="1"/>
            <a:r>
              <a:rPr lang="en-US" dirty="0"/>
              <a:t>The key is to make a </a:t>
            </a:r>
            <a:r>
              <a:rPr lang="en-US" i="1" dirty="0"/>
              <a:t>larger critical section</a:t>
            </a:r>
          </a:p>
          <a:p>
            <a:pPr lvl="2" eaLnBrk="1" hangingPunct="1"/>
            <a:r>
              <a:rPr lang="en-US" dirty="0"/>
              <a:t>That intermediate state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>
                <a:cs typeface="Courier New" pitchFamily="49" charset="0"/>
              </a:rPr>
              <a:t> needs to be protected</a:t>
            </a:r>
            <a:endParaRPr lang="en-US" dirty="0"/>
          </a:p>
          <a:p>
            <a:pPr lvl="1" eaLnBrk="1" hangingPunct="1"/>
            <a:r>
              <a:rPr lang="en-US" dirty="0"/>
              <a:t>Use re-entrant locks; will allow calls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pop</a:t>
            </a:r>
          </a:p>
          <a:p>
            <a:pPr lvl="1" eaLnBrk="1" hangingPunct="1"/>
            <a:r>
              <a:rPr lang="en-US" dirty="0">
                <a:cs typeface="Courier New" pitchFamily="49" charset="0"/>
              </a:rPr>
              <a:t>Code on right is example of 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>
                <a:cs typeface="Courier New" pitchFamily="49" charset="0"/>
              </a:rPr>
              <a:t> external to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Stack</a:t>
            </a:r>
            <a:r>
              <a:rPr lang="en-US" dirty="0">
                <a:cs typeface="Courier New" pitchFamily="49" charset="0"/>
              </a:rPr>
              <a:t> class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3348056"/>
            <a:ext cx="3962400" cy="2514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Stack</a:t>
            </a:r>
            <a:r>
              <a:rPr lang="en-US" sz="2000" b="1" kern="0" dirty="0">
                <a:latin typeface="Courier New" pitchFamily="49" charset="0"/>
              </a:rPr>
              <a:t>&lt;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&gt;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…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peek</a:t>
            </a:r>
            <a:r>
              <a:rPr lang="en-US" sz="2000" b="1" kern="0" dirty="0">
                <a:latin typeface="Courier New" pitchFamily="49" charset="0"/>
              </a:rPr>
              <a:t>(){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push(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3362344"/>
            <a:ext cx="4495800" cy="2819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C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&lt;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&gt; 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myPeek</a:t>
            </a:r>
            <a:r>
              <a:rPr lang="en-US" sz="2000" b="1" kern="0" dirty="0">
                <a:latin typeface="Courier New" pitchFamily="49" charset="0"/>
              </a:rPr>
              <a:t>(Stack&lt;E&gt;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s</a:t>
            </a:r>
            <a:r>
              <a:rPr lang="en-US" sz="2000" b="1" kern="0" dirty="0">
                <a:latin typeface="Courier New" pitchFamily="49" charset="0"/>
              </a:rPr>
              <a:t>){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synchronized (s)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s.pop();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s.push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D77D8-D5F5-F945-89C9-BEEE730D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you might have written peek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1371600"/>
            <a:ext cx="7543800" cy="495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Stack</a:t>
            </a:r>
            <a:r>
              <a:rPr lang="en-US" sz="2000" b="1" kern="0" dirty="0">
                <a:latin typeface="Courier New" pitchFamily="49" charset="0"/>
              </a:rPr>
              <a:t>&lt;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&gt;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E[]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array</a:t>
            </a:r>
            <a:r>
              <a:rPr lang="en-US" sz="2000" b="1" kern="0" dirty="0">
                <a:latin typeface="Courier New" pitchFamily="49" charset="0"/>
              </a:rPr>
              <a:t> = (E[])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>
                <a:latin typeface="Courier New" pitchFamily="49" charset="0"/>
              </a:rPr>
              <a:t> Object[SIZE];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index</a:t>
            </a:r>
            <a:r>
              <a:rPr lang="en-US" sz="2000" b="1" kern="0" dirty="0">
                <a:latin typeface="Courier New" pitchFamily="49" charset="0"/>
              </a:rPr>
              <a:t> = -1;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boolean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 {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unsynchronized: wrong?!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  return</a:t>
            </a:r>
            <a:r>
              <a:rPr lang="en-US" sz="2000" b="1" kern="0" dirty="0">
                <a:latin typeface="Courier New" pitchFamily="49" charset="0"/>
              </a:rPr>
              <a:t> index==-1;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push</a:t>
            </a:r>
            <a:r>
              <a:rPr lang="en-US" sz="2000" b="1" kern="0" dirty="0">
                <a:latin typeface="Courier New" pitchFamily="49" charset="0"/>
              </a:rPr>
              <a:t>(E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array[++index] = </a:t>
            </a:r>
            <a:r>
              <a:rPr lang="en-US" sz="2000" b="1" kern="0" dirty="0" err="1">
                <a:latin typeface="Courier New" pitchFamily="49" charset="0"/>
              </a:rPr>
              <a:t>val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pop</a:t>
            </a:r>
            <a:r>
              <a:rPr lang="en-US" sz="2000" b="1" kern="0" dirty="0">
                <a:latin typeface="Courier New" pitchFamily="49" charset="0"/>
              </a:rPr>
              <a:t>() {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array[index--];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peek</a:t>
            </a:r>
            <a:r>
              <a:rPr lang="en-US" sz="2000" b="1" kern="0" dirty="0">
                <a:latin typeface="Courier New" pitchFamily="49" charset="0"/>
              </a:rPr>
              <a:t>() {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unsynchronized: wrong!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array[index];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FF216-D51E-4F45-B899-E4636885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2016-1ADE-5A47-A839-904392E7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Concurrency Part of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DBCD4-5CA4-2342-B665-E0C29602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Introduction of Parallelism Ideas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Java’s Thread</a:t>
            </a:r>
          </a:p>
          <a:p>
            <a:pPr lvl="1"/>
            <a:r>
              <a:rPr lang="en-US" sz="1800" dirty="0" err="1">
                <a:solidFill>
                  <a:srgbClr val="00B050"/>
                </a:solidFill>
              </a:rPr>
              <a:t>ForkJoin</a:t>
            </a:r>
            <a:r>
              <a:rPr lang="en-US" sz="1800" dirty="0">
                <a:solidFill>
                  <a:srgbClr val="00B050"/>
                </a:solidFill>
              </a:rPr>
              <a:t> Library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General Parallelism Algorithms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Reduce, Map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Analysis (span, work)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Clever Parallelism Ideas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Parallel Prefix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Parallel Sorts</a:t>
            </a:r>
          </a:p>
          <a:p>
            <a:r>
              <a:rPr lang="en-US" sz="2000" dirty="0">
                <a:solidFill>
                  <a:srgbClr val="00B050"/>
                </a:solidFill>
              </a:rPr>
              <a:t>Synchronization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The need for locks (Concurrency)</a:t>
            </a:r>
          </a:p>
          <a:p>
            <a:r>
              <a:rPr lang="en-US" sz="2000" dirty="0"/>
              <a:t>Other Synchronization Issues</a:t>
            </a:r>
          </a:p>
          <a:p>
            <a:pPr lvl="1"/>
            <a:r>
              <a:rPr lang="en-US" sz="1800" dirty="0"/>
              <a:t>Race Conditions: Data Races &amp; Bad </a:t>
            </a:r>
            <a:r>
              <a:rPr lang="en-US" sz="1800" dirty="0" err="1"/>
              <a:t>Interleavings</a:t>
            </a:r>
            <a:r>
              <a:rPr lang="en-US" sz="1800" dirty="0"/>
              <a:t>, Deadlock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B10095-8246-2942-A1F3-3EEACAC6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E57160-89C7-4ACA-AA90-89E2306B9E5B}"/>
                  </a:ext>
                </a:extLst>
              </p14:cNvPr>
              <p14:cNvContentPartPr/>
              <p14:nvPr/>
            </p14:nvContentPartPr>
            <p14:xfrm>
              <a:off x="1700640" y="3412440"/>
              <a:ext cx="2088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E57160-89C7-4ACA-AA90-89E2306B9E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280" y="3403080"/>
                <a:ext cx="3960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7A9CA6-4161-3340-A6EF-C5A5E82E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wrong “fix”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448800" cy="4495800"/>
          </a:xfrm>
        </p:spPr>
        <p:txBody>
          <a:bodyPr>
            <a:normAutofit/>
          </a:bodyPr>
          <a:lstStyle/>
          <a:p>
            <a:r>
              <a:rPr lang="en-US" sz="2400" b="1" dirty="0"/>
              <a:t>Focus so far</a:t>
            </a:r>
            <a:r>
              <a:rPr lang="en-US" sz="2400" dirty="0"/>
              <a:t>: problems from (a weird)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doing writes that lead to an incorrect intermediate state (bad </a:t>
            </a:r>
            <a:r>
              <a:rPr lang="en-US" sz="2400" dirty="0" err="1"/>
              <a:t>interleavings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Tempting but wrong</a:t>
            </a:r>
            <a:r>
              <a:rPr lang="en-US" sz="2400" dirty="0"/>
              <a:t>: If an implementation of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(or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sz="2400" dirty="0"/>
              <a:t>) does not write anything, then maybe we can skip the synchronization?</a:t>
            </a:r>
          </a:p>
          <a:p>
            <a:endParaRPr lang="en-US" sz="2400" dirty="0"/>
          </a:p>
          <a:p>
            <a:r>
              <a:rPr lang="en-US" sz="2400" dirty="0"/>
              <a:t>Does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work due to </a:t>
            </a:r>
            <a:r>
              <a:rPr lang="en-US" sz="2400" i="1" dirty="0">
                <a:solidFill>
                  <a:schemeClr val="accent2"/>
                </a:solidFill>
              </a:rPr>
              <a:t>data races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with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400" dirty="0"/>
              <a:t> and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2400" dirty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9D92A-598B-2E48-B66D-101F1922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Why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287000" cy="4756150"/>
          </a:xfrm>
        </p:spPr>
        <p:txBody>
          <a:bodyPr>
            <a:normAutofit/>
          </a:bodyPr>
          <a:lstStyle/>
          <a:p>
            <a:r>
              <a:rPr lang="en-US" sz="2400" dirty="0"/>
              <a:t>It </a:t>
            </a:r>
            <a:r>
              <a:rPr lang="en-US" sz="2400" i="1" dirty="0"/>
              <a:t>looks like</a:t>
            </a:r>
            <a:r>
              <a:rPr lang="en-US" sz="2400" dirty="0"/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sz="2400" dirty="0"/>
              <a:t> and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can “get away with this” since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400" dirty="0"/>
              <a:t> and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2400" dirty="0"/>
              <a:t> adjust the state “in one tiny step”</a:t>
            </a:r>
          </a:p>
          <a:p>
            <a:pPr lvl="1"/>
            <a:endParaRPr lang="en-US" sz="200" dirty="0"/>
          </a:p>
          <a:p>
            <a:pPr lvl="1"/>
            <a:endParaRPr lang="en-US" sz="800" dirty="0"/>
          </a:p>
          <a:p>
            <a:r>
              <a:rPr lang="en-US" sz="2400" dirty="0"/>
              <a:t>But this code is still </a:t>
            </a:r>
            <a:r>
              <a:rPr lang="en-US" sz="2400" i="1" dirty="0"/>
              <a:t>wrong</a:t>
            </a:r>
            <a:r>
              <a:rPr lang="en-US" sz="2400" dirty="0"/>
              <a:t> and depends on language-implementation details you cannot assume</a:t>
            </a:r>
          </a:p>
          <a:p>
            <a:pPr lvl="1"/>
            <a:r>
              <a:rPr lang="en-US" sz="2000" dirty="0"/>
              <a:t>Even “tiny steps” may require multiple steps in the implementation:</a:t>
            </a:r>
            <a:br>
              <a:rPr lang="en-US" sz="2000" dirty="0"/>
            </a:br>
            <a:r>
              <a:rPr lang="en-US" sz="2000" b="1" dirty="0">
                <a:latin typeface="Courier New" pitchFamily="49" charset="0"/>
              </a:rPr>
              <a:t>array[++index] = </a:t>
            </a:r>
            <a:r>
              <a:rPr lang="en-US" sz="2000" b="1" dirty="0" err="1">
                <a:latin typeface="Courier New" pitchFamily="49" charset="0"/>
              </a:rPr>
              <a:t>val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+mj-lt"/>
              </a:rPr>
              <a:t>probably takes at least two steps</a:t>
            </a:r>
            <a:endParaRPr lang="en-US" sz="2000" dirty="0"/>
          </a:p>
          <a:p>
            <a:pPr lvl="1"/>
            <a:r>
              <a:rPr lang="en-US" sz="2000" dirty="0"/>
              <a:t>Code has a </a:t>
            </a:r>
            <a:r>
              <a:rPr lang="en-US" sz="2000" dirty="0">
                <a:solidFill>
                  <a:schemeClr val="accent2"/>
                </a:solidFill>
              </a:rPr>
              <a:t>data race</a:t>
            </a:r>
            <a:r>
              <a:rPr lang="en-US" sz="2000" dirty="0"/>
              <a:t>, allowing very strange behavior </a:t>
            </a:r>
          </a:p>
          <a:p>
            <a:pPr lvl="2" eaLnBrk="1" hangingPunct="1">
              <a:defRPr/>
            </a:pPr>
            <a:r>
              <a:rPr lang="en-US" sz="1800" dirty="0"/>
              <a:t>Compiler optimizations may break it in ways you had not anticipated</a:t>
            </a:r>
          </a:p>
          <a:p>
            <a:pPr lvl="2" eaLnBrk="1" hangingPunct="1">
              <a:defRPr/>
            </a:pPr>
            <a:r>
              <a:rPr lang="en-US" sz="1800" dirty="0"/>
              <a:t>See Grossman notes for more details</a:t>
            </a:r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r>
              <a:rPr lang="en-US" sz="2400" u="sng" dirty="0"/>
              <a:t>Moral: Do not introduce a </a:t>
            </a:r>
            <a:r>
              <a:rPr lang="en-US" sz="2400" u="sng" dirty="0">
                <a:solidFill>
                  <a:schemeClr val="accent2"/>
                </a:solidFill>
              </a:rPr>
              <a:t>data race</a:t>
            </a:r>
            <a:r>
              <a:rPr lang="en-US" sz="2400" u="sng" dirty="0"/>
              <a:t>, even if every interleaving you can think of is correct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C483B-4ECD-7648-9601-A48BE5EE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Recap: the distinction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8806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The term “</a:t>
            </a:r>
            <a:r>
              <a:rPr lang="en-US" sz="2400" dirty="0">
                <a:solidFill>
                  <a:srgbClr val="FF0000"/>
                </a:solidFill>
              </a:rPr>
              <a:t>race condition</a:t>
            </a:r>
            <a:r>
              <a:rPr lang="en-US" sz="2400" dirty="0"/>
              <a:t>” can refer to two </a:t>
            </a:r>
            <a:r>
              <a:rPr lang="en-US" sz="2400" i="1" dirty="0"/>
              <a:t>different</a:t>
            </a:r>
            <a:r>
              <a:rPr lang="en-US" sz="2400" dirty="0"/>
              <a:t> things resulting from lack of synchronization:</a:t>
            </a:r>
          </a:p>
          <a:p>
            <a:pPr marL="0" indent="0">
              <a:buNone/>
            </a:pPr>
            <a:endParaRPr lang="en-US" sz="9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Data races:</a:t>
            </a:r>
            <a:r>
              <a:rPr lang="en-US" sz="2400" dirty="0"/>
              <a:t> Simultaneous read/write or write/write of the same memory location</a:t>
            </a:r>
          </a:p>
          <a:p>
            <a:pPr marL="457200" indent="-457200">
              <a:buFont typeface="+mj-lt"/>
              <a:buAutoNum type="arabicPeriod"/>
            </a:pPr>
            <a:endParaRPr lang="en-US" sz="900" dirty="0"/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Bad </a:t>
            </a:r>
            <a:r>
              <a:rPr lang="en-US" sz="2400" dirty="0" err="1">
                <a:solidFill>
                  <a:schemeClr val="accent2"/>
                </a:solidFill>
              </a:rPr>
              <a:t>interleavings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Exposes bad intermediate state to other threads, leads to behavior </a:t>
            </a:r>
            <a:r>
              <a:rPr lang="en-US" sz="2400" b="1" u="sng" dirty="0"/>
              <a:t>we</a:t>
            </a:r>
            <a:r>
              <a:rPr lang="en-US" sz="2400" b="1" dirty="0"/>
              <a:t> </a:t>
            </a:r>
            <a:r>
              <a:rPr lang="en-US" sz="2400" dirty="0"/>
              <a:t>find incorrect</a:t>
            </a:r>
          </a:p>
          <a:p>
            <a:pPr lvl="1"/>
            <a:r>
              <a:rPr lang="en-US" sz="2000" dirty="0"/>
              <a:t>“Bad” depends on your specification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61596-8AA6-8845-A8D4-C9FCCD49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2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Getting it 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Avoiding </a:t>
            </a:r>
            <a:r>
              <a:rPr lang="en-US" dirty="0">
                <a:solidFill>
                  <a:srgbClr val="FF0000"/>
                </a:solidFill>
              </a:rPr>
              <a:t>race conditions </a:t>
            </a:r>
            <a:r>
              <a:rPr lang="en-US" dirty="0"/>
              <a:t>on shared resources is difficult</a:t>
            </a:r>
          </a:p>
          <a:p>
            <a:pPr lvl="1"/>
            <a:r>
              <a:rPr lang="en-US" dirty="0"/>
              <a:t>What ‘seems fine’ in a sequential world can get you into trouble when multiple threads are involved</a:t>
            </a:r>
          </a:p>
          <a:p>
            <a:pPr lvl="1"/>
            <a:r>
              <a:rPr lang="en-US" dirty="0"/>
              <a:t>Decades of bugs have led to some </a:t>
            </a:r>
            <a:r>
              <a:rPr lang="en-US" i="1" dirty="0"/>
              <a:t>conventional wisdom</a:t>
            </a:r>
            <a:r>
              <a:rPr lang="en-US" dirty="0"/>
              <a:t>: </a:t>
            </a:r>
          </a:p>
          <a:p>
            <a:pPr lvl="1">
              <a:buNone/>
            </a:pPr>
            <a:r>
              <a:rPr lang="en-US" dirty="0"/>
              <a:t>	general techniques that are known to work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Next, we discuss this conventional wisdom!</a:t>
            </a:r>
          </a:p>
          <a:p>
            <a:pPr lvl="1"/>
            <a:r>
              <a:rPr lang="en-US" dirty="0"/>
              <a:t>Parts paraphrased from “Java Concurrency in Practice”</a:t>
            </a:r>
          </a:p>
          <a:p>
            <a:pPr lvl="2"/>
            <a:r>
              <a:rPr lang="en-US" dirty="0"/>
              <a:t>Chapter 2 (rest of book more advanced)</a:t>
            </a:r>
          </a:p>
          <a:p>
            <a:pPr lvl="1"/>
            <a:r>
              <a:rPr lang="en-US" dirty="0"/>
              <a:t>But none of this is specific to Java or a particular book!</a:t>
            </a:r>
          </a:p>
          <a:p>
            <a:pPr lvl="1"/>
            <a:r>
              <a:rPr lang="en-US" dirty="0"/>
              <a:t>May be hard to appreciate in beginning, but come back to these guidelines over the years!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CDC92-1B4F-0942-A462-F8A136C0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057400" y="2286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Shared-Memory, Concurrent Programming</a:t>
            </a:r>
            <a:br>
              <a:rPr lang="en-US" sz="3200" dirty="0"/>
            </a:br>
            <a:br>
              <a:rPr lang="en-US" sz="3200" dirty="0"/>
            </a:br>
            <a:br>
              <a:rPr lang="en-US" dirty="0"/>
            </a:br>
            <a:r>
              <a:rPr lang="en-US" sz="5400" dirty="0">
                <a:latin typeface="Lucida Calligraphy" panose="03010101010101010101" pitchFamily="66" charset="0"/>
              </a:rPr>
              <a:t>Conventional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895600" y="4953000"/>
            <a:ext cx="6400800" cy="1752600"/>
          </a:xfrm>
        </p:spPr>
        <p:txBody>
          <a:bodyPr/>
          <a:lstStyle/>
          <a:p>
            <a:r>
              <a:rPr lang="en-US" dirty="0"/>
              <a:t>See Section 8 in Grossman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2E2DB-38C8-1349-8C57-DB881D83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24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4D3E50-0B7C-3440-94F7-79AD21E8DDB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8/03/2022</a:t>
            </a:r>
          </a:p>
        </p:txBody>
      </p:sp>
    </p:spTree>
    <p:extLst>
      <p:ext uri="{BB962C8B-B14F-4D97-AF65-F5344CB8AC3E}">
        <p14:creationId xmlns:p14="http://schemas.microsoft.com/office/powerpoint/2010/main" val="2000917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3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9144000" cy="220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/>
              <a:t>For every </a:t>
            </a:r>
            <a:r>
              <a:rPr lang="en-US" sz="2400" dirty="0">
                <a:solidFill>
                  <a:schemeClr val="accent2"/>
                </a:solidFill>
              </a:rPr>
              <a:t>memory location</a:t>
            </a:r>
            <a:r>
              <a:rPr lang="en-US" sz="2400" dirty="0"/>
              <a:t> (e.g., object field) in your program, you must obey at least one of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Thread-local:</a:t>
            </a:r>
            <a:r>
              <a:rPr lang="en-US" sz="2400" dirty="0"/>
              <a:t> Do not use the location in &gt; 1 thread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Immutable:</a:t>
            </a:r>
            <a:r>
              <a:rPr lang="en-US" sz="2400" dirty="0"/>
              <a:t> Do not write to the memory location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Shared-and-mutable:</a:t>
            </a:r>
            <a:r>
              <a:rPr lang="en-US" sz="2400" dirty="0"/>
              <a:t> Use synchronization to control access to the location</a:t>
            </a:r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 bwMode="auto">
          <a:xfrm>
            <a:off x="2590800" y="3864114"/>
            <a:ext cx="6858000" cy="2362200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819400" y="457200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memory</a:t>
            </a:r>
          </a:p>
        </p:txBody>
      </p:sp>
      <p:sp>
        <p:nvSpPr>
          <p:cNvPr id="9" name="Oval 8"/>
          <p:cNvSpPr/>
          <p:nvPr>
            <p:custDataLst>
              <p:tags r:id="rId5"/>
            </p:custDataLst>
          </p:nvPr>
        </p:nvSpPr>
        <p:spPr bwMode="auto">
          <a:xfrm>
            <a:off x="4419600" y="4038600"/>
            <a:ext cx="2971800" cy="1959114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4953000" y="4495800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thread-local</a:t>
            </a:r>
          </a:p>
          <a:p>
            <a:r>
              <a:rPr lang="en-US" sz="2000" dirty="0"/>
              <a:t>memory</a:t>
            </a:r>
          </a:p>
        </p:txBody>
      </p:sp>
      <p:sp>
        <p:nvSpPr>
          <p:cNvPr id="11" name="Oval 10"/>
          <p:cNvSpPr/>
          <p:nvPr>
            <p:custDataLst>
              <p:tags r:id="rId7"/>
            </p:custDataLst>
          </p:nvPr>
        </p:nvSpPr>
        <p:spPr bwMode="auto">
          <a:xfrm>
            <a:off x="6858000" y="4572000"/>
            <a:ext cx="1981200" cy="914400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7391400" y="4648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immutable</a:t>
            </a:r>
          </a:p>
          <a:p>
            <a:r>
              <a:rPr lang="en-US" sz="2000" dirty="0"/>
              <a:t>memory</a:t>
            </a:r>
          </a:p>
        </p:txBody>
      </p:sp>
      <p:cxnSp>
        <p:nvCxnSpPr>
          <p:cNvPr id="13" name="Straight Connector 12"/>
          <p:cNvCxnSpPr>
            <a:endCxn id="14" idx="1"/>
          </p:cNvCxnSpPr>
          <p:nvPr>
            <p:custDataLst>
              <p:tags r:id="rId9"/>
            </p:custDataLst>
          </p:nvPr>
        </p:nvCxnSpPr>
        <p:spPr bwMode="auto">
          <a:xfrm flipV="1">
            <a:off x="7696200" y="3859144"/>
            <a:ext cx="762000" cy="408057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8458200" y="3505200"/>
            <a:ext cx="1874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need </a:t>
            </a:r>
          </a:p>
          <a:p>
            <a:r>
              <a:rPr lang="en-US" sz="2000" dirty="0"/>
              <a:t>synchronization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939FB-22D0-0D44-9415-41EBA1F2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1. Thread-local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10756900" cy="498475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/>
              <a:t>Whenever possible, do not share resources</a:t>
            </a:r>
          </a:p>
          <a:p>
            <a:pPr marL="857250" lvl="1" indent="-457200"/>
            <a:endParaRPr lang="en-US" sz="900" dirty="0"/>
          </a:p>
          <a:p>
            <a:pPr marL="742950" lvl="1" indent="-342900"/>
            <a:r>
              <a:rPr lang="en-US" sz="2000" dirty="0"/>
              <a:t>Easier to have each thread have its own </a:t>
            </a:r>
            <a:r>
              <a:rPr lang="en-US" sz="2000" b="1" dirty="0"/>
              <a:t>thread-local </a:t>
            </a:r>
            <a:r>
              <a:rPr lang="en-US" sz="2000" b="1" i="1" dirty="0"/>
              <a:t>copy</a:t>
            </a:r>
            <a:r>
              <a:rPr lang="en-US" sz="2000" b="1" dirty="0"/>
              <a:t> </a:t>
            </a:r>
            <a:r>
              <a:rPr lang="en-US" sz="2000" dirty="0"/>
              <a:t>of a resource than to have one with shared updates</a:t>
            </a:r>
          </a:p>
          <a:p>
            <a:pPr marL="571500" lvl="1" indent="-171450"/>
            <a:endParaRPr lang="en-US" sz="900" dirty="0"/>
          </a:p>
          <a:p>
            <a:pPr marL="742950" lvl="1" indent="-342900"/>
            <a:r>
              <a:rPr lang="en-US" sz="2000" dirty="0"/>
              <a:t>This is correct only if threads do not need to communicate through the resource</a:t>
            </a:r>
          </a:p>
          <a:p>
            <a:pPr lvl="2" indent="-342900"/>
            <a:r>
              <a:rPr lang="en-US" sz="1800" dirty="0"/>
              <a:t>That is, multiple copies are a correct approach</a:t>
            </a:r>
          </a:p>
          <a:p>
            <a:pPr lvl="2" indent="-342900"/>
            <a:r>
              <a:rPr lang="en-US" sz="1800" dirty="0"/>
              <a:t>Example: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Random</a:t>
            </a:r>
            <a:r>
              <a:rPr lang="en-US" sz="1800" dirty="0"/>
              <a:t> objects</a:t>
            </a:r>
          </a:p>
          <a:p>
            <a:pPr marL="571500" lvl="1" indent="-171450"/>
            <a:endParaRPr lang="en-US" sz="900" dirty="0"/>
          </a:p>
          <a:p>
            <a:pPr marL="742950" lvl="1" indent="-342900"/>
            <a:r>
              <a:rPr lang="en-US" sz="2000" dirty="0"/>
              <a:t>Note: Because each call-stack is thread-local, never need to synchronize on local variables</a:t>
            </a:r>
          </a:p>
          <a:p>
            <a:pPr marL="857250" lvl="1" indent="-457200"/>
            <a:endParaRPr lang="en-US" sz="2000" dirty="0"/>
          </a:p>
          <a:p>
            <a:pPr marL="0" indent="0">
              <a:buNone/>
            </a:pPr>
            <a:r>
              <a:rPr lang="en-US" sz="2400" i="1" dirty="0"/>
              <a:t>In typical concurrent programs, the vast majority of objects should be thread-local: shared-memory should be rare – minimize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24514-BA29-ED43-A4D8-307B1C39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2. Immutable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Whenever possible, do not update objects</a:t>
            </a:r>
          </a:p>
          <a:p>
            <a:pPr lvl="1"/>
            <a:r>
              <a:rPr lang="en-US" sz="2000" dirty="0"/>
              <a:t>Make new objects instead!</a:t>
            </a:r>
          </a:p>
          <a:p>
            <a:pPr lvl="1"/>
            <a:endParaRPr lang="en-US" sz="2000" dirty="0"/>
          </a:p>
          <a:p>
            <a:r>
              <a:rPr lang="en-US" sz="2400" dirty="0"/>
              <a:t>One of the key tenets of </a:t>
            </a:r>
            <a:r>
              <a:rPr lang="en-US" sz="2400" i="1" dirty="0"/>
              <a:t>functional programming</a:t>
            </a:r>
            <a:r>
              <a:rPr lang="en-US" sz="2400" dirty="0"/>
              <a:t>  (see CSE 341)</a:t>
            </a:r>
          </a:p>
          <a:p>
            <a:pPr lvl="1"/>
            <a:r>
              <a:rPr lang="en-US" sz="2000" dirty="0"/>
              <a:t>Generally helpful to avoid </a:t>
            </a:r>
            <a:r>
              <a:rPr lang="en-US" sz="2000" i="1" dirty="0"/>
              <a:t>side-effects</a:t>
            </a:r>
          </a:p>
          <a:p>
            <a:pPr lvl="1"/>
            <a:r>
              <a:rPr lang="en-US" sz="2000" dirty="0"/>
              <a:t>Much more helpful in a concurrent setting</a:t>
            </a:r>
          </a:p>
          <a:p>
            <a:pPr lvl="1"/>
            <a:endParaRPr lang="en-US" sz="2000" dirty="0"/>
          </a:p>
          <a:p>
            <a:r>
              <a:rPr lang="en-US" sz="2400" dirty="0"/>
              <a:t>If a location is only read, never written, then no synchronization is necessary!</a:t>
            </a:r>
          </a:p>
          <a:p>
            <a:pPr lvl="1"/>
            <a:r>
              <a:rPr lang="en-US" sz="2000" dirty="0"/>
              <a:t>Simultaneous reads are </a:t>
            </a:r>
            <a:r>
              <a:rPr lang="en-US" sz="2000" i="1" dirty="0"/>
              <a:t>not</a:t>
            </a:r>
            <a:r>
              <a:rPr lang="en-US" sz="2000" dirty="0"/>
              <a:t> races and </a:t>
            </a:r>
            <a:r>
              <a:rPr lang="en-US" sz="2000" i="1" dirty="0"/>
              <a:t>not</a:t>
            </a:r>
            <a:r>
              <a:rPr lang="en-US" sz="2000" dirty="0"/>
              <a:t> a problem</a:t>
            </a:r>
          </a:p>
          <a:p>
            <a:pPr lvl="1">
              <a:buNone/>
            </a:pPr>
            <a:endParaRPr lang="en-US" sz="1200" dirty="0"/>
          </a:p>
          <a:p>
            <a:pPr lvl="1">
              <a:buNone/>
            </a:pPr>
            <a:endParaRPr lang="en-US" sz="1200" dirty="0"/>
          </a:p>
          <a:p>
            <a:pPr>
              <a:buNone/>
            </a:pPr>
            <a:r>
              <a:rPr lang="en-US" sz="2400" i="1" dirty="0"/>
              <a:t>In practice, programmers usually over-use mutation – minimize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D8470-8FE5-4747-9FF5-8707DB1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3. The rest: Keep it synchronized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1346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After minimizing the amount of memory that is (1) thread-shared and </a:t>
            </a:r>
            <a:br>
              <a:rPr lang="en-US" sz="2400" dirty="0"/>
            </a:br>
            <a:r>
              <a:rPr lang="en-US" sz="2400" dirty="0"/>
              <a:t>(2) mutable, we need guidelines for how to use locks to keep other data consistent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119F33"/>
                </a:solidFill>
              </a:rPr>
              <a:t>Guideline #0:</a:t>
            </a:r>
            <a:r>
              <a:rPr lang="en-US" sz="2400" dirty="0">
                <a:solidFill>
                  <a:srgbClr val="119F33"/>
                </a:solidFill>
              </a:rPr>
              <a:t> No </a:t>
            </a:r>
            <a:r>
              <a:rPr lang="en-US" sz="2400" dirty="0">
                <a:solidFill>
                  <a:schemeClr val="accent2"/>
                </a:solidFill>
              </a:rPr>
              <a:t>data races</a:t>
            </a:r>
          </a:p>
          <a:p>
            <a:pPr eaLnBrk="1" hangingPunct="1"/>
            <a:r>
              <a:rPr lang="en-US" sz="2400" i="1" dirty="0">
                <a:solidFill>
                  <a:srgbClr val="119F33"/>
                </a:solidFill>
              </a:rPr>
              <a:t>Never allow two threads to read/write or write/write the same location at the same time </a:t>
            </a:r>
            <a:r>
              <a:rPr lang="en-US" sz="2400" dirty="0"/>
              <a:t>(use locks!)</a:t>
            </a:r>
          </a:p>
          <a:p>
            <a:pPr lvl="1" eaLnBrk="1" hangingPunct="1"/>
            <a:r>
              <a:rPr lang="en-US" sz="2000" dirty="0"/>
              <a:t>Even if it ‘seems safe’</a:t>
            </a:r>
          </a:p>
          <a:p>
            <a:pPr marL="457200" lvl="1" indent="0" eaLnBrk="1" hangingPunct="1"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400" i="1" dirty="0"/>
              <a:t>Necessary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a Java or C program with a </a:t>
            </a:r>
            <a:r>
              <a:rPr lang="en-US" sz="2400" dirty="0">
                <a:solidFill>
                  <a:schemeClr val="accent2"/>
                </a:solidFill>
              </a:rPr>
              <a:t>data race </a:t>
            </a:r>
            <a:r>
              <a:rPr lang="en-US" sz="2400" dirty="0"/>
              <a:t>is by definition wrong</a:t>
            </a:r>
            <a:endParaRPr lang="en-US" sz="900" dirty="0"/>
          </a:p>
          <a:p>
            <a:pPr eaLnBrk="1" hangingPunct="1">
              <a:buFontTx/>
              <a:buNone/>
            </a:pPr>
            <a:r>
              <a:rPr lang="en-US" sz="2400" i="1" dirty="0"/>
              <a:t>But Not sufficient</a:t>
            </a:r>
            <a:r>
              <a:rPr lang="en-US" sz="2400" dirty="0"/>
              <a:t>: Our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/>
              <a:t> example had no </a:t>
            </a:r>
            <a:r>
              <a:rPr lang="en-US" sz="2400" dirty="0">
                <a:solidFill>
                  <a:schemeClr val="accent2"/>
                </a:solidFill>
              </a:rPr>
              <a:t>data races</a:t>
            </a:r>
            <a:r>
              <a:rPr lang="en-US" sz="2400" dirty="0"/>
              <a:t>, and it’s still wrong…</a:t>
            </a:r>
          </a:p>
          <a:p>
            <a:pPr eaLnBrk="1" hangingPunct="1">
              <a:buFontTx/>
              <a:buNone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AE272-9138-1843-8C6E-5E1C2C1A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5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Consistent Locking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119F33"/>
                </a:solidFill>
              </a:rPr>
              <a:t>Guideline #1:</a:t>
            </a:r>
            <a:r>
              <a:rPr lang="en-US" dirty="0"/>
              <a:t> </a:t>
            </a:r>
            <a:r>
              <a:rPr lang="en-US" dirty="0">
                <a:solidFill>
                  <a:srgbClr val="119F33"/>
                </a:solidFill>
              </a:rPr>
              <a:t>Use consistent locking</a:t>
            </a:r>
          </a:p>
          <a:p>
            <a:pPr eaLnBrk="1" hangingPunct="1"/>
            <a:r>
              <a:rPr lang="en-US" i="1" dirty="0">
                <a:solidFill>
                  <a:srgbClr val="119F33"/>
                </a:solidFill>
              </a:rPr>
              <a:t>Every location needing synchronization has a lock that is </a:t>
            </a:r>
            <a:r>
              <a:rPr lang="en-US" i="1" u="sng" dirty="0">
                <a:solidFill>
                  <a:srgbClr val="119F33"/>
                </a:solidFill>
              </a:rPr>
              <a:t>always</a:t>
            </a:r>
            <a:r>
              <a:rPr lang="en-US" i="1" dirty="0">
                <a:solidFill>
                  <a:srgbClr val="119F33"/>
                </a:solidFill>
              </a:rPr>
              <a:t> held when reading or writing the location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/>
            <a:r>
              <a:rPr lang="en-US" dirty="0"/>
              <a:t>We say the lock </a:t>
            </a:r>
            <a:r>
              <a:rPr lang="en-US" b="1" dirty="0">
                <a:solidFill>
                  <a:schemeClr val="tx2"/>
                </a:solidFill>
              </a:rPr>
              <a:t>guards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the location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The same lock can (and often should) guard multiple locations (ex. multiple fields in a class) 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Clearly document the guard for each location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/>
            <a:r>
              <a:rPr lang="en-US" dirty="0"/>
              <a:t>In Java, often the guard is the object containing the location</a:t>
            </a:r>
          </a:p>
          <a:p>
            <a:pPr lvl="1" eaLnBrk="1" hangingPunct="1"/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inside the object’s methods</a:t>
            </a:r>
          </a:p>
          <a:p>
            <a:pPr lvl="1"/>
            <a:r>
              <a:rPr lang="en-US" dirty="0"/>
              <a:t>But also often guard a larger structure with one lock to ensure mutual exclusion on the structure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619FC-34F3-A345-B2A2-FD54B821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1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Race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121900" cy="4572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race condition </a:t>
            </a:r>
            <a:r>
              <a:rPr lang="en-US" dirty="0"/>
              <a:t>occurs when the computation result depends on scheduling (how threads are interleaved)</a:t>
            </a:r>
          </a:p>
          <a:p>
            <a:pPr lvl="1" eaLnBrk="1" hangingPunct="1"/>
            <a:r>
              <a:rPr lang="en-US" sz="1800" dirty="0"/>
              <a:t>If T1 and T2 happened to get scheduled in a certain way, things go wrong</a:t>
            </a:r>
          </a:p>
          <a:p>
            <a:pPr lvl="1" eaLnBrk="1" hangingPunct="1"/>
            <a:r>
              <a:rPr lang="en-US" sz="1800" dirty="0"/>
              <a:t>We, as programmers, cannot control scheduling of threads; </a:t>
            </a:r>
          </a:p>
          <a:p>
            <a:pPr lvl="1" eaLnBrk="1" hangingPunct="1"/>
            <a:r>
              <a:rPr lang="en-US" sz="1800" dirty="0"/>
              <a:t>Thus we need to write programs that work </a:t>
            </a:r>
            <a:r>
              <a:rPr lang="en-US" sz="1800" b="1" i="1" dirty="0"/>
              <a:t>independent of scheduling</a:t>
            </a:r>
          </a:p>
          <a:p>
            <a:pPr eaLnBrk="1" hangingPunct="1">
              <a:buFontTx/>
              <a:buNone/>
            </a:pPr>
            <a:r>
              <a:rPr lang="en-US" dirty="0"/>
              <a:t>Race conditions are bugs that exist only due to concurrency </a:t>
            </a:r>
          </a:p>
          <a:p>
            <a:pPr lvl="1" eaLnBrk="1" hangingPunct="1"/>
            <a:r>
              <a:rPr lang="en-US" dirty="0"/>
              <a:t>No interleaved scheduling problems with only 1 thread!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Typically, problem is that some </a:t>
            </a:r>
            <a:r>
              <a:rPr lang="en-US" i="1" dirty="0"/>
              <a:t>intermediate state</a:t>
            </a:r>
            <a:r>
              <a:rPr lang="en-US" dirty="0"/>
              <a:t> can be seen by another thread; screws up other thread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91A35-7E3D-4445-AAE3-3B5CD2B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Consistent Locking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0741"/>
            <a:ext cx="9525000" cy="1299370"/>
          </a:xfrm>
        </p:spPr>
        <p:txBody>
          <a:bodyPr>
            <a:normAutofit fontScale="92500"/>
          </a:bodyPr>
          <a:lstStyle/>
          <a:p>
            <a:r>
              <a:rPr lang="en-US" dirty="0"/>
              <a:t>The mapping from locations to guarding locks is </a:t>
            </a:r>
            <a:r>
              <a:rPr lang="en-US" i="1" dirty="0"/>
              <a:t>conceptual</a:t>
            </a:r>
          </a:p>
          <a:p>
            <a:pPr lvl="1"/>
            <a:r>
              <a:rPr lang="en-US" dirty="0"/>
              <a:t>Must be enforced by you as the programmer</a:t>
            </a:r>
          </a:p>
          <a:p>
            <a:r>
              <a:rPr lang="en-US" dirty="0"/>
              <a:t>It partitions the </a:t>
            </a:r>
            <a:r>
              <a:rPr lang="en-US" b="1" dirty="0">
                <a:solidFill>
                  <a:schemeClr val="tx2"/>
                </a:solidFill>
              </a:rPr>
              <a:t>shared-and-mutable</a:t>
            </a:r>
            <a:r>
              <a:rPr lang="en-US" dirty="0"/>
              <a:t> locations into “which lock”</a:t>
            </a:r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 bwMode="auto">
          <a:xfrm>
            <a:off x="3289300" y="2879727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 bwMode="auto">
          <a:xfrm>
            <a:off x="3822700" y="3032127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" name="Oval 8"/>
          <p:cNvSpPr/>
          <p:nvPr>
            <p:custDataLst>
              <p:tags r:id="rId5"/>
            </p:custDataLst>
          </p:nvPr>
        </p:nvSpPr>
        <p:spPr bwMode="auto">
          <a:xfrm>
            <a:off x="4813300" y="3032127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" name="Oval 9"/>
          <p:cNvSpPr/>
          <p:nvPr>
            <p:custDataLst>
              <p:tags r:id="rId6"/>
            </p:custDataLst>
          </p:nvPr>
        </p:nvSpPr>
        <p:spPr bwMode="auto">
          <a:xfrm>
            <a:off x="6184900" y="2879727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1" name="Oval 10"/>
          <p:cNvSpPr/>
          <p:nvPr>
            <p:custDataLst>
              <p:tags r:id="rId7"/>
            </p:custDataLst>
          </p:nvPr>
        </p:nvSpPr>
        <p:spPr bwMode="auto">
          <a:xfrm>
            <a:off x="5575300" y="2879727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2" name="Oval 11"/>
          <p:cNvSpPr/>
          <p:nvPr>
            <p:custDataLst>
              <p:tags r:id="rId8"/>
            </p:custDataLst>
          </p:nvPr>
        </p:nvSpPr>
        <p:spPr bwMode="auto">
          <a:xfrm>
            <a:off x="4279900" y="2803527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3" name="Oval 12"/>
          <p:cNvSpPr/>
          <p:nvPr>
            <p:custDataLst>
              <p:tags r:id="rId9"/>
            </p:custDataLst>
          </p:nvPr>
        </p:nvSpPr>
        <p:spPr bwMode="auto">
          <a:xfrm>
            <a:off x="6946900" y="2955927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4" name="Oval 13"/>
          <p:cNvSpPr/>
          <p:nvPr>
            <p:custDataLst>
              <p:tags r:id="rId10"/>
            </p:custDataLst>
          </p:nvPr>
        </p:nvSpPr>
        <p:spPr bwMode="auto">
          <a:xfrm>
            <a:off x="7480300" y="2803527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grpSp>
        <p:nvGrpSpPr>
          <p:cNvPr id="15" name="Group 1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898900" y="3565527"/>
            <a:ext cx="533400" cy="533400"/>
            <a:chOff x="4717" y="731"/>
            <a:chExt cx="630" cy="672"/>
          </a:xfrm>
        </p:grpSpPr>
        <p:sp>
          <p:nvSpPr>
            <p:cNvPr id="16" name="Oval 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17" y="731"/>
              <a:ext cx="630" cy="6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33" y="784"/>
              <a:ext cx="400" cy="41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8" name="Oval 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91" y="840"/>
              <a:ext cx="280" cy="3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9" name="Oval 1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36" y="951"/>
              <a:ext cx="397" cy="40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961" y="1034"/>
              <a:ext cx="143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21" name="AutoShape 1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4990" y="1149"/>
              <a:ext cx="96" cy="1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74 h 21600"/>
                <a:gd name="T14" fmla="*/ 17153 w 21600"/>
                <a:gd name="T15" fmla="*/ 170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2" name="Group 12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422900" y="3489327"/>
            <a:ext cx="533400" cy="533400"/>
            <a:chOff x="4717" y="731"/>
            <a:chExt cx="630" cy="672"/>
          </a:xfrm>
        </p:grpSpPr>
        <p:sp>
          <p:nvSpPr>
            <p:cNvPr id="23" name="Oval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17" y="731"/>
              <a:ext cx="630" cy="6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33" y="784"/>
              <a:ext cx="400" cy="41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891" y="840"/>
              <a:ext cx="280" cy="3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836" y="951"/>
              <a:ext cx="397" cy="40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961" y="1034"/>
              <a:ext cx="143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28" name="AutoShape 1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4990" y="1149"/>
              <a:ext cx="96" cy="1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74 h 21600"/>
                <a:gd name="T14" fmla="*/ 17153 w 21600"/>
                <a:gd name="T15" fmla="*/ 170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1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261100" y="3489327"/>
            <a:ext cx="533400" cy="533400"/>
            <a:chOff x="4717" y="731"/>
            <a:chExt cx="630" cy="672"/>
          </a:xfrm>
        </p:grpSpPr>
        <p:sp>
          <p:nvSpPr>
            <p:cNvPr id="30" name="Oval 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717" y="731"/>
              <a:ext cx="630" cy="6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31" name="Oval 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33" y="784"/>
              <a:ext cx="400" cy="41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32" name="Oval 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91" y="840"/>
              <a:ext cx="280" cy="3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33" name="Oval 1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36" y="951"/>
              <a:ext cx="397" cy="40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34" name="Oval 1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961" y="1034"/>
              <a:ext cx="143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35" name="AutoShape 1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4990" y="1149"/>
              <a:ext cx="96" cy="1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74 h 21600"/>
                <a:gd name="T14" fmla="*/ 17153 w 21600"/>
                <a:gd name="T15" fmla="*/ 170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6" name="Group 12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480300" y="3489327"/>
            <a:ext cx="533400" cy="533400"/>
            <a:chOff x="4717" y="731"/>
            <a:chExt cx="630" cy="672"/>
          </a:xfrm>
        </p:grpSpPr>
        <p:sp>
          <p:nvSpPr>
            <p:cNvPr id="37" name="Oval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717" y="731"/>
              <a:ext cx="630" cy="6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833" y="784"/>
              <a:ext cx="400" cy="41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39" name="Oval 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891" y="840"/>
              <a:ext cx="280" cy="3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40" name="Oval 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36" y="951"/>
              <a:ext cx="397" cy="40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961" y="1034"/>
              <a:ext cx="143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42" name="AutoShape 1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4990" y="1149"/>
              <a:ext cx="96" cy="1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74 h 21600"/>
                <a:gd name="T14" fmla="*/ 17153 w 21600"/>
                <a:gd name="T15" fmla="*/ 170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</p:grpSp>
      <p:cxnSp>
        <p:nvCxnSpPr>
          <p:cNvPr id="44" name="Straight Connector 43"/>
          <p:cNvCxnSpPr>
            <a:stCxn id="7" idx="4"/>
          </p:cNvCxnSpPr>
          <p:nvPr>
            <p:custDataLst>
              <p:tags r:id="rId15"/>
            </p:custDataLst>
          </p:nvPr>
        </p:nvCxnSpPr>
        <p:spPr bwMode="auto">
          <a:xfrm rot="16200000" flipH="1">
            <a:off x="3611590" y="3052738"/>
            <a:ext cx="423069" cy="686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3994149" y="3394076"/>
            <a:ext cx="228600" cy="1143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2" idx="4"/>
          </p:cNvCxnSpPr>
          <p:nvPr>
            <p:custDataLst>
              <p:tags r:id="rId17"/>
            </p:custDataLst>
          </p:nvPr>
        </p:nvCxnSpPr>
        <p:spPr bwMode="auto">
          <a:xfrm rot="5400000">
            <a:off x="4089400" y="3184527"/>
            <a:ext cx="4572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9" idx="3"/>
          </p:cNvCxnSpPr>
          <p:nvPr>
            <p:custDataLst>
              <p:tags r:id="rId18"/>
            </p:custDataLst>
          </p:nvPr>
        </p:nvCxnSpPr>
        <p:spPr bwMode="auto">
          <a:xfrm rot="5400000">
            <a:off x="4380731" y="3077160"/>
            <a:ext cx="273237" cy="7034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11" idx="4"/>
          </p:cNvCxnSpPr>
          <p:nvPr>
            <p:custDataLst>
              <p:tags r:id="rId19"/>
            </p:custDataLst>
          </p:nvPr>
        </p:nvCxnSpPr>
        <p:spPr bwMode="auto">
          <a:xfrm rot="5400000">
            <a:off x="5533933" y="3302095"/>
            <a:ext cx="349437" cy="114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0" idx="4"/>
          </p:cNvCxnSpPr>
          <p:nvPr>
            <p:custDataLst>
              <p:tags r:id="rId20"/>
            </p:custDataLst>
          </p:nvPr>
        </p:nvCxnSpPr>
        <p:spPr bwMode="auto">
          <a:xfrm rot="16200000" flipH="1">
            <a:off x="6309404" y="3250524"/>
            <a:ext cx="304799" cy="1728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13" idx="3"/>
          </p:cNvCxnSpPr>
          <p:nvPr>
            <p:custDataLst>
              <p:tags r:id="rId21"/>
            </p:custDataLst>
          </p:nvPr>
        </p:nvCxnSpPr>
        <p:spPr bwMode="auto">
          <a:xfrm rot="5400000">
            <a:off x="6628631" y="3115260"/>
            <a:ext cx="273237" cy="4748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4" idx="4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7509554" y="3269574"/>
            <a:ext cx="380999" cy="585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838200" y="4495802"/>
            <a:ext cx="9677400" cy="182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Consistent locking is: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" kern="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i="1" kern="0" dirty="0"/>
              <a:t>Not sufficient</a:t>
            </a:r>
            <a:r>
              <a:rPr lang="en-US" sz="2000" kern="0" dirty="0"/>
              <a:t>: It prevents all </a:t>
            </a:r>
            <a:r>
              <a:rPr lang="en-US" sz="2000" kern="0" dirty="0">
                <a:solidFill>
                  <a:schemeClr val="accent2"/>
                </a:solidFill>
              </a:rPr>
              <a:t>data races </a:t>
            </a:r>
            <a:r>
              <a:rPr lang="en-US" sz="2000" kern="0" dirty="0"/>
              <a:t>but still allows </a:t>
            </a:r>
            <a:r>
              <a:rPr lang="en-US" sz="2000" kern="0" dirty="0">
                <a:solidFill>
                  <a:schemeClr val="accent2"/>
                </a:solidFill>
              </a:rPr>
              <a:t>bad </a:t>
            </a:r>
            <a:r>
              <a:rPr lang="en-US" sz="2000" kern="0" dirty="0" err="1">
                <a:solidFill>
                  <a:schemeClr val="accent2"/>
                </a:solidFill>
              </a:rPr>
              <a:t>interleavings</a:t>
            </a:r>
            <a:endParaRPr lang="en-US" sz="2000" kern="0" dirty="0">
              <a:solidFill>
                <a:schemeClr val="accent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kern="0" dirty="0"/>
              <a:t>Our 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kern="0" dirty="0"/>
              <a:t> example used consistent locking, but still had exposed intermediate states (and allowed potential </a:t>
            </a:r>
            <a:r>
              <a:rPr lang="en-US" sz="2000" kern="0" dirty="0">
                <a:solidFill>
                  <a:schemeClr val="accent2"/>
                </a:solidFill>
              </a:rPr>
              <a:t>bad </a:t>
            </a:r>
            <a:r>
              <a:rPr lang="en-US" sz="2000" kern="0" dirty="0" err="1">
                <a:solidFill>
                  <a:schemeClr val="accent2"/>
                </a:solidFill>
              </a:rPr>
              <a:t>interleavings</a:t>
            </a:r>
            <a:r>
              <a:rPr lang="en-US" sz="2000" kern="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35B06-E255-1745-93B7-AA9ED6AC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Lock 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400"/>
            <a:ext cx="91440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Coarse-grained:</a:t>
            </a:r>
            <a:r>
              <a:rPr lang="en-US" dirty="0"/>
              <a:t>  Fewer locks, i.e., more objects per lock</a:t>
            </a:r>
          </a:p>
          <a:p>
            <a:pPr lvl="1"/>
            <a:r>
              <a:rPr lang="en-US" dirty="0"/>
              <a:t>Example: One lock for entire data structure (e.g., array)</a:t>
            </a:r>
          </a:p>
          <a:p>
            <a:pPr lvl="1"/>
            <a:r>
              <a:rPr lang="en-US" dirty="0"/>
              <a:t>Example: One lock for all bank accounts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r>
              <a:rPr lang="en-US" b="1" dirty="0"/>
              <a:t>Fine-grained</a:t>
            </a:r>
            <a:r>
              <a:rPr lang="en-US" dirty="0"/>
              <a:t>: More locks, i.e., fewer objects per lock</a:t>
            </a:r>
          </a:p>
          <a:p>
            <a:pPr lvl="1"/>
            <a:r>
              <a:rPr lang="en-US" dirty="0"/>
              <a:t>Example: One lock per data element (e.g., array index)</a:t>
            </a:r>
          </a:p>
          <a:p>
            <a:pPr lvl="1"/>
            <a:r>
              <a:rPr lang="en-US" dirty="0"/>
              <a:t>Example: One lock per bank account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6"/>
                </a:solidFill>
              </a:rPr>
              <a:t>“Coarse-grained vs. fine-grained” is really a continuum</a:t>
            </a:r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 bwMode="auto">
          <a:xfrm>
            <a:off x="4114800" y="25146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 bwMode="auto">
          <a:xfrm>
            <a:off x="4953000" y="25146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" name="Oval 8"/>
          <p:cNvSpPr/>
          <p:nvPr>
            <p:custDataLst>
              <p:tags r:id="rId5"/>
            </p:custDataLst>
          </p:nvPr>
        </p:nvSpPr>
        <p:spPr bwMode="auto">
          <a:xfrm>
            <a:off x="7391400" y="25146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" name="Oval 9"/>
          <p:cNvSpPr/>
          <p:nvPr>
            <p:custDataLst>
              <p:tags r:id="rId6"/>
            </p:custDataLst>
          </p:nvPr>
        </p:nvSpPr>
        <p:spPr bwMode="auto">
          <a:xfrm>
            <a:off x="5791200" y="25146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grpSp>
        <p:nvGrpSpPr>
          <p:cNvPr id="11" name="Group 1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715000" y="2971800"/>
            <a:ext cx="533400" cy="533400"/>
            <a:chOff x="4717" y="731"/>
            <a:chExt cx="630" cy="672"/>
          </a:xfrm>
        </p:grpSpPr>
        <p:sp>
          <p:nvSpPr>
            <p:cNvPr id="12" name="Oval 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717" y="731"/>
              <a:ext cx="630" cy="6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833" y="784"/>
              <a:ext cx="400" cy="41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4" name="Oval 9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891" y="840"/>
              <a:ext cx="280" cy="3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836" y="951"/>
              <a:ext cx="397" cy="40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961" y="1034"/>
              <a:ext cx="143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 flipV="1">
              <a:off x="4990" y="1149"/>
              <a:ext cx="96" cy="1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74 h 21600"/>
                <a:gd name="T14" fmla="*/ 17153 w 21600"/>
                <a:gd name="T15" fmla="*/ 170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</p:grpSp>
      <p:cxnSp>
        <p:nvCxnSpPr>
          <p:cNvPr id="18" name="Straight Connector 17"/>
          <p:cNvCxnSpPr>
            <a:stCxn id="7" idx="4"/>
            <a:endCxn id="13" idx="2"/>
          </p:cNvCxnSpPr>
          <p:nvPr>
            <p:custDataLst>
              <p:tags r:id="rId8"/>
            </p:custDataLst>
          </p:nvPr>
        </p:nvCxnSpPr>
        <p:spPr bwMode="auto">
          <a:xfrm rot="16200000" flipH="1">
            <a:off x="4879868" y="2244832"/>
            <a:ext cx="358776" cy="15079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3" idx="1"/>
          </p:cNvCxnSpPr>
          <p:nvPr>
            <p:custDataLst>
              <p:tags r:id="rId9"/>
            </p:custDataLst>
          </p:nvPr>
        </p:nvCxnSpPr>
        <p:spPr bwMode="auto">
          <a:xfrm>
            <a:off x="5257800" y="2819401"/>
            <a:ext cx="605010" cy="2425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0" idx="4"/>
            <a:endCxn id="13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5884890" y="2916211"/>
            <a:ext cx="194469" cy="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9" idx="3"/>
            <a:endCxn id="14" idx="6"/>
          </p:cNvCxnSpPr>
          <p:nvPr>
            <p:custDataLst>
              <p:tags r:id="rId11"/>
            </p:custDataLst>
          </p:nvPr>
        </p:nvCxnSpPr>
        <p:spPr bwMode="auto">
          <a:xfrm rot="5400000">
            <a:off x="6567023" y="2307130"/>
            <a:ext cx="412541" cy="13478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>
            <a:stCxn id="7" idx="6"/>
            <a:endCxn id="8" idx="2"/>
          </p:cNvCxnSpPr>
          <p:nvPr>
            <p:custDataLst>
              <p:tags r:id="rId12"/>
            </p:custDataLst>
          </p:nvPr>
        </p:nvCxnSpPr>
        <p:spPr bwMode="auto">
          <a:xfrm>
            <a:off x="4495800" y="2667000"/>
            <a:ext cx="4572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>
            <p:custDataLst>
              <p:tags r:id="rId13"/>
            </p:custDataLst>
          </p:nvPr>
        </p:nvCxnSpPr>
        <p:spPr bwMode="auto">
          <a:xfrm>
            <a:off x="5334000" y="2667000"/>
            <a:ext cx="4572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>
            <p:custDataLst>
              <p:tags r:id="rId14"/>
            </p:custDataLst>
          </p:nvPr>
        </p:nvCxnSpPr>
        <p:spPr bwMode="auto">
          <a:xfrm>
            <a:off x="6172200" y="2667000"/>
            <a:ext cx="4572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>
            <p:custDataLst>
              <p:tags r:id="rId15"/>
            </p:custDataLst>
          </p:nvPr>
        </p:nvSpPr>
        <p:spPr>
          <a:xfrm>
            <a:off x="6705600" y="2514600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cxnSp>
        <p:nvCxnSpPr>
          <p:cNvPr id="28" name="Straight Arrow Connector 27"/>
          <p:cNvCxnSpPr/>
          <p:nvPr>
            <p:custDataLst>
              <p:tags r:id="rId16"/>
            </p:custDataLst>
          </p:nvPr>
        </p:nvCxnSpPr>
        <p:spPr bwMode="auto">
          <a:xfrm>
            <a:off x="7010400" y="2667000"/>
            <a:ext cx="4572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Connector 29"/>
          <p:cNvCxnSpPr/>
          <p:nvPr>
            <p:custDataLst>
              <p:tags r:id="rId17"/>
            </p:custDataLst>
          </p:nvPr>
        </p:nvCxnSpPr>
        <p:spPr bwMode="auto">
          <a:xfrm rot="5400000">
            <a:off x="6293434" y="2604271"/>
            <a:ext cx="273237" cy="7034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>
            <p:custDataLst>
              <p:tags r:id="rId18"/>
            </p:custDataLst>
          </p:nvPr>
        </p:nvSpPr>
        <p:spPr bwMode="auto">
          <a:xfrm>
            <a:off x="4267200" y="516249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5" name="Oval 34"/>
          <p:cNvSpPr/>
          <p:nvPr>
            <p:custDataLst>
              <p:tags r:id="rId19"/>
            </p:custDataLst>
          </p:nvPr>
        </p:nvSpPr>
        <p:spPr bwMode="auto">
          <a:xfrm>
            <a:off x="5105400" y="516249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6" name="Oval 35"/>
          <p:cNvSpPr/>
          <p:nvPr>
            <p:custDataLst>
              <p:tags r:id="rId20"/>
            </p:custDataLst>
          </p:nvPr>
        </p:nvSpPr>
        <p:spPr bwMode="auto">
          <a:xfrm>
            <a:off x="7543800" y="516249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7" name="Oval 36"/>
          <p:cNvSpPr/>
          <p:nvPr>
            <p:custDataLst>
              <p:tags r:id="rId21"/>
            </p:custDataLst>
          </p:nvPr>
        </p:nvSpPr>
        <p:spPr bwMode="auto">
          <a:xfrm>
            <a:off x="5943600" y="516249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grpSp>
        <p:nvGrpSpPr>
          <p:cNvPr id="38" name="Group 12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038600" y="4781490"/>
            <a:ext cx="533400" cy="533400"/>
            <a:chOff x="4717" y="731"/>
            <a:chExt cx="630" cy="672"/>
          </a:xfrm>
        </p:grpSpPr>
        <p:sp>
          <p:nvSpPr>
            <p:cNvPr id="39" name="Oval 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717" y="731"/>
              <a:ext cx="630" cy="6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40" name="Oval 8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33" y="784"/>
              <a:ext cx="400" cy="41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41" name="Oval 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91" y="840"/>
              <a:ext cx="280" cy="3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42" name="Oval 1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36" y="951"/>
              <a:ext cx="397" cy="40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43" name="Oval 1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961" y="1034"/>
              <a:ext cx="143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44" name="AutoShape 1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4990" y="1149"/>
              <a:ext cx="96" cy="1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74 h 21600"/>
                <a:gd name="T14" fmla="*/ 17153 w 21600"/>
                <a:gd name="T15" fmla="*/ 170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</p:grpSp>
      <p:cxnSp>
        <p:nvCxnSpPr>
          <p:cNvPr id="49" name="Straight Arrow Connector 48"/>
          <p:cNvCxnSpPr>
            <a:stCxn id="34" idx="6"/>
            <a:endCxn id="35" idx="2"/>
          </p:cNvCxnSpPr>
          <p:nvPr>
            <p:custDataLst>
              <p:tags r:id="rId23"/>
            </p:custDataLst>
          </p:nvPr>
        </p:nvCxnSpPr>
        <p:spPr bwMode="auto">
          <a:xfrm>
            <a:off x="4648200" y="5314890"/>
            <a:ext cx="4572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>
            <p:custDataLst>
              <p:tags r:id="rId24"/>
            </p:custDataLst>
          </p:nvPr>
        </p:nvCxnSpPr>
        <p:spPr bwMode="auto">
          <a:xfrm>
            <a:off x="5486400" y="5314890"/>
            <a:ext cx="4572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>
            <p:custDataLst>
              <p:tags r:id="rId25"/>
            </p:custDataLst>
          </p:nvPr>
        </p:nvCxnSpPr>
        <p:spPr bwMode="auto">
          <a:xfrm>
            <a:off x="6324600" y="5314890"/>
            <a:ext cx="4572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>
            <p:custDataLst>
              <p:tags r:id="rId26"/>
            </p:custDataLst>
          </p:nvPr>
        </p:nvSpPr>
        <p:spPr>
          <a:xfrm>
            <a:off x="6858000" y="5162490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cxnSp>
        <p:nvCxnSpPr>
          <p:cNvPr id="53" name="Straight Arrow Connector 52"/>
          <p:cNvCxnSpPr/>
          <p:nvPr>
            <p:custDataLst>
              <p:tags r:id="rId27"/>
            </p:custDataLst>
          </p:nvPr>
        </p:nvCxnSpPr>
        <p:spPr bwMode="auto">
          <a:xfrm>
            <a:off x="7162800" y="5314890"/>
            <a:ext cx="4572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5" name="Group 12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953000" y="4705290"/>
            <a:ext cx="533400" cy="533400"/>
            <a:chOff x="4717" y="731"/>
            <a:chExt cx="630" cy="672"/>
          </a:xfrm>
        </p:grpSpPr>
        <p:sp>
          <p:nvSpPr>
            <p:cNvPr id="56" name="Oval 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17" y="731"/>
              <a:ext cx="630" cy="6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33" y="784"/>
              <a:ext cx="400" cy="41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91" y="840"/>
              <a:ext cx="280" cy="3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36" y="951"/>
              <a:ext cx="397" cy="40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961" y="1034"/>
              <a:ext cx="143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61" name="AutoShap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4990" y="1149"/>
              <a:ext cx="96" cy="1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74 h 21600"/>
                <a:gd name="T14" fmla="*/ 17153 w 21600"/>
                <a:gd name="T15" fmla="*/ 170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2" name="Group 12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791200" y="4781490"/>
            <a:ext cx="533400" cy="533400"/>
            <a:chOff x="4717" y="731"/>
            <a:chExt cx="630" cy="672"/>
          </a:xfrm>
        </p:grpSpPr>
        <p:sp>
          <p:nvSpPr>
            <p:cNvPr id="63" name="Oval 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717" y="731"/>
              <a:ext cx="630" cy="6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64" name="Oval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833" y="784"/>
              <a:ext cx="400" cy="41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65" name="Oval 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891" y="840"/>
              <a:ext cx="280" cy="3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66" name="Oval 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836" y="951"/>
              <a:ext cx="397" cy="40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67" name="Oval 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961" y="1034"/>
              <a:ext cx="143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68" name="AutoShape 1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4990" y="1149"/>
              <a:ext cx="96" cy="1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74 h 21600"/>
                <a:gd name="T14" fmla="*/ 17153 w 21600"/>
                <a:gd name="T15" fmla="*/ 170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9" name="Group 12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7391400" y="4705290"/>
            <a:ext cx="533400" cy="533400"/>
            <a:chOff x="4717" y="731"/>
            <a:chExt cx="630" cy="672"/>
          </a:xfrm>
        </p:grpSpPr>
        <p:sp>
          <p:nvSpPr>
            <p:cNvPr id="70" name="Oval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717" y="731"/>
              <a:ext cx="630" cy="6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33" y="784"/>
              <a:ext cx="400" cy="41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72" name="Oval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91" y="840"/>
              <a:ext cx="280" cy="3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73" name="Oval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836" y="951"/>
              <a:ext cx="397" cy="40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74" name="Oval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961" y="1034"/>
              <a:ext cx="143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75" name="AutoShap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4990" y="1149"/>
              <a:ext cx="96" cy="1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74 h 21600"/>
                <a:gd name="T14" fmla="*/ 17153 w 21600"/>
                <a:gd name="T15" fmla="*/ 170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US" b="1">
                <a:solidFill>
                  <a:srgbClr val="0000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6CB15-C92C-0042-8107-503D6CF0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C8FFE4-7A42-BF44-AED6-FC2D7E8C4191}"/>
              </a:ext>
            </a:extLst>
          </p:cNvPr>
          <p:cNvSpPr/>
          <p:nvPr/>
        </p:nvSpPr>
        <p:spPr>
          <a:xfrm>
            <a:off x="0" y="0"/>
            <a:ext cx="12192000" cy="142129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Logos | Poll Everywhere">
            <a:extLst>
              <a:ext uri="{FF2B5EF4-FFF2-40B4-BE49-F238E27FC236}">
                <a16:creationId xmlns:a16="http://schemas.microsoft.com/office/drawing/2014/main" id="{B1FC3B0E-8593-FD44-BF61-C9F771C1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3" y="225203"/>
            <a:ext cx="4124512" cy="9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9A2EDC4-667B-8A47-A94F-5B96050B0B4B}"/>
              </a:ext>
            </a:extLst>
          </p:cNvPr>
          <p:cNvSpPr/>
          <p:nvPr/>
        </p:nvSpPr>
        <p:spPr>
          <a:xfrm>
            <a:off x="5665694" y="412376"/>
            <a:ext cx="3505200" cy="591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/>
              <a:t>pollev.com</a:t>
            </a:r>
            <a:r>
              <a:rPr lang="en-US" sz="2400" b="1"/>
              <a:t>/</a:t>
            </a:r>
            <a:r>
              <a:rPr lang="en-US" sz="2400" b="1" err="1"/>
              <a:t>artliu</a:t>
            </a:r>
            <a:endParaRPr lang="en-US" sz="2400" b="1"/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1646499"/>
            <a:ext cx="10515600" cy="453046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Separate Chaining </a:t>
            </a:r>
            <a:r>
              <a:rPr lang="en-US" sz="2400" dirty="0" err="1"/>
              <a:t>Hashtable</a:t>
            </a:r>
            <a:endParaRPr lang="en-US" sz="2400" dirty="0"/>
          </a:p>
          <a:p>
            <a:pPr eaLnBrk="1" hangingPunct="1"/>
            <a:r>
              <a:rPr lang="en-US" sz="2400" dirty="0"/>
              <a:t>Coarse-grained: One lock for entire </a:t>
            </a:r>
            <a:r>
              <a:rPr lang="en-US" sz="2400" dirty="0" err="1"/>
              <a:t>hashtable</a:t>
            </a:r>
            <a:endParaRPr lang="en-US" sz="2400" dirty="0"/>
          </a:p>
          <a:p>
            <a:pPr eaLnBrk="1" hangingPunct="1"/>
            <a:r>
              <a:rPr lang="en-US" sz="2400" dirty="0"/>
              <a:t>Fine-grained: One lock for each bucket</a:t>
            </a:r>
          </a:p>
          <a:p>
            <a:pPr eaLnBrk="1" hangingPunct="1">
              <a:buFontTx/>
              <a:buNone/>
            </a:pPr>
            <a:r>
              <a:rPr lang="en-US" sz="2400" dirty="0"/>
              <a:t>Which supports more concurrency for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400" dirty="0"/>
              <a:t> and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lookup</a:t>
            </a:r>
            <a:r>
              <a:rPr lang="en-US" sz="2400" dirty="0"/>
              <a:t>?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dirty="0"/>
              <a:t>Which makes implementing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resize</a:t>
            </a:r>
            <a:r>
              <a:rPr lang="en-US" sz="2400" dirty="0"/>
              <a:t> easier?</a:t>
            </a:r>
          </a:p>
          <a:p>
            <a:pPr lvl="1" eaLnBrk="1" hangingPunct="1"/>
            <a:r>
              <a:rPr lang="en-US" sz="2000" dirty="0"/>
              <a:t>How would you do it?</a:t>
            </a:r>
          </a:p>
          <a:p>
            <a:pPr marL="457200" lvl="1" indent="0" eaLnBrk="1" hangingPunct="1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If a </a:t>
            </a:r>
            <a:r>
              <a:rPr lang="en-US" sz="2400" dirty="0" err="1"/>
              <a:t>hashtable</a:t>
            </a:r>
            <a:r>
              <a:rPr lang="en-US" sz="2400" dirty="0"/>
              <a:t> has a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numElements</a:t>
            </a:r>
            <a:r>
              <a:rPr lang="en-US" sz="2400" dirty="0"/>
              <a:t> field, maintaining it will destroy the benefits of using separate locks for each bucket, why?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A0BE1-B760-2348-9309-711734A3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19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Example: Separate Chaining Hashtable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Coarse-grained: One lock for entire </a:t>
            </a:r>
            <a:r>
              <a:rPr lang="en-US" dirty="0" err="1"/>
              <a:t>hashtable</a:t>
            </a:r>
            <a:endParaRPr lang="en-US" dirty="0"/>
          </a:p>
          <a:p>
            <a:pPr eaLnBrk="1" hangingPunct="1"/>
            <a:r>
              <a:rPr lang="en-US" dirty="0"/>
              <a:t>Fine-grained: One lock for each bucket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Which supports more concurrency for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lookup</a:t>
            </a:r>
            <a:r>
              <a:rPr lang="en-US" dirty="0"/>
              <a:t>?</a:t>
            </a:r>
          </a:p>
          <a:p>
            <a:pPr eaLnBrk="1" hangingPunct="1">
              <a:buFontTx/>
              <a:buNone/>
            </a:pPr>
            <a:r>
              <a:rPr lang="en-US" dirty="0"/>
              <a:t>	 </a:t>
            </a:r>
            <a:r>
              <a:rPr lang="en-US" dirty="0">
                <a:solidFill>
                  <a:schemeClr val="accent2"/>
                </a:solidFill>
              </a:rPr>
              <a:t>Fine-grained; allows simultaneous access to diff. buckets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Which makes implementing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resize</a:t>
            </a:r>
            <a:r>
              <a:rPr lang="en-US" dirty="0"/>
              <a:t> easier?</a:t>
            </a:r>
          </a:p>
          <a:p>
            <a:pPr lvl="1" eaLnBrk="1" hangingPunct="1"/>
            <a:r>
              <a:rPr lang="en-US" dirty="0"/>
              <a:t>How would you do it?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Coarse-grained; just grab one lock and proceed</a:t>
            </a:r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If a </a:t>
            </a:r>
            <a:r>
              <a:rPr lang="en-US" dirty="0" err="1"/>
              <a:t>hashtable</a:t>
            </a:r>
            <a:r>
              <a:rPr lang="en-US" dirty="0"/>
              <a:t> has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numElements</a:t>
            </a:r>
            <a:r>
              <a:rPr lang="en-US" dirty="0"/>
              <a:t> field, maintaining it will destroy the benefits of using separate locks for each bucket, why?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Updating it each insert w/o a lock would be a data race</a:t>
            </a:r>
          </a:p>
          <a:p>
            <a:pPr lvl="1"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81001-E0DE-CE4E-B83E-9AD56CC4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68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Trade-offs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19200"/>
            <a:ext cx="9144000" cy="4876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b="1" dirty="0"/>
              <a:t>Coarse-grained advantages:</a:t>
            </a:r>
          </a:p>
          <a:p>
            <a:pPr lvl="1" eaLnBrk="1" hangingPunct="1"/>
            <a:r>
              <a:rPr lang="en-US" dirty="0"/>
              <a:t>Simpler to implement</a:t>
            </a:r>
          </a:p>
          <a:p>
            <a:pPr lvl="1" eaLnBrk="1" hangingPunct="1"/>
            <a:r>
              <a:rPr lang="en-US" dirty="0"/>
              <a:t>Faster/easier to implement operations that access multiple locations (because all guarded by the same lock)</a:t>
            </a:r>
          </a:p>
          <a:p>
            <a:pPr lvl="1" eaLnBrk="1" hangingPunct="1"/>
            <a:r>
              <a:rPr lang="en-US" dirty="0"/>
              <a:t>Much easier for operations that modify data-structure shape</a:t>
            </a:r>
          </a:p>
          <a:p>
            <a:pPr eaLnBrk="1" hangingPunct="1">
              <a:buFontTx/>
              <a:buNone/>
            </a:pPr>
            <a:r>
              <a:rPr lang="en-US" b="1" dirty="0"/>
              <a:t>Fine-grained advantages:</a:t>
            </a:r>
          </a:p>
          <a:p>
            <a:pPr lvl="1" eaLnBrk="1" hangingPunct="1"/>
            <a:r>
              <a:rPr lang="en-US" dirty="0"/>
              <a:t>More simultaneous access (performance when coarse-grained would lead to unnecessary blocking)</a:t>
            </a:r>
          </a:p>
          <a:p>
            <a:pPr lvl="1" eaLnBrk="1" hangingPunct="1"/>
            <a:r>
              <a:rPr lang="en-US" dirty="0"/>
              <a:t>Can make multi-node operations more difficult: say, rotations in an AVL tree</a:t>
            </a:r>
          </a:p>
          <a:p>
            <a:pPr lvl="1" eaLnBrk="1" hangingPunct="1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119F33"/>
                </a:solidFill>
              </a:rPr>
              <a:t>Guideline #2: </a:t>
            </a:r>
            <a:r>
              <a:rPr lang="en-US" i="1" dirty="0">
                <a:solidFill>
                  <a:srgbClr val="119F33"/>
                </a:solidFill>
              </a:rPr>
              <a:t>Start with coarse-grained (simpler) and move to fine-grained (performance) only if contention on the coarser locks becomes an issue. </a:t>
            </a:r>
            <a:endParaRPr lang="en-US" dirty="0">
              <a:solidFill>
                <a:srgbClr val="119F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627FF-CFA8-8A43-A0A1-F0FE6976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37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Critical-section granularity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A second, orthogonal granularity issue is critical-section size</a:t>
            </a:r>
          </a:p>
          <a:p>
            <a:pPr lvl="1" eaLnBrk="1" hangingPunct="1"/>
            <a:r>
              <a:rPr lang="en-US" sz="2000" dirty="0"/>
              <a:t>How much work to do while holding lock(s)?</a:t>
            </a:r>
          </a:p>
          <a:p>
            <a:pPr lvl="1" eaLnBrk="1" hangingPunct="1"/>
            <a:endParaRPr lang="en-US" sz="2000" dirty="0"/>
          </a:p>
          <a:p>
            <a:pPr eaLnBrk="1" hangingPunct="1">
              <a:buFontTx/>
              <a:buNone/>
            </a:pPr>
            <a:r>
              <a:rPr lang="en-US" sz="2400" dirty="0"/>
              <a:t>If critical sections run for too long?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>
              <a:buFontTx/>
              <a:buNone/>
            </a:pPr>
            <a:r>
              <a:rPr lang="en-US" sz="2400" dirty="0"/>
              <a:t>If critical sections are too short?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37892-80A3-5C40-89EF-FB32F66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60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Critical-section granularity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21296"/>
            <a:ext cx="10515600" cy="493505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A second, orthogonal granularity issue is critical-section size</a:t>
            </a:r>
          </a:p>
          <a:p>
            <a:pPr lvl="1" eaLnBrk="1" hangingPunct="1"/>
            <a:r>
              <a:rPr lang="en-US" sz="2000" dirty="0"/>
              <a:t>How much work to do while holding lock(s)?</a:t>
            </a:r>
          </a:p>
          <a:p>
            <a:pPr lvl="1" eaLnBrk="1" hangingPunct="1"/>
            <a:endParaRPr lang="en-US" sz="2000" dirty="0"/>
          </a:p>
          <a:p>
            <a:pPr eaLnBrk="1" hangingPunct="1">
              <a:buFontTx/>
              <a:buNone/>
            </a:pPr>
            <a:r>
              <a:rPr lang="en-US" sz="2400" dirty="0"/>
              <a:t>If critical sections run for </a:t>
            </a:r>
            <a:r>
              <a:rPr lang="en-US" sz="2400" b="1" dirty="0"/>
              <a:t>too long</a:t>
            </a:r>
            <a:r>
              <a:rPr lang="en-US" sz="2400" dirty="0"/>
              <a:t>:</a:t>
            </a:r>
          </a:p>
          <a:p>
            <a:pPr lvl="1" eaLnBrk="1" hangingPunct="1"/>
            <a:r>
              <a:rPr lang="en-US" sz="2000" dirty="0">
                <a:solidFill>
                  <a:schemeClr val="accent6"/>
                </a:solidFill>
              </a:rPr>
              <a:t>Performance loss because other threads are blocked</a:t>
            </a:r>
          </a:p>
          <a:p>
            <a:pPr lvl="1" eaLnBrk="1" hangingPunct="1"/>
            <a:endParaRPr lang="en-US" sz="2000" dirty="0"/>
          </a:p>
          <a:p>
            <a:pPr eaLnBrk="1" hangingPunct="1">
              <a:buFontTx/>
              <a:buNone/>
            </a:pPr>
            <a:r>
              <a:rPr lang="en-US" sz="2400" dirty="0"/>
              <a:t>If critical sections are </a:t>
            </a:r>
            <a:r>
              <a:rPr lang="en-US" sz="2400" b="1" dirty="0"/>
              <a:t>too short</a:t>
            </a:r>
            <a:r>
              <a:rPr lang="en-US" sz="2400" dirty="0"/>
              <a:t>:</a:t>
            </a:r>
          </a:p>
          <a:p>
            <a:pPr lvl="1" eaLnBrk="1" hangingPunct="1"/>
            <a:r>
              <a:rPr lang="en-US" sz="2000" dirty="0">
                <a:solidFill>
                  <a:schemeClr val="accent6"/>
                </a:solidFill>
              </a:rPr>
              <a:t>Bugs because you broke up something where other threads should not be able to see intermediate state</a:t>
            </a:r>
          </a:p>
          <a:p>
            <a:pPr lvl="1" eaLnBrk="1" hangingPunct="1"/>
            <a:endParaRPr lang="en-US" sz="20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Guideline #3: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i="1" dirty="0">
                <a:solidFill>
                  <a:srgbClr val="00B050"/>
                </a:solidFill>
              </a:rPr>
              <a:t>Don’t do expensive computations or I/O in critical sections, but also don’t introduce race conditions; keep it as small as possible but still be correct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DA88-051D-B14B-A1DE-8797AEA7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1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1: Critical-section granularity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19200"/>
            <a:ext cx="9144000" cy="172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Suppose we want to change the value for a key in a </a:t>
            </a:r>
            <a:r>
              <a:rPr lang="en-US" sz="2400" dirty="0" err="1"/>
              <a:t>hashtable</a:t>
            </a:r>
            <a:r>
              <a:rPr lang="en-US" sz="2400" dirty="0"/>
              <a:t> without removing it from the table</a:t>
            </a:r>
          </a:p>
          <a:p>
            <a:pPr lvl="1" eaLnBrk="1" hangingPunct="1"/>
            <a:r>
              <a:rPr lang="en-US" sz="2000" dirty="0"/>
              <a:t>Assume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lock</a:t>
            </a:r>
            <a:r>
              <a:rPr lang="en-US" sz="2000" dirty="0"/>
              <a:t> guards the whole table</a:t>
            </a:r>
          </a:p>
          <a:p>
            <a:pPr lvl="1" eaLnBrk="1" hangingPunct="1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expensive()</a:t>
            </a:r>
            <a:r>
              <a:rPr lang="en-US" sz="2000" dirty="0"/>
              <a:t> takes in the old value, and computes a new one, but takes a long time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91200" y="3124200"/>
            <a:ext cx="3733800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(lock)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v1 = </a:t>
            </a:r>
            <a:r>
              <a:rPr lang="en-US" sz="2000" b="1" kern="0" dirty="0" err="1">
                <a:latin typeface="Courier New" pitchFamily="49" charset="0"/>
              </a:rPr>
              <a:t>table.lookup</a:t>
            </a:r>
            <a:r>
              <a:rPr lang="en-US" sz="2000" b="1" kern="0" dirty="0">
                <a:latin typeface="Courier New" pitchFamily="49" charset="0"/>
              </a:rPr>
              <a:t>(k);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v2 = expensive(v1);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table.remove</a:t>
            </a:r>
            <a:r>
              <a:rPr lang="en-US" sz="2000" b="1" kern="0" dirty="0">
                <a:latin typeface="Courier New" pitchFamily="49" charset="0"/>
              </a:rPr>
              <a:t>(k);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table.insert</a:t>
            </a:r>
            <a:r>
              <a:rPr lang="en-US" sz="2000" b="1" kern="0" dirty="0">
                <a:latin typeface="Courier New" pitchFamily="49" charset="0"/>
              </a:rPr>
              <a:t>(k,v2);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BF410-68E6-7D40-8099-00C99751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70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2: Critical-section granularity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02636"/>
            <a:ext cx="9144000" cy="1794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Suppose we want to change the value for a key in a </a:t>
            </a:r>
            <a:r>
              <a:rPr lang="en-US" sz="2400" dirty="0" err="1"/>
              <a:t>hashtable</a:t>
            </a:r>
            <a:r>
              <a:rPr lang="en-US" sz="2400" dirty="0"/>
              <a:t> without removing it from the table</a:t>
            </a:r>
          </a:p>
          <a:p>
            <a:pPr lvl="1" eaLnBrk="1" hangingPunct="1"/>
            <a:r>
              <a:rPr lang="en-US" sz="2000" dirty="0"/>
              <a:t>Assume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lock</a:t>
            </a:r>
            <a:r>
              <a:rPr lang="en-US" sz="2000" dirty="0"/>
              <a:t> guards the whole table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91200" y="3124200"/>
            <a:ext cx="3733800" cy="2667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(lock)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v1 = </a:t>
            </a:r>
            <a:r>
              <a:rPr lang="en-US" sz="2000" b="1" kern="0" dirty="0" err="1">
                <a:latin typeface="Courier New" pitchFamily="49" charset="0"/>
              </a:rPr>
              <a:t>table.lookup</a:t>
            </a:r>
            <a:r>
              <a:rPr lang="en-US" sz="2000" b="1" kern="0" dirty="0">
                <a:latin typeface="Courier New" pitchFamily="49" charset="0"/>
              </a:rPr>
              <a:t>(k);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v2 = expensive(v1);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(lock)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table.remove</a:t>
            </a:r>
            <a:r>
              <a:rPr lang="en-US" sz="2000" b="1" kern="0" dirty="0">
                <a:latin typeface="Courier New" pitchFamily="49" charset="0"/>
              </a:rPr>
              <a:t>(k);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table.insert</a:t>
            </a:r>
            <a:r>
              <a:rPr lang="en-US" sz="2000" b="1" kern="0" dirty="0">
                <a:latin typeface="Courier New" pitchFamily="49" charset="0"/>
              </a:rPr>
              <a:t>(k,v2);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86538-246E-024F-A775-B47B1F65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0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2: Critical-section granularity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144000" cy="114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Suppose we want to change the value for a key in a </a:t>
            </a:r>
            <a:r>
              <a:rPr lang="en-US" dirty="0" err="1"/>
              <a:t>hashtable</a:t>
            </a:r>
            <a:r>
              <a:rPr lang="en-US" dirty="0"/>
              <a:t> without removing it from the table</a:t>
            </a:r>
          </a:p>
          <a:p>
            <a:pPr lvl="1" eaLnBrk="1" hangingPunct="1"/>
            <a:r>
              <a:rPr lang="en-US" dirty="0"/>
              <a:t>Assume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lock</a:t>
            </a:r>
            <a:r>
              <a:rPr lang="en-US" dirty="0"/>
              <a:t> guards the whole table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91200" y="3124200"/>
            <a:ext cx="3733800" cy="2667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(lock)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v1 = </a:t>
            </a:r>
            <a:r>
              <a:rPr lang="en-US" sz="2000" b="1" kern="0" dirty="0" err="1">
                <a:latin typeface="Courier New" pitchFamily="49" charset="0"/>
              </a:rPr>
              <a:t>table.lookup</a:t>
            </a:r>
            <a:r>
              <a:rPr lang="en-US" sz="2000" b="1" kern="0" dirty="0">
                <a:latin typeface="Courier New" pitchFamily="49" charset="0"/>
              </a:rPr>
              <a:t>(k);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v2 = expensive(v1);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(lock)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table.remove</a:t>
            </a:r>
            <a:r>
              <a:rPr lang="en-US" sz="2000" b="1" kern="0" dirty="0">
                <a:latin typeface="Courier New" pitchFamily="49" charset="0"/>
              </a:rPr>
              <a:t>(k);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table.insert</a:t>
            </a:r>
            <a:r>
              <a:rPr lang="en-US" sz="2000" b="1" kern="0" dirty="0">
                <a:latin typeface="Courier New" pitchFamily="49" charset="0"/>
              </a:rPr>
              <a:t>(k,v2);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048000" y="3124200"/>
            <a:ext cx="2286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accent2"/>
                </a:solidFill>
              </a:rPr>
              <a:t>(if another thread  updated the entry, we will lose an update)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6DE14-306B-B844-911D-89642EF6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Race Conditions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Data Races </a:t>
            </a:r>
            <a:r>
              <a:rPr lang="en-US" dirty="0"/>
              <a:t>vs. </a:t>
            </a:r>
            <a:r>
              <a:rPr lang="en-US" dirty="0">
                <a:solidFill>
                  <a:schemeClr val="accent2"/>
                </a:solidFill>
              </a:rPr>
              <a:t>Bad </a:t>
            </a:r>
            <a:r>
              <a:rPr lang="en-US" dirty="0" err="1">
                <a:solidFill>
                  <a:schemeClr val="accent2"/>
                </a:solidFill>
              </a:rPr>
              <a:t>Interleavings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We will make a big distinction between: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 </a:t>
            </a:r>
            <a:r>
              <a:rPr lang="en-US" i="1" dirty="0">
                <a:solidFill>
                  <a:schemeClr val="accent2"/>
                </a:solidFill>
              </a:rPr>
              <a:t>data races</a:t>
            </a:r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dirty="0"/>
              <a:t>and         </a:t>
            </a:r>
            <a:r>
              <a:rPr lang="en-US" i="1" dirty="0">
                <a:solidFill>
                  <a:schemeClr val="accent2"/>
                </a:solidFill>
              </a:rPr>
              <a:t>bad </a:t>
            </a:r>
            <a:r>
              <a:rPr lang="en-US" i="1" dirty="0" err="1">
                <a:solidFill>
                  <a:schemeClr val="accent2"/>
                </a:solidFill>
              </a:rPr>
              <a:t>interleavings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B6518-B975-504F-A4C3-5D65E96C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82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3: Critical-section granularity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144000" cy="114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Suppose we want to change the value for a key in a </a:t>
            </a:r>
            <a:r>
              <a:rPr lang="en-US" dirty="0" err="1"/>
              <a:t>hashtable</a:t>
            </a:r>
            <a:r>
              <a:rPr lang="en-US" dirty="0"/>
              <a:t> without removing it from the table</a:t>
            </a:r>
          </a:p>
          <a:p>
            <a:pPr lvl="1" eaLnBrk="1" hangingPunct="1"/>
            <a:r>
              <a:rPr lang="en-US" dirty="0"/>
              <a:t>Assume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lock</a:t>
            </a:r>
            <a:r>
              <a:rPr lang="en-US" dirty="0"/>
              <a:t> guards the whole table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81600" y="2590800"/>
            <a:ext cx="5334000" cy="3810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done = false;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b="1" kern="0" dirty="0">
                <a:latin typeface="Courier New" pitchFamily="49" charset="0"/>
              </a:rPr>
              <a:t>(!done)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synchronized</a:t>
            </a:r>
            <a:r>
              <a:rPr lang="en-US" sz="2000" b="1" kern="0" dirty="0">
                <a:latin typeface="Courier New" pitchFamily="49" charset="0"/>
              </a:rPr>
              <a:t>(lock)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v1 = </a:t>
            </a:r>
            <a:r>
              <a:rPr lang="en-US" sz="2000" b="1" kern="0" dirty="0" err="1">
                <a:latin typeface="Courier New" pitchFamily="49" charset="0"/>
              </a:rPr>
              <a:t>table.lookup</a:t>
            </a:r>
            <a:r>
              <a:rPr lang="en-US" sz="2000" b="1" kern="0" dirty="0">
                <a:latin typeface="Courier New" pitchFamily="49" charset="0"/>
              </a:rPr>
              <a:t>(k);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v2 = expensive(v1);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synchronized</a:t>
            </a:r>
            <a:r>
              <a:rPr lang="en-US" sz="2000" b="1" kern="0" dirty="0">
                <a:latin typeface="Courier New" pitchFamily="49" charset="0"/>
              </a:rPr>
              <a:t>(lock)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table.lookup</a:t>
            </a:r>
            <a:r>
              <a:rPr lang="en-US" sz="2000" b="1" kern="0" dirty="0">
                <a:latin typeface="Courier New" pitchFamily="49" charset="0"/>
              </a:rPr>
              <a:t>(k)==v1)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	done = true; </a:t>
            </a:r>
            <a:r>
              <a:rPr lang="en-US" sz="1200" b="1" kern="0" dirty="0">
                <a:latin typeface="Courier New" pitchFamily="49" charset="0"/>
              </a:rPr>
              <a:t>// I can exit the loop! 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table.remove</a:t>
            </a:r>
            <a:r>
              <a:rPr lang="en-US" sz="2000" b="1" kern="0" dirty="0">
                <a:latin typeface="Courier New" pitchFamily="49" charset="0"/>
              </a:rPr>
              <a:t>(k);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table.insert</a:t>
            </a:r>
            <a:r>
              <a:rPr lang="en-US" sz="2000" b="1" kern="0" dirty="0">
                <a:latin typeface="Courier New" pitchFamily="49" charset="0"/>
              </a:rPr>
              <a:t>(k,v2);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}}}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0A1CC-32CC-1141-813F-43997163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8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3: Critical-section granularity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09800" y="1447800"/>
            <a:ext cx="7772400" cy="114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/>
              <a:t>Suppose we want to change the value for a key in a hashtable without removing it from the table</a:t>
            </a:r>
          </a:p>
          <a:p>
            <a:pPr lvl="1" eaLnBrk="1" hangingPunct="1"/>
            <a:r>
              <a:rPr lang="en-US"/>
              <a:t>Assume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lock</a:t>
            </a:r>
            <a:r>
              <a:rPr lang="en-US"/>
              <a:t> guards the whole table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81600" y="2590800"/>
            <a:ext cx="5334000" cy="3810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done = false;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b="1" kern="0" dirty="0">
                <a:latin typeface="Courier New" pitchFamily="49" charset="0"/>
              </a:rPr>
              <a:t>(!done)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synchronized</a:t>
            </a:r>
            <a:r>
              <a:rPr lang="en-US" sz="2000" b="1" kern="0" dirty="0">
                <a:latin typeface="Courier New" pitchFamily="49" charset="0"/>
              </a:rPr>
              <a:t>(lock)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v1 = </a:t>
            </a:r>
            <a:r>
              <a:rPr lang="en-US" sz="2000" b="1" kern="0" dirty="0" err="1">
                <a:latin typeface="Courier New" pitchFamily="49" charset="0"/>
              </a:rPr>
              <a:t>table.lookup</a:t>
            </a:r>
            <a:r>
              <a:rPr lang="en-US" sz="2000" b="1" kern="0" dirty="0">
                <a:latin typeface="Courier New" pitchFamily="49" charset="0"/>
              </a:rPr>
              <a:t>(k);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v2 = expensive(v1);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synchronized</a:t>
            </a:r>
            <a:r>
              <a:rPr lang="en-US" sz="2000" b="1" kern="0" dirty="0">
                <a:latin typeface="Courier New" pitchFamily="49" charset="0"/>
              </a:rPr>
              <a:t>(lock)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table.lookup</a:t>
            </a:r>
            <a:r>
              <a:rPr lang="en-US" sz="2000" b="1" kern="0" dirty="0">
                <a:latin typeface="Courier New" pitchFamily="49" charset="0"/>
              </a:rPr>
              <a:t>(k)==v1)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	done = true; </a:t>
            </a:r>
            <a:r>
              <a:rPr lang="en-US" sz="1200" b="1" kern="0" dirty="0">
                <a:latin typeface="Courier New" pitchFamily="49" charset="0"/>
              </a:rPr>
              <a:t>// I can exit the loop! 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table.remove</a:t>
            </a:r>
            <a:r>
              <a:rPr lang="en-US" sz="2000" b="1" kern="0" dirty="0">
                <a:latin typeface="Courier New" pitchFamily="49" charset="0"/>
              </a:rPr>
              <a:t>(k);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table.insert</a:t>
            </a:r>
            <a:r>
              <a:rPr lang="en-US" sz="2000" b="1" kern="0" dirty="0">
                <a:latin typeface="Courier New" pitchFamily="49" charset="0"/>
              </a:rPr>
              <a:t>(k,v2);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}}}</a:t>
            </a: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667000" y="2895601"/>
            <a:ext cx="2286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accent2"/>
                </a:solidFill>
              </a:rPr>
              <a:t>(if another update</a:t>
            </a:r>
          </a:p>
          <a:p>
            <a:pPr>
              <a:defRPr/>
            </a:pPr>
            <a:r>
              <a:rPr lang="en-US" sz="2000" i="1" dirty="0">
                <a:solidFill>
                  <a:schemeClr val="accent2"/>
                </a:solidFill>
              </a:rPr>
              <a:t>occurred, try our</a:t>
            </a:r>
          </a:p>
          <a:p>
            <a:pPr>
              <a:defRPr/>
            </a:pPr>
            <a:r>
              <a:rPr lang="en-US" sz="2000" i="1" dirty="0">
                <a:solidFill>
                  <a:schemeClr val="accent2"/>
                </a:solidFill>
              </a:rPr>
              <a:t>update again)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BB2D6-1EAE-9E49-AE2B-EA868068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84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Atomicity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An operation is </a:t>
            </a:r>
            <a:r>
              <a:rPr lang="en-US" b="1" i="1" dirty="0">
                <a:solidFill>
                  <a:schemeClr val="tx2"/>
                </a:solidFill>
              </a:rPr>
              <a:t>atomic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if no other thread can see it partly executed</a:t>
            </a:r>
          </a:p>
          <a:p>
            <a:pPr lvl="1" eaLnBrk="1" hangingPunct="1"/>
            <a:r>
              <a:rPr lang="en-US" dirty="0"/>
              <a:t>Atomic as in “appears indivisible”</a:t>
            </a:r>
          </a:p>
          <a:p>
            <a:pPr lvl="1" eaLnBrk="1" hangingPunct="1"/>
            <a:r>
              <a:rPr lang="en-US" dirty="0"/>
              <a:t>Typically want ADT operations atomic, even to other threads running operations on the same ADT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00B050"/>
                </a:solidFill>
              </a:rPr>
              <a:t>Guideline #4: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 Think in terms of what operations need to be atomic</a:t>
            </a:r>
            <a:r>
              <a:rPr lang="en-US" dirty="0">
                <a:solidFill>
                  <a:srgbClr val="00B050"/>
                </a:solidFill>
              </a:rPr>
              <a:t>  </a:t>
            </a:r>
          </a:p>
          <a:p>
            <a:pPr lvl="1" eaLnBrk="1" hangingPunct="1"/>
            <a:r>
              <a:rPr lang="en-US" dirty="0">
                <a:solidFill>
                  <a:srgbClr val="00B050"/>
                </a:solidFill>
              </a:rPr>
              <a:t>Make critical sections just long enough to preserve atomicity</a:t>
            </a:r>
          </a:p>
          <a:p>
            <a:pPr lvl="1" eaLnBrk="1" hangingPunct="1"/>
            <a:r>
              <a:rPr lang="en-US" i="1" dirty="0">
                <a:solidFill>
                  <a:srgbClr val="00B050"/>
                </a:solidFill>
              </a:rPr>
              <a:t>Then</a:t>
            </a:r>
            <a:r>
              <a:rPr lang="en-US" dirty="0">
                <a:solidFill>
                  <a:srgbClr val="00B050"/>
                </a:solidFill>
              </a:rPr>
              <a:t> design the locking protocol to implement the critical sections correctly</a:t>
            </a:r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r>
              <a:rPr lang="en-US" i="1" dirty="0"/>
              <a:t>That is: </a:t>
            </a:r>
            <a:r>
              <a:rPr lang="en-US" i="1" dirty="0">
                <a:solidFill>
                  <a:srgbClr val="00B050"/>
                </a:solidFill>
              </a:rPr>
              <a:t>Think about atomicity first and locks second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1E7AF-9387-2D48-A70B-CF682A8C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4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Don’t roll your 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21296"/>
            <a:ext cx="9563100" cy="4755667"/>
          </a:xfrm>
        </p:spPr>
        <p:txBody>
          <a:bodyPr>
            <a:normAutofit/>
          </a:bodyPr>
          <a:lstStyle/>
          <a:p>
            <a:r>
              <a:rPr lang="en-US" sz="2400" dirty="0"/>
              <a:t>In “real life”, it is unusual to have to write your own data structure from scratch</a:t>
            </a:r>
          </a:p>
          <a:p>
            <a:pPr lvl="1"/>
            <a:r>
              <a:rPr lang="en-US" sz="2000" dirty="0"/>
              <a:t>Implementations provided in standard libraries</a:t>
            </a:r>
          </a:p>
          <a:p>
            <a:pPr lvl="1"/>
            <a:r>
              <a:rPr lang="en-US" sz="2000" dirty="0"/>
              <a:t>Point of CSE332 is to understand the key trade-offs,  abstractions, and analysis of such implementations</a:t>
            </a:r>
          </a:p>
          <a:p>
            <a:pPr lvl="1"/>
            <a:endParaRPr lang="en-US" sz="2000" dirty="0"/>
          </a:p>
          <a:p>
            <a:r>
              <a:rPr lang="en-US" sz="2400" dirty="0"/>
              <a:t>Especially true for concurrent data structures</a:t>
            </a:r>
          </a:p>
          <a:p>
            <a:pPr lvl="1"/>
            <a:r>
              <a:rPr lang="en-US" sz="2000" dirty="0"/>
              <a:t>Far too difficult to provide fine-grained synchronization without </a:t>
            </a:r>
            <a:r>
              <a:rPr lang="en-US" sz="2000" dirty="0">
                <a:solidFill>
                  <a:srgbClr val="FF0000"/>
                </a:solidFill>
              </a:rPr>
              <a:t>race conditions</a:t>
            </a:r>
          </a:p>
          <a:p>
            <a:pPr lvl="1"/>
            <a:r>
              <a:rPr lang="en-US" sz="2000" dirty="0"/>
              <a:t>Standard </a:t>
            </a:r>
            <a:r>
              <a:rPr lang="en-US" sz="2000" b="1" dirty="0"/>
              <a:t>thread-safe </a:t>
            </a:r>
            <a:r>
              <a:rPr lang="en-US" sz="2000" dirty="0"/>
              <a:t>libraries like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ConcurrentHashMap</a:t>
            </a:r>
            <a:r>
              <a:rPr lang="en-US" sz="2000" dirty="0"/>
              <a:t> written by world experts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00B050"/>
                </a:solidFill>
              </a:rPr>
              <a:t>Guideline #5: </a:t>
            </a:r>
            <a:r>
              <a:rPr lang="en-US" sz="2400" i="1" dirty="0">
                <a:solidFill>
                  <a:srgbClr val="00B050"/>
                </a:solidFill>
              </a:rPr>
              <a:t>Use built-in libraries whenever they meet your needs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F78EC-FC59-C946-AC5F-B2C09E47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en-US" dirty="0"/>
              <a:t>Deadlock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  <p:custDataLst>
              <p:tags r:id="rId3"/>
            </p:custDataLst>
          </p:nvPr>
        </p:nvSpPr>
        <p:spPr>
          <a:xfrm>
            <a:off x="1524000" y="6400800"/>
            <a:ext cx="1905000" cy="457200"/>
          </a:xfrm>
        </p:spPr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5F4A88-ADB4-024D-8DB7-8B6CA927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12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Motivating Deadlock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1440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Consider a method to transfer money between bank accounts 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2057400"/>
            <a:ext cx="8966200" cy="297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…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amt</a:t>
            </a:r>
            <a:r>
              <a:rPr lang="en-US" sz="2000" b="1" kern="0" dirty="0">
                <a:latin typeface="Courier New" pitchFamily="49" charset="0"/>
              </a:rPr>
              <a:t>) {…}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deposit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amt</a:t>
            </a:r>
            <a:r>
              <a:rPr lang="en-US" sz="2000" b="1" kern="0" dirty="0">
                <a:latin typeface="Courier New" pitchFamily="49" charset="0"/>
              </a:rPr>
              <a:t>) {…}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transferTo</a:t>
            </a:r>
            <a:r>
              <a:rPr lang="en-US" sz="2000" b="1" kern="0" dirty="0">
                <a:latin typeface="Courier New" pitchFamily="49" charset="0"/>
              </a:rPr>
              <a:t>(int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amt,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BankAccount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 a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>
                <a:latin typeface="Courier New" pitchFamily="49" charset="0"/>
              </a:rPr>
              <a:t>.withdraw</a:t>
            </a:r>
            <a:r>
              <a:rPr lang="en-US" sz="2000" b="1" kern="0" dirty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a.deposit</a:t>
            </a:r>
            <a:r>
              <a:rPr lang="en-US" sz="2000" b="1" kern="0" dirty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  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38200" y="52578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Potential problems?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37C7F-1109-4846-92F2-5A8FC357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34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Motivating Deadlock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1440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Consider a method to transfer money between bank accounts 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38200" y="51689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Notice during call to 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a.deposit</a:t>
            </a:r>
            <a:r>
              <a:rPr lang="en-US" sz="2000" kern="0" dirty="0"/>
              <a:t>, thread holds </a:t>
            </a:r>
            <a:r>
              <a:rPr lang="en-US" sz="2000" i="1" kern="0" dirty="0"/>
              <a:t>two</a:t>
            </a:r>
            <a:r>
              <a:rPr lang="en-US" sz="2000" kern="0" dirty="0"/>
              <a:t> locks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kern="0" dirty="0"/>
              <a:t>Need to investigate when this may be a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E2C32-4C31-AE4C-B346-4CBBA3BE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46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FA28E2D-69D1-9547-8B58-51B4DE20156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2057400"/>
            <a:ext cx="8966200" cy="297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…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amt</a:t>
            </a:r>
            <a:r>
              <a:rPr lang="en-US" sz="2000" b="1" kern="0" dirty="0">
                <a:latin typeface="Courier New" pitchFamily="49" charset="0"/>
              </a:rPr>
              <a:t>) {…}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deposit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amt</a:t>
            </a:r>
            <a:r>
              <a:rPr lang="en-US" sz="2000" b="1" kern="0" dirty="0">
                <a:latin typeface="Courier New" pitchFamily="49" charset="0"/>
              </a:rPr>
              <a:t>) {…}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transferTo</a:t>
            </a:r>
            <a:r>
              <a:rPr lang="en-US" sz="2000" b="1" kern="0" dirty="0">
                <a:latin typeface="Courier New" pitchFamily="49" charset="0"/>
              </a:rPr>
              <a:t>(int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amt,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BankAccount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 a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>
                <a:latin typeface="Courier New" pitchFamily="49" charset="0"/>
              </a:rPr>
              <a:t>.withdraw</a:t>
            </a:r>
            <a:r>
              <a:rPr lang="en-US" sz="2000" b="1" kern="0" dirty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a.deposit</a:t>
            </a:r>
            <a:r>
              <a:rPr lang="en-US" sz="2000" b="1" kern="0" dirty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  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84236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Deadlock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2667000"/>
            <a:ext cx="3810000" cy="2209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i="1" kern="0" dirty="0">
                <a:latin typeface="Courier New" pitchFamily="49" charset="0"/>
              </a:rPr>
              <a:t>acquire lock for </a:t>
            </a:r>
            <a:r>
              <a:rPr lang="en-US" sz="2000" b="1" kern="0" dirty="0">
                <a:latin typeface="Courier New" pitchFamily="49" charset="0"/>
              </a:rPr>
              <a:t>x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i="1" kern="0" dirty="0">
                <a:latin typeface="Courier New" pitchFamily="49" charset="0"/>
              </a:rPr>
              <a:t>do withdraw from</a:t>
            </a:r>
            <a:r>
              <a:rPr lang="en-US" sz="2000" b="1" kern="0" dirty="0">
                <a:latin typeface="Courier New" pitchFamily="49" charset="0"/>
              </a:rPr>
              <a:t> x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i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latin typeface="Courier New" pitchFamily="49" charset="0"/>
              </a:rPr>
              <a:t>block on lock for</a:t>
            </a:r>
            <a:r>
              <a:rPr lang="en-US" sz="2000" b="1" kern="0" dirty="0">
                <a:latin typeface="Courier New" pitchFamily="49" charset="0"/>
              </a:rPr>
              <a:t> y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9400" y="2667000"/>
            <a:ext cx="3733800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i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i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i="1" kern="0" dirty="0">
                <a:latin typeface="Courier New" pitchFamily="49" charset="0"/>
              </a:rPr>
              <a:t>acquire lock for </a:t>
            </a:r>
            <a:r>
              <a:rPr lang="en-US" sz="2000" b="1" kern="0" dirty="0">
                <a:latin typeface="Courier New" pitchFamily="49" charset="0"/>
              </a:rPr>
              <a:t>y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i="1" kern="0" dirty="0">
                <a:latin typeface="Courier New" pitchFamily="49" charset="0"/>
              </a:rPr>
              <a:t>do withdraw from</a:t>
            </a:r>
            <a:r>
              <a:rPr lang="en-US" sz="2000" b="1" kern="0" dirty="0">
                <a:latin typeface="Courier New" pitchFamily="49" charset="0"/>
              </a:rPr>
              <a:t> y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i="1" kern="0" dirty="0">
                <a:latin typeface="Courier New" pitchFamily="49" charset="0"/>
              </a:rPr>
              <a:t>block on lock for </a:t>
            </a:r>
            <a:r>
              <a:rPr lang="en-US" sz="2000" b="1" kern="0" dirty="0">
                <a:latin typeface="Courier New" pitchFamily="49" charset="0"/>
              </a:rPr>
              <a:t>x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90801" y="2057400"/>
            <a:ext cx="396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 1: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x.transferTo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(1,y)</a:t>
            </a:r>
          </a:p>
        </p:txBody>
      </p:sp>
      <p:cxnSp>
        <p:nvCxnSpPr>
          <p:cNvPr id="11" name="Straight Arrow Connector 10"/>
          <p:cNvCxnSpPr/>
          <p:nvPr>
            <p:custDataLst>
              <p:tags r:id="rId5"/>
            </p:custDataLst>
          </p:nvPr>
        </p:nvCxnSpPr>
        <p:spPr bwMode="auto">
          <a:xfrm rot="5400000">
            <a:off x="1143000" y="3886200"/>
            <a:ext cx="24384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 rot="16200000">
            <a:off x="1749832" y="367806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838200" y="1371600"/>
            <a:ext cx="9220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Suppose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400" dirty="0"/>
              <a:t> are static fields holding accounts</a:t>
            </a:r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6629401" y="2038290"/>
            <a:ext cx="403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Thread 2: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y.transferTo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(1,x)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C366-AC97-1441-897B-292B4228B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21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Another presentation: The Dining Philosophers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38200" y="1219200"/>
            <a:ext cx="9372600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5 philosophers go out to dinner together at an Italian restaurant</a:t>
            </a:r>
          </a:p>
          <a:p>
            <a:pPr eaLnBrk="1" hangingPunct="1"/>
            <a:r>
              <a:rPr lang="en-US" sz="2400" dirty="0"/>
              <a:t>Sit at a round table; one fork per setting</a:t>
            </a:r>
          </a:p>
          <a:p>
            <a:pPr eaLnBrk="1" hangingPunct="1"/>
            <a:r>
              <a:rPr lang="en-US" sz="2400" dirty="0"/>
              <a:t>When the spaghetti comes, each philosopher proceeds to grab their right fork, then their left fork, then eats</a:t>
            </a:r>
          </a:p>
          <a:p>
            <a:pPr eaLnBrk="1" hangingPunct="1"/>
            <a:r>
              <a:rPr lang="en-US" sz="2400" dirty="0"/>
              <a:t>‘Locking’ for each fork results in a </a:t>
            </a:r>
            <a:r>
              <a:rPr lang="en-US" sz="2400" b="1" i="1" dirty="0"/>
              <a:t>deadlock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792578" y="3654425"/>
            <a:ext cx="260684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9145D-C48C-0B40-B269-CDA2EB18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5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Deadlock, in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 deadlock occurs when we have a cycle of dependencies</a:t>
            </a:r>
          </a:p>
          <a:p>
            <a:pPr>
              <a:buNone/>
            </a:pPr>
            <a:r>
              <a:rPr lang="en-US" dirty="0" err="1"/>
              <a:t>ie</a:t>
            </a:r>
            <a:r>
              <a:rPr lang="en-US" dirty="0"/>
              <a:t>: there are threads </a:t>
            </a:r>
            <a:r>
              <a:rPr lang="en-US" b="1" dirty="0"/>
              <a:t>T</a:t>
            </a:r>
            <a:r>
              <a:rPr lang="en-US" b="1" baseline="-25000" dirty="0"/>
              <a:t>1</a:t>
            </a:r>
            <a:r>
              <a:rPr lang="en-US" dirty="0"/>
              <a:t>, …, </a:t>
            </a:r>
            <a:r>
              <a:rPr lang="en-US" b="1" dirty="0"/>
              <a:t>T</a:t>
            </a:r>
            <a:r>
              <a:rPr lang="en-US" b="1" baseline="-25000" dirty="0"/>
              <a:t>n</a:t>
            </a:r>
            <a:r>
              <a:rPr lang="en-US" dirty="0"/>
              <a:t> such that:</a:t>
            </a:r>
          </a:p>
          <a:p>
            <a:r>
              <a:rPr lang="en-US" dirty="0"/>
              <a:t>Thread </a:t>
            </a:r>
            <a:r>
              <a:rPr lang="en-US" b="1" dirty="0"/>
              <a:t>T</a:t>
            </a:r>
            <a:r>
              <a:rPr lang="en-US" b="1" baseline="-25000" dirty="0"/>
              <a:t>i</a:t>
            </a:r>
            <a:r>
              <a:rPr lang="en-US" dirty="0"/>
              <a:t> is waiting for a resource held by </a:t>
            </a:r>
            <a:r>
              <a:rPr lang="en-US" b="1" dirty="0"/>
              <a:t>T</a:t>
            </a:r>
            <a:r>
              <a:rPr lang="en-US" b="1" baseline="-25000" dirty="0"/>
              <a:t>i+1 </a:t>
            </a:r>
            <a:r>
              <a:rPr lang="en-US" dirty="0"/>
              <a:t>and </a:t>
            </a:r>
          </a:p>
          <a:p>
            <a:r>
              <a:rPr lang="en-US" b="1" dirty="0" err="1"/>
              <a:t>T</a:t>
            </a:r>
            <a:r>
              <a:rPr lang="en-US" b="1" baseline="-25000" dirty="0" err="1"/>
              <a:t>n</a:t>
            </a:r>
            <a:r>
              <a:rPr lang="en-US" dirty="0"/>
              <a:t> is waiting for a resource held by </a:t>
            </a:r>
            <a:r>
              <a:rPr lang="en-US" b="1" dirty="0"/>
              <a:t>T</a:t>
            </a:r>
            <a:r>
              <a:rPr lang="en-US" b="1" baseline="-25000" dirty="0"/>
              <a:t>1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Deadlock avoidance in programming amounts to techniques to ensure a cycle can never arise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467B8-F8C1-8F48-8C07-8D4D54A8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Data Races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A </a:t>
            </a:r>
            <a:r>
              <a:rPr lang="en-US" b="1" i="1" dirty="0">
                <a:solidFill>
                  <a:schemeClr val="accent2"/>
                </a:solidFill>
              </a:rPr>
              <a:t>data race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is a specific type of </a:t>
            </a:r>
            <a:r>
              <a:rPr lang="en-US" b="1" i="1" dirty="0">
                <a:solidFill>
                  <a:srgbClr val="FF0000"/>
                </a:solidFill>
              </a:rPr>
              <a:t>race condition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where there is the </a:t>
            </a:r>
            <a:r>
              <a:rPr lang="en-US" b="1" i="1" u="sng" dirty="0"/>
              <a:t>possibility</a:t>
            </a:r>
            <a:r>
              <a:rPr lang="en-US" dirty="0"/>
              <a:t> for either:</a:t>
            </a:r>
          </a:p>
          <a:p>
            <a:pPr marL="457200" lvl="1" indent="0" eaLnBrk="1" hangingPunct="1">
              <a:buNone/>
            </a:pPr>
            <a:r>
              <a:rPr lang="en-US" dirty="0"/>
              <a:t>1. Two different threads to write a variable at the same time</a:t>
            </a:r>
          </a:p>
          <a:p>
            <a:pPr marL="457200" lvl="1" indent="0" eaLnBrk="1" hangingPunct="1">
              <a:buNone/>
            </a:pPr>
            <a:r>
              <a:rPr lang="en-US" dirty="0"/>
              <a:t>2. One thread writes a variable while another thread reads the variable</a:t>
            </a:r>
          </a:p>
          <a:p>
            <a:pPr marL="457200" lvl="1" indent="0" eaLnBrk="1" hangingPunct="1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E6B29-8B8C-534E-B6B2-02B67530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Back to our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3378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/>
              <a:t>Options for deadlock-proof transfer:</a:t>
            </a:r>
          </a:p>
          <a:p>
            <a:pPr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Make a smaller critical section: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transferTo</a:t>
            </a:r>
            <a:r>
              <a:rPr lang="en-US" sz="2400" dirty="0"/>
              <a:t> not synchronized</a:t>
            </a:r>
          </a:p>
          <a:p>
            <a:pPr marL="857250" lvl="1" indent="-457200"/>
            <a:r>
              <a:rPr lang="en-US" sz="2000" dirty="0"/>
              <a:t>Exposes intermediate state after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dirty="0"/>
              <a:t> before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deposit</a:t>
            </a:r>
          </a:p>
          <a:p>
            <a:pPr marL="857250" lvl="1" indent="-457200"/>
            <a:r>
              <a:rPr lang="en-US" sz="2000" dirty="0"/>
              <a:t>May be okay here, but exposes wrong total amount in bank</a:t>
            </a:r>
          </a:p>
          <a:p>
            <a:pPr marL="857250" lvl="1" indent="-457200"/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Coarsen lock granularity: one lock for all accounts allowing transfers between them</a:t>
            </a:r>
          </a:p>
          <a:p>
            <a:pPr marL="857250" lvl="1" indent="-457200"/>
            <a:r>
              <a:rPr lang="en-US" sz="2000" dirty="0"/>
              <a:t>Works, but sacrifices concurrent deposits/withdrawals</a:t>
            </a:r>
          </a:p>
          <a:p>
            <a:pPr marL="857250" lvl="1" indent="-457200"/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Give every bank-account a unique number and always acquire locks in the same order</a:t>
            </a:r>
          </a:p>
          <a:p>
            <a:pPr marL="857250" lvl="1" indent="-457200"/>
            <a:r>
              <a:rPr lang="en-US" sz="2000" i="1" dirty="0"/>
              <a:t>Entire program </a:t>
            </a:r>
            <a:r>
              <a:rPr lang="en-US" sz="2000" dirty="0"/>
              <a:t>should obey this order to avoid cycles</a:t>
            </a:r>
          </a:p>
          <a:p>
            <a:pPr marL="857250" lvl="1" indent="-457200"/>
            <a:r>
              <a:rPr lang="en-US" sz="2000" dirty="0"/>
              <a:t>Code acquiring only one lock can ignore the order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94BD-0790-6A4F-9602-FF0C30FB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8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r>
              <a:rPr lang="en-US" dirty="0"/>
              <a:t>Ordering locks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1066800"/>
            <a:ext cx="7086600" cy="541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…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acctNumber</a:t>
            </a:r>
            <a:r>
              <a:rPr lang="en-US" sz="2000" b="1" kern="0" dirty="0">
                <a:latin typeface="Courier New" pitchFamily="49" charset="0"/>
              </a:rPr>
              <a:t>;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must be unique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  </a:t>
            </a:r>
            <a:r>
              <a:rPr lang="en-US" sz="2000" b="1" kern="0" dirty="0">
                <a:latin typeface="Courier New" pitchFamily="49" charset="0"/>
              </a:rPr>
              <a:t>void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transferTo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amt</a:t>
            </a:r>
            <a:r>
              <a:rPr lang="en-US" sz="2000" b="1" kern="0" dirty="0">
                <a:latin typeface="Courier New" pitchFamily="49" charset="0"/>
              </a:rPr>
              <a:t>,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BankAccount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 a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this.acctNumber</a:t>
            </a:r>
            <a:r>
              <a:rPr lang="en-US" sz="2000" b="1" kern="0" dirty="0">
                <a:latin typeface="Courier New" pitchFamily="49" charset="0"/>
              </a:rPr>
              <a:t> &lt; </a:t>
            </a:r>
            <a:r>
              <a:rPr lang="en-US" sz="2000" b="1" kern="0" dirty="0" err="1">
                <a:latin typeface="Courier New" pitchFamily="49" charset="0"/>
              </a:rPr>
              <a:t>a.acctNumber</a:t>
            </a:r>
            <a:r>
              <a:rPr lang="en-US" sz="2000" b="1" kern="0" dirty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(a)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  </a:t>
            </a:r>
            <a:r>
              <a:rPr lang="en-US" sz="2000" b="1" kern="0" dirty="0" err="1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>
                <a:latin typeface="Courier New" pitchFamily="49" charset="0"/>
              </a:rPr>
              <a:t>.withdraw</a:t>
            </a:r>
            <a:r>
              <a:rPr lang="en-US" sz="2000" b="1" kern="0" dirty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  </a:t>
            </a:r>
            <a:r>
              <a:rPr lang="en-US" sz="2000" b="1" kern="0" dirty="0" err="1">
                <a:latin typeface="Courier New" pitchFamily="49" charset="0"/>
              </a:rPr>
              <a:t>a.deposit</a:t>
            </a:r>
            <a:r>
              <a:rPr lang="en-US" sz="2000" b="1" kern="0" dirty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}}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else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(a)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  </a:t>
            </a:r>
            <a:r>
              <a:rPr lang="en-US" sz="2000" b="1" kern="0" dirty="0" err="1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>
                <a:latin typeface="Courier New" pitchFamily="49" charset="0"/>
              </a:rPr>
              <a:t>.withdraw</a:t>
            </a:r>
            <a:r>
              <a:rPr lang="en-US" sz="2000" b="1" kern="0" dirty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  </a:t>
            </a:r>
            <a:r>
              <a:rPr lang="en-US" sz="2000" b="1" kern="0" dirty="0" err="1">
                <a:latin typeface="Courier New" pitchFamily="49" charset="0"/>
              </a:rPr>
              <a:t>a.deposit</a:t>
            </a:r>
            <a:r>
              <a:rPr lang="en-US" sz="2000" b="1" kern="0" dirty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}}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60D0D-82DB-C44C-B4FF-0845461E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6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Aside: Another example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StringBuffer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09800" y="12954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/>
              <a:t>From the Java standard library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1828800"/>
            <a:ext cx="7620000" cy="457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StringBuffer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count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char[]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value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…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append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StringBuffer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sb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len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sb.length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if(</a:t>
            </a:r>
            <a:r>
              <a:rPr lang="en-US" sz="2000" b="1" kern="0" dirty="0" err="1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>
                <a:latin typeface="Courier New" pitchFamily="49" charset="0"/>
              </a:rPr>
              <a:t>.count</a:t>
            </a:r>
            <a:r>
              <a:rPr lang="en-US" sz="2000" b="1" kern="0" dirty="0">
                <a:latin typeface="Courier New" pitchFamily="49" charset="0"/>
              </a:rPr>
              <a:t> + </a:t>
            </a:r>
            <a:r>
              <a:rPr lang="en-US" sz="2000" b="1" kern="0" dirty="0" err="1">
                <a:latin typeface="Courier New" pitchFamily="49" charset="0"/>
              </a:rPr>
              <a:t>len</a:t>
            </a:r>
            <a:r>
              <a:rPr lang="en-US" sz="2000" b="1" kern="0" dirty="0">
                <a:latin typeface="Courier New" pitchFamily="49" charset="0"/>
              </a:rPr>
              <a:t> &gt; </a:t>
            </a:r>
            <a:r>
              <a:rPr lang="en-US" sz="2000" b="1" kern="0" dirty="0" err="1">
                <a:latin typeface="Courier New" pitchFamily="49" charset="0"/>
              </a:rPr>
              <a:t>this.value.length</a:t>
            </a:r>
            <a:r>
              <a:rPr lang="en-US" sz="2000" b="1" kern="0" dirty="0">
                <a:latin typeface="Courier New" pitchFamily="49" charset="0"/>
              </a:rPr>
              <a:t>)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>
                <a:latin typeface="Courier New" pitchFamily="49" charset="0"/>
              </a:rPr>
              <a:t>.expand</a:t>
            </a:r>
            <a:r>
              <a:rPr lang="en-US" sz="2000" b="1" kern="0" dirty="0">
                <a:latin typeface="Courier New" pitchFamily="49" charset="0"/>
              </a:rPr>
              <a:t>(…);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sb.getChars</a:t>
            </a:r>
            <a:r>
              <a:rPr lang="en-US" sz="2000" b="1" kern="0" dirty="0">
                <a:latin typeface="Courier New" pitchFamily="49" charset="0"/>
              </a:rPr>
              <a:t>(0,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len</a:t>
            </a:r>
            <a:r>
              <a:rPr lang="en-US" sz="2000" b="1" kern="0" dirty="0">
                <a:latin typeface="Courier New" pitchFamily="49" charset="0"/>
              </a:rPr>
              <a:t>,this.value,this.count);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getChars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>
                <a:latin typeface="Courier New" pitchFamily="49" charset="0"/>
              </a:rPr>
              <a:t>,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,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y</a:t>
            </a:r>
            <a:r>
              <a:rPr lang="en-US" sz="2000" b="1" kern="0" dirty="0">
                <a:latin typeface="Courier New" pitchFamily="49" charset="0"/>
              </a:rPr>
              <a:t>,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                char[]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</a:t>
            </a:r>
            <a:r>
              <a:rPr lang="en-US" sz="2000" b="1" kern="0" dirty="0">
                <a:latin typeface="Courier New" pitchFamily="49" charset="0"/>
              </a:rPr>
              <a:t>,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z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i="1" kern="0" dirty="0">
                <a:latin typeface="Courier New" pitchFamily="49" charset="0"/>
              </a:rPr>
              <a:t>    “copy </a:t>
            </a:r>
            <a:r>
              <a:rPr lang="en-US" sz="2000" b="1" kern="0" dirty="0" err="1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>
                <a:latin typeface="Courier New" pitchFamily="49" charset="0"/>
              </a:rPr>
              <a:t>.value</a:t>
            </a:r>
            <a:r>
              <a:rPr lang="en-US" sz="2000" b="1" kern="0" dirty="0">
                <a:latin typeface="Courier New" pitchFamily="49" charset="0"/>
              </a:rPr>
              <a:t>[x..y]</a:t>
            </a:r>
            <a:r>
              <a:rPr lang="en-US" sz="2000" b="1" i="1" kern="0" dirty="0">
                <a:latin typeface="Courier New" pitchFamily="49" charset="0"/>
              </a:rPr>
              <a:t> into </a:t>
            </a:r>
            <a:r>
              <a:rPr lang="en-US" sz="2000" b="1" kern="0" dirty="0">
                <a:latin typeface="Courier New" pitchFamily="49" charset="0"/>
              </a:rPr>
              <a:t>a</a:t>
            </a:r>
            <a:r>
              <a:rPr lang="en-US" sz="2000" b="1" i="1" kern="0" dirty="0">
                <a:latin typeface="Courier New" pitchFamily="49" charset="0"/>
              </a:rPr>
              <a:t> starting at </a:t>
            </a:r>
            <a:r>
              <a:rPr lang="en-US" sz="2000" b="1" kern="0" dirty="0">
                <a:latin typeface="Courier New" pitchFamily="49" charset="0"/>
              </a:rPr>
              <a:t>z</a:t>
            </a:r>
            <a:r>
              <a:rPr lang="en-US" sz="2000" b="1" i="1" kern="0" dirty="0">
                <a:latin typeface="Courier New" pitchFamily="49" charset="0"/>
              </a:rPr>
              <a:t>”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5C87-7191-234D-A60E-62D75D6A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9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0600" y="304800"/>
            <a:ext cx="9296400" cy="1143000"/>
          </a:xfrm>
        </p:spPr>
        <p:txBody>
          <a:bodyPr/>
          <a:lstStyle/>
          <a:p>
            <a:r>
              <a:rPr lang="en-US" dirty="0"/>
              <a:t>Aside: Two problems with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StringBuffer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296400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Problem #1: Lock for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sb</a:t>
            </a:r>
            <a:r>
              <a:rPr lang="en-US" dirty="0"/>
              <a:t> is not held between calls to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sb.length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sb.getChars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sb</a:t>
            </a:r>
            <a:r>
              <a:rPr lang="en-US" dirty="0"/>
              <a:t> could get longer</a:t>
            </a:r>
          </a:p>
          <a:p>
            <a:pPr lvl="1"/>
            <a:r>
              <a:rPr lang="en-US" dirty="0"/>
              <a:t>Would cause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append</a:t>
            </a:r>
            <a:r>
              <a:rPr lang="en-US" dirty="0"/>
              <a:t> to throw an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ArrayBoundsException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1000" dirty="0"/>
          </a:p>
          <a:p>
            <a:pPr>
              <a:buNone/>
            </a:pPr>
            <a:r>
              <a:rPr lang="en-US" dirty="0"/>
              <a:t>Problem #2: Deadlock potential if two threads try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append</a:t>
            </a:r>
            <a:r>
              <a:rPr lang="en-US" dirty="0"/>
              <a:t> in opposite directions, just like in the bank-account first example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dirty="0"/>
              <a:t>Not easy to fix both problems without extra copying:</a:t>
            </a:r>
          </a:p>
          <a:p>
            <a:pPr lvl="1"/>
            <a:r>
              <a:rPr lang="en-US" dirty="0"/>
              <a:t>Do not want unique ids on every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StringBuffer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Do not want one lock for all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StringBuffer</a:t>
            </a:r>
            <a:r>
              <a:rPr lang="en-US" dirty="0"/>
              <a:t> objects</a:t>
            </a:r>
          </a:p>
          <a:p>
            <a:pPr lvl="1">
              <a:buNone/>
            </a:pPr>
            <a:endParaRPr lang="en-US" sz="1000" dirty="0"/>
          </a:p>
          <a:p>
            <a:pPr>
              <a:buNone/>
            </a:pPr>
            <a:r>
              <a:rPr lang="en-US" dirty="0"/>
              <a:t>Actual Java library: fixed neither (left code as is; changed </a:t>
            </a:r>
            <a:r>
              <a:rPr lang="en-US" dirty="0" err="1"/>
              <a:t>javadoc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Up to clients to avoid such situations with own protocols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E1A0B-4B88-2843-9163-C52A4636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69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21296"/>
            <a:ext cx="9918700" cy="4755667"/>
          </a:xfrm>
        </p:spPr>
        <p:txBody>
          <a:bodyPr>
            <a:normAutofit/>
          </a:bodyPr>
          <a:lstStyle/>
          <a:p>
            <a:r>
              <a:rPr lang="en-US" sz="2400" dirty="0"/>
              <a:t>Code like account-transfer are more sneaky examples of deadlock</a:t>
            </a:r>
          </a:p>
          <a:p>
            <a:endParaRPr lang="en-US" sz="2400" dirty="0"/>
          </a:p>
          <a:p>
            <a:r>
              <a:rPr lang="en-US" sz="2400" dirty="0"/>
              <a:t>Easier case: different types of objects </a:t>
            </a:r>
          </a:p>
          <a:p>
            <a:pPr lvl="1"/>
            <a:r>
              <a:rPr lang="en-US" sz="2000" dirty="0"/>
              <a:t>Can document a fixed order among types</a:t>
            </a:r>
          </a:p>
          <a:p>
            <a:pPr lvl="1"/>
            <a:r>
              <a:rPr lang="en-US" sz="2000" dirty="0"/>
              <a:t>Example: “When moving an item from the </a:t>
            </a:r>
            <a:r>
              <a:rPr lang="en-US" sz="2000" dirty="0" err="1"/>
              <a:t>hashtable</a:t>
            </a:r>
            <a:r>
              <a:rPr lang="en-US" sz="2000" dirty="0"/>
              <a:t> to the work queue, never try to acquire the queue lock while holding the </a:t>
            </a:r>
            <a:r>
              <a:rPr lang="en-US" sz="2000" dirty="0" err="1"/>
              <a:t>hashtable</a:t>
            </a:r>
            <a:r>
              <a:rPr lang="en-US" sz="2000" dirty="0"/>
              <a:t> lock”</a:t>
            </a:r>
          </a:p>
          <a:p>
            <a:pPr lvl="1"/>
            <a:endParaRPr lang="en-US" sz="2000" dirty="0"/>
          </a:p>
          <a:p>
            <a:r>
              <a:rPr lang="en-US" sz="2400" dirty="0"/>
              <a:t>Easier case: objects are in an acyclic structure</a:t>
            </a:r>
          </a:p>
          <a:p>
            <a:pPr lvl="1"/>
            <a:r>
              <a:rPr lang="en-US" sz="2000" dirty="0"/>
              <a:t>Can use the data structure to determine a fixed order</a:t>
            </a:r>
          </a:p>
          <a:p>
            <a:pPr lvl="1"/>
            <a:r>
              <a:rPr lang="en-US" sz="2000" dirty="0"/>
              <a:t>Example: “If holding a tree node’s lock, do not acquire other tree nodes’ locks unless they are children in the tree”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49398-B741-7B46-A362-D474F572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8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8540"/>
            <a:ext cx="9144000" cy="1143000"/>
          </a:xfrm>
        </p:spPr>
        <p:txBody>
          <a:bodyPr/>
          <a:lstStyle/>
          <a:p>
            <a:r>
              <a:rPr lang="en-US" dirty="0"/>
              <a:t>Concurrency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81540"/>
            <a:ext cx="9283700" cy="5074810"/>
          </a:xfrm>
        </p:spPr>
        <p:txBody>
          <a:bodyPr>
            <a:normAutofit/>
          </a:bodyPr>
          <a:lstStyle/>
          <a:p>
            <a:r>
              <a:rPr lang="en-US" sz="2400" dirty="0"/>
              <a:t>Concurrent programming allows multiple threads to access shared resources (e.g. hash table, work queue)</a:t>
            </a:r>
          </a:p>
          <a:p>
            <a:r>
              <a:rPr lang="en-US" sz="2400" dirty="0"/>
              <a:t>Introduces new kinds of </a:t>
            </a:r>
            <a:r>
              <a:rPr lang="en-US" sz="2400" dirty="0">
                <a:solidFill>
                  <a:srgbClr val="FF0000"/>
                </a:solidFill>
              </a:rPr>
              <a:t>bugs: </a:t>
            </a:r>
          </a:p>
          <a:p>
            <a:pPr lvl="1"/>
            <a:r>
              <a:rPr lang="en-US" sz="2000" dirty="0"/>
              <a:t>Race Conditions { Data races and Bad </a:t>
            </a:r>
            <a:r>
              <a:rPr lang="en-US" sz="2000" dirty="0" err="1"/>
              <a:t>Interleavings</a:t>
            </a:r>
            <a:r>
              <a:rPr lang="en-US" sz="2000" dirty="0"/>
              <a:t> }</a:t>
            </a:r>
          </a:p>
          <a:p>
            <a:pPr lvl="1"/>
            <a:r>
              <a:rPr lang="en-US" sz="2000" dirty="0"/>
              <a:t>Critical sections too small</a:t>
            </a:r>
          </a:p>
          <a:p>
            <a:pPr lvl="1"/>
            <a:r>
              <a:rPr lang="en-US" sz="2000" dirty="0"/>
              <a:t>Critical sections use wrong locks</a:t>
            </a:r>
          </a:p>
          <a:p>
            <a:pPr lvl="1"/>
            <a:r>
              <a:rPr lang="en-US" sz="2000" dirty="0"/>
              <a:t>Deadlocks</a:t>
            </a:r>
          </a:p>
          <a:p>
            <a:r>
              <a:rPr lang="en-US" sz="2400" dirty="0"/>
              <a:t>Requires synchronization</a:t>
            </a:r>
          </a:p>
          <a:p>
            <a:pPr lvl="1"/>
            <a:r>
              <a:rPr lang="en-US" sz="2000" dirty="0"/>
              <a:t>Locks for mutual exclusion (common, various flavors)</a:t>
            </a:r>
          </a:p>
          <a:p>
            <a:pPr lvl="1"/>
            <a:r>
              <a:rPr lang="en-US" sz="2000" dirty="0"/>
              <a:t>Other Synchronization Primitives: (see Grossman notes)</a:t>
            </a:r>
          </a:p>
          <a:p>
            <a:pPr lvl="2"/>
            <a:r>
              <a:rPr lang="en-US" sz="1600" dirty="0"/>
              <a:t>Reader/Writer Locks</a:t>
            </a:r>
          </a:p>
          <a:p>
            <a:pPr lvl="2"/>
            <a:r>
              <a:rPr lang="en-US" sz="1600" dirty="0"/>
              <a:t>Condition variables for signaling others </a:t>
            </a:r>
            <a:endParaRPr lang="en-US" sz="800" dirty="0"/>
          </a:p>
          <a:p>
            <a:r>
              <a:rPr lang="en-US" sz="2400" dirty="0"/>
              <a:t>Guidelines for correct use help avoid common pitfalls</a:t>
            </a:r>
            <a:endParaRPr lang="en-US" sz="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5182C-AA6E-2446-9C56-922AC59B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Stack Example (</a:t>
            </a:r>
            <a:r>
              <a:rPr lang="en-US" dirty="0" err="1"/>
              <a:t>pseudocode</a:t>
            </a:r>
            <a:r>
              <a:rPr lang="en-US" dirty="0"/>
              <a:t>)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1371600"/>
            <a:ext cx="7543800" cy="495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Stack</a:t>
            </a:r>
            <a:r>
              <a:rPr lang="en-US" sz="2000" b="1" kern="0" dirty="0">
                <a:latin typeface="Courier New" pitchFamily="49" charset="0"/>
              </a:rPr>
              <a:t>&lt;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&gt;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E[]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array</a:t>
            </a:r>
            <a:r>
              <a:rPr lang="en-US" sz="2000" b="1" kern="0" dirty="0">
                <a:latin typeface="Courier New" pitchFamily="49" charset="0"/>
              </a:rPr>
              <a:t> = (E[])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>
                <a:latin typeface="Courier New" pitchFamily="49" charset="0"/>
              </a:rPr>
              <a:t> Object[SIZE];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index</a:t>
            </a:r>
            <a:r>
              <a:rPr lang="en-US" sz="2000" b="1" kern="0" dirty="0">
                <a:latin typeface="Courier New" pitchFamily="49" charset="0"/>
              </a:rPr>
              <a:t> = -1;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</a:t>
            </a:r>
            <a:r>
              <a:rPr lang="en-US" sz="2000" b="1" kern="0" dirty="0" err="1">
                <a:latin typeface="Courier New" pitchFamily="49" charset="0"/>
              </a:rPr>
              <a:t>boolean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 { </a:t>
            </a: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  return</a:t>
            </a:r>
            <a:r>
              <a:rPr lang="en-US" sz="2000" b="1" kern="0" dirty="0">
                <a:latin typeface="Courier New" pitchFamily="49" charset="0"/>
              </a:rPr>
              <a:t> index==-1;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push</a:t>
            </a:r>
            <a:r>
              <a:rPr lang="en-US" sz="2000" b="1" kern="0" dirty="0">
                <a:latin typeface="Courier New" pitchFamily="49" charset="0"/>
              </a:rPr>
              <a:t>(E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array[++index] = </a:t>
            </a:r>
            <a:r>
              <a:rPr lang="en-US" sz="2000" b="1" kern="0" dirty="0" err="1">
                <a:latin typeface="Courier New" pitchFamily="49" charset="0"/>
              </a:rPr>
              <a:t>val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pop</a:t>
            </a:r>
            <a:r>
              <a:rPr lang="en-US" sz="2000" b="1" kern="0" dirty="0">
                <a:latin typeface="Courier New" pitchFamily="49" charset="0"/>
              </a:rPr>
              <a:t>()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	  if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StackEmptyException</a:t>
            </a:r>
            <a:r>
              <a:rPr lang="en-US" sz="2000" b="1" kern="0" dirty="0">
                <a:latin typeface="Courier New" pitchFamily="49" charset="0"/>
              </a:rPr>
              <a:t>();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array[index--];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03B05-37FF-5344-91A1-DF3EC828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Stack Example (</a:t>
            </a:r>
            <a:r>
              <a:rPr lang="en-US" dirty="0" err="1"/>
              <a:t>pseudocode</a:t>
            </a:r>
            <a:r>
              <a:rPr lang="en-US" dirty="0"/>
              <a:t>)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1371600"/>
            <a:ext cx="7543800" cy="495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Stack</a:t>
            </a:r>
            <a:r>
              <a:rPr lang="en-US" sz="2000" b="1" kern="0" dirty="0">
                <a:latin typeface="Courier New" pitchFamily="49" charset="0"/>
              </a:rPr>
              <a:t>&lt;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&gt;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E[]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array</a:t>
            </a:r>
            <a:r>
              <a:rPr lang="en-US" sz="2000" b="1" kern="0" dirty="0">
                <a:latin typeface="Courier New" pitchFamily="49" charset="0"/>
              </a:rPr>
              <a:t> = (E[])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>
                <a:latin typeface="Courier New" pitchFamily="49" charset="0"/>
              </a:rPr>
              <a:t> Object[SIZE];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index</a:t>
            </a:r>
            <a:r>
              <a:rPr lang="en-US" sz="2000" b="1" kern="0" dirty="0">
                <a:latin typeface="Courier New" pitchFamily="49" charset="0"/>
              </a:rPr>
              <a:t> = -1;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synchronized </a:t>
            </a:r>
            <a:r>
              <a:rPr lang="en-US" sz="2000" b="1" kern="0" dirty="0" err="1">
                <a:latin typeface="Courier New" pitchFamily="49" charset="0"/>
              </a:rPr>
              <a:t>boolean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 { </a:t>
            </a: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  return</a:t>
            </a:r>
            <a:r>
              <a:rPr lang="en-US" sz="2000" b="1" kern="0" dirty="0">
                <a:latin typeface="Courier New" pitchFamily="49" charset="0"/>
              </a:rPr>
              <a:t> index==-1;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push</a:t>
            </a:r>
            <a:r>
              <a:rPr lang="en-US" sz="2000" b="1" kern="0" dirty="0">
                <a:latin typeface="Courier New" pitchFamily="49" charset="0"/>
              </a:rPr>
              <a:t>(E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array[++index] = </a:t>
            </a:r>
            <a:r>
              <a:rPr lang="en-US" sz="2000" b="1" kern="0" dirty="0" err="1">
                <a:latin typeface="Courier New" pitchFamily="49" charset="0"/>
              </a:rPr>
              <a:t>val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pop</a:t>
            </a:r>
            <a:r>
              <a:rPr lang="en-US" sz="2000" b="1" kern="0" dirty="0">
                <a:latin typeface="Courier New" pitchFamily="49" charset="0"/>
              </a:rPr>
              <a:t>()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	  if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StackEmptyException</a:t>
            </a:r>
            <a:r>
              <a:rPr lang="en-US" sz="2000" b="1" kern="0" dirty="0">
                <a:latin typeface="Courier New" pitchFamily="49" charset="0"/>
              </a:rPr>
              <a:t>();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array[index--];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03B05-37FF-5344-91A1-DF3EC828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4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</a:t>
            </a:r>
            <a:r>
              <a:rPr lang="en-US" dirty="0">
                <a:solidFill>
                  <a:srgbClr val="FF0000"/>
                </a:solidFill>
              </a:rPr>
              <a:t>Race Condition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	but </a:t>
            </a:r>
            <a:r>
              <a:rPr lang="en-US" b="1" u="sng" dirty="0"/>
              <a:t>not</a:t>
            </a:r>
            <a:r>
              <a:rPr lang="en-US" dirty="0"/>
              <a:t> a </a:t>
            </a:r>
            <a:r>
              <a:rPr lang="en-US" dirty="0">
                <a:solidFill>
                  <a:schemeClr val="accent2"/>
                </a:solidFill>
              </a:rPr>
              <a:t>Data Race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371600"/>
            <a:ext cx="6400800" cy="472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Stack</a:t>
            </a:r>
            <a:r>
              <a:rPr lang="en-US" sz="2000" b="1" kern="0" dirty="0">
                <a:latin typeface="Courier New" pitchFamily="49" charset="0"/>
              </a:rPr>
              <a:t>&lt;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&gt;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…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state used by </a:t>
            </a:r>
            <a:r>
              <a:rPr lang="en-US" sz="2000" b="1" kern="0" dirty="0" err="1">
                <a:solidFill>
                  <a:srgbClr val="7030A0"/>
                </a:solidFill>
                <a:latin typeface="Courier New" pitchFamily="49" charset="0"/>
              </a:rPr>
              <a:t>isEmpty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, push, pop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synchronized </a:t>
            </a:r>
            <a:r>
              <a:rPr lang="en-US" sz="2000" b="1" kern="0" dirty="0" err="1">
                <a:latin typeface="Courier New" pitchFamily="49" charset="0"/>
              </a:rPr>
              <a:t>boolean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 { …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push</a:t>
            </a:r>
            <a:r>
              <a:rPr lang="en-US" sz="2000" b="1" kern="0" dirty="0">
                <a:latin typeface="Courier New" pitchFamily="49" charset="0"/>
              </a:rPr>
              <a:t>(E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b="1" kern="0" dirty="0">
                <a:latin typeface="Courier New" pitchFamily="49" charset="0"/>
              </a:rPr>
              <a:t>) { …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pop</a:t>
            </a:r>
            <a:r>
              <a:rPr lang="en-US" sz="2000" b="1" kern="0" dirty="0">
                <a:latin typeface="Courier New" pitchFamily="49" charset="0"/>
              </a:rPr>
              <a:t>() {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StackEmptyException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	  …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peek</a:t>
            </a:r>
            <a:r>
              <a:rPr lang="en-US" sz="2000" b="1" kern="0" dirty="0">
                <a:latin typeface="Courier New" pitchFamily="49" charset="0"/>
              </a:rPr>
              <a:t>() {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this is wrong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push(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1B138-D410-FB46-8783-7AAC6A60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i="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/>
              <a:t>, sequentially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91440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 sequential world, this code is of questionable </a:t>
            </a:r>
            <a:r>
              <a:rPr lang="en-US" i="1" dirty="0"/>
              <a:t>style</a:t>
            </a:r>
            <a:r>
              <a:rPr lang="en-US" dirty="0"/>
              <a:t>, but unquestionably </a:t>
            </a:r>
            <a:r>
              <a:rPr lang="en-US" i="1" dirty="0"/>
              <a:t>correct</a:t>
            </a:r>
          </a:p>
          <a:p>
            <a:endParaRPr lang="en-US" sz="1200" i="1" dirty="0"/>
          </a:p>
          <a:p>
            <a:r>
              <a:rPr lang="en-US" dirty="0"/>
              <a:t>The “algorithm” is the only way to write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/>
              <a:t> helper method if all you had was this interface: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0" y="3200400"/>
            <a:ext cx="64770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interface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Stack</a:t>
            </a:r>
            <a:r>
              <a:rPr lang="en-US" sz="2000" b="1" kern="0" dirty="0">
                <a:latin typeface="Courier New" pitchFamily="49" charset="0"/>
              </a:rPr>
              <a:t>&lt;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&gt;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boolean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push</a:t>
            </a:r>
            <a:r>
              <a:rPr lang="en-US" sz="2000" b="1" kern="0" dirty="0">
                <a:latin typeface="Courier New" pitchFamily="49" charset="0"/>
              </a:rPr>
              <a:t>(E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pop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1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C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static</a:t>
            </a:r>
            <a:r>
              <a:rPr lang="en-US" sz="2000" b="1" kern="0" dirty="0">
                <a:latin typeface="Courier New" pitchFamily="49" charset="0"/>
              </a:rPr>
              <a:t> &lt;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&gt; 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myPeek</a:t>
            </a:r>
            <a:r>
              <a:rPr lang="en-US" sz="2000" b="1" kern="0" dirty="0">
                <a:latin typeface="Courier New" pitchFamily="49" charset="0"/>
              </a:rPr>
              <a:t>(Stack&lt;E&gt;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s</a:t>
            </a:r>
            <a:r>
              <a:rPr lang="en-US" sz="2000" b="1" kern="0" dirty="0">
                <a:latin typeface="Courier New" pitchFamily="49" charset="0"/>
              </a:rPr>
              <a:t>){ </a:t>
            </a:r>
            <a:r>
              <a:rPr lang="en-US" sz="2000" b="1" i="1" kern="0" dirty="0">
                <a:latin typeface="Courier New" pitchFamily="49" charset="0"/>
              </a:rPr>
              <a:t>??? </a:t>
            </a: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066AB-F425-E04E-AFA6-A98163F4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7E7E7E"/>
      </a:lt2>
      <a:accent1>
        <a:srgbClr val="00CB97"/>
      </a:accent1>
      <a:accent2>
        <a:srgbClr val="3233CA"/>
      </a:accent2>
      <a:accent3>
        <a:srgbClr val="FCFCFC"/>
      </a:accent3>
      <a:accent4>
        <a:srgbClr val="000000"/>
      </a:accent4>
      <a:accent5>
        <a:srgbClr val="AAE1C9"/>
      </a:accent5>
      <a:accent6>
        <a:srgbClr val="2C2DB9"/>
      </a:accent6>
      <a:hlink>
        <a:srgbClr val="CBCCFF"/>
      </a:hlink>
      <a:folHlink>
        <a:srgbClr val="B0B0B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4964</Words>
  <Application>Microsoft Macintosh PowerPoint</Application>
  <PresentationFormat>Widescreen</PresentationFormat>
  <Paragraphs>935</Paragraphs>
  <Slides>55</Slides>
  <Notes>52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Courier New</vt:lpstr>
      <vt:lpstr>Franklin Gothic Book</vt:lpstr>
      <vt:lpstr>Franklin Gothic Medium</vt:lpstr>
      <vt:lpstr>Lucida Calligraphy</vt:lpstr>
      <vt:lpstr>Times New Roman</vt:lpstr>
      <vt:lpstr>Office Theme</vt:lpstr>
      <vt:lpstr>CSE 332: Data Structures &amp; Parallelism Lecture 17: Race Conditions &amp; Deadlock</vt:lpstr>
      <vt:lpstr>The Concurrency Part of this class</vt:lpstr>
      <vt:lpstr>Race Conditions</vt:lpstr>
      <vt:lpstr>Race Conditions:  Data Races vs. Bad Interleavings</vt:lpstr>
      <vt:lpstr>Data Races</vt:lpstr>
      <vt:lpstr>Stack Example (pseudocode)</vt:lpstr>
      <vt:lpstr>Stack Example (pseudocode)</vt:lpstr>
      <vt:lpstr>Example of a Race Condition,      but not a Data Race</vt:lpstr>
      <vt:lpstr>peek, sequentially speaking</vt:lpstr>
      <vt:lpstr>Problems with peek</vt:lpstr>
      <vt:lpstr>Example 1: peek and isEmpty</vt:lpstr>
      <vt:lpstr>Example 1: peek and isEmpty</vt:lpstr>
      <vt:lpstr>Example 2: peek and push</vt:lpstr>
      <vt:lpstr>Example 2: peek and push</vt:lpstr>
      <vt:lpstr>Example 2.5: peek and pop</vt:lpstr>
      <vt:lpstr>Example 4: peek and peek</vt:lpstr>
      <vt:lpstr>Example 4: peek and peek</vt:lpstr>
      <vt:lpstr>The fix</vt:lpstr>
      <vt:lpstr>How you might have written peek</vt:lpstr>
      <vt:lpstr>The wrong “fix”</vt:lpstr>
      <vt:lpstr>Why wrong?</vt:lpstr>
      <vt:lpstr>Recap: the distinction</vt:lpstr>
      <vt:lpstr>Getting it right</vt:lpstr>
      <vt:lpstr>Shared-Memory, Concurrent Programming   Conventional Wisdom</vt:lpstr>
      <vt:lpstr>3 choices</vt:lpstr>
      <vt:lpstr>1. Thread-local</vt:lpstr>
      <vt:lpstr>2. Immutable</vt:lpstr>
      <vt:lpstr>3. The rest: Keep it synchronized</vt:lpstr>
      <vt:lpstr>Consistent Locking</vt:lpstr>
      <vt:lpstr>Consistent Locking (continued)</vt:lpstr>
      <vt:lpstr>Lock granularity</vt:lpstr>
      <vt:lpstr>PowerPoint Presentation</vt:lpstr>
      <vt:lpstr>Example: Separate Chaining Hashtable</vt:lpstr>
      <vt:lpstr>Trade-offs</vt:lpstr>
      <vt:lpstr>Critical-section granularity</vt:lpstr>
      <vt:lpstr>Critical-section granularity</vt:lpstr>
      <vt:lpstr>Example 1: Critical-section granularity</vt:lpstr>
      <vt:lpstr>Example 2: Critical-section granularity</vt:lpstr>
      <vt:lpstr>Example 2: Critical-section granularity</vt:lpstr>
      <vt:lpstr>Example 3: Critical-section granularity</vt:lpstr>
      <vt:lpstr>Example 3: Critical-section granularity</vt:lpstr>
      <vt:lpstr>Atomicity</vt:lpstr>
      <vt:lpstr>Don’t roll your own</vt:lpstr>
      <vt:lpstr>Deadlock</vt:lpstr>
      <vt:lpstr>Motivating Deadlock Issues</vt:lpstr>
      <vt:lpstr>Motivating Deadlock Issues</vt:lpstr>
      <vt:lpstr>The Deadlock</vt:lpstr>
      <vt:lpstr>Another presentation: The Dining Philosophers</vt:lpstr>
      <vt:lpstr>Deadlock, in general</vt:lpstr>
      <vt:lpstr>Back to our example</vt:lpstr>
      <vt:lpstr>Ordering locks</vt:lpstr>
      <vt:lpstr>Aside: Another example StringBuffer</vt:lpstr>
      <vt:lpstr>Aside: Two problems with StringBuffer</vt:lpstr>
      <vt:lpstr>Perspective</vt:lpstr>
      <vt:lpstr>Concurrency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2</cp:revision>
  <cp:lastPrinted>2022-08-03T07:21:46Z</cp:lastPrinted>
  <dcterms:created xsi:type="dcterms:W3CDTF">2021-11-15T03:16:16Z</dcterms:created>
  <dcterms:modified xsi:type="dcterms:W3CDTF">2022-08-03T07:21:52Z</dcterms:modified>
</cp:coreProperties>
</file>