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3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4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3" r:id="rId3"/>
    <p:sldId id="295" r:id="rId4"/>
    <p:sldId id="257" r:id="rId5"/>
    <p:sldId id="293" r:id="rId6"/>
    <p:sldId id="326" r:id="rId7"/>
    <p:sldId id="358" r:id="rId8"/>
    <p:sldId id="357" r:id="rId9"/>
    <p:sldId id="299" r:id="rId10"/>
    <p:sldId id="328" r:id="rId11"/>
    <p:sldId id="378" r:id="rId12"/>
    <p:sldId id="265" r:id="rId13"/>
    <p:sldId id="371" r:id="rId14"/>
    <p:sldId id="370" r:id="rId15"/>
    <p:sldId id="266" r:id="rId16"/>
    <p:sldId id="267" r:id="rId17"/>
    <p:sldId id="269" r:id="rId18"/>
    <p:sldId id="331" r:id="rId19"/>
    <p:sldId id="375" r:id="rId20"/>
    <p:sldId id="376" r:id="rId21"/>
    <p:sldId id="377" r:id="rId22"/>
    <p:sldId id="268" r:id="rId23"/>
    <p:sldId id="335" r:id="rId24"/>
    <p:sldId id="379" r:id="rId25"/>
    <p:sldId id="362" r:id="rId26"/>
    <p:sldId id="272" r:id="rId27"/>
    <p:sldId id="337" r:id="rId28"/>
    <p:sldId id="339" r:id="rId29"/>
    <p:sldId id="275" r:id="rId30"/>
    <p:sldId id="340" r:id="rId31"/>
    <p:sldId id="283" r:id="rId32"/>
    <p:sldId id="284" r:id="rId33"/>
    <p:sldId id="364" r:id="rId34"/>
    <p:sldId id="353" r:id="rId35"/>
    <p:sldId id="365" r:id="rId36"/>
    <p:sldId id="366" r:id="rId37"/>
    <p:sldId id="345" r:id="rId38"/>
    <p:sldId id="346" r:id="rId39"/>
    <p:sldId id="347" r:id="rId40"/>
    <p:sldId id="348" r:id="rId41"/>
    <p:sldId id="349" r:id="rId42"/>
    <p:sldId id="35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3EA"/>
    <a:srgbClr val="FFFF9A"/>
    <a:srgbClr val="CBCCFF"/>
    <a:srgbClr val="9ACDFF"/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9DE6D-05BA-9347-A71B-F67D3CD14F53}" v="180" dt="2022-08-01T16:22:45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7"/>
    <p:restoredTop sz="79707"/>
  </p:normalViewPr>
  <p:slideViewPr>
    <p:cSldViewPr snapToGrid="0">
      <p:cViewPr varScale="1">
        <p:scale>
          <a:sx n="108" d="100"/>
          <a:sy n="108" d="100"/>
        </p:scale>
        <p:origin x="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4A25C559-8B85-4698-A85A-80139EDD4697}"/>
    <pc:docChg chg="custSel addSld modSld">
      <pc:chgData name="Arthur Liu" userId="57266d67-1d41-4103-859a-8797e8098ce0" providerId="ADAL" clId="{4A25C559-8B85-4698-A85A-80139EDD4697}" dt="2022-07-01T17:43:34.052" v="181"/>
      <pc:docMkLst>
        <pc:docMk/>
      </pc:docMkLst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BC146EA3-AF48-440C-883D-3958AAC16CAF}"/>
    <pc:docChg chg="modSld">
      <pc:chgData name="Arthur Liu" userId="57266d67-1d41-4103-859a-8797e8098ce0" providerId="ADAL" clId="{BC146EA3-AF48-440C-883D-3958AAC16CAF}" dt="2022-07-11T17:41:07.002" v="1"/>
      <pc:docMkLst>
        <pc:docMk/>
      </pc:docMkLst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89194484-1D94-4FEF-8EC2-8DB9A3E7EE66}"/>
    <pc:docChg chg="custSel addSld modSld">
      <pc:chgData name="Arthur Liu" userId="57266d67-1d41-4103-859a-8797e8098ce0" providerId="ADAL" clId="{89194484-1D94-4FEF-8EC2-8DB9A3E7EE66}" dt="2022-07-08T17:40:51.435" v="188"/>
      <pc:docMkLst>
        <pc:docMk/>
      </pc:docMkLst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778929904" sldId="256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3AEB7901-0369-4E0E-B27B-6F86273AD5C6}"/>
    <pc:docChg chg="custSel addSld modSld">
      <pc:chgData name="Arthur Liu" userId="57266d67-1d41-4103-859a-8797e8098ce0" providerId="ADAL" clId="{3AEB7901-0369-4E0E-B27B-6F86273AD5C6}" dt="2022-07-20T17:41:59.097" v="529"/>
      <pc:docMkLst>
        <pc:docMk/>
      </pc:docMkLst>
      <pc:sldChg chg="addSp modSp">
        <pc:chgData name="Arthur Liu" userId="57266d67-1d41-4103-859a-8797e8098ce0" providerId="ADAL" clId="{3AEB7901-0369-4E0E-B27B-6F86273AD5C6}" dt="2022-07-20T07:00:15.343" v="2" actId="1076"/>
        <pc:sldMkLst>
          <pc:docMk/>
          <pc:sldMk cId="778929904" sldId="256"/>
        </pc:sldMkLst>
        <pc:picChg chg="add mod">
          <ac:chgData name="Arthur Liu" userId="57266d67-1d41-4103-859a-8797e8098ce0" providerId="ADAL" clId="{3AEB7901-0369-4E0E-B27B-6F86273AD5C6}" dt="2022-07-20T07:00:15.343" v="2" actId="1076"/>
          <ac:picMkLst>
            <pc:docMk/>
            <pc:sldMk cId="778929904" sldId="256"/>
            <ac:picMk id="1026" creationId="{F9340E95-AEC2-4A43-BD44-C13D91DE4F7E}"/>
          </ac:picMkLst>
        </pc:pic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37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37"/>
            <ac:inkMk id="2" creationId="{4683E94B-D197-4394-86B5-E8BE10172566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38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38"/>
            <ac:inkMk id="2" creationId="{7079447C-D9D1-42BF-B543-3A0C8D5F0B5E}"/>
          </ac:inkMkLst>
        </pc:inkChg>
      </pc:sldChg>
    </pc:docChg>
  </pc:docChgLst>
  <pc:docChgLst>
    <pc:chgData name="Arthur Liu" userId="57266d67-1d41-4103-859a-8797e8098ce0" providerId="ADAL" clId="{B0C41F1F-8770-FB4B-B803-F03DED86A986}"/>
    <pc:docChg chg="undo custSel addSld delSld modSld">
      <pc:chgData name="Arthur Liu" userId="57266d67-1d41-4103-859a-8797e8098ce0" providerId="ADAL" clId="{B0C41F1F-8770-FB4B-B803-F03DED86A986}" dt="2022-07-06T08:48:16.001" v="3646" actId="1076"/>
      <pc:docMkLst>
        <pc:docMk/>
      </pc:docMkLst>
      <pc:sldChg chg="addSp delSp modSp mod">
        <pc:chgData name="Arthur Liu" userId="57266d67-1d41-4103-859a-8797e8098ce0" providerId="ADAL" clId="{B0C41F1F-8770-FB4B-B803-F03DED86A986}" dt="2022-07-06T08:44:34.518" v="3644"/>
        <pc:sldMkLst>
          <pc:docMk/>
          <pc:sldMk cId="778929904" sldId="256"/>
        </pc:sldMkLst>
        <pc:spChg chg="mod">
          <ac:chgData name="Arthur Liu" userId="57266d67-1d41-4103-859a-8797e8098ce0" providerId="ADAL" clId="{B0C41F1F-8770-FB4B-B803-F03DED86A986}" dt="2022-07-05T22:44:46.164" v="39" actId="1076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4" creationId="{CD0DA786-A5A7-A243-B636-0A58627F1F84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5" creationId="{F39642EC-19F7-804B-B97A-C4759BCC2B3F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6" creationId="{B8379F65-4AF1-77EC-99B7-4DEAB3896243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7" creationId="{048D10A0-3361-7045-989D-EE595C6C9D2C}"/>
          </ac:spMkLst>
        </pc:spChg>
        <pc:picChg chg="del">
          <ac:chgData name="Arthur Liu" userId="57266d67-1d41-4103-859a-8797e8098ce0" providerId="ADAL" clId="{B0C41F1F-8770-FB4B-B803-F03DED86A986}" dt="2022-07-05T22:44:44.094" v="38" actId="478"/>
          <ac:picMkLst>
            <pc:docMk/>
            <pc:sldMk cId="778929904" sldId="256"/>
            <ac:picMk id="5" creationId="{1D1B322D-FEDC-484E-9F94-046269B9BF11}"/>
          </ac:picMkLst>
        </pc:picChg>
      </pc:sldChg>
    </pc:docChg>
  </pc:docChgLst>
  <pc:docChgLst>
    <pc:chgData name="Arthur Liu" userId="57266d67-1d41-4103-859a-8797e8098ce0" providerId="ADAL" clId="{E7480EF7-35B6-6948-8A4D-4ACA8A7451F0}"/>
    <pc:docChg chg="undo redo custSel addSld delSld modSld sldOrd">
      <pc:chgData name="Arthur Liu" userId="57266d67-1d41-4103-859a-8797e8098ce0" providerId="ADAL" clId="{E7480EF7-35B6-6948-8A4D-4ACA8A7451F0}" dt="2022-07-25T08:40:37.246" v="2617" actId="20577"/>
      <pc:docMkLst>
        <pc:docMk/>
      </pc:docMkLst>
      <pc:sldChg chg="addSp delSp modSp mod">
        <pc:chgData name="Arthur Liu" userId="57266d67-1d41-4103-859a-8797e8098ce0" providerId="ADAL" clId="{E7480EF7-35B6-6948-8A4D-4ACA8A7451F0}" dt="2022-07-25T08:14:47.418" v="2442" actId="20577"/>
        <pc:sldMkLst>
          <pc:docMk/>
          <pc:sldMk cId="778929904" sldId="256"/>
        </pc:sldMkLst>
        <pc:spChg chg="mod">
          <ac:chgData name="Arthur Liu" userId="57266d67-1d41-4103-859a-8797e8098ce0" providerId="ADAL" clId="{E7480EF7-35B6-6948-8A4D-4ACA8A7451F0}" dt="2022-07-25T08:14:47.418" v="244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5" creationId="{AB09A21A-A4A7-4445-8165-D92AB7AC2D1D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6" creationId="{B1847AB2-E715-C64B-8D09-0CE7F2CC95A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E7480EF7-35B6-6948-8A4D-4ACA8A7451F0}" dt="2022-07-25T07:11:28.520" v="1995" actId="1076"/>
          <ac:picMkLst>
            <pc:docMk/>
            <pc:sldMk cId="778929904" sldId="256"/>
            <ac:picMk id="1026" creationId="{555D666A-0881-A24F-81C1-E0B6ACADF552}"/>
          </ac:picMkLst>
        </pc:picChg>
        <pc:picChg chg="add del mod">
          <ac:chgData name="Arthur Liu" userId="57266d67-1d41-4103-859a-8797e8098ce0" providerId="ADAL" clId="{E7480EF7-35B6-6948-8A4D-4ACA8A7451F0}" dt="2022-07-25T07:10:47.665" v="1990" actId="478"/>
          <ac:picMkLst>
            <pc:docMk/>
            <pc:sldMk cId="778929904" sldId="256"/>
            <ac:picMk id="5122" creationId="{25E5888D-5FB7-E944-8838-BEDEA47C0CAB}"/>
          </ac:picMkLst>
        </pc:picChg>
        <pc:picChg chg="del">
          <ac:chgData name="Arthur Liu" userId="57266d67-1d41-4103-859a-8797e8098ce0" providerId="ADAL" clId="{E7480EF7-35B6-6948-8A4D-4ACA8A7451F0}" dt="2022-07-25T04:16:08.467" v="686" actId="478"/>
          <ac:picMkLst>
            <pc:docMk/>
            <pc:sldMk cId="778929904" sldId="256"/>
            <ac:picMk id="5122" creationId="{91025BE8-7CFD-6B4B-B350-4A6F1CEC2D17}"/>
          </ac:picMkLst>
        </pc:pic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39"/>
        </pc:sldMkLst>
        <pc:spChg chg="mod">
          <ac:chgData name="Arthur Liu" userId="57266d67-1d41-4103-859a-8797e8098ce0" providerId="ADAL" clId="{E7480EF7-35B6-6948-8A4D-4ACA8A7451F0}" dt="2022-07-25T06:08:51.459" v="1412" actId="207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9:34.404" v="1180" actId="478"/>
          <ac:spMkLst>
            <pc:docMk/>
            <pc:sldMk cId="0" sldId="339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9:35.160" v="1181" actId="478"/>
          <ac:spMkLst>
            <pc:docMk/>
            <pc:sldMk cId="0" sldId="339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9"/>
            <ac:spMk id="6" creationId="{413F54A0-0D78-824A-96DD-266807DD4452}"/>
          </ac:spMkLst>
        </pc:spChg>
        <pc:spChg chg="del mod">
          <ac:chgData name="Arthur Liu" userId="57266d67-1d41-4103-859a-8797e8098ce0" providerId="ADAL" clId="{E7480EF7-35B6-6948-8A4D-4ACA8A7451F0}" dt="2022-07-25T05:39:30.088" v="1177" actId="478"/>
          <ac:spMkLst>
            <pc:docMk/>
            <pc:sldMk cId="0" sldId="339"/>
            <ac:spMk id="7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5:39:37.225" v="1182" actId="113"/>
          <ac:spMkLst>
            <pc:docMk/>
            <pc:sldMk cId="0" sldId="339"/>
            <ac:spMk id="8" creationId="{42411F12-0E85-4841-A27E-E47AD1FE5342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9"/>
            <ac:spMk id="9" creationId="{1D6ACF38-0AD7-3345-BA9C-1D059861A6ED}"/>
          </ac:spMkLst>
        </pc:spChg>
      </pc:sldChg>
    </pc:docChg>
  </pc:docChgLst>
  <pc:docChgLst>
    <pc:chgData name="Arthur Liu" userId="57266d67-1d41-4103-859a-8797e8098ce0" providerId="ADAL" clId="{4EC16DF3-C4C9-134A-8346-032C3FAAAD14}"/>
    <pc:docChg chg="undo redo custSel addSld delSld modSld sldOrd modNotesMaster modHandout">
      <pc:chgData name="Arthur Liu" userId="57266d67-1d41-4103-859a-8797e8098ce0" providerId="ADAL" clId="{4EC16DF3-C4C9-134A-8346-032C3FAAAD14}" dt="2022-07-12T22:33:20.667" v="6679" actId="14100"/>
      <pc:docMkLst>
        <pc:docMk/>
      </pc:docMkLst>
      <pc:sldChg chg="addSp delSp modSp mod">
        <pc:chgData name="Arthur Liu" userId="57266d67-1d41-4103-859a-8797e8098ce0" providerId="ADAL" clId="{4EC16DF3-C4C9-134A-8346-032C3FAAAD14}" dt="2022-07-11T01:33:35.003" v="5952" actId="1076"/>
        <pc:sldMkLst>
          <pc:docMk/>
          <pc:sldMk cId="778929904" sldId="256"/>
        </pc:sldMkLst>
        <pc:spChg chg="mod">
          <ac:chgData name="Arthur Liu" userId="57266d67-1d41-4103-859a-8797e8098ce0" providerId="ADAL" clId="{4EC16DF3-C4C9-134A-8346-032C3FAAAD14}" dt="2022-07-10T19:37:24.761" v="998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5" creationId="{F39642EC-19F7-804B-B97A-C4759BCC2B3F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6" creationId="{70168CF0-87C4-3A4C-9439-E2CC38C76F75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7" creationId="{048D10A0-3361-7045-989D-EE595C6C9D2C}"/>
          </ac:spMkLst>
        </pc:spChg>
        <pc:picChg chg="add mod">
          <ac:chgData name="Arthur Liu" userId="57266d67-1d41-4103-859a-8797e8098ce0" providerId="ADAL" clId="{4EC16DF3-C4C9-134A-8346-032C3FAAAD14}" dt="2022-07-11T01:33:35.003" v="5952" actId="1076"/>
          <ac:picMkLst>
            <pc:docMk/>
            <pc:sldMk cId="778929904" sldId="256"/>
            <ac:picMk id="1026" creationId="{D1FA5324-10D0-514F-A22E-5BB0A0630292}"/>
          </ac:picMkLst>
        </pc:picChg>
        <pc:inkChg chg="del">
          <ac:chgData name="Arthur Liu" userId="57266d67-1d41-4103-859a-8797e8098ce0" providerId="ADAL" clId="{4EC16DF3-C4C9-134A-8346-032C3FAAAD14}" dt="2022-07-10T04:56:30.058" v="14" actId="478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2DC004E5-BEA6-C042-93B8-EAD636703E36}"/>
    <pc:docChg chg="undo redo custSel addSld delSld modSld sldOrd">
      <pc:chgData name="Arthur Liu" userId="57266d67-1d41-4103-859a-8797e8098ce0" providerId="ADAL" clId="{2DC004E5-BEA6-C042-93B8-EAD636703E36}" dt="2022-07-27T05:14:47.397" v="1904" actId="20577"/>
      <pc:docMkLst>
        <pc:docMk/>
      </pc:docMkLst>
      <pc:sldChg chg="addSp delSp modSp mod">
        <pc:chgData name="Arthur Liu" userId="57266d67-1d41-4103-859a-8797e8098ce0" providerId="ADAL" clId="{2DC004E5-BEA6-C042-93B8-EAD636703E36}" dt="2022-07-27T04:30:51.350" v="812" actId="1076"/>
        <pc:sldMkLst>
          <pc:docMk/>
          <pc:sldMk cId="778929904" sldId="256"/>
        </pc:sldMkLst>
        <pc:spChg chg="mod">
          <ac:chgData name="Arthur Liu" userId="57266d67-1d41-4103-859a-8797e8098ce0" providerId="ADAL" clId="{2DC004E5-BEA6-C042-93B8-EAD636703E36}" dt="2022-07-26T21:51:25.398" v="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2DC004E5-BEA6-C042-93B8-EAD636703E36}" dt="2022-07-27T04:30:51.350" v="812" actId="1076"/>
          <ac:picMkLst>
            <pc:docMk/>
            <pc:sldMk cId="778929904" sldId="256"/>
            <ac:picMk id="1026" creationId="{27094318-FB68-BD46-8109-29B338B776F0}"/>
          </ac:picMkLst>
        </pc:picChg>
        <pc:picChg chg="del">
          <ac:chgData name="Arthur Liu" userId="57266d67-1d41-4103-859a-8797e8098ce0" providerId="ADAL" clId="{2DC004E5-BEA6-C042-93B8-EAD636703E36}" dt="2022-07-27T00:41:13.632" v="98" actId="478"/>
          <ac:picMkLst>
            <pc:docMk/>
            <pc:sldMk cId="778929904" sldId="256"/>
            <ac:picMk id="1026" creationId="{555D666A-0881-A24F-81C1-E0B6ACADF552}"/>
          </ac:picMkLst>
        </pc:picChg>
      </pc:sldChg>
      <pc:sldChg chg="del">
        <pc:chgData name="Arthur Liu" userId="57266d67-1d41-4103-859a-8797e8098ce0" providerId="ADAL" clId="{2DC004E5-BEA6-C042-93B8-EAD636703E36}" dt="2022-07-26T23:39:33.807" v="8" actId="2696"/>
        <pc:sldMkLst>
          <pc:docMk/>
          <pc:sldMk cId="3157875752" sldId="295"/>
        </pc:sldMkLst>
      </pc:sldChg>
      <pc:sldChg chg="add del modTransition">
        <pc:chgData name="Arthur Liu" userId="57266d67-1d41-4103-859a-8797e8098ce0" providerId="ADAL" clId="{2DC004E5-BEA6-C042-93B8-EAD636703E36}" dt="2022-07-27T00:29:01.044" v="53" actId="2696"/>
        <pc:sldMkLst>
          <pc:docMk/>
          <pc:sldMk cId="0" sldId="332"/>
        </pc:sldMkLst>
      </pc:sldChg>
      <pc:sldChg chg="delSp modSp add del mod modTransition modAnim modNotesTx">
        <pc:chgData name="Arthur Liu" userId="57266d67-1d41-4103-859a-8797e8098ce0" providerId="ADAL" clId="{2DC004E5-BEA6-C042-93B8-EAD636703E36}" dt="2022-07-27T05:11:05.306" v="1396" actId="20577"/>
        <pc:sldMkLst>
          <pc:docMk/>
          <pc:sldMk cId="0" sldId="333"/>
        </pc:sldMkLst>
        <pc:spChg chg="mod">
          <ac:chgData name="Arthur Liu" userId="57266d67-1d41-4103-859a-8797e8098ce0" providerId="ADAL" clId="{2DC004E5-BEA6-C042-93B8-EAD636703E36}" dt="2022-07-27T00:43:13.963" v="120" actId="14100"/>
          <ac:spMkLst>
            <pc:docMk/>
            <pc:sldMk cId="0" sldId="333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0" sldId="333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3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7"/>
        </pc:sldMkLst>
        <pc:spChg chg="mod">
          <ac:chgData name="Arthur Liu" userId="57266d67-1d41-4103-859a-8797e8098ce0" providerId="ADAL" clId="{2DC004E5-BEA6-C042-93B8-EAD636703E36}" dt="2022-07-27T00:45:43.455" v="170" actId="14100"/>
          <ac:spMkLst>
            <pc:docMk/>
            <pc:sldMk cId="0" sldId="337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9:25.814" v="177" actId="14100"/>
          <ac:spMkLst>
            <pc:docMk/>
            <pc:sldMk cId="0" sldId="337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7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8"/>
        </pc:sldMkLst>
        <pc:spChg chg="mod">
          <ac:chgData name="Arthur Liu" userId="57266d67-1d41-4103-859a-8797e8098ce0" providerId="ADAL" clId="{2DC004E5-BEA6-C042-93B8-EAD636703E36}" dt="2022-07-27T00:49:33.823" v="178" actId="14100"/>
          <ac:spMkLst>
            <pc:docMk/>
            <pc:sldMk cId="0" sldId="338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56:17.562" v="517" actId="27636"/>
          <ac:spMkLst>
            <pc:docMk/>
            <pc:sldMk cId="0" sldId="338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8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9"/>
        </pc:sldMkLst>
        <pc:spChg chg="mod">
          <ac:chgData name="Arthur Liu" userId="57266d67-1d41-4103-859a-8797e8098ce0" providerId="ADAL" clId="{2DC004E5-BEA6-C042-93B8-EAD636703E36}" dt="2022-07-27T00:57:17.147" v="530" actId="14100"/>
          <ac:spMkLst>
            <pc:docMk/>
            <pc:sldMk cId="0" sldId="339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9"/>
            <ac:spMk id="8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554566579" sldId="355"/>
        </pc:sldMkLst>
      </pc:sldChg>
    </pc:docChg>
  </pc:docChgLst>
  <pc:docChgLst>
    <pc:chgData name="Arthur Liu" userId="57266d67-1d41-4103-859a-8797e8098ce0" providerId="ADAL" clId="{0810FF67-0BBF-A940-8810-4BAB564814B2}"/>
    <pc:docChg chg="undo redo custSel addSld delSld modSld modNotesMaster modHandout">
      <pc:chgData name="Arthur Liu" userId="57266d67-1d41-4103-859a-8797e8098ce0" providerId="ADAL" clId="{0810FF67-0BBF-A940-8810-4BAB564814B2}" dt="2022-07-20T07:52:42.838" v="906"/>
      <pc:docMkLst>
        <pc:docMk/>
      </pc:docMkLst>
      <pc:sldChg chg="delSp modSp mod delAnim">
        <pc:chgData name="Arthur Liu" userId="57266d67-1d41-4103-859a-8797e8098ce0" providerId="ADAL" clId="{0810FF67-0BBF-A940-8810-4BAB564814B2}" dt="2022-07-20T04:47:34.226" v="279" actId="6549"/>
        <pc:sldMkLst>
          <pc:docMk/>
          <pc:sldMk cId="778929904" sldId="256"/>
        </pc:sldMkLst>
        <pc:spChg chg="mod">
          <ac:chgData name="Arthur Liu" userId="57266d67-1d41-4103-859a-8797e8098ce0" providerId="ADAL" clId="{0810FF67-0BBF-A940-8810-4BAB564814B2}" dt="2022-07-20T04:47:34.226" v="279" actId="6549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0810FF67-0BBF-A940-8810-4BAB564814B2}" dt="2022-07-19T22:42:27.216" v="4" actId="478"/>
          <ac:picMkLst>
            <pc:docMk/>
            <pc:sldMk cId="778929904" sldId="256"/>
            <ac:picMk id="5" creationId="{5831C560-BE76-D249-8632-AD9999E16F9E}"/>
          </ac:picMkLst>
        </pc:picChg>
      </pc:sldChg>
      <pc:sldChg chg="addSp delSp modSp 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3"/>
        </pc:sldMkLst>
        <pc:spChg chg="add mod">
          <ac:chgData name="Arthur Liu" userId="57266d67-1d41-4103-859a-8797e8098ce0" providerId="ADAL" clId="{0810FF67-0BBF-A940-8810-4BAB564814B2}" dt="2022-07-20T02:56:47.300" v="56"/>
          <ac:spMkLst>
            <pc:docMk/>
            <pc:sldMk cId="0" sldId="333"/>
            <ac:spMk id="8" creationId="{7A236404-DCF2-3B48-BF38-888D02ECE0F2}"/>
          </ac:spMkLst>
        </pc:spChg>
        <pc:spChg chg="del mod">
          <ac:chgData name="Arthur Liu" userId="57266d67-1d41-4103-859a-8797e8098ce0" providerId="ADAL" clId="{0810FF67-0BBF-A940-8810-4BAB564814B2}" dt="2022-07-20T02:56:47.008" v="55" actId="478"/>
          <ac:spMkLst>
            <pc:docMk/>
            <pc:sldMk cId="0" sldId="333"/>
            <ac:spMk id="9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7"/>
        </pc:sldMkLst>
        <pc:spChg chg="mod">
          <ac:chgData name="Arthur Liu" userId="57266d67-1d41-4103-859a-8797e8098ce0" providerId="ADAL" clId="{0810FF67-0BBF-A940-8810-4BAB564814B2}" dt="2022-07-20T05:34:16.816" v="607" actId="20577"/>
          <ac:spMkLst>
            <pc:docMk/>
            <pc:sldMk cId="0" sldId="337"/>
            <ac:spMk id="3" creationId="{00000000-0000-0000-0000-000000000000}"/>
          </ac:spMkLst>
        </pc:spChg>
      </pc:sldChg>
      <pc:sldChg chg="ad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8"/>
        </pc:sldMkLst>
      </pc:sldChg>
    </pc:docChg>
  </pc:docChgLst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0B65341E-65D3-437C-AC6A-1FE5A36CDEE6}"/>
    <pc:docChg chg="modSld">
      <pc:chgData name="Arthur Liu" userId="57266d67-1d41-4103-859a-8797e8098ce0" providerId="ADAL" clId="{0B65341E-65D3-437C-AC6A-1FE5A36CDEE6}" dt="2022-07-29T17:41:08.474" v="1"/>
      <pc:docMkLst>
        <pc:docMk/>
      </pc:docMkLst>
      <pc:sldChg chg="addSp">
        <pc:chgData name="Arthur Liu" userId="57266d67-1d41-4103-859a-8797e8098ce0" providerId="ADAL" clId="{0B65341E-65D3-437C-AC6A-1FE5A36CDEE6}" dt="2022-07-29T16:40:35.544" v="0"/>
        <pc:sldMkLst>
          <pc:docMk/>
          <pc:sldMk cId="778929904" sldId="256"/>
        </pc:sldMkLst>
        <pc:inkChg chg="add">
          <ac:chgData name="Arthur Liu" userId="57266d67-1d41-4103-859a-8797e8098ce0" providerId="ADAL" clId="{0B65341E-65D3-437C-AC6A-1FE5A36CDEE6}" dt="2022-07-29T16:40:35.544" v="0"/>
          <ac:inkMkLst>
            <pc:docMk/>
            <pc:sldMk cId="778929904" sldId="256"/>
            <ac:inkMk id="6" creationId="{9127C0C6-854B-4B0E-9E8F-81A986E48DC8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3157875752" sldId="295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3157875752" sldId="295"/>
            <ac:inkMk id="4" creationId="{6AE57160-89C7-4ACA-AA90-89E2306B9E5B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0" sldId="324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0" sldId="324"/>
            <ac:inkMk id="4" creationId="{4F1EBC0F-104E-4C20-8042-6776EB66E44D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4094898392" sldId="354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4094898392" sldId="354"/>
            <ac:inkMk id="2" creationId="{0F5E836A-3CE9-4A1E-BCEC-0BDF26AEBD7F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2510701044" sldId="356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2510701044" sldId="356"/>
            <ac:inkMk id="2" creationId="{FBBF2BEE-E7BA-4A4F-812F-83DB46B9EC75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4204345188" sldId="366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4204345188" sldId="366"/>
            <ac:inkMk id="2" creationId="{727C19F4-D2F0-46A4-B98C-8C15A3728432}"/>
          </ac:inkMkLst>
        </pc:inkChg>
      </pc:sldChg>
    </pc:docChg>
  </pc:docChgLst>
  <pc:docChgLst>
    <pc:chgData name="Arthur Liu" userId="57266d67-1d41-4103-859a-8797e8098ce0" providerId="ADAL" clId="{E900D44F-5D69-5640-9385-4F41FC6AEA46}"/>
    <pc:docChg chg="undo redo custSel addSld delSld modSld sldOrd">
      <pc:chgData name="Arthur Liu" userId="57266d67-1d41-4103-859a-8797e8098ce0" providerId="ADAL" clId="{E900D44F-5D69-5640-9385-4F41FC6AEA46}" dt="2022-07-22T16:41:16.579" v="4325" actId="14100"/>
      <pc:docMkLst>
        <pc:docMk/>
      </pc:docMkLst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778929904" sldId="256"/>
        </pc:sldMkLst>
        <pc:spChg chg="mod">
          <ac:chgData name="Arthur Liu" userId="57266d67-1d41-4103-859a-8797e8098ce0" providerId="ADAL" clId="{E900D44F-5D69-5640-9385-4F41FC6AEA46}" dt="2022-07-21T21:10:18.981" v="6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778929904" sldId="256"/>
            <ac:spMk id="5" creationId="{AB09A21A-A4A7-4445-8165-D92AB7AC2D1D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778929904" sldId="256"/>
            <ac:spMk id="6" creationId="{70168CF0-87C4-3A4C-9439-E2CC38C76F75}"/>
          </ac:spMkLst>
        </pc:spChg>
        <pc:picChg chg="del">
          <ac:chgData name="Arthur Liu" userId="57266d67-1d41-4103-859a-8797e8098ce0" providerId="ADAL" clId="{E900D44F-5D69-5640-9385-4F41FC6AEA46}" dt="2022-07-21T21:10:07.113" v="2" actId="478"/>
          <ac:picMkLst>
            <pc:docMk/>
            <pc:sldMk cId="778929904" sldId="256"/>
            <ac:picMk id="1026" creationId="{F9340E95-AEC2-4A43-BD44-C13D91DE4F7E}"/>
          </ac:picMkLst>
        </pc:picChg>
        <pc:picChg chg="add mod">
          <ac:chgData name="Arthur Liu" userId="57266d67-1d41-4103-859a-8797e8098ce0" providerId="ADAL" clId="{E900D44F-5D69-5640-9385-4F41FC6AEA46}" dt="2022-07-22T06:19:28.293" v="3169" actId="1076"/>
          <ac:picMkLst>
            <pc:docMk/>
            <pc:sldMk cId="778929904" sldId="256"/>
            <ac:picMk id="5122" creationId="{91025BE8-7CFD-6B4B-B350-4A6F1CEC2D17}"/>
          </ac:picMkLst>
        </pc:picChg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3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7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8"/>
        </pc:sldMkLst>
      </pc:sldChg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645FE0B8-D34A-420A-A00D-8227D77358DD}"/>
    <pc:docChg chg="undo custSel addSld modSld">
      <pc:chgData name="Arthur Liu" userId="57266d67-1d41-4103-859a-8797e8098ce0" providerId="ADAL" clId="{645FE0B8-D34A-420A-A00D-8227D77358DD}" dt="2022-07-15T17:40:13.028" v="708"/>
      <pc:docMkLst>
        <pc:docMk/>
      </pc:docMkLst>
    </pc:docChg>
  </pc:docChgLst>
  <pc:docChgLst>
    <pc:chgData name="Arthur Liu" userId="57266d67-1d41-4103-859a-8797e8098ce0" providerId="ADAL" clId="{15D06B18-61CE-4DDB-B9CD-D58AA2D79E0B}"/>
    <pc:docChg chg="modSld">
      <pc:chgData name="Arthur Liu" userId="57266d67-1d41-4103-859a-8797e8098ce0" providerId="ADAL" clId="{15D06B18-61CE-4DDB-B9CD-D58AA2D79E0B}" dt="2022-07-27T17:37:04.651" v="1"/>
      <pc:docMkLst>
        <pc:docMk/>
      </pc:docMkLst>
    </pc:docChg>
  </pc:docChgLst>
  <pc:docChgLst>
    <pc:chgData name="Arthur Liu" userId="57266d67-1d41-4103-859a-8797e8098ce0" providerId="ADAL" clId="{07A3230C-445A-4B01-A8F5-A99BCDE980E8}"/>
    <pc:docChg chg="modSld">
      <pc:chgData name="Arthur Liu" userId="57266d67-1d41-4103-859a-8797e8098ce0" providerId="ADAL" clId="{07A3230C-445A-4B01-A8F5-A99BCDE980E8}" dt="2022-07-06T17:39:32.181" v="1"/>
      <pc:docMkLst>
        <pc:docMk/>
      </pc:docMkLst>
    </pc:docChg>
  </pc:docChgLst>
  <pc:docChgLst>
    <pc:chgData name="Arthur Liu" userId="57266d67-1d41-4103-859a-8797e8098ce0" providerId="ADAL" clId="{A1A6D067-D5D5-4A93-AB65-9C9149705EF4}"/>
    <pc:docChg chg="custSel addSld modSld">
      <pc:chgData name="Arthur Liu" userId="57266d67-1d41-4103-859a-8797e8098ce0" providerId="ADAL" clId="{A1A6D067-D5D5-4A93-AB65-9C9149705EF4}" dt="2022-07-21T23:48:04.714" v="1" actId="27636"/>
      <pc:docMkLst>
        <pc:docMk/>
      </pc:docMkLst>
    </pc:docChg>
  </pc:docChgLst>
  <pc:docChgLst>
    <pc:chgData name="Arthur Liu" userId="57266d67-1d41-4103-859a-8797e8098ce0" providerId="ADAL" clId="{CE99DE6D-05BA-9347-A71B-F67D3CD14F53}"/>
    <pc:docChg chg="undo redo custSel addSld delSld modSld sldOrd modNotesMaster modHandout">
      <pc:chgData name="Arthur Liu" userId="57266d67-1d41-4103-859a-8797e8098ce0" providerId="ADAL" clId="{CE99DE6D-05BA-9347-A71B-F67D3CD14F53}" dt="2022-08-01T16:22:45.551" v="2387"/>
      <pc:docMkLst>
        <pc:docMk/>
      </pc:docMkLst>
      <pc:sldChg chg="addSp delSp modSp mod">
        <pc:chgData name="Arthur Liu" userId="57266d67-1d41-4103-859a-8797e8098ce0" providerId="ADAL" clId="{CE99DE6D-05BA-9347-A71B-F67D3CD14F53}" dt="2022-08-01T16:20:29.433" v="2386" actId="1076"/>
        <pc:sldMkLst>
          <pc:docMk/>
          <pc:sldMk cId="778929904" sldId="256"/>
        </pc:sldMkLst>
        <pc:spChg chg="mod">
          <ac:chgData name="Arthur Liu" userId="57266d67-1d41-4103-859a-8797e8098ce0" providerId="ADAL" clId="{CE99DE6D-05BA-9347-A71B-F67D3CD14F53}" dt="2022-07-31T20:14:50.264" v="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778929904" sldId="256"/>
            <ac:spMk id="5" creationId="{CD7645A9-210D-564B-BED0-10795C5C040D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778929904" sldId="256"/>
            <ac:spMk id="6" creationId="{E6443F32-7684-EB4C-ABAC-18DFF12ABAC5}"/>
          </ac:spMkLst>
        </pc:spChg>
        <pc:picChg chg="add mod">
          <ac:chgData name="Arthur Liu" userId="57266d67-1d41-4103-859a-8797e8098ce0" providerId="ADAL" clId="{CE99DE6D-05BA-9347-A71B-F67D3CD14F53}" dt="2022-08-01T16:20:29.433" v="2386" actId="1076"/>
          <ac:picMkLst>
            <pc:docMk/>
            <pc:sldMk cId="778929904" sldId="256"/>
            <ac:picMk id="1026" creationId="{E0A0013B-7A5E-544E-9FCC-472C1A448D10}"/>
          </ac:picMkLst>
        </pc:picChg>
        <pc:picChg chg="del">
          <ac:chgData name="Arthur Liu" userId="57266d67-1d41-4103-859a-8797e8098ce0" providerId="ADAL" clId="{CE99DE6D-05BA-9347-A71B-F67D3CD14F53}" dt="2022-07-31T20:14:45.615" v="0" actId="478"/>
          <ac:picMkLst>
            <pc:docMk/>
            <pc:sldMk cId="778929904" sldId="256"/>
            <ac:picMk id="2050" creationId="{CEDCF5C2-B8F0-9C4D-A95E-6FC701BF741A}"/>
          </ac:picMkLst>
        </pc:picChg>
        <pc:inkChg chg="del">
          <ac:chgData name="Arthur Liu" userId="57266d67-1d41-4103-859a-8797e8098ce0" providerId="ADAL" clId="{CE99DE6D-05BA-9347-A71B-F67D3CD14F53}" dt="2022-07-31T20:14:47.171" v="1" actId="478"/>
          <ac:inkMkLst>
            <pc:docMk/>
            <pc:sldMk cId="778929904" sldId="256"/>
            <ac:inkMk id="6" creationId="{9127C0C6-854B-4B0E-9E8F-81A986E48DC8}"/>
          </ac:inkMkLst>
        </pc:ink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1511619208" sldId="257"/>
        </pc:sldMkLst>
        <pc:spChg chg="mod">
          <ac:chgData name="Arthur Liu" userId="57266d67-1d41-4103-859a-8797e8098ce0" providerId="ADAL" clId="{CE99DE6D-05BA-9347-A71B-F67D3CD14F53}" dt="2022-08-01T05:44:15.785" v="1953" actId="20577"/>
          <ac:spMkLst>
            <pc:docMk/>
            <pc:sldMk cId="1511619208" sldId="257"/>
            <ac:spMk id="3" creationId="{8560FA42-D372-45FE-897E-18D83DB1B397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1511619208" sldId="257"/>
            <ac:spMk id="4" creationId="{88828F28-04B9-2344-B5DC-AF6EC53E29F4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1511619208" sldId="257"/>
            <ac:spMk id="5" creationId="{901A22B9-E8EB-1549-874A-FFCE5725BBD7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1511619208" sldId="257"/>
            <ac:spMk id="6" creationId="{32A3C350-7E31-1248-8CE8-A5D3617425ED}"/>
          </ac:spMkLst>
        </pc:spChg>
      </pc:sldChg>
      <pc:sldChg chg="add del">
        <pc:chgData name="Arthur Liu" userId="57266d67-1d41-4103-859a-8797e8098ce0" providerId="ADAL" clId="{CE99DE6D-05BA-9347-A71B-F67D3CD14F53}" dt="2022-07-31T20:25:13.427" v="98" actId="2696"/>
        <pc:sldMkLst>
          <pc:docMk/>
          <pc:sldMk cId="4079065975" sldId="259"/>
        </pc:sldMkLst>
      </pc:sldChg>
      <pc:sldChg chg="modSp add del mod">
        <pc:chgData name="Arthur Liu" userId="57266d67-1d41-4103-859a-8797e8098ce0" providerId="ADAL" clId="{CE99DE6D-05BA-9347-A71B-F67D3CD14F53}" dt="2022-07-31T20:25:42.033" v="99" actId="2696"/>
        <pc:sldMkLst>
          <pc:docMk/>
          <pc:sldMk cId="3198721863" sldId="260"/>
        </pc:sldMkLst>
        <pc:spChg chg="mod">
          <ac:chgData name="Arthur Liu" userId="57266d67-1d41-4103-859a-8797e8098ce0" providerId="ADAL" clId="{CE99DE6D-05BA-9347-A71B-F67D3CD14F53}" dt="2022-07-31T20:20:29.942" v="77" actId="12"/>
          <ac:spMkLst>
            <pc:docMk/>
            <pc:sldMk cId="3198721863" sldId="260"/>
            <ac:spMk id="3" creationId="{924FC9E5-B2E9-41ED-A64F-F5E3470355D8}"/>
          </ac:spMkLst>
        </pc:spChg>
      </pc:sldChg>
      <pc:sldChg chg="modSp add del mod">
        <pc:chgData name="Arthur Liu" userId="57266d67-1d41-4103-859a-8797e8098ce0" providerId="ADAL" clId="{CE99DE6D-05BA-9347-A71B-F67D3CD14F53}" dt="2022-07-31T20:32:54.798" v="592" actId="2696"/>
        <pc:sldMkLst>
          <pc:docMk/>
          <pc:sldMk cId="172474871" sldId="261"/>
        </pc:sldMkLst>
        <pc:spChg chg="mod">
          <ac:chgData name="Arthur Liu" userId="57266d67-1d41-4103-859a-8797e8098ce0" providerId="ADAL" clId="{CE99DE6D-05BA-9347-A71B-F67D3CD14F53}" dt="2022-07-31T20:21:49.580" v="78" actId="5793"/>
          <ac:spMkLst>
            <pc:docMk/>
            <pc:sldMk cId="172474871" sldId="261"/>
            <ac:spMk id="3" creationId="{967A7DDE-BD17-4EFB-ABBF-0986A86D297C}"/>
          </ac:spMkLst>
        </pc:spChg>
      </pc:sldChg>
      <pc:sldChg chg="modSp add del mod">
        <pc:chgData name="Arthur Liu" userId="57266d67-1d41-4103-859a-8797e8098ce0" providerId="ADAL" clId="{CE99DE6D-05BA-9347-A71B-F67D3CD14F53}" dt="2022-07-31T20:33:36.885" v="618" actId="2696"/>
        <pc:sldMkLst>
          <pc:docMk/>
          <pc:sldMk cId="1010231149" sldId="262"/>
        </pc:sldMkLst>
        <pc:spChg chg="mod">
          <ac:chgData name="Arthur Liu" userId="57266d67-1d41-4103-859a-8797e8098ce0" providerId="ADAL" clId="{CE99DE6D-05BA-9347-A71B-F67D3CD14F53}" dt="2022-07-31T20:22:38.746" v="84" actId="5793"/>
          <ac:spMkLst>
            <pc:docMk/>
            <pc:sldMk cId="1010231149" sldId="262"/>
            <ac:spMk id="3" creationId="{5F18A9B0-AA7C-4260-9758-B86F4B2348B2}"/>
          </ac:spMkLst>
        </pc:spChg>
      </pc:sldChg>
      <pc:sldChg chg="add del">
        <pc:chgData name="Arthur Liu" userId="57266d67-1d41-4103-859a-8797e8098ce0" providerId="ADAL" clId="{CE99DE6D-05BA-9347-A71B-F67D3CD14F53}" dt="2022-07-31T20:34:35.828" v="626" actId="2696"/>
        <pc:sldMkLst>
          <pc:docMk/>
          <pc:sldMk cId="2176870851" sldId="263"/>
        </pc:sldMkLst>
      </pc:sldChg>
      <pc:sldChg chg="addSp modSp add del mod">
        <pc:chgData name="Arthur Liu" userId="57266d67-1d41-4103-859a-8797e8098ce0" providerId="ADAL" clId="{CE99DE6D-05BA-9347-A71B-F67D3CD14F53}" dt="2022-08-01T04:45:00.473" v="1918" actId="2696"/>
        <pc:sldMkLst>
          <pc:docMk/>
          <pc:sldMk cId="2898358509" sldId="264"/>
        </pc:sldMkLst>
        <pc:spChg chg="mod">
          <ac:chgData name="Arthur Liu" userId="57266d67-1d41-4103-859a-8797e8098ce0" providerId="ADAL" clId="{CE99DE6D-05BA-9347-A71B-F67D3CD14F53}" dt="2022-07-31T23:03:25.206" v="1724" actId="20577"/>
          <ac:spMkLst>
            <pc:docMk/>
            <pc:sldMk cId="2898358509" sldId="264"/>
            <ac:spMk id="3" creationId="{B5B7A7CC-C432-4683-ACF9-980EDE44C049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898358509" sldId="264"/>
            <ac:spMk id="13" creationId="{E1001941-D397-9945-A845-39B50B888874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898358509" sldId="264"/>
            <ac:spMk id="14" creationId="{4F467D25-8C3C-AF4E-8285-59E100286B33}"/>
          </ac:spMkLst>
        </pc:spChg>
        <pc:inkChg chg="add">
          <ac:chgData name="Arthur Liu" userId="57266d67-1d41-4103-859a-8797e8098ce0" providerId="ADAL" clId="{CE99DE6D-05BA-9347-A71B-F67D3CD14F53}" dt="2022-07-31T20:37:26.220" v="696" actId="9405"/>
          <ac:inkMkLst>
            <pc:docMk/>
            <pc:sldMk cId="2898358509" sldId="264"/>
            <ac:inkMk id="4" creationId="{FE1667A8-A334-9247-B892-D8A3FD6D4F95}"/>
          </ac:inkMkLst>
        </pc:inkChg>
        <pc:inkChg chg="add">
          <ac:chgData name="Arthur Liu" userId="57266d67-1d41-4103-859a-8797e8098ce0" providerId="ADAL" clId="{CE99DE6D-05BA-9347-A71B-F67D3CD14F53}" dt="2022-07-31T20:37:26.588" v="697" actId="9405"/>
          <ac:inkMkLst>
            <pc:docMk/>
            <pc:sldMk cId="2898358509" sldId="264"/>
            <ac:inkMk id="5" creationId="{7E0A7532-7434-9A47-85EC-FAFF68F7BEB0}"/>
          </ac:inkMkLst>
        </pc:inkChg>
        <pc:inkChg chg="add">
          <ac:chgData name="Arthur Liu" userId="57266d67-1d41-4103-859a-8797e8098ce0" providerId="ADAL" clId="{CE99DE6D-05BA-9347-A71B-F67D3CD14F53}" dt="2022-07-31T20:37:27.118" v="698" actId="9405"/>
          <ac:inkMkLst>
            <pc:docMk/>
            <pc:sldMk cId="2898358509" sldId="264"/>
            <ac:inkMk id="6" creationId="{EA1EA8FA-409E-094C-9BC7-9CF65988FCF9}"/>
          </ac:inkMkLst>
        </pc:inkChg>
        <pc:inkChg chg="add">
          <ac:chgData name="Arthur Liu" userId="57266d67-1d41-4103-859a-8797e8098ce0" providerId="ADAL" clId="{CE99DE6D-05BA-9347-A71B-F67D3CD14F53}" dt="2022-07-31T20:37:27.698" v="699" actId="9405"/>
          <ac:inkMkLst>
            <pc:docMk/>
            <pc:sldMk cId="2898358509" sldId="264"/>
            <ac:inkMk id="7" creationId="{482F847F-64E5-B142-A4A8-A3974DD5600B}"/>
          </ac:inkMkLst>
        </pc:inkChg>
        <pc:inkChg chg="add">
          <ac:chgData name="Arthur Liu" userId="57266d67-1d41-4103-859a-8797e8098ce0" providerId="ADAL" clId="{CE99DE6D-05BA-9347-A71B-F67D3CD14F53}" dt="2022-07-31T20:37:28.227" v="700" actId="9405"/>
          <ac:inkMkLst>
            <pc:docMk/>
            <pc:sldMk cId="2898358509" sldId="264"/>
            <ac:inkMk id="8" creationId="{8D645085-80F5-7C43-8B35-763C3B00E073}"/>
          </ac:inkMkLst>
        </pc:inkChg>
        <pc:inkChg chg="add">
          <ac:chgData name="Arthur Liu" userId="57266d67-1d41-4103-859a-8797e8098ce0" providerId="ADAL" clId="{CE99DE6D-05BA-9347-A71B-F67D3CD14F53}" dt="2022-07-31T20:37:28.989" v="701" actId="9405"/>
          <ac:inkMkLst>
            <pc:docMk/>
            <pc:sldMk cId="2898358509" sldId="264"/>
            <ac:inkMk id="9" creationId="{0FD2CAC5-A70C-4645-901B-319FD760A747}"/>
          </ac:inkMkLst>
        </pc:inkChg>
        <pc:inkChg chg="add">
          <ac:chgData name="Arthur Liu" userId="57266d67-1d41-4103-859a-8797e8098ce0" providerId="ADAL" clId="{CE99DE6D-05BA-9347-A71B-F67D3CD14F53}" dt="2022-07-31T20:37:29.611" v="702" actId="9405"/>
          <ac:inkMkLst>
            <pc:docMk/>
            <pc:sldMk cId="2898358509" sldId="264"/>
            <ac:inkMk id="10" creationId="{3DB1D982-A2A7-904E-8D8C-1E9CAE7EA35E}"/>
          </ac:inkMkLst>
        </pc:inkChg>
        <pc:inkChg chg="add">
          <ac:chgData name="Arthur Liu" userId="57266d67-1d41-4103-859a-8797e8098ce0" providerId="ADAL" clId="{CE99DE6D-05BA-9347-A71B-F67D3CD14F53}" dt="2022-07-31T20:37:29.938" v="703" actId="9405"/>
          <ac:inkMkLst>
            <pc:docMk/>
            <pc:sldMk cId="2898358509" sldId="264"/>
            <ac:inkMk id="11" creationId="{A82ADAA5-4BAC-E749-BE7A-A2B1606EEE33}"/>
          </ac:inkMkLst>
        </pc:inkChg>
        <pc:inkChg chg="add">
          <ac:chgData name="Arthur Liu" userId="57266d67-1d41-4103-859a-8797e8098ce0" providerId="ADAL" clId="{CE99DE6D-05BA-9347-A71B-F67D3CD14F53}" dt="2022-07-31T20:37:30.268" v="704" actId="9405"/>
          <ac:inkMkLst>
            <pc:docMk/>
            <pc:sldMk cId="2898358509" sldId="264"/>
            <ac:inkMk id="12" creationId="{13028BDD-56BD-BB4B-BBDF-E3651726A4C1}"/>
          </ac:inkMkLst>
        </pc:inkChg>
      </pc:sldChg>
      <pc:sldChg chg="addSp delSp modSp add mod modNotesTx">
        <pc:chgData name="Arthur Liu" userId="57266d67-1d41-4103-859a-8797e8098ce0" providerId="ADAL" clId="{CE99DE6D-05BA-9347-A71B-F67D3CD14F53}" dt="2022-08-01T05:54:46.010" v="2226" actId="20577"/>
        <pc:sldMkLst>
          <pc:docMk/>
          <pc:sldMk cId="1110552412" sldId="265"/>
        </pc:sldMkLst>
        <pc:spChg chg="mod">
          <ac:chgData name="Arthur Liu" userId="57266d67-1d41-4103-859a-8797e8098ce0" providerId="ADAL" clId="{CE99DE6D-05BA-9347-A71B-F67D3CD14F53}" dt="2022-07-31T20:36:41.465" v="695" actId="20577"/>
          <ac:spMkLst>
            <pc:docMk/>
            <pc:sldMk cId="1110552412" sldId="265"/>
            <ac:spMk id="2" creationId="{39CB2056-E34F-4DB2-B0E7-0124453EDBE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1110552412" sldId="265"/>
            <ac:spMk id="3" creationId="{98EA6428-39E7-3B49-B2F7-561128BCF097}"/>
          </ac:spMkLst>
        </pc:spChg>
        <pc:spChg chg="del mod">
          <ac:chgData name="Arthur Liu" userId="57266d67-1d41-4103-859a-8797e8098ce0" providerId="ADAL" clId="{CE99DE6D-05BA-9347-A71B-F67D3CD14F53}" dt="2022-07-31T20:35:40.019" v="641" actId="478"/>
          <ac:spMkLst>
            <pc:docMk/>
            <pc:sldMk cId="1110552412" sldId="265"/>
            <ac:spMk id="3" creationId="{F05F98C4-CC0B-435C-A1E1-6F7B871B0517}"/>
          </ac:spMkLst>
        </pc:spChg>
        <pc:spChg chg="del">
          <ac:chgData name="Arthur Liu" userId="57266d67-1d41-4103-859a-8797e8098ce0" providerId="ADAL" clId="{CE99DE6D-05BA-9347-A71B-F67D3CD14F53}" dt="2022-07-31T20:35:42.533" v="643" actId="478"/>
          <ac:spMkLst>
            <pc:docMk/>
            <pc:sldMk cId="1110552412" sldId="265"/>
            <ac:spMk id="4" creationId="{A1CCF651-1380-4C49-BAB7-558CB52DD332}"/>
          </ac:spMkLst>
        </pc:spChg>
        <pc:spChg chg="add mod">
          <ac:chgData name="Arthur Liu" userId="57266d67-1d41-4103-859a-8797e8098ce0" providerId="ADAL" clId="{CE99DE6D-05BA-9347-A71B-F67D3CD14F53}" dt="2022-07-31T20:35:57.577" v="650" actId="2710"/>
          <ac:spMkLst>
            <pc:docMk/>
            <pc:sldMk cId="1110552412" sldId="265"/>
            <ac:spMk id="5" creationId="{B2803526-D695-B940-9659-ADDAE559BAF9}"/>
          </ac:spMkLst>
        </pc:spChg>
        <pc:spChg chg="add del mod">
          <ac:chgData name="Arthur Liu" userId="57266d67-1d41-4103-859a-8797e8098ce0" providerId="ADAL" clId="{CE99DE6D-05BA-9347-A71B-F67D3CD14F53}" dt="2022-07-31T20:35:41.758" v="642" actId="478"/>
          <ac:spMkLst>
            <pc:docMk/>
            <pc:sldMk cId="1110552412" sldId="265"/>
            <ac:spMk id="7" creationId="{4BD595EB-F0E3-B947-9410-3EC294CA7888}"/>
          </ac:spMkLst>
        </pc:spChg>
        <pc:spChg chg="add mod">
          <ac:chgData name="Arthur Liu" userId="57266d67-1d41-4103-859a-8797e8098ce0" providerId="ADAL" clId="{CE99DE6D-05BA-9347-A71B-F67D3CD14F53}" dt="2022-07-31T20:35:57.577" v="650" actId="2710"/>
          <ac:spMkLst>
            <pc:docMk/>
            <pc:sldMk cId="1110552412" sldId="265"/>
            <ac:spMk id="8" creationId="{1148C168-553F-9248-B722-EA716716B2C5}"/>
          </ac:spMkLst>
        </pc:spChg>
        <pc:spChg chg="add mod">
          <ac:chgData name="Arthur Liu" userId="57266d67-1d41-4103-859a-8797e8098ce0" providerId="ADAL" clId="{CE99DE6D-05BA-9347-A71B-F67D3CD14F53}" dt="2022-07-31T23:03:02.354" v="1692" actId="1076"/>
          <ac:spMkLst>
            <pc:docMk/>
            <pc:sldMk cId="1110552412" sldId="265"/>
            <ac:spMk id="9" creationId="{94E7B518-3903-7043-8093-C4AAEFB9101A}"/>
          </ac:spMkLst>
        </pc:spChg>
        <pc:spChg chg="add mod">
          <ac:chgData name="Arthur Liu" userId="57266d67-1d41-4103-859a-8797e8098ce0" providerId="ADAL" clId="{CE99DE6D-05BA-9347-A71B-F67D3CD14F53}" dt="2022-07-31T23:03:02.354" v="1692" actId="1076"/>
          <ac:spMkLst>
            <pc:docMk/>
            <pc:sldMk cId="1110552412" sldId="265"/>
            <ac:spMk id="10" creationId="{4B9B4A44-81A6-A24A-BD70-B2AE84665902}"/>
          </ac:spMkLst>
        </pc:spChg>
        <pc:spChg chg="add mod">
          <ac:chgData name="Arthur Liu" userId="57266d67-1d41-4103-859a-8797e8098ce0" providerId="ADAL" clId="{CE99DE6D-05BA-9347-A71B-F67D3CD14F53}" dt="2022-07-31T23:03:02.354" v="1692" actId="1076"/>
          <ac:spMkLst>
            <pc:docMk/>
            <pc:sldMk cId="1110552412" sldId="265"/>
            <ac:spMk id="11" creationId="{E755A0A7-A6CA-2541-9783-67B63206DBD6}"/>
          </ac:spMkLst>
        </pc:spChg>
        <pc:spChg chg="add mod">
          <ac:chgData name="Arthur Liu" userId="57266d67-1d41-4103-859a-8797e8098ce0" providerId="ADAL" clId="{CE99DE6D-05BA-9347-A71B-F67D3CD14F53}" dt="2022-07-31T23:03:02.354" v="1692" actId="1076"/>
          <ac:spMkLst>
            <pc:docMk/>
            <pc:sldMk cId="1110552412" sldId="265"/>
            <ac:spMk id="12" creationId="{6095C0ED-C0C4-6E4D-9141-AB5B26A8C6B6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1110552412" sldId="265"/>
            <ac:spMk id="13" creationId="{9EA0DD91-0788-B140-B4CC-8EA2E3655655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1110552412" sldId="265"/>
            <ac:spMk id="14" creationId="{538A4AB2-BE3F-614F-B7EC-847C877EB983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3560973839" sldId="266"/>
        </pc:sldMkLst>
        <pc:spChg chg="mod">
          <ac:chgData name="Arthur Liu" userId="57266d67-1d41-4103-859a-8797e8098ce0" providerId="ADAL" clId="{CE99DE6D-05BA-9347-A71B-F67D3CD14F53}" dt="2022-07-31T23:07:15.859" v="1780" actId="20577"/>
          <ac:spMkLst>
            <pc:docMk/>
            <pc:sldMk cId="3560973839" sldId="266"/>
            <ac:spMk id="3" creationId="{64003718-BAF0-42CD-9D57-5DB84CA1ED1A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560973839" sldId="266"/>
            <ac:spMk id="4" creationId="{DBF24FDF-E89C-C44D-A0D5-1C4A99A40BA5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560973839" sldId="266"/>
            <ac:spMk id="5" creationId="{B2ABBF80-A572-4341-B68B-71B890A346BD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560973839" sldId="266"/>
            <ac:spMk id="6" creationId="{150715A1-1F92-0941-AB80-FFB8D0E0DB93}"/>
          </ac:spMkLst>
        </pc:spChg>
      </pc:sldChg>
      <pc:sldChg chg="addSp delSp modSp add">
        <pc:chgData name="Arthur Liu" userId="57266d67-1d41-4103-859a-8797e8098ce0" providerId="ADAL" clId="{CE99DE6D-05BA-9347-A71B-F67D3CD14F53}" dt="2022-08-01T05:47:55.223" v="1962"/>
        <pc:sldMkLst>
          <pc:docMk/>
          <pc:sldMk cId="2081974616" sldId="267"/>
        </pc:sldMkLst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081974616" sldId="267"/>
            <ac:spMk id="5" creationId="{0B7472B2-3C53-1142-8C9B-E1BC79F81965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2081974616" sldId="267"/>
            <ac:spMk id="6" creationId="{D54F0ECC-9447-E441-AD6C-7F3D4F808AC3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081974616" sldId="267"/>
            <ac:spMk id="7" creationId="{1FF6238A-C872-B346-A29A-D8DD9BCB6A4D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6:00:10.558" v="2340" actId="20577"/>
        <pc:sldMkLst>
          <pc:docMk/>
          <pc:sldMk cId="3670674472" sldId="268"/>
        </pc:sldMkLst>
        <pc:spChg chg="mod">
          <ac:chgData name="Arthur Liu" userId="57266d67-1d41-4103-859a-8797e8098ce0" providerId="ADAL" clId="{CE99DE6D-05BA-9347-A71B-F67D3CD14F53}" dt="2022-08-01T06:00:10.558" v="2340" actId="20577"/>
          <ac:spMkLst>
            <pc:docMk/>
            <pc:sldMk cId="3670674472" sldId="268"/>
            <ac:spMk id="3" creationId="{72B456FB-BE53-4D24-B5E4-32CA8F7BB818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670674472" sldId="268"/>
            <ac:spMk id="4" creationId="{F3FEA052-F9AF-FB42-8ED1-CB38669AD166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670674472" sldId="268"/>
            <ac:spMk id="5" creationId="{6B88A781-4D8D-2147-9127-E14E76982DB2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670674472" sldId="268"/>
            <ac:spMk id="6" creationId="{A717AE23-D81F-DB45-AABA-9D94143A4C4E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3727596929" sldId="269"/>
        </pc:sldMkLst>
        <pc:spChg chg="mod">
          <ac:chgData name="Arthur Liu" userId="57266d67-1d41-4103-859a-8797e8098ce0" providerId="ADAL" clId="{CE99DE6D-05BA-9347-A71B-F67D3CD14F53}" dt="2022-07-31T20:45:56.156" v="783" actId="20577"/>
          <ac:spMkLst>
            <pc:docMk/>
            <pc:sldMk cId="3727596929" sldId="269"/>
            <ac:spMk id="3" creationId="{7726A2CE-3A4B-435F-BA66-C4BCEC215707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727596929" sldId="269"/>
            <ac:spMk id="7" creationId="{22FB3EAF-1261-DC45-AD9F-335ED641279E}"/>
          </ac:spMkLst>
        </pc:spChg>
        <pc:spChg chg="add del">
          <ac:chgData name="Arthur Liu" userId="57266d67-1d41-4103-859a-8797e8098ce0" providerId="ADAL" clId="{CE99DE6D-05BA-9347-A71B-F67D3CD14F53}" dt="2022-07-31T20:47:24.450" v="785" actId="22"/>
          <ac:spMkLst>
            <pc:docMk/>
            <pc:sldMk cId="3727596929" sldId="269"/>
            <ac:spMk id="8" creationId="{77523FF3-C780-BA42-96E7-2F4418598DC8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727596929" sldId="269"/>
            <ac:spMk id="9" creationId="{B8D1FFC9-8BCB-1C40-B040-AA073BB3EFFE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727596929" sldId="269"/>
            <ac:spMk id="10" creationId="{6BD247E7-AD6B-5B4C-9B97-1EFE3AEE3C28}"/>
          </ac:spMkLst>
        </pc:spChg>
      </pc:sldChg>
      <pc:sldChg chg="add del">
        <pc:chgData name="Arthur Liu" userId="57266d67-1d41-4103-859a-8797e8098ce0" providerId="ADAL" clId="{CE99DE6D-05BA-9347-A71B-F67D3CD14F53}" dt="2022-07-31T20:58:11.289" v="1047" actId="2696"/>
        <pc:sldMkLst>
          <pc:docMk/>
          <pc:sldMk cId="3189464620" sldId="270"/>
        </pc:sldMkLst>
      </pc:sldChg>
      <pc:sldChg chg="add del">
        <pc:chgData name="Arthur Liu" userId="57266d67-1d41-4103-859a-8797e8098ce0" providerId="ADAL" clId="{CE99DE6D-05BA-9347-A71B-F67D3CD14F53}" dt="2022-07-31T21:01:57.844" v="1118" actId="2696"/>
        <pc:sldMkLst>
          <pc:docMk/>
          <pc:sldMk cId="2256389059" sldId="271"/>
        </pc:sldMkLst>
      </pc:sldChg>
      <pc:sldChg chg="addSp delSp modSp add mod ord">
        <pc:chgData name="Arthur Liu" userId="57266d67-1d41-4103-859a-8797e8098ce0" providerId="ADAL" clId="{CE99DE6D-05BA-9347-A71B-F67D3CD14F53}" dt="2022-08-01T05:47:55.223" v="1962"/>
        <pc:sldMkLst>
          <pc:docMk/>
          <pc:sldMk cId="3540248700" sldId="272"/>
        </pc:sldMkLst>
        <pc:spChg chg="mod">
          <ac:chgData name="Arthur Liu" userId="57266d67-1d41-4103-859a-8797e8098ce0" providerId="ADAL" clId="{CE99DE6D-05BA-9347-A71B-F67D3CD14F53}" dt="2022-07-31T21:04:01.966" v="1149" actId="20577"/>
          <ac:spMkLst>
            <pc:docMk/>
            <pc:sldMk cId="3540248700" sldId="272"/>
            <ac:spMk id="3" creationId="{A143282A-382A-4C9E-916A-7770229C896D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540248700" sldId="272"/>
            <ac:spMk id="4" creationId="{EEF7D5E5-DDA2-F64C-A066-8F98904DBA25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540248700" sldId="272"/>
            <ac:spMk id="5" creationId="{3FBDA068-62DA-9C42-BF6A-E8C082530F3E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540248700" sldId="272"/>
            <ac:spMk id="6" creationId="{017CCE70-4CDD-E44D-A88C-E0B0931E7A6C}"/>
          </ac:spMkLst>
        </pc:spChg>
      </pc:sldChg>
      <pc:sldChg chg="add del ord">
        <pc:chgData name="Arthur Liu" userId="57266d67-1d41-4103-859a-8797e8098ce0" providerId="ADAL" clId="{CE99DE6D-05BA-9347-A71B-F67D3CD14F53}" dt="2022-07-31T21:03:22.633" v="1125" actId="2696"/>
        <pc:sldMkLst>
          <pc:docMk/>
          <pc:sldMk cId="3191433232" sldId="273"/>
        </pc:sldMkLst>
      </pc:sldChg>
      <pc:sldChg chg="add del">
        <pc:chgData name="Arthur Liu" userId="57266d67-1d41-4103-859a-8797e8098ce0" providerId="ADAL" clId="{CE99DE6D-05BA-9347-A71B-F67D3CD14F53}" dt="2022-07-31T21:07:13.891" v="1210" actId="2696"/>
        <pc:sldMkLst>
          <pc:docMk/>
          <pc:sldMk cId="2230494538" sldId="274"/>
        </pc:sldMkLst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2540131655" sldId="275"/>
        </pc:sldMkLst>
        <pc:spChg chg="mod">
          <ac:chgData name="Arthur Liu" userId="57266d67-1d41-4103-859a-8797e8098ce0" providerId="ADAL" clId="{CE99DE6D-05BA-9347-A71B-F67D3CD14F53}" dt="2022-08-01T05:02:23.933" v="1925" actId="5793"/>
          <ac:spMkLst>
            <pc:docMk/>
            <pc:sldMk cId="2540131655" sldId="275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540131655" sldId="275"/>
            <ac:spMk id="4" creationId="{9EFA3471-C48F-9444-8AB6-74FA2F8C33D1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2540131655" sldId="275"/>
            <ac:spMk id="5" creationId="{92BFC641-7B67-9C49-A233-176CFF13FE78}"/>
          </ac:spMkLst>
        </pc:spChg>
        <pc:spChg chg="add mod">
          <ac:chgData name="Arthur Liu" userId="57266d67-1d41-4103-859a-8797e8098ce0" providerId="ADAL" clId="{CE99DE6D-05BA-9347-A71B-F67D3CD14F53}" dt="2022-08-01T05:04:26.983" v="1941" actId="13822"/>
          <ac:spMkLst>
            <pc:docMk/>
            <pc:sldMk cId="2540131655" sldId="275"/>
            <ac:spMk id="6" creationId="{40EFED5C-F5A3-DD43-873C-095D2DE41F6E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540131655" sldId="275"/>
            <ac:spMk id="7" creationId="{B1CC1507-9052-3148-AA26-0BDE6FE57DC8}"/>
          </ac:spMkLst>
        </pc:spChg>
      </pc:sldChg>
      <pc:sldChg chg="modSp add del mod">
        <pc:chgData name="Arthur Liu" userId="57266d67-1d41-4103-859a-8797e8098ce0" providerId="ADAL" clId="{CE99DE6D-05BA-9347-A71B-F67D3CD14F53}" dt="2022-07-31T23:15:20.987" v="1902" actId="2696"/>
        <pc:sldMkLst>
          <pc:docMk/>
          <pc:sldMk cId="3728711871" sldId="276"/>
        </pc:sldMkLst>
        <pc:spChg chg="mod">
          <ac:chgData name="Arthur Liu" userId="57266d67-1d41-4103-859a-8797e8098ce0" providerId="ADAL" clId="{CE99DE6D-05BA-9347-A71B-F67D3CD14F53}" dt="2022-07-31T20:18:35.425" v="19" actId="27636"/>
          <ac:spMkLst>
            <pc:docMk/>
            <pc:sldMk cId="3728711871" sldId="276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2949014857" sldId="281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2023268631" sldId="282"/>
        </pc:sldMkLst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2553839030" sldId="283"/>
        </pc:sldMkLst>
        <pc:spChg chg="mod">
          <ac:chgData name="Arthur Liu" userId="57266d67-1d41-4103-859a-8797e8098ce0" providerId="ADAL" clId="{CE99DE6D-05BA-9347-A71B-F67D3CD14F53}" dt="2022-07-31T23:15:30.393" v="1909" actId="20577"/>
          <ac:spMkLst>
            <pc:docMk/>
            <pc:sldMk cId="2553839030" sldId="283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7-31T21:12:20.037" v="1336" actId="1076"/>
          <ac:spMkLst>
            <pc:docMk/>
            <pc:sldMk cId="2553839030" sldId="283"/>
            <ac:spMk id="4" creationId="{D86B7978-5C18-424B-8EC5-EAA88473C4D7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553839030" sldId="283"/>
            <ac:spMk id="5" creationId="{910A147B-8139-734F-8162-0C9401961801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2553839030" sldId="283"/>
            <ac:spMk id="6" creationId="{E700094F-0C50-E347-A0A0-F165E81814C8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553839030" sldId="283"/>
            <ac:spMk id="7" creationId="{E22DF3A7-6426-3B4E-9583-7001C4935FCA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311035759" sldId="284"/>
        </pc:sldMkLst>
        <pc:spChg chg="mod">
          <ac:chgData name="Arthur Liu" userId="57266d67-1d41-4103-859a-8797e8098ce0" providerId="ADAL" clId="{CE99DE6D-05BA-9347-A71B-F67D3CD14F53}" dt="2022-07-31T23:15:47.121" v="1913" actId="404"/>
          <ac:spMkLst>
            <pc:docMk/>
            <pc:sldMk cId="311035759" sldId="284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11035759" sldId="284"/>
            <ac:spMk id="4" creationId="{0C7D256C-1B24-A746-8A09-7B2D5E3A278D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11035759" sldId="284"/>
            <ac:spMk id="5" creationId="{14309FCC-18FA-F043-8A33-B9A3D0DCFC6B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11035759" sldId="284"/>
            <ac:spMk id="6" creationId="{92688A3A-171B-EF4D-A282-90F028DFDA1F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806647369" sldId="284"/>
        </pc:sldMkLst>
      </pc:sldChg>
      <pc:sldChg chg="modSp add del mod">
        <pc:chgData name="Arthur Liu" userId="57266d67-1d41-4103-859a-8797e8098ce0" providerId="ADAL" clId="{CE99DE6D-05BA-9347-A71B-F67D3CD14F53}" dt="2022-07-31T23:16:52.593" v="1914" actId="2696"/>
        <pc:sldMkLst>
          <pc:docMk/>
          <pc:sldMk cId="1896770046" sldId="285"/>
        </pc:sldMkLst>
        <pc:spChg chg="mod">
          <ac:chgData name="Arthur Liu" userId="57266d67-1d41-4103-859a-8797e8098ce0" providerId="ADAL" clId="{CE99DE6D-05BA-9347-A71B-F67D3CD14F53}" dt="2022-07-31T20:18:35.445" v="20" actId="27636"/>
          <ac:spMkLst>
            <pc:docMk/>
            <pc:sldMk cId="1896770046" sldId="285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2395269945" sldId="286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1999240351" sldId="287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2747124682" sldId="288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1728246840" sldId="289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3718992052" sldId="290"/>
        </pc:sldMkLst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1314492225" sldId="291"/>
        </pc:sldMkLst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3402230054" sldId="293"/>
        </pc:sldMkLst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402230054" sldId="293"/>
            <ac:spMk id="3" creationId="{4A81AC21-4114-5943-A081-070EDF749633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402230054" sldId="293"/>
            <ac:spMk id="4" creationId="{B34D1FAF-1849-2644-91F5-FBB2C124DC9D}"/>
          </ac:spMkLst>
        </pc:spChg>
        <pc:spChg chg="mod">
          <ac:chgData name="Arthur Liu" userId="57266d67-1d41-4103-859a-8797e8098ce0" providerId="ADAL" clId="{CE99DE6D-05BA-9347-A71B-F67D3CD14F53}" dt="2022-07-31T22:57:03.709" v="1551" actId="1076"/>
          <ac:spMkLst>
            <pc:docMk/>
            <pc:sldMk cId="3402230054" sldId="293"/>
            <ac:spMk id="19" creationId="{00000000-0000-0000-0000-000000000000}"/>
          </ac:spMkLst>
        </pc:spChg>
        <pc:spChg chg="del mod">
          <ac:chgData name="Arthur Liu" userId="57266d67-1d41-4103-859a-8797e8098ce0" providerId="ADAL" clId="{CE99DE6D-05BA-9347-A71B-F67D3CD14F53}" dt="2022-07-31T22:57:11.206" v="1553" actId="478"/>
          <ac:spMkLst>
            <pc:docMk/>
            <pc:sldMk cId="3402230054" sldId="293"/>
            <ac:spMk id="20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402230054" sldId="293"/>
            <ac:spMk id="20" creationId="{24471CF9-4FDB-4E4A-A470-D23139C20F93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23" creationId="{D13457BA-E1BE-714B-9061-84F85DB92B5E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25" creationId="{0A4CC3F5-9501-AD4A-A64B-4D44F33391D0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27" creationId="{FC627D1D-0C7A-F542-B731-01682BF97D54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28" creationId="{25DAE111-2B78-5946-A578-AD021B6A15C8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29" creationId="{52EF447A-A6E0-CA4F-9437-4C0089062599}"/>
          </ac:spMkLst>
        </pc:spChg>
        <pc:spChg chg="add mod">
          <ac:chgData name="Arthur Liu" userId="57266d67-1d41-4103-859a-8797e8098ce0" providerId="ADAL" clId="{CE99DE6D-05BA-9347-A71B-F67D3CD14F53}" dt="2022-07-31T22:58:00.322" v="1569" actId="1582"/>
          <ac:spMkLst>
            <pc:docMk/>
            <pc:sldMk cId="3402230054" sldId="293"/>
            <ac:spMk id="30" creationId="{5448BAA5-5D17-034B-9785-2561F27F64F2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096750193" sldId="294"/>
        </pc:sldMkLst>
      </pc:sldChg>
      <pc:sldChg chg="modSp add del mod">
        <pc:chgData name="Arthur Liu" userId="57266d67-1d41-4103-859a-8797e8098ce0" providerId="ADAL" clId="{CE99DE6D-05BA-9347-A71B-F67D3CD14F53}" dt="2022-07-31T21:18:34.345" v="1395" actId="2696"/>
        <pc:sldMkLst>
          <pc:docMk/>
          <pc:sldMk cId="2740506364" sldId="294"/>
        </pc:sldMkLst>
        <pc:spChg chg="mod">
          <ac:chgData name="Arthur Liu" userId="57266d67-1d41-4103-859a-8797e8098ce0" providerId="ADAL" clId="{CE99DE6D-05BA-9347-A71B-F67D3CD14F53}" dt="2022-07-31T21:16:48.544" v="1378" actId="20577"/>
          <ac:spMkLst>
            <pc:docMk/>
            <pc:sldMk cId="2740506364" sldId="294"/>
            <ac:spMk id="3" creationId="{00000000-0000-0000-0000-000000000000}"/>
          </ac:spMkLst>
        </pc:spChg>
      </pc:sldChg>
      <pc:sldChg chg="addSp delSp modSp mod">
        <pc:chgData name="Arthur Liu" userId="57266d67-1d41-4103-859a-8797e8098ce0" providerId="ADAL" clId="{CE99DE6D-05BA-9347-A71B-F67D3CD14F53}" dt="2022-08-01T05:47:55.223" v="1962"/>
        <pc:sldMkLst>
          <pc:docMk/>
          <pc:sldMk cId="3157875752" sldId="295"/>
        </pc:sldMkLst>
        <pc:spChg chg="mod">
          <ac:chgData name="Arthur Liu" userId="57266d67-1d41-4103-859a-8797e8098ce0" providerId="ADAL" clId="{CE99DE6D-05BA-9347-A71B-F67D3CD14F53}" dt="2022-07-31T20:15:30.688" v="14" actId="20577"/>
          <ac:spMkLst>
            <pc:docMk/>
            <pc:sldMk cId="3157875752" sldId="295"/>
            <ac:spMk id="2" creationId="{C79E2016-1ADE-5A47-A839-904392E7C4D1}"/>
          </ac:spMkLst>
        </pc:spChg>
        <pc:spChg chg="mod">
          <ac:chgData name="Arthur Liu" userId="57266d67-1d41-4103-859a-8797e8098ce0" providerId="ADAL" clId="{CE99DE6D-05BA-9347-A71B-F67D3CD14F53}" dt="2022-07-31T20:15:01.749" v="3" actId="207"/>
          <ac:spMkLst>
            <pc:docMk/>
            <pc:sldMk cId="3157875752" sldId="295"/>
            <ac:spMk id="3" creationId="{7A2DBCD4-5CA4-2342-B665-E0C2960292AC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157875752" sldId="295"/>
            <ac:spMk id="5" creationId="{275D360F-B675-EB42-9D2F-174F842CBD1D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3157875752" sldId="295"/>
            <ac:spMk id="7" creationId="{C3F89F80-6185-8E42-AFD0-43C7B1D11105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777734522" sldId="296"/>
        </pc:sldMkLst>
      </pc:sldChg>
      <pc:sldChg chg="modSp add del mod">
        <pc:chgData name="Arthur Liu" userId="57266d67-1d41-4103-859a-8797e8098ce0" providerId="ADAL" clId="{CE99DE6D-05BA-9347-A71B-F67D3CD14F53}" dt="2022-07-31T21:25:12.366" v="1439" actId="2696"/>
        <pc:sldMkLst>
          <pc:docMk/>
          <pc:sldMk cId="1913529016" sldId="296"/>
        </pc:sldMkLst>
        <pc:spChg chg="mod">
          <ac:chgData name="Arthur Liu" userId="57266d67-1d41-4103-859a-8797e8098ce0" providerId="ADAL" clId="{CE99DE6D-05BA-9347-A71B-F67D3CD14F53}" dt="2022-07-31T21:23:20.014" v="1436" actId="27636"/>
          <ac:spMkLst>
            <pc:docMk/>
            <pc:sldMk cId="1913529016" sldId="296"/>
            <ac:spMk id="5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741866549" sldId="297"/>
        </pc:sldMkLst>
      </pc:sldChg>
      <pc:sldChg chg="add del">
        <pc:chgData name="Arthur Liu" userId="57266d67-1d41-4103-859a-8797e8098ce0" providerId="ADAL" clId="{CE99DE6D-05BA-9347-A71B-F67D3CD14F53}" dt="2022-07-31T21:28:57.066" v="1548" actId="2696"/>
        <pc:sldMkLst>
          <pc:docMk/>
          <pc:sldMk cId="3379598693" sldId="297"/>
        </pc:sldMkLst>
      </pc:sldChg>
      <pc:sldChg chg="add del">
        <pc:chgData name="Arthur Liu" userId="57266d67-1d41-4103-859a-8797e8098ce0" providerId="ADAL" clId="{CE99DE6D-05BA-9347-A71B-F67D3CD14F53}" dt="2022-07-31T21:28:57.419" v="1549" actId="2696"/>
        <pc:sldMkLst>
          <pc:docMk/>
          <pc:sldMk cId="1731129036" sldId="298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415650292" sldId="298"/>
        </pc:sldMkLst>
      </pc:sldChg>
      <pc:sldChg chg="addSp delSp modSp add mod">
        <pc:chgData name="Arthur Liu" userId="57266d67-1d41-4103-859a-8797e8098ce0" providerId="ADAL" clId="{CE99DE6D-05BA-9347-A71B-F67D3CD14F53}" dt="2022-08-01T05:49:45.296" v="1976" actId="20577"/>
        <pc:sldMkLst>
          <pc:docMk/>
          <pc:sldMk cId="3273138400" sldId="299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273138400" sldId="299"/>
            <ac:spMk id="3" creationId="{11E352DE-199F-CD48-BCC2-1643E3D484BF}"/>
          </ac:spMkLst>
        </pc:spChg>
        <pc:spChg chg="del">
          <ac:chgData name="Arthur Liu" userId="57266d67-1d41-4103-859a-8797e8098ce0" providerId="ADAL" clId="{CE99DE6D-05BA-9347-A71B-F67D3CD14F53}" dt="2022-07-31T20:25:49.079" v="100" actId="478"/>
          <ac:spMkLst>
            <pc:docMk/>
            <pc:sldMk cId="3273138400" sldId="299"/>
            <ac:spMk id="3" creationId="{924FC9E5-B2E9-41ED-A64F-F5E3470355D8}"/>
          </ac:spMkLst>
        </pc:spChg>
        <pc:spChg chg="del">
          <ac:chgData name="Arthur Liu" userId="57266d67-1d41-4103-859a-8797e8098ce0" providerId="ADAL" clId="{CE99DE6D-05BA-9347-A71B-F67D3CD14F53}" dt="2022-07-31T20:26:13.513" v="107" actId="478"/>
          <ac:spMkLst>
            <pc:docMk/>
            <pc:sldMk cId="3273138400" sldId="299"/>
            <ac:spMk id="4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0:25:52.652" v="102" actId="478"/>
          <ac:spMkLst>
            <pc:docMk/>
            <pc:sldMk cId="3273138400" sldId="299"/>
            <ac:spMk id="5" creationId="{4F717A9C-EF9C-466C-B2B8-DA93D75BDBDF}"/>
          </ac:spMkLst>
        </pc:spChg>
        <pc:spChg chg="del">
          <ac:chgData name="Arthur Liu" userId="57266d67-1d41-4103-859a-8797e8098ce0" providerId="ADAL" clId="{CE99DE6D-05BA-9347-A71B-F67D3CD14F53}" dt="2022-07-31T20:26:13.513" v="107" actId="478"/>
          <ac:spMkLst>
            <pc:docMk/>
            <pc:sldMk cId="3273138400" sldId="299"/>
            <ac:spMk id="6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0:26:13.513" v="107" actId="478"/>
          <ac:spMkLst>
            <pc:docMk/>
            <pc:sldMk cId="3273138400" sldId="299"/>
            <ac:spMk id="7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0:26:14.992" v="108" actId="478"/>
          <ac:spMkLst>
            <pc:docMk/>
            <pc:sldMk cId="3273138400" sldId="299"/>
            <ac:spMk id="8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0:26:14.992" v="108" actId="478"/>
          <ac:spMkLst>
            <pc:docMk/>
            <pc:sldMk cId="3273138400" sldId="299"/>
            <ac:spMk id="9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0:26:14.992" v="108" actId="478"/>
          <ac:spMkLst>
            <pc:docMk/>
            <pc:sldMk cId="3273138400" sldId="299"/>
            <ac:spMk id="10" creationId="{00000000-0000-0000-0000-000000000000}"/>
          </ac:spMkLst>
        </pc:spChg>
        <pc:spChg chg="add del mod">
          <ac:chgData name="Arthur Liu" userId="57266d67-1d41-4103-859a-8797e8098ce0" providerId="ADAL" clId="{CE99DE6D-05BA-9347-A71B-F67D3CD14F53}" dt="2022-07-31T20:25:51.080" v="101" actId="478"/>
          <ac:spMkLst>
            <pc:docMk/>
            <pc:sldMk cId="3273138400" sldId="299"/>
            <ac:spMk id="12" creationId="{7F606992-83EB-B74E-8107-B4BE75AD72DC}"/>
          </ac:spMkLst>
        </pc:spChg>
        <pc:spChg chg="add mod">
          <ac:chgData name="Arthur Liu" userId="57266d67-1d41-4103-859a-8797e8098ce0" providerId="ADAL" clId="{CE99DE6D-05BA-9347-A71B-F67D3CD14F53}" dt="2022-08-01T05:49:45.296" v="1976" actId="20577"/>
          <ac:spMkLst>
            <pc:docMk/>
            <pc:sldMk cId="3273138400" sldId="299"/>
            <ac:spMk id="13" creationId="{D53D4F3C-2B05-2546-AD6E-B264C82D8FD1}"/>
          </ac:spMkLst>
        </pc:spChg>
        <pc:spChg chg="add mod">
          <ac:chgData name="Arthur Liu" userId="57266d67-1d41-4103-859a-8797e8098ce0" providerId="ADAL" clId="{CE99DE6D-05BA-9347-A71B-F67D3CD14F53}" dt="2022-08-01T05:49:43.477" v="1974" actId="20577"/>
          <ac:spMkLst>
            <pc:docMk/>
            <pc:sldMk cId="3273138400" sldId="299"/>
            <ac:spMk id="14" creationId="{4FB28FE0-4DE5-1C46-AA16-9E632C91F60D}"/>
          </ac:spMkLst>
        </pc:spChg>
        <pc:spChg chg="add mod">
          <ac:chgData name="Arthur Liu" userId="57266d67-1d41-4103-859a-8797e8098ce0" providerId="ADAL" clId="{CE99DE6D-05BA-9347-A71B-F67D3CD14F53}" dt="2022-07-31T20:29:15.149" v="191" actId="14100"/>
          <ac:spMkLst>
            <pc:docMk/>
            <pc:sldMk cId="3273138400" sldId="299"/>
            <ac:spMk id="15" creationId="{43D3D3E2-F4EE-654D-9237-2C93B461C286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16" creationId="{1EC100AA-3E32-CB4D-9459-D5DACA46E26A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17" creationId="{0BC54799-A803-0F4E-B398-FFDA65741E3F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18" creationId="{FA6C4E13-E4F2-DC4A-833F-28D00BE41A61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19" creationId="{1837EC69-FC1F-1649-B22D-B0BDF1663A7C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20" creationId="{90DBE2A4-0EE2-8448-B192-1FDCC4F1BA0C}"/>
          </ac:spMkLst>
        </pc:spChg>
        <pc:spChg chg="add del mod">
          <ac:chgData name="Arthur Liu" userId="57266d67-1d41-4103-859a-8797e8098ce0" providerId="ADAL" clId="{CE99DE6D-05BA-9347-A71B-F67D3CD14F53}" dt="2022-07-31T20:27:11.850" v="151"/>
          <ac:spMkLst>
            <pc:docMk/>
            <pc:sldMk cId="3273138400" sldId="299"/>
            <ac:spMk id="21" creationId="{B98A2E2E-C154-E043-8C00-0C45B4053991}"/>
          </ac:spMkLst>
        </pc:spChg>
        <pc:spChg chg="add del mod">
          <ac:chgData name="Arthur Liu" userId="57266d67-1d41-4103-859a-8797e8098ce0" providerId="ADAL" clId="{CE99DE6D-05BA-9347-A71B-F67D3CD14F53}" dt="2022-07-31T20:39:04.208" v="724" actId="478"/>
          <ac:spMkLst>
            <pc:docMk/>
            <pc:sldMk cId="3273138400" sldId="299"/>
            <ac:spMk id="22" creationId="{3CA29F68-D4C0-054B-A967-E00F960824FA}"/>
          </ac:spMkLst>
        </pc:spChg>
        <pc:spChg chg="add del mod">
          <ac:chgData name="Arthur Liu" userId="57266d67-1d41-4103-859a-8797e8098ce0" providerId="ADAL" clId="{CE99DE6D-05BA-9347-A71B-F67D3CD14F53}" dt="2022-07-31T20:39:05.207" v="725" actId="478"/>
          <ac:spMkLst>
            <pc:docMk/>
            <pc:sldMk cId="3273138400" sldId="299"/>
            <ac:spMk id="23" creationId="{D7D0FFBC-2C1C-A942-9D96-FA00B311E800}"/>
          </ac:spMkLst>
        </pc:spChg>
        <pc:spChg chg="add del mod">
          <ac:chgData name="Arthur Liu" userId="57266d67-1d41-4103-859a-8797e8098ce0" providerId="ADAL" clId="{CE99DE6D-05BA-9347-A71B-F67D3CD14F53}" dt="2022-07-31T20:39:01.937" v="723" actId="478"/>
          <ac:spMkLst>
            <pc:docMk/>
            <pc:sldMk cId="3273138400" sldId="299"/>
            <ac:spMk id="24" creationId="{EB3A54BB-0906-E040-8ABA-D03ECABE5E8D}"/>
          </ac:spMkLst>
        </pc:spChg>
        <pc:spChg chg="add del mod">
          <ac:chgData name="Arthur Liu" userId="57266d67-1d41-4103-859a-8797e8098ce0" providerId="ADAL" clId="{CE99DE6D-05BA-9347-A71B-F67D3CD14F53}" dt="2022-07-31T20:38:56.220" v="719" actId="478"/>
          <ac:spMkLst>
            <pc:docMk/>
            <pc:sldMk cId="3273138400" sldId="299"/>
            <ac:spMk id="25" creationId="{7B9D7F40-1AC5-044B-986F-549D346EA0C5}"/>
          </ac:spMkLst>
        </pc:spChg>
        <pc:spChg chg="add del mod">
          <ac:chgData name="Arthur Liu" userId="57266d67-1d41-4103-859a-8797e8098ce0" providerId="ADAL" clId="{CE99DE6D-05BA-9347-A71B-F67D3CD14F53}" dt="2022-07-31T20:38:57.628" v="720" actId="478"/>
          <ac:spMkLst>
            <pc:docMk/>
            <pc:sldMk cId="3273138400" sldId="299"/>
            <ac:spMk id="26" creationId="{54E27603-22BC-894B-9F17-DA77DB68169C}"/>
          </ac:spMkLst>
        </pc:spChg>
        <pc:spChg chg="add del mod">
          <ac:chgData name="Arthur Liu" userId="57266d67-1d41-4103-859a-8797e8098ce0" providerId="ADAL" clId="{CE99DE6D-05BA-9347-A71B-F67D3CD14F53}" dt="2022-07-31T20:38:58.070" v="721" actId="478"/>
          <ac:spMkLst>
            <pc:docMk/>
            <pc:sldMk cId="3273138400" sldId="299"/>
            <ac:spMk id="27" creationId="{731C699B-5869-A549-B1D5-36779CD618C8}"/>
          </ac:spMkLst>
        </pc:spChg>
        <pc:spChg chg="add mod">
          <ac:chgData name="Arthur Liu" userId="57266d67-1d41-4103-859a-8797e8098ce0" providerId="ADAL" clId="{CE99DE6D-05BA-9347-A71B-F67D3CD14F53}" dt="2022-07-31T20:39:40.310" v="730" actId="1076"/>
          <ac:spMkLst>
            <pc:docMk/>
            <pc:sldMk cId="3273138400" sldId="299"/>
            <ac:spMk id="31" creationId="{01F3AA33-EA40-7746-BB0F-9A1834F6D2BA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273138400" sldId="299"/>
            <ac:spMk id="32" creationId="{DC804807-D615-6A44-B52F-E0385EF70974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273138400" sldId="299"/>
            <ac:spMk id="33" creationId="{BEF24CEA-7575-C840-8526-D40A9C3F6821}"/>
          </ac:spMkLst>
        </pc:spChg>
        <pc:inkChg chg="add del">
          <ac:chgData name="Arthur Liu" userId="57266d67-1d41-4103-859a-8797e8098ce0" providerId="ADAL" clId="{CE99DE6D-05BA-9347-A71B-F67D3CD14F53}" dt="2022-07-31T20:38:22.932" v="708"/>
          <ac:inkMkLst>
            <pc:docMk/>
            <pc:sldMk cId="3273138400" sldId="299"/>
            <ac:inkMk id="28" creationId="{27D5E2BE-8A20-0B46-914D-74A282609B75}"/>
          </ac:inkMkLst>
        </pc:inkChg>
        <pc:inkChg chg="add del">
          <ac:chgData name="Arthur Liu" userId="57266d67-1d41-4103-859a-8797e8098ce0" providerId="ADAL" clId="{CE99DE6D-05BA-9347-A71B-F67D3CD14F53}" dt="2022-07-31T20:38:22.931" v="707"/>
          <ac:inkMkLst>
            <pc:docMk/>
            <pc:sldMk cId="3273138400" sldId="299"/>
            <ac:inkMk id="29" creationId="{1420153E-A1D1-AF4D-8F65-82795EB8D83C}"/>
          </ac:inkMkLst>
        </pc:inkChg>
        <pc:cxnChg chg="add mod">
          <ac:chgData name="Arthur Liu" userId="57266d67-1d41-4103-859a-8797e8098ce0" providerId="ADAL" clId="{CE99DE6D-05BA-9347-A71B-F67D3CD14F53}" dt="2022-07-31T20:39:40.310" v="730" actId="1076"/>
          <ac:cxnSpMkLst>
            <pc:docMk/>
            <pc:sldMk cId="3273138400" sldId="299"/>
            <ac:cxnSpMk id="30" creationId="{FBA3080A-0A17-F949-B916-26FA6CF4E538}"/>
          </ac:cxnSpMkLst>
        </pc:cxnChg>
      </pc:sldChg>
      <pc:sldChg chg="add del">
        <pc:chgData name="Arthur Liu" userId="57266d67-1d41-4103-859a-8797e8098ce0" providerId="ADAL" clId="{CE99DE6D-05BA-9347-A71B-F67D3CD14F53}" dt="2022-07-31T20:45:16.909" v="782" actId="2696"/>
        <pc:sldMkLst>
          <pc:docMk/>
          <pc:sldMk cId="1697314047" sldId="300"/>
        </pc:sldMkLst>
      </pc:sldChg>
      <pc:sldChg chg="add del">
        <pc:chgData name="Arthur Liu" userId="57266d67-1d41-4103-859a-8797e8098ce0" providerId="ADAL" clId="{CE99DE6D-05BA-9347-A71B-F67D3CD14F53}" dt="2022-07-31T20:58:11.289" v="1047" actId="2696"/>
        <pc:sldMkLst>
          <pc:docMk/>
          <pc:sldMk cId="669166891" sldId="301"/>
        </pc:sldMkLst>
      </pc:sldChg>
      <pc:sldChg chg="add del">
        <pc:chgData name="Arthur Liu" userId="57266d67-1d41-4103-859a-8797e8098ce0" providerId="ADAL" clId="{CE99DE6D-05BA-9347-A71B-F67D3CD14F53}" dt="2022-07-31T20:58:11.289" v="1047" actId="2696"/>
        <pc:sldMkLst>
          <pc:docMk/>
          <pc:sldMk cId="2843146991" sldId="302"/>
        </pc:sldMkLst>
      </pc:sldChg>
      <pc:sldChg chg="addSp delSp modSp add mod ord">
        <pc:chgData name="Arthur Liu" userId="57266d67-1d41-4103-859a-8797e8098ce0" providerId="ADAL" clId="{CE99DE6D-05BA-9347-A71B-F67D3CD14F53}" dt="2022-08-01T05:47:55.223" v="1962"/>
        <pc:sldMkLst>
          <pc:docMk/>
          <pc:sldMk cId="2956948686" sldId="303"/>
        </pc:sldMkLst>
        <pc:spChg chg="mod">
          <ac:chgData name="Arthur Liu" userId="57266d67-1d41-4103-859a-8797e8098ce0" providerId="ADAL" clId="{CE99DE6D-05BA-9347-A71B-F67D3CD14F53}" dt="2022-07-31T20:19:48.962" v="72" actId="6549"/>
          <ac:spMkLst>
            <pc:docMk/>
            <pc:sldMk cId="2956948686" sldId="303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2956948686" sldId="303"/>
            <ac:spMk id="4" creationId="{37031679-15FA-2049-846C-364ACA63D63A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2956948686" sldId="303"/>
            <ac:spMk id="5" creationId="{AF63FFA0-5A1F-BF41-A6EB-BEF507D7AF2A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956948686" sldId="303"/>
            <ac:spMk id="6" creationId="{963ADFCA-8621-614C-8F42-B5D292B03613}"/>
          </ac:spMkLst>
        </pc:spChg>
      </pc:sldChg>
      <pc:sldChg chg="add del">
        <pc:chgData name="Arthur Liu" userId="57266d67-1d41-4103-859a-8797e8098ce0" providerId="ADAL" clId="{CE99DE6D-05BA-9347-A71B-F67D3CD14F53}" dt="2022-07-31T23:16:52.593" v="1914" actId="2696"/>
        <pc:sldMkLst>
          <pc:docMk/>
          <pc:sldMk cId="3059610605" sldId="304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24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25"/>
        </pc:sldMkLst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26"/>
        </pc:sldMkLst>
        <pc:spChg chg="mod">
          <ac:chgData name="Arthur Liu" userId="57266d67-1d41-4103-859a-8797e8098ce0" providerId="ADAL" clId="{CE99DE6D-05BA-9347-A71B-F67D3CD14F53}" dt="2022-07-31T20:32:57.400" v="603" actId="20577"/>
          <ac:spMkLst>
            <pc:docMk/>
            <pc:sldMk cId="0" sldId="326"/>
            <ac:spMk id="2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8-01T05:45:03.347" v="1960" actId="27636"/>
          <ac:spMkLst>
            <pc:docMk/>
            <pc:sldMk cId="0" sldId="326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26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26"/>
            <ac:spMk id="6" creationId="{05457880-8CE0-1F4B-8148-57B4B59A97EE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28"/>
        </pc:sldMkLst>
        <pc:spChg chg="mod">
          <ac:chgData name="Arthur Liu" userId="57266d67-1d41-4103-859a-8797e8098ce0" providerId="ADAL" clId="{CE99DE6D-05BA-9347-A71B-F67D3CD14F53}" dt="2022-07-31T20:34:24.525" v="625" actId="14100"/>
          <ac:spMkLst>
            <pc:docMk/>
            <pc:sldMk cId="0" sldId="328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28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28"/>
            <ac:spMk id="6" creationId="{6BCA91D3-6B47-1141-AD41-3AE0809F91AB}"/>
          </ac:spMkLst>
        </pc:spChg>
        <pc:spChg chg="mod">
          <ac:chgData name="Arthur Liu" userId="57266d67-1d41-4103-859a-8797e8098ce0" providerId="ADAL" clId="{CE99DE6D-05BA-9347-A71B-F67D3CD14F53}" dt="2022-07-31T20:35:23.398" v="636" actId="20577"/>
          <ac:spMkLst>
            <pc:docMk/>
            <pc:sldMk cId="0" sldId="328"/>
            <ac:spMk id="7" creationId="{00000000-0000-0000-0000-000000000000}"/>
          </ac:spMkLst>
        </pc:spChg>
        <pc:spChg chg="add del mod">
          <ac:chgData name="Arthur Liu" userId="57266d67-1d41-4103-859a-8797e8098ce0" providerId="ADAL" clId="{CE99DE6D-05BA-9347-A71B-F67D3CD14F53}" dt="2022-07-31T20:35:15.024" v="632" actId="21"/>
          <ac:spMkLst>
            <pc:docMk/>
            <pc:sldMk cId="0" sldId="328"/>
            <ac:spMk id="8" creationId="{6B31B60B-3867-CB4B-AA70-66DD352FE6A9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30"/>
        </pc:sldMkLst>
      </pc:sldChg>
      <pc:sldChg chg="addSp delSp modSp add del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31"/>
        </pc:sldMkLst>
        <pc:spChg chg="mod">
          <ac:chgData name="Arthur Liu" userId="57266d67-1d41-4103-859a-8797e8098ce0" providerId="ADAL" clId="{CE99DE6D-05BA-9347-A71B-F67D3CD14F53}" dt="2022-07-31T20:48:09.880" v="799" actId="14100"/>
          <ac:spMkLst>
            <pc:docMk/>
            <pc:sldMk cId="0" sldId="331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31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31"/>
            <ac:spMk id="6" creationId="{5EADBD7D-398C-5047-B48D-55BC74CF62A2}"/>
          </ac:spMkLst>
        </pc:spChg>
        <pc:spChg chg="mod">
          <ac:chgData name="Arthur Liu" userId="57266d67-1d41-4103-859a-8797e8098ce0" providerId="ADAL" clId="{CE99DE6D-05BA-9347-A71B-F67D3CD14F53}" dt="2022-07-31T20:48:13.095" v="800" actId="1076"/>
          <ac:spMkLst>
            <pc:docMk/>
            <pc:sldMk cId="0" sldId="331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8-01T04:49:24.049" v="1923" actId="114"/>
          <ac:spMkLst>
            <pc:docMk/>
            <pc:sldMk cId="0" sldId="331"/>
            <ac:spMk id="8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32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33"/>
        </pc:sldMkLst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35"/>
        </pc:sldMkLst>
        <pc:spChg chg="mod">
          <ac:chgData name="Arthur Liu" userId="57266d67-1d41-4103-859a-8797e8098ce0" providerId="ADAL" clId="{CE99DE6D-05BA-9347-A71B-F67D3CD14F53}" dt="2022-07-31T23:09:57.279" v="1837" actId="20577"/>
          <ac:spMkLst>
            <pc:docMk/>
            <pc:sldMk cId="0" sldId="335"/>
            <ac:spMk id="2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3:10:14.778" v="1881" actId="20577"/>
          <ac:spMkLst>
            <pc:docMk/>
            <pc:sldMk cId="0" sldId="335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35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35"/>
            <ac:spMk id="6" creationId="{E074776F-BEFB-3243-BA47-0D88E421A09D}"/>
          </ac:spMkLst>
        </pc:spChg>
        <pc:spChg chg="mod">
          <ac:chgData name="Arthur Liu" userId="57266d67-1d41-4103-859a-8797e8098ce0" providerId="ADAL" clId="{CE99DE6D-05BA-9347-A71B-F67D3CD14F53}" dt="2022-07-31T23:09:48.261" v="1790" actId="20577"/>
          <ac:spMkLst>
            <pc:docMk/>
            <pc:sldMk cId="0" sldId="335"/>
            <ac:spMk id="7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37"/>
        </pc:sldMkLst>
        <pc:spChg chg="mod">
          <ac:chgData name="Arthur Liu" userId="57266d67-1d41-4103-859a-8797e8098ce0" providerId="ADAL" clId="{CE99DE6D-05BA-9347-A71B-F67D3CD14F53}" dt="2022-07-31T23:13:23.642" v="1884" actId="114"/>
          <ac:spMkLst>
            <pc:docMk/>
            <pc:sldMk cId="0" sldId="337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37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37"/>
            <ac:spMk id="6" creationId="{8A8EFFB6-1C71-F04F-BBEF-56C262A64E83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38"/>
        </pc:sldMkLst>
      </pc:sldChg>
      <pc:sldChg chg="addSp delSp modSp add del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39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39"/>
            <ac:spMk id="4" creationId="{73599DE3-B6A2-CB44-9EC1-E59563D8A4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39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06:57.379" v="1209" actId="14100"/>
          <ac:spMkLst>
            <pc:docMk/>
            <pc:sldMk cId="0" sldId="339"/>
            <ac:spMk id="7" creationId="{00000000-0000-0000-0000-000000000000}"/>
          </ac:spMkLst>
        </pc:spChg>
      </pc:sldChg>
      <pc:sldChg chg="addSp delSp modSp add mod modTransition modShow">
        <pc:chgData name="Arthur Liu" userId="57266d67-1d41-4103-859a-8797e8098ce0" providerId="ADAL" clId="{CE99DE6D-05BA-9347-A71B-F67D3CD14F53}" dt="2022-08-01T05:47:55.223" v="1962"/>
        <pc:sldMkLst>
          <pc:docMk/>
          <pc:sldMk cId="0" sldId="340"/>
        </pc:sldMkLst>
        <pc:spChg chg="mod">
          <ac:chgData name="Arthur Liu" userId="57266d67-1d41-4103-859a-8797e8098ce0" providerId="ADAL" clId="{CE99DE6D-05BA-9347-A71B-F67D3CD14F53}" dt="2022-08-01T05:03:18.634" v="1939" actId="20577"/>
          <ac:spMkLst>
            <pc:docMk/>
            <pc:sldMk cId="0" sldId="340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0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0"/>
            <ac:spMk id="6" creationId="{DED87E90-3C3C-EC42-B2B3-85D645F8A84D}"/>
          </ac:spMkLst>
        </pc:spChg>
        <pc:spChg chg="del">
          <ac:chgData name="Arthur Liu" userId="57266d67-1d41-4103-859a-8797e8098ce0" providerId="ADAL" clId="{CE99DE6D-05BA-9347-A71B-F67D3CD14F53}" dt="2022-07-31T21:11:46.527" v="1322" actId="21"/>
          <ac:spMkLst>
            <pc:docMk/>
            <pc:sldMk cId="0" sldId="340"/>
            <ac:spMk id="8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45"/>
        </pc:sldMkLst>
        <pc:spChg chg="mod">
          <ac:chgData name="Arthur Liu" userId="57266d67-1d41-4103-859a-8797e8098ce0" providerId="ADAL" clId="{CE99DE6D-05BA-9347-A71B-F67D3CD14F53}" dt="2022-07-31T21:25:34.518" v="1458" actId="14100"/>
          <ac:spMkLst>
            <pc:docMk/>
            <pc:sldMk cId="0" sldId="345"/>
            <ac:spMk id="2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5"/>
            <ac:spMk id="4" creationId="{1679CC93-6FA6-AA4F-96AE-A8C188CE4AF4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5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7:11.834" v="1515" actId="20577"/>
          <ac:spMkLst>
            <pc:docMk/>
            <pc:sldMk cId="0" sldId="345"/>
            <ac:spMk id="7" creationId="{00000000-0000-0000-0000-000000000000}"/>
          </ac:spMkLst>
        </pc:spChg>
      </pc:sldChg>
      <pc:sldChg chg="addSp delSp modSp add modTransition modNotesTx">
        <pc:chgData name="Arthur Liu" userId="57266d67-1d41-4103-859a-8797e8098ce0" providerId="ADAL" clId="{CE99DE6D-05BA-9347-A71B-F67D3CD14F53}" dt="2022-08-01T06:14:56.337" v="2383" actId="20577"/>
        <pc:sldMkLst>
          <pc:docMk/>
          <pc:sldMk cId="0" sldId="346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6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6"/>
            <ac:spMk id="6" creationId="{A353B415-4252-6B4F-BECB-F8B2D3AC86A3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47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7"/>
            <ac:spMk id="4" creationId="{51EF9662-D58B-2D49-ADE1-4ED6354D62AF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7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7:37.543" v="1523" actId="20577"/>
          <ac:spMkLst>
            <pc:docMk/>
            <pc:sldMk cId="0" sldId="347"/>
            <ac:spMk id="7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48"/>
        </pc:sldMkLst>
        <pc:spChg chg="mod">
          <ac:chgData name="Arthur Liu" userId="57266d67-1d41-4103-859a-8797e8098ce0" providerId="ADAL" clId="{CE99DE6D-05BA-9347-A71B-F67D3CD14F53}" dt="2022-07-31T21:28:10.980" v="1532" actId="207"/>
          <ac:spMkLst>
            <pc:docMk/>
            <pc:sldMk cId="0" sldId="348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8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8"/>
            <ac:spMk id="6" creationId="{D185DD49-CA9B-8243-B190-75DB6DF08A4A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49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9"/>
            <ac:spMk id="4" creationId="{9A087DA1-B9BA-9449-B883-58F767A51F8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9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8:30.595" v="1547" actId="20577"/>
          <ac:spMkLst>
            <pc:docMk/>
            <pc:sldMk cId="0" sldId="349"/>
            <ac:spMk id="7" creationId="{00000000-0000-0000-0000-000000000000}"/>
          </ac:spMkLst>
        </pc:spChg>
      </pc:sldChg>
      <pc:sldChg chg="addSp delSp modSp ad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50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50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50"/>
            <ac:spMk id="6" creationId="{C6BD42FF-F7A7-0940-A7CE-76B48B6842B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774255700" sldId="352"/>
        </pc:sldMkLst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589175264" sldId="353"/>
        </pc:sldMkLst>
        <pc:spChg chg="mod">
          <ac:chgData name="Arthur Liu" userId="57266d67-1d41-4103-859a-8797e8098ce0" providerId="ADAL" clId="{CE99DE6D-05BA-9347-A71B-F67D3CD14F53}" dt="2022-07-31T21:19:24.698" v="1433" actId="1076"/>
          <ac:spMkLst>
            <pc:docMk/>
            <pc:sldMk cId="589175264" sldId="353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589175264" sldId="353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589175264" sldId="353"/>
            <ac:spMk id="6" creationId="{BCB5676B-35E2-834F-A756-EA0529B81DCF}"/>
          </ac:spMkLst>
        </pc:spChg>
        <pc:spChg chg="mod">
          <ac:chgData name="Arthur Liu" userId="57266d67-1d41-4103-859a-8797e8098ce0" providerId="ADAL" clId="{CE99DE6D-05BA-9347-A71B-F67D3CD14F53}" dt="2022-07-31T21:17:21.438" v="1381" actId="1076"/>
          <ac:spMkLst>
            <pc:docMk/>
            <pc:sldMk cId="589175264" sldId="353"/>
            <ac:spMk id="7" creationId="{00000000-0000-0000-0000-000000000000}"/>
          </ac:spMkLst>
        </pc:spChg>
        <pc:spChg chg="add del mod">
          <ac:chgData name="Arthur Liu" userId="57266d67-1d41-4103-859a-8797e8098ce0" providerId="ADAL" clId="{CE99DE6D-05BA-9347-A71B-F67D3CD14F53}" dt="2022-07-31T21:18:47.518" v="1411"/>
          <ac:spMkLst>
            <pc:docMk/>
            <pc:sldMk cId="589175264" sldId="353"/>
            <ac:spMk id="8" creationId="{9590D252-D778-B74A-B603-9AC50631328B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094898392" sldId="354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554566579" sldId="355"/>
        </pc:sldMkLst>
      </pc:sldChg>
      <pc:sldChg chg="modSp add del mod modTransition">
        <pc:chgData name="Arthur Liu" userId="57266d67-1d41-4103-859a-8797e8098ce0" providerId="ADAL" clId="{CE99DE6D-05BA-9347-A71B-F67D3CD14F53}" dt="2022-07-31T22:57:26.643" v="1554" actId="2696"/>
        <pc:sldMkLst>
          <pc:docMk/>
          <pc:sldMk cId="1540010426" sldId="355"/>
        </pc:sldMkLst>
        <pc:spChg chg="mod">
          <ac:chgData name="Arthur Liu" userId="57266d67-1d41-4103-859a-8797e8098ce0" providerId="ADAL" clId="{CE99DE6D-05BA-9347-A71B-F67D3CD14F53}" dt="2022-07-31T20:24:16.909" v="90" actId="1076"/>
          <ac:spMkLst>
            <pc:docMk/>
            <pc:sldMk cId="1540010426" sldId="355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24:27.864" v="93" actId="20577"/>
          <ac:spMkLst>
            <pc:docMk/>
            <pc:sldMk cId="1540010426" sldId="355"/>
            <ac:spMk id="20481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2510701044" sldId="356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668575844" sldId="357"/>
        </pc:sldMkLst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2230753151" sldId="357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230753151" sldId="357"/>
            <ac:spMk id="2" creationId="{43537FCE-2088-FB4B-AA2E-592A3815813A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230753151" sldId="357"/>
            <ac:spMk id="4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25:09.308" v="97" actId="113"/>
          <ac:spMkLst>
            <pc:docMk/>
            <pc:sldMk cId="2230753151" sldId="357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25:04.622" v="95" actId="14100"/>
          <ac:spMkLst>
            <pc:docMk/>
            <pc:sldMk cId="2230753151" sldId="357"/>
            <ac:spMk id="2457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25:06.989" v="96" actId="14100"/>
          <ac:spMkLst>
            <pc:docMk/>
            <pc:sldMk cId="2230753151" sldId="357"/>
            <ac:spMk id="24578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77036191" sldId="358"/>
        </pc:sldMkLst>
      </pc:sldChg>
      <pc:sldChg chg="addSp delSp modSp new mod ord modAnim">
        <pc:chgData name="Arthur Liu" userId="57266d67-1d41-4103-859a-8797e8098ce0" providerId="ADAL" clId="{CE99DE6D-05BA-9347-A71B-F67D3CD14F53}" dt="2022-08-01T05:47:55.223" v="1962"/>
        <pc:sldMkLst>
          <pc:docMk/>
          <pc:sldMk cId="2407505422" sldId="358"/>
        </pc:sldMkLst>
        <pc:spChg chg="mod">
          <ac:chgData name="Arthur Liu" userId="57266d67-1d41-4103-859a-8797e8098ce0" providerId="ADAL" clId="{CE99DE6D-05BA-9347-A71B-F67D3CD14F53}" dt="2022-07-31T20:29:52.571" v="203" actId="20577"/>
          <ac:spMkLst>
            <pc:docMk/>
            <pc:sldMk cId="2407505422" sldId="358"/>
            <ac:spMk id="2" creationId="{2ADDC1A6-2A7E-1A4E-A213-D7F84EBD3785}"/>
          </ac:spMkLst>
        </pc:spChg>
        <pc:spChg chg="mod">
          <ac:chgData name="Arthur Liu" userId="57266d67-1d41-4103-859a-8797e8098ce0" providerId="ADAL" clId="{CE99DE6D-05BA-9347-A71B-F67D3CD14F53}" dt="2022-07-31T23:01:36.641" v="1681" actId="20577"/>
          <ac:spMkLst>
            <pc:docMk/>
            <pc:sldMk cId="2407505422" sldId="358"/>
            <ac:spMk id="3" creationId="{A87FF5AE-C694-A44A-BA44-4FE9A30289F5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407505422" sldId="358"/>
            <ac:spMk id="5" creationId="{95444868-6480-A046-848E-5B9DEB3267A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407505422" sldId="358"/>
            <ac:spMk id="6" creationId="{ED8B94DA-CDC8-014E-819B-B83864C5F6AC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624859306" sldId="359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959697529" sldId="360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256911265" sldId="361"/>
        </pc:sldMkLst>
      </pc:sldChg>
      <pc:sldChg chg="addSp delSp modSp add mod modTransition delAnim">
        <pc:chgData name="Arthur Liu" userId="57266d67-1d41-4103-859a-8797e8098ce0" providerId="ADAL" clId="{CE99DE6D-05BA-9347-A71B-F67D3CD14F53}" dt="2022-08-01T05:47:55.223" v="1962"/>
        <pc:sldMkLst>
          <pc:docMk/>
          <pc:sldMk cId="2046887572" sldId="362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046887572" sldId="362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046887572" sldId="362"/>
            <ac:spMk id="4" creationId="{7350C055-C468-0A4E-8362-AEB356F0CB20}"/>
          </ac:spMkLst>
        </pc:spChg>
        <pc:spChg chg="mod">
          <ac:chgData name="Arthur Liu" userId="57266d67-1d41-4103-859a-8797e8098ce0" providerId="ADAL" clId="{CE99DE6D-05BA-9347-A71B-F67D3CD14F53}" dt="2022-07-31T21:01:38.759" v="1114" actId="113"/>
          <ac:spMkLst>
            <pc:docMk/>
            <pc:sldMk cId="2046887572" sldId="362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01:39.546" v="1115" actId="113"/>
          <ac:spMkLst>
            <pc:docMk/>
            <pc:sldMk cId="2046887572" sldId="362"/>
            <ac:spMk id="8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4:46:44.365" v="1920" actId="478"/>
          <ac:spMkLst>
            <pc:docMk/>
            <pc:sldMk cId="2046887572" sldId="362"/>
            <ac:spMk id="11" creationId="{00000000-0000-0000-0000-000000000000}"/>
          </ac:spMkLst>
        </pc:spChg>
        <pc:spChg chg="add del">
          <ac:chgData name="Arthur Liu" userId="57266d67-1d41-4103-859a-8797e8098ce0" providerId="ADAL" clId="{CE99DE6D-05BA-9347-A71B-F67D3CD14F53}" dt="2022-07-31T21:01:51.816" v="1117" actId="478"/>
          <ac:spMkLst>
            <pc:docMk/>
            <pc:sldMk cId="2046887572" sldId="362"/>
            <ac:spMk id="13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8-01T04:46:21.333" v="1919" actId="1076"/>
          <ac:spMkLst>
            <pc:docMk/>
            <pc:sldMk cId="2046887572" sldId="362"/>
            <ac:spMk id="53259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180274688" sldId="363"/>
        </pc:sldMkLst>
      </pc:sldChg>
      <pc:sldChg chg="addSp delSp modSp add mod modTransition modAnim">
        <pc:chgData name="Arthur Liu" userId="57266d67-1d41-4103-859a-8797e8098ce0" providerId="ADAL" clId="{CE99DE6D-05BA-9347-A71B-F67D3CD14F53}" dt="2022-08-01T05:47:55.223" v="1962"/>
        <pc:sldMkLst>
          <pc:docMk/>
          <pc:sldMk cId="3383991187" sldId="364"/>
        </pc:sldMkLst>
        <pc:spChg chg="mod">
          <ac:chgData name="Arthur Liu" userId="57266d67-1d41-4103-859a-8797e8098ce0" providerId="ADAL" clId="{CE99DE6D-05BA-9347-A71B-F67D3CD14F53}" dt="2022-07-31T21:17:51.856" v="1394" actId="113"/>
          <ac:spMkLst>
            <pc:docMk/>
            <pc:sldMk cId="3383991187" sldId="364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3383991187" sldId="364"/>
            <ac:spMk id="4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383991187" sldId="364"/>
            <ac:spMk id="5" creationId="{6EB0476A-3806-D844-9EC8-93CD22FA711A}"/>
          </ac:spMkLst>
        </pc:spChg>
      </pc:sldChg>
      <pc:sldChg chg="addSp delSp modSp add mod modAnim">
        <pc:chgData name="Arthur Liu" userId="57266d67-1d41-4103-859a-8797e8098ce0" providerId="ADAL" clId="{CE99DE6D-05BA-9347-A71B-F67D3CD14F53}" dt="2022-08-01T06:09:04.194" v="2341"/>
        <pc:sldMkLst>
          <pc:docMk/>
          <pc:sldMk cId="281882997" sldId="365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81882997" sldId="365"/>
            <ac:spMk id="3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3:17:03.471" v="1916" actId="404"/>
          <ac:spMkLst>
            <pc:docMk/>
            <pc:sldMk cId="281882997" sldId="365"/>
            <ac:spMk id="4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81882997" sldId="365"/>
            <ac:spMk id="5" creationId="{2DFBCA6D-4767-9D4B-9174-384291950086}"/>
          </ac:spMkLst>
        </pc:spChg>
        <pc:spChg chg="mod">
          <ac:chgData name="Arthur Liu" userId="57266d67-1d41-4103-859a-8797e8098ce0" providerId="ADAL" clId="{CE99DE6D-05BA-9347-A71B-F67D3CD14F53}" dt="2022-07-31T21:25:16.120" v="1454" actId="20577"/>
          <ac:spMkLst>
            <pc:docMk/>
            <pc:sldMk cId="281882997" sldId="365"/>
            <ac:spMk id="71681" creationId="{00000000-0000-0000-0000-000000000000}"/>
          </ac:spMkLst>
        </pc:spChg>
      </pc:sldChg>
      <pc:sldChg chg="addSp delSp modSp add mod modTransition modNotesTx">
        <pc:chgData name="Arthur Liu" userId="57266d67-1d41-4103-859a-8797e8098ce0" providerId="ADAL" clId="{CE99DE6D-05BA-9347-A71B-F67D3CD14F53}" dt="2022-08-01T06:14:41.552" v="2369" actId="20577"/>
        <pc:sldMkLst>
          <pc:docMk/>
          <pc:sldMk cId="3295575713" sldId="366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3295575713" sldId="366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295575713" sldId="366"/>
            <ac:spMk id="4" creationId="{0938B6C6-E747-3A48-B89D-801B3823B3E1}"/>
          </ac:spMkLst>
        </pc:spChg>
        <pc:spChg chg="mod">
          <ac:chgData name="Arthur Liu" userId="57266d67-1d41-4103-859a-8797e8098ce0" providerId="ADAL" clId="{CE99DE6D-05BA-9347-A71B-F67D3CD14F53}" dt="2022-07-31T21:25:28.466" v="1457" actId="113"/>
          <ac:spMkLst>
            <pc:docMk/>
            <pc:sldMk cId="3295575713" sldId="366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5:26.719" v="1456" actId="14100"/>
          <ac:spMkLst>
            <pc:docMk/>
            <pc:sldMk cId="3295575713" sldId="366"/>
            <ac:spMk id="8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5:23.244" v="1455" actId="14100"/>
          <ac:spMkLst>
            <pc:docMk/>
            <pc:sldMk cId="3295575713" sldId="366"/>
            <ac:spMk id="72706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204345188" sldId="366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054241023" sldId="367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814203759" sldId="368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065030712" sldId="369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24999867" sldId="370"/>
        </pc:sldMkLst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1935308351" sldId="370"/>
        </pc:sldMkLst>
        <pc:spChg chg="mod">
          <ac:chgData name="Arthur Liu" userId="57266d67-1d41-4103-859a-8797e8098ce0" providerId="ADAL" clId="{CE99DE6D-05BA-9347-A71B-F67D3CD14F53}" dt="2022-07-31T20:43:37.015" v="763" actId="14100"/>
          <ac:spMkLst>
            <pc:docMk/>
            <pc:sldMk cId="1935308351" sldId="370"/>
            <ac:spMk id="2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3:34.223" v="762" actId="27636"/>
          <ac:spMkLst>
            <pc:docMk/>
            <pc:sldMk cId="1935308351" sldId="370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1935308351" sldId="370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1935308351" sldId="370"/>
            <ac:spMk id="6" creationId="{50F7A8A5-8B76-9D48-8D71-4CF6FD5C6F42}"/>
          </ac:spMkLst>
        </pc:spChg>
        <pc:spChg chg="mod">
          <ac:chgData name="Arthur Liu" userId="57266d67-1d41-4103-859a-8797e8098ce0" providerId="ADAL" clId="{CE99DE6D-05BA-9347-A71B-F67D3CD14F53}" dt="2022-07-31T20:42:56.721" v="758" actId="20577"/>
          <ac:spMkLst>
            <pc:docMk/>
            <pc:sldMk cId="1935308351" sldId="370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3:01.320" v="760" actId="14100"/>
          <ac:spMkLst>
            <pc:docMk/>
            <pc:sldMk cId="1935308351" sldId="370"/>
            <ac:spMk id="8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3:51.966" v="767" actId="113"/>
          <ac:spMkLst>
            <pc:docMk/>
            <pc:sldMk cId="1935308351" sldId="370"/>
            <ac:spMk id="9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3:49.991" v="766" actId="113"/>
          <ac:spMkLst>
            <pc:docMk/>
            <pc:sldMk cId="1935308351" sldId="370"/>
            <ac:spMk id="10" creationId="{00000000-0000-0000-0000-000000000000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516913833" sldId="371"/>
        </pc:sldMkLst>
      </pc:sldChg>
      <pc:sldChg chg="addSp delSp modSp add mod ord modTransition">
        <pc:chgData name="Arthur Liu" userId="57266d67-1d41-4103-859a-8797e8098ce0" providerId="ADAL" clId="{CE99DE6D-05BA-9347-A71B-F67D3CD14F53}" dt="2022-08-01T05:47:55.223" v="1962"/>
        <pc:sldMkLst>
          <pc:docMk/>
          <pc:sldMk cId="2432092947" sldId="371"/>
        </pc:sldMkLst>
        <pc:spChg chg="mod">
          <ac:chgData name="Arthur Liu" userId="57266d67-1d41-4103-859a-8797e8098ce0" providerId="ADAL" clId="{CE99DE6D-05BA-9347-A71B-F67D3CD14F53}" dt="2022-07-31T20:44:07.904" v="774" actId="14100"/>
          <ac:spMkLst>
            <pc:docMk/>
            <pc:sldMk cId="2432092947" sldId="371"/>
            <ac:spMk id="2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4:11.070" v="776" actId="27636"/>
          <ac:spMkLst>
            <pc:docMk/>
            <pc:sldMk cId="2432092947" sldId="371"/>
            <ac:spMk id="3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432092947" sldId="371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432092947" sldId="371"/>
            <ac:spMk id="6" creationId="{C9C3EE90-11C8-374E-866D-9C5B10960CC1}"/>
          </ac:spMkLst>
        </pc:spChg>
        <pc:spChg chg="mod">
          <ac:chgData name="Arthur Liu" userId="57266d67-1d41-4103-859a-8797e8098ce0" providerId="ADAL" clId="{CE99DE6D-05BA-9347-A71B-F67D3CD14F53}" dt="2022-07-31T20:44:01.107" v="771" actId="113"/>
          <ac:spMkLst>
            <pc:docMk/>
            <pc:sldMk cId="2432092947" sldId="371"/>
            <ac:spMk id="7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4:01.898" v="772" actId="113"/>
          <ac:spMkLst>
            <pc:docMk/>
            <pc:sldMk cId="2432092947" sldId="371"/>
            <ac:spMk id="8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4:00.022" v="770" actId="113"/>
          <ac:spMkLst>
            <pc:docMk/>
            <pc:sldMk cId="2432092947" sldId="371"/>
            <ac:spMk id="9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0:44:03.797" v="773" actId="113"/>
          <ac:spMkLst>
            <pc:docMk/>
            <pc:sldMk cId="2432092947" sldId="371"/>
            <ac:spMk id="10" creationId="{00000000-0000-0000-0000-000000000000}"/>
          </ac:spMkLst>
        </pc:spChg>
      </pc:sldChg>
      <pc:sldChg chg="modSp add del mod">
        <pc:chgData name="Arthur Liu" userId="57266d67-1d41-4103-859a-8797e8098ce0" providerId="ADAL" clId="{CE99DE6D-05BA-9347-A71B-F67D3CD14F53}" dt="2022-07-31T20:51:21.205" v="887" actId="2696"/>
        <pc:sldMkLst>
          <pc:docMk/>
          <pc:sldMk cId="2297935873" sldId="372"/>
        </pc:sldMkLst>
        <pc:spChg chg="mod">
          <ac:chgData name="Arthur Liu" userId="57266d67-1d41-4103-859a-8797e8098ce0" providerId="ADAL" clId="{CE99DE6D-05BA-9347-A71B-F67D3CD14F53}" dt="2022-07-31T20:48:56.522" v="861" actId="20577"/>
          <ac:spMkLst>
            <pc:docMk/>
            <pc:sldMk cId="2297935873" sldId="372"/>
            <ac:spMk id="2" creationId="{39CB2056-E34F-4DB2-B0E7-0124453EDBE0}"/>
          </ac:spMkLst>
        </pc:spChg>
        <pc:spChg chg="mod">
          <ac:chgData name="Arthur Liu" userId="57266d67-1d41-4103-859a-8797e8098ce0" providerId="ADAL" clId="{CE99DE6D-05BA-9347-A71B-F67D3CD14F53}" dt="2022-07-31T20:49:17.751" v="877" actId="20577"/>
          <ac:spMkLst>
            <pc:docMk/>
            <pc:sldMk cId="2297935873" sldId="372"/>
            <ac:spMk id="5" creationId="{B2803526-D695-B940-9659-ADDAE559BAF9}"/>
          </ac:spMkLst>
        </pc:spChg>
        <pc:spChg chg="mod">
          <ac:chgData name="Arthur Liu" userId="57266d67-1d41-4103-859a-8797e8098ce0" providerId="ADAL" clId="{CE99DE6D-05BA-9347-A71B-F67D3CD14F53}" dt="2022-07-31T20:49:21.196" v="879" actId="20577"/>
          <ac:spMkLst>
            <pc:docMk/>
            <pc:sldMk cId="2297935873" sldId="372"/>
            <ac:spMk id="8" creationId="{1148C168-553F-9248-B722-EA716716B2C5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901614033" sldId="372"/>
        </pc:sldMkLst>
      </pc:sldChg>
      <pc:sldChg chg="add del">
        <pc:chgData name="Arthur Liu" userId="57266d67-1d41-4103-859a-8797e8098ce0" providerId="ADAL" clId="{CE99DE6D-05BA-9347-A71B-F67D3CD14F53}" dt="2022-07-31T20:57:29.989" v="1046" actId="2696"/>
        <pc:sldMkLst>
          <pc:docMk/>
          <pc:sldMk cId="1865311056" sldId="373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10209208" sldId="374"/>
        </pc:sldMkLst>
      </pc:sldChg>
      <pc:sldChg chg="addSp delSp modSp add del mod">
        <pc:chgData name="Arthur Liu" userId="57266d67-1d41-4103-859a-8797e8098ce0" providerId="ADAL" clId="{CE99DE6D-05BA-9347-A71B-F67D3CD14F53}" dt="2022-07-31T20:51:47.029" v="895" actId="2696"/>
        <pc:sldMkLst>
          <pc:docMk/>
          <pc:sldMk cId="851907296" sldId="374"/>
        </pc:sldMkLst>
        <pc:spChg chg="mod">
          <ac:chgData name="Arthur Liu" userId="57266d67-1d41-4103-859a-8797e8098ce0" providerId="ADAL" clId="{CE99DE6D-05BA-9347-A71B-F67D3CD14F53}" dt="2022-07-31T20:51:18.705" v="886" actId="1076"/>
          <ac:spMkLst>
            <pc:docMk/>
            <pc:sldMk cId="851907296" sldId="374"/>
            <ac:spMk id="5" creationId="{B2803526-D695-B940-9659-ADDAE559BAF9}"/>
          </ac:spMkLst>
        </pc:spChg>
        <pc:spChg chg="mod">
          <ac:chgData name="Arthur Liu" userId="57266d67-1d41-4103-859a-8797e8098ce0" providerId="ADAL" clId="{CE99DE6D-05BA-9347-A71B-F67D3CD14F53}" dt="2022-07-31T20:51:18.705" v="886" actId="1076"/>
          <ac:spMkLst>
            <pc:docMk/>
            <pc:sldMk cId="851907296" sldId="374"/>
            <ac:spMk id="8" creationId="{1148C168-553F-9248-B722-EA716716B2C5}"/>
          </ac:spMkLst>
        </pc:spChg>
        <pc:spChg chg="mod">
          <ac:chgData name="Arthur Liu" userId="57266d67-1d41-4103-859a-8797e8098ce0" providerId="ADAL" clId="{CE99DE6D-05BA-9347-A71B-F67D3CD14F53}" dt="2022-07-31T20:51:15.223" v="885" actId="1076"/>
          <ac:spMkLst>
            <pc:docMk/>
            <pc:sldMk cId="851907296" sldId="374"/>
            <ac:spMk id="9" creationId="{94E7B518-3903-7043-8093-C4AAEFB9101A}"/>
          </ac:spMkLst>
        </pc:spChg>
        <pc:spChg chg="mod">
          <ac:chgData name="Arthur Liu" userId="57266d67-1d41-4103-859a-8797e8098ce0" providerId="ADAL" clId="{CE99DE6D-05BA-9347-A71B-F67D3CD14F53}" dt="2022-07-31T20:51:15.223" v="885" actId="1076"/>
          <ac:spMkLst>
            <pc:docMk/>
            <pc:sldMk cId="851907296" sldId="374"/>
            <ac:spMk id="10" creationId="{4B9B4A44-81A6-A24A-BD70-B2AE84665902}"/>
          </ac:spMkLst>
        </pc:spChg>
        <pc:spChg chg="mod">
          <ac:chgData name="Arthur Liu" userId="57266d67-1d41-4103-859a-8797e8098ce0" providerId="ADAL" clId="{CE99DE6D-05BA-9347-A71B-F67D3CD14F53}" dt="2022-07-31T20:51:15.223" v="885" actId="1076"/>
          <ac:spMkLst>
            <pc:docMk/>
            <pc:sldMk cId="851907296" sldId="374"/>
            <ac:spMk id="11" creationId="{E755A0A7-A6CA-2541-9783-67B63206DBD6}"/>
          </ac:spMkLst>
        </pc:spChg>
        <pc:spChg chg="mod">
          <ac:chgData name="Arthur Liu" userId="57266d67-1d41-4103-859a-8797e8098ce0" providerId="ADAL" clId="{CE99DE6D-05BA-9347-A71B-F67D3CD14F53}" dt="2022-07-31T20:51:15.223" v="885" actId="1076"/>
          <ac:spMkLst>
            <pc:docMk/>
            <pc:sldMk cId="851907296" sldId="374"/>
            <ac:spMk id="12" creationId="{6095C0ED-C0C4-6E4D-9141-AB5B26A8C6B6}"/>
          </ac:spMkLst>
        </pc:spChg>
        <pc:spChg chg="add del mod">
          <ac:chgData name="Arthur Liu" userId="57266d67-1d41-4103-859a-8797e8098ce0" providerId="ADAL" clId="{CE99DE6D-05BA-9347-A71B-F67D3CD14F53}" dt="2022-07-31T20:51:02.971" v="884" actId="478"/>
          <ac:spMkLst>
            <pc:docMk/>
            <pc:sldMk cId="851907296" sldId="374"/>
            <ac:spMk id="14" creationId="{8308F4C5-2CB3-3B48-8628-78208B72206A}"/>
          </ac:spMkLst>
        </pc:spChg>
        <pc:cxnChg chg="add del mod">
          <ac:chgData name="Arthur Liu" userId="57266d67-1d41-4103-859a-8797e8098ce0" providerId="ADAL" clId="{CE99DE6D-05BA-9347-A71B-F67D3CD14F53}" dt="2022-07-31T20:51:02.971" v="884" actId="478"/>
          <ac:cxnSpMkLst>
            <pc:docMk/>
            <pc:sldMk cId="851907296" sldId="374"/>
            <ac:cxnSpMk id="13" creationId="{2F4AA0D8-A010-E845-8830-A4D197B5988A}"/>
          </ac:cxnSpMkLst>
        </pc:cxnChg>
      </pc:sldChg>
      <pc:sldChg chg="addSp delSp modSp add mod modNotesTx">
        <pc:chgData name="Arthur Liu" userId="57266d67-1d41-4103-859a-8797e8098ce0" providerId="ADAL" clId="{CE99DE6D-05BA-9347-A71B-F67D3CD14F53}" dt="2022-08-01T05:59:21.589" v="2336" actId="20577"/>
        <pc:sldMkLst>
          <pc:docMk/>
          <pc:sldMk cId="1694960956" sldId="375"/>
        </pc:sldMkLst>
        <pc:spChg chg="mod">
          <ac:chgData name="Arthur Liu" userId="57266d67-1d41-4103-859a-8797e8098ce0" providerId="ADAL" clId="{CE99DE6D-05BA-9347-A71B-F67D3CD14F53}" dt="2022-08-01T05:58:37.816" v="2237" actId="20577"/>
          <ac:spMkLst>
            <pc:docMk/>
            <pc:sldMk cId="1694960956" sldId="375"/>
            <ac:spMk id="2" creationId="{39CB2056-E34F-4DB2-B0E7-0124453EDBE0}"/>
          </ac:spMkLst>
        </pc:spChg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1694960956" sldId="375"/>
            <ac:spMk id="3" creationId="{D7CD2526-1D59-DD44-872E-31BECB954934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1694960956" sldId="375"/>
            <ac:spMk id="4" creationId="{BD348ACE-D908-0B4B-86EA-759EF42858CB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1694960956" sldId="375"/>
            <ac:spMk id="6" creationId="{7E7DE233-B0FB-D241-AA09-8034C40DB5C2}"/>
          </ac:spMkLst>
        </pc:spChg>
        <pc:spChg chg="mod">
          <ac:chgData name="Arthur Liu" userId="57266d67-1d41-4103-859a-8797e8098ce0" providerId="ADAL" clId="{CE99DE6D-05BA-9347-A71B-F67D3CD14F53}" dt="2022-07-31T20:51:41.756" v="893" actId="207"/>
          <ac:spMkLst>
            <pc:docMk/>
            <pc:sldMk cId="1694960956" sldId="375"/>
            <ac:spMk id="9" creationId="{94E7B518-3903-7043-8093-C4AAEFB9101A}"/>
          </ac:spMkLst>
        </pc:spChg>
        <pc:spChg chg="mod">
          <ac:chgData name="Arthur Liu" userId="57266d67-1d41-4103-859a-8797e8098ce0" providerId="ADAL" clId="{CE99DE6D-05BA-9347-A71B-F67D3CD14F53}" dt="2022-07-31T20:51:36.639" v="892" actId="1076"/>
          <ac:spMkLst>
            <pc:docMk/>
            <pc:sldMk cId="1694960956" sldId="375"/>
            <ac:spMk id="10" creationId="{4B9B4A44-81A6-A24A-BD70-B2AE84665902}"/>
          </ac:spMkLst>
        </pc:spChg>
        <pc:spChg chg="mod">
          <ac:chgData name="Arthur Liu" userId="57266d67-1d41-4103-859a-8797e8098ce0" providerId="ADAL" clId="{CE99DE6D-05BA-9347-A71B-F67D3CD14F53}" dt="2022-07-31T20:51:41.756" v="893" actId="207"/>
          <ac:spMkLst>
            <pc:docMk/>
            <pc:sldMk cId="1694960956" sldId="375"/>
            <ac:spMk id="11" creationId="{E755A0A7-A6CA-2541-9783-67B63206DBD6}"/>
          </ac:spMkLst>
        </pc:spChg>
        <pc:spChg chg="mod">
          <ac:chgData name="Arthur Liu" userId="57266d67-1d41-4103-859a-8797e8098ce0" providerId="ADAL" clId="{CE99DE6D-05BA-9347-A71B-F67D3CD14F53}" dt="2022-07-31T20:51:36.639" v="892" actId="1076"/>
          <ac:spMkLst>
            <pc:docMk/>
            <pc:sldMk cId="1694960956" sldId="375"/>
            <ac:spMk id="12" creationId="{6095C0ED-C0C4-6E4D-9141-AB5B26A8C6B6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3124836811" sldId="376"/>
        </pc:sldMkLst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3124836811" sldId="376"/>
            <ac:spMk id="3" creationId="{622824EC-0CE1-874B-B970-875A9AC31A5A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3124836811" sldId="376"/>
            <ac:spMk id="4" creationId="{B4B92307-52B5-C64F-B01C-74ED4209BFD3}"/>
          </ac:spMkLst>
        </pc:spChg>
        <pc:spChg chg="mod">
          <ac:chgData name="Arthur Liu" userId="57266d67-1d41-4103-859a-8797e8098ce0" providerId="ADAL" clId="{CE99DE6D-05BA-9347-A71B-F67D3CD14F53}" dt="2022-07-31T20:52:50.733" v="909" actId="20577"/>
          <ac:spMkLst>
            <pc:docMk/>
            <pc:sldMk cId="3124836811" sldId="376"/>
            <ac:spMk id="5" creationId="{B2803526-D695-B940-9659-ADDAE559BAF9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124836811" sldId="376"/>
            <ac:spMk id="6" creationId="{EB58515F-C4DA-4F48-BA9A-6513EC3FC433}"/>
          </ac:spMkLst>
        </pc:spChg>
        <pc:spChg chg="mod">
          <ac:chgData name="Arthur Liu" userId="57266d67-1d41-4103-859a-8797e8098ce0" providerId="ADAL" clId="{CE99DE6D-05BA-9347-A71B-F67D3CD14F53}" dt="2022-07-31T20:52:49.227" v="908" actId="20577"/>
          <ac:spMkLst>
            <pc:docMk/>
            <pc:sldMk cId="3124836811" sldId="376"/>
            <ac:spMk id="8" creationId="{1148C168-553F-9248-B722-EA716716B2C5}"/>
          </ac:spMkLst>
        </pc:spChg>
        <pc:spChg chg="add mod">
          <ac:chgData name="Arthur Liu" userId="57266d67-1d41-4103-859a-8797e8098ce0" providerId="ADAL" clId="{CE99DE6D-05BA-9347-A71B-F67D3CD14F53}" dt="2022-07-31T20:53:59.187" v="910"/>
          <ac:spMkLst>
            <pc:docMk/>
            <pc:sldMk cId="3124836811" sldId="376"/>
            <ac:spMk id="13" creationId="{3E1FC819-B261-3848-A3F0-44E4BDB6BB4B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1235696408" sldId="377"/>
        </pc:sldMkLst>
        <pc:spChg chg="add mod">
          <ac:chgData name="Arthur Liu" userId="57266d67-1d41-4103-859a-8797e8098ce0" providerId="ADAL" clId="{CE99DE6D-05BA-9347-A71B-F67D3CD14F53}" dt="2022-08-01T04:28:16.704" v="1917"/>
          <ac:spMkLst>
            <pc:docMk/>
            <pc:sldMk cId="1235696408" sldId="377"/>
            <ac:spMk id="3" creationId="{ACDD11E7-6F79-AD4A-B2B0-BFC1A0B53958}"/>
          </ac:spMkLst>
        </pc:spChg>
        <pc:spChg chg="add del mod">
          <ac:chgData name="Arthur Liu" userId="57266d67-1d41-4103-859a-8797e8098ce0" providerId="ADAL" clId="{CE99DE6D-05BA-9347-A71B-F67D3CD14F53}" dt="2022-08-01T05:47:51.666" v="1961"/>
          <ac:spMkLst>
            <pc:docMk/>
            <pc:sldMk cId="1235696408" sldId="377"/>
            <ac:spMk id="4" creationId="{B00843EE-5A7B-1A49-BDE4-ED482E8B6D95}"/>
          </ac:spMkLst>
        </pc:spChg>
        <pc:spChg chg="mod">
          <ac:chgData name="Arthur Liu" userId="57266d67-1d41-4103-859a-8797e8098ce0" providerId="ADAL" clId="{CE99DE6D-05BA-9347-A71B-F67D3CD14F53}" dt="2022-07-31T20:56:15.068" v="1042" actId="20577"/>
          <ac:spMkLst>
            <pc:docMk/>
            <pc:sldMk cId="1235696408" sldId="377"/>
            <ac:spMk id="5" creationId="{B2803526-D695-B940-9659-ADDAE559BAF9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1235696408" sldId="377"/>
            <ac:spMk id="6" creationId="{C9DF24DB-A5C1-BA42-A9BC-741ACF783CFA}"/>
          </ac:spMkLst>
        </pc:spChg>
        <pc:spChg chg="mod">
          <ac:chgData name="Arthur Liu" userId="57266d67-1d41-4103-859a-8797e8098ce0" providerId="ADAL" clId="{CE99DE6D-05BA-9347-A71B-F67D3CD14F53}" dt="2022-08-01T04:53:01.609" v="1924" actId="20577"/>
          <ac:spMkLst>
            <pc:docMk/>
            <pc:sldMk cId="1235696408" sldId="377"/>
            <ac:spMk id="8" creationId="{1148C168-553F-9248-B722-EA716716B2C5}"/>
          </ac:spMkLst>
        </pc:spChg>
        <pc:spChg chg="del mod">
          <ac:chgData name="Arthur Liu" userId="57266d67-1d41-4103-859a-8797e8098ce0" providerId="ADAL" clId="{CE99DE6D-05BA-9347-A71B-F67D3CD14F53}" dt="2022-07-31T20:56:31.082" v="1045" actId="478"/>
          <ac:spMkLst>
            <pc:docMk/>
            <pc:sldMk cId="1235696408" sldId="377"/>
            <ac:spMk id="13" creationId="{3E1FC819-B261-3848-A3F0-44E4BDB6BB4B}"/>
          </ac:spMkLst>
        </pc:spChg>
      </pc:sldChg>
      <pc:sldChg chg="addSp delSp modSp add mod">
        <pc:chgData name="Arthur Liu" userId="57266d67-1d41-4103-859a-8797e8098ce0" providerId="ADAL" clId="{CE99DE6D-05BA-9347-A71B-F67D3CD14F53}" dt="2022-08-01T05:47:55.223" v="1962"/>
        <pc:sldMkLst>
          <pc:docMk/>
          <pc:sldMk cId="2300196791" sldId="378"/>
        </pc:sldMkLst>
        <pc:spChg chg="mod">
          <ac:chgData name="Arthur Liu" userId="57266d67-1d41-4103-859a-8797e8098ce0" providerId="ADAL" clId="{CE99DE6D-05BA-9347-A71B-F67D3CD14F53}" dt="2022-07-31T23:02:41.767" v="1686"/>
          <ac:spMkLst>
            <pc:docMk/>
            <pc:sldMk cId="2300196791" sldId="378"/>
            <ac:spMk id="2" creationId="{00000000-0000-0000-0000-000000000000}"/>
          </ac:spMkLst>
        </pc:spChg>
        <pc:spChg chg="del">
          <ac:chgData name="Arthur Liu" userId="57266d67-1d41-4103-859a-8797e8098ce0" providerId="ADAL" clId="{CE99DE6D-05BA-9347-A71B-F67D3CD14F53}" dt="2022-07-31T23:02:45.210" v="1687" actId="478"/>
          <ac:spMkLst>
            <pc:docMk/>
            <pc:sldMk cId="2300196791" sldId="378"/>
            <ac:spMk id="3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300196791" sldId="378"/>
            <ac:spMk id="3" creationId="{CEFDA089-ECE7-6C49-8B61-94C576CC8340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300196791" sldId="378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3:03:33.370" v="1725" actId="1076"/>
          <ac:spMkLst>
            <pc:docMk/>
            <pc:sldMk cId="2300196791" sldId="378"/>
            <ac:spMk id="7" creationId="{00000000-0000-0000-0000-000000000000}"/>
          </ac:spMkLst>
        </pc:spChg>
        <pc:spChg chg="add del mod">
          <ac:chgData name="Arthur Liu" userId="57266d67-1d41-4103-859a-8797e8098ce0" providerId="ADAL" clId="{CE99DE6D-05BA-9347-A71B-F67D3CD14F53}" dt="2022-07-31T23:02:46.659" v="1688" actId="478"/>
          <ac:spMkLst>
            <pc:docMk/>
            <pc:sldMk cId="2300196791" sldId="378"/>
            <ac:spMk id="8" creationId="{5D9A822E-4A05-FC44-B45E-B2599BC77AE5}"/>
          </ac:spMkLst>
        </pc:spChg>
        <pc:spChg chg="add mod">
          <ac:chgData name="Arthur Liu" userId="57266d67-1d41-4103-859a-8797e8098ce0" providerId="ADAL" clId="{CE99DE6D-05BA-9347-A71B-F67D3CD14F53}" dt="2022-07-31T23:03:33.370" v="1725" actId="1076"/>
          <ac:spMkLst>
            <pc:docMk/>
            <pc:sldMk cId="2300196791" sldId="378"/>
            <ac:spMk id="9" creationId="{EFB11C6D-B8A5-AA44-9956-3282E5E08B28}"/>
          </ac:spMkLst>
        </pc:spChg>
        <pc:spChg chg="add mod">
          <ac:chgData name="Arthur Liu" userId="57266d67-1d41-4103-859a-8797e8098ce0" providerId="ADAL" clId="{CE99DE6D-05BA-9347-A71B-F67D3CD14F53}" dt="2022-07-31T23:03:33.370" v="1725" actId="1076"/>
          <ac:spMkLst>
            <pc:docMk/>
            <pc:sldMk cId="2300196791" sldId="378"/>
            <ac:spMk id="10" creationId="{FF7CA05F-BBCF-F54A-AD29-35657AD67AA8}"/>
          </ac:spMkLst>
        </pc:spChg>
        <pc:spChg chg="add mod">
          <ac:chgData name="Arthur Liu" userId="57266d67-1d41-4103-859a-8797e8098ce0" providerId="ADAL" clId="{CE99DE6D-05BA-9347-A71B-F67D3CD14F53}" dt="2022-07-31T23:03:33.370" v="1725" actId="1076"/>
          <ac:spMkLst>
            <pc:docMk/>
            <pc:sldMk cId="2300196791" sldId="378"/>
            <ac:spMk id="11" creationId="{365F346B-13F0-5B41-A0C2-0B10797D3A7D}"/>
          </ac:spMkLst>
        </pc:spChg>
        <pc:spChg chg="add mod">
          <ac:chgData name="Arthur Liu" userId="57266d67-1d41-4103-859a-8797e8098ce0" providerId="ADAL" clId="{CE99DE6D-05BA-9347-A71B-F67D3CD14F53}" dt="2022-07-31T23:03:33.370" v="1725" actId="1076"/>
          <ac:spMkLst>
            <pc:docMk/>
            <pc:sldMk cId="2300196791" sldId="378"/>
            <ac:spMk id="12" creationId="{AB1F653C-2FC3-D446-8EC9-21845F93B600}"/>
          </ac:spMkLst>
        </pc:spChg>
        <pc:spChg chg="add del mod">
          <ac:chgData name="Arthur Liu" userId="57266d67-1d41-4103-859a-8797e8098ce0" providerId="ADAL" clId="{CE99DE6D-05BA-9347-A71B-F67D3CD14F53}" dt="2022-07-31T23:03:35.524" v="1727"/>
          <ac:spMkLst>
            <pc:docMk/>
            <pc:sldMk cId="2300196791" sldId="378"/>
            <ac:spMk id="13" creationId="{BE06A2D4-A175-3945-A10C-CA9E60F1E443}"/>
          </ac:spMkLst>
        </pc:spChg>
        <pc:spChg chg="add mod">
          <ac:chgData name="Arthur Liu" userId="57266d67-1d41-4103-859a-8797e8098ce0" providerId="ADAL" clId="{CE99DE6D-05BA-9347-A71B-F67D3CD14F53}" dt="2022-07-31T23:04:12.620" v="1776" actId="5793"/>
          <ac:spMkLst>
            <pc:docMk/>
            <pc:sldMk cId="2300196791" sldId="378"/>
            <ac:spMk id="14" creationId="{BDAE4634-8007-E449-BB7C-BB636D9B908A}"/>
          </ac:spMkLst>
        </pc:spChg>
        <pc:spChg chg="add mod">
          <ac:chgData name="Arthur Liu" userId="57266d67-1d41-4103-859a-8797e8098ce0" providerId="ADAL" clId="{CE99DE6D-05BA-9347-A71B-F67D3CD14F53}" dt="2022-08-01T05:04:42.637" v="1943" actId="1076"/>
          <ac:spMkLst>
            <pc:docMk/>
            <pc:sldMk cId="2300196791" sldId="378"/>
            <ac:spMk id="15" creationId="{C94DDFB6-372F-0746-AD40-EBFC62FEC585}"/>
          </ac:spMkLst>
        </pc:spChg>
      </pc:sldChg>
      <pc:sldChg chg="addSp delSp modSp add">
        <pc:chgData name="Arthur Liu" userId="57266d67-1d41-4103-859a-8797e8098ce0" providerId="ADAL" clId="{CE99DE6D-05BA-9347-A71B-F67D3CD14F53}" dt="2022-08-01T05:47:55.223" v="1962"/>
        <pc:sldMkLst>
          <pc:docMk/>
          <pc:sldMk cId="2967857534" sldId="379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2967857534" sldId="379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2967857534" sldId="379"/>
            <ac:spMk id="6" creationId="{0D5EE1EB-EAE0-104E-A06C-59751E5EE252}"/>
          </ac:spMkLst>
        </pc:sp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2955451646" sldId="380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4061450076" sldId="381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378598014" sldId="382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2897839631" sldId="383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481535452" sldId="385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2710230626" sldId="386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1621381959" sldId="387"/>
        </pc:sldMkLst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3967472875" sldId="388"/>
        </pc:sldMkLst>
      </pc:sldChg>
      <pc:sldMasterChg chg="delSldLayout">
        <pc:chgData name="Arthur Liu" userId="57266d67-1d41-4103-859a-8797e8098ce0" providerId="ADAL" clId="{CE99DE6D-05BA-9347-A71B-F67D3CD14F53}" dt="2022-07-31T23:16:52.593" v="1914" actId="2696"/>
        <pc:sldMasterMkLst>
          <pc:docMk/>
          <pc:sldMasterMk cId="3568364135" sldId="2147483648"/>
        </pc:sldMasterMkLst>
        <pc:sldLayoutChg chg="del">
          <pc:chgData name="Arthur Liu" userId="57266d67-1d41-4103-859a-8797e8098ce0" providerId="ADAL" clId="{CE99DE6D-05BA-9347-A71B-F67D3CD14F53}" dt="2022-07-31T23:16:52.593" v="1914" actId="2696"/>
          <pc:sldLayoutMkLst>
            <pc:docMk/>
            <pc:sldMasterMk cId="3568364135" sldId="2147483648"/>
            <pc:sldLayoutMk cId="1697166364" sldId="2147483660"/>
          </pc:sldLayoutMkLst>
        </pc:sldLayoutChg>
      </pc:sldMasterChg>
    </pc:docChg>
  </pc:docChgLst>
  <pc:docChgLst>
    <pc:chgData name="Arthur Liu" userId="57266d67-1d41-4103-859a-8797e8098ce0" providerId="ADAL" clId="{988FC269-EDA9-CD45-8B5E-027F60D40B39}"/>
    <pc:docChg chg="undo custSel addSld delSld modSld sldOrd modNotesMaster modHandout">
      <pc:chgData name="Arthur Liu" userId="57266d67-1d41-4103-859a-8797e8098ce0" providerId="ADAL" clId="{988FC269-EDA9-CD45-8B5E-027F60D40B39}" dt="2022-07-15T07:02:27.733" v="4085" actId="20577"/>
      <pc:docMkLst>
        <pc:docMk/>
      </pc:docMkLst>
      <pc:sldChg chg="addSp delSp modSp mod modAnim">
        <pc:chgData name="Arthur Liu" userId="57266d67-1d41-4103-859a-8797e8098ce0" providerId="ADAL" clId="{988FC269-EDA9-CD45-8B5E-027F60D40B39}" dt="2022-07-15T06:27:34.103" v="3645"/>
        <pc:sldMkLst>
          <pc:docMk/>
          <pc:sldMk cId="778929904" sldId="256"/>
        </pc:sldMkLst>
        <pc:spChg chg="mod">
          <ac:chgData name="Arthur Liu" userId="57266d67-1d41-4103-859a-8797e8098ce0" providerId="ADAL" clId="{988FC269-EDA9-CD45-8B5E-027F60D40B39}" dt="2022-07-15T05:05:43.910" v="3518" actId="404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988FC269-EDA9-CD45-8B5E-027F60D40B39}" dt="2022-07-15T05:07:38.250" v="3523" actId="1076"/>
          <ac:picMkLst>
            <pc:docMk/>
            <pc:sldMk cId="778929904" sldId="256"/>
            <ac:picMk id="5" creationId="{5831C560-BE76-D249-8632-AD9999E16F9E}"/>
          </ac:picMkLst>
        </pc:picChg>
        <pc:picChg chg="add del mod">
          <ac:chgData name="Arthur Liu" userId="57266d67-1d41-4103-859a-8797e8098ce0" providerId="ADAL" clId="{988FC269-EDA9-CD45-8B5E-027F60D40B39}" dt="2022-07-15T05:05:48.073" v="3519" actId="478"/>
          <ac:picMkLst>
            <pc:docMk/>
            <pc:sldMk cId="778929904" sldId="256"/>
            <ac:picMk id="1026" creationId="{9C62835A-55D0-5D4E-8DAD-40167389C3CF}"/>
          </ac:picMkLst>
        </pc:picChg>
        <pc:picChg chg="del">
          <ac:chgData name="Arthur Liu" userId="57266d67-1d41-4103-859a-8797e8098ce0" providerId="ADAL" clId="{988FC269-EDA9-CD45-8B5E-027F60D40B39}" dt="2022-07-12T22:50:31.066" v="13" actId="478"/>
          <ac:picMkLst>
            <pc:docMk/>
            <pc:sldMk cId="778929904" sldId="256"/>
            <ac:picMk id="1026" creationId="{D1FA5324-10D0-514F-A22E-5BB0A0630292}"/>
          </ac:picMkLst>
        </pc:pic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3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7"/>
        </pc:sldMkLst>
        <pc:spChg chg="mod">
          <ac:chgData name="Arthur Liu" userId="57266d67-1d41-4103-859a-8797e8098ce0" providerId="ADAL" clId="{988FC269-EDA9-CD45-8B5E-027F60D40B39}" dt="2022-07-13T21:29:06.772" v="3494" actId="27636"/>
          <ac:spMkLst>
            <pc:docMk/>
            <pc:sldMk cId="0" sldId="337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8"/>
        </pc:sldMkLst>
      </pc:sldChg>
    </pc:docChg>
  </pc:docChgLst>
  <pc:docChgLst>
    <pc:chgData name="Arthur Liu" userId="57266d67-1d41-4103-859a-8797e8098ce0" providerId="ADAL" clId="{34E63369-D433-E049-A30B-342D88E78E36}"/>
    <pc:docChg chg="undo custSel addSld delSld modSld sldOrd modNotesMaster modHandout">
      <pc:chgData name="Arthur Liu" userId="57266d67-1d41-4103-859a-8797e8098ce0" providerId="ADAL" clId="{34E63369-D433-E049-A30B-342D88E78E36}" dt="2022-07-29T02:08:19.355" v="2723"/>
      <pc:docMkLst>
        <pc:docMk/>
      </pc:docMkLst>
      <pc:sldChg chg="addSp delSp modSp mod">
        <pc:chgData name="Arthur Liu" userId="57266d67-1d41-4103-859a-8797e8098ce0" providerId="ADAL" clId="{34E63369-D433-E049-A30B-342D88E78E36}" dt="2022-07-29T00:45:16.074" v="2544" actId="1076"/>
        <pc:sldMkLst>
          <pc:docMk/>
          <pc:sldMk cId="778929904" sldId="256"/>
        </pc:sldMkLst>
        <pc:spChg chg="mod">
          <ac:chgData name="Arthur Liu" userId="57266d67-1d41-4103-859a-8797e8098ce0" providerId="ADAL" clId="{34E63369-D433-E049-A30B-342D88E78E36}" dt="2022-07-27T21:32:20.142" v="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4" creationId="{B3278DE8-3461-0749-92EC-812E5405E8E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5" creationId="{CD7645A9-210D-564B-BED0-10795C5C040D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8929904" sldId="256"/>
            <ac:spMk id="6" creationId="{B1847AB2-E715-C64B-8D09-0CE7F2CC95AC}"/>
          </ac:spMkLst>
        </pc:spChg>
        <pc:picChg chg="del">
          <ac:chgData name="Arthur Liu" userId="57266d67-1d41-4103-859a-8797e8098ce0" providerId="ADAL" clId="{34E63369-D433-E049-A30B-342D88E78E36}" dt="2022-07-28T19:46:42.170" v="23" actId="478"/>
          <ac:picMkLst>
            <pc:docMk/>
            <pc:sldMk cId="778929904" sldId="256"/>
            <ac:picMk id="1026" creationId="{27094318-FB68-BD46-8109-29B338B776F0}"/>
          </ac:picMkLst>
        </pc:picChg>
        <pc:picChg chg="add mod">
          <ac:chgData name="Arthur Liu" userId="57266d67-1d41-4103-859a-8797e8098ce0" providerId="ADAL" clId="{34E63369-D433-E049-A30B-342D88E78E36}" dt="2022-07-29T00:45:16.074" v="2544" actId="1076"/>
          <ac:picMkLst>
            <pc:docMk/>
            <pc:sldMk cId="778929904" sldId="256"/>
            <ac:picMk id="2050" creationId="{CEDCF5C2-B8F0-9C4D-A95E-6FC701BF741A}"/>
          </ac:picMkLst>
        </pc:pic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760202735" sldId="261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83437956" sldId="262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074353822" sldId="278"/>
        </pc:sldMkLst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806647369" sldId="284"/>
        </pc:sldMkLst>
        <pc:spChg chg="mod">
          <ac:chgData name="Arthur Liu" userId="57266d67-1d41-4103-859a-8797e8098ce0" providerId="ADAL" clId="{34E63369-D433-E049-A30B-342D88E78E36}" dt="2022-07-29T00:10:35.658" v="2287" actId="20577"/>
          <ac:spMkLst>
            <pc:docMk/>
            <pc:sldMk cId="1806647369" sldId="284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806647369" sldId="284"/>
            <ac:spMk id="4" creationId="{65461767-A14A-EB49-8EC6-C10805B2DAE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806647369" sldId="284"/>
            <ac:spMk id="5" creationId="{126DAC43-4DE8-1A49-800C-C00BB8848408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300595869" sldId="285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1450800531" sldId="287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200717958" sldId="290"/>
        </pc:sldMkLst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096750193" sldId="294"/>
        </pc:sldMkLst>
        <pc:spChg chg="mod">
          <ac:chgData name="Arthur Liu" userId="57266d67-1d41-4103-859a-8797e8098ce0" providerId="ADAL" clId="{34E63369-D433-E049-A30B-342D88E78E36}" dt="2022-07-29T00:20:25.930" v="2526" actId="20577"/>
          <ac:spMkLst>
            <pc:docMk/>
            <pc:sldMk cId="1096750193" sldId="294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096750193" sldId="294"/>
            <ac:spMk id="4" creationId="{200C2031-BACE-DA46-8337-F89A91A91B17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096750193" sldId="294"/>
            <ac:spMk id="5" creationId="{75F51CF3-FE0C-A54C-A1C9-B3470C292880}"/>
          </ac:spMkLst>
        </pc:spChg>
      </pc:sldChg>
      <pc:sldChg chg="modSp add mod">
        <pc:chgData name="Arthur Liu" userId="57266d67-1d41-4103-859a-8797e8098ce0" providerId="ADAL" clId="{34E63369-D433-E049-A30B-342D88E78E36}" dt="2022-07-28T23:34:06.694" v="922" actId="20577"/>
        <pc:sldMkLst>
          <pc:docMk/>
          <pc:sldMk cId="3157875752" sldId="295"/>
        </pc:sldMkLst>
        <pc:spChg chg="mod">
          <ac:chgData name="Arthur Liu" userId="57266d67-1d41-4103-859a-8797e8098ce0" providerId="ADAL" clId="{34E63369-D433-E049-A30B-342D88E78E36}" dt="2022-07-28T23:34:06.694" v="922" actId="20577"/>
          <ac:spMkLst>
            <pc:docMk/>
            <pc:sldMk cId="3157875752" sldId="295"/>
            <ac:spMk id="3" creationId="{7A2DBCD4-5CA4-2342-B665-E0C2960292AC}"/>
          </ac:spMkLst>
        </pc:spChg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777734522" sldId="296"/>
        </pc:sldMkLst>
        <pc:spChg chg="mod">
          <ac:chgData name="Arthur Liu" userId="57266d67-1d41-4103-859a-8797e8098ce0" providerId="ADAL" clId="{34E63369-D433-E049-A30B-342D88E78E36}" dt="2022-07-29T00:18:47.934" v="2483" actId="20577"/>
          <ac:spMkLst>
            <pc:docMk/>
            <pc:sldMk cId="1777734522" sldId="29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77734522" sldId="296"/>
            <ac:spMk id="4" creationId="{FDF4D954-958C-3E4D-BCC6-A21A900F3485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77734522" sldId="296"/>
            <ac:spMk id="5" creationId="{259BDE2E-F16C-D44E-986A-E90E9FE49124}"/>
          </ac:spMkLst>
        </pc:spChg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741866549" sldId="297"/>
        </pc:sldMkLst>
        <pc:spChg chg="mod">
          <ac:chgData name="Arthur Liu" userId="57266d67-1d41-4103-859a-8797e8098ce0" providerId="ADAL" clId="{34E63369-D433-E049-A30B-342D88E78E36}" dt="2022-07-29T00:18:11.370" v="2454" actId="20577"/>
          <ac:spMkLst>
            <pc:docMk/>
            <pc:sldMk cId="1741866549" sldId="297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41866549" sldId="297"/>
            <ac:spMk id="4" creationId="{24A6A63A-5FF1-F943-A7CF-B062BE335182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41866549" sldId="297"/>
            <ac:spMk id="5" creationId="{1AF160EB-8043-D743-BD0F-F087A04E61AF}"/>
          </ac:spMkLst>
        </pc:spChg>
      </pc:sldChg>
      <pc:sldChg chg="addSp modSp add mod ord">
        <pc:chgData name="Arthur Liu" userId="57266d67-1d41-4103-859a-8797e8098ce0" providerId="ADAL" clId="{34E63369-D433-E049-A30B-342D88E78E36}" dt="2022-07-29T01:49:13.558" v="2719" actId="20577"/>
        <pc:sldMkLst>
          <pc:docMk/>
          <pc:sldMk cId="3415650292" sldId="298"/>
        </pc:sldMkLst>
        <pc:spChg chg="mod">
          <ac:chgData name="Arthur Liu" userId="57266d67-1d41-4103-859a-8797e8098ce0" providerId="ADAL" clId="{34E63369-D433-E049-A30B-342D88E78E36}" dt="2022-07-29T01:49:13.558" v="2719" actId="20577"/>
          <ac:spMkLst>
            <pc:docMk/>
            <pc:sldMk cId="3415650292" sldId="298"/>
            <ac:spMk id="2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415650292" sldId="298"/>
            <ac:spMk id="4" creationId="{36160CF8-CD3C-4042-B7DC-043D73401884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415650292" sldId="298"/>
            <ac:spMk id="5" creationId="{804CD54C-4F2C-C24E-9FB5-DDAE96864E05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2:21:59.114" v="131" actId="2696"/>
        <pc:sldMkLst>
          <pc:docMk/>
          <pc:sldMk cId="0" sldId="323"/>
        </pc:sldMkLst>
        <pc:spChg chg="mod">
          <ac:chgData name="Arthur Liu" userId="57266d67-1d41-4103-859a-8797e8098ce0" providerId="ADAL" clId="{34E63369-D433-E049-A30B-342D88E78E36}" dt="2022-07-28T19:47:46.024" v="54" actId="27636"/>
          <ac:spMkLst>
            <pc:docMk/>
            <pc:sldMk cId="0" sldId="323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3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3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3"/>
            <ac:spMk id="6" creationId="{2CE956E6-BCAF-D941-8EEC-4B6F08FCF04F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3"/>
            <ac:spMk id="7" creationId="{F3CCC520-6251-4446-9794-E9DF2CEEE60E}"/>
          </ac:spMkLst>
        </pc:spChg>
      </pc:sldChg>
      <pc:sldChg chg="addSp delSp modSp add mod modTransition">
        <pc:chgData name="Arthur Liu" userId="57266d67-1d41-4103-859a-8797e8098ce0" providerId="ADAL" clId="{34E63369-D433-E049-A30B-342D88E78E36}" dt="2022-07-28T22:22:35.755" v="165" actId="478"/>
        <pc:sldMkLst>
          <pc:docMk/>
          <pc:sldMk cId="0" sldId="324"/>
        </pc:sldMkLst>
        <pc:spChg chg="mod">
          <ac:chgData name="Arthur Liu" userId="57266d67-1d41-4103-859a-8797e8098ce0" providerId="ADAL" clId="{34E63369-D433-E049-A30B-342D88E78E36}" dt="2022-07-28T19:48:41.051" v="59" actId="20577"/>
          <ac:spMkLst>
            <pc:docMk/>
            <pc:sldMk cId="0" sldId="324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4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4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4"/>
            <ac:spMk id="6" creationId="{9A010FFF-4737-4745-97FD-48F0F6A9FEFA}"/>
          </ac:spMkLst>
        </pc:spChg>
        <pc:spChg chg="mod">
          <ac:chgData name="Arthur Liu" userId="57266d67-1d41-4103-859a-8797e8098ce0" providerId="ADAL" clId="{34E63369-D433-E049-A30B-342D88E78E36}" dt="2022-07-28T19:50:32.248" v="67" actId="113"/>
          <ac:spMkLst>
            <pc:docMk/>
            <pc:sldMk cId="0" sldId="324"/>
            <ac:spMk id="7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2:35.755" v="165" actId="478"/>
          <ac:spMkLst>
            <pc:docMk/>
            <pc:sldMk cId="0" sldId="324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4"/>
            <ac:spMk id="28" creationId="{F4ACA20D-1050-C148-A914-64E7DA9DCA2F}"/>
          </ac:spMkLst>
        </pc:spChg>
        <pc:grpChg chg="mod">
          <ac:chgData name="Arthur Liu" userId="57266d67-1d41-4103-859a-8797e8098ce0" providerId="ADAL" clId="{34E63369-D433-E049-A30B-342D88E78E36}" dt="2022-07-28T19:48:51.960" v="60" actId="1076"/>
          <ac:grpSpMkLst>
            <pc:docMk/>
            <pc:sldMk cId="0" sldId="324"/>
            <ac:grpSpMk id="9" creationId="{00000000-0000-0000-0000-000000000000}"/>
          </ac:grpSpMkLst>
        </pc:grpChg>
      </pc:sldChg>
      <pc:sldChg chg="addSp delSp modSp add mod modTransition">
        <pc:chgData name="Arthur Liu" userId="57266d67-1d41-4103-859a-8797e8098ce0" providerId="ADAL" clId="{34E63369-D433-E049-A30B-342D88E78E36}" dt="2022-07-28T19:50:44.754" v="68" actId="14100"/>
        <pc:sldMkLst>
          <pc:docMk/>
          <pc:sldMk cId="0" sldId="325"/>
        </pc:sldMkLst>
        <pc:spChg chg="mod">
          <ac:chgData name="Arthur Liu" userId="57266d67-1d41-4103-859a-8797e8098ce0" providerId="ADAL" clId="{34E63369-D433-E049-A30B-342D88E78E36}" dt="2022-07-28T19:50:44.754" v="68" actId="14100"/>
          <ac:spMkLst>
            <pc:docMk/>
            <pc:sldMk cId="0" sldId="325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5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5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5"/>
            <ac:spMk id="6" creationId="{4EDA5316-E383-EA4E-B022-71A23E5A9F6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5"/>
            <ac:spMk id="7" creationId="{CBDE41BF-877E-F445-9FD8-D6A7856E94E4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27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28"/>
        </pc:sldMkLst>
      </pc:sldChg>
      <pc:sldChg chg="addSp delSp modSp add mod modTransition modAnim">
        <pc:chgData name="Arthur Liu" userId="57266d67-1d41-4103-859a-8797e8098ce0" providerId="ADAL" clId="{34E63369-D433-E049-A30B-342D88E78E36}" dt="2022-07-28T23:27:36.867" v="804"/>
        <pc:sldMkLst>
          <pc:docMk/>
          <pc:sldMk cId="0" sldId="330"/>
        </pc:sldMkLst>
        <pc:spChg chg="mod">
          <ac:chgData name="Arthur Liu" userId="57266d67-1d41-4103-859a-8797e8098ce0" providerId="ADAL" clId="{34E63369-D433-E049-A30B-342D88E78E36}" dt="2022-07-28T23:27:25.740" v="803" actId="20577"/>
          <ac:spMkLst>
            <pc:docMk/>
            <pc:sldMk cId="0" sldId="330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0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0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0"/>
            <ac:spMk id="6" creationId="{CB88CC66-969E-8449-8249-320E377905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0"/>
            <ac:spMk id="7" creationId="{BD2F154F-B63B-3F43-96AC-611A2923F3DC}"/>
          </ac:spMkLst>
        </pc:spChg>
        <pc:spChg chg="add mod">
          <ac:chgData name="Arthur Liu" userId="57266d67-1d41-4103-859a-8797e8098ce0" providerId="ADAL" clId="{34E63369-D433-E049-A30B-342D88E78E36}" dt="2022-07-28T23:26:30.568" v="777" actId="1035"/>
          <ac:spMkLst>
            <pc:docMk/>
            <pc:sldMk cId="0" sldId="330"/>
            <ac:spMk id="9" creationId="{E490222E-9AA7-D047-AFA1-58529AACE980}"/>
          </ac:spMkLst>
        </pc:spChg>
        <pc:spChg chg="add mod">
          <ac:chgData name="Arthur Liu" userId="57266d67-1d41-4103-859a-8797e8098ce0" providerId="ADAL" clId="{34E63369-D433-E049-A30B-342D88E78E36}" dt="2022-07-28T23:27:23.843" v="800" actId="1076"/>
          <ac:spMkLst>
            <pc:docMk/>
            <pc:sldMk cId="0" sldId="330"/>
            <ac:spMk id="10" creationId="{B7760D52-CF53-7448-84F6-09CA1649E38E}"/>
          </ac:spMkLst>
        </pc:spChg>
        <pc:spChg chg="add mod">
          <ac:chgData name="Arthur Liu" userId="57266d67-1d41-4103-859a-8797e8098ce0" providerId="ADAL" clId="{34E63369-D433-E049-A30B-342D88E78E36}" dt="2022-07-28T23:26:47.217" v="790" actId="1037"/>
          <ac:spMkLst>
            <pc:docMk/>
            <pc:sldMk cId="0" sldId="330"/>
            <ac:spMk id="11" creationId="{104B0CAB-7F57-C047-8C3C-45C0073F6FF0}"/>
          </ac:spMkLst>
        </pc:spChg>
      </pc:sldChg>
      <pc:sldChg chg="addSp delSp modSp add mod modTransition">
        <pc:chgData name="Arthur Liu" userId="57266d67-1d41-4103-859a-8797e8098ce0" providerId="ADAL" clId="{34E63369-D433-E049-A30B-342D88E78E36}" dt="2022-07-28T23:28:19.216" v="812" actId="20577"/>
        <pc:sldMkLst>
          <pc:docMk/>
          <pc:sldMk cId="0" sldId="331"/>
        </pc:sldMkLst>
        <pc:spChg chg="mod">
          <ac:chgData name="Arthur Liu" userId="57266d67-1d41-4103-859a-8797e8098ce0" providerId="ADAL" clId="{34E63369-D433-E049-A30B-342D88E78E36}" dt="2022-07-28T23:28:19.216" v="812" actId="20577"/>
          <ac:spMkLst>
            <pc:docMk/>
            <pc:sldMk cId="0" sldId="331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1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1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1"/>
            <ac:spMk id="6" creationId="{F4A313B8-77D6-E345-BF95-7AC1F8AEBCF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1"/>
            <ac:spMk id="7" creationId="{067768B4-A8D8-2243-9276-9F9D3EAA89C9}"/>
          </ac:spMkLst>
        </pc:spChg>
      </pc:sldChg>
      <pc:sldChg chg="addSp delSp modSp add mod modTransition modAnim">
        <pc:chgData name="Arthur Liu" userId="57266d67-1d41-4103-859a-8797e8098ce0" providerId="ADAL" clId="{34E63369-D433-E049-A30B-342D88E78E36}" dt="2022-07-28T23:33:06.744" v="902" actId="403"/>
        <pc:sldMkLst>
          <pc:docMk/>
          <pc:sldMk cId="0" sldId="332"/>
        </pc:sldMkLst>
        <pc:spChg chg="mod">
          <ac:chgData name="Arthur Liu" userId="57266d67-1d41-4103-859a-8797e8098ce0" providerId="ADAL" clId="{34E63369-D433-E049-A30B-342D88E78E36}" dt="2022-07-28T23:28:41.820" v="831" actId="20577"/>
          <ac:spMkLst>
            <pc:docMk/>
            <pc:sldMk cId="0" sldId="332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3:06.744" v="902" actId="403"/>
          <ac:spMkLst>
            <pc:docMk/>
            <pc:sldMk cId="0" sldId="332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2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2"/>
            <ac:spMk id="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1:32.869" v="892"/>
          <ac:spMkLst>
            <pc:docMk/>
            <pc:sldMk cId="0" sldId="332"/>
            <ac:spMk id="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2"/>
            <ac:spMk id="8" creationId="{7459D91C-EF72-0D46-9BB1-2DB9824363AC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2"/>
            <ac:spMk id="9" creationId="{377EEC9C-4A0B-5848-9871-34F7FF1A902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32:48.770" v="901" actId="14100"/>
        <pc:sldMkLst>
          <pc:docMk/>
          <pc:sldMk cId="0" sldId="333"/>
        </pc:sldMkLst>
        <pc:spChg chg="mod">
          <ac:chgData name="Arthur Liu" userId="57266d67-1d41-4103-859a-8797e8098ce0" providerId="ADAL" clId="{34E63369-D433-E049-A30B-342D88E78E36}" dt="2022-07-28T23:32:48.770" v="901" actId="14100"/>
          <ac:spMkLst>
            <pc:docMk/>
            <pc:sldMk cId="0" sldId="333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3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3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3"/>
            <ac:spMk id="6" creationId="{55C2760C-2C37-6C47-98E6-5318E996827C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3"/>
            <ac:spMk id="7" creationId="{22F0DA36-16C0-9440-9293-FA3A5CE22E25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34"/>
        </pc:sldMkLst>
      </pc:sldChg>
      <pc:sldChg chg="addSp delSp modSp add del mod modTransition modAnim">
        <pc:chgData name="Arthur Liu" userId="57266d67-1d41-4103-859a-8797e8098ce0" providerId="ADAL" clId="{34E63369-D433-E049-A30B-342D88E78E36}" dt="2022-07-29T00:09:26.470" v="2249" actId="2696"/>
        <pc:sldMkLst>
          <pc:docMk/>
          <pc:sldMk cId="0" sldId="336"/>
        </pc:sldMkLst>
        <pc:spChg chg="mod">
          <ac:chgData name="Arthur Liu" userId="57266d67-1d41-4103-859a-8797e8098ce0" providerId="ADAL" clId="{34E63369-D433-E049-A30B-342D88E78E36}" dt="2022-07-28T23:45:05.360" v="1396" actId="20577"/>
          <ac:spMkLst>
            <pc:docMk/>
            <pc:sldMk cId="0" sldId="336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6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6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6"/>
            <ac:spMk id="6" creationId="{7A22E99B-35D2-6A42-B8E6-51416D3AD008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6"/>
            <ac:spMk id="7" creationId="{89A58121-4B70-8448-8747-3C146DB0F57F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09:47.192" v="2250" actId="404"/>
        <pc:sldMkLst>
          <pc:docMk/>
          <pc:sldMk cId="0" sldId="337"/>
        </pc:sldMkLst>
        <pc:spChg chg="mod">
          <ac:chgData name="Arthur Liu" userId="57266d67-1d41-4103-859a-8797e8098ce0" providerId="ADAL" clId="{34E63369-D433-E049-A30B-342D88E78E36}" dt="2022-07-29T00:09:47.192" v="2250" actId="404"/>
          <ac:spMkLst>
            <pc:docMk/>
            <pc:sldMk cId="0" sldId="337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7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7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7"/>
            <ac:spMk id="6" creationId="{24D01F3C-EB5D-CD44-93E9-BF31F484AD5B}"/>
          </ac:spMkLst>
        </pc:spChg>
        <pc:spChg chg="mod">
          <ac:chgData name="Arthur Liu" userId="57266d67-1d41-4103-859a-8797e8098ce0" providerId="ADAL" clId="{34E63369-D433-E049-A30B-342D88E78E36}" dt="2022-07-28T23:45:44.376" v="1404" actId="11"/>
          <ac:spMkLst>
            <pc:docMk/>
            <pc:sldMk cId="0" sldId="337"/>
            <ac:spMk id="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7"/>
            <ac:spMk id="8" creationId="{15E8E6A7-1D90-FF43-8B87-A92DF3140378}"/>
          </ac:spMkLst>
        </pc:spChg>
      </pc:sldChg>
      <pc:sldChg chg="addSp delSp modSp add del mod ord modTransition modNotesTx">
        <pc:chgData name="Arthur Liu" userId="57266d67-1d41-4103-859a-8797e8098ce0" providerId="ADAL" clId="{34E63369-D433-E049-A30B-342D88E78E36}" dt="2022-07-29T01:52:43.544" v="2720" actId="20578"/>
        <pc:sldMkLst>
          <pc:docMk/>
          <pc:sldMk cId="0" sldId="338"/>
        </pc:sldMkLst>
        <pc:spChg chg="mod">
          <ac:chgData name="Arthur Liu" userId="57266d67-1d41-4103-859a-8797e8098ce0" providerId="ADAL" clId="{34E63369-D433-E049-A30B-342D88E78E36}" dt="2022-07-28T23:54:59.134" v="2107" actId="14100"/>
          <ac:spMkLst>
            <pc:docMk/>
            <pc:sldMk cId="0" sldId="338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8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8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8"/>
            <ac:spMk id="6" creationId="{BB24B773-5F4A-FF4C-B8E0-4FDD79D7DF9A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8"/>
            <ac:spMk id="17" creationId="{7ABCE048-2CFB-0547-A3DE-13ACF3F39AD7}"/>
          </ac:spMkLst>
        </pc:spChg>
        <pc:spChg chg="mod">
          <ac:chgData name="Arthur Liu" userId="57266d67-1d41-4103-859a-8797e8098ce0" providerId="ADAL" clId="{34E63369-D433-E049-A30B-342D88E78E36}" dt="2022-07-28T23:55:42.379" v="2150" actId="14100"/>
          <ac:spMkLst>
            <pc:docMk/>
            <pc:sldMk cId="0" sldId="338"/>
            <ac:spMk id="2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2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2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4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4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5:47.127" v="2151" actId="20577"/>
          <ac:spMkLst>
            <pc:docMk/>
            <pc:sldMk cId="0" sldId="338"/>
            <ac:spMk id="6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06.677" v="2152" actId="14100"/>
          <ac:spMkLst>
            <pc:docMk/>
            <pc:sldMk cId="0" sldId="338"/>
            <ac:spMk id="61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57:38.928" v="2184" actId="1076"/>
        <pc:sldMkLst>
          <pc:docMk/>
          <pc:sldMk cId="0" sldId="339"/>
        </pc:sldMkLst>
        <pc:spChg chg="mod">
          <ac:chgData name="Arthur Liu" userId="57266d67-1d41-4103-859a-8797e8098ce0" providerId="ADAL" clId="{34E63369-D433-E049-A30B-342D88E78E36}" dt="2022-07-28T23:56:29.574" v="2162" actId="404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9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9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9"/>
            <ac:spMk id="6" creationId="{2B234A47-4D16-8E45-BD58-27E63BD8E034}"/>
          </ac:spMkLst>
        </pc:spChg>
        <pc:spChg chg="mod">
          <ac:chgData name="Arthur Liu" userId="57266d67-1d41-4103-859a-8797e8098ce0" providerId="ADAL" clId="{34E63369-D433-E049-A30B-342D88E78E36}" dt="2022-07-28T23:57:38.928" v="2184" actId="1076"/>
          <ac:spMkLst>
            <pc:docMk/>
            <pc:sldMk cId="0" sldId="339"/>
            <ac:spMk id="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7:12.871" v="2173" actId="14100"/>
          <ac:spMkLst>
            <pc:docMk/>
            <pc:sldMk cId="0" sldId="339"/>
            <ac:spMk id="8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9"/>
            <ac:spMk id="9" creationId="{51F70B49-F858-804C-9221-2718A874F386}"/>
          </ac:spMkLst>
        </pc:spChg>
      </pc:sldChg>
      <pc:sldChg chg="addSp delSp modSp add del mod modTransition modShow">
        <pc:chgData name="Arthur Liu" userId="57266d67-1d41-4103-859a-8797e8098ce0" providerId="ADAL" clId="{34E63369-D433-E049-A30B-342D88E78E36}" dt="2022-07-29T00:16:16.438" v="2447" actId="2696"/>
        <pc:sldMkLst>
          <pc:docMk/>
          <pc:sldMk cId="0" sldId="340"/>
        </pc:sldMkLst>
        <pc:spChg chg="mod">
          <ac:chgData name="Arthur Liu" userId="57266d67-1d41-4103-859a-8797e8098ce0" providerId="ADAL" clId="{34E63369-D433-E049-A30B-342D88E78E36}" dt="2022-07-28T23:58:23.173" v="2196" actId="27636"/>
          <ac:spMkLst>
            <pc:docMk/>
            <pc:sldMk cId="0" sldId="340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0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0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0"/>
            <ac:spMk id="6" creationId="{F7E9395E-E0B5-B245-9BD2-8754A18ED24C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0"/>
            <ac:spMk id="17" creationId="{8DE07CDD-6E7F-2445-9F9A-3B4C02B79750}"/>
          </ac:spMkLst>
        </pc:spChg>
        <pc:spChg chg="mod">
          <ac:chgData name="Arthur Liu" userId="57266d67-1d41-4103-859a-8797e8098ce0" providerId="ADAL" clId="{34E63369-D433-E049-A30B-342D88E78E36}" dt="2022-07-28T23:57:49.418" v="2187" actId="14100"/>
          <ac:spMkLst>
            <pc:docMk/>
            <pc:sldMk cId="0" sldId="340"/>
            <ac:spMk id="21" creationId="{00000000-0000-0000-0000-000000000000}"/>
          </ac:spMkLst>
        </pc:spChg>
      </pc:sldChg>
      <pc:sldChg chg="modSp del mod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42"/>
        </pc:sldMkLst>
        <pc:spChg chg="mod">
          <ac:chgData name="Arthur Liu" userId="57266d67-1d41-4103-859a-8797e8098ce0" providerId="ADAL" clId="{34E63369-D433-E049-A30B-342D88E78E36}" dt="2022-07-28T19:42:58.363" v="22" actId="20577"/>
          <ac:spMkLst>
            <pc:docMk/>
            <pc:sldMk cId="0" sldId="342"/>
            <ac:spMk id="3" creationId="{00000000-0000-0000-0000-000000000000}"/>
          </ac:spMkLst>
        </pc:spChg>
      </pc:sldChg>
      <pc:sldChg chg="modSp del mod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43"/>
        </pc:sldMkLst>
        <pc:picChg chg="mod">
          <ac:chgData name="Arthur Liu" userId="57266d67-1d41-4103-859a-8797e8098ce0" providerId="ADAL" clId="{34E63369-D433-E049-A30B-342D88E78E36}" dt="2022-07-28T19:42:12.704" v="5" actId="14100"/>
          <ac:picMkLst>
            <pc:docMk/>
            <pc:sldMk cId="0" sldId="343"/>
            <ac:picMk id="1028" creationId="{00000000-0000-0000-0000-000000000000}"/>
          </ac:picMkLst>
        </pc:pic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47"/>
        </pc:sldMkLst>
      </pc:sldChg>
      <pc:sldChg chg="addSp delSp modSp add del mod modTransition">
        <pc:chgData name="Arthur Liu" userId="57266d67-1d41-4103-859a-8797e8098ce0" providerId="ADAL" clId="{34E63369-D433-E049-A30B-342D88E78E36}" dt="2022-07-29T00:17:52.614" v="2450" actId="2696"/>
        <pc:sldMkLst>
          <pc:docMk/>
          <pc:sldMk cId="0" sldId="348"/>
        </pc:sldMkLst>
        <pc:spChg chg="mod">
          <ac:chgData name="Arthur Liu" userId="57266d67-1d41-4103-859a-8797e8098ce0" providerId="ADAL" clId="{34E63369-D433-E049-A30B-342D88E78E36}" dt="2022-07-28T19:47:38.589" v="39" actId="27636"/>
          <ac:spMkLst>
            <pc:docMk/>
            <pc:sldMk cId="0" sldId="348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8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8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8"/>
            <ac:spMk id="11" creationId="{DF53498A-316F-574B-9BAD-E3C562014F6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8"/>
            <ac:spMk id="16" creationId="{3B3B30E5-5546-E746-B7DB-4192020E20DE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17:52.614" v="2450" actId="2696"/>
        <pc:sldMkLst>
          <pc:docMk/>
          <pc:sldMk cId="0" sldId="349"/>
        </pc:sldMkLst>
        <pc:spChg chg="mod">
          <ac:chgData name="Arthur Liu" userId="57266d67-1d41-4103-859a-8797e8098ce0" providerId="ADAL" clId="{34E63369-D433-E049-A30B-342D88E78E36}" dt="2022-07-28T19:47:38.629" v="40" actId="27636"/>
          <ac:spMkLst>
            <pc:docMk/>
            <pc:sldMk cId="0" sldId="349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9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9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9"/>
            <ac:spMk id="6" creationId="{D0C93892-AF39-2B45-ADAB-847A0E884B7F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9"/>
            <ac:spMk id="7" creationId="{4F932832-E127-8645-8013-790A65D743BE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3731267315" sldId="349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1194596763" sldId="350"/>
        </pc:sldMkLst>
      </pc:sldChg>
      <pc:sldChg chg="addSp delSp modSp add mod modTransition">
        <pc:chgData name="Arthur Liu" userId="57266d67-1d41-4103-859a-8797e8098ce0" providerId="ADAL" clId="{34E63369-D433-E049-A30B-342D88E78E36}" dt="2022-07-28T19:52:52.722" v="78" actId="1076"/>
        <pc:sldMkLst>
          <pc:docMk/>
          <pc:sldMk cId="774255700" sldId="352"/>
        </pc:sldMkLst>
        <pc:spChg chg="mod">
          <ac:chgData name="Arthur Liu" userId="57266d67-1d41-4103-859a-8797e8098ce0" providerId="ADAL" clId="{34E63369-D433-E049-A30B-342D88E78E36}" dt="2022-07-28T19:51:01.402" v="70" actId="27636"/>
          <ac:spMkLst>
            <pc:docMk/>
            <pc:sldMk cId="774255700" sldId="352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4255700" sldId="352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4255700" sldId="352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4255700" sldId="352"/>
            <ac:spMk id="6" creationId="{065379D9-3E1C-B04A-B770-7861D63E57E0}"/>
          </ac:spMkLst>
        </pc:spChg>
        <pc:spChg chg="mod">
          <ac:chgData name="Arthur Liu" userId="57266d67-1d41-4103-859a-8797e8098ce0" providerId="ADAL" clId="{34E63369-D433-E049-A30B-342D88E78E36}" dt="2022-07-28T19:52:52.722" v="78" actId="1076"/>
          <ac:spMkLst>
            <pc:docMk/>
            <pc:sldMk cId="774255700" sldId="352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51:07.089" v="71" actId="1076"/>
          <ac:spMkLst>
            <pc:docMk/>
            <pc:sldMk cId="774255700" sldId="352"/>
            <ac:spMk id="10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4255700" sldId="352"/>
            <ac:spMk id="11" creationId="{BC747C36-4ABA-A949-8D3B-913216B9F485}"/>
          </ac:spMkLst>
        </pc:spChg>
        <pc:picChg chg="mod">
          <ac:chgData name="Arthur Liu" userId="57266d67-1d41-4103-859a-8797e8098ce0" providerId="ADAL" clId="{34E63369-D433-E049-A30B-342D88E78E36}" dt="2022-07-28T19:51:07.089" v="71" actId="1076"/>
          <ac:picMkLst>
            <pc:docMk/>
            <pc:sldMk cId="774255700" sldId="352"/>
            <ac:picMk id="7" creationId="{00000000-0000-0000-0000-000000000000}"/>
          </ac:picMkLst>
        </pc:picChg>
        <pc:picChg chg="del mod">
          <ac:chgData name="Arthur Liu" userId="57266d67-1d41-4103-859a-8797e8098ce0" providerId="ADAL" clId="{34E63369-D433-E049-A30B-342D88E78E36}" dt="2022-07-28T19:51:34.662" v="72" actId="478"/>
          <ac:picMkLst>
            <pc:docMk/>
            <pc:sldMk cId="774255700" sldId="352"/>
            <ac:picMk id="9" creationId="{00000000-0000-0000-0000-000000000000}"/>
          </ac:picMkLst>
        </pc:picChg>
        <pc:picChg chg="add mod">
          <ac:chgData name="Arthur Liu" userId="57266d67-1d41-4103-859a-8797e8098ce0" providerId="ADAL" clId="{34E63369-D433-E049-A30B-342D88E78E36}" dt="2022-07-28T19:51:47.083" v="76" actId="1076"/>
          <ac:picMkLst>
            <pc:docMk/>
            <pc:sldMk cId="774255700" sldId="352"/>
            <ac:picMk id="1026" creationId="{D57CD6F8-5340-3F45-97C4-0A0008919306}"/>
          </ac:picMkLst>
        </pc:picChg>
      </pc:sldChg>
      <pc:sldChg chg="addSp delSp modSp add mod modTransition">
        <pc:chgData name="Arthur Liu" userId="57266d67-1d41-4103-859a-8797e8098ce0" providerId="ADAL" clId="{34E63369-D433-E049-A30B-342D88E78E36}" dt="2022-07-28T22:26:18.015" v="197" actId="1076"/>
        <pc:sldMkLst>
          <pc:docMk/>
          <pc:sldMk cId="4094898392" sldId="354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94898392" sldId="354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94898392" sldId="354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94898392" sldId="354"/>
            <ac:spMk id="4" creationId="{85E10E88-CAEB-2C41-896F-598B7C4F83CF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94898392" sldId="354"/>
            <ac:spMk id="5" creationId="{4E20C3B9-24DE-5748-AE13-30AE5BF119EE}"/>
          </ac:spMkLst>
        </pc:spChg>
        <pc:spChg chg="mod">
          <ac:chgData name="Arthur Liu" userId="57266d67-1d41-4103-859a-8797e8098ce0" providerId="ADAL" clId="{34E63369-D433-E049-A30B-342D88E78E36}" dt="2022-07-28T22:26:18.015" v="197" actId="1076"/>
          <ac:spMkLst>
            <pc:docMk/>
            <pc:sldMk cId="4094898392" sldId="354"/>
            <ac:spMk id="24624" creationId="{00000000-0000-0000-0000-000000000000}"/>
          </ac:spMkLst>
        </pc:spChg>
      </pc:sldChg>
      <pc:sldChg chg="addSp delSp modSp add mod modTransition modNotesTx">
        <pc:chgData name="Arthur Liu" userId="57266d67-1d41-4103-859a-8797e8098ce0" providerId="ADAL" clId="{34E63369-D433-E049-A30B-342D88E78E36}" dt="2022-07-28T22:27:19.584" v="222" actId="20577"/>
        <pc:sldMkLst>
          <pc:docMk/>
          <pc:sldMk cId="554566579" sldId="355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554566579" sldId="355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554566579" sldId="355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554566579" sldId="355"/>
            <ac:spMk id="4" creationId="{280A53BD-DCF9-A440-940E-CBEBD107DED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554566579" sldId="355"/>
            <ac:spMk id="5" creationId="{E459BB77-EF21-5E40-AEE1-1F3C7F4F252C}"/>
          </ac:spMkLst>
        </pc:spChg>
        <pc:spChg chg="mod">
          <ac:chgData name="Arthur Liu" userId="57266d67-1d41-4103-859a-8797e8098ce0" providerId="ADAL" clId="{34E63369-D433-E049-A30B-342D88E78E36}" dt="2022-07-28T22:25:34.348" v="169" actId="20577"/>
          <ac:spMkLst>
            <pc:docMk/>
            <pc:sldMk cId="554566579" sldId="355"/>
            <ac:spMk id="5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25:44.967" v="170" actId="1076"/>
          <ac:spMkLst>
            <pc:docMk/>
            <pc:sldMk cId="554566579" sldId="355"/>
            <ac:spMk id="1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27:19.584" v="222" actId="20577"/>
          <ac:spMkLst>
            <pc:docMk/>
            <pc:sldMk cId="554566579" sldId="355"/>
            <ac:spMk id="26625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6:03.444" v="172" actId="478"/>
          <ac:spMkLst>
            <pc:docMk/>
            <pc:sldMk cId="554566579" sldId="355"/>
            <ac:spMk id="26688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5:56.861" v="171" actId="478"/>
          <ac:spMkLst>
            <pc:docMk/>
            <pc:sldMk cId="554566579" sldId="355"/>
            <ac:spMk id="26689" creationId="{00000000-0000-0000-0000-000000000000}"/>
          </ac:spMkLst>
        </pc:spChg>
      </pc:sldChg>
      <pc:sldChg chg="addSp delSp modSp add mod modTransition modAnim">
        <pc:chgData name="Arthur Liu" userId="57266d67-1d41-4103-859a-8797e8098ce0" providerId="ADAL" clId="{34E63369-D433-E049-A30B-342D88E78E36}" dt="2022-07-28T23:13:29.674" v="333"/>
        <pc:sldMkLst>
          <pc:docMk/>
          <pc:sldMk cId="2510701044" sldId="356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10701044" sldId="356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10701044" sldId="35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10701044" sldId="356"/>
            <ac:spMk id="4" creationId="{039706E3-17F5-8541-9C6D-80A036143665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10701044" sldId="356"/>
            <ac:spMk id="5" creationId="{1F41970D-D6F4-F24E-A697-48A15DFF2D34}"/>
          </ac:spMkLst>
        </pc:spChg>
        <pc:spChg chg="mod">
          <ac:chgData name="Arthur Liu" userId="57266d67-1d41-4103-859a-8797e8098ce0" providerId="ADAL" clId="{34E63369-D433-E049-A30B-342D88E78E36}" dt="2022-07-28T22:19:23.712" v="125" actId="14100"/>
          <ac:spMkLst>
            <pc:docMk/>
            <pc:sldMk cId="2510701044" sldId="356"/>
            <ac:spMk id="2867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19:28.700" v="126" actId="14100"/>
          <ac:spMkLst>
            <pc:docMk/>
            <pc:sldMk cId="2510701044" sldId="356"/>
            <ac:spMk id="28751" creationId="{00000000-0000-0000-0000-000000000000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943988534" sldId="356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612359887" sldId="357"/>
        </pc:sldMkLst>
      </pc:sldChg>
      <pc:sldChg chg="addSp delSp modSp add mod modTransition">
        <pc:chgData name="Arthur Liu" userId="57266d67-1d41-4103-859a-8797e8098ce0" providerId="ADAL" clId="{34E63369-D433-E049-A30B-342D88E78E36}" dt="2022-07-28T23:17:23.253" v="624" actId="20577"/>
        <pc:sldMkLst>
          <pc:docMk/>
          <pc:sldMk cId="1668575844" sldId="357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668575844" sldId="357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17:23.253" v="624" actId="20577"/>
          <ac:spMkLst>
            <pc:docMk/>
            <pc:sldMk cId="1668575844" sldId="357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668575844" sldId="357"/>
            <ac:spMk id="4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3:09:26.008" v="240" actId="478"/>
          <ac:spMkLst>
            <pc:docMk/>
            <pc:sldMk cId="1668575844" sldId="357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668575844" sldId="357"/>
            <ac:spMk id="6" creationId="{CB609A1F-6FCD-7F4E-994F-137E16FB8AAB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668575844" sldId="357"/>
            <ac:spMk id="7" creationId="{5A000A02-A6D6-014D-B861-CCEC01C1E018}"/>
          </ac:spMkLst>
        </pc:spChg>
      </pc:sldChg>
      <pc:sldChg chg="addSp delSp modSp add mod modTransition">
        <pc:chgData name="Arthur Liu" userId="57266d67-1d41-4103-859a-8797e8098ce0" providerId="ADAL" clId="{34E63369-D433-E049-A30B-342D88E78E36}" dt="2022-07-28T23:16:50.583" v="540" actId="20577"/>
        <pc:sldMkLst>
          <pc:docMk/>
          <pc:sldMk cId="477036191" sldId="358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77036191" sldId="358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77036191" sldId="358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77036191" sldId="358"/>
            <ac:spMk id="4" creationId="{0660E27C-0858-8F40-94BB-F4C1C174B6ED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77036191" sldId="358"/>
            <ac:spMk id="5" creationId="{FE442729-9239-A241-85C9-C3968D1C3C5F}"/>
          </ac:spMkLst>
        </pc:spChg>
        <pc:spChg chg="mod">
          <ac:chgData name="Arthur Liu" userId="57266d67-1d41-4103-859a-8797e8098ce0" providerId="ADAL" clId="{34E63369-D433-E049-A30B-342D88E78E36}" dt="2022-07-28T23:16:50.583" v="540" actId="20577"/>
          <ac:spMkLst>
            <pc:docMk/>
            <pc:sldMk cId="477036191" sldId="358"/>
            <ac:spMk id="32770" creationId="{00000000-0000-0000-0000-000000000000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817590990" sldId="358"/>
        </pc:sldMkLst>
      </pc:sldChg>
      <pc:sldChg chg="addSp delSp modSp add mod modTransition modAnim">
        <pc:chgData name="Arthur Liu" userId="57266d67-1d41-4103-859a-8797e8098ce0" providerId="ADAL" clId="{34E63369-D433-E049-A30B-342D88E78E36}" dt="2022-07-29T01:43:33.628" v="2706" actId="27636"/>
        <pc:sldMkLst>
          <pc:docMk/>
          <pc:sldMk cId="624859306" sldId="359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624859306" sldId="359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1:43:33.628" v="2706" actId="27636"/>
          <ac:spMkLst>
            <pc:docMk/>
            <pc:sldMk cId="624859306" sldId="359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624859306" sldId="359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624859306" sldId="359"/>
            <ac:spMk id="5" creationId="{937AF99A-C26D-3D4A-BC65-AD1AD027EA5A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624859306" sldId="359"/>
            <ac:spMk id="6" creationId="{7CFC2BC7-EDDF-514B-968E-28E638424DB5}"/>
          </ac:spMkLst>
        </pc:spChg>
        <pc:spChg chg="add mod">
          <ac:chgData name="Arthur Liu" userId="57266d67-1d41-4103-859a-8797e8098ce0" providerId="ADAL" clId="{34E63369-D433-E049-A30B-342D88E78E36}" dt="2022-07-28T23:24:36.278" v="737" actId="1076"/>
          <ac:spMkLst>
            <pc:docMk/>
            <pc:sldMk cId="624859306" sldId="359"/>
            <ac:spMk id="7" creationId="{D57D3EF8-A388-A846-84BA-F8DBA9C8A0E1}"/>
          </ac:spMkLst>
        </pc:spChg>
        <pc:spChg chg="add mod">
          <ac:chgData name="Arthur Liu" userId="57266d67-1d41-4103-859a-8797e8098ce0" providerId="ADAL" clId="{34E63369-D433-E049-A30B-342D88E78E36}" dt="2022-07-28T23:24:39.420" v="746" actId="1037"/>
          <ac:spMkLst>
            <pc:docMk/>
            <pc:sldMk cId="624859306" sldId="359"/>
            <ac:spMk id="10" creationId="{F26C4B08-BA5A-7342-893D-03DE46D20B98}"/>
          </ac:spMkLst>
        </pc:spChg>
        <pc:picChg chg="add mod">
          <ac:chgData name="Arthur Liu" userId="57266d67-1d41-4103-859a-8797e8098ce0" providerId="ADAL" clId="{34E63369-D433-E049-A30B-342D88E78E36}" dt="2022-07-28T23:20:24.379" v="651" actId="1076"/>
          <ac:picMkLst>
            <pc:docMk/>
            <pc:sldMk cId="624859306" sldId="359"/>
            <ac:picMk id="8" creationId="{367CE892-8142-6B4C-8517-D5791FE89D0A}"/>
          </ac:picMkLst>
        </pc:picChg>
      </pc:sldChg>
      <pc:sldChg chg="addSp delSp modSp add mod modTransition modNotesTx">
        <pc:chgData name="Arthur Liu" userId="57266d67-1d41-4103-859a-8797e8098ce0" providerId="ADAL" clId="{34E63369-D433-E049-A30B-342D88E78E36}" dt="2022-07-28T23:41:57.472" v="1242" actId="20577"/>
        <pc:sldMkLst>
          <pc:docMk/>
          <pc:sldMk cId="959697529" sldId="360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959697529" sldId="360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959697529" sldId="360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959697529" sldId="360"/>
            <ac:spMk id="4" creationId="{F550D067-21E1-0048-89D5-C88D30586086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959697529" sldId="360"/>
            <ac:spMk id="5" creationId="{285D8585-FC47-2C47-A373-CF3696ABE1CB}"/>
          </ac:spMkLst>
        </pc:spChg>
        <pc:spChg chg="mod">
          <ac:chgData name="Arthur Liu" userId="57266d67-1d41-4103-859a-8797e8098ce0" providerId="ADAL" clId="{34E63369-D433-E049-A30B-342D88E78E36}" dt="2022-07-28T23:37:48.055" v="979" actId="20577"/>
          <ac:spMkLst>
            <pc:docMk/>
            <pc:sldMk cId="959697529" sldId="360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15:00.378" v="112" actId="27636"/>
          <ac:spMkLst>
            <pc:docMk/>
            <pc:sldMk cId="959697529" sldId="360"/>
            <ac:spMk id="4505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4:58.462" v="945" actId="20577"/>
          <ac:spMkLst>
            <pc:docMk/>
            <pc:sldMk cId="959697529" sldId="360"/>
            <ac:spMk id="45060" creationId="{00000000-0000-0000-0000-000000000000}"/>
          </ac:spMkLst>
        </pc:spChg>
      </pc:sldChg>
      <pc:sldChg chg="addSp delSp modSp add mod modTransition modShow">
        <pc:chgData name="Arthur Liu" userId="57266d67-1d41-4103-859a-8797e8098ce0" providerId="ADAL" clId="{34E63369-D433-E049-A30B-342D88E78E36}" dt="2022-07-28T23:38:27.845" v="1052" actId="729"/>
        <pc:sldMkLst>
          <pc:docMk/>
          <pc:sldMk cId="3256911265" sldId="361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256911265" sldId="361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256911265" sldId="361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256911265" sldId="361"/>
            <ac:spMk id="4" creationId="{A6CD7180-FB96-6341-AC8E-AEB8CB304C5C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256911265" sldId="361"/>
            <ac:spMk id="5" creationId="{CEF90A05-3E37-0E43-A0AA-00D4901B0493}"/>
          </ac:spMkLst>
        </pc:spChg>
        <pc:spChg chg="mod">
          <ac:chgData name="Arthur Liu" userId="57266d67-1d41-4103-859a-8797e8098ce0" providerId="ADAL" clId="{34E63369-D433-E049-A30B-342D88E78E36}" dt="2022-07-28T22:15:15.794" v="116" actId="20577"/>
          <ac:spMkLst>
            <pc:docMk/>
            <pc:sldMk cId="3256911265" sldId="361"/>
            <ac:spMk id="47106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43:19.812" v="1291" actId="2696"/>
        <pc:sldMkLst>
          <pc:docMk/>
          <pc:sldMk cId="2536835854" sldId="362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36835854" sldId="362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36835854" sldId="362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36835854" sldId="362"/>
            <ac:spMk id="4" creationId="{C8C4D181-7356-DF46-88D0-F12314ECA026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36835854" sldId="362"/>
            <ac:spMk id="5" creationId="{754B117E-FDE6-0F42-ADFE-D5802EC4528F}"/>
          </ac:spMkLst>
        </pc:spChg>
        <pc:spChg chg="mod">
          <ac:chgData name="Arthur Liu" userId="57266d67-1d41-4103-859a-8797e8098ce0" providerId="ADAL" clId="{34E63369-D433-E049-A30B-342D88E78E36}" dt="2022-07-28T23:36:27.494" v="973" actId="20577"/>
          <ac:spMkLst>
            <pc:docMk/>
            <pc:sldMk cId="2536835854" sldId="362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5:53.856" v="950" actId="14100"/>
          <ac:spMkLst>
            <pc:docMk/>
            <pc:sldMk cId="2536835854" sldId="362"/>
            <ac:spMk id="49155" creationId="{00000000-0000-0000-0000-000000000000}"/>
          </ac:spMkLst>
        </pc:spChg>
      </pc:sldChg>
      <pc:sldChg chg="addSp delSp modSp add mod modTransition modAnim">
        <pc:chgData name="Arthur Liu" userId="57266d67-1d41-4103-859a-8797e8098ce0" providerId="ADAL" clId="{34E63369-D433-E049-A30B-342D88E78E36}" dt="2022-07-29T01:56:50.517" v="2721"/>
        <pc:sldMkLst>
          <pc:docMk/>
          <pc:sldMk cId="4180274688" sldId="363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80274688" sldId="363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80274688" sldId="363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80274688" sldId="363"/>
            <ac:spMk id="4" creationId="{78A5E0E3-2301-8A48-A09A-44FDDE315988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80274688" sldId="363"/>
            <ac:spMk id="5" creationId="{A65A3F34-B976-4044-B45D-9288F6EA9CF9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19" creationId="{36A04304-FC7C-DB47-BCF5-3CE3ED14E3F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0" creationId="{8C798344-BA34-C34B-A8D1-4AC9F4757CBC}"/>
          </ac:spMkLst>
        </pc:spChg>
        <pc:spChg chg="mod">
          <ac:chgData name="Arthur Liu" userId="57266d67-1d41-4103-859a-8797e8098ce0" providerId="ADAL" clId="{34E63369-D433-E049-A30B-342D88E78E36}" dt="2022-07-29T00:00:05.940" v="2213" actId="12"/>
          <ac:spMkLst>
            <pc:docMk/>
            <pc:sldMk cId="4180274688" sldId="363"/>
            <ac:spMk id="21" creationId="{00000000-0000-0000-0000-00000000000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2" creationId="{0F249F55-AB39-C944-AF06-804E1FCDB6D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3" creationId="{54FBD6EF-4454-0C4C-880B-A67CA721554D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4" creationId="{EF4C4D35-EB44-D840-98CA-BE2070B0DAF7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5" creationId="{10394BDB-578A-DC42-84FF-A5743FCBB709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6" creationId="{5D709059-5A12-044C-A1B1-7F0CD3A2E86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7" creationId="{5728C5A8-71B0-3148-9F58-C8C04C5742D5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8" creationId="{97C23853-ABAA-B34B-B0BB-D38CA9788CB2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9" creationId="{C2CA2F12-D407-3A4C-92E1-9F3379FBF3A0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1" creationId="{D1E116F1-7BF2-B640-99B8-64C45D6D43D6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2" creationId="{C0945432-E838-314A-A4FA-2DA41A669100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3" creationId="{2CB61E2F-F5D5-2A41-824C-7FE9D78E1444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4" creationId="{63A98DB6-CF69-8A4D-9A50-B03F7C7A5EF9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5" creationId="{D114A21C-C213-4746-B8C1-59A53A1D9194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6" creationId="{A892CFB7-7483-7D48-A98B-E79039C7C354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7" creationId="{0FAEA1E2-2298-7D49-A456-FBE95A38EC79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8" creationId="{A8A4A487-DBA1-D045-8155-B976997F8BB6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9" creationId="{22DA9F68-5142-944C-BCC4-9F0BF5DDFE9C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40" creationId="{6A975DE7-9E67-9B49-BE14-5A49F483E816}"/>
          </ac:spMkLst>
        </pc:spChg>
        <pc:spChg chg="mod">
          <ac:chgData name="Arthur Liu" userId="57266d67-1d41-4103-859a-8797e8098ce0" providerId="ADAL" clId="{34E63369-D433-E049-A30B-342D88E78E36}" dt="2022-07-28T23:58:32.188" v="2198" actId="207"/>
          <ac:spMkLst>
            <pc:docMk/>
            <pc:sldMk cId="4180274688" sldId="363"/>
            <ac:spMk id="59394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6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7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8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9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0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1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2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3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4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5" creationId="{00000000-0000-0000-0000-000000000000}"/>
          </ac:spMkLst>
        </pc:spChg>
        <pc:grpChg chg="add mod">
          <ac:chgData name="Arthur Liu" userId="57266d67-1d41-4103-859a-8797e8098ce0" providerId="ADAL" clId="{34E63369-D433-E049-A30B-342D88E78E36}" dt="2022-07-28T23:59:40.933" v="2209" actId="1076"/>
          <ac:grpSpMkLst>
            <pc:docMk/>
            <pc:sldMk cId="4180274688" sldId="363"/>
            <ac:grpSpMk id="30" creationId="{D7CC8222-8C86-6A4A-905A-AE1957A67CEE}"/>
          </ac:grpSpMkLst>
        </pc:grpChg>
      </pc:sldChg>
      <pc:sldChg chg="addSp delSp modSp add del mod">
        <pc:chgData name="Arthur Liu" userId="57266d67-1d41-4103-859a-8797e8098ce0" providerId="ADAL" clId="{34E63369-D433-E049-A30B-342D88E78E36}" dt="2022-07-28T22:25:05.073" v="166" actId="2696"/>
        <pc:sldMkLst>
          <pc:docMk/>
          <pc:sldMk cId="3850774852" sldId="365"/>
        </pc:sldMkLst>
        <pc:spChg chg="mod">
          <ac:chgData name="Arthur Liu" userId="57266d67-1d41-4103-859a-8797e8098ce0" providerId="ADAL" clId="{34E63369-D433-E049-A30B-342D88E78E36}" dt="2022-07-28T19:53:45.038" v="79" actId="14100"/>
          <ac:spMkLst>
            <pc:docMk/>
            <pc:sldMk cId="3850774852" sldId="365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850774852" sldId="365"/>
            <ac:spMk id="4" creationId="{062F66EA-107D-F941-B517-3DD87A7968EE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850774852" sldId="365"/>
            <ac:spMk id="5" creationId="{39521777-3F7D-E34F-9CEE-80B1A0926408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850774852" sldId="365"/>
            <ac:spMk id="6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850774852" sldId="365"/>
            <ac:spMk id="7" creationId="{00000000-0000-0000-0000-000000000000}"/>
          </ac:spMkLst>
        </pc:spChg>
      </pc:sldChg>
      <pc:sldChg chg="addSp delSp modSp add mod ord modTransition modAnim">
        <pc:chgData name="Arthur Liu" userId="57266d67-1d41-4103-859a-8797e8098ce0" providerId="ADAL" clId="{34E63369-D433-E049-A30B-342D88E78E36}" dt="2022-07-28T23:16:17.099" v="532" actId="20577"/>
        <pc:sldMkLst>
          <pc:docMk/>
          <pc:sldMk cId="4204345188" sldId="366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04345188" sldId="366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04345188" sldId="36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04345188" sldId="366"/>
            <ac:spMk id="4" creationId="{AF7A71A3-15F1-A24D-A6B8-5AE654C9DBD4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04345188" sldId="366"/>
            <ac:spMk id="5" creationId="{657EE121-90D6-E548-9490-FA27216ABE9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" creationId="{D3D640DC-3528-444C-91A2-D79E384B60A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9" creationId="{21E245FB-96CF-A74D-B8B4-8DAC57E771E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0" creationId="{446A6721-75D1-5A4C-A171-4F2C6E488AE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1" creationId="{851DB8CB-4661-1E42-80E2-F098E7B93E3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2" creationId="{0D59B446-5894-4143-BA8A-0EA2E5B9FB2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3" creationId="{F6EF31DE-39AC-C344-8F14-2DDD8A8E614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4" creationId="{5404737E-9294-8947-8DB0-D88710657219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5" creationId="{E0C07BCC-292B-E14B-8059-9EB8A506DEC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6" creationId="{CA20EC91-ABF1-4D42-ABA9-6B7125BCD85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7" creationId="{9C53660A-3AFE-C64B-8594-4FC7E73A8B3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8" creationId="{D9A12890-B7C4-1446-A68B-3DEA1C88718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9" creationId="{1DE014BE-BC2A-E84A-87C6-06FDA47C170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0" creationId="{BE09DF5E-945F-4E4B-880C-9988CBAAC8E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1" creationId="{67FDEA0F-BC1C-6F4E-848B-36D5E7407B7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2" creationId="{BF910E10-7BC9-1B46-9CAD-33E38B28BB8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3" creationId="{2EABA3AA-0C31-0944-A804-43EEE05E2CE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4" creationId="{DF57E256-0C1E-A84F-B4BA-86C928930B1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5" creationId="{0D3CA072-1F27-3249-A403-234D7632D68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6" creationId="{1CF5C487-DD21-8946-BAD8-0200CF9C5A1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7" creationId="{DF34EC4B-1B98-5545-A072-419D1E0DE68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8" creationId="{EBE75C66-447B-0A49-9C68-19E74055B63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9" creationId="{5441416F-8A92-344D-BB5D-A534D4C15C2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0" creationId="{B9FC7E50-68E4-774F-B497-1E8F3BA6594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1" creationId="{87C1D6BA-4AC0-5045-A16A-08D9B6B318C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2" creationId="{F95DA867-3264-F84E-BC8B-5D1ECA3F4C8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3" creationId="{A199DB90-9BE2-C948-A93E-89E9EEAE88C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4" creationId="{A51230E2-CD8E-1540-9513-4085B7C1346B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5" creationId="{E1DE5242-A1C2-994F-AB76-EC7A7A28AF9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6" creationId="{A7CB10E8-5481-5448-8615-B86FBB73D89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7" creationId="{AD198D35-6F7E-7541-A1EB-504D1EDB19C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8" creationId="{1FD527F6-95C4-684A-9F12-B588E9A1B95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9" creationId="{5126ABCA-1288-904A-8D87-BDFD87593FD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40" creationId="{814ADC02-514D-D044-90B3-DB9204178680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5" creationId="{36B93308-0481-9F43-AFD7-9358D2FD8DB7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6" creationId="{E9362BBA-1019-5248-88C8-8A858E1C5B3B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7" creationId="{E0B2E07F-0F88-7C41-BAF3-446ED484FCF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8" creationId="{4D1D24D8-0E43-8F4F-A5E4-45ED2DAC397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9" creationId="{789B0FB3-8470-CE41-ACBD-122BF52905F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0" creationId="{EF567CAF-C83A-C647-B04C-FD6EDD3383C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1" creationId="{7823AA99-6752-7D42-852C-84A0BA9AB5E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2" creationId="{A04FDAE7-F199-DE4D-B25F-4D57D230D51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3" creationId="{BA1715A8-4406-0E40-8BF9-7ABB728E867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4" creationId="{AC412045-09A3-E04E-AC98-65029032CE7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5" creationId="{801E9C5B-46DC-CC44-93D2-95C23701E6D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6" creationId="{3A838F8D-9BF9-A044-8BDF-A64A002841E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7" creationId="{CE686DEB-C917-1C45-926F-1C6B56A1F0A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8" creationId="{226D744C-A3FC-FA45-8084-028FD6CBFBE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9" creationId="{70F95731-B0E1-2F46-A284-84C513D46C5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0" creationId="{F4B89B58-68D6-2741-8D54-2BBECA67250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1" creationId="{8322DB0D-DC8E-BD44-BBC4-776F7F9F751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2" creationId="{85CFF6DB-1CEC-554D-BD56-B14FDD997A10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3" creationId="{9C91E592-EE08-A349-A86B-33E28BDAB15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4" creationId="{5C631445-5794-6146-AF7E-811738E2E6B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5" creationId="{FA8C11CB-F5DC-2B48-9BF0-93298AC819A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6" creationId="{A669E133-2086-7443-9AC0-43457F045780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7" creationId="{BC72AD50-4860-EF4A-8816-17917B2EE657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8" creationId="{2457A0E9-D70C-F841-9DC2-A1B3E34F88A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9" creationId="{44B66B72-3842-264F-B634-D3AE32F9A98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0" creationId="{5B2EFBB4-110B-CA4E-94BD-45EAF44FECE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1" creationId="{D62780AF-358D-374B-B0CD-81E11B80BF2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2" creationId="{2A8A6E47-745F-F746-B903-06267E5F876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3" creationId="{ACA24DB5-0ABD-DA41-881F-EAA5791673C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4" creationId="{BCB72C06-9787-5640-A757-C80DEEA736AA}"/>
          </ac:spMkLst>
        </pc:spChg>
        <pc:spChg chg="mod">
          <ac:chgData name="Arthur Liu" userId="57266d67-1d41-4103-859a-8797e8098ce0" providerId="ADAL" clId="{34E63369-D433-E049-A30B-342D88E78E36}" dt="2022-07-28T23:13:43.415" v="368" actId="20577"/>
          <ac:spMkLst>
            <pc:docMk/>
            <pc:sldMk cId="4204345188" sldId="366"/>
            <ac:spMk id="3276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16:17.099" v="532" actId="20577"/>
          <ac:spMkLst>
            <pc:docMk/>
            <pc:sldMk cId="4204345188" sldId="366"/>
            <ac:spMk id="32770" creationId="{00000000-0000-0000-0000-000000000000}"/>
          </ac:spMkLst>
        </pc:spChg>
        <pc:picChg chg="add mod">
          <ac:chgData name="Arthur Liu" userId="57266d67-1d41-4103-859a-8797e8098ce0" providerId="ADAL" clId="{34E63369-D433-E049-A30B-342D88E78E36}" dt="2022-07-28T23:15:31.585" v="518" actId="1076"/>
          <ac:picMkLst>
            <pc:docMk/>
            <pc:sldMk cId="4204345188" sldId="366"/>
            <ac:picMk id="6" creationId="{1ADD0DE7-3B7E-9149-B75E-FAC371BA4933}"/>
          </ac:picMkLst>
        </pc:pic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1" creationId="{BCD9778A-D03F-BC49-A5A1-164AB665A003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2" creationId="{29C59C23-586A-654C-8CFF-8475A2176915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3" creationId="{638F80C8-2AAD-464C-A695-3974EDFC60EB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4" creationId="{C4158089-D124-C44F-9CD2-0DF16A21B94E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5" creationId="{CB98724B-69F9-0B4E-8775-61E4DEF0D326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6" creationId="{ADD3C64F-71F3-4943-AA1E-2CE5F80A4404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7" creationId="{99C2E0B1-0803-C940-A1E4-50AB3FF9585A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8" creationId="{6A7AD67F-5162-8243-81E6-F6C705F20902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9" creationId="{B68CA9AC-37BC-D940-8B81-2ACA5AD13F53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0" creationId="{3F3E34DE-1D80-ED47-934C-A52C9AAEA0F7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1" creationId="{FB580EB0-826A-964A-960B-E04BF3F5367E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2" creationId="{853D0374-ABB6-3B4B-AE5D-33F075802A19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3" creationId="{604EA6C3-19F0-274A-867B-2B682B413246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4" creationId="{B4D6FD69-C9E5-6747-AA0F-CBA770550EDF}"/>
          </ac:cxnSpMkLst>
        </pc:cxn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4054241023" sldId="367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54241023" sldId="367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54241023" sldId="367"/>
            <ac:spMk id="5" creationId="{8C90445D-7D9D-5A43-8904-67212E172765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54241023" sldId="367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54241023" sldId="367"/>
            <ac:spMk id="17" creationId="{244F0F80-186E-3542-9C5A-9898973385D8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814203759" sldId="368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814203759" sldId="368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814203759" sldId="368"/>
            <ac:spMk id="5" creationId="{BE104BFA-1503-AE4E-8794-99963A62844C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814203759" sldId="368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814203759" sldId="368"/>
            <ac:spMk id="17" creationId="{43EFD4FB-11A7-534E-8CD8-DC5544D0F092}"/>
          </ac:spMkLst>
        </pc:spChg>
      </pc:sldChg>
      <pc:sldChg chg="addSp delSp modSp add mod">
        <pc:chgData name="Arthur Liu" userId="57266d67-1d41-4103-859a-8797e8098ce0" providerId="ADAL" clId="{34E63369-D433-E049-A30B-342D88E78E36}" dt="2022-07-28T19:48:20.385" v="57"/>
        <pc:sldMkLst>
          <pc:docMk/>
          <pc:sldMk cId="4065030712" sldId="369"/>
        </pc:sldMkLst>
        <pc:spChg chg="mod">
          <ac:chgData name="Arthur Liu" userId="57266d67-1d41-4103-859a-8797e8098ce0" providerId="ADAL" clId="{34E63369-D433-E049-A30B-342D88E78E36}" dt="2022-07-28T19:47:38.561" v="38" actId="27636"/>
          <ac:spMkLst>
            <pc:docMk/>
            <pc:sldMk cId="4065030712" sldId="369"/>
            <ac:spMk id="2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65030712" sldId="369"/>
            <ac:spMk id="3" creationId="{1DDD47E9-E79C-9A4D-994E-22D1131115D1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65030712" sldId="369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65030712" sldId="369"/>
            <ac:spMk id="5" creationId="{966DBCEC-7BD1-F74F-A746-C3325FE03EA2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65030712" sldId="369"/>
            <ac:spMk id="6" creationId="{00000000-0000-0000-0000-000000000000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424999867" sldId="370"/>
        </pc:sldMkLst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4999867" sldId="370"/>
            <ac:spMk id="3" creationId="{76B60EA1-DBFD-D549-BE9C-98676F0717D3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4999867" sldId="370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4999867" sldId="370"/>
            <ac:spMk id="5" creationId="{2D8868BA-5D1B-C345-ABB0-6B447D9453C6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4999867" sldId="370"/>
            <ac:spMk id="6" creationId="{00000000-0000-0000-0000-000000000000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1516913833" sldId="371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516913833" sldId="371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516913833" sldId="371"/>
            <ac:spMk id="5" creationId="{41BBF919-01E6-6F4E-8A00-64FE4E101E58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516913833" sldId="371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516913833" sldId="371"/>
            <ac:spMk id="13" creationId="{890BB7B3-E54B-554E-9A87-935A0F60339A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3197555114" sldId="372"/>
        </pc:sldMkLst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3901614033" sldId="372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901614033" sldId="372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901614033" sldId="372"/>
            <ac:spMk id="5" creationId="{B935731E-DD1C-2641-9995-A5E424F7D58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901614033" sldId="372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901614033" sldId="372"/>
            <ac:spMk id="13" creationId="{33774DAE-1926-7D4E-896F-6722BE9B637E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16:38.677" v="2448" actId="2696"/>
        <pc:sldMkLst>
          <pc:docMk/>
          <pc:sldMk cId="3084366454" sldId="373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084366454" sldId="373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084366454" sldId="373"/>
            <ac:spMk id="4" creationId="{18A7942A-285F-354A-916F-411732117F65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084366454" sldId="373"/>
            <ac:spMk id="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0:02:52.563" v="2215" actId="14100"/>
          <ac:spMkLst>
            <pc:docMk/>
            <pc:sldMk cId="3084366454" sldId="373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084366454" sldId="373"/>
            <ac:spMk id="7" creationId="{9B9BC3E9-47FC-8D4A-80AC-F45CD83B88AF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410209208" sldId="374"/>
        </pc:sldMkLst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0209208" sldId="374"/>
            <ac:spMk id="3" creationId="{3411E723-A55C-7C45-839B-31D60766C36E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0209208" sldId="374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0209208" sldId="374"/>
            <ac:spMk id="5" creationId="{7AD3640E-117D-6B46-A68A-0176C226E671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0209208" sldId="374"/>
            <ac:spMk id="6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32:05.562" v="893" actId="2696"/>
        <pc:sldMkLst>
          <pc:docMk/>
          <pc:sldMk cId="761839900" sldId="375"/>
        </pc:sldMkLst>
        <pc:spChg chg="mod">
          <ac:chgData name="Arthur Liu" userId="57266d67-1d41-4103-859a-8797e8098ce0" providerId="ADAL" clId="{34E63369-D433-E049-A30B-342D88E78E36}" dt="2022-07-28T22:14:40.272" v="107" actId="404"/>
          <ac:spMkLst>
            <pc:docMk/>
            <pc:sldMk cId="761839900" sldId="375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14:33.194" v="104" actId="14100"/>
          <ac:spMkLst>
            <pc:docMk/>
            <pc:sldMk cId="761839900" sldId="375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61839900" sldId="375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61839900" sldId="375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61839900" sldId="375"/>
            <ac:spMk id="8" creationId="{607684A8-36E8-B245-AC81-75741A53DAC9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61839900" sldId="375"/>
            <ac:spMk id="9" creationId="{567B95A5-6EC0-6243-9277-8219B6E5E23A}"/>
          </ac:spMkLst>
        </pc:spChg>
      </pc:sldChg>
      <pc:sldChg chg="addSp delSp modSp add del mod modTransition modShow">
        <pc:chgData name="Arthur Liu" userId="57266d67-1d41-4103-859a-8797e8098ce0" providerId="ADAL" clId="{34E63369-D433-E049-A30B-342D88E78E36}" dt="2022-07-28T23:43:26.411" v="1292" actId="2696"/>
        <pc:sldMkLst>
          <pc:docMk/>
          <pc:sldMk cId="2591387812" sldId="376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91387812" sldId="376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91387812" sldId="37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91387812" sldId="376"/>
            <ac:spMk id="4" creationId="{83A9E43F-11F3-9F4D-912C-D0412924045D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91387812" sldId="376"/>
            <ac:spMk id="5" creationId="{190F2589-B3DE-964D-B85D-0D934D67C891}"/>
          </ac:spMkLst>
        </pc:spChg>
        <pc:spChg chg="mod">
          <ac:chgData name="Arthur Liu" userId="57266d67-1d41-4103-859a-8797e8098ce0" providerId="ADAL" clId="{34E63369-D433-E049-A30B-342D88E78E36}" dt="2022-07-28T23:36:35.708" v="975" actId="14100"/>
          <ac:spMkLst>
            <pc:docMk/>
            <pc:sldMk cId="2591387812" sldId="376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6:33.627" v="974" actId="14100"/>
          <ac:spMkLst>
            <pc:docMk/>
            <pc:sldMk cId="2591387812" sldId="376"/>
            <ac:spMk id="49155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51:29.304" v="1855" actId="2696"/>
        <pc:sldMkLst>
          <pc:docMk/>
          <pc:sldMk cId="1117038736" sldId="377"/>
        </pc:sldMkLst>
        <pc:spChg chg="mod">
          <ac:chgData name="Arthur Liu" userId="57266d67-1d41-4103-859a-8797e8098ce0" providerId="ADAL" clId="{34E63369-D433-E049-A30B-342D88E78E36}" dt="2022-07-28T19:47:38.539" v="33" actId="27636"/>
          <ac:spMkLst>
            <pc:docMk/>
            <pc:sldMk cId="1117038736" sldId="377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117038736" sldId="377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117038736" sldId="377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117038736" sldId="377"/>
            <ac:spMk id="6" creationId="{83E5AE95-41A3-F94F-9294-B5603A0F71B1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117038736" sldId="377"/>
            <ac:spMk id="8" creationId="{67AB001B-7BBC-164F-A0C4-D6B02370E135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17:52.614" v="2450" actId="2696"/>
        <pc:sldMkLst>
          <pc:docMk/>
          <pc:sldMk cId="3489068224" sldId="378"/>
        </pc:sldMkLst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489068224" sldId="378"/>
            <ac:spMk id="2" creationId="{E7DE815E-0C02-FA40-9A72-E000FEC00D15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489068224" sldId="378"/>
            <ac:spMk id="3" creationId="{70B3ABDB-83A2-C441-BC88-6FEC3D9AF141}"/>
          </ac:spMkLst>
        </pc:spChg>
        <pc:picChg chg="add del mod">
          <ac:chgData name="Arthur Liu" userId="57266d67-1d41-4103-859a-8797e8098ce0" providerId="ADAL" clId="{34E63369-D433-E049-A30B-342D88E78E36}" dt="2022-07-28T20:05:50.441" v="87" actId="478"/>
          <ac:picMkLst>
            <pc:docMk/>
            <pc:sldMk cId="3489068224" sldId="378"/>
            <ac:picMk id="4" creationId="{43E2F84D-A77F-9041-B8BC-CA407A8E4805}"/>
          </ac:picMkLst>
        </pc:picChg>
      </pc:sldChg>
      <pc:sldChg chg="modSp add del mod">
        <pc:chgData name="Arthur Liu" userId="57266d67-1d41-4103-859a-8797e8098ce0" providerId="ADAL" clId="{34E63369-D433-E049-A30B-342D88E78E36}" dt="2022-07-28T23:16:21.705" v="533" actId="2696"/>
        <pc:sldMkLst>
          <pc:docMk/>
          <pc:sldMk cId="1972594066" sldId="379"/>
        </pc:sldMkLst>
        <pc:spChg chg="mod">
          <ac:chgData name="Arthur Liu" userId="57266d67-1d41-4103-859a-8797e8098ce0" providerId="ADAL" clId="{34E63369-D433-E049-A30B-342D88E78E36}" dt="2022-07-28T23:15:57.566" v="526" actId="21"/>
          <ac:spMkLst>
            <pc:docMk/>
            <pc:sldMk cId="1972594066" sldId="379"/>
            <ac:spMk id="32770" creationId="{00000000-0000-0000-0000-000000000000}"/>
          </ac:spMkLst>
        </pc:spChg>
      </pc:sldChg>
      <pc:sldChg chg="modSp add del mod">
        <pc:chgData name="Arthur Liu" userId="57266d67-1d41-4103-859a-8797e8098ce0" providerId="ADAL" clId="{34E63369-D433-E049-A30B-342D88E78E36}" dt="2022-07-28T23:11:16.683" v="261" actId="2696"/>
        <pc:sldMkLst>
          <pc:docMk/>
          <pc:sldMk cId="2067870100" sldId="379"/>
        </pc:sldMkLst>
        <pc:spChg chg="mod">
          <ac:chgData name="Arthur Liu" userId="57266d67-1d41-4103-859a-8797e8098ce0" providerId="ADAL" clId="{34E63369-D433-E049-A30B-342D88E78E36}" dt="2022-07-28T23:10:48.951" v="259" actId="27636"/>
          <ac:spMkLst>
            <pc:docMk/>
            <pc:sldMk cId="2067870100" sldId="379"/>
            <ac:spMk id="32770" creationId="{00000000-0000-0000-0000-000000000000}"/>
          </ac:spMkLst>
        </pc:spChg>
      </pc:sldChg>
      <pc:sldChg chg="modSp add mod">
        <pc:chgData name="Arthur Liu" userId="57266d67-1d41-4103-859a-8797e8098ce0" providerId="ADAL" clId="{34E63369-D433-E049-A30B-342D88E78E36}" dt="2022-07-28T23:16:14.688" v="531" actId="20577"/>
        <pc:sldMkLst>
          <pc:docMk/>
          <pc:sldMk cId="2955451646" sldId="380"/>
        </pc:sldMkLst>
        <pc:spChg chg="mod">
          <ac:chgData name="Arthur Liu" userId="57266d67-1d41-4103-859a-8797e8098ce0" providerId="ADAL" clId="{34E63369-D433-E049-A30B-342D88E78E36}" dt="2022-07-28T23:16:14.688" v="531" actId="20577"/>
          <ac:spMkLst>
            <pc:docMk/>
            <pc:sldMk cId="2955451646" sldId="380"/>
            <ac:spMk id="32770" creationId="{00000000-0000-0000-0000-000000000000}"/>
          </ac:spMkLst>
        </pc:spChg>
      </pc:sldChg>
      <pc:sldChg chg="modSp add mod">
        <pc:chgData name="Arthur Liu" userId="57266d67-1d41-4103-859a-8797e8098ce0" providerId="ADAL" clId="{34E63369-D433-E049-A30B-342D88E78E36}" dt="2022-07-28T23:34:35.294" v="932" actId="20577"/>
        <pc:sldMkLst>
          <pc:docMk/>
          <pc:sldMk cId="4061450076" sldId="381"/>
        </pc:sldMkLst>
        <pc:spChg chg="mod">
          <ac:chgData name="Arthur Liu" userId="57266d67-1d41-4103-859a-8797e8098ce0" providerId="ADAL" clId="{34E63369-D433-E049-A30B-342D88E78E36}" dt="2022-07-28T23:34:35.294" v="932" actId="20577"/>
          <ac:spMkLst>
            <pc:docMk/>
            <pc:sldMk cId="4061450076" sldId="381"/>
            <ac:spMk id="3" creationId="{7A2DBCD4-5CA4-2342-B665-E0C2960292AC}"/>
          </ac:spMkLst>
        </pc:spChg>
      </pc:sldChg>
      <pc:sldChg chg="addSp delSp modSp add mod ord modNotesTx">
        <pc:chgData name="Arthur Liu" userId="57266d67-1d41-4103-859a-8797e8098ce0" providerId="ADAL" clId="{34E63369-D433-E049-A30B-342D88E78E36}" dt="2022-07-29T00:07:58.829" v="2239" actId="404"/>
        <pc:sldMkLst>
          <pc:docMk/>
          <pc:sldMk cId="3378598014" sldId="382"/>
        </pc:sldMkLst>
        <pc:spChg chg="add del mod">
          <ac:chgData name="Arthur Liu" userId="57266d67-1d41-4103-859a-8797e8098ce0" providerId="ADAL" clId="{34E63369-D433-E049-A30B-342D88E78E36}" dt="2022-07-28T23:39:14.403" v="1078" actId="478"/>
          <ac:spMkLst>
            <pc:docMk/>
            <pc:sldMk cId="3378598014" sldId="382"/>
            <ac:spMk id="3" creationId="{EC8472B8-CEC6-8B4D-82E0-54BA4137E667}"/>
          </ac:spMkLst>
        </pc:spChg>
        <pc:spChg chg="mod">
          <ac:chgData name="Arthur Liu" userId="57266d67-1d41-4103-859a-8797e8098ce0" providerId="ADAL" clId="{34E63369-D433-E049-A30B-342D88E78E36}" dt="2022-07-29T00:07:58.829" v="2239" actId="404"/>
          <ac:spMkLst>
            <pc:docMk/>
            <pc:sldMk cId="3378598014" sldId="382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8:56.210" v="1076" actId="114"/>
          <ac:spMkLst>
            <pc:docMk/>
            <pc:sldMk cId="3378598014" sldId="382"/>
            <ac:spMk id="45057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23:39:11.843" v="1077" actId="478"/>
          <ac:spMkLst>
            <pc:docMk/>
            <pc:sldMk cId="3378598014" sldId="382"/>
            <ac:spMk id="4505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0:06:43.711" v="2222" actId="1076"/>
          <ac:spMkLst>
            <pc:docMk/>
            <pc:sldMk cId="3378598014" sldId="382"/>
            <ac:spMk id="45060" creationId="{00000000-0000-0000-0000-000000000000}"/>
          </ac:spMkLst>
        </pc:spChg>
      </pc:sldChg>
      <pc:sldChg chg="modSp add del mod">
        <pc:chgData name="Arthur Liu" userId="57266d67-1d41-4103-859a-8797e8098ce0" providerId="ADAL" clId="{34E63369-D433-E049-A30B-342D88E78E36}" dt="2022-07-28T23:41:28.855" v="1194" actId="2696"/>
        <pc:sldMkLst>
          <pc:docMk/>
          <pc:sldMk cId="2336170483" sldId="383"/>
        </pc:sldMkLst>
        <pc:spChg chg="mod">
          <ac:chgData name="Arthur Liu" userId="57266d67-1d41-4103-859a-8797e8098ce0" providerId="ADAL" clId="{34E63369-D433-E049-A30B-342D88E78E36}" dt="2022-07-28T23:41:17.525" v="1193" actId="20577"/>
          <ac:spMkLst>
            <pc:docMk/>
            <pc:sldMk cId="2336170483" sldId="383"/>
            <ac:spMk id="8" creationId="{00000000-0000-0000-0000-000000000000}"/>
          </ac:spMkLst>
        </pc:spChg>
      </pc:sldChg>
      <pc:sldChg chg="modSp add mod ord modNotesTx">
        <pc:chgData name="Arthur Liu" userId="57266d67-1d41-4103-859a-8797e8098ce0" providerId="ADAL" clId="{34E63369-D433-E049-A30B-342D88E78E36}" dt="2022-07-29T00:12:05.500" v="2293" actId="14100"/>
        <pc:sldMkLst>
          <pc:docMk/>
          <pc:sldMk cId="2897839631" sldId="383"/>
        </pc:sldMkLst>
        <pc:spChg chg="mod">
          <ac:chgData name="Arthur Liu" userId="57266d67-1d41-4103-859a-8797e8098ce0" providerId="ADAL" clId="{34E63369-D433-E049-A30B-342D88E78E36}" dt="2022-07-29T00:12:05.500" v="2293" actId="14100"/>
          <ac:spMkLst>
            <pc:docMk/>
            <pc:sldMk cId="2897839631" sldId="383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48:40.651" v="1410" actId="20577"/>
          <ac:spMkLst>
            <pc:docMk/>
            <pc:sldMk cId="2897839631" sldId="383"/>
            <ac:spMk id="4505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0:10:46.730" v="2288" actId="1076"/>
          <ac:spMkLst>
            <pc:docMk/>
            <pc:sldMk cId="2897839631" sldId="383"/>
            <ac:spMk id="45060" creationId="{00000000-0000-0000-0000-000000000000}"/>
          </ac:spMkLst>
        </pc:spChg>
      </pc:sldChg>
      <pc:sldChg chg="addSp delSp modSp add del mod">
        <pc:chgData name="Arthur Liu" userId="57266d67-1d41-4103-859a-8797e8098ce0" providerId="ADAL" clId="{34E63369-D433-E049-A30B-342D88E78E36}" dt="2022-07-29T00:14:48.900" v="2442" actId="2696"/>
        <pc:sldMkLst>
          <pc:docMk/>
          <pc:sldMk cId="880539803" sldId="384"/>
        </pc:sldMkLst>
        <pc:spChg chg="add del mod">
          <ac:chgData name="Arthur Liu" userId="57266d67-1d41-4103-859a-8797e8098ce0" providerId="ADAL" clId="{34E63369-D433-E049-A30B-342D88E78E36}" dt="2022-07-29T00:11:36.605" v="2292" actId="478"/>
          <ac:spMkLst>
            <pc:docMk/>
            <pc:sldMk cId="880539803" sldId="384"/>
            <ac:spMk id="2" creationId="{3B9C77CA-0E90-F24C-AC9B-384CA008B48F}"/>
          </ac:spMkLst>
        </pc:spChg>
        <pc:spChg chg="add mod">
          <ac:chgData name="Arthur Liu" userId="57266d67-1d41-4103-859a-8797e8098ce0" providerId="ADAL" clId="{34E63369-D433-E049-A30B-342D88E78E36}" dt="2022-07-28T23:54:26.840" v="2104" actId="20577"/>
          <ac:spMkLst>
            <pc:docMk/>
            <pc:sldMk cId="880539803" sldId="384"/>
            <ac:spMk id="3" creationId="{85E84909-E0AB-AF40-B1F3-595CC96A1A55}"/>
          </ac:spMkLst>
        </pc:spChg>
        <pc:spChg chg="mod">
          <ac:chgData name="Arthur Liu" userId="57266d67-1d41-4103-859a-8797e8098ce0" providerId="ADAL" clId="{34E63369-D433-E049-A30B-342D88E78E36}" dt="2022-07-28T23:51:54.431" v="1957" actId="20577"/>
          <ac:spMkLst>
            <pc:docMk/>
            <pc:sldMk cId="880539803" sldId="384"/>
            <ac:spMk id="8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23:54:20.137" v="2102" actId="20577"/>
          <ac:spMkLst>
            <pc:docMk/>
            <pc:sldMk cId="880539803" sldId="384"/>
            <ac:spMk id="9" creationId="{B8B2FD5D-EA99-5F4A-A691-8DA6730ECEAE}"/>
          </ac:spMkLst>
        </pc:spChg>
        <pc:spChg chg="mod">
          <ac:chgData name="Arthur Liu" userId="57266d67-1d41-4103-859a-8797e8098ce0" providerId="ADAL" clId="{34E63369-D433-E049-A30B-342D88E78E36}" dt="2022-07-29T00:11:28.177" v="2289" actId="1076"/>
          <ac:spMkLst>
            <pc:docMk/>
            <pc:sldMk cId="880539803" sldId="384"/>
            <ac:spMk id="45060" creationId="{00000000-0000-0000-0000-000000000000}"/>
          </ac:spMkLst>
        </pc:spChg>
      </pc:sldChg>
      <pc:sldChg chg="modSp add mod">
        <pc:chgData name="Arthur Liu" userId="57266d67-1d41-4103-859a-8797e8098ce0" providerId="ADAL" clId="{34E63369-D433-E049-A30B-342D88E78E36}" dt="2022-07-29T00:10:28.307" v="2283" actId="20577"/>
        <pc:sldMkLst>
          <pc:docMk/>
          <pc:sldMk cId="3481535452" sldId="385"/>
        </pc:sldMkLst>
        <pc:spChg chg="mod">
          <ac:chgData name="Arthur Liu" userId="57266d67-1d41-4103-859a-8797e8098ce0" providerId="ADAL" clId="{34E63369-D433-E049-A30B-342D88E78E36}" dt="2022-07-29T00:10:28.307" v="2283" actId="20577"/>
          <ac:spMkLst>
            <pc:docMk/>
            <pc:sldMk cId="3481535452" sldId="385"/>
            <ac:spMk id="8" creationId="{00000000-0000-0000-0000-000000000000}"/>
          </ac:spMkLst>
        </pc:spChg>
      </pc:sldChg>
      <pc:sldChg chg="modSp add del mod">
        <pc:chgData name="Arthur Liu" userId="57266d67-1d41-4103-859a-8797e8098ce0" providerId="ADAL" clId="{34E63369-D433-E049-A30B-342D88E78E36}" dt="2022-07-29T00:06:53.790" v="2224" actId="2696"/>
        <pc:sldMkLst>
          <pc:docMk/>
          <pc:sldMk cId="4205899112" sldId="385"/>
        </pc:sldMkLst>
        <pc:spChg chg="mod">
          <ac:chgData name="Arthur Liu" userId="57266d67-1d41-4103-859a-8797e8098ce0" providerId="ADAL" clId="{34E63369-D433-E049-A30B-342D88E78E36}" dt="2022-07-29T00:06:39.803" v="2221" actId="14100"/>
          <ac:spMkLst>
            <pc:docMk/>
            <pc:sldMk cId="4205899112" sldId="385"/>
            <ac:spMk id="8" creationId="{00000000-0000-0000-0000-000000000000}"/>
          </ac:spMkLst>
        </pc:spChg>
      </pc:sldChg>
      <pc:sldChg chg="addSp modSp add mod modAnim">
        <pc:chgData name="Arthur Liu" userId="57266d67-1d41-4103-859a-8797e8098ce0" providerId="ADAL" clId="{34E63369-D433-E049-A30B-342D88E78E36}" dt="2022-07-29T00:15:00.782" v="2446" actId="20577"/>
        <pc:sldMkLst>
          <pc:docMk/>
          <pc:sldMk cId="2710230626" sldId="386"/>
        </pc:sldMkLst>
        <pc:spChg chg="add mod">
          <ac:chgData name="Arthur Liu" userId="57266d67-1d41-4103-859a-8797e8098ce0" providerId="ADAL" clId="{34E63369-D433-E049-A30B-342D88E78E36}" dt="2022-07-29T00:14:44.609" v="2441" actId="1038"/>
          <ac:spMkLst>
            <pc:docMk/>
            <pc:sldMk cId="2710230626" sldId="386"/>
            <ac:spMk id="7" creationId="{8819D607-77D4-944C-844A-A3AB562BD9A2}"/>
          </ac:spMkLst>
        </pc:spChg>
        <pc:spChg chg="mod">
          <ac:chgData name="Arthur Liu" userId="57266d67-1d41-4103-859a-8797e8098ce0" providerId="ADAL" clId="{34E63369-D433-E049-A30B-342D88E78E36}" dt="2022-07-29T00:15:00.268" v="2445" actId="20577"/>
          <ac:spMkLst>
            <pc:docMk/>
            <pc:sldMk cId="2710230626" sldId="386"/>
            <ac:spMk id="8" creationId="{00000000-0000-0000-0000-000000000000}"/>
          </ac:spMkLst>
        </pc:spChg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621381959" sldId="387"/>
        </pc:sldMkLst>
        <pc:spChg chg="mod">
          <ac:chgData name="Arthur Liu" userId="57266d67-1d41-4103-859a-8797e8098ce0" providerId="ADAL" clId="{34E63369-D433-E049-A30B-342D88E78E36}" dt="2022-07-29T00:18:54.689" v="2485" actId="5793"/>
          <ac:spMkLst>
            <pc:docMk/>
            <pc:sldMk cId="1621381959" sldId="387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621381959" sldId="387"/>
            <ac:spMk id="4" creationId="{2EAEF0E2-F7AE-8341-A3CB-08552CAD3579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621381959" sldId="387"/>
            <ac:spMk id="5" creationId="{DD45ABB5-6ED7-974B-9A81-AF93A841EB42}"/>
          </ac:spMkLst>
        </pc:spChg>
      </pc:sldChg>
      <pc:sldChg chg="addSp modSp add mod ord modAnim">
        <pc:chgData name="Arthur Liu" userId="57266d67-1d41-4103-859a-8797e8098ce0" providerId="ADAL" clId="{34E63369-D433-E049-A30B-342D88E78E36}" dt="2022-07-29T00:39:00.483" v="2539"/>
        <pc:sldMkLst>
          <pc:docMk/>
          <pc:sldMk cId="3967472875" sldId="388"/>
        </pc:sldMkLst>
        <pc:spChg chg="mod">
          <ac:chgData name="Arthur Liu" userId="57266d67-1d41-4103-859a-8797e8098ce0" providerId="ADAL" clId="{34E63369-D433-E049-A30B-342D88E78E36}" dt="2022-07-29T00:22:24.533" v="2538" actId="113"/>
          <ac:spMkLst>
            <pc:docMk/>
            <pc:sldMk cId="3967472875" sldId="388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967472875" sldId="388"/>
            <ac:spMk id="4" creationId="{15F816BB-E92C-B443-A595-DE17A6A653AF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967472875" sldId="388"/>
            <ac:spMk id="5" creationId="{F100333D-6B6F-DD42-BD67-00DC4BE8DCCB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1441630496" sldId="517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397375072" sldId="518"/>
        </pc:sldMkLst>
      </pc:sldChg>
    </pc:docChg>
  </pc:docChgLst>
  <pc:docChgLst>
    <pc:chgData name="Arthur Liu" userId="57266d67-1d41-4103-859a-8797e8098ce0" providerId="ADAL" clId="{CCE2A7BE-E500-944F-86C2-06DB2265B782}"/>
    <pc:docChg chg="undo redo custSel addSld delSld modSld sldOrd modNotesMaster modHandout">
      <pc:chgData name="Arthur Liu" userId="57266d67-1d41-4103-859a-8797e8098ce0" providerId="ADAL" clId="{CCE2A7BE-E500-944F-86C2-06DB2265B782}" dt="2022-07-08T08:03:59.159" v="1473"/>
      <pc:docMkLst>
        <pc:docMk/>
      </pc:docMkLst>
      <pc:sldChg chg="modSp mod">
        <pc:chgData name="Arthur Liu" userId="57266d67-1d41-4103-859a-8797e8098ce0" providerId="ADAL" clId="{CCE2A7BE-E500-944F-86C2-06DB2265B782}" dt="2022-07-07T21:43:15.896" v="4" actId="20577"/>
        <pc:sldMkLst>
          <pc:docMk/>
          <pc:sldMk cId="778929904" sldId="256"/>
        </pc:sldMkLst>
        <pc:spChg chg="mod">
          <ac:chgData name="Arthur Liu" userId="57266d67-1d41-4103-859a-8797e8098ce0" providerId="ADAL" clId="{CCE2A7BE-E500-944F-86C2-06DB2265B782}" dt="2022-07-07T21:43:15.896" v="4" actId="20577"/>
          <ac:spMkLst>
            <pc:docMk/>
            <pc:sldMk cId="778929904" sldId="256"/>
            <ac:spMk id="2" creationId="{25D024DE-D48D-460C-916B-2450517893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5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5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8/1/22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09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09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29T17:20:50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4724 9479 115 0,'0'0'10'0,"0"0"-10"0,0 0 0 0,0 0 0 15,17 0 44-15,-5 0 8 0,-12 0 0 0,11 0 1 16,6 0-39-16,-17 0-14 0,0 0 9 0,0 0-9 15,0 0 0-15,0 0-9 0,0 0 0 0,0 0-125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5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8/1/22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6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09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09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here really quick, let them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4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7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7A578-E4B4-40D3-8EE7-8CCCF74991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ADF79-3D19-4C76-840F-B90735D88C5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Beach ball ice breaker game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88EBE-A5C4-4194-829B-AD50CAAF61B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0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possible interleaving such that the final balance is 75 and an exception was correctly thrown?</a:t>
            </a:r>
          </a:p>
          <a:p>
            <a:endParaRPr lang="en-US" dirty="0"/>
          </a:p>
          <a:p>
            <a:r>
              <a:rPr lang="en-US" dirty="0"/>
              <a:t>What is a possible interleaving such that the final </a:t>
            </a:r>
            <a:r>
              <a:rPr lang="en-US" dirty="0" err="1"/>
              <a:t>balane</a:t>
            </a:r>
            <a:r>
              <a:rPr lang="en-US" dirty="0"/>
              <a:t> is 50 and NO exception was thrown?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1041400"/>
            <a:ext cx="9628909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CSE 332: Data Structures &amp; Parallelism</a:t>
            </a:r>
            <a:br>
              <a:rPr lang="en-US" sz="4000" dirty="0"/>
            </a:br>
            <a:r>
              <a:rPr lang="en-US" sz="4000" dirty="0"/>
              <a:t>Lecture 16: Analysis of Fork-Join Parallel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 dirty="0"/>
              <a:t>Arthur Liu</a:t>
            </a:r>
          </a:p>
          <a:p>
            <a:r>
              <a:rPr lang="en-US" dirty="0"/>
              <a:t>Summer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78DE8-3461-0749-92EC-812E5405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3F32-7684-EB4C-ABAC-18DFF12A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Otter GIFs - Get the best GIF on GIPHY">
            <a:extLst>
              <a:ext uri="{FF2B5EF4-FFF2-40B4-BE49-F238E27FC236}">
                <a16:creationId xmlns:a16="http://schemas.microsoft.com/office/drawing/2014/main" id="{E0A0013B-7A5E-544E-9FCC-472C1A44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39969"/>
            <a:ext cx="3361047" cy="18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Canonical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24000"/>
            <a:ext cx="9144000" cy="45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Correct code in a single-threaded world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981200"/>
            <a:ext cx="8915400" cy="426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>
                <a:latin typeface="Courier New" pitchFamily="49" charset="0"/>
              </a:rPr>
              <a:t> = 0;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      {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balance; }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>
                <a:latin typeface="Courier New" pitchFamily="49" charset="0"/>
              </a:rPr>
              <a:t>) { balance = x; }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WithdrawTooLargeException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…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other operations like deposit, etc.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A91D3-6B47-1141-AD41-3AE0809F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Activity: What is the balance at the end?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553818"/>
            <a:ext cx="8915400" cy="426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>
                <a:latin typeface="Courier New" pitchFamily="49" charset="0"/>
              </a:rPr>
              <a:t> = 0;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      {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balance; }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>
                <a:latin typeface="Courier New" pitchFamily="49" charset="0"/>
              </a:rPr>
              <a:t>) { balance = x; }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WithdrawTooLargeException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…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other operations like deposit, etc.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FB11C6D-B8A5-AA44-9956-3282E5E08B2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9763" y="6188075"/>
            <a:ext cx="29035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x.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(100);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CA05F-BBCF-F54A-AD29-35657AD67A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55900" y="5807075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1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65F346B-13F0-5B41-A0C2-0B10797D3A7D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80100" y="6188075"/>
            <a:ext cx="29035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x.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(75);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F653C-2FC3-D446-8EC9-21845F93B60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726238" y="5807075"/>
            <a:ext cx="1211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AE4634-8007-E449-BB7C-BB636D9B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351"/>
            <a:ext cx="10845800" cy="4755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Two threads run: one withdrawing 100, another withdrawing 75, (Assume initial balance = 150)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94DDFB6-372F-0746-AD40-EBFC62FEC585}"/>
              </a:ext>
            </a:extLst>
          </p:cNvPr>
          <p:cNvSpPr/>
          <p:nvPr/>
        </p:nvSpPr>
        <p:spPr>
          <a:xfrm>
            <a:off x="9029700" y="412376"/>
            <a:ext cx="3505200" cy="5916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pollev.com</a:t>
            </a:r>
            <a:r>
              <a:rPr lang="en-US" sz="2400" b="1" dirty="0"/>
              <a:t>/</a:t>
            </a:r>
            <a:r>
              <a:rPr lang="en-US" sz="2400" b="1" dirty="0" err="1"/>
              <a:t>artliu</a:t>
            </a:r>
            <a:endParaRPr lang="en-US" sz="2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DA089-ECE7-6C49-8B61-94C576CC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9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What is the balance at the end?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03526-D695-B940-9659-ADDAE559BAF9}"/>
              </a:ext>
            </a:extLst>
          </p:cNvPr>
          <p:cNvSpPr txBox="1"/>
          <p:nvPr/>
        </p:nvSpPr>
        <p:spPr>
          <a:xfrm>
            <a:off x="0" y="1516489"/>
            <a:ext cx="6210300" cy="2826864"/>
          </a:xfrm>
          <a:prstGeom prst="rect">
            <a:avLst/>
          </a:prstGeom>
          <a:solidFill>
            <a:srgbClr val="FFFF9A"/>
          </a:solidFill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b="1" kern="0" dirty="0">
                <a:latin typeface="Courier New" pitchFamily="49" charset="0"/>
              </a:rPr>
              <a:t>(int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>
                <a:latin typeface="Courier New" pitchFamily="49" charset="0"/>
              </a:rPr>
              <a:t> = </a:t>
            </a:r>
            <a:r>
              <a:rPr lang="en-US" b="1" kern="0" dirty="0" err="1">
                <a:latin typeface="Courier New" pitchFamily="49" charset="0"/>
              </a:rPr>
              <a:t>getBalance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>
                <a:latin typeface="Courier New" pitchFamily="49" charset="0"/>
              </a:rPr>
              <a:t>WithdrawTooLargeException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 err="1">
                <a:latin typeface="Courier New" pitchFamily="49" charset="0"/>
              </a:rPr>
              <a:t>setBalance</a:t>
            </a:r>
            <a:r>
              <a:rPr lang="en-US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}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8C168-553F-9248-B722-EA716716B2C5}"/>
              </a:ext>
            </a:extLst>
          </p:cNvPr>
          <p:cNvSpPr txBox="1"/>
          <p:nvPr/>
        </p:nvSpPr>
        <p:spPr>
          <a:xfrm>
            <a:off x="5981700" y="1516488"/>
            <a:ext cx="6210300" cy="2826864"/>
          </a:xfrm>
          <a:prstGeom prst="rect">
            <a:avLst/>
          </a:prstGeom>
          <a:solidFill>
            <a:srgbClr val="FFFF9A"/>
          </a:solidFill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b="1" kern="0" dirty="0">
                <a:latin typeface="Courier New" pitchFamily="49" charset="0"/>
              </a:rPr>
              <a:t>(int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>
                <a:latin typeface="Courier New" pitchFamily="49" charset="0"/>
              </a:rPr>
              <a:t> = </a:t>
            </a:r>
            <a:r>
              <a:rPr lang="en-US" b="1" kern="0" dirty="0" err="1">
                <a:latin typeface="Courier New" pitchFamily="49" charset="0"/>
              </a:rPr>
              <a:t>getBalance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>
                <a:latin typeface="Courier New" pitchFamily="49" charset="0"/>
              </a:rPr>
              <a:t>WithdrawTooLargeException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 err="1">
                <a:latin typeface="Courier New" pitchFamily="49" charset="0"/>
              </a:rPr>
              <a:t>setBalance</a:t>
            </a:r>
            <a:r>
              <a:rPr lang="en-US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}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4E7B518-3903-7043-8093-C4AAEFB9101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9763" y="4808111"/>
            <a:ext cx="29035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x.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(100);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B4A44-81A6-A24A-BD70-B2AE8466590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55900" y="4427111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1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755A0A7-A6CA-2541-9783-67B63206DBD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80100" y="4808111"/>
            <a:ext cx="29035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x.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(75);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5C0ED-C0C4-6E4D-9141-AB5B26A8C6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26238" y="4427111"/>
            <a:ext cx="1211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EA0DD91-0788-B140-B4CC-8EA2E365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A6428-39E7-3B49-B2F7-561128BC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8880"/>
            <a:ext cx="9372600" cy="1143000"/>
          </a:xfrm>
        </p:spPr>
        <p:txBody>
          <a:bodyPr/>
          <a:lstStyle/>
          <a:p>
            <a:r>
              <a:rPr lang="en-US" dirty="0"/>
              <a:t>Activity: A “</a:t>
            </a:r>
            <a:r>
              <a:rPr lang="en-US" u="sng" dirty="0"/>
              <a:t>good”</a:t>
            </a:r>
            <a:r>
              <a:rPr lang="en-US" dirty="0"/>
              <a:t> execution is also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066800"/>
            <a:ext cx="91440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Interleaved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withdraw()</a:t>
            </a:r>
            <a:r>
              <a:rPr lang="en-US" dirty="0"/>
              <a:t> calls on the same account</a:t>
            </a:r>
          </a:p>
          <a:p>
            <a:pPr lvl="1"/>
            <a:r>
              <a:rPr lang="en-US" sz="1800" dirty="0"/>
              <a:t>Assume initial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sz="1800" dirty="0"/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== 150</a:t>
            </a:r>
          </a:p>
          <a:p>
            <a:pPr lvl="1"/>
            <a:r>
              <a:rPr lang="en-US" sz="1800" dirty="0"/>
              <a:t>This </a:t>
            </a:r>
            <a:r>
              <a:rPr lang="en-US" sz="1800" b="1" i="1" dirty="0"/>
              <a:t>should</a:t>
            </a:r>
            <a:r>
              <a:rPr lang="en-US" sz="1800" dirty="0"/>
              <a:t> cause a </a:t>
            </a:r>
            <a:r>
              <a:rPr lang="en-US" sz="1800" b="1" dirty="0" err="1">
                <a:latin typeface="Courier New" pitchFamily="49" charset="0"/>
              </a:rPr>
              <a:t>WithdrawTooLarge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/>
              <a:t>exception</a:t>
            </a: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2743200"/>
            <a:ext cx="3810000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…;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9400" y="2743200"/>
            <a:ext cx="3733800" cy="198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…;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819700" y="2341469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 1: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withdraw(100)</a:t>
            </a: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6897145" y="2418808"/>
            <a:ext cx="3198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 2: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withdraw(75)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 bwMode="auto">
          <a:xfrm rot="5400000">
            <a:off x="951706" y="4229100"/>
            <a:ext cx="28194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 rot="16200000">
            <a:off x="1749832" y="398286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3EE90-11C8-374E-866D-9C5B1096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9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8880"/>
            <a:ext cx="9144000" cy="1143000"/>
          </a:xfrm>
        </p:spPr>
        <p:txBody>
          <a:bodyPr/>
          <a:lstStyle/>
          <a:p>
            <a:r>
              <a:rPr lang="en-US" dirty="0"/>
              <a:t>Activity: A </a:t>
            </a:r>
            <a:r>
              <a:rPr lang="en-US" u="sng" dirty="0"/>
              <a:t>bad</a:t>
            </a:r>
            <a:r>
              <a:rPr lang="en-US" dirty="0"/>
              <a:t> interleaving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066800"/>
            <a:ext cx="91440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Interleaved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withdraw()</a:t>
            </a:r>
            <a:r>
              <a:rPr lang="en-US" dirty="0"/>
              <a:t> calls on the same account</a:t>
            </a:r>
          </a:p>
          <a:p>
            <a:pPr lvl="1"/>
            <a:r>
              <a:rPr lang="en-US" sz="1800" dirty="0"/>
              <a:t>Assume initial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sz="1800" dirty="0"/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== 150</a:t>
            </a:r>
          </a:p>
          <a:p>
            <a:pPr lvl="1"/>
            <a:r>
              <a:rPr lang="en-US" sz="1800" dirty="0"/>
              <a:t>This </a:t>
            </a:r>
            <a:r>
              <a:rPr lang="en-US" sz="1800" b="1" i="1" dirty="0"/>
              <a:t>should</a:t>
            </a:r>
            <a:r>
              <a:rPr lang="en-US" sz="1800" dirty="0"/>
              <a:t> cause a </a:t>
            </a:r>
            <a:r>
              <a:rPr lang="en-US" sz="1800" b="1" dirty="0" err="1">
                <a:latin typeface="Courier New" pitchFamily="49" charset="0"/>
              </a:rPr>
              <a:t>WithdrawTooLarge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/>
              <a:t>exception</a:t>
            </a: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2743200"/>
            <a:ext cx="3810000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…;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9400" y="2743200"/>
            <a:ext cx="3733800" cy="2247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…;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819700" y="2341469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 1: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withdraw(100)</a:t>
            </a: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6897145" y="2418808"/>
            <a:ext cx="3198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 2: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withdraw(75)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 bwMode="auto">
          <a:xfrm rot="5400000">
            <a:off x="951706" y="4229100"/>
            <a:ext cx="28194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 rot="16200000">
            <a:off x="1749832" y="398286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7A8A5-8B76-9D48-8D71-4CF6FD5C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7912-A88A-48FA-A22A-5BAA486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</a:t>
            </a:r>
            <a:r>
              <a:rPr lang="en-US" dirty="0" err="1"/>
              <a:t>Interleavings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3718-BAF0-42CD-9D57-5DB84CA1E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the problem?</a:t>
            </a:r>
          </a:p>
          <a:p>
            <a:r>
              <a:rPr lang="en-US" sz="2800" dirty="0"/>
              <a:t>We stored the result of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balance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locally, but another thread overwrote it after we stored it.</a:t>
            </a:r>
          </a:p>
          <a:p>
            <a:endParaRPr lang="en-US" sz="2800" dirty="0">
              <a:latin typeface="+mn-lt"/>
              <a:cs typeface="Courier New" panose="02070309020205020404" pitchFamily="49" charset="0"/>
            </a:endParaRP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The value became stale.</a:t>
            </a:r>
            <a:r>
              <a:rPr lang="en-US" sz="28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4FDF-E89C-C44D-A0D5-1C4A99A4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15A1-1F92-0941-AB80-FFB8D0E0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FF58-309E-4307-8869-07AC69BB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A2CE-3A4B-435F-BA66-C4BCEC21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Principle: don’t let a variable that might be written </a:t>
            </a:r>
            <a:r>
              <a:rPr lang="en-US" sz="2800"/>
              <a:t>become stale</a:t>
            </a:r>
            <a:r>
              <a:rPr lang="en-US" sz="2800" dirty="0"/>
              <a:t>.</a:t>
            </a:r>
          </a:p>
          <a:p>
            <a:r>
              <a:rPr lang="en-US" sz="2800" dirty="0"/>
              <a:t>Ask for it again right before you use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5F546-870D-4928-9702-B8F4CDD535B2}"/>
              </a:ext>
            </a:extLst>
          </p:cNvPr>
          <p:cNvSpPr txBox="1">
            <a:spLocks/>
          </p:cNvSpPr>
          <p:nvPr/>
        </p:nvSpPr>
        <p:spPr>
          <a:xfrm>
            <a:off x="2371954" y="2811394"/>
            <a:ext cx="741373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amount);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472B2-3C53-1142-8C9B-E1BC79F8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6238A-C872-B346-A29A-D8DD9BCB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7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FF58-309E-4307-8869-07AC69BB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A2CE-3A4B-435F-BA66-C4BCEC21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Principle: don’t let a variable that might be written become stale.</a:t>
            </a:r>
          </a:p>
          <a:p>
            <a:r>
              <a:rPr lang="en-US" sz="2800" dirty="0"/>
              <a:t>Ask for it again right before you use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5F546-870D-4928-9702-B8F4CDD535B2}"/>
              </a:ext>
            </a:extLst>
          </p:cNvPr>
          <p:cNvSpPr txBox="1">
            <a:spLocks/>
          </p:cNvSpPr>
          <p:nvPr/>
        </p:nvSpPr>
        <p:spPr>
          <a:xfrm>
            <a:off x="2371954" y="2811394"/>
            <a:ext cx="741373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amount);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AC0C3-4BC7-4078-B923-E6454CA6BB21}"/>
              </a:ext>
            </a:extLst>
          </p:cNvPr>
          <p:cNvSpPr/>
          <p:nvPr/>
        </p:nvSpPr>
        <p:spPr>
          <a:xfrm>
            <a:off x="575239" y="0"/>
            <a:ext cx="10510887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450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210" y="5997844"/>
            <a:ext cx="1121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That’s not a real concurrency principle. It doesn’t solve anything.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D1FFC9-8BCB-1C40-B040-AA073BB3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B3EAF-1261-DC45-AD9F-335ED641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Incorrect “fix”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400"/>
            <a:ext cx="94869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It is tempting and almost always </a:t>
            </a:r>
            <a:r>
              <a:rPr lang="en-US" sz="2400" dirty="0">
                <a:solidFill>
                  <a:schemeClr val="accent2"/>
                </a:solidFill>
              </a:rPr>
              <a:t>wrong</a:t>
            </a:r>
            <a:r>
              <a:rPr lang="en-US" sz="2400" dirty="0"/>
              <a:t> to fix a bad interleaving by rearranging or repeating operations, such as: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286000"/>
            <a:ext cx="66294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if </a:t>
            </a:r>
            <a:r>
              <a:rPr lang="en-US" sz="2000" b="1" kern="0" dirty="0">
                <a:latin typeface="Courier New" pitchFamily="49" charset="0"/>
              </a:rPr>
              <a:t>(amount &gt;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WithdrawTooLargeException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maybe balance changed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u="sng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sz="2000" b="1" u="sng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sz="2000" b="1" kern="0" dirty="0">
                <a:latin typeface="Courier New" pitchFamily="49" charset="0"/>
              </a:rPr>
              <a:t> – amount);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38200" y="4495800"/>
            <a:ext cx="922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This fixes nothing!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/>
              <a:t>Narrows the problem by one statement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/>
              <a:t>(Not even that since the compiler could turn it back into the old version because you didn’t indicate need to synchronize)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i="1" kern="0" dirty="0"/>
              <a:t>And now a negative balance is possible – 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DBD7D-398C-5047-B48D-55BC74C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still a bad interleaving, find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03526-D695-B940-9659-ADDAE559BAF9}"/>
              </a:ext>
            </a:extLst>
          </p:cNvPr>
          <p:cNvSpPr txBox="1"/>
          <p:nvPr/>
        </p:nvSpPr>
        <p:spPr>
          <a:xfrm>
            <a:off x="0" y="2015569"/>
            <a:ext cx="6210300" cy="2826864"/>
          </a:xfrm>
          <a:prstGeom prst="rect">
            <a:avLst/>
          </a:prstGeom>
          <a:solidFill>
            <a:srgbClr val="FFFF9A"/>
          </a:solidFill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b="1" kern="0" dirty="0">
                <a:latin typeface="Courier New" pitchFamily="49" charset="0"/>
              </a:rPr>
              <a:t>(int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>
                <a:latin typeface="Courier New" pitchFamily="49" charset="0"/>
              </a:rPr>
              <a:t> = </a:t>
            </a:r>
            <a:r>
              <a:rPr lang="en-US" b="1" kern="0" dirty="0" err="1">
                <a:latin typeface="Courier New" pitchFamily="49" charset="0"/>
              </a:rPr>
              <a:t>getBalance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b="1" kern="0" dirty="0">
                <a:latin typeface="Courier New" pitchFamily="49" charset="0"/>
              </a:rPr>
              <a:t>(amount &gt; 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>
                <a:latin typeface="Courier New" pitchFamily="49" charset="0"/>
              </a:rPr>
              <a:t>WithdrawTooLargeException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 err="1">
                <a:latin typeface="Courier New" pitchFamily="49" charset="0"/>
              </a:rPr>
              <a:t>setBalance</a:t>
            </a:r>
            <a:r>
              <a:rPr lang="en-US" b="1" kern="0" dirty="0">
                <a:latin typeface="Courier New" pitchFamily="49" charset="0"/>
              </a:rPr>
              <a:t>(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 – amount);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}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8C168-553F-9248-B722-EA716716B2C5}"/>
              </a:ext>
            </a:extLst>
          </p:cNvPr>
          <p:cNvSpPr txBox="1"/>
          <p:nvPr/>
        </p:nvSpPr>
        <p:spPr>
          <a:xfrm>
            <a:off x="5981700" y="2015568"/>
            <a:ext cx="6210300" cy="2826864"/>
          </a:xfrm>
          <a:prstGeom prst="rect">
            <a:avLst/>
          </a:prstGeom>
          <a:solidFill>
            <a:srgbClr val="FFFF9A"/>
          </a:solidFill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b="1" kern="0" dirty="0">
                <a:latin typeface="Courier New" pitchFamily="49" charset="0"/>
              </a:rPr>
              <a:t>(int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>
                <a:latin typeface="Courier New" pitchFamily="49" charset="0"/>
              </a:rPr>
              <a:t> = </a:t>
            </a:r>
            <a:r>
              <a:rPr lang="en-US" b="1" kern="0" dirty="0" err="1">
                <a:latin typeface="Courier New" pitchFamily="49" charset="0"/>
              </a:rPr>
              <a:t>getBalance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b="1" kern="0" dirty="0">
                <a:latin typeface="Courier New" pitchFamily="49" charset="0"/>
              </a:rPr>
              <a:t>(amount &gt; 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>
                <a:latin typeface="Courier New" pitchFamily="49" charset="0"/>
              </a:rPr>
              <a:t>WithdrawTooLargeException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 err="1">
                <a:latin typeface="Courier New" pitchFamily="49" charset="0"/>
              </a:rPr>
              <a:t>setBalance</a:t>
            </a:r>
            <a:r>
              <a:rPr lang="en-US" b="1" kern="0" dirty="0">
                <a:latin typeface="Courier New" pitchFamily="49" charset="0"/>
              </a:rPr>
              <a:t>(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 – amount);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}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4E7B518-3903-7043-8093-C4AAEFB9101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9763" y="1368558"/>
            <a:ext cx="2903537" cy="4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x.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(100);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B4A44-81A6-A24A-BD70-B2AE8466590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55900" y="987558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1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755A0A7-A6CA-2541-9783-67B63206DBD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80100" y="1368558"/>
            <a:ext cx="2903538" cy="4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x.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(75);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5C0ED-C0C4-6E4D-9141-AB5B26A8C6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26238" y="987558"/>
            <a:ext cx="1211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D2526-1D59-DD44-872E-31BECB95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DE233-B0FB-D241-AA09-8034C40D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 you need from parallel sorting?</a:t>
            </a:r>
          </a:p>
          <a:p>
            <a:r>
              <a:rPr lang="en-US" sz="2800" dirty="0"/>
              <a:t>Know that you can speed up merge and quick sort SIGNIFICANTLY if you have access to </a:t>
            </a:r>
            <a:r>
              <a:rPr lang="en-US" sz="2800" b="1" dirty="0"/>
              <a:t>many </a:t>
            </a:r>
            <a:r>
              <a:rPr lang="en-US" sz="2800" dirty="0"/>
              <a:t>processors (and existing auxiliary arrays)</a:t>
            </a:r>
          </a:p>
          <a:p>
            <a:r>
              <a:rPr lang="en-US" sz="2800" dirty="0"/>
              <a:t>Understand how they work (e.g. “you can partition with two packs”)</a:t>
            </a:r>
          </a:p>
          <a:p>
            <a:r>
              <a:rPr lang="en-US" sz="2800" dirty="0"/>
              <a:t>Understand how to recreate the recurrence or explain why a recurrence describes a modified sort.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31679-15FA-2049-846C-364ACA63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ADFCA-8621-614C-8F42-B5D292B0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still a bad interleaving, find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03526-D695-B940-9659-ADDAE559BAF9}"/>
              </a:ext>
            </a:extLst>
          </p:cNvPr>
          <p:cNvSpPr txBox="1"/>
          <p:nvPr/>
        </p:nvSpPr>
        <p:spPr>
          <a:xfrm>
            <a:off x="0" y="2015569"/>
            <a:ext cx="6210300" cy="3360920"/>
          </a:xfrm>
          <a:prstGeom prst="rect">
            <a:avLst/>
          </a:prstGeom>
          <a:solidFill>
            <a:srgbClr val="FFFF9A"/>
          </a:solidFill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b="1" kern="0" dirty="0">
                <a:latin typeface="Courier New" pitchFamily="49" charset="0"/>
              </a:rPr>
              <a:t>(int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>
                <a:latin typeface="Courier New" pitchFamily="49" charset="0"/>
              </a:rPr>
              <a:t> = </a:t>
            </a:r>
            <a:r>
              <a:rPr lang="en-US" b="1" kern="0" dirty="0" err="1">
                <a:latin typeface="Courier New" pitchFamily="49" charset="0"/>
              </a:rPr>
              <a:t>getBalance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b="1" kern="0" dirty="0">
                <a:latin typeface="Courier New" pitchFamily="49" charset="0"/>
              </a:rPr>
              <a:t>(amount &gt; 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>
                <a:latin typeface="Courier New" pitchFamily="49" charset="0"/>
              </a:rPr>
              <a:t>WithdrawTooLargeException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 err="1">
                <a:latin typeface="Courier New" pitchFamily="49" charset="0"/>
              </a:rPr>
              <a:t>setBalance</a:t>
            </a:r>
            <a:r>
              <a:rPr lang="en-US" b="1" kern="0" dirty="0">
                <a:latin typeface="Courier New" pitchFamily="49" charset="0"/>
              </a:rPr>
              <a:t>(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 – amount);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}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8C168-553F-9248-B722-EA716716B2C5}"/>
              </a:ext>
            </a:extLst>
          </p:cNvPr>
          <p:cNvSpPr txBox="1"/>
          <p:nvPr/>
        </p:nvSpPr>
        <p:spPr>
          <a:xfrm>
            <a:off x="5981700" y="2015568"/>
            <a:ext cx="6210300" cy="3028521"/>
          </a:xfrm>
          <a:prstGeom prst="rect">
            <a:avLst/>
          </a:prstGeom>
          <a:solidFill>
            <a:srgbClr val="FFFF9A"/>
          </a:solidFill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b="1" kern="0" dirty="0">
                <a:latin typeface="Courier New" pitchFamily="49" charset="0"/>
              </a:rPr>
              <a:t>(int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>
                <a:latin typeface="Courier New" pitchFamily="49" charset="0"/>
              </a:rPr>
              <a:t> = </a:t>
            </a:r>
            <a:r>
              <a:rPr lang="en-US" b="1" kern="0" dirty="0" err="1">
                <a:latin typeface="Courier New" pitchFamily="49" charset="0"/>
              </a:rPr>
              <a:t>getBalance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b="1" kern="0" dirty="0">
                <a:latin typeface="Courier New" pitchFamily="49" charset="0"/>
              </a:rPr>
              <a:t>(amount &gt; 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>
                <a:latin typeface="Courier New" pitchFamily="49" charset="0"/>
              </a:rPr>
              <a:t>WithdrawTooLargeException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 err="1">
                <a:latin typeface="Courier New" pitchFamily="49" charset="0"/>
              </a:rPr>
              <a:t>setBalance</a:t>
            </a:r>
            <a:r>
              <a:rPr lang="en-US" b="1" kern="0" dirty="0">
                <a:latin typeface="Courier New" pitchFamily="49" charset="0"/>
              </a:rPr>
              <a:t>(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 – amount);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}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4E7B518-3903-7043-8093-C4AAEFB9101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9763" y="1368558"/>
            <a:ext cx="2903537" cy="4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x.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(100);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B4A44-81A6-A24A-BD70-B2AE8466590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55900" y="987558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1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755A0A7-A6CA-2541-9783-67B63206DBD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80100" y="1368558"/>
            <a:ext cx="2903538" cy="4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x.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(75);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5C0ED-C0C4-6E4D-9141-AB5B26A8C6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26238" y="987558"/>
            <a:ext cx="1211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FC819-B261-3848-A3F0-44E4BDB6BB4B}"/>
              </a:ext>
            </a:extLst>
          </p:cNvPr>
          <p:cNvSpPr txBox="1"/>
          <p:nvPr/>
        </p:nvSpPr>
        <p:spPr>
          <a:xfrm>
            <a:off x="162733" y="6078528"/>
            <a:ext cx="1108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version, we can have negative balances without throwing the exception!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824EC-0CE1-874B-B970-875A9AC3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8515F-C4DA-4F48-BA9A-6513EC3FC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36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still a bad interleaving, find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03526-D695-B940-9659-ADDAE559BAF9}"/>
              </a:ext>
            </a:extLst>
          </p:cNvPr>
          <p:cNvSpPr txBox="1"/>
          <p:nvPr/>
        </p:nvSpPr>
        <p:spPr>
          <a:xfrm>
            <a:off x="0" y="2015569"/>
            <a:ext cx="6210300" cy="3693319"/>
          </a:xfrm>
          <a:prstGeom prst="rect">
            <a:avLst/>
          </a:prstGeom>
          <a:solidFill>
            <a:srgbClr val="FFFF9A"/>
          </a:solidFill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b="1" kern="0" dirty="0">
                <a:latin typeface="Courier New" pitchFamily="49" charset="0"/>
              </a:rPr>
              <a:t>(int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>
                <a:latin typeface="Courier New" pitchFamily="49" charset="0"/>
              </a:rPr>
              <a:t> = </a:t>
            </a:r>
            <a:r>
              <a:rPr lang="en-US" b="1" kern="0" dirty="0" err="1">
                <a:latin typeface="Courier New" pitchFamily="49" charset="0"/>
              </a:rPr>
              <a:t>getBalance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b="1" kern="0" dirty="0">
                <a:latin typeface="Courier New" pitchFamily="49" charset="0"/>
              </a:rPr>
              <a:t>(amount &gt; 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>
                <a:latin typeface="Courier New" pitchFamily="49" charset="0"/>
              </a:rPr>
              <a:t>WithdrawTooLargeException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           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 – amount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 err="1">
                <a:latin typeface="Courier New" pitchFamily="49" charset="0"/>
              </a:rPr>
              <a:t>setBalance</a:t>
            </a:r>
            <a:r>
              <a:rPr lang="en-US" b="1" kern="0" dirty="0">
                <a:latin typeface="Courier New" pitchFamily="49" charset="0"/>
              </a:rPr>
              <a:t>(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&lt;saved computation&gt;</a:t>
            </a:r>
            <a:r>
              <a:rPr lang="en-US" b="1" kern="0" dirty="0">
                <a:latin typeface="Courier New" pitchFamily="49" charset="0"/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}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8C168-553F-9248-B722-EA716716B2C5}"/>
              </a:ext>
            </a:extLst>
          </p:cNvPr>
          <p:cNvSpPr txBox="1"/>
          <p:nvPr/>
        </p:nvSpPr>
        <p:spPr>
          <a:xfrm>
            <a:off x="5981700" y="2015568"/>
            <a:ext cx="6210300" cy="4025717"/>
          </a:xfrm>
          <a:prstGeom prst="rect">
            <a:avLst/>
          </a:prstGeom>
          <a:solidFill>
            <a:srgbClr val="FFFF9A"/>
          </a:solidFill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b="1" kern="0" dirty="0">
                <a:latin typeface="Courier New" pitchFamily="49" charset="0"/>
              </a:rPr>
              <a:t>(int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int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>
                <a:latin typeface="Courier New" pitchFamily="49" charset="0"/>
              </a:rPr>
              <a:t> = </a:t>
            </a:r>
            <a:r>
              <a:rPr lang="en-US" b="1" kern="0" dirty="0" err="1">
                <a:latin typeface="Courier New" pitchFamily="49" charset="0"/>
              </a:rPr>
              <a:t>getBalance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b="1" kern="0" dirty="0">
                <a:latin typeface="Courier New" pitchFamily="49" charset="0"/>
              </a:rPr>
              <a:t>(amount &gt; 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>
                <a:latin typeface="Courier New" pitchFamily="49" charset="0"/>
              </a:rPr>
              <a:t>WithdrawTooLargeException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solidFill>
                <a:srgbClr val="FF0000"/>
              </a:solidFill>
              <a:latin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               </a:t>
            </a:r>
            <a:r>
              <a:rPr lang="en-US" b="1" kern="0" dirty="0" err="1">
                <a:solidFill>
                  <a:srgbClr val="FF0000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 – amount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 err="1">
                <a:latin typeface="Courier New" pitchFamily="49" charset="0"/>
              </a:rPr>
              <a:t>setBalance</a:t>
            </a:r>
            <a:r>
              <a:rPr lang="en-US" b="1" kern="0" dirty="0">
                <a:latin typeface="Courier New" pitchFamily="49" charset="0"/>
              </a:rPr>
              <a:t>(</a:t>
            </a:r>
            <a:r>
              <a:rPr lang="en-US" b="1" kern="0" dirty="0">
                <a:solidFill>
                  <a:srgbClr val="FF0000"/>
                </a:solidFill>
                <a:latin typeface="Courier New" pitchFamily="49" charset="0"/>
              </a:rPr>
              <a:t>&lt;saved computation&gt;</a:t>
            </a:r>
            <a:r>
              <a:rPr lang="en-US" b="1" kern="0" dirty="0">
                <a:latin typeface="Courier New" pitchFamily="49" charset="0"/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}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4E7B518-3903-7043-8093-C4AAEFB9101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9763" y="1368558"/>
            <a:ext cx="2903537" cy="4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x.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(100);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B4A44-81A6-A24A-BD70-B2AE8466590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55900" y="987558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1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755A0A7-A6CA-2541-9783-67B63206DBD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80100" y="1368558"/>
            <a:ext cx="2903538" cy="4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x.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(75);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5C0ED-C0C4-6E4D-9141-AB5B26A8C6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26238" y="987558"/>
            <a:ext cx="1211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D11E7-6F79-AD4A-B2B0-BFC1A0B5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24DB-A5C1-BA42-A9BC-741ACF78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96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51FE-D990-429C-A536-82E230E8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56FB-BE53-4D24-B5E4-32CA8F7B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1074400" cy="4755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Mutual Exclusion </a:t>
            </a:r>
            <a:r>
              <a:rPr lang="en-US" sz="2800" dirty="0"/>
              <a:t>(aka Mutex, aka Locks)</a:t>
            </a:r>
          </a:p>
          <a:p>
            <a:pPr marL="0" indent="0">
              <a:buNone/>
            </a:pPr>
            <a:r>
              <a:rPr lang="en-US" sz="2800" dirty="0"/>
              <a:t>Rewrite our code so at most one thread can use a resource at a time</a:t>
            </a:r>
          </a:p>
          <a:p>
            <a:pPr marL="457200" lvl="1" indent="0">
              <a:buNone/>
            </a:pPr>
            <a:r>
              <a:rPr lang="en-US" sz="2400" dirty="0"/>
              <a:t>All other threads must wait.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 need to identify the </a:t>
            </a:r>
            <a:r>
              <a:rPr lang="en-US" sz="2800" dirty="0">
                <a:solidFill>
                  <a:srgbClr val="0070C0"/>
                </a:solidFill>
              </a:rPr>
              <a:t>critical section</a:t>
            </a:r>
          </a:p>
          <a:p>
            <a:pPr marL="457200" lvl="1" indent="0">
              <a:buNone/>
            </a:pPr>
            <a:r>
              <a:rPr lang="en-US" sz="2400" dirty="0"/>
              <a:t>Portion of the code only a single thread should be allowed to be in at once.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This MUST be done by the programmer.</a:t>
            </a:r>
          </a:p>
          <a:p>
            <a:pPr marL="457200" lvl="1" indent="0">
              <a:buNone/>
            </a:pPr>
            <a:r>
              <a:rPr lang="en-US" dirty="0"/>
              <a:t>But you need language primitives to do it!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EA052-F9AF-FB42-8ED1-CB38669A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7AE23-D81F-DB45-AABA-9D94143A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7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8100"/>
            <a:ext cx="9144000" cy="1143000"/>
          </a:xfrm>
        </p:spPr>
        <p:txBody>
          <a:bodyPr/>
          <a:lstStyle/>
          <a:p>
            <a:r>
              <a:rPr lang="en-US" dirty="0"/>
              <a:t>Implementing our own Mutex?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914400"/>
            <a:ext cx="10223500" cy="1524000"/>
          </a:xfrm>
        </p:spPr>
        <p:txBody>
          <a:bodyPr/>
          <a:lstStyle/>
          <a:p>
            <a:pPr>
              <a:buNone/>
            </a:pPr>
            <a:r>
              <a:rPr lang="en-US" dirty="0"/>
              <a:t>Idea: Maybe try using a Boolean flag?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1676400"/>
            <a:ext cx="7010400" cy="4419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WithdrawTooLargeException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deposit would spin on same </a:t>
            </a:r>
            <a:r>
              <a:rPr lang="en-US" sz="2000" b="1" kern="0" dirty="0" err="1">
                <a:solidFill>
                  <a:srgbClr val="7030A0"/>
                </a:solidFill>
                <a:latin typeface="Courier New" pitchFamily="49" charset="0"/>
              </a:rPr>
              <a:t>boolean</a:t>
            </a: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4776F-BEFB-3243-BA47-0D88E421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8100"/>
            <a:ext cx="9144000" cy="1143000"/>
          </a:xfrm>
        </p:spPr>
        <p:txBody>
          <a:bodyPr/>
          <a:lstStyle/>
          <a:p>
            <a:r>
              <a:rPr lang="en-US" dirty="0"/>
              <a:t>Why is this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914400"/>
            <a:ext cx="10223500" cy="1524000"/>
          </a:xfrm>
        </p:spPr>
        <p:txBody>
          <a:bodyPr/>
          <a:lstStyle/>
          <a:p>
            <a:pPr>
              <a:buNone/>
            </a:pPr>
            <a:r>
              <a:rPr lang="en-US" dirty="0"/>
              <a:t>Why can’t we implement our own mutual-exclusion protocol?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1676400"/>
            <a:ext cx="7010400" cy="4419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boolean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busy</a:t>
            </a:r>
            <a:r>
              <a:rPr lang="en-US" sz="2000" b="1" kern="0" dirty="0">
                <a:latin typeface="Courier New" pitchFamily="49" charset="0"/>
              </a:rPr>
              <a:t> = false;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while </a:t>
            </a:r>
            <a:r>
              <a:rPr lang="en-US" sz="2000" b="1" kern="0" dirty="0">
                <a:latin typeface="Courier New" pitchFamily="49" charset="0"/>
              </a:rPr>
              <a:t>(busy) {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/* “spin-wait” */ </a:t>
            </a: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busy = true;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WithdrawTooLargeException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busy = false;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deposit would spin on same </a:t>
            </a:r>
            <a:r>
              <a:rPr lang="en-US" sz="2000" b="1" kern="0" dirty="0" err="1">
                <a:solidFill>
                  <a:srgbClr val="7030A0"/>
                </a:solidFill>
                <a:latin typeface="Courier New" pitchFamily="49" charset="0"/>
              </a:rPr>
              <a:t>boolean</a:t>
            </a: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E1EB-EAE0-104E-A06C-59751E5E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7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Still just moved the problem!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1847850"/>
            <a:ext cx="3810000" cy="381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while 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dirty="0">
                <a:solidFill>
                  <a:srgbClr val="D60093"/>
                </a:solidFill>
                <a:latin typeface="Courier New" pitchFamily="49" charset="0"/>
              </a:rPr>
              <a:t>busy</a:t>
            </a:r>
            <a:r>
              <a:rPr lang="en-US" sz="2000" b="1" kern="0" dirty="0">
                <a:latin typeface="Courier New" pitchFamily="49" charset="0"/>
              </a:rPr>
              <a:t>) {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D60093"/>
                </a:solidFill>
                <a:latin typeface="Courier New" pitchFamily="49" charset="0"/>
              </a:rPr>
              <a:t>busy</a:t>
            </a:r>
            <a:r>
              <a:rPr lang="en-US" sz="2000" b="1" kern="0" dirty="0">
                <a:latin typeface="Courier New" pitchFamily="49" charset="0"/>
              </a:rPr>
              <a:t> = true;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…;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9400" y="1847850"/>
            <a:ext cx="3733800" cy="289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while 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dirty="0">
                <a:solidFill>
                  <a:srgbClr val="D60093"/>
                </a:solidFill>
                <a:latin typeface="Courier New" pitchFamily="49" charset="0"/>
              </a:rPr>
              <a:t>busy</a:t>
            </a:r>
            <a:r>
              <a:rPr lang="en-US" sz="2000" b="1" kern="0" dirty="0">
                <a:latin typeface="Courier New" pitchFamily="49" charset="0"/>
              </a:rPr>
              <a:t>) {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D60093"/>
                </a:solidFill>
                <a:latin typeface="Courier New" pitchFamily="49" charset="0"/>
              </a:rPr>
              <a:t>busy</a:t>
            </a:r>
            <a:r>
              <a:rPr lang="en-US" sz="2000" b="1" kern="0" dirty="0">
                <a:latin typeface="Courier New" pitchFamily="49" charset="0"/>
              </a:rPr>
              <a:t> = true;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…;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665539" y="1466850"/>
            <a:ext cx="11544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Thread 1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7848601" y="1447800"/>
            <a:ext cx="11544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Thread 2</a:t>
            </a:r>
          </a:p>
        </p:txBody>
      </p:sp>
      <p:cxnSp>
        <p:nvCxnSpPr>
          <p:cNvPr id="53255" name="Straight Arrow Connector 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5400000">
            <a:off x="951707" y="3334545"/>
            <a:ext cx="28194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 rot="16200000">
            <a:off x="1749800" y="3087658"/>
            <a:ext cx="710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Time</a:t>
            </a: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7470776" y="4972997"/>
            <a:ext cx="2206625" cy="70802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“Lost withdraw” – </a:t>
            </a:r>
          </a:p>
          <a:p>
            <a:pPr>
              <a:defRPr/>
            </a:pPr>
            <a:r>
              <a:rPr lang="en-US" sz="2000" dirty="0"/>
              <a:t>unhappy bank</a:t>
            </a:r>
          </a:p>
        </p:txBody>
      </p:sp>
      <p:sp>
        <p:nvSpPr>
          <p:cNvPr id="53259" name="Content Placeholder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7555284" y="667993"/>
            <a:ext cx="2895600" cy="304800"/>
          </a:xfrm>
        </p:spPr>
        <p:txBody>
          <a:bodyPr>
            <a:normAutofit lnSpcReduction="10000"/>
          </a:bodyPr>
          <a:lstStyle/>
          <a:p>
            <a:pPr lvl="1" eaLnBrk="1" hangingPunct="1">
              <a:buFontTx/>
              <a:buNone/>
            </a:pPr>
            <a:r>
              <a:rPr lang="en-US" sz="1600" b="1" dirty="0">
                <a:solidFill>
                  <a:srgbClr val="D60093"/>
                </a:solidFill>
                <a:latin typeface="Courier New" pitchFamily="49" charset="0"/>
              </a:rPr>
              <a:t>Busy</a:t>
            </a:r>
            <a:r>
              <a:rPr lang="en-US" sz="1600" dirty="0"/>
              <a:t> is initially = false</a:t>
            </a:r>
          </a:p>
          <a:p>
            <a:pPr lvl="1"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0C055-C468-0A4E-8362-AEB356F0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1E22-13EB-40B2-B840-0FCA345C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82A-382A-4C9E-916A-7770229C8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can still have a bad interleaving.</a:t>
            </a:r>
          </a:p>
          <a:p>
            <a:r>
              <a:rPr lang="en-US" sz="2400" dirty="0"/>
              <a:t>If two threads see busy = false and get past the loop simultaneously.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need a single operation that </a:t>
            </a:r>
          </a:p>
          <a:p>
            <a:pPr lvl="1"/>
            <a:r>
              <a:rPr lang="en-US" sz="2000" dirty="0"/>
              <a:t>Checks if busy is false</a:t>
            </a:r>
          </a:p>
          <a:p>
            <a:pPr lvl="1"/>
            <a:r>
              <a:rPr lang="en-US" sz="2000" dirty="0"/>
              <a:t>AND sets it to true if it is</a:t>
            </a:r>
          </a:p>
          <a:p>
            <a:pPr lvl="1"/>
            <a:r>
              <a:rPr lang="en-US" sz="2000" dirty="0"/>
              <a:t>AND where no other thread can interrupt us.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An operation is </a:t>
            </a:r>
            <a:r>
              <a:rPr lang="en-US" sz="2400" b="1" dirty="0">
                <a:solidFill>
                  <a:srgbClr val="0070C0"/>
                </a:solidFill>
              </a:rPr>
              <a:t>atomic</a:t>
            </a:r>
            <a:r>
              <a:rPr lang="en-US" sz="2400" dirty="0"/>
              <a:t> if no other threads can interrupt it/interleave with it.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7D5E5-DDA2-F64C-A066-8F98904D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CCE70-4CDD-E44D-A88C-E0B0931E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8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we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143000"/>
            <a:ext cx="98933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many ways out of this conundrum, </a:t>
            </a:r>
            <a:br>
              <a:rPr lang="en-US" sz="2400" dirty="0"/>
            </a:br>
            <a:r>
              <a:rPr lang="en-US" sz="2400" dirty="0"/>
              <a:t>	but we need help from the programming language…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sz="2400" dirty="0"/>
              <a:t>One solution: </a:t>
            </a:r>
            <a:r>
              <a:rPr lang="en-US" sz="2400" b="1" dirty="0">
                <a:solidFill>
                  <a:srgbClr val="0070C0"/>
                </a:solidFill>
              </a:rPr>
              <a:t>Mutual-Exclusion Locks </a:t>
            </a:r>
            <a:r>
              <a:rPr lang="en-US" sz="2400" dirty="0"/>
              <a:t>(aka </a:t>
            </a:r>
            <a:r>
              <a:rPr lang="en-US" sz="2400" dirty="0" err="1">
                <a:solidFill>
                  <a:srgbClr val="0070C0"/>
                </a:solidFill>
              </a:rPr>
              <a:t>Mutex</a:t>
            </a:r>
            <a:r>
              <a:rPr lang="en-US" sz="2400" dirty="0"/>
              <a:t>, or just </a:t>
            </a:r>
            <a:r>
              <a:rPr lang="en-US" sz="2400" dirty="0">
                <a:solidFill>
                  <a:srgbClr val="0070C0"/>
                </a:solidFill>
              </a:rPr>
              <a:t>Lock</a:t>
            </a:r>
            <a:r>
              <a:rPr lang="en-US" sz="2400" dirty="0"/>
              <a:t>)</a:t>
            </a:r>
          </a:p>
          <a:p>
            <a:pPr lvl="1"/>
            <a:r>
              <a:rPr lang="en-US" sz="1200" dirty="0"/>
              <a:t>Still on a conceptual level at the moment, ‘Lock’ is not a Java class (though Java’s approach is similar) </a:t>
            </a:r>
          </a:p>
          <a:p>
            <a:pPr lvl="1"/>
            <a:endParaRPr lang="en-US" sz="600" dirty="0"/>
          </a:p>
          <a:p>
            <a:pPr marL="0" indent="0">
              <a:buNone/>
              <a:defRPr/>
            </a:pPr>
            <a:r>
              <a:rPr lang="en-US" sz="2400" dirty="0"/>
              <a:t>We will define </a:t>
            </a:r>
            <a:r>
              <a:rPr lang="en-US" sz="2400" dirty="0">
                <a:solidFill>
                  <a:srgbClr val="0070C0"/>
                </a:solidFill>
              </a:rPr>
              <a:t>Lock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as an ADT with operations: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+mj-lt"/>
                <a:cs typeface="Courier New" pitchFamily="49" charset="0"/>
              </a:rPr>
              <a:t>:   </a:t>
            </a:r>
            <a:r>
              <a:rPr lang="en-US" sz="2400" dirty="0">
                <a:cs typeface="Courier New" pitchFamily="49" charset="0"/>
              </a:rPr>
              <a:t>make a new lock, initially </a:t>
            </a:r>
            <a:r>
              <a:rPr lang="en-US" sz="2400" i="1" dirty="0">
                <a:cs typeface="Courier New" pitchFamily="49" charset="0"/>
              </a:rPr>
              <a:t>“not held”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acquire</a:t>
            </a:r>
            <a:r>
              <a:rPr lang="en-US" sz="2400" dirty="0"/>
              <a:t>:  blocks if this lock is already currently </a:t>
            </a:r>
            <a:r>
              <a:rPr lang="en-US" sz="2400" i="1" dirty="0"/>
              <a:t>“held”</a:t>
            </a:r>
          </a:p>
          <a:p>
            <a:pPr lvl="1"/>
            <a:r>
              <a:rPr lang="en-US" sz="2000" dirty="0"/>
              <a:t>Once </a:t>
            </a:r>
            <a:r>
              <a:rPr lang="en-US" sz="2000" i="1" dirty="0"/>
              <a:t>“not held”</a:t>
            </a:r>
            <a:r>
              <a:rPr lang="en-US" sz="2000" dirty="0"/>
              <a:t>, makes lock </a:t>
            </a:r>
            <a:r>
              <a:rPr lang="en-US" sz="2000" i="1" dirty="0"/>
              <a:t>“held” </a:t>
            </a:r>
            <a:r>
              <a:rPr lang="en-US" sz="2000" b="1" i="1" u="sng" dirty="0"/>
              <a:t>[all at once!]</a:t>
            </a:r>
          </a:p>
          <a:p>
            <a:pPr lvl="1">
              <a:defRPr/>
            </a:pPr>
            <a:r>
              <a:rPr lang="en-US" sz="2000" dirty="0"/>
              <a:t>Checking &amp; setting happen together, and cannot be interrupted</a:t>
            </a:r>
          </a:p>
          <a:p>
            <a:pPr lvl="1">
              <a:defRPr/>
            </a:pPr>
            <a:r>
              <a:rPr lang="en-US" sz="2000" dirty="0"/>
              <a:t>Fixes problem we saw before!!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400" dirty="0"/>
              <a:t>: makes this lock </a:t>
            </a:r>
            <a:r>
              <a:rPr lang="en-US" sz="2400" i="1" dirty="0"/>
              <a:t>“not held”</a:t>
            </a:r>
          </a:p>
          <a:p>
            <a:pPr lvl="1"/>
            <a:r>
              <a:rPr lang="en-US" sz="2000" dirty="0"/>
              <a:t>If &gt;= 1 threads are blocked on it, exactly 1 will acquire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FFB6-1C71-F04F-BBEF-56C262A6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Almost-correct </a:t>
            </a:r>
            <a:r>
              <a:rPr lang="en-US" dirty="0" err="1"/>
              <a:t>pseudocode</a:t>
            </a:r>
            <a:r>
              <a:rPr lang="en-US" dirty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9300" y="1447800"/>
            <a:ext cx="7239000" cy="4419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>
                <a:latin typeface="Courier New" pitchFamily="49" charset="0"/>
              </a:rPr>
              <a:t> = 0;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private</a:t>
            </a:r>
            <a:r>
              <a:rPr lang="en-US" sz="2000" b="1" kern="0" dirty="0">
                <a:latin typeface="Courier New" pitchFamily="49" charset="0"/>
              </a:rPr>
              <a:t> Lock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lk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>
                <a:latin typeface="Courier New" pitchFamily="49" charset="0"/>
              </a:rPr>
              <a:t> Lock();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…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	  </a:t>
            </a:r>
            <a:r>
              <a:rPr lang="en-US" sz="2000" b="1" kern="0" dirty="0" err="1">
                <a:latin typeface="Courier New" pitchFamily="49" charset="0"/>
              </a:rPr>
              <a:t>lk.acquire</a:t>
            </a:r>
            <a:r>
              <a:rPr lang="en-US" sz="2000" b="1" kern="0" dirty="0">
                <a:latin typeface="Courier New" pitchFamily="49" charset="0"/>
              </a:rPr>
              <a:t>();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may block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WithdrawTooLargeException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lk.release</a:t>
            </a:r>
            <a:r>
              <a:rPr lang="en-US" sz="2000" b="1" kern="0" dirty="0">
                <a:latin typeface="Courier New" pitchFamily="49" charset="0"/>
              </a:rPr>
              <a:t>(); 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deposit would also acquire/release </a:t>
            </a:r>
            <a:r>
              <a:rPr lang="en-US" sz="2000" b="1" kern="0" dirty="0" err="1">
                <a:solidFill>
                  <a:srgbClr val="7030A0"/>
                </a:solidFill>
                <a:latin typeface="Courier New" pitchFamily="49" charset="0"/>
              </a:rPr>
              <a:t>lk</a:t>
            </a: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7620000" y="152401"/>
            <a:ext cx="2667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Note: ‘Lock’ is not an actual Java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99DE3-B6A2-CB44-9EC1-E59563D8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the critical section (i.e. the part of the code protected by the lock)?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many locks should we have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One per </a:t>
            </a:r>
            <a:r>
              <a:rPr lang="en-US" sz="2000" dirty="0" err="1"/>
              <a:t>BankAccount</a:t>
            </a:r>
            <a:r>
              <a:rPr lang="en-US" sz="2000" dirty="0"/>
              <a:t> object?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Two per </a:t>
            </a:r>
            <a:r>
              <a:rPr lang="en-US" sz="2000" dirty="0" err="1"/>
              <a:t>BankAccount</a:t>
            </a:r>
            <a:r>
              <a:rPr lang="en-US" sz="2000" dirty="0"/>
              <a:t> object (one in withdraw and a different lock in deposit)?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One (static) one for the entire class (shared by all </a:t>
            </a:r>
            <a:r>
              <a:rPr lang="en-US" sz="2000" dirty="0" err="1"/>
              <a:t>BankAccount</a:t>
            </a:r>
            <a:r>
              <a:rPr lang="en-US" sz="2000" dirty="0"/>
              <a:t> objects)?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There is a subtle bug in withdraw(), what is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 we need locks for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err="1"/>
              <a:t>getBalance</a:t>
            </a:r>
            <a:r>
              <a:rPr lang="en-US" sz="2000" dirty="0"/>
              <a:t>()?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err="1"/>
              <a:t>setBalance</a:t>
            </a:r>
            <a:r>
              <a:rPr lang="en-US" sz="2000" dirty="0"/>
              <a:t>()?</a:t>
            </a:r>
          </a:p>
          <a:p>
            <a:pPr marL="457200" lvl="1" indent="0">
              <a:buNone/>
            </a:pPr>
            <a:r>
              <a:rPr lang="en-US" sz="2000" dirty="0"/>
              <a:t>For the purposes of this question, assume those methods are public.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3471-C48F-9444-8AB6-74FA2F8C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EFED5C-F5A3-DD43-873C-095D2DE41F6E}"/>
              </a:ext>
            </a:extLst>
          </p:cNvPr>
          <p:cNvSpPr/>
          <p:nvPr/>
        </p:nvSpPr>
        <p:spPr>
          <a:xfrm>
            <a:off x="5665694" y="412376"/>
            <a:ext cx="3505200" cy="5916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pollev.com</a:t>
            </a:r>
            <a:r>
              <a:rPr lang="en-US" sz="2400" b="1" dirty="0"/>
              <a:t>/</a:t>
            </a:r>
            <a:r>
              <a:rPr lang="en-US" sz="2400" b="1" dirty="0" err="1"/>
              <a:t>artliu</a:t>
            </a:r>
            <a:endParaRPr lang="en-US" sz="24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C1507-9052-3148-AA26-0BDE6FE5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2016-1ADE-5A47-A839-904392E7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Concurrency Part of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DBCD4-5CA4-2342-B665-E0C29602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Introduction of Parallelism Ideas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Java’s Thread</a:t>
            </a:r>
          </a:p>
          <a:p>
            <a:pPr lvl="1"/>
            <a:r>
              <a:rPr lang="en-US" sz="1800" dirty="0" err="1">
                <a:solidFill>
                  <a:srgbClr val="00B050"/>
                </a:solidFill>
              </a:rPr>
              <a:t>ForkJoin</a:t>
            </a:r>
            <a:r>
              <a:rPr lang="en-US" sz="1800" dirty="0">
                <a:solidFill>
                  <a:srgbClr val="00B050"/>
                </a:solidFill>
              </a:rPr>
              <a:t> Library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General Parallelism Algorithms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Reduce, Map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Analysis (span, work)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Clever Parallelism Ideas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Parallel Prefix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Parallel Sorts</a:t>
            </a:r>
          </a:p>
          <a:p>
            <a:r>
              <a:rPr lang="en-US" sz="2000" dirty="0"/>
              <a:t>Synchronization</a:t>
            </a:r>
          </a:p>
          <a:p>
            <a:pPr lvl="1"/>
            <a:r>
              <a:rPr lang="en-US" sz="1800" dirty="0"/>
              <a:t>The need for locks (Concurrency)</a:t>
            </a:r>
          </a:p>
          <a:p>
            <a:r>
              <a:rPr lang="en-US" sz="2000" dirty="0"/>
              <a:t>Other Synchronization Issues</a:t>
            </a:r>
          </a:p>
          <a:p>
            <a:pPr lvl="1"/>
            <a:r>
              <a:rPr lang="en-US" sz="1800" dirty="0"/>
              <a:t>Race Conditions: Data Races &amp; Bad </a:t>
            </a:r>
            <a:r>
              <a:rPr lang="en-US" sz="1800" dirty="0" err="1"/>
              <a:t>Interleavings</a:t>
            </a:r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B10095-8246-2942-A1F3-3EEACAC6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E57160-89C7-4ACA-AA90-89E2306B9E5B}"/>
                  </a:ext>
                </a:extLst>
              </p14:cNvPr>
              <p14:cNvContentPartPr/>
              <p14:nvPr/>
            </p14:nvContentPartPr>
            <p14:xfrm>
              <a:off x="1700640" y="3412440"/>
              <a:ext cx="2088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E57160-89C7-4ACA-AA90-89E2306B9E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1280" y="3403080"/>
                <a:ext cx="3960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D360F-B675-EB42-9D2F-174F842C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5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Some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19200"/>
            <a:ext cx="103251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2.b) Incorrect</a:t>
            </a:r>
            <a:r>
              <a:rPr lang="en-US" sz="2400" dirty="0"/>
              <a:t>: Use different locks for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400" dirty="0"/>
              <a:t> and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deposit</a:t>
            </a:r>
          </a:p>
          <a:p>
            <a:pPr lvl="1"/>
            <a:r>
              <a:rPr lang="en-US" sz="2000" dirty="0"/>
              <a:t>Mutual exclusion works only when using same lock</a:t>
            </a:r>
          </a:p>
          <a:p>
            <a:pPr lvl="1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sz="2000" dirty="0"/>
              <a:t> field is the shared resource being protected, not the methods themselves</a:t>
            </a:r>
          </a:p>
          <a:p>
            <a:pPr lvl="1"/>
            <a:endParaRPr lang="en-US" sz="8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2.c) Poor performance</a:t>
            </a:r>
            <a:r>
              <a:rPr lang="en-US" sz="2400" dirty="0"/>
              <a:t>: Use same lock for every bank account</a:t>
            </a:r>
          </a:p>
          <a:p>
            <a:pPr lvl="1"/>
            <a:r>
              <a:rPr lang="en-US" sz="2000" dirty="0"/>
              <a:t>Not technically incorrect, but…</a:t>
            </a:r>
          </a:p>
          <a:p>
            <a:pPr lvl="1"/>
            <a:r>
              <a:rPr lang="en-US" sz="2000" dirty="0"/>
              <a:t>No simultaneous operations on </a:t>
            </a:r>
            <a:r>
              <a:rPr lang="en-US" sz="2000" i="1" dirty="0"/>
              <a:t>different</a:t>
            </a:r>
            <a:r>
              <a:rPr lang="en-US" sz="2000" dirty="0"/>
              <a:t> accounts</a:t>
            </a:r>
          </a:p>
          <a:p>
            <a:pPr marL="457200" lvl="1" indent="0">
              <a:buNone/>
            </a:pPr>
            <a:endParaRPr lang="en-US" sz="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87E90-3C3C-EC42-B2B3-85D645F8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The bug in withdraw:</a:t>
            </a:r>
          </a:p>
          <a:p>
            <a:pPr marL="457200" lvl="1" indent="0">
              <a:buNone/>
            </a:pPr>
            <a:r>
              <a:rPr lang="en-US" sz="2000" dirty="0"/>
              <a:t>When you throw an exception, you still hold onto the lock!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You could release the lock before throwing the exception.</a:t>
            </a:r>
          </a:p>
          <a:p>
            <a:pPr marL="0" indent="0">
              <a:buNone/>
            </a:pPr>
            <a:r>
              <a:rPr lang="en-US" sz="2400" dirty="0"/>
              <a:t>Or use try{} finally{} blocks</a:t>
            </a:r>
          </a:p>
          <a:p>
            <a:pPr marL="0" indent="0">
              <a:buNone/>
            </a:pPr>
            <a:r>
              <a:rPr lang="en-US" sz="2000" b="1" dirty="0">
                <a:latin typeface="Courier" pitchFamily="2" charset="0"/>
              </a:rPr>
              <a:t>try { critical section }</a:t>
            </a:r>
          </a:p>
          <a:p>
            <a:pPr marL="0" indent="0">
              <a:buNone/>
            </a:pPr>
            <a:r>
              <a:rPr lang="en-US" sz="2000" b="1" dirty="0">
                <a:latin typeface="Courier" pitchFamily="2" charset="0"/>
              </a:rPr>
              <a:t>finally { </a:t>
            </a:r>
            <a:r>
              <a:rPr lang="en-US" sz="2000" b="1" dirty="0" err="1">
                <a:latin typeface="Courier" pitchFamily="2" charset="0"/>
              </a:rPr>
              <a:t>lk.release</a:t>
            </a:r>
            <a:r>
              <a:rPr lang="en-US" sz="2000" b="1" dirty="0">
                <a:latin typeface="Courier" pitchFamily="2" charset="0"/>
              </a:rPr>
              <a:t>() }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6B7978-5C18-424B-8EC5-EAA88473C4D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3700" y="5176423"/>
            <a:ext cx="6324600" cy="1219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dirty="0">
                <a:latin typeface="Courier New" pitchFamily="49" charset="0"/>
              </a:rPr>
              <a:t>(amount &gt; b) {</a:t>
            </a:r>
          </a:p>
          <a:p>
            <a:pPr>
              <a:lnSpc>
                <a:spcPts val="2000"/>
              </a:lnSpc>
              <a:defRPr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lk.release</a:t>
            </a:r>
            <a:r>
              <a:rPr lang="en-US" sz="2000" b="1" dirty="0">
                <a:latin typeface="Courier New" pitchFamily="49" charset="0"/>
              </a:rPr>
              <a:t>();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hard to remember!</a:t>
            </a:r>
          </a:p>
          <a:p>
            <a:pPr>
              <a:lnSpc>
                <a:spcPts val="2000"/>
              </a:lnSpc>
              <a:defRPr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WithdrawTooLargeException</a:t>
            </a:r>
            <a:r>
              <a:rPr lang="en-US" sz="2000" b="1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A147B-8139-734F-8162-0C940196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DF3A7-6426-3B4E-9583-7001C493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9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Re-entrant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4. Do we need to lock </a:t>
            </a:r>
            <a:r>
              <a:rPr lang="en-US" sz="2400" dirty="0" err="1"/>
              <a:t>setBalance</a:t>
            </a:r>
            <a:r>
              <a:rPr lang="en-US" sz="2400" dirty="0"/>
              <a:t>()</a:t>
            </a:r>
          </a:p>
          <a:p>
            <a:pPr marL="0" indent="0">
              <a:buNone/>
            </a:pPr>
            <a:r>
              <a:rPr lang="en-US" sz="2400" dirty="0"/>
              <a:t>If it’s public, yes.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But now we have a problem:</a:t>
            </a:r>
          </a:p>
          <a:p>
            <a:pPr marL="0" indent="0">
              <a:buNone/>
            </a:pPr>
            <a:r>
              <a:rPr lang="en-US" sz="2400" dirty="0"/>
              <a:t>withdraw will acquire the lock, </a:t>
            </a:r>
          </a:p>
          <a:p>
            <a:pPr marL="0" indent="0">
              <a:buNone/>
            </a:pPr>
            <a:r>
              <a:rPr lang="en-US" sz="2400" dirty="0"/>
              <a:t>Then call </a:t>
            </a:r>
            <a:r>
              <a:rPr lang="en-US" sz="2400" dirty="0" err="1"/>
              <a:t>setBalance</a:t>
            </a:r>
            <a:r>
              <a:rPr lang="en-US" sz="2400" dirty="0"/>
              <a:t>()…</a:t>
            </a:r>
          </a:p>
          <a:p>
            <a:pPr marL="0" indent="0">
              <a:buNone/>
            </a:pPr>
            <a:r>
              <a:rPr lang="en-US" sz="2400" dirty="0"/>
              <a:t>Which needs the same lock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256C-1B24-A746-8A09-7B2D5E3A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8A3A-171B-EF4D-A282-90F028DF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5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Re-entrant lock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200" y="1447800"/>
            <a:ext cx="9906000" cy="45085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0070C0"/>
                </a:solidFill>
              </a:rPr>
              <a:t>re-entrant lock </a:t>
            </a:r>
            <a:r>
              <a:rPr lang="en-US" sz="2400" dirty="0"/>
              <a:t>(a.k.a. </a:t>
            </a:r>
            <a:r>
              <a:rPr lang="en-US" sz="2400" dirty="0">
                <a:solidFill>
                  <a:srgbClr val="0070C0"/>
                </a:solidFill>
              </a:rPr>
              <a:t>recursive lock</a:t>
            </a:r>
            <a:r>
              <a:rPr lang="en-US" sz="2400" dirty="0"/>
              <a:t>)</a:t>
            </a:r>
          </a:p>
          <a:p>
            <a:endParaRPr lang="en-US" sz="900" dirty="0"/>
          </a:p>
          <a:p>
            <a:r>
              <a:rPr lang="en-US" sz="2400" b="1" dirty="0"/>
              <a:t>The idea</a:t>
            </a:r>
            <a:r>
              <a:rPr lang="en-US" sz="2400" dirty="0"/>
              <a:t>:  Once acquired, the lock is held by the </a:t>
            </a:r>
            <a:r>
              <a:rPr lang="en-US" sz="2400" b="1" i="1" u="sng" dirty="0"/>
              <a:t>Thread</a:t>
            </a:r>
            <a:r>
              <a:rPr lang="en-US" sz="2400" dirty="0"/>
              <a:t>, and subsequent calls 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acquire</a:t>
            </a:r>
            <a:r>
              <a:rPr lang="en-US" sz="2400" dirty="0"/>
              <a:t> </a:t>
            </a:r>
            <a:r>
              <a:rPr lang="en-US" sz="2400" i="1" u="sng" dirty="0"/>
              <a:t>in that Thread </a:t>
            </a:r>
            <a:r>
              <a:rPr lang="en-US" sz="2400" dirty="0"/>
              <a:t>won’t block</a:t>
            </a:r>
          </a:p>
          <a:p>
            <a:endParaRPr lang="en-US" sz="2400" dirty="0"/>
          </a:p>
          <a:p>
            <a:r>
              <a:rPr lang="en-US" sz="2400" b="1" dirty="0"/>
              <a:t>Result</a:t>
            </a:r>
            <a:r>
              <a:rPr lang="en-US" sz="2400" dirty="0"/>
              <a:t>: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400" dirty="0"/>
              <a:t> can acquire the lock, and then call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setBalance</a:t>
            </a:r>
            <a:r>
              <a:rPr lang="en-US" sz="2400" dirty="0"/>
              <a:t>, which can also acquire the lock</a:t>
            </a:r>
          </a:p>
          <a:p>
            <a:pPr lvl="1"/>
            <a:r>
              <a:rPr lang="en-US" sz="2000" dirty="0"/>
              <a:t>Because they’re in the same thread &amp; it’s a re-entrant lock, the inner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acquire</a:t>
            </a:r>
            <a:r>
              <a:rPr lang="en-US" sz="2000" dirty="0"/>
              <a:t> won’t block!!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0476A-3806-D844-9EC8-93CD22FA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91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Re-entrant locks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499100" y="1202636"/>
            <a:ext cx="6299200" cy="49847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This simple code works fine provided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lk</a:t>
            </a:r>
            <a:r>
              <a:rPr lang="en-US" sz="2400" dirty="0"/>
              <a:t> is a reentrant lock</a:t>
            </a:r>
          </a:p>
          <a:p>
            <a:r>
              <a:rPr lang="en-US" sz="2400" dirty="0"/>
              <a:t>Okay to call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setBalance</a:t>
            </a:r>
            <a:r>
              <a:rPr lang="en-US" sz="2400" dirty="0"/>
              <a:t> directly</a:t>
            </a:r>
          </a:p>
          <a:p>
            <a:r>
              <a:rPr lang="en-US" sz="2400" dirty="0"/>
              <a:t>Okay to call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400" dirty="0"/>
              <a:t> (won’t block forever)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Lock needs to know which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sz="2400" dirty="0">
                <a:cs typeface="Courier New" panose="02070309020205020404" pitchFamily="49" charset="0"/>
              </a:rPr>
              <a:t> call is the “real” release, and which one is just the end of an inner method call. </a:t>
            </a:r>
          </a:p>
          <a:p>
            <a:pPr marL="0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Intuition: have a counter. Increment it when you “re-acquire” the lock, decrement when you release. Until releasing on 0 then really release. </a:t>
            </a: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Take an operating systems course to learn more.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524000"/>
            <a:ext cx="4419600" cy="396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lk.acquire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balance = x;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lk.release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lk.acquire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…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lk.release</a:t>
            </a:r>
            <a:r>
              <a:rPr lang="en-US" sz="2000" b="1" kern="0" dirty="0">
                <a:latin typeface="Courier New" pitchFamily="49" charset="0"/>
              </a:rPr>
              <a:t>(); 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5676B-35E2-834F-A756-EA0529B8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75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Real Java Locks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java.util.concurrent.locks.ReentrantLock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/>
              <a:t>Has methods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lock()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unlock()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400" dirty="0"/>
              <a:t>As described above, it is conceptually owned by the Thread, and shared within that thread</a:t>
            </a:r>
          </a:p>
          <a:p>
            <a:r>
              <a:rPr lang="en-US" sz="2400" dirty="0"/>
              <a:t>Important to guarantee that lock is </a:t>
            </a:r>
            <a:r>
              <a:rPr lang="en-US" sz="2400" b="1" i="1" dirty="0"/>
              <a:t>always</a:t>
            </a:r>
            <a:r>
              <a:rPr lang="en-US" sz="2400" dirty="0"/>
              <a:t> released!!! </a:t>
            </a:r>
          </a:p>
          <a:p>
            <a:r>
              <a:rPr lang="en-US" sz="2400" dirty="0"/>
              <a:t>Recommend something like this: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myLock.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lock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try { // method body }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finally {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myLock.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unlock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r>
              <a:rPr lang="en-US" sz="2000" dirty="0">
                <a:cs typeface="Courier New" pitchFamily="49" charset="0"/>
              </a:rPr>
              <a:t>Despite what happens in ‘try’, the code in finally will execute afterwards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BCA6D-4767-9D4B-9174-38429195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i="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synchronized</a:t>
            </a:r>
            <a:r>
              <a:rPr lang="en-US" dirty="0"/>
              <a:t>: A Java convenience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400"/>
            <a:ext cx="9144000" cy="1143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Java has built-in support for re-entrant locks</a:t>
            </a:r>
          </a:p>
          <a:p>
            <a:pPr lvl="1" eaLnBrk="1" hangingPunct="1"/>
            <a:r>
              <a:rPr lang="en-US" dirty="0"/>
              <a:t>You can use the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synchronized</a:t>
            </a:r>
            <a:r>
              <a:rPr lang="en-US" dirty="0"/>
              <a:t> statement as an alternative to declaring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ReentrantLock</a:t>
            </a:r>
            <a:endParaRPr lang="en-US" b="1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7600" y="2590800"/>
            <a:ext cx="44196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 (</a:t>
            </a:r>
            <a:r>
              <a:rPr lang="en-US" sz="2000" b="1" i="1" kern="0" dirty="0">
                <a:latin typeface="Courier New" pitchFamily="49" charset="0"/>
              </a:rPr>
              <a:t>expression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i="1" kern="0" dirty="0">
                <a:latin typeface="Courier New" pitchFamily="49" charset="0"/>
              </a:rPr>
              <a:t>critical section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38200" y="37338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i="1" kern="0" dirty="0"/>
              <a:t>expression</a:t>
            </a:r>
            <a:r>
              <a:rPr lang="en-US" sz="2000" kern="0" dirty="0"/>
              <a:t> must be an </a:t>
            </a:r>
            <a:r>
              <a:rPr lang="en-US" sz="2000" kern="0" dirty="0">
                <a:solidFill>
                  <a:srgbClr val="00B050"/>
                </a:solidFill>
              </a:rPr>
              <a:t>object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/>
              <a:t>Every </a:t>
            </a:r>
            <a:r>
              <a:rPr lang="en-US" sz="2000" kern="0" dirty="0">
                <a:solidFill>
                  <a:srgbClr val="00B050"/>
                </a:solidFill>
              </a:rPr>
              <a:t>object </a:t>
            </a:r>
            <a:r>
              <a:rPr lang="en-US" sz="2000" kern="0" dirty="0"/>
              <a:t>(but not primitive types) “is a lock” in Java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/>
              <a:t>Acquires the lock, blocking if necessary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/>
              <a:t>“If you get past the 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2000" kern="0" dirty="0"/>
              <a:t>, you have the lock”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/>
              <a:t>Releases the lock “at the matching 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000" kern="0" dirty="0">
                <a:latin typeface="+mj-lt"/>
                <a:cs typeface="Courier New" pitchFamily="49" charset="0"/>
              </a:rPr>
              <a:t>”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/>
              <a:t>Even if control leaves due to 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throw</a:t>
            </a:r>
            <a:r>
              <a:rPr lang="en-US" sz="2000" kern="0" dirty="0"/>
              <a:t>, 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000" kern="0" dirty="0"/>
              <a:t>, etc.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/>
              <a:t>So </a:t>
            </a:r>
            <a:r>
              <a:rPr lang="en-US" sz="2000" i="1" kern="0" dirty="0"/>
              <a:t>impossible</a:t>
            </a:r>
            <a:r>
              <a:rPr lang="en-US" sz="2000" kern="0" dirty="0"/>
              <a:t> to forget to release the lock!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8B6C6-E747-3A48-B89D-801B3823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5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28600"/>
            <a:ext cx="9525000" cy="1143000"/>
          </a:xfrm>
        </p:spPr>
        <p:txBody>
          <a:bodyPr/>
          <a:lstStyle/>
          <a:p>
            <a:r>
              <a:rPr lang="en-US" dirty="0"/>
              <a:t>Java version #1 (correct but can be improved)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184275"/>
            <a:ext cx="10299700" cy="528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>
                <a:latin typeface="Courier New" pitchFamily="49" charset="0"/>
              </a:rPr>
              <a:t> = 0;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Object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lk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Object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int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(){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lk</a:t>
            </a:r>
            <a:r>
              <a:rPr lang="en-US" sz="2000" b="1" kern="0" dirty="0">
                <a:latin typeface="Courier New" pitchFamily="49" charset="0"/>
              </a:rPr>
              <a:t>){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return</a:t>
            </a:r>
            <a:r>
              <a:rPr lang="en-US" sz="2000" b="1" kern="0" dirty="0">
                <a:latin typeface="Courier New" pitchFamily="49" charset="0"/>
              </a:rPr>
              <a:t> balance; }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>
                <a:latin typeface="Courier New" pitchFamily="49" charset="0"/>
              </a:rPr>
              <a:t>){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lk</a:t>
            </a:r>
            <a:r>
              <a:rPr lang="en-US" sz="2000" b="1" kern="0" dirty="0">
                <a:latin typeface="Courier New" pitchFamily="49" charset="0"/>
              </a:rPr>
              <a:t>){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balance = x; }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lk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 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</a:t>
            </a:r>
            <a:r>
              <a:rPr lang="en-US" sz="2000" b="1" kern="0" dirty="0">
                <a:latin typeface="Courier New" pitchFamily="49" charset="0"/>
              </a:rPr>
              <a:t>…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} 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deposit would also use synchronized(</a:t>
            </a:r>
            <a:r>
              <a:rPr lang="en-US" sz="2000" b="1" kern="0" dirty="0" err="1">
                <a:solidFill>
                  <a:srgbClr val="7030A0"/>
                </a:solidFill>
                <a:latin typeface="Courier New" pitchFamily="49" charset="0"/>
              </a:rPr>
              <a:t>lk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)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9CC93-6FA6-AA4F-96AE-A8C188CE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Improving the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As written, the lock is </a:t>
            </a:r>
            <a:r>
              <a:rPr lang="en-US" b="1" dirty="0"/>
              <a:t>private</a:t>
            </a:r>
          </a:p>
          <a:p>
            <a:pPr lvl="1"/>
            <a:r>
              <a:rPr lang="en-US" dirty="0"/>
              <a:t>Might seem like a good idea</a:t>
            </a:r>
          </a:p>
          <a:p>
            <a:pPr lvl="1"/>
            <a:r>
              <a:rPr lang="en-US" dirty="0"/>
              <a:t>But also prevents code in other classes from writing operations that synchronize with the account operations</a:t>
            </a:r>
          </a:p>
          <a:p>
            <a:endParaRPr lang="en-US" dirty="0"/>
          </a:p>
          <a:p>
            <a:r>
              <a:rPr lang="en-US" dirty="0"/>
              <a:t>More idiomatic is to synchronize on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lvl="1"/>
            <a:r>
              <a:rPr lang="en-US" dirty="0">
                <a:latin typeface="+mj-lt"/>
                <a:cs typeface="Courier New" pitchFamily="49" charset="0"/>
              </a:rPr>
              <a:t>Also more convenient: no need to have an extra object!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3B415-4252-6B4F-BECB-F8B2D3AC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version #2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10515600" cy="495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>
                <a:latin typeface="Courier New" pitchFamily="49" charset="0"/>
              </a:rPr>
              <a:t> = 0;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b="1" kern="0" dirty="0">
                <a:latin typeface="Courier New" pitchFamily="49" charset="0"/>
              </a:rPr>
              <a:t>int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(){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>
                <a:latin typeface="Courier New" pitchFamily="49" charset="0"/>
              </a:rPr>
              <a:t>){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return</a:t>
            </a:r>
            <a:r>
              <a:rPr lang="en-US" sz="2000" b="1" kern="0" dirty="0">
                <a:latin typeface="Courier New" pitchFamily="49" charset="0"/>
              </a:rPr>
              <a:t> balance; }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>
                <a:latin typeface="Courier New" pitchFamily="49" charset="0"/>
              </a:rPr>
              <a:t>){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>
                <a:latin typeface="Courier New" pitchFamily="49" charset="0"/>
              </a:rPr>
              <a:t>){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balance = x; }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</a:t>
            </a:r>
            <a:r>
              <a:rPr lang="en-US" sz="2000" b="1" kern="0" dirty="0">
                <a:latin typeface="Courier New" pitchFamily="49" charset="0"/>
              </a:rPr>
              <a:t>…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} 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deposit would also use synchronized(this)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F9662-D58B-2D49-ADE1-4ED6354D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1A99-9BEF-4FA7-81E4-24BD77B7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FA42-D372-45FE-897E-18D83DB1B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 far we’ve been writing parallel algorithms that don’t share resources.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Fork-join algorithms all had a simple structure</a:t>
            </a:r>
          </a:p>
          <a:p>
            <a:pPr lvl="1"/>
            <a:r>
              <a:rPr lang="en-US" sz="2400" dirty="0"/>
              <a:t>Each thread had memory only it accessed</a:t>
            </a:r>
          </a:p>
          <a:p>
            <a:pPr lvl="1"/>
            <a:r>
              <a:rPr lang="en-US" sz="2400" dirty="0"/>
              <a:t>Results of one thread not accessed until joined.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structure </a:t>
            </a:r>
            <a:r>
              <a:rPr lang="en-US" sz="2400" dirty="0"/>
              <a:t>of the code ensured sharing didn’t go wrong.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Can’t always use the same strategy when memory overlaps</a:t>
            </a:r>
          </a:p>
          <a:p>
            <a:r>
              <a:rPr lang="en-US" sz="2800" dirty="0"/>
              <a:t>Thread doing independent tasks on same resources.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28F28-04B9-2344-B5DC-AF6EC53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3C350-7E31-1248-8CE8-A5D36174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19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Syntactic sugar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Version #2 is slightly poor style because there is a shorter way to say the same thing: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Putting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synchronized</a:t>
            </a:r>
            <a:r>
              <a:rPr lang="en-US" dirty="0"/>
              <a:t> before a method declaration means the entire method body is surrounded by </a:t>
            </a:r>
          </a:p>
          <a:p>
            <a:pPr algn="ctr">
              <a:buNone/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synchronized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){…}</a:t>
            </a:r>
          </a:p>
          <a:p>
            <a:pPr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Therefore, </a:t>
            </a:r>
            <a:r>
              <a:rPr lang="en-US" b="1" dirty="0"/>
              <a:t>version #3 (next slide) means </a:t>
            </a:r>
            <a:r>
              <a:rPr lang="en-US" b="1" u="sng" dirty="0">
                <a:solidFill>
                  <a:srgbClr val="FF0000"/>
                </a:solidFill>
              </a:rPr>
              <a:t>exactly the same </a:t>
            </a:r>
            <a:r>
              <a:rPr lang="en-US" b="1" dirty="0"/>
              <a:t>thing as version #2 </a:t>
            </a:r>
            <a:r>
              <a:rPr lang="en-US" dirty="0"/>
              <a:t>but is more concise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5DD49-CA9B-8243-B190-75DB6DF0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version #3 (final version)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447800"/>
            <a:ext cx="8686800" cy="4419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>
                <a:latin typeface="Courier New" pitchFamily="49" charset="0"/>
              </a:rPr>
              <a:t> = 0;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 </a:t>
            </a:r>
            <a:r>
              <a:rPr lang="en-US" sz="2000" b="1" kern="0" dirty="0">
                <a:latin typeface="Courier New" pitchFamily="49" charset="0"/>
              </a:rPr>
              <a:t>int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 {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balance; }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(int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>
                <a:latin typeface="Courier New" pitchFamily="49" charset="0"/>
              </a:rPr>
              <a:t>) {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balance = x;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	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</a:t>
            </a:r>
            <a:r>
              <a:rPr lang="en-US" sz="2000" b="1" kern="0" dirty="0">
                <a:latin typeface="Courier New" pitchFamily="49" charset="0"/>
              </a:rPr>
              <a:t>…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deposit would also use synchronized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87DA1-B9BA-9449-B883-58F767A5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More Java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java.util.concurrent.locks.ReentrantLock</a:t>
            </a:r>
            <a:r>
              <a:rPr lang="en-US" dirty="0"/>
              <a:t> works much more like our </a:t>
            </a:r>
            <a:r>
              <a:rPr lang="en-US" dirty="0" err="1"/>
              <a:t>pseudocode</a:t>
            </a:r>
            <a:endParaRPr lang="en-US" dirty="0"/>
          </a:p>
          <a:p>
            <a:pPr lvl="1"/>
            <a:r>
              <a:rPr lang="en-US" dirty="0"/>
              <a:t>Often 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try { … } finally { … }</a:t>
            </a:r>
            <a:r>
              <a:rPr lang="en-US" dirty="0"/>
              <a:t> to avoid forgetting to release the lock if there’s an exception</a:t>
            </a:r>
          </a:p>
          <a:p>
            <a:pPr lvl="1"/>
            <a:endParaRPr lang="en-US" dirty="0"/>
          </a:p>
          <a:p>
            <a:r>
              <a:rPr lang="en-US" dirty="0"/>
              <a:t>Also library and/or language support for </a:t>
            </a:r>
            <a:r>
              <a:rPr lang="en-US" i="1" dirty="0"/>
              <a:t>readers/writer locks</a:t>
            </a:r>
            <a:r>
              <a:rPr lang="en-US" dirty="0"/>
              <a:t> and </a:t>
            </a:r>
            <a:r>
              <a:rPr lang="en-US" i="1" dirty="0"/>
              <a:t>condition variables</a:t>
            </a:r>
            <a:r>
              <a:rPr lang="en-US" dirty="0"/>
              <a:t> (see Grossman notes)</a:t>
            </a:r>
          </a:p>
          <a:p>
            <a:endParaRPr lang="en-US" dirty="0"/>
          </a:p>
          <a:p>
            <a:r>
              <a:rPr lang="en-US" dirty="0"/>
              <a:t>Java provides many other features and details.  See, for example:</a:t>
            </a:r>
          </a:p>
          <a:p>
            <a:pPr lvl="1"/>
            <a:r>
              <a:rPr lang="en-US" dirty="0"/>
              <a:t>Chapter 14 of </a:t>
            </a:r>
            <a:r>
              <a:rPr lang="en-US" dirty="0" err="1"/>
              <a:t>CoreJava</a:t>
            </a:r>
            <a:r>
              <a:rPr lang="en-US" dirty="0"/>
              <a:t>, Volume 1 by </a:t>
            </a:r>
            <a:r>
              <a:rPr lang="en-US" dirty="0" err="1"/>
              <a:t>Horstmann</a:t>
            </a:r>
            <a:r>
              <a:rPr lang="en-US" dirty="0"/>
              <a:t>/Cornell</a:t>
            </a:r>
          </a:p>
          <a:p>
            <a:pPr lvl="1"/>
            <a:r>
              <a:rPr lang="en-US" dirty="0"/>
              <a:t>Java Concurrency in Practice by Goetz et 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D42FF-F7A7-0940-A7CE-76B48B68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Code</a:t>
            </a:r>
          </a:p>
        </p:txBody>
      </p:sp>
      <p:sp>
        <p:nvSpPr>
          <p:cNvPr id="5" name="Oval 4"/>
          <p:cNvSpPr/>
          <p:nvPr/>
        </p:nvSpPr>
        <p:spPr>
          <a:xfrm>
            <a:off x="795528" y="2651760"/>
            <a:ext cx="1764792" cy="17647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32560" y="4605528"/>
            <a:ext cx="1764792" cy="17647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60320" y="1377696"/>
            <a:ext cx="1764792" cy="17647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35496" y="1769364"/>
            <a:ext cx="4895088" cy="4895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02280" y="1990178"/>
          <a:ext cx="390144" cy="9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37488" y="3241044"/>
          <a:ext cx="390144" cy="9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24812" y="5202684"/>
          <a:ext cx="390144" cy="9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25724" y="1453309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6244" y="2029259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</a:t>
            </a:r>
          </a:p>
          <a:p>
            <a:r>
              <a:rPr lang="en-US" sz="2400" dirty="0" err="1"/>
              <a:t>vars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7112" y="2687012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7632" y="3262962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</a:t>
            </a:r>
          </a:p>
          <a:p>
            <a:r>
              <a:rPr lang="en-US" sz="2400" dirty="0" err="1"/>
              <a:t>vars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76628" y="4648781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27148" y="5224731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</a:t>
            </a:r>
          </a:p>
          <a:p>
            <a:r>
              <a:rPr lang="en-US" sz="2400" dirty="0" err="1"/>
              <a:t>vars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46136" y="2029259"/>
            <a:ext cx="272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Heap memory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2944" y="2795088"/>
            <a:ext cx="1868424" cy="927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24528" y="2651760"/>
            <a:ext cx="2496312" cy="91440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8" idx="2"/>
          </p:cNvCxnSpPr>
          <p:nvPr/>
        </p:nvCxnSpPr>
        <p:spPr>
          <a:xfrm>
            <a:off x="2587752" y="3678461"/>
            <a:ext cx="4047744" cy="538447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97352" y="4605528"/>
            <a:ext cx="3438144" cy="880872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13457BA-E1BE-714B-9061-84F85DB92B5E}"/>
              </a:ext>
            </a:extLst>
          </p:cNvPr>
          <p:cNvSpPr/>
          <p:nvPr/>
        </p:nvSpPr>
        <p:spPr>
          <a:xfrm>
            <a:off x="7272528" y="4885579"/>
            <a:ext cx="537972" cy="3391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4CC3F5-9501-AD4A-A64B-4D44F33391D0}"/>
              </a:ext>
            </a:extLst>
          </p:cNvPr>
          <p:cNvSpPr/>
          <p:nvPr/>
        </p:nvSpPr>
        <p:spPr>
          <a:xfrm>
            <a:off x="7810500" y="4885579"/>
            <a:ext cx="537972" cy="3391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627D1D-0C7A-F542-B731-01682BF97D54}"/>
              </a:ext>
            </a:extLst>
          </p:cNvPr>
          <p:cNvSpPr/>
          <p:nvPr/>
        </p:nvSpPr>
        <p:spPr>
          <a:xfrm>
            <a:off x="8340344" y="4885579"/>
            <a:ext cx="537972" cy="3391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DAE111-2B78-5946-A578-AD021B6A15C8}"/>
              </a:ext>
            </a:extLst>
          </p:cNvPr>
          <p:cNvSpPr/>
          <p:nvPr/>
        </p:nvSpPr>
        <p:spPr>
          <a:xfrm>
            <a:off x="8870188" y="4885579"/>
            <a:ext cx="537972" cy="3391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EF447A-A6E0-CA4F-9437-4C0089062599}"/>
              </a:ext>
            </a:extLst>
          </p:cNvPr>
          <p:cNvSpPr/>
          <p:nvPr/>
        </p:nvSpPr>
        <p:spPr>
          <a:xfrm>
            <a:off x="9408160" y="4885579"/>
            <a:ext cx="537972" cy="3391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48BAA5-5D17-034B-9785-2561F27F64F2}"/>
              </a:ext>
            </a:extLst>
          </p:cNvPr>
          <p:cNvSpPr/>
          <p:nvPr/>
        </p:nvSpPr>
        <p:spPr>
          <a:xfrm>
            <a:off x="9938004" y="4885579"/>
            <a:ext cx="537972" cy="3391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1AC21-4114-5943-A081-070EDF74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4471CF9-4FDB-4E4A-A470-D23139C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3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Why Concurrency?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7696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we’re not using them to solve the same big problem faster, why threads?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Threads useful for:</a:t>
            </a:r>
            <a:endParaRPr lang="en-US" sz="800" dirty="0"/>
          </a:p>
          <a:p>
            <a:r>
              <a:rPr lang="en-US" sz="2400" i="1" dirty="0"/>
              <a:t>Code responsiveness</a:t>
            </a:r>
            <a:endParaRPr lang="en-US" sz="2400" dirty="0"/>
          </a:p>
          <a:p>
            <a:pPr lvl="1"/>
            <a:r>
              <a:rPr lang="en-US" sz="2000" dirty="0"/>
              <a:t>Example: Respond to GUI events in one thread while another thread is performing an expensive computation</a:t>
            </a:r>
          </a:p>
          <a:p>
            <a:endParaRPr lang="en-US" sz="800" dirty="0"/>
          </a:p>
          <a:p>
            <a:r>
              <a:rPr lang="en-US" sz="2400" i="1" dirty="0"/>
              <a:t>Processor utilization (mask I/O latency)</a:t>
            </a:r>
          </a:p>
          <a:p>
            <a:pPr lvl="1"/>
            <a:r>
              <a:rPr lang="en-US" sz="2000" dirty="0"/>
              <a:t>If 1 thread “goes to disk,” have something else to do</a:t>
            </a:r>
          </a:p>
          <a:p>
            <a:pPr>
              <a:buNone/>
            </a:pPr>
            <a:endParaRPr lang="en-US" sz="800" dirty="0"/>
          </a:p>
          <a:p>
            <a:r>
              <a:rPr lang="en-US" sz="2400" i="1" dirty="0"/>
              <a:t>Failure isolation</a:t>
            </a:r>
          </a:p>
          <a:p>
            <a:pPr lvl="1"/>
            <a:r>
              <a:rPr lang="en-US" sz="2000" dirty="0"/>
              <a:t>Convenient structure if want to </a:t>
            </a:r>
            <a:r>
              <a:rPr lang="en-US" sz="2000" i="1" dirty="0"/>
              <a:t>interleave</a:t>
            </a:r>
            <a:r>
              <a:rPr lang="en-US" sz="2000" dirty="0"/>
              <a:t> multiple tasks and do not want an exception in one to stop the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57880-8CE0-1F4B-8148-57B4B59A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C1A6-2A7E-1A4E-A213-D7F84EBD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F5AE-C694-A44A-BA44-4FE9A3028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70C0"/>
                </a:solidFill>
              </a:rPr>
              <a:t>Correctly and efficiently managing access to shared resources </a:t>
            </a:r>
            <a:r>
              <a:rPr lang="en-US" dirty="0"/>
              <a:t>from multiple possibly-simultaneous clients!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Instead of planning (ex: splitting up a task into multiple pieces), we need to </a:t>
            </a:r>
            <a:r>
              <a:rPr lang="en-US" sz="2400" i="1" dirty="0"/>
              <a:t>coordinate</a:t>
            </a:r>
            <a:r>
              <a:rPr lang="en-US" sz="2400" dirty="0"/>
              <a:t> how we use the same resources! (We might not be even doing the same thing!)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Even correct concurrent applications are usually highly </a:t>
            </a:r>
            <a:r>
              <a:rPr lang="en-US" sz="2400" dirty="0">
                <a:solidFill>
                  <a:srgbClr val="0070C0"/>
                </a:solidFill>
              </a:rPr>
              <a:t>non-deterministic</a:t>
            </a:r>
          </a:p>
          <a:p>
            <a:pPr lvl="1"/>
            <a:r>
              <a:rPr lang="en-US" sz="2000" dirty="0"/>
              <a:t>how threads are scheduled affects what operations happen first </a:t>
            </a:r>
          </a:p>
          <a:p>
            <a:pPr lvl="1"/>
            <a:r>
              <a:rPr lang="en-US" sz="2000" dirty="0"/>
              <a:t>non-repeatability complicates testing and debugging</a:t>
            </a:r>
          </a:p>
          <a:p>
            <a:pPr lvl="1"/>
            <a:r>
              <a:rPr lang="en-US" sz="2000" dirty="0"/>
              <a:t>(Unproven) Magic property where code works when testing but fails during demo…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761A3-F9E0-904A-B148-F06F27F4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94DA-CDC8-014E-819B-B83864C5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457200"/>
            <a:ext cx="8915400" cy="685800"/>
          </a:xfrm>
        </p:spPr>
        <p:txBody>
          <a:bodyPr/>
          <a:lstStyle/>
          <a:p>
            <a:r>
              <a:rPr lang="en-US" dirty="0"/>
              <a:t>Sharing a Queue….</a:t>
            </a:r>
          </a:p>
        </p:txBody>
      </p:sp>
      <p:sp>
        <p:nvSpPr>
          <p:cNvPr id="24578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200" y="1417638"/>
            <a:ext cx="9677400" cy="2286000"/>
          </a:xfrm>
        </p:spPr>
        <p:txBody>
          <a:bodyPr/>
          <a:lstStyle/>
          <a:p>
            <a:r>
              <a:rPr lang="en-US" dirty="0"/>
              <a:t>Imagine 2 threads, running at the same time, </a:t>
            </a:r>
          </a:p>
          <a:p>
            <a:r>
              <a:rPr lang="en-US" dirty="0"/>
              <a:t>both with access to a </a:t>
            </a:r>
            <a:r>
              <a:rPr lang="en-US" dirty="0">
                <a:solidFill>
                  <a:schemeClr val="accent2"/>
                </a:solidFill>
              </a:rPr>
              <a:t>shared linked-list based queue </a:t>
            </a:r>
            <a:r>
              <a:rPr lang="en-US" dirty="0"/>
              <a:t>(initially empty)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3800" y="3048000"/>
            <a:ext cx="4419600" cy="2819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b="1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enqueue</a:t>
            </a:r>
            <a:r>
              <a:rPr lang="en-US" b="1" kern="0" dirty="0">
                <a:latin typeface="Courier New" pitchFamily="49" charset="0"/>
              </a:rPr>
              <a:t>(x) {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b="1" kern="0" dirty="0">
                <a:latin typeface="Courier New" pitchFamily="49" charset="0"/>
              </a:rPr>
              <a:t>	if (back == null) {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b="1" kern="0" dirty="0">
                <a:latin typeface="Courier New" pitchFamily="49" charset="0"/>
              </a:rPr>
              <a:t>		back = new Node(x);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b="1" kern="0" dirty="0">
                <a:latin typeface="Courier New" pitchFamily="49" charset="0"/>
              </a:rPr>
              <a:t>		front = back;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b="1" kern="0" dirty="0">
                <a:latin typeface="Courier New" pitchFamily="49" charset="0"/>
              </a:rPr>
              <a:t>	}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b="1" kern="0" dirty="0">
                <a:latin typeface="Courier New" pitchFamily="49" charset="0"/>
              </a:rPr>
              <a:t>	else {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b="1" kern="0" dirty="0">
                <a:latin typeface="Courier New" pitchFamily="49" charset="0"/>
              </a:rPr>
              <a:t>		</a:t>
            </a:r>
            <a:r>
              <a:rPr lang="en-US" b="1" kern="0" dirty="0" err="1">
                <a:latin typeface="Courier New" pitchFamily="49" charset="0"/>
              </a:rPr>
              <a:t>back.next</a:t>
            </a:r>
            <a:r>
              <a:rPr lang="en-US" b="1" kern="0" dirty="0">
                <a:latin typeface="Courier New" pitchFamily="49" charset="0"/>
              </a:rPr>
              <a:t> = new Node(x);</a:t>
            </a:r>
          </a:p>
          <a:p>
            <a:pPr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	back = </a:t>
            </a:r>
            <a:r>
              <a:rPr lang="en-US" b="1" kern="0" dirty="0" err="1">
                <a:latin typeface="Courier New" pitchFamily="49" charset="0"/>
              </a:rPr>
              <a:t>back.next</a:t>
            </a:r>
            <a:r>
              <a:rPr lang="en-US" b="1" kern="0" dirty="0">
                <a:latin typeface="Courier New" pitchFamily="49" charset="0"/>
              </a:rPr>
              <a:t>;</a:t>
            </a:r>
          </a:p>
          <a:p>
            <a:pPr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8/01/2022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537FCE-2088-FB4B-AA2E-592A3815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063A-2975-460C-9A03-6DB7F4E2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53D4F3C-2B05-2546-AD6E-B264C82D8FD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0696" y="1935162"/>
            <a:ext cx="4419600" cy="2509838"/>
          </a:xfrm>
          <a:prstGeom prst="rect">
            <a:avLst/>
          </a:prstGeom>
          <a:solidFill>
            <a:srgbClr val="DEF3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enqueue</a:t>
            </a:r>
            <a:r>
              <a:rPr lang="en-US" sz="2000" b="1" kern="0" dirty="0">
                <a:latin typeface="Courier New" pitchFamily="49" charset="0"/>
              </a:rPr>
              <a:t>(x) {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if (back == null) {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	back = new Node(x);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	front = back;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}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…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FB28FE0-4DE5-1C46-AA16-9E632C91F60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90848" y="1935162"/>
            <a:ext cx="4419600" cy="3119438"/>
          </a:xfrm>
          <a:prstGeom prst="rect">
            <a:avLst/>
          </a:prstGeom>
          <a:solidFill>
            <a:srgbClr val="DEF3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enqueue</a:t>
            </a:r>
            <a:r>
              <a:rPr lang="en-US" sz="2000" b="1" kern="0" dirty="0">
                <a:latin typeface="Courier New" pitchFamily="49" charset="0"/>
              </a:rPr>
              <a:t>(x) {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if (back == null) {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	back = new Node(x);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	front = back;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}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…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3D3D3E2-F4EE-654D-9237-2C93B461C286}"/>
              </a:ext>
            </a:extLst>
          </p:cNvPr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838200" y="1417638"/>
            <a:ext cx="9677400" cy="8375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 interleaving is possible!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A3080A-0A17-F949-B916-26FA6CF4E538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rot="5400000">
            <a:off x="-76994" y="4229100"/>
            <a:ext cx="28194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1F3AA33-EA40-7746-BB0F-9A1834F6D2B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16200000">
            <a:off x="703434" y="3982868"/>
            <a:ext cx="74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Time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DC804807-D615-6A44-B52F-E0385EF7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352DE-199F-CD48-BCC2-1643E3D4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384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7E7E7E"/>
      </a:lt2>
      <a:accent1>
        <a:srgbClr val="00CB97"/>
      </a:accent1>
      <a:accent2>
        <a:srgbClr val="3233CA"/>
      </a:accent2>
      <a:accent3>
        <a:srgbClr val="FCFCFC"/>
      </a:accent3>
      <a:accent4>
        <a:srgbClr val="000000"/>
      </a:accent4>
      <a:accent5>
        <a:srgbClr val="AAE1C9"/>
      </a:accent5>
      <a:accent6>
        <a:srgbClr val="2C2DB9"/>
      </a:accent6>
      <a:hlink>
        <a:srgbClr val="CBCCFF"/>
      </a:hlink>
      <a:folHlink>
        <a:srgbClr val="B0B0B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3539</Words>
  <Application>Microsoft Macintosh PowerPoint</Application>
  <PresentationFormat>Widescreen</PresentationFormat>
  <Paragraphs>686</Paragraphs>
  <Slides>42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Courier</vt:lpstr>
      <vt:lpstr>Courier New</vt:lpstr>
      <vt:lpstr>Franklin Gothic Book</vt:lpstr>
      <vt:lpstr>Franklin Gothic Medium</vt:lpstr>
      <vt:lpstr>Segoe UI Semilight</vt:lpstr>
      <vt:lpstr>Tw Cen MT</vt:lpstr>
      <vt:lpstr>Office Theme</vt:lpstr>
      <vt:lpstr>CSE 332: Data Structures &amp; Parallelism Lecture 16: Analysis of Fork-Join Parallel Programs</vt:lpstr>
      <vt:lpstr>Announcements </vt:lpstr>
      <vt:lpstr>The Concurrency Part of this class</vt:lpstr>
      <vt:lpstr>Sharing Resources</vt:lpstr>
      <vt:lpstr>Parallel Code</vt:lpstr>
      <vt:lpstr>Why Concurrency?</vt:lpstr>
      <vt:lpstr>Concurrency</vt:lpstr>
      <vt:lpstr>Sharing a Queue….</vt:lpstr>
      <vt:lpstr>Bad Interleaving</vt:lpstr>
      <vt:lpstr>Canonical example</vt:lpstr>
      <vt:lpstr>Activity: What is the balance at the end?</vt:lpstr>
      <vt:lpstr>Activity: What is the balance at the end?</vt:lpstr>
      <vt:lpstr>Activity: A “good” execution is also possible</vt:lpstr>
      <vt:lpstr>Activity: A bad interleaving</vt:lpstr>
      <vt:lpstr>Bad Interleavings</vt:lpstr>
      <vt:lpstr>A Principle</vt:lpstr>
      <vt:lpstr>A Principle</vt:lpstr>
      <vt:lpstr>Incorrect “fix”</vt:lpstr>
      <vt:lpstr>There’s still a bad interleaving, find one</vt:lpstr>
      <vt:lpstr>There’s still a bad interleaving, find one</vt:lpstr>
      <vt:lpstr>There’s still a bad interleaving, find one</vt:lpstr>
      <vt:lpstr>A Real Principle</vt:lpstr>
      <vt:lpstr>Implementing our own Mutex?</vt:lpstr>
      <vt:lpstr>Why is this Wrong?</vt:lpstr>
      <vt:lpstr>Still just moved the problem!</vt:lpstr>
      <vt:lpstr>Locks</vt:lpstr>
      <vt:lpstr>What we need</vt:lpstr>
      <vt:lpstr>Almost-correct pseudocode </vt:lpstr>
      <vt:lpstr>Using Locks</vt:lpstr>
      <vt:lpstr>Some mistakes</vt:lpstr>
      <vt:lpstr>Using Locks</vt:lpstr>
      <vt:lpstr>Re-entrant Locks</vt:lpstr>
      <vt:lpstr>Re-entrant lock idea</vt:lpstr>
      <vt:lpstr>Re-entrant locks work</vt:lpstr>
      <vt:lpstr>Real Java Locks</vt:lpstr>
      <vt:lpstr>synchronized: A Java convenience</vt:lpstr>
      <vt:lpstr>Java version #1 (correct but can be improved)</vt:lpstr>
      <vt:lpstr>Improving the Java</vt:lpstr>
      <vt:lpstr>Java version #2</vt:lpstr>
      <vt:lpstr>Syntactic sugar</vt:lpstr>
      <vt:lpstr>Java version #3 (final version)</vt:lpstr>
      <vt:lpstr>More Java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2</cp:revision>
  <cp:lastPrinted>2022-08-01T16:22:51Z</cp:lastPrinted>
  <dcterms:created xsi:type="dcterms:W3CDTF">2021-11-15T03:16:16Z</dcterms:created>
  <dcterms:modified xsi:type="dcterms:W3CDTF">2022-08-01T16:22:55Z</dcterms:modified>
</cp:coreProperties>
</file>