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7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8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9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1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2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6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8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9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0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1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2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3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24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5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26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7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8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30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31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32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510.xml" ContentType="application/vnd.openxmlformats-officedocument.presentationml.tags+xml"/>
  <Override PartName="/ppt/tags/tag29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324" r:id="rId4"/>
    <p:sldId id="325" r:id="rId5"/>
    <p:sldId id="352" r:id="rId6"/>
    <p:sldId id="357" r:id="rId7"/>
    <p:sldId id="354" r:id="rId8"/>
    <p:sldId id="355" r:id="rId9"/>
    <p:sldId id="358" r:id="rId10"/>
    <p:sldId id="356" r:id="rId11"/>
    <p:sldId id="366" r:id="rId12"/>
    <p:sldId id="380" r:id="rId13"/>
    <p:sldId id="359" r:id="rId14"/>
    <p:sldId id="330" r:id="rId15"/>
    <p:sldId id="331" r:id="rId16"/>
    <p:sldId id="332" r:id="rId17"/>
    <p:sldId id="333" r:id="rId18"/>
    <p:sldId id="381" r:id="rId19"/>
    <p:sldId id="298" r:id="rId20"/>
    <p:sldId id="360" r:id="rId21"/>
    <p:sldId id="361" r:id="rId22"/>
    <p:sldId id="382" r:id="rId23"/>
    <p:sldId id="385" r:id="rId24"/>
    <p:sldId id="284" r:id="rId25"/>
    <p:sldId id="337" r:id="rId26"/>
    <p:sldId id="338" r:id="rId27"/>
    <p:sldId id="383" r:id="rId28"/>
    <p:sldId id="386" r:id="rId29"/>
    <p:sldId id="339" r:id="rId30"/>
    <p:sldId id="363" r:id="rId31"/>
    <p:sldId id="374" r:id="rId32"/>
    <p:sldId id="367" r:id="rId33"/>
    <p:sldId id="368" r:id="rId34"/>
    <p:sldId id="369" r:id="rId35"/>
    <p:sldId id="370" r:id="rId36"/>
    <p:sldId id="371" r:id="rId37"/>
    <p:sldId id="372" r:id="rId38"/>
    <p:sldId id="388" r:id="rId39"/>
    <p:sldId id="294" r:id="rId40"/>
    <p:sldId id="387" r:id="rId41"/>
    <p:sldId id="296" r:id="rId42"/>
    <p:sldId id="297" r:id="rId4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CFF"/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63369-D433-E049-A30B-342D88E78E36}" v="738" dt="2022-07-29T02:08:19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/>
    <p:restoredTop sz="79742"/>
  </p:normalViewPr>
  <p:slideViewPr>
    <p:cSldViewPr snapToGrid="0">
      <p:cViewPr varScale="1">
        <p:scale>
          <a:sx n="118" d="100"/>
          <a:sy n="118" d="100"/>
        </p:scale>
        <p:origin x="1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00595869" sldId="28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7"/>
        </pc:sldMkLst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4"/>
        </pc:sldMkLst>
        <pc:spChg chg="mod">
          <ac:chgData name="Arthur Liu" userId="57266d67-1d41-4103-859a-8797e8098ce0" providerId="ADAL" clId="{E7480EF7-35B6-6948-8A4D-4ACA8A7451F0}" dt="2022-07-25T06:07:54.253" v="1406" actId="14100"/>
          <ac:spMkLst>
            <pc:docMk/>
            <pc:sldMk cId="0" sldId="334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5:42.683" v="1154" actId="478"/>
          <ac:spMkLst>
            <pc:docMk/>
            <pc:sldMk cId="0" sldId="334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4"/>
            <ac:spMk id="4" creationId="{4B727B27-ACB6-AE46-8D6A-CB089A3A08A5}"/>
          </ac:spMkLst>
        </pc:spChg>
        <pc:spChg chg="del">
          <ac:chgData name="Arthur Liu" userId="57266d67-1d41-4103-859a-8797e8098ce0" providerId="ADAL" clId="{E7480EF7-35B6-6948-8A4D-4ACA8A7451F0}" dt="2022-07-25T05:35:43.789" v="1155" actId="478"/>
          <ac:spMkLst>
            <pc:docMk/>
            <pc:sldMk cId="0" sldId="334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4"/>
            <ac:spMk id="6" creationId="{32F20712-5005-6245-86A6-4AD52B7E2971}"/>
          </ac:spMkLst>
        </pc:spChg>
        <pc:spChg chg="mod">
          <ac:chgData name="Arthur Liu" userId="57266d67-1d41-4103-859a-8797e8098ce0" providerId="ADAL" clId="{E7480EF7-35B6-6948-8A4D-4ACA8A7451F0}" dt="2022-07-25T05:35:39.558" v="1152" actId="113"/>
          <ac:spMkLst>
            <pc:docMk/>
            <pc:sldMk cId="0" sldId="334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36:06.585" v="1158" actId="20577"/>
          <ac:spMkLst>
            <pc:docMk/>
            <pc:sldMk cId="0" sldId="334"/>
            <ac:spMk id="8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0" sldId="334"/>
            <ac:spMk id="9" creationId="{5F6F83B3-661B-214B-9A90-22265DE5B754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9"/>
        </pc:sldMkLst>
        <pc:spChg chg="mod">
          <ac:chgData name="Arthur Liu" userId="57266d67-1d41-4103-859a-8797e8098ce0" providerId="ADAL" clId="{E7480EF7-35B6-6948-8A4D-4ACA8A7451F0}" dt="2022-07-25T06:08:51.459" v="1412" actId="207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4.404" v="1180" actId="478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5.160" v="1181" actId="478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6" creationId="{413F54A0-0D78-824A-96DD-266807DD4452}"/>
          </ac:spMkLst>
        </pc:spChg>
        <pc:spChg chg="del mod">
          <ac:chgData name="Arthur Liu" userId="57266d67-1d41-4103-859a-8797e8098ce0" providerId="ADAL" clId="{E7480EF7-35B6-6948-8A4D-4ACA8A7451F0}" dt="2022-07-25T05:39:30.088" v="1177" actId="478"/>
          <ac:spMkLst>
            <pc:docMk/>
            <pc:sldMk cId="0" sldId="339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39:37.225" v="1182" actId="113"/>
          <ac:spMkLst>
            <pc:docMk/>
            <pc:sldMk cId="0" sldId="339"/>
            <ac:spMk id="8" creationId="{42411F12-0E85-4841-A27E-E47AD1FE534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9" creationId="{1D6ACF38-0AD7-3345-BA9C-1D059861A6ED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8:03:36.843" v="2389"/>
        <pc:sldMkLst>
          <pc:docMk/>
          <pc:sldMk cId="0" sldId="342"/>
        </pc:sldMkLst>
        <pc:spChg chg="mod">
          <ac:chgData name="Arthur Liu" userId="57266d67-1d41-4103-859a-8797e8098ce0" providerId="ADAL" clId="{E7480EF7-35B6-6948-8A4D-4ACA8A7451F0}" dt="2022-07-25T07:46:10.731" v="2373" actId="14100"/>
          <ac:spMkLst>
            <pc:docMk/>
            <pc:sldMk cId="0" sldId="342"/>
            <ac:spMk id="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49.060" v="2387" actId="6549"/>
          <ac:spMkLst>
            <pc:docMk/>
            <pc:sldMk cId="0" sldId="342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7:44:44.221" v="2335" actId="478"/>
          <ac:spMkLst>
            <pc:docMk/>
            <pc:sldMk cId="0" sldId="342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7:44:44.914" v="2336" actId="478"/>
          <ac:spMkLst>
            <pc:docMk/>
            <pc:sldMk cId="0" sldId="342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8:03:36.843" v="2389"/>
          <ac:spMkLst>
            <pc:docMk/>
            <pc:sldMk cId="0" sldId="342"/>
            <ac:spMk id="6" creationId="{7BE2F787-4EF5-4549-9432-438BCAB7B924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1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7:44:49.405" v="2337"/>
          <ac:spMkLst>
            <pc:docMk/>
            <pc:sldMk cId="0" sldId="342"/>
            <ac:spMk id="64" creationId="{7CC192D1-2927-F341-B79C-54BBF23AFD81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70" creationId="{00000000-0000-0000-0000-000000000000}"/>
          </ac:spMkLst>
        </pc:sp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2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4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7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9" creationId="{00000000-0000-0000-0000-000000000000}"/>
          </ac:cxnSpMkLst>
        </pc:cxn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43"/>
        </pc:sldMkLst>
        <pc:spChg chg="mod">
          <ac:chgData name="Arthur Liu" userId="57266d67-1d41-4103-859a-8797e8098ce0" providerId="ADAL" clId="{E7480EF7-35B6-6948-8A4D-4ACA8A7451F0}" dt="2022-07-25T05:42:02.611" v="1211" actId="14100"/>
          <ac:spMkLst>
            <pc:docMk/>
            <pc:sldMk cId="0" sldId="343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3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3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3"/>
            <ac:spMk id="6" creationId="{A1D8F424-A998-8F4C-A93F-23589127C18C}"/>
          </ac:spMkLst>
        </pc:spChg>
        <pc:spChg chg="mod">
          <ac:chgData name="Arthur Liu" userId="57266d67-1d41-4103-859a-8797e8098ce0" providerId="ADAL" clId="{E7480EF7-35B6-6948-8A4D-4ACA8A7451F0}" dt="2022-07-25T05:39:43.320" v="1183" actId="113"/>
          <ac:spMkLst>
            <pc:docMk/>
            <pc:sldMk cId="0" sldId="343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3"/>
            <ac:spMk id="8" creationId="{A09ACB96-3D55-184A-9E31-361782154756}"/>
          </ac:spMkLst>
        </pc:spChg>
      </pc:sldChg>
      <pc:sldChg chg="addSp delSp modSp add del mod modTransition modNotesTx">
        <pc:chgData name="Arthur Liu" userId="57266d67-1d41-4103-859a-8797e8098ce0" providerId="ADAL" clId="{E7480EF7-35B6-6948-8A4D-4ACA8A7451F0}" dt="2022-07-25T07:10:00.614" v="1987" actId="14100"/>
        <pc:sldMkLst>
          <pc:docMk/>
          <pc:sldMk cId="0" sldId="347"/>
        </pc:sldMkLst>
        <pc:spChg chg="mod">
          <ac:chgData name="Arthur Liu" userId="57266d67-1d41-4103-859a-8797e8098ce0" providerId="ADAL" clId="{E7480EF7-35B6-6948-8A4D-4ACA8A7451F0}" dt="2022-07-25T07:10:00.614" v="1987" actId="14100"/>
          <ac:spMkLst>
            <pc:docMk/>
            <pc:sldMk cId="0" sldId="347"/>
            <ac:spMk id="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44:58.146" v="1248" actId="27636"/>
          <ac:spMkLst>
            <pc:docMk/>
            <pc:sldMk cId="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5:30.804" v="1256" actId="478"/>
          <ac:spMkLst>
            <pc:docMk/>
            <pc:sldMk cId="0" sldId="347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5:49.588" v="1260" actId="478"/>
          <ac:spMkLst>
            <pc:docMk/>
            <pc:sldMk cId="0" sldId="347"/>
            <ac:spMk id="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45:47.845" v="1259" actId="14100"/>
          <ac:spMkLst>
            <pc:docMk/>
            <pc:sldMk cId="0" sldId="347"/>
            <ac:spMk id="7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5:31.600" v="1257" actId="478"/>
          <ac:spMkLst>
            <pc:docMk/>
            <pc:sldMk cId="0" sldId="347"/>
            <ac:spMk id="8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47:05.528" v="1307" actId="207"/>
          <ac:spMkLst>
            <pc:docMk/>
            <pc:sldMk cId="0" sldId="347"/>
            <ac:spMk id="9" creationId="{42770F7C-8C99-0B4C-926B-90A0969BBECF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7"/>
            <ac:spMk id="10" creationId="{C13C2F25-78AE-5C48-82F9-37199213ABC5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7"/>
            <ac:spMk id="11" creationId="{45F7E97A-3E17-014A-ACEF-A00695306E71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31:02.763" v="1126"/>
        <pc:sldMkLst>
          <pc:docMk/>
          <pc:sldMk cId="3731267315" sldId="349"/>
        </pc:sldMkLst>
        <pc:spChg chg="mod">
          <ac:chgData name="Arthur Liu" userId="57266d67-1d41-4103-859a-8797e8098ce0" providerId="ADAL" clId="{E7480EF7-35B6-6948-8A4D-4ACA8A7451F0}" dt="2022-07-25T05:31:02.763" v="1126"/>
          <ac:spMkLst>
            <pc:docMk/>
            <pc:sldMk cId="3731267315" sldId="349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31:02.763" v="1126"/>
        <pc:sldMkLst>
          <pc:docMk/>
          <pc:sldMk cId="1194596763" sldId="350"/>
        </pc:sldMkLst>
        <pc:spChg chg="mod">
          <ac:chgData name="Arthur Liu" userId="57266d67-1d41-4103-859a-8797e8098ce0" providerId="ADAL" clId="{E7480EF7-35B6-6948-8A4D-4ACA8A7451F0}" dt="2022-07-25T05:31:02.763" v="1126"/>
          <ac:spMkLst>
            <pc:docMk/>
            <pc:sldMk cId="1194596763" sldId="350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441630496" sldId="517"/>
        </pc:sldMkLst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998583818" sldId="257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427242799" sldId="258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324481278" sldId="259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773546798" sldId="260"/>
        </pc:sldMkLst>
      </pc:sldChg>
      <pc:sldChg chg="addSp modSp add mod">
        <pc:chgData name="Arthur Liu" userId="57266d67-1d41-4103-859a-8797e8098ce0" providerId="ADAL" clId="{2DC004E5-BEA6-C042-93B8-EAD636703E36}" dt="2022-07-27T04:20:38.751" v="809"/>
        <pc:sldMkLst>
          <pc:docMk/>
          <pc:sldMk cId="760202735" sldId="261"/>
        </pc:sldMkLst>
        <pc:spChg chg="mod">
          <ac:chgData name="Arthur Liu" userId="57266d67-1d41-4103-859a-8797e8098ce0" providerId="ADAL" clId="{2DC004E5-BEA6-C042-93B8-EAD636703E36}" dt="2022-07-27T01:11:03.088" v="726" actId="12"/>
          <ac:spMkLst>
            <pc:docMk/>
            <pc:sldMk cId="760202735" sldId="261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11:49.253" v="743" actId="1076"/>
          <ac:spMkLst>
            <pc:docMk/>
            <pc:sldMk cId="760202735" sldId="261"/>
            <ac:spMk id="5" creationId="{D4AC13D3-4BB2-8644-8EFF-E74D41A37A83}"/>
          </ac:spMkLst>
        </pc:spChg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760202735" sldId="261"/>
            <ac:spMk id="6" creationId="{2A42B233-2867-7E46-88B8-611CC7A884D1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966852635" sldId="261"/>
        </pc:sldMkLst>
      </pc:sldChg>
      <pc:sldChg chg="addSp modSp add mod">
        <pc:chgData name="Arthur Liu" userId="57266d67-1d41-4103-859a-8797e8098ce0" providerId="ADAL" clId="{2DC004E5-BEA6-C042-93B8-EAD636703E36}" dt="2022-07-27T04:20:38.751" v="809"/>
        <pc:sldMkLst>
          <pc:docMk/>
          <pc:sldMk cId="283437956" sldId="262"/>
        </pc:sldMkLst>
        <pc:spChg chg="mod">
          <ac:chgData name="Arthur Liu" userId="57266d67-1d41-4103-859a-8797e8098ce0" providerId="ADAL" clId="{2DC004E5-BEA6-C042-93B8-EAD636703E36}" dt="2022-07-27T04:15:16.849" v="772" actId="12"/>
          <ac:spMkLst>
            <pc:docMk/>
            <pc:sldMk cId="283437956" sldId="262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283437956" sldId="262"/>
            <ac:spMk id="4" creationId="{8B1ABAAD-2CF2-4D4B-9F26-53531F24751E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120137997" sldId="262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211668651" sldId="263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531645242" sldId="264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823450647" sldId="265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08146478" sldId="267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939247486" sldId="272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4047252734" sldId="274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678234407" sldId="276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278348773" sldId="277"/>
        </pc:sldMkLst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1799634875" sldId="278"/>
        </pc:sldMkLst>
      </pc:sldChg>
      <pc:sldChg chg="addSp delSp modSp add mod modNotesTx">
        <pc:chgData name="Arthur Liu" userId="57266d67-1d41-4103-859a-8797e8098ce0" providerId="ADAL" clId="{2DC004E5-BEA6-C042-93B8-EAD636703E36}" dt="2022-07-27T05:07:10.534" v="938" actId="20577"/>
        <pc:sldMkLst>
          <pc:docMk/>
          <pc:sldMk cId="2074353822" sldId="278"/>
        </pc:sldMkLst>
        <pc:spChg chg="mod">
          <ac:chgData name="Arthur Liu" userId="57266d67-1d41-4103-859a-8797e8098ce0" providerId="ADAL" clId="{2DC004E5-BEA6-C042-93B8-EAD636703E36}" dt="2022-07-27T04:06:08.553" v="733" actId="27636"/>
          <ac:spMkLst>
            <pc:docMk/>
            <pc:sldMk cId="2074353822" sldId="278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0:41:21.099" v="99"/>
          <ac:spMkLst>
            <pc:docMk/>
            <pc:sldMk cId="2074353822" sldId="278"/>
            <ac:spMk id="4" creationId="{13204833-E129-074D-9FA4-5973660C6DC0}"/>
          </ac:spMkLst>
        </pc:spChg>
        <pc:spChg chg="add del mod">
          <ac:chgData name="Arthur Liu" userId="57266d67-1d41-4103-859a-8797e8098ce0" providerId="ADAL" clId="{2DC004E5-BEA6-C042-93B8-EAD636703E36}" dt="2022-07-27T04:20:38.751" v="809"/>
          <ac:spMkLst>
            <pc:docMk/>
            <pc:sldMk cId="2074353822" sldId="278"/>
            <ac:spMk id="5" creationId="{4B698EEF-2FEE-6440-84BB-44AEEC1F9358}"/>
          </ac:spMkLst>
        </pc:spChg>
      </pc:sldChg>
      <pc:sldChg chg="add del">
        <pc:chgData name="Arthur Liu" userId="57266d67-1d41-4103-859a-8797e8098ce0" providerId="ADAL" clId="{2DC004E5-BEA6-C042-93B8-EAD636703E36}" dt="2022-07-27T00:19:10.938" v="13" actId="2696"/>
        <pc:sldMkLst>
          <pc:docMk/>
          <pc:sldMk cId="2310458964" sldId="279"/>
        </pc:sldMkLst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2516712384" sldId="279"/>
        </pc:sldMkLst>
      </pc:sldChg>
      <pc:sldChg chg="modSp add del mod">
        <pc:chgData name="Arthur Liu" userId="57266d67-1d41-4103-859a-8797e8098ce0" providerId="ADAL" clId="{2DC004E5-BEA6-C042-93B8-EAD636703E36}" dt="2022-07-27T00:25:22.411" v="29" actId="2696"/>
        <pc:sldMkLst>
          <pc:docMk/>
          <pc:sldMk cId="3274875460" sldId="280"/>
        </pc:sldMkLst>
        <pc:spChg chg="mod">
          <ac:chgData name="Arthur Liu" userId="57266d67-1d41-4103-859a-8797e8098ce0" providerId="ADAL" clId="{2DC004E5-BEA6-C042-93B8-EAD636703E36}" dt="2022-07-27T00:22:44.240" v="18" actId="14100"/>
          <ac:spMkLst>
            <pc:docMk/>
            <pc:sldMk cId="3274875460" sldId="280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3560669300" sldId="280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1608234847" sldId="281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3380616088" sldId="282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888541188" sldId="283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711442883" sldId="284"/>
        </pc:sldMkLst>
      </pc:sldChg>
      <pc:sldChg chg="add del">
        <pc:chgData name="Arthur Liu" userId="57266d67-1d41-4103-859a-8797e8098ce0" providerId="ADAL" clId="{2DC004E5-BEA6-C042-93B8-EAD636703E36}" dt="2022-07-27T01:07:51.188" v="706"/>
        <pc:sldMkLst>
          <pc:docMk/>
          <pc:sldMk cId="300595869" sldId="285"/>
        </pc:sldMkLst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300595869" sldId="285"/>
            <ac:spMk id="4" creationId="{5B953C38-5312-E341-A0DF-E9142CD68ACE}"/>
          </ac:spMkLst>
        </pc:spChg>
      </pc:sldChg>
      <pc:sldChg chg="modSp add del mod">
        <pc:chgData name="Arthur Liu" userId="57266d67-1d41-4103-859a-8797e8098ce0" providerId="ADAL" clId="{2DC004E5-BEA6-C042-93B8-EAD636703E36}" dt="2022-07-27T04:20:16.266" v="808" actId="2696"/>
        <pc:sldMkLst>
          <pc:docMk/>
          <pc:sldMk cId="2903728102" sldId="286"/>
        </pc:sldMkLst>
        <pc:spChg chg="mod">
          <ac:chgData name="Arthur Liu" userId="57266d67-1d41-4103-859a-8797e8098ce0" providerId="ADAL" clId="{2DC004E5-BEA6-C042-93B8-EAD636703E36}" dt="2022-07-27T04:18:50.786" v="796"/>
          <ac:spMkLst>
            <pc:docMk/>
            <pc:sldMk cId="2903728102" sldId="286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4:19:09.500" v="797" actId="21"/>
          <ac:spMkLst>
            <pc:docMk/>
            <pc:sldMk cId="2903728102" sldId="286"/>
            <ac:spMk id="3" creationId="{00000000-0000-0000-0000-000000000000}"/>
          </ac:spMkLst>
        </pc:spChg>
      </pc:sldChg>
      <pc:sldChg chg="addSp modSp add">
        <pc:chgData name="Arthur Liu" userId="57266d67-1d41-4103-859a-8797e8098ce0" providerId="ADAL" clId="{2DC004E5-BEA6-C042-93B8-EAD636703E36}" dt="2022-07-27T04:20:38.751" v="809"/>
        <pc:sldMkLst>
          <pc:docMk/>
          <pc:sldMk cId="1450800531" sldId="287"/>
        </pc:sldMkLst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1450800531" sldId="287"/>
            <ac:spMk id="6" creationId="{D6BCE3ED-200F-D247-A663-F9D4A5FE59BD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095058708" sldId="287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099090033" sldId="288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4054671157" sldId="289"/>
        </pc:sldMkLst>
      </pc:sldChg>
      <pc:sldChg chg="addSp modSp add mod">
        <pc:chgData name="Arthur Liu" userId="57266d67-1d41-4103-859a-8797e8098ce0" providerId="ADAL" clId="{2DC004E5-BEA6-C042-93B8-EAD636703E36}" dt="2022-07-27T04:20:38.751" v="809"/>
        <pc:sldMkLst>
          <pc:docMk/>
          <pc:sldMk cId="2200717958" sldId="290"/>
        </pc:sldMkLst>
        <pc:spChg chg="mod">
          <ac:chgData name="Arthur Liu" userId="57266d67-1d41-4103-859a-8797e8098ce0" providerId="ADAL" clId="{2DC004E5-BEA6-C042-93B8-EAD636703E36}" dt="2022-07-27T01:11:03.364" v="727" actId="12"/>
          <ac:spMkLst>
            <pc:docMk/>
            <pc:sldMk cId="2200717958" sldId="290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12:52.986" v="747"/>
          <ac:spMkLst>
            <pc:docMk/>
            <pc:sldMk cId="2200717958" sldId="290"/>
            <ac:spMk id="4" creationId="{061E975A-D49C-6E4B-8B32-03E28997504A}"/>
          </ac:spMkLst>
        </pc:spChg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2200717958" sldId="290"/>
            <ac:spMk id="5" creationId="{346B543D-AF84-1B41-B6A1-ADD58C6BB287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497630596" sldId="290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906591926" sldId="291"/>
        </pc:sldMkLst>
      </pc:sldChg>
      <pc:sldChg chg="del">
        <pc:chgData name="Arthur Liu" userId="57266d67-1d41-4103-859a-8797e8098ce0" providerId="ADAL" clId="{2DC004E5-BEA6-C042-93B8-EAD636703E36}" dt="2022-07-26T23:39:33.807" v="8" actId="2696"/>
        <pc:sldMkLst>
          <pc:docMk/>
          <pc:sldMk cId="3157875752" sldId="295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4070874713" sldId="297"/>
        </pc:sldMkLst>
      </pc:sldChg>
      <pc:sldChg chg="delSp modSp add mod modTransition modNotesTx">
        <pc:chgData name="Arthur Liu" userId="57266d67-1d41-4103-859a-8797e8098ce0" providerId="ADAL" clId="{2DC004E5-BEA6-C042-93B8-EAD636703E36}" dt="2022-07-27T05:07:22.052" v="970" actId="20577"/>
        <pc:sldMkLst>
          <pc:docMk/>
          <pc:sldMk cId="0" sldId="327"/>
        </pc:sldMkLst>
        <pc:spChg chg="mod">
          <ac:chgData name="Arthur Liu" userId="57266d67-1d41-4103-859a-8797e8098ce0" providerId="ADAL" clId="{2DC004E5-BEA6-C042-93B8-EAD636703E36}" dt="2022-07-27T00:42:05.356" v="110" actId="14100"/>
          <ac:spMkLst>
            <pc:docMk/>
            <pc:sldMk cId="0" sldId="32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2:08.362" v="112" actId="27636"/>
          <ac:spMkLst>
            <pc:docMk/>
            <pc:sldMk cId="0" sldId="327"/>
            <ac:spMk id="3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4:11.531" v="26" actId="113"/>
          <ac:spMkLst>
            <pc:docMk/>
            <pc:sldMk cId="0" sldId="327"/>
            <ac:spMk id="7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27"/>
            <ac:spMk id="9" creationId="{00000000-0000-0000-0000-000000000000}"/>
          </ac:spMkLst>
        </pc:spChg>
      </pc:sldChg>
      <pc:sldChg chg="delSp modSp add mod modTransition modNotesTx">
        <pc:chgData name="Arthur Liu" userId="57266d67-1d41-4103-859a-8797e8098ce0" providerId="ADAL" clId="{2DC004E5-BEA6-C042-93B8-EAD636703E36}" dt="2022-07-27T05:08:25.591" v="1153" actId="20577"/>
        <pc:sldMkLst>
          <pc:docMk/>
          <pc:sldMk cId="0" sldId="328"/>
        </pc:sldMkLst>
        <pc:spChg chg="mod">
          <ac:chgData name="Arthur Liu" userId="57266d67-1d41-4103-859a-8797e8098ce0" providerId="ADAL" clId="{2DC004E5-BEA6-C042-93B8-EAD636703E36}" dt="2022-07-27T00:42:14.565" v="113" actId="14100"/>
          <ac:spMkLst>
            <pc:docMk/>
            <pc:sldMk cId="0" sldId="32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3:43.417" v="21" actId="27636"/>
          <ac:spMkLst>
            <pc:docMk/>
            <pc:sldMk cId="0" sldId="328"/>
            <ac:spMk id="3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4:09.247" v="25" actId="113"/>
          <ac:spMkLst>
            <pc:docMk/>
            <pc:sldMk cId="0" sldId="328"/>
            <ac:spMk id="7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28"/>
            <ac:spMk id="9" creationId="{00000000-0000-0000-0000-000000000000}"/>
          </ac:spMkLst>
        </pc:spChg>
      </pc:sldChg>
      <pc:sldChg chg="add del modTransition">
        <pc:chgData name="Arthur Liu" userId="57266d67-1d41-4103-859a-8797e8098ce0" providerId="ADAL" clId="{2DC004E5-BEA6-C042-93B8-EAD636703E36}" dt="2022-07-27T00:29:01.044" v="53" actId="2696"/>
        <pc:sldMkLst>
          <pc:docMk/>
          <pc:sldMk cId="0" sldId="332"/>
        </pc:sldMkLst>
      </pc:sldChg>
      <pc:sldChg chg="delSp modSp add del mod modTransition modAnim modNotesTx">
        <pc:chgData name="Arthur Liu" userId="57266d67-1d41-4103-859a-8797e8098ce0" providerId="ADAL" clId="{2DC004E5-BEA6-C042-93B8-EAD636703E36}" dt="2022-07-27T05:11:05.306" v="1396" actId="20577"/>
        <pc:sldMkLst>
          <pc:docMk/>
          <pc:sldMk cId="0" sldId="333"/>
        </pc:sldMkLst>
        <pc:spChg chg="mod">
          <ac:chgData name="Arthur Liu" userId="57266d67-1d41-4103-859a-8797e8098ce0" providerId="ADAL" clId="{2DC004E5-BEA6-C042-93B8-EAD636703E36}" dt="2022-07-27T00:43:13.963" v="120" actId="14100"/>
          <ac:spMkLst>
            <pc:docMk/>
            <pc:sldMk cId="0" sldId="333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3"/>
            <ac:spMk id="8" creationId="{00000000-0000-0000-0000-000000000000}"/>
          </ac:spMkLst>
        </pc:spChg>
      </pc:sldChg>
      <pc:sldChg chg="delSp modSp add del mod modTransition modNotesTx">
        <pc:chgData name="Arthur Liu" userId="57266d67-1d41-4103-859a-8797e8098ce0" providerId="ADAL" clId="{2DC004E5-BEA6-C042-93B8-EAD636703E36}" dt="2022-07-27T05:12:53.429" v="1647" actId="20577"/>
        <pc:sldMkLst>
          <pc:docMk/>
          <pc:sldMk cId="0" sldId="334"/>
        </pc:sldMkLst>
        <pc:spChg chg="mod">
          <ac:chgData name="Arthur Liu" userId="57266d67-1d41-4103-859a-8797e8098ce0" providerId="ADAL" clId="{2DC004E5-BEA6-C042-93B8-EAD636703E36}" dt="2022-07-27T00:43:24.688" v="121" actId="14100"/>
          <ac:spMkLst>
            <pc:docMk/>
            <pc:sldMk cId="0" sldId="334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3:27.579" v="122" actId="14100"/>
          <ac:spMkLst>
            <pc:docMk/>
            <pc:sldMk cId="0" sldId="334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4"/>
            <ac:spMk id="19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5:11:25.231" v="1398" actId="113"/>
          <ac:spMkLst>
            <pc:docMk/>
            <pc:sldMk cId="0" sldId="334"/>
            <ac:spMk id="25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0:45:04.369" v="136" actId="2696"/>
        <pc:sldMkLst>
          <pc:docMk/>
          <pc:sldMk cId="0" sldId="335"/>
        </pc:sldMkLst>
        <pc:spChg chg="mod">
          <ac:chgData name="Arthur Liu" userId="57266d67-1d41-4103-859a-8797e8098ce0" providerId="ADAL" clId="{2DC004E5-BEA6-C042-93B8-EAD636703E36}" dt="2022-07-27T00:43:46.121" v="125" actId="14100"/>
          <ac:spMkLst>
            <pc:docMk/>
            <pc:sldMk cId="0" sldId="335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4:50.684" v="130" actId="5793"/>
          <ac:spMkLst>
            <pc:docMk/>
            <pc:sldMk cId="0" sldId="335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0:45:32.580" v="138" actId="2696"/>
        <pc:sldMkLst>
          <pc:docMk/>
          <pc:sldMk cId="0" sldId="336"/>
        </pc:sldMkLst>
        <pc:spChg chg="mod">
          <ac:chgData name="Arthur Liu" userId="57266d67-1d41-4103-859a-8797e8098ce0" providerId="ADAL" clId="{2DC004E5-BEA6-C042-93B8-EAD636703E36}" dt="2022-07-27T00:45:10.405" v="137" actId="14100"/>
          <ac:spMkLst>
            <pc:docMk/>
            <pc:sldMk cId="0" sldId="336"/>
            <ac:spMk id="2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7"/>
        </pc:sldMkLst>
        <pc:spChg chg="mod">
          <ac:chgData name="Arthur Liu" userId="57266d67-1d41-4103-859a-8797e8098ce0" providerId="ADAL" clId="{2DC004E5-BEA6-C042-93B8-EAD636703E36}" dt="2022-07-27T00:45:43.455" v="170" actId="14100"/>
          <ac:spMkLst>
            <pc:docMk/>
            <pc:sldMk cId="0" sldId="33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9:25.814" v="177" actId="14100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7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8"/>
        </pc:sldMkLst>
        <pc:spChg chg="mod">
          <ac:chgData name="Arthur Liu" userId="57266d67-1d41-4103-859a-8797e8098ce0" providerId="ADAL" clId="{2DC004E5-BEA6-C042-93B8-EAD636703E36}" dt="2022-07-27T00:49:33.823" v="178" actId="14100"/>
          <ac:spMkLst>
            <pc:docMk/>
            <pc:sldMk cId="0" sldId="33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6:17.562" v="517" actId="27636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8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9"/>
        </pc:sldMkLst>
        <pc:spChg chg="mod">
          <ac:chgData name="Arthur Liu" userId="57266d67-1d41-4103-859a-8797e8098ce0" providerId="ADAL" clId="{2DC004E5-BEA6-C042-93B8-EAD636703E36}" dt="2022-07-27T00:57:17.147" v="530" actId="14100"/>
          <ac:spMkLst>
            <pc:docMk/>
            <pc:sldMk cId="0" sldId="339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9"/>
            <ac:spMk id="8" creationId="{00000000-0000-0000-0000-000000000000}"/>
          </ac:spMkLst>
        </pc:spChg>
      </pc:sldChg>
      <pc:sldChg chg="addSp delSp modSp add del mod or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42"/>
        </pc:sldMkLst>
        <pc:spChg chg="mod">
          <ac:chgData name="Arthur Liu" userId="57266d67-1d41-4103-859a-8797e8098ce0" providerId="ADAL" clId="{2DC004E5-BEA6-C042-93B8-EAD636703E36}" dt="2022-07-27T00:57:51.171" v="536" actId="14100"/>
          <ac:spMkLst>
            <pc:docMk/>
            <pc:sldMk cId="0" sldId="342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4:17:08.906" v="790" actId="113"/>
          <ac:spMkLst>
            <pc:docMk/>
            <pc:sldMk cId="0" sldId="342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17:31.843" v="795" actId="167"/>
          <ac:spMkLst>
            <pc:docMk/>
            <pc:sldMk cId="0" sldId="342"/>
            <ac:spMk id="4" creationId="{21685FD2-5C01-734F-9E29-CD868920D9ED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42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43"/>
        </pc:sldMkLst>
        <pc:spChg chg="mod">
          <ac:chgData name="Arthur Liu" userId="57266d67-1d41-4103-859a-8797e8098ce0" providerId="ADAL" clId="{2DC004E5-BEA6-C042-93B8-EAD636703E36}" dt="2022-07-27T04:15:46.274" v="777" actId="14100"/>
          <ac:spMkLst>
            <pc:docMk/>
            <pc:sldMk cId="0" sldId="343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4:15:43.197" v="776" actId="27636"/>
          <ac:spMkLst>
            <pc:docMk/>
            <pc:sldMk cId="0" sldId="343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43"/>
            <ac:spMk id="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1:11:02.975" v="725" actId="2696"/>
        <pc:sldMkLst>
          <pc:docMk/>
          <pc:sldMk cId="0" sldId="344"/>
        </pc:sldMkLst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44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45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46"/>
        </pc:sldMkLst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47"/>
        </pc:sldMkLst>
        <pc:spChg chg="mod">
          <ac:chgData name="Arthur Liu" userId="57266d67-1d41-4103-859a-8797e8098ce0" providerId="ADAL" clId="{2DC004E5-BEA6-C042-93B8-EAD636703E36}" dt="2022-07-27T00:57:28.512" v="531" actId="14100"/>
          <ac:spMkLst>
            <pc:docMk/>
            <pc:sldMk cId="0" sldId="34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7:35.111" v="533" actId="5793"/>
          <ac:spMkLst>
            <pc:docMk/>
            <pc:sldMk cId="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47"/>
            <ac:spMk id="8" creationId="{00000000-0000-0000-0000-000000000000}"/>
          </ac:spMkLst>
        </pc:spChg>
      </pc:sldChg>
      <pc:sldChg chg="delSp add modTransition">
        <pc:chgData name="Arthur Liu" userId="57266d67-1d41-4103-859a-8797e8098ce0" providerId="ADAL" clId="{2DC004E5-BEA6-C042-93B8-EAD636703E36}" dt="2022-07-27T04:20:38.751" v="809"/>
        <pc:sldMkLst>
          <pc:docMk/>
          <pc:sldMk cId="3731267315" sldId="349"/>
        </pc:sldMkLst>
        <pc:spChg chg="mod">
          <ac:chgData name="Arthur Liu" userId="57266d67-1d41-4103-859a-8797e8098ce0" providerId="ADAL" clId="{2DC004E5-BEA6-C042-93B8-EAD636703E36}" dt="2022-07-27T00:42:20.969" v="114" actId="14100"/>
          <ac:spMkLst>
            <pc:docMk/>
            <pc:sldMk cId="3731267315" sldId="349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2:30.642" v="116" actId="20577"/>
          <ac:spMkLst>
            <pc:docMk/>
            <pc:sldMk cId="3731267315" sldId="349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3731267315" sldId="349"/>
            <ac:spMk id="8" creationId="{00000000-0000-0000-0000-000000000000}"/>
          </ac:spMkLst>
        </pc:spChg>
      </pc:sldChg>
      <pc:sldChg chg="delSp modSp mod modAnim">
        <pc:chgData name="Arthur Liu" userId="57266d67-1d41-4103-859a-8797e8098ce0" providerId="ADAL" clId="{2DC004E5-BEA6-C042-93B8-EAD636703E36}" dt="2022-07-27T04:20:38.751" v="809"/>
        <pc:sldMkLst>
          <pc:docMk/>
          <pc:sldMk cId="1194596763" sldId="350"/>
        </pc:sldMkLst>
        <pc:spChg chg="mod">
          <ac:chgData name="Arthur Liu" userId="57266d67-1d41-4103-859a-8797e8098ce0" providerId="ADAL" clId="{2DC004E5-BEA6-C042-93B8-EAD636703E36}" dt="2022-07-27T00:56:32.643" v="518" actId="14100"/>
          <ac:spMkLst>
            <pc:docMk/>
            <pc:sldMk cId="1194596763" sldId="350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7:09.707" v="529" actId="20577"/>
          <ac:spMkLst>
            <pc:docMk/>
            <pc:sldMk cId="1194596763" sldId="350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1194596763" sldId="350"/>
            <ac:spMk id="8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53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554566579" sldId="355"/>
        </pc:sldMkLst>
      </pc:sldChg>
      <pc:sldChg chg="delSp modSp add mod modTransition">
        <pc:chgData name="Arthur Liu" userId="57266d67-1d41-4103-859a-8797e8098ce0" providerId="ADAL" clId="{2DC004E5-BEA6-C042-93B8-EAD636703E36}" dt="2022-07-27T04:20:38.751" v="809"/>
        <pc:sldMkLst>
          <pc:docMk/>
          <pc:sldMk cId="2943988534" sldId="356"/>
        </pc:sldMkLst>
        <pc:spChg chg="mod">
          <ac:chgData name="Arthur Liu" userId="57266d67-1d41-4103-859a-8797e8098ce0" providerId="ADAL" clId="{2DC004E5-BEA6-C042-93B8-EAD636703E36}" dt="2022-07-27T00:42:49.255" v="117" actId="14100"/>
          <ac:spMkLst>
            <pc:docMk/>
            <pc:sldMk cId="2943988534" sldId="356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3:04.870" v="119" actId="5793"/>
          <ac:spMkLst>
            <pc:docMk/>
            <pc:sldMk cId="2943988534" sldId="356"/>
            <ac:spMk id="4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2943988534" sldId="356"/>
            <ac:spMk id="8" creationId="{00000000-0000-0000-0000-000000000000}"/>
          </ac:spMkLst>
        </pc:spChg>
      </pc:sldChg>
      <pc:sldChg chg="delSp modSp mod modNotesTx">
        <pc:chgData name="Arthur Liu" userId="57266d67-1d41-4103-859a-8797e8098ce0" providerId="ADAL" clId="{2DC004E5-BEA6-C042-93B8-EAD636703E36}" dt="2022-07-27T05:14:47.397" v="1904" actId="20577"/>
        <pc:sldMkLst>
          <pc:docMk/>
          <pc:sldMk cId="612359887" sldId="357"/>
        </pc:sldMkLst>
        <pc:spChg chg="mod">
          <ac:chgData name="Arthur Liu" userId="57266d67-1d41-4103-859a-8797e8098ce0" providerId="ADAL" clId="{2DC004E5-BEA6-C042-93B8-EAD636703E36}" dt="2022-07-27T00:45:00.200" v="135" actId="20577"/>
          <ac:spMkLst>
            <pc:docMk/>
            <pc:sldMk cId="612359887" sldId="35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612359887" sldId="357"/>
            <ac:spMk id="10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4:41.768" v="128" actId="14100"/>
          <ac:spMkLst>
            <pc:docMk/>
            <pc:sldMk cId="612359887" sldId="357"/>
            <ac:spMk id="62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636382068" sldId="358"/>
        </pc:sldMkLst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2817590990" sldId="358"/>
        </pc:sldMkLst>
        <pc:spChg chg="mod">
          <ac:chgData name="Arthur Liu" userId="57266d67-1d41-4103-859a-8797e8098ce0" providerId="ADAL" clId="{2DC004E5-BEA6-C042-93B8-EAD636703E36}" dt="2022-07-27T01:02:49.002" v="624" actId="1076"/>
          <ac:spMkLst>
            <pc:docMk/>
            <pc:sldMk cId="2817590990" sldId="35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1:02:36.518" v="622" actId="14100"/>
          <ac:spMkLst>
            <pc:docMk/>
            <pc:sldMk cId="2817590990" sldId="35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2817590990" sldId="358"/>
            <ac:spMk id="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1:11:02.975" v="725" actId="2696"/>
        <pc:sldMkLst>
          <pc:docMk/>
          <pc:sldMk cId="2017332125" sldId="359"/>
        </pc:sldMkLst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2017332125" sldId="359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444157530" sldId="359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183397028" sldId="360"/>
        </pc:sldMkLst>
      </pc:sldChg>
      <pc:sldChg chg="modSp add del modTransition">
        <pc:chgData name="Arthur Liu" userId="57266d67-1d41-4103-859a-8797e8098ce0" providerId="ADAL" clId="{2DC004E5-BEA6-C042-93B8-EAD636703E36}" dt="2022-07-27T01:11:02.842" v="724" actId="2696"/>
        <pc:sldMkLst>
          <pc:docMk/>
          <pc:sldMk cId="4263402352" sldId="360"/>
        </pc:sldMkLst>
        <pc:spChg chg="mod">
          <ac:chgData name="Arthur Liu" userId="57266d67-1d41-4103-859a-8797e8098ce0" providerId="ADAL" clId="{2DC004E5-BEA6-C042-93B8-EAD636703E36}" dt="2022-07-27T01:05:40.387" v="668" actId="20577"/>
          <ac:spMkLst>
            <pc:docMk/>
            <pc:sldMk cId="4263402352" sldId="360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7T01:06:53.563" v="705" actId="2696"/>
        <pc:sldMkLst>
          <pc:docMk/>
          <pc:sldMk cId="602638691" sldId="361"/>
        </pc:sldMkLst>
      </pc:sldChg>
      <pc:sldChg chg="modSp add del mod modTransition">
        <pc:chgData name="Arthur Liu" userId="57266d67-1d41-4103-859a-8797e8098ce0" providerId="ADAL" clId="{2DC004E5-BEA6-C042-93B8-EAD636703E36}" dt="2022-07-27T00:28:57.015" v="52"/>
        <pc:sldMkLst>
          <pc:docMk/>
          <pc:sldMk cId="4179609617" sldId="362"/>
        </pc:sldMkLst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4179609617" sldId="362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2DC004E5-BEA6-C042-93B8-EAD636703E36}" dt="2022-07-27T00:28:57.015" v="52"/>
        <pc:sldMkLst>
          <pc:docMk/>
          <pc:sldMk cId="3904376956" sldId="363"/>
        </pc:sldMkLst>
        <pc:spChg chg="mod">
          <ac:chgData name="Arthur Liu" userId="57266d67-1d41-4103-859a-8797e8098ce0" providerId="ADAL" clId="{2DC004E5-BEA6-C042-93B8-EAD636703E36}" dt="2022-07-27T01:05:12.948" v="656" actId="20577"/>
          <ac:spMkLst>
            <pc:docMk/>
            <pc:sldMk cId="3904376956" sldId="363"/>
            <ac:spMk id="66562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065268642" sldId="369"/>
        </pc:sldMkLst>
      </pc:sldChg>
      <pc:sldChg chg="delSp del">
        <pc:chgData name="Arthur Liu" userId="57266d67-1d41-4103-859a-8797e8098ce0" providerId="ADAL" clId="{2DC004E5-BEA6-C042-93B8-EAD636703E36}" dt="2022-07-26T23:39:46.067" v="10" actId="2696"/>
        <pc:sldMkLst>
          <pc:docMk/>
          <pc:sldMk cId="3711496494" sldId="370"/>
        </pc:sldMkLst>
        <pc:picChg chg="del">
          <ac:chgData name="Arthur Liu" userId="57266d67-1d41-4103-859a-8797e8098ce0" providerId="ADAL" clId="{2DC004E5-BEA6-C042-93B8-EAD636703E36}" dt="2022-07-26T21:50:50.509" v="6" actId="478"/>
          <ac:picMkLst>
            <pc:docMk/>
            <pc:sldMk cId="3711496494" sldId="370"/>
            <ac:picMk id="2050" creationId="{4EF0A3F9-B62E-984F-BD85-B373575332D4}"/>
          </ac:picMkLst>
        </pc:picChg>
      </pc:sldChg>
      <pc:sldChg chg="del">
        <pc:chgData name="Arthur Liu" userId="57266d67-1d41-4103-859a-8797e8098ce0" providerId="ADAL" clId="{2DC004E5-BEA6-C042-93B8-EAD636703E36}" dt="2022-07-26T23:39:44.045" v="9" actId="2696"/>
        <pc:sldMkLst>
          <pc:docMk/>
          <pc:sldMk cId="3277746481" sldId="371"/>
        </pc:sldMkLst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12290661" sldId="372"/>
        </pc:sldMkLst>
      </pc:sldChg>
      <pc:sldChg chg="addSp delSp modSp add mod">
        <pc:chgData name="Arthur Liu" userId="57266d67-1d41-4103-859a-8797e8098ce0" providerId="ADAL" clId="{2DC004E5-BEA6-C042-93B8-EAD636703E36}" dt="2022-07-27T05:06:33.185" v="851" actId="20577"/>
        <pc:sldMkLst>
          <pc:docMk/>
          <pc:sldMk cId="3197555114" sldId="372"/>
        </pc:sldMkLst>
        <pc:spChg chg="mod">
          <ac:chgData name="Arthur Liu" userId="57266d67-1d41-4103-859a-8797e8098ce0" providerId="ADAL" clId="{2DC004E5-BEA6-C042-93B8-EAD636703E36}" dt="2022-07-27T00:41:28.684" v="101" actId="14100"/>
          <ac:spMkLst>
            <pc:docMk/>
            <pc:sldMk cId="3197555114" sldId="372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5:06:33.185" v="851" actId="20577"/>
          <ac:spMkLst>
            <pc:docMk/>
            <pc:sldMk cId="3197555114" sldId="372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0:41:21.099" v="99"/>
          <ac:spMkLst>
            <pc:docMk/>
            <pc:sldMk cId="3197555114" sldId="372"/>
            <ac:spMk id="4" creationId="{AA41D337-0272-7C48-9B78-2B0B7D512B41}"/>
          </ac:spMkLst>
        </pc:spChg>
        <pc:spChg chg="add del mod">
          <ac:chgData name="Arthur Liu" userId="57266d67-1d41-4103-859a-8797e8098ce0" providerId="ADAL" clId="{2DC004E5-BEA6-C042-93B8-EAD636703E36}" dt="2022-07-27T04:20:38.751" v="809"/>
          <ac:spMkLst>
            <pc:docMk/>
            <pc:sldMk cId="3197555114" sldId="372"/>
            <ac:spMk id="5" creationId="{F0E63A4F-722E-9446-B21F-A0E7DAA9B87B}"/>
          </ac:spMkLst>
        </pc:spChg>
      </pc:sldChg>
      <pc:sldChg chg="new del">
        <pc:chgData name="Arthur Liu" userId="57266d67-1d41-4103-859a-8797e8098ce0" providerId="ADAL" clId="{2DC004E5-BEA6-C042-93B8-EAD636703E36}" dt="2022-07-27T00:54:41.518" v="512" actId="2696"/>
        <pc:sldMkLst>
          <pc:docMk/>
          <pc:sldMk cId="742016158" sldId="373"/>
        </pc:sldMkLst>
      </pc:sldChg>
      <pc:sldChg chg="modSp add del modAnim">
        <pc:chgData name="Arthur Liu" userId="57266d67-1d41-4103-859a-8797e8098ce0" providerId="ADAL" clId="{2DC004E5-BEA6-C042-93B8-EAD636703E36}" dt="2022-07-27T00:23:52.741" v="24" actId="2696"/>
        <pc:sldMkLst>
          <pc:docMk/>
          <pc:sldMk cId="2040292626" sldId="373"/>
        </pc:sldMkLst>
        <pc:spChg chg="mod">
          <ac:chgData name="Arthur Liu" userId="57266d67-1d41-4103-859a-8797e8098ce0" providerId="ADAL" clId="{2DC004E5-BEA6-C042-93B8-EAD636703E36}" dt="2022-07-27T00:23:47.501" v="23" actId="5793"/>
          <ac:spMkLst>
            <pc:docMk/>
            <pc:sldMk cId="2040292626" sldId="373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2465963166" sldId="373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111540971" sldId="374"/>
        </pc:sldMkLst>
      </pc:sldChg>
      <pc:sldChg chg="addSp new del">
        <pc:chgData name="Arthur Liu" userId="57266d67-1d41-4103-859a-8797e8098ce0" providerId="ADAL" clId="{2DC004E5-BEA6-C042-93B8-EAD636703E36}" dt="2022-07-27T00:51:11.178" v="185" actId="2696"/>
        <pc:sldMkLst>
          <pc:docMk/>
          <pc:sldMk cId="2460392398" sldId="374"/>
        </pc:sldMkLst>
        <pc:picChg chg="add">
          <ac:chgData name="Arthur Liu" userId="57266d67-1d41-4103-859a-8797e8098ce0" providerId="ADAL" clId="{2DC004E5-BEA6-C042-93B8-EAD636703E36}" dt="2022-07-27T00:50:31.854" v="183"/>
          <ac:picMkLst>
            <pc:docMk/>
            <pc:sldMk cId="2460392398" sldId="374"/>
            <ac:picMk id="6" creationId="{839F507F-21BA-2544-80A8-DEA2E0106167}"/>
          </ac:picMkLst>
        </pc:picChg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3134200387" sldId="375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3050852077" sldId="376"/>
        </pc:sldMkLst>
      </pc:sldChg>
      <pc:sldChg chg="modSp add del mod">
        <pc:chgData name="Arthur Liu" userId="57266d67-1d41-4103-859a-8797e8098ce0" providerId="ADAL" clId="{2DC004E5-BEA6-C042-93B8-EAD636703E36}" dt="2022-07-27T00:28:56.244" v="50" actId="2696"/>
        <pc:sldMkLst>
          <pc:docMk/>
          <pc:sldMk cId="789554307" sldId="377"/>
        </pc:sldMkLst>
        <pc:spChg chg="mod">
          <ac:chgData name="Arthur Liu" userId="57266d67-1d41-4103-859a-8797e8098ce0" providerId="ADAL" clId="{2DC004E5-BEA6-C042-93B8-EAD636703E36}" dt="2022-07-26T21:50:17.693" v="3" actId="27636"/>
          <ac:spMkLst>
            <pc:docMk/>
            <pc:sldMk cId="789554307" sldId="377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997749660" sldId="378"/>
        </pc:sldMkLst>
      </pc:sldChg>
      <pc:sldChg chg="modSp add del mod">
        <pc:chgData name="Arthur Liu" userId="57266d67-1d41-4103-859a-8797e8098ce0" providerId="ADAL" clId="{2DC004E5-BEA6-C042-93B8-EAD636703E36}" dt="2022-07-27T00:28:56.244" v="50" actId="2696"/>
        <pc:sldMkLst>
          <pc:docMk/>
          <pc:sldMk cId="1269007063" sldId="379"/>
        </pc:sldMkLst>
        <pc:spChg chg="mod">
          <ac:chgData name="Arthur Liu" userId="57266d67-1d41-4103-859a-8797e8098ce0" providerId="ADAL" clId="{2DC004E5-BEA6-C042-93B8-EAD636703E36}" dt="2022-07-26T21:50:17.717" v="4" actId="27636"/>
          <ac:spMkLst>
            <pc:docMk/>
            <pc:sldMk cId="1269007063" sldId="379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760202735" sldId="380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2200717958" sldId="381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1450800531" sldId="382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283437956" sldId="383"/>
        </pc:sldMkLst>
      </pc:sldChg>
      <pc:sldChg chg="addSp delSp modSp add mod modNotesTx">
        <pc:chgData name="Arthur Liu" userId="57266d67-1d41-4103-859a-8797e8098ce0" providerId="ADAL" clId="{2DC004E5-BEA6-C042-93B8-EAD636703E36}" dt="2022-07-27T04:20:38.751" v="809"/>
        <pc:sldMkLst>
          <pc:docMk/>
          <pc:sldMk cId="1441630496" sldId="517"/>
        </pc:sldMkLst>
        <pc:spChg chg="mod">
          <ac:chgData name="Arthur Liu" userId="57266d67-1d41-4103-859a-8797e8098ce0" providerId="ADAL" clId="{2DC004E5-BEA6-C042-93B8-EAD636703E36}" dt="2022-07-27T03:39:36.696" v="729" actId="14100"/>
          <ac:spMkLst>
            <pc:docMk/>
            <pc:sldMk cId="1441630496" sldId="517"/>
            <ac:spMk id="3" creationId="{710F52E7-EC51-FD4F-BF80-2A67A42D0049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1441630496" sldId="517"/>
            <ac:spMk id="5" creationId="{F1DEACB7-486C-C040-B7E8-A585A937B890}"/>
          </ac:spMkLst>
        </pc:spChg>
        <pc:spChg chg="del">
          <ac:chgData name="Arthur Liu" userId="57266d67-1d41-4103-859a-8797e8098ce0" providerId="ADAL" clId="{2DC004E5-BEA6-C042-93B8-EAD636703E36}" dt="2022-07-27T00:51:16.317" v="187" actId="478"/>
          <ac:spMkLst>
            <pc:docMk/>
            <pc:sldMk cId="1441630496" sldId="517"/>
            <ac:spMk id="10" creationId="{419B8E3C-9771-4FC0-84A5-26AF5D74D4FA}"/>
          </ac:spMkLst>
        </pc:spChg>
        <pc:spChg chg="del">
          <ac:chgData name="Arthur Liu" userId="57266d67-1d41-4103-859a-8797e8098ce0" providerId="ADAL" clId="{2DC004E5-BEA6-C042-93B8-EAD636703E36}" dt="2022-07-27T00:51:19.003" v="188" actId="478"/>
          <ac:spMkLst>
            <pc:docMk/>
            <pc:sldMk cId="1441630496" sldId="517"/>
            <ac:spMk id="11" creationId="{DEED56C9-A318-4BA2-8BAC-E99F365D2627}"/>
          </ac:spMkLst>
        </pc:spChg>
        <pc:picChg chg="add mod">
          <ac:chgData name="Arthur Liu" userId="57266d67-1d41-4103-859a-8797e8098ce0" providerId="ADAL" clId="{2DC004E5-BEA6-C042-93B8-EAD636703E36}" dt="2022-07-27T00:52:57.686" v="389" actId="1076"/>
          <ac:picMkLst>
            <pc:docMk/>
            <pc:sldMk cId="1441630496" sldId="517"/>
            <ac:picMk id="12" creationId="{7F9B7438-EB8B-974D-9546-9A0A26A600D6}"/>
          </ac:picMkLst>
        </pc:picChg>
        <pc:inkChg chg="del">
          <ac:chgData name="Arthur Liu" userId="57266d67-1d41-4103-859a-8797e8098ce0" providerId="ADAL" clId="{2DC004E5-BEA6-C042-93B8-EAD636703E36}" dt="2022-07-27T00:51:12.893" v="186" actId="478"/>
          <ac:inkMkLst>
            <pc:docMk/>
            <pc:sldMk cId="1441630496" sldId="517"/>
            <ac:inkMk id="2" creationId="{2A0ED414-17D2-408F-B07B-CC93328B28F2}"/>
          </ac:inkMkLst>
        </pc:inkChg>
      </pc:sldChg>
      <pc:sldChg chg="modSp add del mod">
        <pc:chgData name="Arthur Liu" userId="57266d67-1d41-4103-859a-8797e8098ce0" providerId="ADAL" clId="{2DC004E5-BEA6-C042-93B8-EAD636703E36}" dt="2022-07-27T01:11:02.975" v="725" actId="2696"/>
        <pc:sldMkLst>
          <pc:docMk/>
          <pc:sldMk cId="1269061932" sldId="518"/>
        </pc:sldMkLst>
        <pc:spChg chg="mod">
          <ac:chgData name="Arthur Liu" userId="57266d67-1d41-4103-859a-8797e8098ce0" providerId="ADAL" clId="{2DC004E5-BEA6-C042-93B8-EAD636703E36}" dt="2022-07-27T01:06:47.018" v="701" actId="20577"/>
          <ac:spMkLst>
            <pc:docMk/>
            <pc:sldMk cId="1269061932" sldId="51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1:06:51.475" v="704" actId="20577"/>
          <ac:spMkLst>
            <pc:docMk/>
            <pc:sldMk cId="1269061932" sldId="518"/>
            <ac:spMk id="3" creationId="{00000000-0000-0000-0000-000000000000}"/>
          </ac:spMkLst>
        </pc:spChg>
      </pc:sldChg>
      <pc:sldChg chg="delSp modSp add mod modAnim">
        <pc:chgData name="Arthur Liu" userId="57266d67-1d41-4103-859a-8797e8098ce0" providerId="ADAL" clId="{2DC004E5-BEA6-C042-93B8-EAD636703E36}" dt="2022-07-27T04:20:38.751" v="809"/>
        <pc:sldMkLst>
          <pc:docMk/>
          <pc:sldMk cId="2397375072" sldId="518"/>
        </pc:sldMkLst>
        <pc:spChg chg="mod">
          <ac:chgData name="Arthur Liu" userId="57266d67-1d41-4103-859a-8797e8098ce0" providerId="ADAL" clId="{2DC004E5-BEA6-C042-93B8-EAD636703E36}" dt="2022-07-27T04:19:22.772" v="806" actId="27636"/>
          <ac:spMkLst>
            <pc:docMk/>
            <pc:sldMk cId="2397375072" sldId="51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2397375072" sldId="518"/>
            <ac:spMk id="8" creationId="{00000000-0000-0000-0000-000000000000}"/>
          </ac:spMkLst>
        </pc:spChg>
      </pc:sldChg>
    </pc:docChg>
  </pc:docChgLst>
  <pc:docChgLst>
    <pc:chgData name="Arthur Liu" userId="57266d67-1d41-4103-859a-8797e8098ce0" providerId="ADAL" clId="{34E63369-D433-E049-A30B-342D88E78E36}"/>
    <pc:docChg chg="undo custSel addSld delSld modSld sldOrd modNotesMaster modHandout">
      <pc:chgData name="Arthur Liu" userId="57266d67-1d41-4103-859a-8797e8098ce0" providerId="ADAL" clId="{34E63369-D433-E049-A30B-342D88E78E36}" dt="2022-07-29T02:08:19.355" v="2723"/>
      <pc:docMkLst>
        <pc:docMk/>
      </pc:docMkLst>
      <pc:sldChg chg="addSp delSp modSp mod">
        <pc:chgData name="Arthur Liu" userId="57266d67-1d41-4103-859a-8797e8098ce0" providerId="ADAL" clId="{34E63369-D433-E049-A30B-342D88E78E36}" dt="2022-07-29T00:45:16.074" v="2544" actId="1076"/>
        <pc:sldMkLst>
          <pc:docMk/>
          <pc:sldMk cId="778929904" sldId="256"/>
        </pc:sldMkLst>
        <pc:spChg chg="mod">
          <ac:chgData name="Arthur Liu" userId="57266d67-1d41-4103-859a-8797e8098ce0" providerId="ADAL" clId="{34E63369-D433-E049-A30B-342D88E78E36}" dt="2022-07-27T21:32:20.142" v="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4" creationId="{B3278DE8-3461-0749-92EC-812E5405E8E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5" creationId="{CD7645A9-210D-564B-BED0-10795C5C040D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8929904" sldId="256"/>
            <ac:spMk id="6" creationId="{B1847AB2-E715-C64B-8D09-0CE7F2CC95AC}"/>
          </ac:spMkLst>
        </pc:spChg>
        <pc:picChg chg="del">
          <ac:chgData name="Arthur Liu" userId="57266d67-1d41-4103-859a-8797e8098ce0" providerId="ADAL" clId="{34E63369-D433-E049-A30B-342D88E78E36}" dt="2022-07-28T19:46:42.170" v="23" actId="478"/>
          <ac:picMkLst>
            <pc:docMk/>
            <pc:sldMk cId="778929904" sldId="256"/>
            <ac:picMk id="1026" creationId="{27094318-FB68-BD46-8109-29B338B776F0}"/>
          </ac:picMkLst>
        </pc:picChg>
        <pc:picChg chg="add mod">
          <ac:chgData name="Arthur Liu" userId="57266d67-1d41-4103-859a-8797e8098ce0" providerId="ADAL" clId="{34E63369-D433-E049-A30B-342D88E78E36}" dt="2022-07-29T00:45:16.074" v="2544" actId="1076"/>
          <ac:picMkLst>
            <pc:docMk/>
            <pc:sldMk cId="778929904" sldId="256"/>
            <ac:picMk id="2050" creationId="{CEDCF5C2-B8F0-9C4D-A95E-6FC701BF741A}"/>
          </ac:picMkLst>
        </pc:pic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760202735" sldId="261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83437956" sldId="262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074353822" sldId="278"/>
        </pc:sldMkLst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806647369" sldId="284"/>
        </pc:sldMkLst>
        <pc:spChg chg="mod">
          <ac:chgData name="Arthur Liu" userId="57266d67-1d41-4103-859a-8797e8098ce0" providerId="ADAL" clId="{34E63369-D433-E049-A30B-342D88E78E36}" dt="2022-07-29T00:10:35.658" v="2287" actId="20577"/>
          <ac:spMkLst>
            <pc:docMk/>
            <pc:sldMk cId="1806647369" sldId="28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806647369" sldId="284"/>
            <ac:spMk id="4" creationId="{65461767-A14A-EB49-8EC6-C10805B2DAE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806647369" sldId="284"/>
            <ac:spMk id="5" creationId="{126DAC43-4DE8-1A49-800C-C00BB8848408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00595869" sldId="285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450800531" sldId="28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200717958" sldId="290"/>
        </pc:sldMkLst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096750193" sldId="294"/>
        </pc:sldMkLst>
        <pc:spChg chg="mod">
          <ac:chgData name="Arthur Liu" userId="57266d67-1d41-4103-859a-8797e8098ce0" providerId="ADAL" clId="{34E63369-D433-E049-A30B-342D88E78E36}" dt="2022-07-29T00:20:25.930" v="2526" actId="20577"/>
          <ac:spMkLst>
            <pc:docMk/>
            <pc:sldMk cId="1096750193" sldId="29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096750193" sldId="294"/>
            <ac:spMk id="4" creationId="{200C2031-BACE-DA46-8337-F89A91A91B17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096750193" sldId="294"/>
            <ac:spMk id="5" creationId="{75F51CF3-FE0C-A54C-A1C9-B3470C292880}"/>
          </ac:spMkLst>
        </pc:spChg>
      </pc:sldChg>
      <pc:sldChg chg="modSp add mod">
        <pc:chgData name="Arthur Liu" userId="57266d67-1d41-4103-859a-8797e8098ce0" providerId="ADAL" clId="{34E63369-D433-E049-A30B-342D88E78E36}" dt="2022-07-28T23:34:06.694" v="922" actId="20577"/>
        <pc:sldMkLst>
          <pc:docMk/>
          <pc:sldMk cId="3157875752" sldId="295"/>
        </pc:sldMkLst>
        <pc:spChg chg="mod">
          <ac:chgData name="Arthur Liu" userId="57266d67-1d41-4103-859a-8797e8098ce0" providerId="ADAL" clId="{34E63369-D433-E049-A30B-342D88E78E36}" dt="2022-07-28T23:34:06.694" v="922" actId="20577"/>
          <ac:spMkLst>
            <pc:docMk/>
            <pc:sldMk cId="3157875752" sldId="295"/>
            <ac:spMk id="3" creationId="{7A2DBCD4-5CA4-2342-B665-E0C2960292AC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777734522" sldId="296"/>
        </pc:sldMkLst>
        <pc:spChg chg="mod">
          <ac:chgData name="Arthur Liu" userId="57266d67-1d41-4103-859a-8797e8098ce0" providerId="ADAL" clId="{34E63369-D433-E049-A30B-342D88E78E36}" dt="2022-07-29T00:18:47.934" v="2483" actId="20577"/>
          <ac:spMkLst>
            <pc:docMk/>
            <pc:sldMk cId="1777734522" sldId="29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77734522" sldId="296"/>
            <ac:spMk id="4" creationId="{FDF4D954-958C-3E4D-BCC6-A21A900F3485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77734522" sldId="296"/>
            <ac:spMk id="5" creationId="{259BDE2E-F16C-D44E-986A-E90E9FE49124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741866549" sldId="297"/>
        </pc:sldMkLst>
        <pc:spChg chg="mod">
          <ac:chgData name="Arthur Liu" userId="57266d67-1d41-4103-859a-8797e8098ce0" providerId="ADAL" clId="{34E63369-D433-E049-A30B-342D88E78E36}" dt="2022-07-29T00:18:11.370" v="2454" actId="20577"/>
          <ac:spMkLst>
            <pc:docMk/>
            <pc:sldMk cId="1741866549" sldId="297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41866549" sldId="297"/>
            <ac:spMk id="4" creationId="{24A6A63A-5FF1-F943-A7CF-B062BE335182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741866549" sldId="297"/>
            <ac:spMk id="5" creationId="{1AF160EB-8043-D743-BD0F-F087A04E61AF}"/>
          </ac:spMkLst>
        </pc:spChg>
      </pc:sldChg>
      <pc:sldChg chg="addSp modSp add mod ord">
        <pc:chgData name="Arthur Liu" userId="57266d67-1d41-4103-859a-8797e8098ce0" providerId="ADAL" clId="{34E63369-D433-E049-A30B-342D88E78E36}" dt="2022-07-29T01:49:13.558" v="2719" actId="20577"/>
        <pc:sldMkLst>
          <pc:docMk/>
          <pc:sldMk cId="3415650292" sldId="298"/>
        </pc:sldMkLst>
        <pc:spChg chg="mod">
          <ac:chgData name="Arthur Liu" userId="57266d67-1d41-4103-859a-8797e8098ce0" providerId="ADAL" clId="{34E63369-D433-E049-A30B-342D88E78E36}" dt="2022-07-29T01:49:13.558" v="2719" actId="20577"/>
          <ac:spMkLst>
            <pc:docMk/>
            <pc:sldMk cId="3415650292" sldId="298"/>
            <ac:spMk id="2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415650292" sldId="298"/>
            <ac:spMk id="4" creationId="{36160CF8-CD3C-4042-B7DC-043D73401884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415650292" sldId="298"/>
            <ac:spMk id="5" creationId="{804CD54C-4F2C-C24E-9FB5-DDAE96864E05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2:21:59.114" v="131" actId="2696"/>
        <pc:sldMkLst>
          <pc:docMk/>
          <pc:sldMk cId="0" sldId="323"/>
        </pc:sldMkLst>
        <pc:spChg chg="mod">
          <ac:chgData name="Arthur Liu" userId="57266d67-1d41-4103-859a-8797e8098ce0" providerId="ADAL" clId="{34E63369-D433-E049-A30B-342D88E78E36}" dt="2022-07-28T19:47:46.024" v="54" actId="27636"/>
          <ac:spMkLst>
            <pc:docMk/>
            <pc:sldMk cId="0" sldId="323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3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3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3"/>
            <ac:spMk id="6" creationId="{2CE956E6-BCAF-D941-8EEC-4B6F08FCF04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3"/>
            <ac:spMk id="7" creationId="{F3CCC520-6251-4446-9794-E9DF2CEEE60E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2:22:35.755" v="165" actId="478"/>
        <pc:sldMkLst>
          <pc:docMk/>
          <pc:sldMk cId="0" sldId="324"/>
        </pc:sldMkLst>
        <pc:spChg chg="mod">
          <ac:chgData name="Arthur Liu" userId="57266d67-1d41-4103-859a-8797e8098ce0" providerId="ADAL" clId="{34E63369-D433-E049-A30B-342D88E78E36}" dt="2022-07-28T19:48:41.051" v="59" actId="20577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6" creationId="{9A010FFF-4737-4745-97FD-48F0F6A9FEFA}"/>
          </ac:spMkLst>
        </pc:spChg>
        <pc:spChg chg="mod">
          <ac:chgData name="Arthur Liu" userId="57266d67-1d41-4103-859a-8797e8098ce0" providerId="ADAL" clId="{34E63369-D433-E049-A30B-342D88E78E36}" dt="2022-07-28T19:50:32.248" v="67" actId="113"/>
          <ac:spMkLst>
            <pc:docMk/>
            <pc:sldMk cId="0" sldId="324"/>
            <ac:spMk id="7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2:35.755" v="165" actId="478"/>
          <ac:spMkLst>
            <pc:docMk/>
            <pc:sldMk cId="0" sldId="324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28" creationId="{F4ACA20D-1050-C148-A914-64E7DA9DCA2F}"/>
          </ac:spMkLst>
        </pc:spChg>
        <pc:grpChg chg="mod">
          <ac:chgData name="Arthur Liu" userId="57266d67-1d41-4103-859a-8797e8098ce0" providerId="ADAL" clId="{34E63369-D433-E049-A30B-342D88E78E36}" dt="2022-07-28T19:48:51.960" v="60" actId="1076"/>
          <ac:grpSpMkLst>
            <pc:docMk/>
            <pc:sldMk cId="0" sldId="324"/>
            <ac:grpSpMk id="9" creationId="{00000000-0000-0000-0000-000000000000}"/>
          </ac:grpSpMkLst>
        </pc:grpChg>
      </pc:sldChg>
      <pc:sldChg chg="addSp delSp modSp add mod modTransition">
        <pc:chgData name="Arthur Liu" userId="57266d67-1d41-4103-859a-8797e8098ce0" providerId="ADAL" clId="{34E63369-D433-E049-A30B-342D88E78E36}" dt="2022-07-28T19:50:44.754" v="68" actId="14100"/>
        <pc:sldMkLst>
          <pc:docMk/>
          <pc:sldMk cId="0" sldId="325"/>
        </pc:sldMkLst>
        <pc:spChg chg="mod">
          <ac:chgData name="Arthur Liu" userId="57266d67-1d41-4103-859a-8797e8098ce0" providerId="ADAL" clId="{34E63369-D433-E049-A30B-342D88E78E36}" dt="2022-07-28T19:50:44.754" v="68" actId="14100"/>
          <ac:spMkLst>
            <pc:docMk/>
            <pc:sldMk cId="0" sldId="325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5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5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5"/>
            <ac:spMk id="6" creationId="{4EDA5316-E383-EA4E-B022-71A23E5A9F6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5"/>
            <ac:spMk id="7" creationId="{CBDE41BF-877E-F445-9FD8-D6A7856E94E4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28"/>
        </pc:sldMkLst>
      </pc:sldChg>
      <pc:sldChg chg="addSp delSp modSp add mod modTransition modAnim">
        <pc:chgData name="Arthur Liu" userId="57266d67-1d41-4103-859a-8797e8098ce0" providerId="ADAL" clId="{34E63369-D433-E049-A30B-342D88E78E36}" dt="2022-07-28T23:27:36.867" v="804"/>
        <pc:sldMkLst>
          <pc:docMk/>
          <pc:sldMk cId="0" sldId="330"/>
        </pc:sldMkLst>
        <pc:spChg chg="mod">
          <ac:chgData name="Arthur Liu" userId="57266d67-1d41-4103-859a-8797e8098ce0" providerId="ADAL" clId="{34E63369-D433-E049-A30B-342D88E78E36}" dt="2022-07-28T23:27:25.740" v="803" actId="20577"/>
          <ac:spMkLst>
            <pc:docMk/>
            <pc:sldMk cId="0" sldId="330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0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0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0"/>
            <ac:spMk id="6" creationId="{CB88CC66-969E-8449-8249-320E377905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0"/>
            <ac:spMk id="7" creationId="{BD2F154F-B63B-3F43-96AC-611A2923F3DC}"/>
          </ac:spMkLst>
        </pc:spChg>
        <pc:spChg chg="add mod">
          <ac:chgData name="Arthur Liu" userId="57266d67-1d41-4103-859a-8797e8098ce0" providerId="ADAL" clId="{34E63369-D433-E049-A30B-342D88E78E36}" dt="2022-07-28T23:26:30.568" v="777" actId="1035"/>
          <ac:spMkLst>
            <pc:docMk/>
            <pc:sldMk cId="0" sldId="330"/>
            <ac:spMk id="9" creationId="{E490222E-9AA7-D047-AFA1-58529AACE980}"/>
          </ac:spMkLst>
        </pc:spChg>
        <pc:spChg chg="add mod">
          <ac:chgData name="Arthur Liu" userId="57266d67-1d41-4103-859a-8797e8098ce0" providerId="ADAL" clId="{34E63369-D433-E049-A30B-342D88E78E36}" dt="2022-07-28T23:27:23.843" v="800" actId="1076"/>
          <ac:spMkLst>
            <pc:docMk/>
            <pc:sldMk cId="0" sldId="330"/>
            <ac:spMk id="10" creationId="{B7760D52-CF53-7448-84F6-09CA1649E38E}"/>
          </ac:spMkLst>
        </pc:spChg>
        <pc:spChg chg="add mod">
          <ac:chgData name="Arthur Liu" userId="57266d67-1d41-4103-859a-8797e8098ce0" providerId="ADAL" clId="{34E63369-D433-E049-A30B-342D88E78E36}" dt="2022-07-28T23:26:47.217" v="790" actId="1037"/>
          <ac:spMkLst>
            <pc:docMk/>
            <pc:sldMk cId="0" sldId="330"/>
            <ac:spMk id="11" creationId="{104B0CAB-7F57-C047-8C3C-45C0073F6FF0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3:28:19.216" v="812" actId="20577"/>
        <pc:sldMkLst>
          <pc:docMk/>
          <pc:sldMk cId="0" sldId="331"/>
        </pc:sldMkLst>
        <pc:spChg chg="mod">
          <ac:chgData name="Arthur Liu" userId="57266d67-1d41-4103-859a-8797e8098ce0" providerId="ADAL" clId="{34E63369-D433-E049-A30B-342D88E78E36}" dt="2022-07-28T23:28:19.216" v="812" actId="20577"/>
          <ac:spMkLst>
            <pc:docMk/>
            <pc:sldMk cId="0" sldId="331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1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1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1"/>
            <ac:spMk id="6" creationId="{F4A313B8-77D6-E345-BF95-7AC1F8AEBCF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1"/>
            <ac:spMk id="7" creationId="{067768B4-A8D8-2243-9276-9F9D3EAA89C9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8T23:33:06.744" v="902" actId="403"/>
        <pc:sldMkLst>
          <pc:docMk/>
          <pc:sldMk cId="0" sldId="332"/>
        </pc:sldMkLst>
        <pc:spChg chg="mod">
          <ac:chgData name="Arthur Liu" userId="57266d67-1d41-4103-859a-8797e8098ce0" providerId="ADAL" clId="{34E63369-D433-E049-A30B-342D88E78E36}" dt="2022-07-28T23:28:41.820" v="831" actId="20577"/>
          <ac:spMkLst>
            <pc:docMk/>
            <pc:sldMk cId="0" sldId="332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3:06.744" v="902" actId="403"/>
          <ac:spMkLst>
            <pc:docMk/>
            <pc:sldMk cId="0" sldId="332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2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2"/>
            <ac:spMk id="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1:32.869" v="892"/>
          <ac:spMkLst>
            <pc:docMk/>
            <pc:sldMk cId="0" sldId="332"/>
            <ac:spMk id="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2"/>
            <ac:spMk id="8" creationId="{7459D91C-EF72-0D46-9BB1-2DB9824363A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2"/>
            <ac:spMk id="9" creationId="{377EEC9C-4A0B-5848-9871-34F7FF1A902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32:48.770" v="901" actId="14100"/>
        <pc:sldMkLst>
          <pc:docMk/>
          <pc:sldMk cId="0" sldId="333"/>
        </pc:sldMkLst>
        <pc:spChg chg="mod">
          <ac:chgData name="Arthur Liu" userId="57266d67-1d41-4103-859a-8797e8098ce0" providerId="ADAL" clId="{34E63369-D433-E049-A30B-342D88E78E36}" dt="2022-07-28T23:32:48.770" v="901" actId="14100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3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3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3"/>
            <ac:spMk id="6" creationId="{55C2760C-2C37-6C47-98E6-5318E996827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3"/>
            <ac:spMk id="7" creationId="{22F0DA36-16C0-9440-9293-FA3A5CE22E25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34"/>
        </pc:sldMkLst>
      </pc:sldChg>
      <pc:sldChg chg="addSp delSp modSp add del mod modTransition modAnim">
        <pc:chgData name="Arthur Liu" userId="57266d67-1d41-4103-859a-8797e8098ce0" providerId="ADAL" clId="{34E63369-D433-E049-A30B-342D88E78E36}" dt="2022-07-29T00:09:26.470" v="2249" actId="2696"/>
        <pc:sldMkLst>
          <pc:docMk/>
          <pc:sldMk cId="0" sldId="336"/>
        </pc:sldMkLst>
        <pc:spChg chg="mod">
          <ac:chgData name="Arthur Liu" userId="57266d67-1d41-4103-859a-8797e8098ce0" providerId="ADAL" clId="{34E63369-D433-E049-A30B-342D88E78E36}" dt="2022-07-28T23:45:05.360" v="1396" actId="20577"/>
          <ac:spMkLst>
            <pc:docMk/>
            <pc:sldMk cId="0" sldId="336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6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6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6"/>
            <ac:spMk id="6" creationId="{7A22E99B-35D2-6A42-B8E6-51416D3AD008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6"/>
            <ac:spMk id="7" creationId="{89A58121-4B70-8448-8747-3C146DB0F57F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09:47.192" v="2250" actId="404"/>
        <pc:sldMkLst>
          <pc:docMk/>
          <pc:sldMk cId="0" sldId="337"/>
        </pc:sldMkLst>
        <pc:spChg chg="mod">
          <ac:chgData name="Arthur Liu" userId="57266d67-1d41-4103-859a-8797e8098ce0" providerId="ADAL" clId="{34E63369-D433-E049-A30B-342D88E78E36}" dt="2022-07-29T00:09:47.192" v="2250" actId="404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7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7"/>
            <ac:spMk id="6" creationId="{24D01F3C-EB5D-CD44-93E9-BF31F484AD5B}"/>
          </ac:spMkLst>
        </pc:spChg>
        <pc:spChg chg="mod">
          <ac:chgData name="Arthur Liu" userId="57266d67-1d41-4103-859a-8797e8098ce0" providerId="ADAL" clId="{34E63369-D433-E049-A30B-342D88E78E36}" dt="2022-07-28T23:45:44.376" v="1404" actId="11"/>
          <ac:spMkLst>
            <pc:docMk/>
            <pc:sldMk cId="0" sldId="337"/>
            <ac:spMk id="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7"/>
            <ac:spMk id="8" creationId="{15E8E6A7-1D90-FF43-8B87-A92DF3140378}"/>
          </ac:spMkLst>
        </pc:spChg>
      </pc:sldChg>
      <pc:sldChg chg="addSp delSp modSp add del mod ord modTransition modNotesTx">
        <pc:chgData name="Arthur Liu" userId="57266d67-1d41-4103-859a-8797e8098ce0" providerId="ADAL" clId="{34E63369-D433-E049-A30B-342D88E78E36}" dt="2022-07-29T01:52:43.544" v="2720" actId="20578"/>
        <pc:sldMkLst>
          <pc:docMk/>
          <pc:sldMk cId="0" sldId="338"/>
        </pc:sldMkLst>
        <pc:spChg chg="mod">
          <ac:chgData name="Arthur Liu" userId="57266d67-1d41-4103-859a-8797e8098ce0" providerId="ADAL" clId="{34E63369-D433-E049-A30B-342D88E78E36}" dt="2022-07-28T23:54:59.134" v="2107" actId="14100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8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8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8"/>
            <ac:spMk id="6" creationId="{BB24B773-5F4A-FF4C-B8E0-4FDD79D7DF9A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3.788" v="2156" actId="113"/>
          <ac:spMkLst>
            <pc:docMk/>
            <pc:sldMk cId="0" sldId="338"/>
            <ac:spMk id="1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8"/>
            <ac:spMk id="17" creationId="{7ABCE048-2CFB-0547-A3DE-13ACF3F39AD7}"/>
          </ac:spMkLst>
        </pc:spChg>
        <pc:spChg chg="mod">
          <ac:chgData name="Arthur Liu" userId="57266d67-1d41-4103-859a-8797e8098ce0" providerId="ADAL" clId="{34E63369-D433-E049-A30B-342D88E78E36}" dt="2022-07-28T23:55:42.379" v="2150" actId="14100"/>
          <ac:spMkLst>
            <pc:docMk/>
            <pc:sldMk cId="0" sldId="338"/>
            <ac:spMk id="2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2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2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3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4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4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11.704" v="2154" actId="113"/>
          <ac:spMkLst>
            <pc:docMk/>
            <pc:sldMk cId="0" sldId="338"/>
            <ac:spMk id="5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5:47.127" v="2151" actId="20577"/>
          <ac:spMkLst>
            <pc:docMk/>
            <pc:sldMk cId="0" sldId="338"/>
            <ac:spMk id="6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6:06.677" v="2152" actId="14100"/>
          <ac:spMkLst>
            <pc:docMk/>
            <pc:sldMk cId="0" sldId="338"/>
            <ac:spMk id="61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57:38.928" v="2184" actId="1076"/>
        <pc:sldMkLst>
          <pc:docMk/>
          <pc:sldMk cId="0" sldId="339"/>
        </pc:sldMkLst>
        <pc:spChg chg="mod">
          <ac:chgData name="Arthur Liu" userId="57266d67-1d41-4103-859a-8797e8098ce0" providerId="ADAL" clId="{34E63369-D433-E049-A30B-342D88E78E36}" dt="2022-07-28T23:56:29.574" v="2162" actId="404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9"/>
            <ac:spMk id="6" creationId="{2B234A47-4D16-8E45-BD58-27E63BD8E034}"/>
          </ac:spMkLst>
        </pc:spChg>
        <pc:spChg chg="mod">
          <ac:chgData name="Arthur Liu" userId="57266d67-1d41-4103-859a-8797e8098ce0" providerId="ADAL" clId="{34E63369-D433-E049-A30B-342D88E78E36}" dt="2022-07-28T23:57:38.928" v="2184" actId="1076"/>
          <ac:spMkLst>
            <pc:docMk/>
            <pc:sldMk cId="0" sldId="339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7:12.871" v="2173" actId="14100"/>
          <ac:spMkLst>
            <pc:docMk/>
            <pc:sldMk cId="0" sldId="339"/>
            <ac:spMk id="8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39"/>
            <ac:spMk id="9" creationId="{51F70B49-F858-804C-9221-2718A874F386}"/>
          </ac:spMkLst>
        </pc:spChg>
      </pc:sldChg>
      <pc:sldChg chg="addSp delSp modSp add del mod modTransition modShow">
        <pc:chgData name="Arthur Liu" userId="57266d67-1d41-4103-859a-8797e8098ce0" providerId="ADAL" clId="{34E63369-D433-E049-A30B-342D88E78E36}" dt="2022-07-29T00:16:16.438" v="2447" actId="2696"/>
        <pc:sldMkLst>
          <pc:docMk/>
          <pc:sldMk cId="0" sldId="340"/>
        </pc:sldMkLst>
        <pc:spChg chg="mod">
          <ac:chgData name="Arthur Liu" userId="57266d67-1d41-4103-859a-8797e8098ce0" providerId="ADAL" clId="{34E63369-D433-E049-A30B-342D88E78E36}" dt="2022-07-28T23:58:23.173" v="2196" actId="27636"/>
          <ac:spMkLst>
            <pc:docMk/>
            <pc:sldMk cId="0" sldId="340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0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0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0"/>
            <ac:spMk id="6" creationId="{F7E9395E-E0B5-B245-9BD2-8754A18ED24C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58:41.697" v="2200" actId="113"/>
          <ac:spMkLst>
            <pc:docMk/>
            <pc:sldMk cId="0" sldId="340"/>
            <ac:spMk id="1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0"/>
            <ac:spMk id="17" creationId="{8DE07CDD-6E7F-2445-9F9A-3B4C02B79750}"/>
          </ac:spMkLst>
        </pc:spChg>
        <pc:spChg chg="mod">
          <ac:chgData name="Arthur Liu" userId="57266d67-1d41-4103-859a-8797e8098ce0" providerId="ADAL" clId="{34E63369-D433-E049-A30B-342D88E78E36}" dt="2022-07-28T23:57:49.418" v="2187" actId="14100"/>
          <ac:spMkLst>
            <pc:docMk/>
            <pc:sldMk cId="0" sldId="340"/>
            <ac:spMk id="21" creationId="{00000000-0000-0000-0000-000000000000}"/>
          </ac:spMkLst>
        </pc:spChg>
      </pc:sldChg>
      <pc:sldChg chg="modSp del mod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2"/>
        </pc:sldMkLst>
        <pc:spChg chg="mod">
          <ac:chgData name="Arthur Liu" userId="57266d67-1d41-4103-859a-8797e8098ce0" providerId="ADAL" clId="{34E63369-D433-E049-A30B-342D88E78E36}" dt="2022-07-28T19:42:58.363" v="22" actId="20577"/>
          <ac:spMkLst>
            <pc:docMk/>
            <pc:sldMk cId="0" sldId="342"/>
            <ac:spMk id="3" creationId="{00000000-0000-0000-0000-000000000000}"/>
          </ac:spMkLst>
        </pc:spChg>
      </pc:sldChg>
      <pc:sldChg chg="modSp del mod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3"/>
        </pc:sldMkLst>
        <pc:picChg chg="mod">
          <ac:chgData name="Arthur Liu" userId="57266d67-1d41-4103-859a-8797e8098ce0" providerId="ADAL" clId="{34E63369-D433-E049-A30B-342D88E78E36}" dt="2022-07-28T19:42:12.704" v="5" actId="14100"/>
          <ac:picMkLst>
            <pc:docMk/>
            <pc:sldMk cId="0" sldId="343"/>
            <ac:picMk id="1028" creationId="{00000000-0000-0000-0000-000000000000}"/>
          </ac:picMkLst>
        </pc:pic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0" sldId="347"/>
        </pc:sldMkLst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0" sldId="348"/>
        </pc:sldMkLst>
        <pc:spChg chg="mod">
          <ac:chgData name="Arthur Liu" userId="57266d67-1d41-4103-859a-8797e8098ce0" providerId="ADAL" clId="{34E63369-D433-E049-A30B-342D88E78E36}" dt="2022-07-28T19:47:38.589" v="39" actId="27636"/>
          <ac:spMkLst>
            <pc:docMk/>
            <pc:sldMk cId="0" sldId="348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8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8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8"/>
            <ac:spMk id="11" creationId="{DF53498A-316F-574B-9BAD-E3C562014F6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8"/>
            <ac:spMk id="16" creationId="{3B3B30E5-5546-E746-B7DB-4192020E20DE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0" sldId="349"/>
        </pc:sldMkLst>
        <pc:spChg chg="mod">
          <ac:chgData name="Arthur Liu" userId="57266d67-1d41-4103-859a-8797e8098ce0" providerId="ADAL" clId="{34E63369-D433-E049-A30B-342D88E78E36}" dt="2022-07-28T19:47:38.629" v="40" actId="27636"/>
          <ac:spMkLst>
            <pc:docMk/>
            <pc:sldMk cId="0" sldId="34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9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49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9"/>
            <ac:spMk id="6" creationId="{D0C93892-AF39-2B45-ADAB-847A0E884B7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49"/>
            <ac:spMk id="7" creationId="{4F932832-E127-8645-8013-790A65D743BE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731267315" sldId="349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194596763" sldId="350"/>
        </pc:sldMkLst>
      </pc:sldChg>
      <pc:sldChg chg="addSp delSp modSp add mod modTransition">
        <pc:chgData name="Arthur Liu" userId="57266d67-1d41-4103-859a-8797e8098ce0" providerId="ADAL" clId="{34E63369-D433-E049-A30B-342D88E78E36}" dt="2022-07-28T19:52:52.722" v="78" actId="1076"/>
        <pc:sldMkLst>
          <pc:docMk/>
          <pc:sldMk cId="774255700" sldId="352"/>
        </pc:sldMkLst>
        <pc:spChg chg="mod">
          <ac:chgData name="Arthur Liu" userId="57266d67-1d41-4103-859a-8797e8098ce0" providerId="ADAL" clId="{34E63369-D433-E049-A30B-342D88E78E36}" dt="2022-07-28T19:51:01.402" v="70" actId="27636"/>
          <ac:spMkLst>
            <pc:docMk/>
            <pc:sldMk cId="774255700" sldId="352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4255700" sldId="352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4255700" sldId="352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4255700" sldId="352"/>
            <ac:spMk id="6" creationId="{065379D9-3E1C-B04A-B770-7861D63E57E0}"/>
          </ac:spMkLst>
        </pc:spChg>
        <pc:spChg chg="mod">
          <ac:chgData name="Arthur Liu" userId="57266d67-1d41-4103-859a-8797e8098ce0" providerId="ADAL" clId="{34E63369-D433-E049-A30B-342D88E78E36}" dt="2022-07-28T19:52:52.722" v="78" actId="1076"/>
          <ac:spMkLst>
            <pc:docMk/>
            <pc:sldMk cId="774255700" sldId="352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51:07.089" v="71" actId="1076"/>
          <ac:spMkLst>
            <pc:docMk/>
            <pc:sldMk cId="774255700" sldId="352"/>
            <ac:spMk id="10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4255700" sldId="352"/>
            <ac:spMk id="11" creationId="{BC747C36-4ABA-A949-8D3B-913216B9F485}"/>
          </ac:spMkLst>
        </pc:spChg>
        <pc:picChg chg="mod">
          <ac:chgData name="Arthur Liu" userId="57266d67-1d41-4103-859a-8797e8098ce0" providerId="ADAL" clId="{34E63369-D433-E049-A30B-342D88E78E36}" dt="2022-07-28T19:51:07.089" v="71" actId="1076"/>
          <ac:picMkLst>
            <pc:docMk/>
            <pc:sldMk cId="774255700" sldId="352"/>
            <ac:picMk id="7" creationId="{00000000-0000-0000-0000-000000000000}"/>
          </ac:picMkLst>
        </pc:picChg>
        <pc:picChg chg="del mod">
          <ac:chgData name="Arthur Liu" userId="57266d67-1d41-4103-859a-8797e8098ce0" providerId="ADAL" clId="{34E63369-D433-E049-A30B-342D88E78E36}" dt="2022-07-28T19:51:34.662" v="72" actId="478"/>
          <ac:picMkLst>
            <pc:docMk/>
            <pc:sldMk cId="774255700" sldId="352"/>
            <ac:picMk id="9" creationId="{00000000-0000-0000-0000-000000000000}"/>
          </ac:picMkLst>
        </pc:picChg>
        <pc:picChg chg="add mod">
          <ac:chgData name="Arthur Liu" userId="57266d67-1d41-4103-859a-8797e8098ce0" providerId="ADAL" clId="{34E63369-D433-E049-A30B-342D88E78E36}" dt="2022-07-28T19:51:47.083" v="76" actId="1076"/>
          <ac:picMkLst>
            <pc:docMk/>
            <pc:sldMk cId="774255700" sldId="352"/>
            <ac:picMk id="1026" creationId="{D57CD6F8-5340-3F45-97C4-0A0008919306}"/>
          </ac:picMkLst>
        </pc:picChg>
      </pc:sldChg>
      <pc:sldChg chg="addSp delSp modSp add mod modTransition">
        <pc:chgData name="Arthur Liu" userId="57266d67-1d41-4103-859a-8797e8098ce0" providerId="ADAL" clId="{34E63369-D433-E049-A30B-342D88E78E36}" dt="2022-07-28T22:26:18.015" v="197" actId="1076"/>
        <pc:sldMkLst>
          <pc:docMk/>
          <pc:sldMk cId="4094898392" sldId="354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94898392" sldId="354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94898392" sldId="354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94898392" sldId="354"/>
            <ac:spMk id="4" creationId="{85E10E88-CAEB-2C41-896F-598B7C4F83CF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94898392" sldId="354"/>
            <ac:spMk id="5" creationId="{4E20C3B9-24DE-5748-AE13-30AE5BF119EE}"/>
          </ac:spMkLst>
        </pc:spChg>
        <pc:spChg chg="mod">
          <ac:chgData name="Arthur Liu" userId="57266d67-1d41-4103-859a-8797e8098ce0" providerId="ADAL" clId="{34E63369-D433-E049-A30B-342D88E78E36}" dt="2022-07-28T22:26:18.015" v="197" actId="1076"/>
          <ac:spMkLst>
            <pc:docMk/>
            <pc:sldMk cId="4094898392" sldId="354"/>
            <ac:spMk id="24624" creationId="{00000000-0000-0000-0000-000000000000}"/>
          </ac:spMkLst>
        </pc:spChg>
      </pc:sldChg>
      <pc:sldChg chg="addSp delSp modSp add mod modTransition modNotesTx">
        <pc:chgData name="Arthur Liu" userId="57266d67-1d41-4103-859a-8797e8098ce0" providerId="ADAL" clId="{34E63369-D433-E049-A30B-342D88E78E36}" dt="2022-07-28T22:27:19.584" v="222" actId="20577"/>
        <pc:sldMkLst>
          <pc:docMk/>
          <pc:sldMk cId="554566579" sldId="355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554566579" sldId="355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554566579" sldId="355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554566579" sldId="355"/>
            <ac:spMk id="4" creationId="{280A53BD-DCF9-A440-940E-CBEBD107DED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554566579" sldId="355"/>
            <ac:spMk id="5" creationId="{E459BB77-EF21-5E40-AEE1-1F3C7F4F252C}"/>
          </ac:spMkLst>
        </pc:spChg>
        <pc:spChg chg="mod">
          <ac:chgData name="Arthur Liu" userId="57266d67-1d41-4103-859a-8797e8098ce0" providerId="ADAL" clId="{34E63369-D433-E049-A30B-342D88E78E36}" dt="2022-07-28T22:25:34.348" v="169" actId="20577"/>
          <ac:spMkLst>
            <pc:docMk/>
            <pc:sldMk cId="554566579" sldId="355"/>
            <ac:spMk id="5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25:44.967" v="170" actId="1076"/>
          <ac:spMkLst>
            <pc:docMk/>
            <pc:sldMk cId="554566579" sldId="355"/>
            <ac:spMk id="1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27:19.584" v="222" actId="20577"/>
          <ac:spMkLst>
            <pc:docMk/>
            <pc:sldMk cId="554566579" sldId="355"/>
            <ac:spMk id="26625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6:03.444" v="172" actId="478"/>
          <ac:spMkLst>
            <pc:docMk/>
            <pc:sldMk cId="554566579" sldId="355"/>
            <ac:spMk id="26688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5:56.861" v="171" actId="478"/>
          <ac:spMkLst>
            <pc:docMk/>
            <pc:sldMk cId="554566579" sldId="355"/>
            <ac:spMk id="26689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8T23:13:29.674" v="333"/>
        <pc:sldMkLst>
          <pc:docMk/>
          <pc:sldMk cId="2510701044" sldId="35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10701044" sldId="35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10701044" sldId="35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10701044" sldId="356"/>
            <ac:spMk id="4" creationId="{039706E3-17F5-8541-9C6D-80A036143665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10701044" sldId="356"/>
            <ac:spMk id="5" creationId="{1F41970D-D6F4-F24E-A697-48A15DFF2D34}"/>
          </ac:spMkLst>
        </pc:spChg>
        <pc:spChg chg="mod">
          <ac:chgData name="Arthur Liu" userId="57266d67-1d41-4103-859a-8797e8098ce0" providerId="ADAL" clId="{34E63369-D433-E049-A30B-342D88E78E36}" dt="2022-07-28T22:19:23.712" v="125" actId="14100"/>
          <ac:spMkLst>
            <pc:docMk/>
            <pc:sldMk cId="2510701044" sldId="356"/>
            <ac:spMk id="2867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9:28.700" v="126" actId="14100"/>
          <ac:spMkLst>
            <pc:docMk/>
            <pc:sldMk cId="2510701044" sldId="356"/>
            <ac:spMk id="28751" creationId="{00000000-0000-0000-0000-000000000000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943988534" sldId="356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612359887" sldId="357"/>
        </pc:sldMkLst>
      </pc:sldChg>
      <pc:sldChg chg="addSp delSp modSp add mod modTransition">
        <pc:chgData name="Arthur Liu" userId="57266d67-1d41-4103-859a-8797e8098ce0" providerId="ADAL" clId="{34E63369-D433-E049-A30B-342D88E78E36}" dt="2022-07-28T23:17:23.253" v="624" actId="20577"/>
        <pc:sldMkLst>
          <pc:docMk/>
          <pc:sldMk cId="1668575844" sldId="357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668575844" sldId="357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17:23.253" v="624" actId="20577"/>
          <ac:spMkLst>
            <pc:docMk/>
            <pc:sldMk cId="1668575844" sldId="35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668575844" sldId="357"/>
            <ac:spMk id="4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3:09:26.008" v="240" actId="478"/>
          <ac:spMkLst>
            <pc:docMk/>
            <pc:sldMk cId="1668575844" sldId="35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668575844" sldId="357"/>
            <ac:spMk id="6" creationId="{CB609A1F-6FCD-7F4E-994F-137E16FB8AAB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668575844" sldId="357"/>
            <ac:spMk id="7" creationId="{5A000A02-A6D6-014D-B861-CCEC01C1E018}"/>
          </ac:spMkLst>
        </pc:spChg>
      </pc:sldChg>
      <pc:sldChg chg="addSp delSp modSp add mod modTransition">
        <pc:chgData name="Arthur Liu" userId="57266d67-1d41-4103-859a-8797e8098ce0" providerId="ADAL" clId="{34E63369-D433-E049-A30B-342D88E78E36}" dt="2022-07-28T23:16:50.583" v="540" actId="20577"/>
        <pc:sldMkLst>
          <pc:docMk/>
          <pc:sldMk cId="477036191" sldId="358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77036191" sldId="358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77036191" sldId="358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77036191" sldId="358"/>
            <ac:spMk id="4" creationId="{0660E27C-0858-8F40-94BB-F4C1C174B6ED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77036191" sldId="358"/>
            <ac:spMk id="5" creationId="{FE442729-9239-A241-85C9-C3968D1C3C5F}"/>
          </ac:spMkLst>
        </pc:spChg>
        <pc:spChg chg="mod">
          <ac:chgData name="Arthur Liu" userId="57266d67-1d41-4103-859a-8797e8098ce0" providerId="ADAL" clId="{34E63369-D433-E049-A30B-342D88E78E36}" dt="2022-07-28T23:16:50.583" v="540" actId="20577"/>
          <ac:spMkLst>
            <pc:docMk/>
            <pc:sldMk cId="477036191" sldId="358"/>
            <ac:spMk id="32770" creationId="{00000000-0000-0000-0000-000000000000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817590990" sldId="358"/>
        </pc:sldMkLst>
      </pc:sldChg>
      <pc:sldChg chg="addSp delSp modSp add mod modTransition modAnim">
        <pc:chgData name="Arthur Liu" userId="57266d67-1d41-4103-859a-8797e8098ce0" providerId="ADAL" clId="{34E63369-D433-E049-A30B-342D88E78E36}" dt="2022-07-29T01:43:33.628" v="2706" actId="27636"/>
        <pc:sldMkLst>
          <pc:docMk/>
          <pc:sldMk cId="624859306" sldId="359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624859306" sldId="359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1:43:33.628" v="2706" actId="27636"/>
          <ac:spMkLst>
            <pc:docMk/>
            <pc:sldMk cId="624859306" sldId="359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624859306" sldId="359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624859306" sldId="359"/>
            <ac:spMk id="5" creationId="{937AF99A-C26D-3D4A-BC65-AD1AD027EA5A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624859306" sldId="359"/>
            <ac:spMk id="6" creationId="{7CFC2BC7-EDDF-514B-968E-28E638424DB5}"/>
          </ac:spMkLst>
        </pc:spChg>
        <pc:spChg chg="add mod">
          <ac:chgData name="Arthur Liu" userId="57266d67-1d41-4103-859a-8797e8098ce0" providerId="ADAL" clId="{34E63369-D433-E049-A30B-342D88E78E36}" dt="2022-07-28T23:24:36.278" v="737" actId="1076"/>
          <ac:spMkLst>
            <pc:docMk/>
            <pc:sldMk cId="624859306" sldId="359"/>
            <ac:spMk id="7" creationId="{D57D3EF8-A388-A846-84BA-F8DBA9C8A0E1}"/>
          </ac:spMkLst>
        </pc:spChg>
        <pc:spChg chg="add mod">
          <ac:chgData name="Arthur Liu" userId="57266d67-1d41-4103-859a-8797e8098ce0" providerId="ADAL" clId="{34E63369-D433-E049-A30B-342D88E78E36}" dt="2022-07-28T23:24:39.420" v="746" actId="1037"/>
          <ac:spMkLst>
            <pc:docMk/>
            <pc:sldMk cId="624859306" sldId="359"/>
            <ac:spMk id="10" creationId="{F26C4B08-BA5A-7342-893D-03DE46D20B98}"/>
          </ac:spMkLst>
        </pc:spChg>
        <pc:picChg chg="add mod">
          <ac:chgData name="Arthur Liu" userId="57266d67-1d41-4103-859a-8797e8098ce0" providerId="ADAL" clId="{34E63369-D433-E049-A30B-342D88E78E36}" dt="2022-07-28T23:20:24.379" v="651" actId="1076"/>
          <ac:picMkLst>
            <pc:docMk/>
            <pc:sldMk cId="624859306" sldId="359"/>
            <ac:picMk id="8" creationId="{367CE892-8142-6B4C-8517-D5791FE89D0A}"/>
          </ac:picMkLst>
        </pc:picChg>
      </pc:sldChg>
      <pc:sldChg chg="addSp delSp modSp add mod modTransition modNotesTx">
        <pc:chgData name="Arthur Liu" userId="57266d67-1d41-4103-859a-8797e8098ce0" providerId="ADAL" clId="{34E63369-D433-E049-A30B-342D88E78E36}" dt="2022-07-28T23:41:57.472" v="1242" actId="20577"/>
        <pc:sldMkLst>
          <pc:docMk/>
          <pc:sldMk cId="959697529" sldId="360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959697529" sldId="360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959697529" sldId="360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959697529" sldId="360"/>
            <ac:spMk id="4" creationId="{F550D067-21E1-0048-89D5-C88D30586086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959697529" sldId="360"/>
            <ac:spMk id="5" creationId="{285D8585-FC47-2C47-A373-CF3696ABE1CB}"/>
          </ac:spMkLst>
        </pc:spChg>
        <pc:spChg chg="mod">
          <ac:chgData name="Arthur Liu" userId="57266d67-1d41-4103-859a-8797e8098ce0" providerId="ADAL" clId="{34E63369-D433-E049-A30B-342D88E78E36}" dt="2022-07-28T23:37:48.055" v="979" actId="20577"/>
          <ac:spMkLst>
            <pc:docMk/>
            <pc:sldMk cId="959697529" sldId="360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5:00.378" v="112" actId="27636"/>
          <ac:spMkLst>
            <pc:docMk/>
            <pc:sldMk cId="959697529" sldId="360"/>
            <ac:spMk id="4505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4:58.462" v="945" actId="20577"/>
          <ac:spMkLst>
            <pc:docMk/>
            <pc:sldMk cId="959697529" sldId="360"/>
            <ac:spMk id="45060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34E63369-D433-E049-A30B-342D88E78E36}" dt="2022-07-28T23:38:27.845" v="1052" actId="729"/>
        <pc:sldMkLst>
          <pc:docMk/>
          <pc:sldMk cId="3256911265" sldId="361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256911265" sldId="361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256911265" sldId="361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256911265" sldId="361"/>
            <ac:spMk id="4" creationId="{A6CD7180-FB96-6341-AC8E-AEB8CB304C5C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256911265" sldId="361"/>
            <ac:spMk id="5" creationId="{CEF90A05-3E37-0E43-A0AA-00D4901B0493}"/>
          </ac:spMkLst>
        </pc:spChg>
        <pc:spChg chg="mod">
          <ac:chgData name="Arthur Liu" userId="57266d67-1d41-4103-859a-8797e8098ce0" providerId="ADAL" clId="{34E63369-D433-E049-A30B-342D88E78E36}" dt="2022-07-28T22:15:15.794" v="116" actId="20577"/>
          <ac:spMkLst>
            <pc:docMk/>
            <pc:sldMk cId="3256911265" sldId="361"/>
            <ac:spMk id="4710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43:19.812" v="1291" actId="2696"/>
        <pc:sldMkLst>
          <pc:docMk/>
          <pc:sldMk cId="2536835854" sldId="362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36835854" sldId="362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36835854" sldId="362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36835854" sldId="362"/>
            <ac:spMk id="4" creationId="{C8C4D181-7356-DF46-88D0-F12314ECA026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36835854" sldId="362"/>
            <ac:spMk id="5" creationId="{754B117E-FDE6-0F42-ADFE-D5802EC4528F}"/>
          </ac:spMkLst>
        </pc:spChg>
        <pc:spChg chg="mod">
          <ac:chgData name="Arthur Liu" userId="57266d67-1d41-4103-859a-8797e8098ce0" providerId="ADAL" clId="{34E63369-D433-E049-A30B-342D88E78E36}" dt="2022-07-28T23:36:27.494" v="973" actId="20577"/>
          <ac:spMkLst>
            <pc:docMk/>
            <pc:sldMk cId="2536835854" sldId="362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5:53.856" v="950" actId="14100"/>
          <ac:spMkLst>
            <pc:docMk/>
            <pc:sldMk cId="2536835854" sldId="362"/>
            <ac:spMk id="49155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34E63369-D433-E049-A30B-342D88E78E36}" dt="2022-07-29T01:56:50.517" v="2721"/>
        <pc:sldMkLst>
          <pc:docMk/>
          <pc:sldMk cId="4180274688" sldId="363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80274688" sldId="363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80274688" sldId="363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80274688" sldId="363"/>
            <ac:spMk id="4" creationId="{78A5E0E3-2301-8A48-A09A-44FDDE315988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80274688" sldId="363"/>
            <ac:spMk id="5" creationId="{A65A3F34-B976-4044-B45D-9288F6EA9CF9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19" creationId="{36A04304-FC7C-DB47-BCF5-3CE3ED14E3F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0" creationId="{8C798344-BA34-C34B-A8D1-4AC9F4757CBC}"/>
          </ac:spMkLst>
        </pc:spChg>
        <pc:spChg chg="mod">
          <ac:chgData name="Arthur Liu" userId="57266d67-1d41-4103-859a-8797e8098ce0" providerId="ADAL" clId="{34E63369-D433-E049-A30B-342D88E78E36}" dt="2022-07-29T00:00:05.940" v="2213" actId="12"/>
          <ac:spMkLst>
            <pc:docMk/>
            <pc:sldMk cId="4180274688" sldId="363"/>
            <ac:spMk id="21" creationId="{00000000-0000-0000-0000-00000000000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2" creationId="{0F249F55-AB39-C944-AF06-804E1FCDB6D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3" creationId="{54FBD6EF-4454-0C4C-880B-A67CA721554D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4" creationId="{EF4C4D35-EB44-D840-98CA-BE2070B0DAF7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5" creationId="{10394BDB-578A-DC42-84FF-A5743FCBB709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6" creationId="{5D709059-5A12-044C-A1B1-7F0CD3A2E860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7" creationId="{5728C5A8-71B0-3148-9F58-C8C04C5742D5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8" creationId="{97C23853-ABAA-B34B-B0BB-D38CA9788CB2}"/>
          </ac:spMkLst>
        </pc:spChg>
        <pc:spChg chg="add del mod">
          <ac:chgData name="Arthur Liu" userId="57266d67-1d41-4103-859a-8797e8098ce0" providerId="ADAL" clId="{34E63369-D433-E049-A30B-342D88E78E36}" dt="2022-07-28T23:59:30.661" v="2205"/>
          <ac:spMkLst>
            <pc:docMk/>
            <pc:sldMk cId="4180274688" sldId="363"/>
            <ac:spMk id="29" creationId="{C2CA2F12-D407-3A4C-92E1-9F3379FBF3A0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1" creationId="{D1E116F1-7BF2-B640-99B8-64C45D6D43D6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2" creationId="{C0945432-E838-314A-A4FA-2DA41A669100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3" creationId="{2CB61E2F-F5D5-2A41-824C-7FE9D78E144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4" creationId="{63A98DB6-CF69-8A4D-9A50-B03F7C7A5EF9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5" creationId="{D114A21C-C213-4746-B8C1-59A53A1D919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6" creationId="{A892CFB7-7483-7D48-A98B-E79039C7C354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7" creationId="{0FAEA1E2-2298-7D49-A456-FBE95A38EC79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8" creationId="{A8A4A487-DBA1-D045-8155-B976997F8BB6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39" creationId="{22DA9F68-5142-944C-BCC4-9F0BF5DDFE9C}"/>
          </ac:spMkLst>
        </pc:spChg>
        <pc:spChg chg="mod">
          <ac:chgData name="Arthur Liu" userId="57266d67-1d41-4103-859a-8797e8098ce0" providerId="ADAL" clId="{34E63369-D433-E049-A30B-342D88E78E36}" dt="2022-07-28T23:59:37.934" v="2208"/>
          <ac:spMkLst>
            <pc:docMk/>
            <pc:sldMk cId="4180274688" sldId="363"/>
            <ac:spMk id="40" creationId="{6A975DE7-9E67-9B49-BE14-5A49F483E816}"/>
          </ac:spMkLst>
        </pc:spChg>
        <pc:spChg chg="mod">
          <ac:chgData name="Arthur Liu" userId="57266d67-1d41-4103-859a-8797e8098ce0" providerId="ADAL" clId="{34E63369-D433-E049-A30B-342D88E78E36}" dt="2022-07-28T23:58:32.188" v="2198" actId="207"/>
          <ac:spMkLst>
            <pc:docMk/>
            <pc:sldMk cId="4180274688" sldId="363"/>
            <ac:spMk id="59394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6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7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8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399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0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1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2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3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4" creationId="{00000000-0000-0000-0000-000000000000}"/>
          </ac:spMkLst>
        </pc:spChg>
        <pc:spChg chg="add del">
          <ac:chgData name="Arthur Liu" userId="57266d67-1d41-4103-859a-8797e8098ce0" providerId="ADAL" clId="{34E63369-D433-E049-A30B-342D88E78E36}" dt="2022-07-28T23:59:37.737" v="2207" actId="478"/>
          <ac:spMkLst>
            <pc:docMk/>
            <pc:sldMk cId="4180274688" sldId="363"/>
            <ac:spMk id="59405" creationId="{00000000-0000-0000-0000-000000000000}"/>
          </ac:spMkLst>
        </pc:spChg>
        <pc:grpChg chg="add mod">
          <ac:chgData name="Arthur Liu" userId="57266d67-1d41-4103-859a-8797e8098ce0" providerId="ADAL" clId="{34E63369-D433-E049-A30B-342D88E78E36}" dt="2022-07-28T23:59:40.933" v="2209" actId="1076"/>
          <ac:grpSpMkLst>
            <pc:docMk/>
            <pc:sldMk cId="4180274688" sldId="363"/>
            <ac:grpSpMk id="30" creationId="{D7CC8222-8C86-6A4A-905A-AE1957A67CEE}"/>
          </ac:grpSpMkLst>
        </pc:grpChg>
      </pc:sldChg>
      <pc:sldChg chg="addSp delSp modSp add del mod">
        <pc:chgData name="Arthur Liu" userId="57266d67-1d41-4103-859a-8797e8098ce0" providerId="ADAL" clId="{34E63369-D433-E049-A30B-342D88E78E36}" dt="2022-07-28T22:25:05.073" v="166" actId="2696"/>
        <pc:sldMkLst>
          <pc:docMk/>
          <pc:sldMk cId="3850774852" sldId="365"/>
        </pc:sldMkLst>
        <pc:spChg chg="mod">
          <ac:chgData name="Arthur Liu" userId="57266d67-1d41-4103-859a-8797e8098ce0" providerId="ADAL" clId="{34E63369-D433-E049-A30B-342D88E78E36}" dt="2022-07-28T19:53:45.038" v="79" actId="14100"/>
          <ac:spMkLst>
            <pc:docMk/>
            <pc:sldMk cId="3850774852" sldId="365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850774852" sldId="365"/>
            <ac:spMk id="4" creationId="{062F66EA-107D-F941-B517-3DD87A7968EE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850774852" sldId="365"/>
            <ac:spMk id="5" creationId="{39521777-3F7D-E34F-9CEE-80B1A0926408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850774852" sldId="365"/>
            <ac:spMk id="6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850774852" sldId="365"/>
            <ac:spMk id="7" creationId="{00000000-0000-0000-0000-000000000000}"/>
          </ac:spMkLst>
        </pc:spChg>
      </pc:sldChg>
      <pc:sldChg chg="addSp delSp modSp add mod ord modTransition modAnim">
        <pc:chgData name="Arthur Liu" userId="57266d67-1d41-4103-859a-8797e8098ce0" providerId="ADAL" clId="{34E63369-D433-E049-A30B-342D88E78E36}" dt="2022-07-28T23:16:17.099" v="532" actId="20577"/>
        <pc:sldMkLst>
          <pc:docMk/>
          <pc:sldMk cId="4204345188" sldId="36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04345188" sldId="36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04345188" sldId="36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04345188" sldId="366"/>
            <ac:spMk id="4" creationId="{AF7A71A3-15F1-A24D-A6B8-5AE654C9DBD4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04345188" sldId="366"/>
            <ac:spMk id="5" creationId="{657EE121-90D6-E548-9490-FA27216ABE9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" creationId="{D3D640DC-3528-444C-91A2-D79E384B60A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9" creationId="{21E245FB-96CF-A74D-B8B4-8DAC57E771E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0" creationId="{446A6721-75D1-5A4C-A171-4F2C6E488AE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1" creationId="{851DB8CB-4661-1E42-80E2-F098E7B93E3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2" creationId="{0D59B446-5894-4143-BA8A-0EA2E5B9FB2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3" creationId="{F6EF31DE-39AC-C344-8F14-2DDD8A8E614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4" creationId="{5404737E-9294-8947-8DB0-D88710657219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5" creationId="{E0C07BCC-292B-E14B-8059-9EB8A506DEC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6" creationId="{CA20EC91-ABF1-4D42-ABA9-6B7125BCD85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7" creationId="{9C53660A-3AFE-C64B-8594-4FC7E73A8B3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8" creationId="{D9A12890-B7C4-1446-A68B-3DEA1C88718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19" creationId="{1DE014BE-BC2A-E84A-87C6-06FDA47C170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0" creationId="{BE09DF5E-945F-4E4B-880C-9988CBAAC8E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1" creationId="{67FDEA0F-BC1C-6F4E-848B-36D5E7407B7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2" creationId="{BF910E10-7BC9-1B46-9CAD-33E38B28BB8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3" creationId="{2EABA3AA-0C31-0944-A804-43EEE05E2CE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4" creationId="{DF57E256-0C1E-A84F-B4BA-86C928930B1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5" creationId="{0D3CA072-1F27-3249-A403-234D7632D68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6" creationId="{1CF5C487-DD21-8946-BAD8-0200CF9C5A1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7" creationId="{DF34EC4B-1B98-5545-A072-419D1E0DE68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8" creationId="{EBE75C66-447B-0A49-9C68-19E74055B63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29" creationId="{5441416F-8A92-344D-BB5D-A534D4C15C2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0" creationId="{B9FC7E50-68E4-774F-B497-1E8F3BA6594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1" creationId="{87C1D6BA-4AC0-5045-A16A-08D9B6B318C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2" creationId="{F95DA867-3264-F84E-BC8B-5D1ECA3F4C8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3" creationId="{A199DB90-9BE2-C948-A93E-89E9EEAE88C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4" creationId="{A51230E2-CD8E-1540-9513-4085B7C1346B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5" creationId="{E1DE5242-A1C2-994F-AB76-EC7A7A28AF9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6" creationId="{A7CB10E8-5481-5448-8615-B86FBB73D89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7" creationId="{AD198D35-6F7E-7541-A1EB-504D1EDB19C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8" creationId="{1FD527F6-95C4-684A-9F12-B588E9A1B958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39" creationId="{5126ABCA-1288-904A-8D87-BDFD87593FD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40" creationId="{814ADC02-514D-D044-90B3-DB920417868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5" creationId="{36B93308-0481-9F43-AFD7-9358D2FD8DB7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6" creationId="{E9362BBA-1019-5248-88C8-8A858E1C5B3B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7" creationId="{E0B2E07F-0F88-7C41-BAF3-446ED484FCF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8" creationId="{4D1D24D8-0E43-8F4F-A5E4-45ED2DAC397E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59" creationId="{789B0FB3-8470-CE41-ACBD-122BF52905F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0" creationId="{EF567CAF-C83A-C647-B04C-FD6EDD3383C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1" creationId="{7823AA99-6752-7D42-852C-84A0BA9AB5E4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2" creationId="{A04FDAE7-F199-DE4D-B25F-4D57D230D51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3" creationId="{BA1715A8-4406-0E40-8BF9-7ABB728E8673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4" creationId="{AC412045-09A3-E04E-AC98-65029032CE7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5" creationId="{801E9C5B-46DC-CC44-93D2-95C23701E6D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6" creationId="{3A838F8D-9BF9-A044-8BDF-A64A002841E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7" creationId="{CE686DEB-C917-1C45-926F-1C6B56A1F0A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8" creationId="{226D744C-A3FC-FA45-8084-028FD6CBFBE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69" creationId="{70F95731-B0E1-2F46-A284-84C513D46C51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0" creationId="{F4B89B58-68D6-2741-8D54-2BBECA67250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1" creationId="{8322DB0D-DC8E-BD44-BBC4-776F7F9F751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2" creationId="{85CFF6DB-1CEC-554D-BD56-B14FDD997A1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3" creationId="{9C91E592-EE08-A349-A86B-33E28BDAB15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4" creationId="{5C631445-5794-6146-AF7E-811738E2E6B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5" creationId="{FA8C11CB-F5DC-2B48-9BF0-93298AC819A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6" creationId="{A669E133-2086-7443-9AC0-43457F045780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7" creationId="{BC72AD50-4860-EF4A-8816-17917B2EE657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8" creationId="{2457A0E9-D70C-F841-9DC2-A1B3E34F88AF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79" creationId="{44B66B72-3842-264F-B634-D3AE32F9A982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0" creationId="{5B2EFBB4-110B-CA4E-94BD-45EAF44FECE6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1" creationId="{D62780AF-358D-374B-B0CD-81E11B80BF25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2" creationId="{2A8A6E47-745F-F746-B903-06267E5F876C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3" creationId="{ACA24DB5-0ABD-DA41-881F-EAA5791673CA}"/>
          </ac:spMkLst>
        </pc:spChg>
        <pc:spChg chg="add del mod">
          <ac:chgData name="Arthur Liu" userId="57266d67-1d41-4103-859a-8797e8098ce0" providerId="ADAL" clId="{34E63369-D433-E049-A30B-342D88E78E36}" dt="2022-07-28T23:15:22.428" v="513"/>
          <ac:spMkLst>
            <pc:docMk/>
            <pc:sldMk cId="4204345188" sldId="366"/>
            <ac:spMk id="84" creationId="{BCB72C06-9787-5640-A757-C80DEEA736AA}"/>
          </ac:spMkLst>
        </pc:spChg>
        <pc:spChg chg="mod">
          <ac:chgData name="Arthur Liu" userId="57266d67-1d41-4103-859a-8797e8098ce0" providerId="ADAL" clId="{34E63369-D433-E049-A30B-342D88E78E36}" dt="2022-07-28T23:13:43.415" v="368" actId="20577"/>
          <ac:spMkLst>
            <pc:docMk/>
            <pc:sldMk cId="4204345188" sldId="366"/>
            <ac:spMk id="3276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16:17.099" v="532" actId="20577"/>
          <ac:spMkLst>
            <pc:docMk/>
            <pc:sldMk cId="4204345188" sldId="366"/>
            <ac:spMk id="32770" creationId="{00000000-0000-0000-0000-000000000000}"/>
          </ac:spMkLst>
        </pc:spChg>
        <pc:picChg chg="add mod">
          <ac:chgData name="Arthur Liu" userId="57266d67-1d41-4103-859a-8797e8098ce0" providerId="ADAL" clId="{34E63369-D433-E049-A30B-342D88E78E36}" dt="2022-07-28T23:15:31.585" v="518" actId="1076"/>
          <ac:picMkLst>
            <pc:docMk/>
            <pc:sldMk cId="4204345188" sldId="366"/>
            <ac:picMk id="6" creationId="{1ADD0DE7-3B7E-9149-B75E-FAC371BA4933}"/>
          </ac:picMkLst>
        </pc:pic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1" creationId="{BCD9778A-D03F-BC49-A5A1-164AB665A003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2" creationId="{29C59C23-586A-654C-8CFF-8475A2176915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3" creationId="{638F80C8-2AAD-464C-A695-3974EDFC60EB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4" creationId="{C4158089-D124-C44F-9CD2-0DF16A21B94E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5" creationId="{CB98724B-69F9-0B4E-8775-61E4DEF0D326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6" creationId="{ADD3C64F-71F3-4943-AA1E-2CE5F80A4404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7" creationId="{99C2E0B1-0803-C940-A1E4-50AB3FF9585A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8" creationId="{6A7AD67F-5162-8243-81E6-F6C705F20902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49" creationId="{B68CA9AC-37BC-D940-8B81-2ACA5AD13F53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0" creationId="{3F3E34DE-1D80-ED47-934C-A52C9AAEA0F7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1" creationId="{FB580EB0-826A-964A-960B-E04BF3F5367E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2" creationId="{853D0374-ABB6-3B4B-AE5D-33F075802A19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3" creationId="{604EA6C3-19F0-274A-867B-2B682B413246}"/>
          </ac:cxnSpMkLst>
        </pc:cxnChg>
        <pc:cxnChg chg="add del mod">
          <ac:chgData name="Arthur Liu" userId="57266d67-1d41-4103-859a-8797e8098ce0" providerId="ADAL" clId="{34E63369-D433-E049-A30B-342D88E78E36}" dt="2022-07-28T23:15:22.428" v="513"/>
          <ac:cxnSpMkLst>
            <pc:docMk/>
            <pc:sldMk cId="4204345188" sldId="366"/>
            <ac:cxnSpMk id="54" creationId="{B4D6FD69-C9E5-6747-AA0F-CBA770550EDF}"/>
          </ac:cxnSpMkLst>
        </pc:cxn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054241023" sldId="367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54241023" sldId="367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54241023" sldId="367"/>
            <ac:spMk id="5" creationId="{8C90445D-7D9D-5A43-8904-67212E172765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54241023" sldId="367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54241023" sldId="367"/>
            <ac:spMk id="17" creationId="{244F0F80-186E-3542-9C5A-9898973385D8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814203759" sldId="368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814203759" sldId="368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814203759" sldId="368"/>
            <ac:spMk id="5" creationId="{BE104BFA-1503-AE4E-8794-99963A62844C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814203759" sldId="368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814203759" sldId="368"/>
            <ac:spMk id="17" creationId="{43EFD4FB-11A7-534E-8CD8-DC5544D0F092}"/>
          </ac:spMkLst>
        </pc:spChg>
      </pc:sldChg>
      <pc:sldChg chg="addSp delSp modSp add mod">
        <pc:chgData name="Arthur Liu" userId="57266d67-1d41-4103-859a-8797e8098ce0" providerId="ADAL" clId="{34E63369-D433-E049-A30B-342D88E78E36}" dt="2022-07-28T19:48:20.385" v="57"/>
        <pc:sldMkLst>
          <pc:docMk/>
          <pc:sldMk cId="4065030712" sldId="369"/>
        </pc:sldMkLst>
        <pc:spChg chg="mod">
          <ac:chgData name="Arthur Liu" userId="57266d67-1d41-4103-859a-8797e8098ce0" providerId="ADAL" clId="{34E63369-D433-E049-A30B-342D88E78E36}" dt="2022-07-28T19:47:38.561" v="38" actId="27636"/>
          <ac:spMkLst>
            <pc:docMk/>
            <pc:sldMk cId="4065030712" sldId="369"/>
            <ac:spMk id="2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65030712" sldId="369"/>
            <ac:spMk id="3" creationId="{1DDD47E9-E79C-9A4D-994E-22D1131115D1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65030712" sldId="369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065030712" sldId="369"/>
            <ac:spMk id="5" creationId="{966DBCEC-7BD1-F74F-A746-C3325FE03EA2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065030712" sldId="369"/>
            <ac:spMk id="6" creationId="{00000000-0000-0000-0000-000000000000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24999867" sldId="370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4999867" sldId="370"/>
            <ac:spMk id="3" creationId="{76B60EA1-DBFD-D549-BE9C-98676F0717D3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4999867" sldId="370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24999867" sldId="370"/>
            <ac:spMk id="5" creationId="{2D8868BA-5D1B-C345-ABB0-6B447D9453C6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24999867" sldId="370"/>
            <ac:spMk id="6" creationId="{00000000-0000-0000-0000-000000000000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1516913833" sldId="371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516913833" sldId="371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516913833" sldId="371"/>
            <ac:spMk id="5" creationId="{41BBF919-01E6-6F4E-8A00-64FE4E101E58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516913833" sldId="371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516913833" sldId="371"/>
            <ac:spMk id="13" creationId="{890BB7B3-E54B-554E-9A87-935A0F60339A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3197555114" sldId="372"/>
        </pc:sldMkLst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3901614033" sldId="372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901614033" sldId="372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901614033" sldId="372"/>
            <ac:spMk id="5" creationId="{B935731E-DD1C-2641-9995-A5E424F7D58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901614033" sldId="372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901614033" sldId="372"/>
            <ac:spMk id="13" creationId="{33774DAE-1926-7D4E-896F-6722BE9B637E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6:38.677" v="2448" actId="2696"/>
        <pc:sldMkLst>
          <pc:docMk/>
          <pc:sldMk cId="3084366454" sldId="373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084366454" sldId="373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084366454" sldId="373"/>
            <ac:spMk id="4" creationId="{18A7942A-285F-354A-916F-411732117F65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3084366454" sldId="373"/>
            <ac:spMk id="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02:52.563" v="2215" actId="14100"/>
          <ac:spMkLst>
            <pc:docMk/>
            <pc:sldMk cId="3084366454" sldId="373"/>
            <ac:spMk id="6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084366454" sldId="373"/>
            <ac:spMk id="7" creationId="{9B9BC3E9-47FC-8D4A-80AC-F45CD83B88AF}"/>
          </ac:spMkLst>
        </pc:spChg>
      </pc:sldChg>
      <pc:sldChg chg="addSp delSp modSp add">
        <pc:chgData name="Arthur Liu" userId="57266d67-1d41-4103-859a-8797e8098ce0" providerId="ADAL" clId="{34E63369-D433-E049-A30B-342D88E78E36}" dt="2022-07-28T19:48:20.385" v="57"/>
        <pc:sldMkLst>
          <pc:docMk/>
          <pc:sldMk cId="410209208" sldId="374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0209208" sldId="374"/>
            <ac:spMk id="3" creationId="{3411E723-A55C-7C45-839B-31D60766C36E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0209208" sldId="374"/>
            <ac:spMk id="4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410209208" sldId="374"/>
            <ac:spMk id="5" creationId="{7AD3640E-117D-6B46-A68A-0176C226E671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410209208" sldId="374"/>
            <ac:spMk id="6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32:05.562" v="893" actId="2696"/>
        <pc:sldMkLst>
          <pc:docMk/>
          <pc:sldMk cId="761839900" sldId="375"/>
        </pc:sldMkLst>
        <pc:spChg chg="mod">
          <ac:chgData name="Arthur Liu" userId="57266d67-1d41-4103-859a-8797e8098ce0" providerId="ADAL" clId="{34E63369-D433-E049-A30B-342D88E78E36}" dt="2022-07-28T22:14:40.272" v="107" actId="404"/>
          <ac:spMkLst>
            <pc:docMk/>
            <pc:sldMk cId="761839900" sldId="375"/>
            <ac:spMk id="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2:14:33.194" v="104" actId="14100"/>
          <ac:spMkLst>
            <pc:docMk/>
            <pc:sldMk cId="761839900" sldId="375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61839900" sldId="375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61839900" sldId="375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61839900" sldId="375"/>
            <ac:spMk id="8" creationId="{607684A8-36E8-B245-AC81-75741A53DAC9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61839900" sldId="375"/>
            <ac:spMk id="9" creationId="{567B95A5-6EC0-6243-9277-8219B6E5E23A}"/>
          </ac:spMkLst>
        </pc:spChg>
      </pc:sldChg>
      <pc:sldChg chg="addSp delSp modSp add del mod modTransition modShow">
        <pc:chgData name="Arthur Liu" userId="57266d67-1d41-4103-859a-8797e8098ce0" providerId="ADAL" clId="{34E63369-D433-E049-A30B-342D88E78E36}" dt="2022-07-28T23:43:26.411" v="1292" actId="2696"/>
        <pc:sldMkLst>
          <pc:docMk/>
          <pc:sldMk cId="2591387812" sldId="376"/>
        </pc:sldMkLst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91387812" sldId="376"/>
            <ac:spMk id="2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2591387812" sldId="376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91387812" sldId="376"/>
            <ac:spMk id="4" creationId="{83A9E43F-11F3-9F4D-912C-D0412924045D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2591387812" sldId="376"/>
            <ac:spMk id="5" creationId="{190F2589-B3DE-964D-B85D-0D934D67C891}"/>
          </ac:spMkLst>
        </pc:spChg>
        <pc:spChg chg="mod">
          <ac:chgData name="Arthur Liu" userId="57266d67-1d41-4103-859a-8797e8098ce0" providerId="ADAL" clId="{34E63369-D433-E049-A30B-342D88E78E36}" dt="2022-07-28T23:36:35.708" v="975" actId="14100"/>
          <ac:spMkLst>
            <pc:docMk/>
            <pc:sldMk cId="2591387812" sldId="376"/>
            <ac:spMk id="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6:33.627" v="974" actId="14100"/>
          <ac:spMkLst>
            <pc:docMk/>
            <pc:sldMk cId="2591387812" sldId="376"/>
            <ac:spMk id="49155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8T23:51:29.304" v="1855" actId="2696"/>
        <pc:sldMkLst>
          <pc:docMk/>
          <pc:sldMk cId="1117038736" sldId="377"/>
        </pc:sldMkLst>
        <pc:spChg chg="mod">
          <ac:chgData name="Arthur Liu" userId="57266d67-1d41-4103-859a-8797e8098ce0" providerId="ADAL" clId="{34E63369-D433-E049-A30B-342D88E78E36}" dt="2022-07-28T19:47:38.539" v="33" actId="27636"/>
          <ac:spMkLst>
            <pc:docMk/>
            <pc:sldMk cId="1117038736" sldId="377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117038736" sldId="377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1117038736" sldId="377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117038736" sldId="377"/>
            <ac:spMk id="6" creationId="{83E5AE95-41A3-F94F-9294-B5603A0F71B1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1117038736" sldId="377"/>
            <ac:spMk id="8" creationId="{67AB001B-7BBC-164F-A0C4-D6B02370E135}"/>
          </ac:spMkLst>
        </pc:spChg>
      </pc:sldChg>
      <pc:sldChg chg="addSp delSp modSp add del mod modTransition">
        <pc:chgData name="Arthur Liu" userId="57266d67-1d41-4103-859a-8797e8098ce0" providerId="ADAL" clId="{34E63369-D433-E049-A30B-342D88E78E36}" dt="2022-07-29T00:17:52.614" v="2450" actId="2696"/>
        <pc:sldMkLst>
          <pc:docMk/>
          <pc:sldMk cId="3489068224" sldId="378"/>
        </pc:sldMkLst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489068224" sldId="378"/>
            <ac:spMk id="2" creationId="{E7DE815E-0C02-FA40-9A72-E000FEC00D15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3489068224" sldId="378"/>
            <ac:spMk id="3" creationId="{70B3ABDB-83A2-C441-BC88-6FEC3D9AF141}"/>
          </ac:spMkLst>
        </pc:spChg>
        <pc:picChg chg="add del mod">
          <ac:chgData name="Arthur Liu" userId="57266d67-1d41-4103-859a-8797e8098ce0" providerId="ADAL" clId="{34E63369-D433-E049-A30B-342D88E78E36}" dt="2022-07-28T20:05:50.441" v="87" actId="478"/>
          <ac:picMkLst>
            <pc:docMk/>
            <pc:sldMk cId="3489068224" sldId="378"/>
            <ac:picMk id="4" creationId="{43E2F84D-A77F-9041-B8BC-CA407A8E4805}"/>
          </ac:picMkLst>
        </pc:picChg>
      </pc:sldChg>
      <pc:sldChg chg="modSp add del mod">
        <pc:chgData name="Arthur Liu" userId="57266d67-1d41-4103-859a-8797e8098ce0" providerId="ADAL" clId="{34E63369-D433-E049-A30B-342D88E78E36}" dt="2022-07-28T23:16:21.705" v="533" actId="2696"/>
        <pc:sldMkLst>
          <pc:docMk/>
          <pc:sldMk cId="1972594066" sldId="379"/>
        </pc:sldMkLst>
        <pc:spChg chg="mod">
          <ac:chgData name="Arthur Liu" userId="57266d67-1d41-4103-859a-8797e8098ce0" providerId="ADAL" clId="{34E63369-D433-E049-A30B-342D88E78E36}" dt="2022-07-28T23:15:57.566" v="526" actId="21"/>
          <ac:spMkLst>
            <pc:docMk/>
            <pc:sldMk cId="1972594066" sldId="379"/>
            <ac:spMk id="32770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8T23:11:16.683" v="261" actId="2696"/>
        <pc:sldMkLst>
          <pc:docMk/>
          <pc:sldMk cId="2067870100" sldId="379"/>
        </pc:sldMkLst>
        <pc:spChg chg="mod">
          <ac:chgData name="Arthur Liu" userId="57266d67-1d41-4103-859a-8797e8098ce0" providerId="ADAL" clId="{34E63369-D433-E049-A30B-342D88E78E36}" dt="2022-07-28T23:10:48.951" v="259" actId="27636"/>
          <ac:spMkLst>
            <pc:docMk/>
            <pc:sldMk cId="2067870100" sldId="379"/>
            <ac:spMk id="3277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8T23:16:14.688" v="531" actId="20577"/>
        <pc:sldMkLst>
          <pc:docMk/>
          <pc:sldMk cId="2955451646" sldId="380"/>
        </pc:sldMkLst>
        <pc:spChg chg="mod">
          <ac:chgData name="Arthur Liu" userId="57266d67-1d41-4103-859a-8797e8098ce0" providerId="ADAL" clId="{34E63369-D433-E049-A30B-342D88E78E36}" dt="2022-07-28T23:16:14.688" v="531" actId="20577"/>
          <ac:spMkLst>
            <pc:docMk/>
            <pc:sldMk cId="2955451646" sldId="380"/>
            <ac:spMk id="3277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8T23:34:35.294" v="932" actId="20577"/>
        <pc:sldMkLst>
          <pc:docMk/>
          <pc:sldMk cId="4061450076" sldId="381"/>
        </pc:sldMkLst>
        <pc:spChg chg="mod">
          <ac:chgData name="Arthur Liu" userId="57266d67-1d41-4103-859a-8797e8098ce0" providerId="ADAL" clId="{34E63369-D433-E049-A30B-342D88E78E36}" dt="2022-07-28T23:34:35.294" v="932" actId="20577"/>
          <ac:spMkLst>
            <pc:docMk/>
            <pc:sldMk cId="4061450076" sldId="381"/>
            <ac:spMk id="3" creationId="{7A2DBCD4-5CA4-2342-B665-E0C2960292AC}"/>
          </ac:spMkLst>
        </pc:spChg>
      </pc:sldChg>
      <pc:sldChg chg="addSp delSp modSp add mod ord modNotesTx">
        <pc:chgData name="Arthur Liu" userId="57266d67-1d41-4103-859a-8797e8098ce0" providerId="ADAL" clId="{34E63369-D433-E049-A30B-342D88E78E36}" dt="2022-07-29T00:07:58.829" v="2239" actId="404"/>
        <pc:sldMkLst>
          <pc:docMk/>
          <pc:sldMk cId="3378598014" sldId="382"/>
        </pc:sldMkLst>
        <pc:spChg chg="add del mod">
          <ac:chgData name="Arthur Liu" userId="57266d67-1d41-4103-859a-8797e8098ce0" providerId="ADAL" clId="{34E63369-D433-E049-A30B-342D88E78E36}" dt="2022-07-28T23:39:14.403" v="1078" actId="478"/>
          <ac:spMkLst>
            <pc:docMk/>
            <pc:sldMk cId="3378598014" sldId="382"/>
            <ac:spMk id="3" creationId="{EC8472B8-CEC6-8B4D-82E0-54BA4137E667}"/>
          </ac:spMkLst>
        </pc:spChg>
        <pc:spChg chg="mod">
          <ac:chgData name="Arthur Liu" userId="57266d67-1d41-4103-859a-8797e8098ce0" providerId="ADAL" clId="{34E63369-D433-E049-A30B-342D88E78E36}" dt="2022-07-29T00:07:58.829" v="2239" actId="404"/>
          <ac:spMkLst>
            <pc:docMk/>
            <pc:sldMk cId="3378598014" sldId="382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38:56.210" v="1076" actId="114"/>
          <ac:spMkLst>
            <pc:docMk/>
            <pc:sldMk cId="3378598014" sldId="382"/>
            <ac:spMk id="45057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23:39:11.843" v="1077" actId="478"/>
          <ac:spMkLst>
            <pc:docMk/>
            <pc:sldMk cId="3378598014" sldId="382"/>
            <ac:spMk id="4505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06:43.711" v="2222" actId="1076"/>
          <ac:spMkLst>
            <pc:docMk/>
            <pc:sldMk cId="3378598014" sldId="382"/>
            <ac:spMk id="45060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8T23:41:28.855" v="1194" actId="2696"/>
        <pc:sldMkLst>
          <pc:docMk/>
          <pc:sldMk cId="2336170483" sldId="383"/>
        </pc:sldMkLst>
        <pc:spChg chg="mod">
          <ac:chgData name="Arthur Liu" userId="57266d67-1d41-4103-859a-8797e8098ce0" providerId="ADAL" clId="{34E63369-D433-E049-A30B-342D88E78E36}" dt="2022-07-28T23:41:17.525" v="1193" actId="20577"/>
          <ac:spMkLst>
            <pc:docMk/>
            <pc:sldMk cId="2336170483" sldId="383"/>
            <ac:spMk id="8" creationId="{00000000-0000-0000-0000-000000000000}"/>
          </ac:spMkLst>
        </pc:spChg>
      </pc:sldChg>
      <pc:sldChg chg="modSp add mod ord modNotesTx">
        <pc:chgData name="Arthur Liu" userId="57266d67-1d41-4103-859a-8797e8098ce0" providerId="ADAL" clId="{34E63369-D433-E049-A30B-342D88E78E36}" dt="2022-07-29T00:12:05.500" v="2293" actId="14100"/>
        <pc:sldMkLst>
          <pc:docMk/>
          <pc:sldMk cId="2897839631" sldId="383"/>
        </pc:sldMkLst>
        <pc:spChg chg="mod">
          <ac:chgData name="Arthur Liu" userId="57266d67-1d41-4103-859a-8797e8098ce0" providerId="ADAL" clId="{34E63369-D433-E049-A30B-342D88E78E36}" dt="2022-07-29T00:12:05.500" v="2293" actId="14100"/>
          <ac:spMkLst>
            <pc:docMk/>
            <pc:sldMk cId="2897839631" sldId="383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23:48:40.651" v="1410" actId="20577"/>
          <ac:spMkLst>
            <pc:docMk/>
            <pc:sldMk cId="2897839631" sldId="383"/>
            <ac:spMk id="4505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9T00:10:46.730" v="2288" actId="1076"/>
          <ac:spMkLst>
            <pc:docMk/>
            <pc:sldMk cId="2897839631" sldId="383"/>
            <ac:spMk id="45060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34E63369-D433-E049-A30B-342D88E78E36}" dt="2022-07-29T00:14:48.900" v="2442" actId="2696"/>
        <pc:sldMkLst>
          <pc:docMk/>
          <pc:sldMk cId="880539803" sldId="384"/>
        </pc:sldMkLst>
        <pc:spChg chg="add del mod">
          <ac:chgData name="Arthur Liu" userId="57266d67-1d41-4103-859a-8797e8098ce0" providerId="ADAL" clId="{34E63369-D433-E049-A30B-342D88E78E36}" dt="2022-07-29T00:11:36.605" v="2292" actId="478"/>
          <ac:spMkLst>
            <pc:docMk/>
            <pc:sldMk cId="880539803" sldId="384"/>
            <ac:spMk id="2" creationId="{3B9C77CA-0E90-F24C-AC9B-384CA008B48F}"/>
          </ac:spMkLst>
        </pc:spChg>
        <pc:spChg chg="add mod">
          <ac:chgData name="Arthur Liu" userId="57266d67-1d41-4103-859a-8797e8098ce0" providerId="ADAL" clId="{34E63369-D433-E049-A30B-342D88E78E36}" dt="2022-07-28T23:54:26.840" v="2104" actId="20577"/>
          <ac:spMkLst>
            <pc:docMk/>
            <pc:sldMk cId="880539803" sldId="384"/>
            <ac:spMk id="3" creationId="{85E84909-E0AB-AF40-B1F3-595CC96A1A55}"/>
          </ac:spMkLst>
        </pc:spChg>
        <pc:spChg chg="mod">
          <ac:chgData name="Arthur Liu" userId="57266d67-1d41-4103-859a-8797e8098ce0" providerId="ADAL" clId="{34E63369-D433-E049-A30B-342D88E78E36}" dt="2022-07-28T23:51:54.431" v="1957" actId="20577"/>
          <ac:spMkLst>
            <pc:docMk/>
            <pc:sldMk cId="880539803" sldId="384"/>
            <ac:spMk id="8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23:54:20.137" v="2102" actId="20577"/>
          <ac:spMkLst>
            <pc:docMk/>
            <pc:sldMk cId="880539803" sldId="384"/>
            <ac:spMk id="9" creationId="{B8B2FD5D-EA99-5F4A-A691-8DA6730ECEAE}"/>
          </ac:spMkLst>
        </pc:spChg>
        <pc:spChg chg="mod">
          <ac:chgData name="Arthur Liu" userId="57266d67-1d41-4103-859a-8797e8098ce0" providerId="ADAL" clId="{34E63369-D433-E049-A30B-342D88E78E36}" dt="2022-07-29T00:11:28.177" v="2289" actId="1076"/>
          <ac:spMkLst>
            <pc:docMk/>
            <pc:sldMk cId="880539803" sldId="384"/>
            <ac:spMk id="45060" creationId="{00000000-0000-0000-0000-000000000000}"/>
          </ac:spMkLst>
        </pc:spChg>
      </pc:sldChg>
      <pc:sldChg chg="modSp add mod">
        <pc:chgData name="Arthur Liu" userId="57266d67-1d41-4103-859a-8797e8098ce0" providerId="ADAL" clId="{34E63369-D433-E049-A30B-342D88E78E36}" dt="2022-07-29T00:10:28.307" v="2283" actId="20577"/>
        <pc:sldMkLst>
          <pc:docMk/>
          <pc:sldMk cId="3481535452" sldId="385"/>
        </pc:sldMkLst>
        <pc:spChg chg="mod">
          <ac:chgData name="Arthur Liu" userId="57266d67-1d41-4103-859a-8797e8098ce0" providerId="ADAL" clId="{34E63369-D433-E049-A30B-342D88E78E36}" dt="2022-07-29T00:10:28.307" v="2283" actId="20577"/>
          <ac:spMkLst>
            <pc:docMk/>
            <pc:sldMk cId="3481535452" sldId="385"/>
            <ac:spMk id="8" creationId="{00000000-0000-0000-0000-000000000000}"/>
          </ac:spMkLst>
        </pc:spChg>
      </pc:sldChg>
      <pc:sldChg chg="modSp add del mod">
        <pc:chgData name="Arthur Liu" userId="57266d67-1d41-4103-859a-8797e8098ce0" providerId="ADAL" clId="{34E63369-D433-E049-A30B-342D88E78E36}" dt="2022-07-29T00:06:53.790" v="2224" actId="2696"/>
        <pc:sldMkLst>
          <pc:docMk/>
          <pc:sldMk cId="4205899112" sldId="385"/>
        </pc:sldMkLst>
        <pc:spChg chg="mod">
          <ac:chgData name="Arthur Liu" userId="57266d67-1d41-4103-859a-8797e8098ce0" providerId="ADAL" clId="{34E63369-D433-E049-A30B-342D88E78E36}" dt="2022-07-29T00:06:39.803" v="2221" actId="14100"/>
          <ac:spMkLst>
            <pc:docMk/>
            <pc:sldMk cId="4205899112" sldId="385"/>
            <ac:spMk id="8" creationId="{00000000-0000-0000-0000-000000000000}"/>
          </ac:spMkLst>
        </pc:spChg>
      </pc:sldChg>
      <pc:sldChg chg="addSp modSp add mod modAnim">
        <pc:chgData name="Arthur Liu" userId="57266d67-1d41-4103-859a-8797e8098ce0" providerId="ADAL" clId="{34E63369-D433-E049-A30B-342D88E78E36}" dt="2022-07-29T00:15:00.782" v="2446" actId="20577"/>
        <pc:sldMkLst>
          <pc:docMk/>
          <pc:sldMk cId="2710230626" sldId="386"/>
        </pc:sldMkLst>
        <pc:spChg chg="add mod">
          <ac:chgData name="Arthur Liu" userId="57266d67-1d41-4103-859a-8797e8098ce0" providerId="ADAL" clId="{34E63369-D433-E049-A30B-342D88E78E36}" dt="2022-07-29T00:14:44.609" v="2441" actId="1038"/>
          <ac:spMkLst>
            <pc:docMk/>
            <pc:sldMk cId="2710230626" sldId="386"/>
            <ac:spMk id="7" creationId="{8819D607-77D4-944C-844A-A3AB562BD9A2}"/>
          </ac:spMkLst>
        </pc:spChg>
        <pc:spChg chg="mod">
          <ac:chgData name="Arthur Liu" userId="57266d67-1d41-4103-859a-8797e8098ce0" providerId="ADAL" clId="{34E63369-D433-E049-A30B-342D88E78E36}" dt="2022-07-29T00:15:00.268" v="2445" actId="20577"/>
          <ac:spMkLst>
            <pc:docMk/>
            <pc:sldMk cId="2710230626" sldId="386"/>
            <ac:spMk id="8" creationId="{00000000-0000-0000-0000-000000000000}"/>
          </ac:spMkLst>
        </pc:spChg>
      </pc:sldChg>
      <pc:sldChg chg="addSp modSp add">
        <pc:chgData name="Arthur Liu" userId="57266d67-1d41-4103-859a-8797e8098ce0" providerId="ADAL" clId="{34E63369-D433-E049-A30B-342D88E78E36}" dt="2022-07-29T00:39:00.483" v="2539"/>
        <pc:sldMkLst>
          <pc:docMk/>
          <pc:sldMk cId="1621381959" sldId="387"/>
        </pc:sldMkLst>
        <pc:spChg chg="mod">
          <ac:chgData name="Arthur Liu" userId="57266d67-1d41-4103-859a-8797e8098ce0" providerId="ADAL" clId="{34E63369-D433-E049-A30B-342D88E78E36}" dt="2022-07-29T00:18:54.689" v="2485" actId="5793"/>
          <ac:spMkLst>
            <pc:docMk/>
            <pc:sldMk cId="1621381959" sldId="387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621381959" sldId="387"/>
            <ac:spMk id="4" creationId="{2EAEF0E2-F7AE-8341-A3CB-08552CAD3579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1621381959" sldId="387"/>
            <ac:spMk id="5" creationId="{DD45ABB5-6ED7-974B-9A81-AF93A841EB42}"/>
          </ac:spMkLst>
        </pc:spChg>
      </pc:sldChg>
      <pc:sldChg chg="addSp modSp add mod ord modAnim">
        <pc:chgData name="Arthur Liu" userId="57266d67-1d41-4103-859a-8797e8098ce0" providerId="ADAL" clId="{34E63369-D433-E049-A30B-342D88E78E36}" dt="2022-07-29T00:39:00.483" v="2539"/>
        <pc:sldMkLst>
          <pc:docMk/>
          <pc:sldMk cId="3967472875" sldId="388"/>
        </pc:sldMkLst>
        <pc:spChg chg="mod">
          <ac:chgData name="Arthur Liu" userId="57266d67-1d41-4103-859a-8797e8098ce0" providerId="ADAL" clId="{34E63369-D433-E049-A30B-342D88E78E36}" dt="2022-07-29T00:22:24.533" v="2538" actId="113"/>
          <ac:spMkLst>
            <pc:docMk/>
            <pc:sldMk cId="3967472875" sldId="388"/>
            <ac:spMk id="3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967472875" sldId="388"/>
            <ac:spMk id="4" creationId="{15F816BB-E92C-B443-A595-DE17A6A653AF}"/>
          </ac:spMkLst>
        </pc:spChg>
        <pc:spChg chg="add mod">
          <ac:chgData name="Arthur Liu" userId="57266d67-1d41-4103-859a-8797e8098ce0" providerId="ADAL" clId="{34E63369-D433-E049-A30B-342D88E78E36}" dt="2022-07-29T00:39:00.483" v="2539"/>
          <ac:spMkLst>
            <pc:docMk/>
            <pc:sldMk cId="3967472875" sldId="388"/>
            <ac:spMk id="5" creationId="{F100333D-6B6F-DD42-BD67-00DC4BE8DCCB}"/>
          </ac:spMkLst>
        </pc:s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1441630496" sldId="517"/>
        </pc:sldMkLst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2397375072" sldId="518"/>
        </pc:sldMkLst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  <pc:sldChg chg="add del modTransition">
        <pc:chgData name="Arthur Liu" userId="57266d67-1d41-4103-859a-8797e8098ce0" providerId="ADAL" clId="{0810FF67-0BBF-A940-8810-4BAB564814B2}" dt="2022-07-20T02:54:18.348" v="39" actId="2696"/>
        <pc:sldMkLst>
          <pc:docMk/>
          <pc:sldMk cId="0" sldId="327"/>
        </pc:sldMkLst>
      </pc:sldChg>
      <pc:sldChg chg="addSp delSp 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3"/>
        </pc:sldMkLst>
        <pc:spChg chg="add mod">
          <ac:chgData name="Arthur Liu" userId="57266d67-1d41-4103-859a-8797e8098ce0" providerId="ADAL" clId="{0810FF67-0BBF-A940-8810-4BAB564814B2}" dt="2022-07-20T02:56:47.300" v="56"/>
          <ac:spMkLst>
            <pc:docMk/>
            <pc:sldMk cId="0" sldId="333"/>
            <ac:spMk id="8" creationId="{7A236404-DCF2-3B48-BF38-888D02ECE0F2}"/>
          </ac:spMkLst>
        </pc:spChg>
        <pc:spChg chg="del mod">
          <ac:chgData name="Arthur Liu" userId="57266d67-1d41-4103-859a-8797e8098ce0" providerId="ADAL" clId="{0810FF67-0BBF-A940-8810-4BAB564814B2}" dt="2022-07-20T02:56:47.008" v="55" actId="478"/>
          <ac:spMkLst>
            <pc:docMk/>
            <pc:sldMk cId="0" sldId="333"/>
            <ac:spMk id="9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4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7"/>
        </pc:sldMkLst>
        <pc:spChg chg="mod">
          <ac:chgData name="Arthur Liu" userId="57266d67-1d41-4103-859a-8797e8098ce0" providerId="ADAL" clId="{0810FF67-0BBF-A940-8810-4BAB564814B2}" dt="2022-07-20T05:34:16.816" v="607" actId="20577"/>
          <ac:spMkLst>
            <pc:docMk/>
            <pc:sldMk cId="0" sldId="337"/>
            <ac:spMk id="3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8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3"/>
        </pc:sldMkLst>
        <pc:spChg chg="mod">
          <ac:chgData name="Arthur Liu" userId="57266d67-1d41-4103-859a-8797e8098ce0" providerId="ADAL" clId="{0810FF67-0BBF-A940-8810-4BAB564814B2}" dt="2022-07-20T04:34:49.451" v="118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1194596763" sldId="350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612359887" sldId="357"/>
        </pc:sldMkLst>
        <pc:spChg chg="mod">
          <ac:chgData name="Arthur Liu" userId="57266d67-1d41-4103-859a-8797e8098ce0" providerId="ADAL" clId="{0810FF67-0BBF-A940-8810-4BAB564814B2}" dt="2022-07-20T04:37:48.581" v="140" actId="255"/>
          <ac:spMkLst>
            <pc:docMk/>
            <pc:sldMk cId="612359887" sldId="357"/>
            <ac:spMk id="3" creationId="{00000000-0000-0000-0000-000000000000}"/>
          </ac:spMkLst>
        </pc:spChg>
      </pc:sldChg>
    </pc:docChg>
  </pc:docChgLst>
  <pc:docChgLst>
    <pc:chgData name="Arthur Liu" userId="57266d67-1d41-4103-859a-8797e8098ce0" providerId="ADAL" clId="{15D06B18-61CE-4DDB-B9CD-D58AA2D79E0B}"/>
    <pc:docChg chg="modSld">
      <pc:chgData name="Arthur Liu" userId="57266d67-1d41-4103-859a-8797e8098ce0" providerId="ADAL" clId="{15D06B18-61CE-4DDB-B9CD-D58AA2D79E0B}" dt="2022-07-27T17:37:04.651" v="1"/>
      <pc:docMkLst>
        <pc:docMk/>
      </pc:docMkLst>
      <pc:sldChg chg="addSp">
        <pc:chgData name="Arthur Liu" userId="57266d67-1d41-4103-859a-8797e8098ce0" providerId="ADAL" clId="{15D06B18-61CE-4DDB-B9CD-D58AA2D79E0B}" dt="2022-07-27T17:35:10.235" v="0"/>
        <pc:sldMkLst>
          <pc:docMk/>
          <pc:sldMk cId="2074353822" sldId="278"/>
        </pc:sldMkLst>
        <pc:inkChg chg="add">
          <ac:chgData name="Arthur Liu" userId="57266d67-1d41-4103-859a-8797e8098ce0" providerId="ADAL" clId="{15D06B18-61CE-4DDB-B9CD-D58AA2D79E0B}" dt="2022-07-27T17:35:10.235" v="0"/>
          <ac:inkMkLst>
            <pc:docMk/>
            <pc:sldMk cId="2074353822" sldId="278"/>
            <ac:inkMk id="5" creationId="{2378C40B-3513-48F0-B982-CDBB9E863E70}"/>
          </ac:inkMkLst>
        </pc:inkChg>
      </pc:sldChg>
      <pc:sldChg chg="addSp">
        <pc:chgData name="Arthur Liu" userId="57266d67-1d41-4103-859a-8797e8098ce0" providerId="ADAL" clId="{15D06B18-61CE-4DDB-B9CD-D58AA2D79E0B}" dt="2022-07-27T17:35:10.235" v="0"/>
        <pc:sldMkLst>
          <pc:docMk/>
          <pc:sldMk cId="0" sldId="327"/>
        </pc:sldMkLst>
        <pc:inkChg chg="add">
          <ac:chgData name="Arthur Liu" userId="57266d67-1d41-4103-859a-8797e8098ce0" providerId="ADAL" clId="{15D06B18-61CE-4DDB-B9CD-D58AA2D79E0B}" dt="2022-07-27T17:35:10.235" v="0"/>
          <ac:inkMkLst>
            <pc:docMk/>
            <pc:sldMk cId="0" sldId="327"/>
            <ac:inkMk id="4" creationId="{52DD0670-8472-49E2-8FF3-A83126A7D477}"/>
          </ac:inkMkLst>
        </pc:inkChg>
      </pc:sldChg>
      <pc:sldChg chg="addSp">
        <pc:chgData name="Arthur Liu" userId="57266d67-1d41-4103-859a-8797e8098ce0" providerId="ADAL" clId="{15D06B18-61CE-4DDB-B9CD-D58AA2D79E0B}" dt="2022-07-27T17:35:10.235" v="0"/>
        <pc:sldMkLst>
          <pc:docMk/>
          <pc:sldMk cId="0" sldId="328"/>
        </pc:sldMkLst>
        <pc:inkChg chg="add">
          <ac:chgData name="Arthur Liu" userId="57266d67-1d41-4103-859a-8797e8098ce0" providerId="ADAL" clId="{15D06B18-61CE-4DDB-B9CD-D58AA2D79E0B}" dt="2022-07-27T17:35:10.235" v="0"/>
          <ac:inkMkLst>
            <pc:docMk/>
            <pc:sldMk cId="0" sldId="328"/>
            <ac:inkMk id="4" creationId="{2F678C93-BB13-4A50-97B6-2496F7D5C975}"/>
          </ac:inkMkLst>
        </pc:inkChg>
      </pc:sldChg>
      <pc:sldChg chg="addSp">
        <pc:chgData name="Arthur Liu" userId="57266d67-1d41-4103-859a-8797e8098ce0" providerId="ADAL" clId="{15D06B18-61CE-4DDB-B9CD-D58AA2D79E0B}" dt="2022-07-27T17:37:04.651" v="1"/>
        <pc:sldMkLst>
          <pc:docMk/>
          <pc:sldMk cId="3731267315" sldId="349"/>
        </pc:sldMkLst>
        <pc:inkChg chg="add">
          <ac:chgData name="Arthur Liu" userId="57266d67-1d41-4103-859a-8797e8098ce0" providerId="ADAL" clId="{15D06B18-61CE-4DDB-B9CD-D58AA2D79E0B}" dt="2022-07-27T17:37:04.651" v="1"/>
          <ac:inkMkLst>
            <pc:docMk/>
            <pc:sldMk cId="3731267315" sldId="349"/>
            <ac:inkMk id="4" creationId="{2B12ECD6-F6FC-4C05-BF61-48864E7CE474}"/>
          </ac:inkMkLst>
        </pc:inkChg>
      </pc:sldChg>
      <pc:sldChg chg="addSp">
        <pc:chgData name="Arthur Liu" userId="57266d67-1d41-4103-859a-8797e8098ce0" providerId="ADAL" clId="{15D06B18-61CE-4DDB-B9CD-D58AA2D79E0B}" dt="2022-07-27T17:35:10.235" v="0"/>
        <pc:sldMkLst>
          <pc:docMk/>
          <pc:sldMk cId="3197555114" sldId="372"/>
        </pc:sldMkLst>
        <pc:inkChg chg="add">
          <ac:chgData name="Arthur Liu" userId="57266d67-1d41-4103-859a-8797e8098ce0" providerId="ADAL" clId="{15D06B18-61CE-4DDB-B9CD-D58AA2D79E0B}" dt="2022-07-27T17:35:10.235" v="0"/>
          <ac:inkMkLst>
            <pc:docMk/>
            <pc:sldMk cId="3197555114" sldId="372"/>
            <ac:inkMk id="5" creationId="{1B269A5B-24CA-4DB3-AD12-491AA6F80F58}"/>
          </ac:inkMkLst>
        </pc:inkChg>
      </pc:sldChg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4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7"/>
        </pc:sldMkLst>
        <pc:spChg chg="mod">
          <ac:chgData name="Arthur Liu" userId="57266d67-1d41-4103-859a-8797e8098ce0" providerId="ADAL" clId="{988FC269-EDA9-CD45-8B5E-027F60D40B39}" dt="2022-07-13T21:29:06.772" v="3494" actId="27636"/>
          <ac:spMkLst>
            <pc:docMk/>
            <pc:sldMk cId="0" sldId="337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8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3"/>
        </pc:sldMkLst>
        <pc:spChg chg="mod">
          <ac:chgData name="Arthur Liu" userId="57266d67-1d41-4103-859a-8797e8098ce0" providerId="ADAL" clId="{988FC269-EDA9-CD45-8B5E-027F60D40B39}" dt="2022-07-13T21:29:06.877" v="3500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194596763" sldId="350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612359887" sldId="357"/>
        </pc:sldMkLst>
        <pc:spChg chg="mod">
          <ac:chgData name="Arthur Liu" userId="57266d67-1d41-4103-859a-8797e8098ce0" providerId="ADAL" clId="{988FC269-EDA9-CD45-8B5E-027F60D40B39}" dt="2022-07-13T21:29:06.907" v="3501" actId="27636"/>
          <ac:spMkLst>
            <pc:docMk/>
            <pc:sldMk cId="612359887" sldId="357"/>
            <ac:spMk id="3" creationId="{00000000-0000-0000-0000-000000000000}"/>
          </ac:spMkLst>
        </pc:spChg>
      </pc:sldChg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  <pc:sldChg chg="addSp delSp modSp add del mod modTransition">
        <pc:chgData name="Arthur Liu" userId="57266d67-1d41-4103-859a-8797e8098ce0" providerId="ADAL" clId="{E900D44F-5D69-5640-9385-4F41FC6AEA46}" dt="2022-07-22T07:17:06.734" v="4104" actId="20577"/>
        <pc:sldMkLst>
          <pc:docMk/>
          <pc:sldMk cId="300595869" sldId="285"/>
        </pc:sldMkLst>
        <pc:spChg chg="mod">
          <ac:chgData name="Arthur Liu" userId="57266d67-1d41-4103-859a-8797e8098ce0" providerId="ADAL" clId="{E900D44F-5D69-5640-9385-4F41FC6AEA46}" dt="2022-07-22T07:17:06.734" v="4104" actId="20577"/>
          <ac:spMkLst>
            <pc:docMk/>
            <pc:sldMk cId="300595869" sldId="285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00595869" sldId="285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00595869" sldId="285"/>
            <ac:spMk id="6" creationId="{53A371EE-A0D7-3C46-84B1-32D946AF856E}"/>
          </ac:spMkLst>
        </pc:spChg>
      </pc:sldChg>
      <pc:sldChg chg="addSp delSp modSp add del mod modTransition modShow">
        <pc:chgData name="Arthur Liu" userId="57266d67-1d41-4103-859a-8797e8098ce0" providerId="ADAL" clId="{E900D44F-5D69-5640-9385-4F41FC6AEA46}" dt="2022-07-22T06:41:36.189" v="3944" actId="2711"/>
        <pc:sldMkLst>
          <pc:docMk/>
          <pc:sldMk cId="0" sldId="327"/>
        </pc:sldMkLst>
        <pc:spChg chg="mod">
          <ac:chgData name="Arthur Liu" userId="57266d67-1d41-4103-859a-8797e8098ce0" providerId="ADAL" clId="{E900D44F-5D69-5640-9385-4F41FC6AEA46}" dt="2022-07-22T06:41:36.189" v="3944" actId="2711"/>
          <ac:spMkLst>
            <pc:docMk/>
            <pc:sldMk cId="0" sldId="327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7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7"/>
            <ac:spMk id="6" creationId="{A33BEA41-0EC9-BA4D-A5AD-3F94007C43FF}"/>
          </ac:spMkLst>
        </pc:spChg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8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4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1194596763" sldId="350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612359887" sldId="357"/>
        </pc:sldMkLst>
      </pc:sldChg>
      <pc:sldChg chg="addSp delSp modSp add mod">
        <pc:chgData name="Arthur Liu" userId="57266d67-1d41-4103-859a-8797e8098ce0" providerId="ADAL" clId="{E900D44F-5D69-5640-9385-4F41FC6AEA46}" dt="2022-07-22T06:29:56.405" v="3676"/>
        <pc:sldMkLst>
          <pc:docMk/>
          <pc:sldMk cId="1441630496" sldId="517"/>
        </pc:sldMkLst>
        <pc:spChg chg="mod">
          <ac:chgData name="Arthur Liu" userId="57266d67-1d41-4103-859a-8797e8098ce0" providerId="ADAL" clId="{E900D44F-5D69-5640-9385-4F41FC6AEA46}" dt="2022-07-21T21:21:21.899" v="259" actId="14100"/>
          <ac:spMkLst>
            <pc:docMk/>
            <pc:sldMk cId="1441630496" sldId="517"/>
            <ac:spMk id="3" creationId="{710F52E7-EC51-FD4F-BF80-2A67A42D0049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441630496" sldId="517"/>
            <ac:spMk id="5" creationId="{F1DEACB7-486C-C040-B7E8-A585A937B89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441630496" sldId="517"/>
            <ac:spMk id="6" creationId="{DA42C4DF-43A6-6D4F-8E21-82675568DF82}"/>
          </ac:spMkLst>
        </pc:spChg>
        <pc:spChg chg="mod">
          <ac:chgData name="Arthur Liu" userId="57266d67-1d41-4103-859a-8797e8098ce0" providerId="ADAL" clId="{E900D44F-5D69-5640-9385-4F41FC6AEA46}" dt="2022-07-21T21:22:18.522" v="429" actId="20577"/>
          <ac:spMkLst>
            <pc:docMk/>
            <pc:sldMk cId="1441630496" sldId="517"/>
            <ac:spMk id="10" creationId="{419B8E3C-9771-4FC0-84A5-26AF5D74D4FA}"/>
          </ac:spMkLst>
        </pc:spChg>
        <pc:spChg chg="del">
          <ac:chgData name="Arthur Liu" userId="57266d67-1d41-4103-859a-8797e8098ce0" providerId="ADAL" clId="{E900D44F-5D69-5640-9385-4F41FC6AEA46}" dt="2022-07-21T21:21:24.477" v="260" actId="478"/>
          <ac:spMkLst>
            <pc:docMk/>
            <pc:sldMk cId="1441630496" sldId="517"/>
            <ac:spMk id="11" creationId="{DEED56C9-A318-4BA2-8BAC-E99F365D2627}"/>
          </ac:spMkLst>
        </pc:spChg>
        <pc:inkChg chg="del">
          <ac:chgData name="Arthur Liu" userId="57266d67-1d41-4103-859a-8797e8098ce0" providerId="ADAL" clId="{E900D44F-5D69-5640-9385-4F41FC6AEA46}" dt="2022-07-21T21:20:55.442" v="256" actId="478"/>
          <ac:inkMkLst>
            <pc:docMk/>
            <pc:sldMk cId="1441630496" sldId="517"/>
            <ac:inkMk id="2" creationId="{2A0ED414-17D2-408F-B07B-CC93328B28F2}"/>
          </ac:inkMkLst>
        </pc:inkChg>
      </pc:sldChg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7"/>
            <ac:inkMk id="2" creationId="{4683E94B-D197-4394-86B5-E8BE10172566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8"/>
            <ac:inkMk id="2" creationId="{7079447C-D9D1-42BF-B543-3A0C8D5F0B5E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1194596763" sldId="35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1194596763" sldId="350"/>
            <ac:inkMk id="2" creationId="{8EF0553A-107E-480A-908F-643D1E01DEDC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612359887" sldId="35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612359887" sldId="357"/>
            <ac:inkMk id="2" creationId="{FA80E674-8042-4D7B-B2CE-BB63FC526BE2}"/>
          </ac:inkMkLst>
        </pc:ink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7/28/22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10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FD0A7-346C-4181-AB20-8F00AA7D48F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FD0A7-346C-4181-AB20-8F00AA7D48FF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6E21F-C3BB-4CCB-8D6E-C176D524242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T(1) = O(1)</a:t>
            </a:r>
          </a:p>
          <a:p>
            <a:pPr eaLnBrk="1" hangingPunct="1"/>
            <a:r>
              <a:rPr lang="en-US" dirty="0">
                <a:latin typeface="Arial" charset="0"/>
              </a:rPr>
              <a:t>T(n) = 2 T(n/2) + O(n)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803E-9D61-47B4-9699-B40B81BCABC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F4364-AB04-453E-AAFB-103A8F70940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Work: Unchanged</a:t>
            </a:r>
          </a:p>
          <a:p>
            <a:pPr eaLnBrk="1" hangingPunct="1"/>
            <a:r>
              <a:rPr lang="en-US" dirty="0">
                <a:latin typeface="Arial" charset="0"/>
              </a:rPr>
              <a:t>Span: T(1) = O(1)</a:t>
            </a:r>
          </a:p>
          <a:p>
            <a:pPr eaLnBrk="1" hangingPunct="1"/>
            <a:r>
              <a:rPr lang="en-US" dirty="0">
                <a:latin typeface="Arial" charset="0"/>
              </a:rPr>
              <a:t>T(n) = T(n/2) + O(n)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T(n) = O(n)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803E-9D61-47B4-9699-B40B81BCABC6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Work: Unchanged</a:t>
            </a:r>
          </a:p>
          <a:p>
            <a:pPr eaLnBrk="1" hangingPunct="1"/>
            <a:r>
              <a:rPr lang="en-US" dirty="0">
                <a:latin typeface="Arial" charset="0"/>
              </a:rPr>
              <a:t>Span: T(1) = O(1)</a:t>
            </a:r>
          </a:p>
          <a:p>
            <a:pPr eaLnBrk="1" hangingPunct="1"/>
            <a:r>
              <a:rPr lang="en-US" dirty="0">
                <a:latin typeface="Arial" charset="0"/>
              </a:rPr>
              <a:t>T(n) = T(n/2) + O(n)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T(n) = O(n)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803E-9D61-47B4-9699-B40B81BCABC6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1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Work: more logic for partitioning than before, but still O(n) for partition so overall work is still going to be the same as before. Same recurrence, </a:t>
            </a:r>
            <a:r>
              <a:rPr lang="en-US" dirty="0" err="1">
                <a:latin typeface="Arial" charset="0"/>
              </a:rPr>
              <a:t>nlogn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</a:rPr>
              <a:t>Span:</a:t>
            </a:r>
          </a:p>
          <a:p>
            <a:pPr eaLnBrk="1" hangingPunct="1"/>
            <a:r>
              <a:rPr lang="en-US" dirty="0">
                <a:latin typeface="Arial" charset="0"/>
              </a:rPr>
              <a:t>T(1) = O(1)</a:t>
            </a:r>
          </a:p>
          <a:p>
            <a:pPr eaLnBrk="1" hangingPunct="1"/>
            <a:r>
              <a:rPr lang="en-US" dirty="0">
                <a:latin typeface="Arial" charset="0"/>
              </a:rPr>
              <a:t>T(n) = T(n/2) + O(</a:t>
            </a:r>
            <a:r>
              <a:rPr lang="en-US" b="1" u="sng" dirty="0">
                <a:latin typeface="Arial" charset="0"/>
              </a:rPr>
              <a:t>log(</a:t>
            </a:r>
            <a:r>
              <a:rPr lang="en-US" dirty="0">
                <a:latin typeface="Arial" charset="0"/>
              </a:rPr>
              <a:t>n)) because the partition step has a span of </a:t>
            </a:r>
            <a:r>
              <a:rPr lang="en-US" dirty="0" err="1">
                <a:latin typeface="Arial" charset="0"/>
              </a:rPr>
              <a:t>logn</a:t>
            </a:r>
            <a:r>
              <a:rPr lang="en-US" dirty="0">
                <a:latin typeface="Arial" charset="0"/>
              </a:rPr>
              <a:t> with infinite processors.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T(n) = log^2(n)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803E-9D61-47B4-9699-B40B81BCABC6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Work: more logic for partitioning than before, but still O(n) for partition so overall work is still going to be the same as before. Same recurrence, </a:t>
            </a:r>
            <a:r>
              <a:rPr lang="en-US" dirty="0" err="1">
                <a:latin typeface="Arial" charset="0"/>
              </a:rPr>
              <a:t>nlogn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</a:rPr>
              <a:t>Span:</a:t>
            </a:r>
          </a:p>
          <a:p>
            <a:pPr eaLnBrk="1" hangingPunct="1"/>
            <a:r>
              <a:rPr lang="en-US" dirty="0">
                <a:latin typeface="Arial" charset="0"/>
              </a:rPr>
              <a:t>T(1) = O(1)</a:t>
            </a:r>
          </a:p>
          <a:p>
            <a:pPr eaLnBrk="1" hangingPunct="1"/>
            <a:r>
              <a:rPr lang="en-US" dirty="0">
                <a:latin typeface="Arial" charset="0"/>
              </a:rPr>
              <a:t>T(n) = T(n/2) + O(</a:t>
            </a:r>
            <a:r>
              <a:rPr lang="en-US" b="1" u="sng" dirty="0">
                <a:latin typeface="Arial" charset="0"/>
              </a:rPr>
              <a:t>log(</a:t>
            </a:r>
            <a:r>
              <a:rPr lang="en-US" dirty="0">
                <a:latin typeface="Arial" charset="0"/>
              </a:rPr>
              <a:t>n)) because the partition step has a span of </a:t>
            </a:r>
            <a:r>
              <a:rPr lang="en-US" dirty="0" err="1">
                <a:latin typeface="Arial" charset="0"/>
              </a:rPr>
              <a:t>logn</a:t>
            </a:r>
            <a:r>
              <a:rPr lang="en-US" dirty="0">
                <a:latin typeface="Arial" charset="0"/>
              </a:rPr>
              <a:t> with infinite processors.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T(n) = log^2(n)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803E-9D61-47B4-9699-B40B81BCABC6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3059F-AD7D-4079-BB51-093B10A9461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CC677-33E9-4EE5-A583-2D5ADC7D3FA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A15D3-9C40-4B19-B203-1E9A0072130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05F71-4D7D-4DD3-8D08-4A74D829E59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FD0A7-346C-4181-AB20-8F00AA7D48F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Q to class: Is this a map or a reduction? </a:t>
            </a:r>
          </a:p>
          <a:p>
            <a:r>
              <a:rPr lang="en-US" dirty="0">
                <a:latin typeface="Arial" charset="0"/>
              </a:rPr>
              <a:t>A: a map,</a:t>
            </a:r>
            <a:r>
              <a:rPr lang="en-US" baseline="0" dirty="0">
                <a:latin typeface="Arial" charset="0"/>
              </a:rPr>
              <a:t> the f values at the leaves just assign into the output array.  No single value is returned.</a:t>
            </a:r>
            <a:endParaRPr lang="en-US" dirty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927BC-D5F9-4A73-A887-98A4D5A6B70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70.xml"/><Relationship Id="rId21" Type="http://schemas.openxmlformats.org/officeDocument/2006/relationships/tags" Target="../tags/tag165.xml"/><Relationship Id="rId42" Type="http://schemas.openxmlformats.org/officeDocument/2006/relationships/tags" Target="../tags/tag186.xml"/><Relationship Id="rId47" Type="http://schemas.openxmlformats.org/officeDocument/2006/relationships/tags" Target="../tags/tag191.xml"/><Relationship Id="rId63" Type="http://schemas.openxmlformats.org/officeDocument/2006/relationships/tags" Target="../tags/tag207.xml"/><Relationship Id="rId68" Type="http://schemas.openxmlformats.org/officeDocument/2006/relationships/tags" Target="../tags/tag212.xml"/><Relationship Id="rId16" Type="http://schemas.openxmlformats.org/officeDocument/2006/relationships/tags" Target="../tags/tag160.xml"/><Relationship Id="rId11" Type="http://schemas.openxmlformats.org/officeDocument/2006/relationships/tags" Target="../tags/tag155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53" Type="http://schemas.openxmlformats.org/officeDocument/2006/relationships/tags" Target="../tags/tag197.xml"/><Relationship Id="rId58" Type="http://schemas.openxmlformats.org/officeDocument/2006/relationships/tags" Target="../tags/tag202.xml"/><Relationship Id="rId74" Type="http://schemas.openxmlformats.org/officeDocument/2006/relationships/tags" Target="../tags/tag218.xml"/><Relationship Id="rId79" Type="http://schemas.openxmlformats.org/officeDocument/2006/relationships/tags" Target="../tags/tag223.xml"/><Relationship Id="rId5" Type="http://schemas.openxmlformats.org/officeDocument/2006/relationships/tags" Target="../tags/tag149.xml"/><Relationship Id="rId61" Type="http://schemas.openxmlformats.org/officeDocument/2006/relationships/tags" Target="../tags/tag205.xml"/><Relationship Id="rId19" Type="http://schemas.openxmlformats.org/officeDocument/2006/relationships/tags" Target="../tags/tag16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tags" Target="../tags/tag187.xml"/><Relationship Id="rId48" Type="http://schemas.openxmlformats.org/officeDocument/2006/relationships/tags" Target="../tags/tag192.xml"/><Relationship Id="rId56" Type="http://schemas.openxmlformats.org/officeDocument/2006/relationships/tags" Target="../tags/tag200.xml"/><Relationship Id="rId64" Type="http://schemas.openxmlformats.org/officeDocument/2006/relationships/tags" Target="../tags/tag208.xml"/><Relationship Id="rId69" Type="http://schemas.openxmlformats.org/officeDocument/2006/relationships/tags" Target="../tags/tag213.xml"/><Relationship Id="rId77" Type="http://schemas.openxmlformats.org/officeDocument/2006/relationships/tags" Target="../tags/tag221.xml"/><Relationship Id="rId8" Type="http://schemas.openxmlformats.org/officeDocument/2006/relationships/tags" Target="../tags/tag152.xml"/><Relationship Id="rId51" Type="http://schemas.openxmlformats.org/officeDocument/2006/relationships/tags" Target="../tags/tag195.xml"/><Relationship Id="rId72" Type="http://schemas.openxmlformats.org/officeDocument/2006/relationships/tags" Target="../tags/tag216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tags" Target="../tags/tag190.xml"/><Relationship Id="rId59" Type="http://schemas.openxmlformats.org/officeDocument/2006/relationships/tags" Target="../tags/tag203.xml"/><Relationship Id="rId67" Type="http://schemas.openxmlformats.org/officeDocument/2006/relationships/tags" Target="../tags/tag211.xml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tags" Target="../tags/tag198.xml"/><Relationship Id="rId62" Type="http://schemas.openxmlformats.org/officeDocument/2006/relationships/tags" Target="../tags/tag206.xml"/><Relationship Id="rId70" Type="http://schemas.openxmlformats.org/officeDocument/2006/relationships/tags" Target="../tags/tag214.xml"/><Relationship Id="rId75" Type="http://schemas.openxmlformats.org/officeDocument/2006/relationships/tags" Target="../tags/tag219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tags" Target="../tags/tag193.xml"/><Relationship Id="rId57" Type="http://schemas.openxmlformats.org/officeDocument/2006/relationships/tags" Target="../tags/tag201.xml"/><Relationship Id="rId10" Type="http://schemas.openxmlformats.org/officeDocument/2006/relationships/tags" Target="../tags/tag154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52" Type="http://schemas.openxmlformats.org/officeDocument/2006/relationships/tags" Target="../tags/tag196.xml"/><Relationship Id="rId60" Type="http://schemas.openxmlformats.org/officeDocument/2006/relationships/tags" Target="../tags/tag204.xml"/><Relationship Id="rId65" Type="http://schemas.openxmlformats.org/officeDocument/2006/relationships/tags" Target="../tags/tag209.xml"/><Relationship Id="rId73" Type="http://schemas.openxmlformats.org/officeDocument/2006/relationships/tags" Target="../tags/tag217.xml"/><Relationship Id="rId78" Type="http://schemas.openxmlformats.org/officeDocument/2006/relationships/tags" Target="../tags/tag222.xml"/><Relationship Id="rId81" Type="http://schemas.openxmlformats.org/officeDocument/2006/relationships/notesSlide" Target="../notesSlides/notesSlide9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9" Type="http://schemas.openxmlformats.org/officeDocument/2006/relationships/tags" Target="../tags/tag183.xml"/><Relationship Id="rId34" Type="http://schemas.openxmlformats.org/officeDocument/2006/relationships/tags" Target="../tags/tag178.xml"/><Relationship Id="rId50" Type="http://schemas.openxmlformats.org/officeDocument/2006/relationships/tags" Target="../tags/tag194.xml"/><Relationship Id="rId55" Type="http://schemas.openxmlformats.org/officeDocument/2006/relationships/tags" Target="../tags/tag199.xml"/><Relationship Id="rId76" Type="http://schemas.openxmlformats.org/officeDocument/2006/relationships/tags" Target="../tags/tag220.xml"/><Relationship Id="rId7" Type="http://schemas.openxmlformats.org/officeDocument/2006/relationships/tags" Target="../tags/tag151.xml"/><Relationship Id="rId71" Type="http://schemas.openxmlformats.org/officeDocument/2006/relationships/tags" Target="../tags/tag215.xml"/><Relationship Id="rId2" Type="http://schemas.openxmlformats.org/officeDocument/2006/relationships/tags" Target="../tags/tag146.xml"/><Relationship Id="rId29" Type="http://schemas.openxmlformats.org/officeDocument/2006/relationships/tags" Target="../tags/tag173.xml"/><Relationship Id="rId24" Type="http://schemas.openxmlformats.org/officeDocument/2006/relationships/tags" Target="../tags/tag168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66" Type="http://schemas.openxmlformats.org/officeDocument/2006/relationships/tags" Target="../tags/tag2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6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1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21" Type="http://schemas.openxmlformats.org/officeDocument/2006/relationships/tags" Target="../tags/tag275.xml"/><Relationship Id="rId34" Type="http://schemas.openxmlformats.org/officeDocument/2006/relationships/tags" Target="../tags/tag288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notesSlide" Target="../notesSlides/notesSlide22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tags" Target="../tags/tag283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tags" Target="../tags/tag290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Relationship Id="rId8" Type="http://schemas.openxmlformats.org/officeDocument/2006/relationships/tags" Target="../tags/tag262.xml"/><Relationship Id="rId3" Type="http://schemas.openxmlformats.org/officeDocument/2006/relationships/tags" Target="../tags/tag2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6.xml"/><Relationship Id="rId7" Type="http://schemas.openxmlformats.org/officeDocument/2006/relationships/image" Target="../media/image8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6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2" Type="http://schemas.openxmlformats.org/officeDocument/2006/relationships/tags" Target="../tags/tag302.xml"/><Relationship Id="rId16" Type="http://schemas.openxmlformats.org/officeDocument/2006/relationships/notesSlide" Target="../notesSlides/notesSlide2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10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5" Type="http://schemas.openxmlformats.org/officeDocument/2006/relationships/tags" Target="../tags/tag319.xml"/><Relationship Id="rId10" Type="http://schemas.openxmlformats.org/officeDocument/2006/relationships/tags" Target="../tags/tag324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notesSlide" Target="../notesSlides/notesSlide28.xml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2" Type="http://schemas.openxmlformats.org/officeDocument/2006/relationships/tags" Target="../tags/tag341.xml"/><Relationship Id="rId16" Type="http://schemas.openxmlformats.org/officeDocument/2006/relationships/notesSlide" Target="../notesSlides/notesSlide2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349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34" Type="http://schemas.openxmlformats.org/officeDocument/2006/relationships/tags" Target="../tags/tag387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33" Type="http://schemas.openxmlformats.org/officeDocument/2006/relationships/tags" Target="../tags/tag386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29" Type="http://schemas.openxmlformats.org/officeDocument/2006/relationships/tags" Target="../tags/tag382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tags" Target="../tags/tag385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36" Type="http://schemas.openxmlformats.org/officeDocument/2006/relationships/notesSlide" Target="../notesSlides/notesSlide30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tags" Target="../tags/tag384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tags" Target="../tags/tag383.xml"/><Relationship Id="rId35" Type="http://schemas.openxmlformats.org/officeDocument/2006/relationships/slideLayout" Target="../slideLayouts/slideLayout6.xml"/><Relationship Id="rId8" Type="http://schemas.openxmlformats.org/officeDocument/2006/relationships/tags" Target="../tags/tag36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438.xml"/><Relationship Id="rId21" Type="http://schemas.openxmlformats.org/officeDocument/2006/relationships/tags" Target="../tags/tag433.xml"/><Relationship Id="rId42" Type="http://schemas.openxmlformats.org/officeDocument/2006/relationships/tags" Target="../tags/tag454.xml"/><Relationship Id="rId47" Type="http://schemas.openxmlformats.org/officeDocument/2006/relationships/tags" Target="../tags/tag459.xml"/><Relationship Id="rId63" Type="http://schemas.openxmlformats.org/officeDocument/2006/relationships/tags" Target="../tags/tag475.xml"/><Relationship Id="rId68" Type="http://schemas.openxmlformats.org/officeDocument/2006/relationships/tags" Target="../tags/tag480.xml"/><Relationship Id="rId84" Type="http://schemas.openxmlformats.org/officeDocument/2006/relationships/tags" Target="../tags/tag496.xml"/><Relationship Id="rId16" Type="http://schemas.openxmlformats.org/officeDocument/2006/relationships/tags" Target="../tags/tag428.xml"/><Relationship Id="rId11" Type="http://schemas.openxmlformats.org/officeDocument/2006/relationships/tags" Target="../tags/tag423.xml"/><Relationship Id="rId32" Type="http://schemas.openxmlformats.org/officeDocument/2006/relationships/tags" Target="../tags/tag444.xml"/><Relationship Id="rId37" Type="http://schemas.openxmlformats.org/officeDocument/2006/relationships/tags" Target="../tags/tag449.xml"/><Relationship Id="rId53" Type="http://schemas.openxmlformats.org/officeDocument/2006/relationships/tags" Target="../tags/tag465.xml"/><Relationship Id="rId58" Type="http://schemas.openxmlformats.org/officeDocument/2006/relationships/tags" Target="../tags/tag470.xml"/><Relationship Id="rId74" Type="http://schemas.openxmlformats.org/officeDocument/2006/relationships/tags" Target="../tags/tag486.xml"/><Relationship Id="rId79" Type="http://schemas.openxmlformats.org/officeDocument/2006/relationships/tags" Target="../tags/tag491.xml"/><Relationship Id="rId5" Type="http://schemas.openxmlformats.org/officeDocument/2006/relationships/tags" Target="../tags/tag417.xml"/><Relationship Id="rId19" Type="http://schemas.openxmlformats.org/officeDocument/2006/relationships/tags" Target="../tags/tag43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tags" Target="../tags/tag447.xml"/><Relationship Id="rId43" Type="http://schemas.openxmlformats.org/officeDocument/2006/relationships/tags" Target="../tags/tag455.xml"/><Relationship Id="rId48" Type="http://schemas.openxmlformats.org/officeDocument/2006/relationships/tags" Target="../tags/tag460.xml"/><Relationship Id="rId56" Type="http://schemas.openxmlformats.org/officeDocument/2006/relationships/tags" Target="../tags/tag468.xml"/><Relationship Id="rId64" Type="http://schemas.openxmlformats.org/officeDocument/2006/relationships/tags" Target="../tags/tag476.xml"/><Relationship Id="rId69" Type="http://schemas.openxmlformats.org/officeDocument/2006/relationships/tags" Target="../tags/tag481.xml"/><Relationship Id="rId77" Type="http://schemas.openxmlformats.org/officeDocument/2006/relationships/tags" Target="../tags/tag489.xml"/><Relationship Id="rId8" Type="http://schemas.openxmlformats.org/officeDocument/2006/relationships/tags" Target="../tags/tag420.xml"/><Relationship Id="rId51" Type="http://schemas.openxmlformats.org/officeDocument/2006/relationships/tags" Target="../tags/tag463.xml"/><Relationship Id="rId72" Type="http://schemas.openxmlformats.org/officeDocument/2006/relationships/tags" Target="../tags/tag484.xml"/><Relationship Id="rId80" Type="http://schemas.openxmlformats.org/officeDocument/2006/relationships/tags" Target="../tags/tag492.xml"/><Relationship Id="rId85" Type="http://schemas.openxmlformats.org/officeDocument/2006/relationships/tags" Target="../tags/tag497.xml"/><Relationship Id="rId3" Type="http://schemas.openxmlformats.org/officeDocument/2006/relationships/tags" Target="../tags/tag415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tags" Target="../tags/tag445.xml"/><Relationship Id="rId38" Type="http://schemas.openxmlformats.org/officeDocument/2006/relationships/tags" Target="../tags/tag450.xml"/><Relationship Id="rId46" Type="http://schemas.openxmlformats.org/officeDocument/2006/relationships/tags" Target="../tags/tag458.xml"/><Relationship Id="rId59" Type="http://schemas.openxmlformats.org/officeDocument/2006/relationships/tags" Target="../tags/tag471.xml"/><Relationship Id="rId67" Type="http://schemas.openxmlformats.org/officeDocument/2006/relationships/tags" Target="../tags/tag479.xml"/><Relationship Id="rId20" Type="http://schemas.openxmlformats.org/officeDocument/2006/relationships/tags" Target="../tags/tag432.xml"/><Relationship Id="rId41" Type="http://schemas.openxmlformats.org/officeDocument/2006/relationships/tags" Target="../tags/tag453.xml"/><Relationship Id="rId54" Type="http://schemas.openxmlformats.org/officeDocument/2006/relationships/tags" Target="../tags/tag466.xml"/><Relationship Id="rId62" Type="http://schemas.openxmlformats.org/officeDocument/2006/relationships/tags" Target="../tags/tag474.xml"/><Relationship Id="rId70" Type="http://schemas.openxmlformats.org/officeDocument/2006/relationships/tags" Target="../tags/tag482.xml"/><Relationship Id="rId75" Type="http://schemas.openxmlformats.org/officeDocument/2006/relationships/tags" Target="../tags/tag487.xml"/><Relationship Id="rId83" Type="http://schemas.openxmlformats.org/officeDocument/2006/relationships/tags" Target="../tags/tag495.xml"/><Relationship Id="rId88" Type="http://schemas.openxmlformats.org/officeDocument/2006/relationships/notesSlide" Target="../notesSlides/notesSlide32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tags" Target="../tags/tag448.xml"/><Relationship Id="rId49" Type="http://schemas.openxmlformats.org/officeDocument/2006/relationships/tags" Target="../tags/tag461.xml"/><Relationship Id="rId57" Type="http://schemas.openxmlformats.org/officeDocument/2006/relationships/tags" Target="../tags/tag469.xml"/><Relationship Id="rId10" Type="http://schemas.openxmlformats.org/officeDocument/2006/relationships/tags" Target="../tags/tag422.xml"/><Relationship Id="rId31" Type="http://schemas.openxmlformats.org/officeDocument/2006/relationships/tags" Target="../tags/tag443.xml"/><Relationship Id="rId44" Type="http://schemas.openxmlformats.org/officeDocument/2006/relationships/tags" Target="../tags/tag456.xml"/><Relationship Id="rId52" Type="http://schemas.openxmlformats.org/officeDocument/2006/relationships/tags" Target="../tags/tag464.xml"/><Relationship Id="rId60" Type="http://schemas.openxmlformats.org/officeDocument/2006/relationships/tags" Target="../tags/tag472.xml"/><Relationship Id="rId65" Type="http://schemas.openxmlformats.org/officeDocument/2006/relationships/tags" Target="../tags/tag477.xml"/><Relationship Id="rId73" Type="http://schemas.openxmlformats.org/officeDocument/2006/relationships/tags" Target="../tags/tag485.xml"/><Relationship Id="rId78" Type="http://schemas.openxmlformats.org/officeDocument/2006/relationships/tags" Target="../tags/tag490.xml"/><Relationship Id="rId81" Type="http://schemas.openxmlformats.org/officeDocument/2006/relationships/tags" Target="../tags/tag493.xml"/><Relationship Id="rId86" Type="http://schemas.openxmlformats.org/officeDocument/2006/relationships/tags" Target="../tags/tag498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39" Type="http://schemas.openxmlformats.org/officeDocument/2006/relationships/tags" Target="../tags/tag451.xml"/><Relationship Id="rId34" Type="http://schemas.openxmlformats.org/officeDocument/2006/relationships/tags" Target="../tags/tag446.xml"/><Relationship Id="rId50" Type="http://schemas.openxmlformats.org/officeDocument/2006/relationships/tags" Target="../tags/tag462.xml"/><Relationship Id="rId55" Type="http://schemas.openxmlformats.org/officeDocument/2006/relationships/tags" Target="../tags/tag467.xml"/><Relationship Id="rId76" Type="http://schemas.openxmlformats.org/officeDocument/2006/relationships/tags" Target="../tags/tag488.xml"/><Relationship Id="rId7" Type="http://schemas.openxmlformats.org/officeDocument/2006/relationships/tags" Target="../tags/tag419.xml"/><Relationship Id="rId71" Type="http://schemas.openxmlformats.org/officeDocument/2006/relationships/tags" Target="../tags/tag483.xml"/><Relationship Id="rId2" Type="http://schemas.openxmlformats.org/officeDocument/2006/relationships/tags" Target="../tags/tag414.xml"/><Relationship Id="rId29" Type="http://schemas.openxmlformats.org/officeDocument/2006/relationships/tags" Target="../tags/tag441.xml"/><Relationship Id="rId24" Type="http://schemas.openxmlformats.org/officeDocument/2006/relationships/tags" Target="../tags/tag436.xml"/><Relationship Id="rId40" Type="http://schemas.openxmlformats.org/officeDocument/2006/relationships/tags" Target="../tags/tag452.xml"/><Relationship Id="rId45" Type="http://schemas.openxmlformats.org/officeDocument/2006/relationships/tags" Target="../tags/tag457.xml"/><Relationship Id="rId66" Type="http://schemas.openxmlformats.org/officeDocument/2006/relationships/tags" Target="../tags/tag478.xml"/><Relationship Id="rId87" Type="http://schemas.openxmlformats.org/officeDocument/2006/relationships/slideLayout" Target="../slideLayouts/slideLayout6.xml"/><Relationship Id="rId61" Type="http://schemas.openxmlformats.org/officeDocument/2006/relationships/tags" Target="../tags/tag473.xml"/><Relationship Id="rId82" Type="http://schemas.openxmlformats.org/officeDocument/2006/relationships/tags" Target="../tags/tag494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524.xml"/><Relationship Id="rId21" Type="http://schemas.openxmlformats.org/officeDocument/2006/relationships/tags" Target="../tags/tag519.xml"/><Relationship Id="rId42" Type="http://schemas.openxmlformats.org/officeDocument/2006/relationships/tags" Target="../tags/tag540.xml"/><Relationship Id="rId47" Type="http://schemas.openxmlformats.org/officeDocument/2006/relationships/tags" Target="../tags/tag545.xml"/><Relationship Id="rId63" Type="http://schemas.openxmlformats.org/officeDocument/2006/relationships/tags" Target="../tags/tag561.xml"/><Relationship Id="rId68" Type="http://schemas.openxmlformats.org/officeDocument/2006/relationships/tags" Target="../tags/tag566.xml"/><Relationship Id="rId84" Type="http://schemas.openxmlformats.org/officeDocument/2006/relationships/tags" Target="../tags/tag582.xml"/><Relationship Id="rId89" Type="http://schemas.openxmlformats.org/officeDocument/2006/relationships/notesSlide" Target="../notesSlides/notesSlide33.xml"/><Relationship Id="rId16" Type="http://schemas.openxmlformats.org/officeDocument/2006/relationships/tags" Target="../tags/tag514.xml"/><Relationship Id="rId11" Type="http://schemas.openxmlformats.org/officeDocument/2006/relationships/tags" Target="../tags/tag509.xml"/><Relationship Id="rId32" Type="http://schemas.openxmlformats.org/officeDocument/2006/relationships/tags" Target="../tags/tag530.xml"/><Relationship Id="rId37" Type="http://schemas.openxmlformats.org/officeDocument/2006/relationships/tags" Target="../tags/tag535.xml"/><Relationship Id="rId53" Type="http://schemas.openxmlformats.org/officeDocument/2006/relationships/tags" Target="../tags/tag551.xml"/><Relationship Id="rId58" Type="http://schemas.openxmlformats.org/officeDocument/2006/relationships/tags" Target="../tags/tag556.xml"/><Relationship Id="rId74" Type="http://schemas.openxmlformats.org/officeDocument/2006/relationships/tags" Target="../tags/tag572.xml"/><Relationship Id="rId79" Type="http://schemas.openxmlformats.org/officeDocument/2006/relationships/tags" Target="../tags/tag577.xml"/><Relationship Id="rId5" Type="http://schemas.openxmlformats.org/officeDocument/2006/relationships/tags" Target="../tags/tag503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43" Type="http://schemas.openxmlformats.org/officeDocument/2006/relationships/tags" Target="../tags/tag541.xml"/><Relationship Id="rId48" Type="http://schemas.openxmlformats.org/officeDocument/2006/relationships/tags" Target="../tags/tag546.xml"/><Relationship Id="rId56" Type="http://schemas.openxmlformats.org/officeDocument/2006/relationships/tags" Target="../tags/tag554.xml"/><Relationship Id="rId64" Type="http://schemas.openxmlformats.org/officeDocument/2006/relationships/tags" Target="../tags/tag562.xml"/><Relationship Id="rId69" Type="http://schemas.openxmlformats.org/officeDocument/2006/relationships/tags" Target="../tags/tag567.xml"/><Relationship Id="rId77" Type="http://schemas.openxmlformats.org/officeDocument/2006/relationships/tags" Target="../tags/tag575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72" Type="http://schemas.openxmlformats.org/officeDocument/2006/relationships/tags" Target="../tags/tag570.xml"/><Relationship Id="rId80" Type="http://schemas.openxmlformats.org/officeDocument/2006/relationships/tags" Target="../tags/tag578.xml"/><Relationship Id="rId85" Type="http://schemas.openxmlformats.org/officeDocument/2006/relationships/tags" Target="../tags/tag583.xml"/><Relationship Id="rId3" Type="http://schemas.openxmlformats.org/officeDocument/2006/relationships/tags" Target="../tags/tag501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46" Type="http://schemas.openxmlformats.org/officeDocument/2006/relationships/tags" Target="../tags/tag544.xml"/><Relationship Id="rId59" Type="http://schemas.openxmlformats.org/officeDocument/2006/relationships/tags" Target="../tags/tag557.xml"/><Relationship Id="rId67" Type="http://schemas.openxmlformats.org/officeDocument/2006/relationships/tags" Target="../tags/tag565.xml"/><Relationship Id="rId20" Type="http://schemas.openxmlformats.org/officeDocument/2006/relationships/tags" Target="../tags/tag518.xml"/><Relationship Id="rId41" Type="http://schemas.openxmlformats.org/officeDocument/2006/relationships/tags" Target="../tags/tag539.xml"/><Relationship Id="rId54" Type="http://schemas.openxmlformats.org/officeDocument/2006/relationships/tags" Target="../tags/tag552.xml"/><Relationship Id="rId62" Type="http://schemas.openxmlformats.org/officeDocument/2006/relationships/tags" Target="../tags/tag560.xml"/><Relationship Id="rId70" Type="http://schemas.openxmlformats.org/officeDocument/2006/relationships/tags" Target="../tags/tag568.xml"/><Relationship Id="rId75" Type="http://schemas.openxmlformats.org/officeDocument/2006/relationships/tags" Target="../tags/tag573.xml"/><Relationship Id="rId83" Type="http://schemas.openxmlformats.org/officeDocument/2006/relationships/tags" Target="../tags/tag581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36" Type="http://schemas.openxmlformats.org/officeDocument/2006/relationships/tags" Target="../tags/tag534.xml"/><Relationship Id="rId49" Type="http://schemas.openxmlformats.org/officeDocument/2006/relationships/tags" Target="../tags/tag547.xml"/><Relationship Id="rId57" Type="http://schemas.openxmlformats.org/officeDocument/2006/relationships/tags" Target="../tags/tag555.xml"/><Relationship Id="rId10" Type="http://schemas.openxmlformats.org/officeDocument/2006/relationships/tags" Target="../tags/tag508.xml"/><Relationship Id="rId31" Type="http://schemas.openxmlformats.org/officeDocument/2006/relationships/tags" Target="../tags/tag529.xml"/><Relationship Id="rId44" Type="http://schemas.openxmlformats.org/officeDocument/2006/relationships/tags" Target="../tags/tag542.xml"/><Relationship Id="rId52" Type="http://schemas.openxmlformats.org/officeDocument/2006/relationships/tags" Target="../tags/tag550.xml"/><Relationship Id="rId60" Type="http://schemas.openxmlformats.org/officeDocument/2006/relationships/tags" Target="../tags/tag558.xml"/><Relationship Id="rId65" Type="http://schemas.openxmlformats.org/officeDocument/2006/relationships/tags" Target="../tags/tag563.xml"/><Relationship Id="rId73" Type="http://schemas.openxmlformats.org/officeDocument/2006/relationships/tags" Target="../tags/tag571.xml"/><Relationship Id="rId78" Type="http://schemas.openxmlformats.org/officeDocument/2006/relationships/tags" Target="../tags/tag576.xml"/><Relationship Id="rId81" Type="http://schemas.openxmlformats.org/officeDocument/2006/relationships/tags" Target="../tags/tag579.xml"/><Relationship Id="rId86" Type="http://schemas.openxmlformats.org/officeDocument/2006/relationships/tags" Target="../tags/tag584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9" Type="http://schemas.openxmlformats.org/officeDocument/2006/relationships/tags" Target="../tags/tag537.xml"/><Relationship Id="rId34" Type="http://schemas.openxmlformats.org/officeDocument/2006/relationships/tags" Target="../tags/tag532.xml"/><Relationship Id="rId50" Type="http://schemas.openxmlformats.org/officeDocument/2006/relationships/tags" Target="../tags/tag548.xml"/><Relationship Id="rId55" Type="http://schemas.openxmlformats.org/officeDocument/2006/relationships/tags" Target="../tags/tag553.xml"/><Relationship Id="rId76" Type="http://schemas.openxmlformats.org/officeDocument/2006/relationships/tags" Target="../tags/tag574.xml"/><Relationship Id="rId7" Type="http://schemas.openxmlformats.org/officeDocument/2006/relationships/tags" Target="../tags/tag505.xml"/><Relationship Id="rId71" Type="http://schemas.openxmlformats.org/officeDocument/2006/relationships/tags" Target="../tags/tag569.xml"/><Relationship Id="rId2" Type="http://schemas.openxmlformats.org/officeDocument/2006/relationships/tags" Target="../tags/tag500.xml"/><Relationship Id="rId29" Type="http://schemas.openxmlformats.org/officeDocument/2006/relationships/tags" Target="../tags/tag527.xml"/><Relationship Id="rId24" Type="http://schemas.openxmlformats.org/officeDocument/2006/relationships/tags" Target="../tags/tag522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66" Type="http://schemas.openxmlformats.org/officeDocument/2006/relationships/tags" Target="../tags/tag564.xml"/><Relationship Id="rId87" Type="http://schemas.openxmlformats.org/officeDocument/2006/relationships/tags" Target="../tags/tag585.xml"/><Relationship Id="rId61" Type="http://schemas.openxmlformats.org/officeDocument/2006/relationships/tags" Target="../tags/tag559.xml"/><Relationship Id="rId82" Type="http://schemas.openxmlformats.org/officeDocument/2006/relationships/tags" Target="../tags/tag580.xml"/><Relationship Id="rId19" Type="http://schemas.openxmlformats.org/officeDocument/2006/relationships/tags" Target="../tags/tag5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notesSlide" Target="../notesSlides/notesSlide6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1" Type="http://schemas.openxmlformats.org/officeDocument/2006/relationships/tags" Target="../tags/tag32.xml"/><Relationship Id="rId6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5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tags" Target="../tags/tag121.xml"/><Relationship Id="rId47" Type="http://schemas.openxmlformats.org/officeDocument/2006/relationships/tags" Target="../tags/tag126.xml"/><Relationship Id="rId50" Type="http://schemas.openxmlformats.org/officeDocument/2006/relationships/tags" Target="../tags/tag129.xml"/><Relationship Id="rId55" Type="http://schemas.openxmlformats.org/officeDocument/2006/relationships/tags" Target="../tags/tag134.xml"/><Relationship Id="rId63" Type="http://schemas.openxmlformats.org/officeDocument/2006/relationships/tags" Target="../tags/tag14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9" Type="http://schemas.openxmlformats.org/officeDocument/2006/relationships/tags" Target="../tags/tag108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tags" Target="../tags/tag119.xml"/><Relationship Id="rId45" Type="http://schemas.openxmlformats.org/officeDocument/2006/relationships/tags" Target="../tags/tag124.xml"/><Relationship Id="rId53" Type="http://schemas.openxmlformats.org/officeDocument/2006/relationships/tags" Target="../tags/tag132.xml"/><Relationship Id="rId58" Type="http://schemas.openxmlformats.org/officeDocument/2006/relationships/tags" Target="../tags/tag137.xml"/><Relationship Id="rId5" Type="http://schemas.openxmlformats.org/officeDocument/2006/relationships/tags" Target="../tags/tag84.xml"/><Relationship Id="rId61" Type="http://schemas.openxmlformats.org/officeDocument/2006/relationships/tags" Target="../tags/tag140.xml"/><Relationship Id="rId19" Type="http://schemas.openxmlformats.org/officeDocument/2006/relationships/tags" Target="../tags/tag9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3" Type="http://schemas.openxmlformats.org/officeDocument/2006/relationships/tags" Target="../tags/tag122.xml"/><Relationship Id="rId48" Type="http://schemas.openxmlformats.org/officeDocument/2006/relationships/tags" Target="../tags/tag127.xml"/><Relationship Id="rId56" Type="http://schemas.openxmlformats.org/officeDocument/2006/relationships/tags" Target="../tags/tag135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87.xml"/><Relationship Id="rId51" Type="http://schemas.openxmlformats.org/officeDocument/2006/relationships/tags" Target="../tags/tag130.xml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tags" Target="../tags/tag125.xml"/><Relationship Id="rId59" Type="http://schemas.openxmlformats.org/officeDocument/2006/relationships/tags" Target="../tags/tag138.xml"/><Relationship Id="rId20" Type="http://schemas.openxmlformats.org/officeDocument/2006/relationships/tags" Target="../tags/tag99.xml"/><Relationship Id="rId41" Type="http://schemas.openxmlformats.org/officeDocument/2006/relationships/tags" Target="../tags/tag120.xml"/><Relationship Id="rId54" Type="http://schemas.openxmlformats.org/officeDocument/2006/relationships/tags" Target="../tags/tag133.xml"/><Relationship Id="rId62" Type="http://schemas.openxmlformats.org/officeDocument/2006/relationships/tags" Target="../tags/tag14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tags" Target="../tags/tag128.xml"/><Relationship Id="rId57" Type="http://schemas.openxmlformats.org/officeDocument/2006/relationships/tags" Target="../tags/tag136.xml"/><Relationship Id="rId10" Type="http://schemas.openxmlformats.org/officeDocument/2006/relationships/tags" Target="../tags/tag89.xml"/><Relationship Id="rId31" Type="http://schemas.openxmlformats.org/officeDocument/2006/relationships/tags" Target="../tags/tag110.xml"/><Relationship Id="rId44" Type="http://schemas.openxmlformats.org/officeDocument/2006/relationships/tags" Target="../tags/tag123.xml"/><Relationship Id="rId52" Type="http://schemas.openxmlformats.org/officeDocument/2006/relationships/tags" Target="../tags/tag131.xml"/><Relationship Id="rId60" Type="http://schemas.openxmlformats.org/officeDocument/2006/relationships/tags" Target="../tags/tag139.xml"/><Relationship Id="rId65" Type="http://schemas.openxmlformats.org/officeDocument/2006/relationships/notesSlide" Target="../notesSlides/notesSlide7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9" Type="http://schemas.openxmlformats.org/officeDocument/2006/relationships/tags" Target="../tags/tag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15: Analysis of Fork-Join Parallel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8DE8-3461-0749-92EC-812E540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645A9-210D-564B-BED0-10795C5C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2050" name="Picture 2" descr="This Dog Serves Customers At A Small Shop In Japan | Bored Panda">
            <a:extLst>
              <a:ext uri="{FF2B5EF4-FFF2-40B4-BE49-F238E27FC236}">
                <a16:creationId xmlns:a16="http://schemas.microsoft.com/office/drawing/2014/main" id="{CEDCF5C2-B8F0-9C4D-A95E-6FC701BF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1" y="3429000"/>
            <a:ext cx="425494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8915400" cy="990600"/>
          </a:xfrm>
        </p:spPr>
        <p:txBody>
          <a:bodyPr/>
          <a:lstStyle/>
          <a:p>
            <a:r>
              <a:rPr lang="en-US" sz="2800" dirty="0"/>
              <a:t>Second pass</a:t>
            </a:r>
          </a:p>
        </p:txBody>
      </p:sp>
      <p:sp>
        <p:nvSpPr>
          <p:cNvPr id="28674" name="Text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54102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input</a:t>
            </a:r>
          </a:p>
        </p:txBody>
      </p:sp>
      <p:sp>
        <p:nvSpPr>
          <p:cNvPr id="28675" name="Text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7526" y="59436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output</a:t>
            </a: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6</a:t>
            </a:r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24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4</a:t>
            </a:r>
          </a:p>
        </p:txBody>
      </p:sp>
      <p:sp>
        <p:nvSpPr>
          <p:cNvPr id="4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68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16</a:t>
            </a:r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12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10</a:t>
            </a:r>
          </a:p>
        </p:txBody>
      </p:sp>
      <p:sp>
        <p:nvSpPr>
          <p:cNvPr id="42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16</a:t>
            </a: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14</a:t>
            </a:r>
          </a:p>
        </p:txBody>
      </p:sp>
      <p:sp>
        <p:nvSpPr>
          <p:cNvPr id="44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344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2</a:t>
            </a:r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88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6</a:t>
            </a:r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624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10</a:t>
            </a:r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768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26</a:t>
            </a:r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36</a:t>
            </a:r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52</a:t>
            </a:r>
          </a:p>
        </p:txBody>
      </p:sp>
      <p:sp>
        <p:nvSpPr>
          <p:cNvPr id="51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66</a:t>
            </a:r>
          </a:p>
        </p:txBody>
      </p:sp>
      <p:sp>
        <p:nvSpPr>
          <p:cNvPr id="52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44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68</a:t>
            </a:r>
          </a:p>
        </p:txBody>
      </p:sp>
      <p:sp>
        <p:nvSpPr>
          <p:cNvPr id="5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488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 76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6019800" y="4572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  0,8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6" name="Rectangle 55"/>
          <p:cNvSpPr/>
          <p:nvPr>
            <p:custDataLst>
              <p:tags r:id="rId21"/>
            </p:custDataLst>
          </p:nvPr>
        </p:nvSpPr>
        <p:spPr bwMode="auto">
          <a:xfrm>
            <a:off x="40386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0,4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7" name="Rectangle 56"/>
          <p:cNvSpPr/>
          <p:nvPr>
            <p:custDataLst>
              <p:tags r:id="rId22"/>
            </p:custDataLst>
          </p:nvPr>
        </p:nvSpPr>
        <p:spPr bwMode="auto">
          <a:xfrm>
            <a:off x="77724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4,8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8" name="Rectangle 57"/>
          <p:cNvSpPr/>
          <p:nvPr>
            <p:custDataLst>
              <p:tags r:id="rId23"/>
            </p:custDataLst>
          </p:nvPr>
        </p:nvSpPr>
        <p:spPr bwMode="auto">
          <a:xfrm>
            <a:off x="86106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6,8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9" name="Rectangle 58"/>
          <p:cNvSpPr/>
          <p:nvPr>
            <p:custDataLst>
              <p:tags r:id="rId24"/>
            </p:custDataLst>
          </p:nvPr>
        </p:nvSpPr>
        <p:spPr bwMode="auto">
          <a:xfrm>
            <a:off x="6858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4,6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0" name="Rectangle 59"/>
          <p:cNvSpPr/>
          <p:nvPr>
            <p:custDataLst>
              <p:tags r:id="rId25"/>
            </p:custDataLst>
          </p:nvPr>
        </p:nvSpPr>
        <p:spPr bwMode="auto">
          <a:xfrm>
            <a:off x="4953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2,4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1" name="Rectangle 60"/>
          <p:cNvSpPr/>
          <p:nvPr>
            <p:custDataLst>
              <p:tags r:id="rId26"/>
            </p:custDataLst>
          </p:nvPr>
        </p:nvSpPr>
        <p:spPr bwMode="auto">
          <a:xfrm>
            <a:off x="31242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0,2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4" name="Rectangle 63"/>
          <p:cNvSpPr/>
          <p:nvPr>
            <p:custDataLst>
              <p:tags r:id="rId27"/>
            </p:custDataLst>
          </p:nvPr>
        </p:nvSpPr>
        <p:spPr bwMode="auto">
          <a:xfrm>
            <a:off x="3048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0,1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5" name="Rectangle 64"/>
          <p:cNvSpPr/>
          <p:nvPr>
            <p:custDataLst>
              <p:tags r:id="rId28"/>
            </p:custDataLst>
          </p:nvPr>
        </p:nvSpPr>
        <p:spPr bwMode="auto">
          <a:xfrm>
            <a:off x="3962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1,2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6" name="Rectangle 65"/>
          <p:cNvSpPr/>
          <p:nvPr>
            <p:custDataLst>
              <p:tags r:id="rId29"/>
            </p:custDataLst>
          </p:nvPr>
        </p:nvSpPr>
        <p:spPr bwMode="auto">
          <a:xfrm>
            <a:off x="4876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2,3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7" name="Rectangle 66"/>
          <p:cNvSpPr/>
          <p:nvPr>
            <p:custDataLst>
              <p:tags r:id="rId30"/>
            </p:custDataLst>
          </p:nvPr>
        </p:nvSpPr>
        <p:spPr bwMode="auto">
          <a:xfrm>
            <a:off x="57912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3,4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8" name="Rectangle 67"/>
          <p:cNvSpPr/>
          <p:nvPr>
            <p:custDataLst>
              <p:tags r:id="rId31"/>
            </p:custDataLst>
          </p:nvPr>
        </p:nvSpPr>
        <p:spPr bwMode="auto">
          <a:xfrm>
            <a:off x="67056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4,5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9" name="Rectangle 68"/>
          <p:cNvSpPr/>
          <p:nvPr>
            <p:custDataLst>
              <p:tags r:id="rId32"/>
            </p:custDataLst>
          </p:nvPr>
        </p:nvSpPr>
        <p:spPr bwMode="auto">
          <a:xfrm>
            <a:off x="7620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5,6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70" name="Rectangle 69"/>
          <p:cNvSpPr/>
          <p:nvPr>
            <p:custDataLst>
              <p:tags r:id="rId33"/>
            </p:custDataLst>
          </p:nvPr>
        </p:nvSpPr>
        <p:spPr bwMode="auto">
          <a:xfrm>
            <a:off x="8534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6,7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71" name="Rectangle 70"/>
          <p:cNvSpPr/>
          <p:nvPr>
            <p:custDataLst>
              <p:tags r:id="rId34"/>
            </p:custDataLst>
          </p:nvPr>
        </p:nvSpPr>
        <p:spPr bwMode="auto">
          <a:xfrm>
            <a:off x="9448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7.8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cxnSp>
        <p:nvCxnSpPr>
          <p:cNvPr id="28707" name="Straight Arrow Connector 72"/>
          <p:cNvCxnSpPr>
            <a:cxnSpLocks noChangeShapeType="1"/>
            <a:stCxn id="54" idx="1"/>
            <a:endCxn id="56" idx="0"/>
          </p:cNvCxnSpPr>
          <p:nvPr>
            <p:custDataLst>
              <p:tags r:id="rId35"/>
            </p:custDataLst>
          </p:nvPr>
        </p:nvCxnSpPr>
        <p:spPr bwMode="auto">
          <a:xfrm rot="10800000" flipV="1">
            <a:off x="4838700" y="914400"/>
            <a:ext cx="118110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08" name="Straight Arrow Connector 74"/>
          <p:cNvCxnSpPr>
            <a:cxnSpLocks noChangeShapeType="1"/>
            <a:stCxn id="54" idx="3"/>
            <a:endCxn id="57" idx="0"/>
          </p:cNvCxnSpPr>
          <p:nvPr>
            <p:custDataLst>
              <p:tags r:id="rId36"/>
            </p:custDataLst>
          </p:nvPr>
        </p:nvCxnSpPr>
        <p:spPr bwMode="auto">
          <a:xfrm>
            <a:off x="7620000" y="914400"/>
            <a:ext cx="95250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09" name="Straight Arrow Connector 77"/>
          <p:cNvCxnSpPr>
            <a:cxnSpLocks noChangeShapeType="1"/>
            <a:endCxn id="61" idx="0"/>
          </p:cNvCxnSpPr>
          <p:nvPr>
            <p:custDataLst>
              <p:tags r:id="rId37"/>
            </p:custDataLst>
          </p:nvPr>
        </p:nvCxnSpPr>
        <p:spPr bwMode="auto">
          <a:xfrm rot="10800000" flipV="1">
            <a:off x="3924300" y="2590800"/>
            <a:ext cx="80010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0" name="Straight Arrow Connector 82"/>
          <p:cNvCxnSpPr>
            <a:cxnSpLocks noChangeShapeType="1"/>
            <a:stCxn id="56" idx="2"/>
            <a:endCxn id="60" idx="0"/>
          </p:cNvCxnSpPr>
          <p:nvPr>
            <p:custDataLst>
              <p:tags r:id="rId38"/>
            </p:custDataLst>
          </p:nvPr>
        </p:nvCxnSpPr>
        <p:spPr bwMode="auto">
          <a:xfrm rot="16200000" flipH="1">
            <a:off x="5105400" y="2324100"/>
            <a:ext cx="3810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1" name="Straight Arrow Connector 85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rot="10800000" flipV="1">
            <a:off x="7696200" y="2590800"/>
            <a:ext cx="80010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2" name="Straight Arrow Connector 86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rot="16200000" flipH="1">
            <a:off x="8877300" y="2324100"/>
            <a:ext cx="3810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3" name="Straight Arrow Connector 87"/>
          <p:cNvCxnSpPr>
            <a:cxnSpLocks noChangeShapeType="1"/>
            <a:stCxn id="61" idx="2"/>
            <a:endCxn id="64" idx="0"/>
          </p:cNvCxnSpPr>
          <p:nvPr>
            <p:custDataLst>
              <p:tags r:id="rId41"/>
            </p:custDataLst>
          </p:nvPr>
        </p:nvCxnSpPr>
        <p:spPr bwMode="auto">
          <a:xfrm rot="5400000">
            <a:off x="34671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4" name="Straight Arrow Connector 90"/>
          <p:cNvCxnSpPr>
            <a:cxnSpLocks noChangeShapeType="1"/>
            <a:stCxn id="61" idx="2"/>
            <a:endCxn id="65" idx="0"/>
          </p:cNvCxnSpPr>
          <p:nvPr>
            <p:custDataLst>
              <p:tags r:id="rId42"/>
            </p:custDataLst>
          </p:nvPr>
        </p:nvCxnSpPr>
        <p:spPr bwMode="auto">
          <a:xfrm rot="16200000" flipH="1">
            <a:off x="39243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5" name="Straight Arrow Connector 93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 rot="5400000">
            <a:off x="53340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6" name="Straight Arrow Connector 94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rot="16200000" flipH="1">
            <a:off x="57912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7" name="Straight Arrow Connector 95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rot="5400000">
            <a:off x="71628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8" name="Straight Arrow Connector 96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 rot="16200000" flipH="1">
            <a:off x="76200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19" name="Straight Arrow Connector 97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rot="5400000">
            <a:off x="89154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720" name="Straight Arrow Connector 98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 rot="16200000" flipH="1">
            <a:off x="93726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0" name="TextBox 99"/>
          <p:cNvSpPr txBox="1"/>
          <p:nvPr>
            <p:custDataLst>
              <p:tags r:id="rId49"/>
            </p:custDataLst>
          </p:nvPr>
        </p:nvSpPr>
        <p:spPr>
          <a:xfrm>
            <a:off x="3429000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6</a:t>
            </a:r>
          </a:p>
        </p:txBody>
      </p:sp>
      <p:sp>
        <p:nvSpPr>
          <p:cNvPr id="101" name="TextBox 100"/>
          <p:cNvSpPr txBox="1"/>
          <p:nvPr>
            <p:custDataLst>
              <p:tags r:id="rId50"/>
            </p:custDataLst>
          </p:nvPr>
        </p:nvSpPr>
        <p:spPr>
          <a:xfrm>
            <a:off x="4343400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4</a:t>
            </a:r>
          </a:p>
        </p:txBody>
      </p:sp>
      <p:sp>
        <p:nvSpPr>
          <p:cNvPr id="102" name="TextBox 101"/>
          <p:cNvSpPr txBox="1"/>
          <p:nvPr>
            <p:custDataLst>
              <p:tags r:id="rId51"/>
            </p:custDataLst>
          </p:nvPr>
        </p:nvSpPr>
        <p:spPr>
          <a:xfrm>
            <a:off x="5181600" y="4648200"/>
            <a:ext cx="4460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16</a:t>
            </a:r>
          </a:p>
        </p:txBody>
      </p:sp>
      <p:sp>
        <p:nvSpPr>
          <p:cNvPr id="103" name="TextBox 102"/>
          <p:cNvSpPr txBox="1"/>
          <p:nvPr>
            <p:custDataLst>
              <p:tags r:id="rId52"/>
            </p:custDataLst>
          </p:nvPr>
        </p:nvSpPr>
        <p:spPr>
          <a:xfrm>
            <a:off x="6096000" y="46482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04" name="TextBox 103"/>
          <p:cNvSpPr txBox="1"/>
          <p:nvPr>
            <p:custDataLst>
              <p:tags r:id="rId53"/>
            </p:custDataLst>
          </p:nvPr>
        </p:nvSpPr>
        <p:spPr>
          <a:xfrm>
            <a:off x="7010400" y="4648200"/>
            <a:ext cx="4460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16</a:t>
            </a:r>
          </a:p>
        </p:txBody>
      </p:sp>
      <p:sp>
        <p:nvSpPr>
          <p:cNvPr id="105" name="TextBox 104"/>
          <p:cNvSpPr txBox="1"/>
          <p:nvPr>
            <p:custDataLst>
              <p:tags r:id="rId54"/>
            </p:custDataLst>
          </p:nvPr>
        </p:nvSpPr>
        <p:spPr>
          <a:xfrm>
            <a:off x="7940675" y="46482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14</a:t>
            </a:r>
          </a:p>
        </p:txBody>
      </p:sp>
      <p:sp>
        <p:nvSpPr>
          <p:cNvPr id="106" name="TextBox 105"/>
          <p:cNvSpPr txBox="1"/>
          <p:nvPr>
            <p:custDataLst>
              <p:tags r:id="rId55"/>
            </p:custDataLst>
          </p:nvPr>
        </p:nvSpPr>
        <p:spPr>
          <a:xfrm>
            <a:off x="8907463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107" name="TextBox 106"/>
          <p:cNvSpPr txBox="1"/>
          <p:nvPr>
            <p:custDataLst>
              <p:tags r:id="rId56"/>
            </p:custDataLst>
          </p:nvPr>
        </p:nvSpPr>
        <p:spPr>
          <a:xfrm>
            <a:off x="9821863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09" name="TextBox 108"/>
          <p:cNvSpPr txBox="1"/>
          <p:nvPr>
            <p:custDataLst>
              <p:tags r:id="rId57"/>
            </p:custDataLst>
          </p:nvPr>
        </p:nvSpPr>
        <p:spPr>
          <a:xfrm>
            <a:off x="4114800" y="32004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10" name="TextBox 109"/>
          <p:cNvSpPr txBox="1"/>
          <p:nvPr>
            <p:custDataLst>
              <p:tags r:id="rId58"/>
            </p:custDataLst>
          </p:nvPr>
        </p:nvSpPr>
        <p:spPr>
          <a:xfrm>
            <a:off x="5943600" y="32004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26</a:t>
            </a:r>
          </a:p>
        </p:txBody>
      </p:sp>
      <p:sp>
        <p:nvSpPr>
          <p:cNvPr id="111" name="TextBox 110"/>
          <p:cNvSpPr txBox="1"/>
          <p:nvPr>
            <p:custDataLst>
              <p:tags r:id="rId59"/>
            </p:custDataLst>
          </p:nvPr>
        </p:nvSpPr>
        <p:spPr>
          <a:xfrm>
            <a:off x="7848600" y="32004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30</a:t>
            </a:r>
          </a:p>
        </p:txBody>
      </p:sp>
      <p:sp>
        <p:nvSpPr>
          <p:cNvPr id="112" name="TextBox 111"/>
          <p:cNvSpPr txBox="1"/>
          <p:nvPr>
            <p:custDataLst>
              <p:tags r:id="rId60"/>
            </p:custDataLst>
          </p:nvPr>
        </p:nvSpPr>
        <p:spPr>
          <a:xfrm>
            <a:off x="9617075" y="32004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13" name="TextBox 112"/>
          <p:cNvSpPr txBox="1"/>
          <p:nvPr>
            <p:custDataLst>
              <p:tags r:id="rId61"/>
            </p:custDataLst>
          </p:nvPr>
        </p:nvSpPr>
        <p:spPr>
          <a:xfrm>
            <a:off x="5045075" y="1916113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36</a:t>
            </a:r>
          </a:p>
        </p:txBody>
      </p:sp>
      <p:sp>
        <p:nvSpPr>
          <p:cNvPr id="114" name="TextBox 113"/>
          <p:cNvSpPr txBox="1"/>
          <p:nvPr>
            <p:custDataLst>
              <p:tags r:id="rId62"/>
            </p:custDataLst>
          </p:nvPr>
        </p:nvSpPr>
        <p:spPr>
          <a:xfrm>
            <a:off x="8763000" y="19050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40</a:t>
            </a:r>
          </a:p>
        </p:txBody>
      </p:sp>
      <p:sp>
        <p:nvSpPr>
          <p:cNvPr id="115" name="TextBox 114"/>
          <p:cNvSpPr txBox="1"/>
          <p:nvPr>
            <p:custDataLst>
              <p:tags r:id="rId63"/>
            </p:custDataLst>
          </p:nvPr>
        </p:nvSpPr>
        <p:spPr>
          <a:xfrm>
            <a:off x="7102476" y="685800"/>
            <a:ext cx="44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76</a:t>
            </a:r>
          </a:p>
        </p:txBody>
      </p:sp>
      <p:sp>
        <p:nvSpPr>
          <p:cNvPr id="74" name="TextBox 73"/>
          <p:cNvSpPr txBox="1"/>
          <p:nvPr>
            <p:custDataLst>
              <p:tags r:id="rId64"/>
            </p:custDataLst>
          </p:nvPr>
        </p:nvSpPr>
        <p:spPr>
          <a:xfrm>
            <a:off x="7162800" y="9906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76" name="TextBox 75"/>
          <p:cNvSpPr txBox="1"/>
          <p:nvPr>
            <p:custDataLst>
              <p:tags r:id="rId65"/>
            </p:custDataLst>
          </p:nvPr>
        </p:nvSpPr>
        <p:spPr>
          <a:xfrm>
            <a:off x="5105400" y="2220913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7" name="TextBox 76"/>
          <p:cNvSpPr txBox="1"/>
          <p:nvPr>
            <p:custDataLst>
              <p:tags r:id="rId66"/>
            </p:custDataLst>
          </p:nvPr>
        </p:nvSpPr>
        <p:spPr>
          <a:xfrm>
            <a:off x="4191000" y="3505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9" name="TextBox 78"/>
          <p:cNvSpPr txBox="1"/>
          <p:nvPr>
            <p:custDataLst>
              <p:tags r:id="rId67"/>
            </p:custDataLst>
          </p:nvPr>
        </p:nvSpPr>
        <p:spPr>
          <a:xfrm>
            <a:off x="3429000" y="4887913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>
            <p:custDataLst>
              <p:tags r:id="rId68"/>
            </p:custDataLst>
          </p:nvPr>
        </p:nvSpPr>
        <p:spPr>
          <a:xfrm>
            <a:off x="7848600" y="3516313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81" name="TextBox 80"/>
          <p:cNvSpPr txBox="1"/>
          <p:nvPr>
            <p:custDataLst>
              <p:tags r:id="rId69"/>
            </p:custDataLst>
          </p:nvPr>
        </p:nvSpPr>
        <p:spPr>
          <a:xfrm>
            <a:off x="5181600" y="4887913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82" name="TextBox 81"/>
          <p:cNvSpPr txBox="1"/>
          <p:nvPr>
            <p:custDataLst>
              <p:tags r:id="rId70"/>
            </p:custDataLst>
          </p:nvPr>
        </p:nvSpPr>
        <p:spPr>
          <a:xfrm>
            <a:off x="7026275" y="48768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84" name="TextBox 83"/>
          <p:cNvSpPr txBox="1"/>
          <p:nvPr>
            <p:custDataLst>
              <p:tags r:id="rId71"/>
            </p:custDataLst>
          </p:nvPr>
        </p:nvSpPr>
        <p:spPr>
          <a:xfrm>
            <a:off x="8839200" y="48768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66</a:t>
            </a:r>
          </a:p>
        </p:txBody>
      </p:sp>
      <p:sp>
        <p:nvSpPr>
          <p:cNvPr id="85" name="TextBox 84"/>
          <p:cNvSpPr txBox="1"/>
          <p:nvPr>
            <p:custDataLst>
              <p:tags r:id="rId72"/>
            </p:custDataLst>
          </p:nvPr>
        </p:nvSpPr>
        <p:spPr>
          <a:xfrm>
            <a:off x="4343400" y="48768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9" name="TextBox 88"/>
          <p:cNvSpPr txBox="1"/>
          <p:nvPr>
            <p:custDataLst>
              <p:tags r:id="rId73"/>
            </p:custDataLst>
          </p:nvPr>
        </p:nvSpPr>
        <p:spPr>
          <a:xfrm>
            <a:off x="6096000" y="4876800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" name="TextBox 89"/>
          <p:cNvSpPr txBox="1"/>
          <p:nvPr>
            <p:custDataLst>
              <p:tags r:id="rId74"/>
            </p:custDataLst>
          </p:nvPr>
        </p:nvSpPr>
        <p:spPr>
          <a:xfrm>
            <a:off x="7924800" y="48768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92" name="TextBox 91"/>
          <p:cNvSpPr txBox="1"/>
          <p:nvPr>
            <p:custDataLst>
              <p:tags r:id="rId75"/>
            </p:custDataLst>
          </p:nvPr>
        </p:nvSpPr>
        <p:spPr>
          <a:xfrm>
            <a:off x="9753600" y="4887913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93" name="TextBox 92"/>
          <p:cNvSpPr txBox="1"/>
          <p:nvPr>
            <p:custDataLst>
              <p:tags r:id="rId76"/>
            </p:custDataLst>
          </p:nvPr>
        </p:nvSpPr>
        <p:spPr>
          <a:xfrm>
            <a:off x="5943600" y="3516313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8" name="TextBox 107"/>
          <p:cNvSpPr txBox="1"/>
          <p:nvPr>
            <p:custDataLst>
              <p:tags r:id="rId77"/>
            </p:custDataLst>
          </p:nvPr>
        </p:nvSpPr>
        <p:spPr>
          <a:xfrm>
            <a:off x="9617075" y="3516313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16" name="TextBox 115"/>
          <p:cNvSpPr txBox="1"/>
          <p:nvPr>
            <p:custDataLst>
              <p:tags r:id="rId78"/>
            </p:custDataLst>
          </p:nvPr>
        </p:nvSpPr>
        <p:spPr>
          <a:xfrm>
            <a:off x="8778875" y="2220913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28751" name="TextBox 116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38200" y="1143000"/>
            <a:ext cx="335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Using ‘sum’, get the sum of everything to the left of this range (call it ‘</a:t>
            </a:r>
            <a:r>
              <a:rPr lang="en-US" sz="2000" dirty="0" err="1"/>
              <a:t>fromleft</a:t>
            </a:r>
            <a:r>
              <a:rPr lang="en-US" sz="2000" dirty="0"/>
              <a:t>’); propagate down from root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06E3-17F5-8541-9C6D-80A03614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1970D-D6F4-F24E-A697-48A15DFF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  <p:bldP spid="79" grpId="0"/>
      <p:bldP spid="80" grpId="0"/>
      <p:bldP spid="81" grpId="0"/>
      <p:bldP spid="82" grpId="0"/>
      <p:bldP spid="84" grpId="0"/>
      <p:bldP spid="85" grpId="0"/>
      <p:bldP spid="89" grpId="0"/>
      <p:bldP spid="90" grpId="0"/>
      <p:bldP spid="92" grpId="0"/>
      <p:bldP spid="93" grpId="0"/>
      <p:bldP spid="108" grpId="0"/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Analysis of Algorithm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3000"/>
            <a:ext cx="9601200" cy="52133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>
                <a:solidFill>
                  <a:srgbClr val="000000"/>
                </a:solidFill>
              </a:rPr>
              <a:t>Original boring 142 algorithm: </a:t>
            </a:r>
            <a:r>
              <a:rPr lang="en-US" sz="2400" i="1" dirty="0">
                <a:solidFill>
                  <a:srgbClr val="000000"/>
                </a:solidFill>
              </a:rPr>
              <a:t>O(n)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None/>
            </a:pPr>
            <a:r>
              <a:rPr lang="en-US" sz="2400" dirty="0">
                <a:solidFill>
                  <a:srgbClr val="000000"/>
                </a:solidFill>
              </a:rPr>
              <a:t>Analysis of our fancy prefix sum algorithm:</a:t>
            </a:r>
          </a:p>
          <a:p>
            <a:pPr marL="457200" indent="-457200">
              <a:buNone/>
            </a:pPr>
            <a:r>
              <a:rPr lang="en-US" sz="2400" dirty="0">
                <a:solidFill>
                  <a:srgbClr val="0070C0"/>
                </a:solidFill>
              </a:rPr>
              <a:t>Analysis of first step</a:t>
            </a:r>
            <a:r>
              <a:rPr lang="en-US" sz="2400" dirty="0"/>
              <a:t>:</a:t>
            </a:r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r>
              <a:rPr lang="en-US" sz="2400" dirty="0">
                <a:solidFill>
                  <a:srgbClr val="0070C0"/>
                </a:solidFill>
              </a:rPr>
              <a:t>Analysis of second step</a:t>
            </a:r>
            <a:r>
              <a:rPr lang="en-US" sz="2400" dirty="0"/>
              <a:t>:</a:t>
            </a:r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r>
              <a:rPr lang="en-US" sz="2400" b="1" dirty="0"/>
              <a:t>Total for algorithm:</a:t>
            </a:r>
          </a:p>
          <a:p>
            <a:pPr marL="457200" indent="-457200">
              <a:buNone/>
            </a:pP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71A3-15F1-A24D-A6B8-5AE654C9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EE121-90D6-E548-9490-FA27216A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D0DE7-3B7E-9149-B75E-FAC371BA4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289" y="1781418"/>
            <a:ext cx="4741142" cy="3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Analysis of Algorithm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3000"/>
            <a:ext cx="9601200" cy="52133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>
                <a:solidFill>
                  <a:srgbClr val="000000"/>
                </a:solidFill>
              </a:rPr>
              <a:t>Original boring 142 algorithm: </a:t>
            </a:r>
            <a:r>
              <a:rPr lang="en-US" sz="2400" i="1" dirty="0">
                <a:solidFill>
                  <a:srgbClr val="000000"/>
                </a:solidFill>
              </a:rPr>
              <a:t>O(n)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None/>
            </a:pPr>
            <a:r>
              <a:rPr lang="en-US" sz="2400" dirty="0">
                <a:solidFill>
                  <a:srgbClr val="000000"/>
                </a:solidFill>
              </a:rPr>
              <a:t>Analysis of our fancy prefix sum algorithm:</a:t>
            </a:r>
          </a:p>
          <a:p>
            <a:pPr marL="457200" indent="-457200">
              <a:buNone/>
            </a:pPr>
            <a:r>
              <a:rPr lang="en-US" sz="2400" dirty="0">
                <a:solidFill>
                  <a:srgbClr val="0070C0"/>
                </a:solidFill>
              </a:rPr>
              <a:t>Analysis of first step</a:t>
            </a:r>
            <a:r>
              <a:rPr lang="en-US" sz="2400" dirty="0"/>
              <a:t>:</a:t>
            </a:r>
          </a:p>
          <a:p>
            <a:pPr marL="457200" indent="-457200"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b="1" dirty="0"/>
              <a:t>work</a:t>
            </a:r>
            <a:r>
              <a:rPr lang="en-US" sz="2400" dirty="0"/>
              <a:t>,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b="1" dirty="0"/>
              <a:t>span</a:t>
            </a:r>
          </a:p>
          <a:p>
            <a:pPr marL="457200" indent="-457200">
              <a:buNone/>
            </a:pPr>
            <a:r>
              <a:rPr lang="en-US" sz="2400" dirty="0">
                <a:solidFill>
                  <a:srgbClr val="0070C0"/>
                </a:solidFill>
              </a:rPr>
              <a:t>Analysis of second step</a:t>
            </a:r>
            <a:r>
              <a:rPr lang="en-US" sz="2400" dirty="0"/>
              <a:t>:</a:t>
            </a:r>
          </a:p>
          <a:p>
            <a:pPr marL="457200" indent="-457200"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b="1" dirty="0"/>
              <a:t>work</a:t>
            </a:r>
            <a:r>
              <a:rPr lang="en-US" sz="2400" dirty="0"/>
              <a:t>,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b="1" dirty="0"/>
              <a:t>span</a:t>
            </a:r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r>
              <a:rPr lang="en-US" sz="2400" b="1" dirty="0"/>
              <a:t>Total for algorithm:</a:t>
            </a:r>
          </a:p>
          <a:p>
            <a:pPr marL="457200" indent="-457200">
              <a:buNone/>
            </a:pPr>
            <a:r>
              <a:rPr lang="en-US" sz="2400" i="1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work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span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71A3-15F1-A24D-A6B8-5AE654C9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EE121-90D6-E548-9490-FA27216A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D0DE7-3B7E-9149-B75E-FAC371BA4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289" y="1781418"/>
            <a:ext cx="4741142" cy="3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Sequential cut-off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199" y="1421296"/>
            <a:ext cx="6912430" cy="493505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Optimizing: Adding a sequential cut-off isn’t too bad:</a:t>
            </a:r>
          </a:p>
          <a:p>
            <a:endParaRPr lang="en-US" sz="600" dirty="0"/>
          </a:p>
          <a:p>
            <a:r>
              <a:rPr lang="en-US" sz="2400" b="1" dirty="0"/>
              <a:t>Step One</a:t>
            </a:r>
            <a:r>
              <a:rPr lang="en-US" sz="2400" dirty="0"/>
              <a:t>: Propagating Up the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400" dirty="0"/>
              <a:t>s: </a:t>
            </a:r>
          </a:p>
          <a:p>
            <a:pPr lvl="1"/>
            <a:r>
              <a:rPr lang="en-US" sz="2000" dirty="0"/>
              <a:t>Have a leaf node just hold the sum of a range of values instead of just one array value (Sequentially compute sum for that range)</a:t>
            </a:r>
          </a:p>
          <a:p>
            <a:pPr lvl="1"/>
            <a:r>
              <a:rPr lang="en-US" sz="2000" dirty="0"/>
              <a:t>The tree itself will be shallower</a:t>
            </a:r>
          </a:p>
          <a:p>
            <a:endParaRPr lang="en-US" sz="900" dirty="0"/>
          </a:p>
          <a:p>
            <a:r>
              <a:rPr lang="en-US" sz="2400" b="1" dirty="0"/>
              <a:t>Step Two</a:t>
            </a:r>
            <a:r>
              <a:rPr lang="en-US" sz="2400" dirty="0"/>
              <a:t>: Propagating Down the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fromLeft</a:t>
            </a:r>
            <a:r>
              <a:rPr lang="en-US" sz="2400" dirty="0" err="1"/>
              <a:t>s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At leaf, compute prefix sum over its [</a:t>
            </a:r>
            <a:r>
              <a:rPr lang="en-US" sz="2000" dirty="0" err="1"/>
              <a:t>lo,hi</a:t>
            </a:r>
            <a:r>
              <a:rPr lang="en-US" sz="2000" dirty="0"/>
              <a:t>):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On the topic of optimization, do we need to actually have a tree?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AF99A-C26D-3D4A-BC65-AD1AD027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C2BC7-EDDF-514B-968E-28E63842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CE892-8142-6B4C-8517-D5791FE89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452" y="1694333"/>
            <a:ext cx="5259294" cy="36552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7D3EF8-A388-A846-84BA-F8DBA9C8A0E1}"/>
              </a:ext>
            </a:extLst>
          </p:cNvPr>
          <p:cNvSpPr/>
          <p:nvPr/>
        </p:nvSpPr>
        <p:spPr>
          <a:xfrm>
            <a:off x="7845265" y="4589098"/>
            <a:ext cx="852010" cy="383046"/>
          </a:xfrm>
          <a:prstGeom prst="rect">
            <a:avLst/>
          </a:prstGeom>
          <a:solidFill>
            <a:srgbClr val="CB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1, 1, 2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6C4B08-BA5A-7342-893D-03DE46D20B98}"/>
              </a:ext>
            </a:extLst>
          </p:cNvPr>
          <p:cNvSpPr/>
          <p:nvPr/>
        </p:nvSpPr>
        <p:spPr>
          <a:xfrm>
            <a:off x="7856560" y="4972144"/>
            <a:ext cx="852010" cy="383046"/>
          </a:xfrm>
          <a:prstGeom prst="rect">
            <a:avLst/>
          </a:prstGeom>
          <a:solidFill>
            <a:srgbClr val="CB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7,8,10 </a:t>
            </a:r>
          </a:p>
        </p:txBody>
      </p:sp>
    </p:spTree>
    <p:extLst>
      <p:ext uri="{BB962C8B-B14F-4D97-AF65-F5344CB8AC3E}">
        <p14:creationId xmlns:p14="http://schemas.microsoft.com/office/powerpoint/2010/main" val="6248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 prefix,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Just as sum-array was the simplest example of a common pattern,</a:t>
            </a:r>
          </a:p>
          <a:p>
            <a:pPr>
              <a:buNone/>
            </a:pPr>
            <a:r>
              <a:rPr lang="en-US" dirty="0"/>
              <a:t>prefix-sum illustrates a pattern that arises in many, many problems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Minimum, maximum of all elements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Is there an element 			  satisfying some property?</a:t>
            </a: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Count of elements 			satisfying some property</a:t>
            </a:r>
          </a:p>
          <a:p>
            <a:pPr lvl="1"/>
            <a:r>
              <a:rPr lang="en-US" dirty="0">
                <a:cs typeface="Courier New" pitchFamily="49" charset="0"/>
              </a:rPr>
              <a:t>This last one is perfect for an efficient parallel pack…</a:t>
            </a:r>
          </a:p>
          <a:p>
            <a:pPr lvl="1"/>
            <a:r>
              <a:rPr lang="en-US" dirty="0">
                <a:cs typeface="Courier New" pitchFamily="49" charset="0"/>
              </a:rPr>
              <a:t>Perfect for building on top of the “parallel prefix trick”</a:t>
            </a:r>
          </a:p>
          <a:p>
            <a:pPr lvl="1"/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8CC66-969E-8449-8249-320E3779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154F-B63B-3F43-96AC-611A2923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0222E-9AA7-D047-AFA1-58529AACE980}"/>
              </a:ext>
            </a:extLst>
          </p:cNvPr>
          <p:cNvSpPr txBox="1"/>
          <p:nvPr/>
        </p:nvSpPr>
        <p:spPr>
          <a:xfrm>
            <a:off x="6574971" y="2916666"/>
            <a:ext cx="237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to the left of </a:t>
            </a:r>
            <a:r>
              <a:rPr lang="en-US" sz="2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2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60D52-CF53-7448-84F6-09CA1649E38E}"/>
              </a:ext>
            </a:extLst>
          </p:cNvPr>
          <p:cNvSpPr txBox="1"/>
          <p:nvPr/>
        </p:nvSpPr>
        <p:spPr>
          <a:xfrm>
            <a:off x="4201885" y="3439886"/>
            <a:ext cx="237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to the left of </a:t>
            </a:r>
            <a:r>
              <a:rPr lang="en-US" sz="2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2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B0CAB-7F57-C047-8C3C-45C0073F6FF0}"/>
              </a:ext>
            </a:extLst>
          </p:cNvPr>
          <p:cNvSpPr txBox="1"/>
          <p:nvPr/>
        </p:nvSpPr>
        <p:spPr>
          <a:xfrm>
            <a:off x="4027713" y="4442782"/>
            <a:ext cx="237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to the left of </a:t>
            </a:r>
            <a:r>
              <a:rPr lang="en-US" sz="2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2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Pack (think “Filter”)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448800" cy="49847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Given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dirty="0"/>
              <a:t>, produce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dirty="0"/>
              <a:t> containing </a:t>
            </a:r>
            <a:r>
              <a:rPr lang="en-US" u="sng" dirty="0">
                <a:solidFill>
                  <a:schemeClr val="accent6"/>
                </a:solidFill>
              </a:rPr>
              <a:t>only</a:t>
            </a:r>
            <a:r>
              <a:rPr lang="en-US" dirty="0"/>
              <a:t> elements such that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f(element)</a:t>
            </a:r>
            <a:r>
              <a:rPr lang="en-US" dirty="0"/>
              <a:t>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+mj-lt"/>
                <a:cs typeface="Courier New" pitchFamily="49" charset="0"/>
              </a:rPr>
              <a:t>Example: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input [17, 4, 6, 8, 11, 5, 13, 19, 0, 24]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f: “is element &gt; 10”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output [17, 11, 13, 19, 24]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Courier New" pitchFamily="49" charset="0"/>
              </a:rPr>
              <a:t>Parallelizable?</a:t>
            </a:r>
          </a:p>
          <a:p>
            <a:pPr lvl="1">
              <a:defRPr/>
            </a:pPr>
            <a:r>
              <a:rPr lang="en-US" dirty="0">
                <a:cs typeface="Courier New" pitchFamily="49" charset="0"/>
              </a:rPr>
              <a:t>Determining </a:t>
            </a:r>
            <a:r>
              <a:rPr lang="en-US" i="1" u="sng" dirty="0">
                <a:cs typeface="Courier New" pitchFamily="49" charset="0"/>
              </a:rPr>
              <a:t>whether</a:t>
            </a:r>
            <a:r>
              <a:rPr lang="en-US" dirty="0">
                <a:cs typeface="Courier New" pitchFamily="49" charset="0"/>
              </a:rPr>
              <a:t> an element belongs in the output is easy</a:t>
            </a:r>
          </a:p>
          <a:p>
            <a:pPr lvl="1">
              <a:defRPr/>
            </a:pPr>
            <a:r>
              <a:rPr lang="en-US" dirty="0">
                <a:cs typeface="Courier New" pitchFamily="49" charset="0"/>
              </a:rPr>
              <a:t>But determining </a:t>
            </a:r>
            <a:r>
              <a:rPr lang="en-US" i="1" u="sng" dirty="0">
                <a:cs typeface="Courier New" pitchFamily="49" charset="0"/>
              </a:rPr>
              <a:t>where</a:t>
            </a:r>
            <a:r>
              <a:rPr lang="en-US" dirty="0">
                <a:cs typeface="Courier New" pitchFamily="49" charset="0"/>
              </a:rPr>
              <a:t> an element belongs in the output is hard; seems to depend on previous results….</a:t>
            </a:r>
          </a:p>
          <a:p>
            <a:pPr lvl="1"/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A313B8-77D6-E345-BF95-7AC1F8AE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768B4-A8D8-2243-9276-9F9D3EAA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601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Solution! Parallel Pack = </a:t>
            </a:r>
            <a:br>
              <a:rPr lang="en-US" sz="3200" dirty="0"/>
            </a:br>
            <a:r>
              <a:rPr lang="en-US" sz="3200" dirty="0"/>
              <a:t>parallel map + parallel prefix + parallel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2971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Parallel map </a:t>
            </a:r>
            <a:r>
              <a:rPr lang="en-US" dirty="0"/>
              <a:t>to compute a </a:t>
            </a:r>
            <a:r>
              <a:rPr lang="en-US" dirty="0">
                <a:solidFill>
                  <a:schemeClr val="accent2"/>
                </a:solidFill>
              </a:rPr>
              <a:t>bit-vector</a:t>
            </a:r>
            <a:r>
              <a:rPr lang="en-US" dirty="0"/>
              <a:t> for true elements:</a:t>
            </a:r>
          </a:p>
          <a:p>
            <a:pPr marL="857250" lvl="1" indent="-457200">
              <a:buNone/>
            </a:pPr>
            <a:r>
              <a:rPr lang="en-US" b="1" dirty="0">
                <a:cs typeface="Courier New" pitchFamily="49" charset="0"/>
              </a:rPr>
              <a:t>	input 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[17, 4, 6, 8, 11, 5, 13, 19, 0, 24]</a:t>
            </a:r>
          </a:p>
          <a:p>
            <a:pPr marL="857250" lvl="1" indent="-457200">
              <a:buNone/>
            </a:pPr>
            <a:r>
              <a:rPr lang="en-US" b="1" dirty="0">
                <a:cs typeface="Courier New" pitchFamily="49" charset="0"/>
              </a:rPr>
              <a:t>	bits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[ 1, 0, 0, 0,  1, 0,  1,  1, 0,  1]</a:t>
            </a:r>
          </a:p>
          <a:p>
            <a:pPr marL="857250" lvl="1" indent="-457200">
              <a:buNone/>
            </a:pPr>
            <a:endParaRPr lang="en-US" sz="1000" dirty="0"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cs typeface="Courier New" pitchFamily="49" charset="0"/>
              </a:rPr>
              <a:t>Parallel-prefix</a:t>
            </a:r>
            <a:r>
              <a:rPr lang="en-US" dirty="0">
                <a:cs typeface="Courier New" pitchFamily="49" charset="0"/>
              </a:rPr>
              <a:t> sum </a:t>
            </a:r>
            <a:r>
              <a:rPr lang="en-US" b="1" i="1" u="sng" dirty="0">
                <a:cs typeface="Courier New" pitchFamily="49" charset="0"/>
              </a:rPr>
              <a:t>on the bit-vector</a:t>
            </a:r>
            <a:r>
              <a:rPr lang="en-US" i="1" dirty="0">
                <a:cs typeface="Courier New" pitchFamily="49" charset="0"/>
              </a:rPr>
              <a:t>:</a:t>
            </a:r>
          </a:p>
          <a:p>
            <a:pPr marL="457200" lvl="1" indent="-457200">
              <a:buNone/>
            </a:pPr>
            <a:r>
              <a:rPr lang="en-US" dirty="0">
                <a:cs typeface="Courier New" pitchFamily="49" charset="0"/>
              </a:rPr>
              <a:t>		</a:t>
            </a:r>
            <a:r>
              <a:rPr lang="en-US" b="1" dirty="0" err="1">
                <a:cs typeface="Courier New" pitchFamily="49" charset="0"/>
              </a:rPr>
              <a:t>bitsum</a:t>
            </a:r>
            <a:r>
              <a:rPr lang="en-US" b="1" dirty="0">
                <a:cs typeface="Courier New" pitchFamily="49" charset="0"/>
              </a:rPr>
              <a:t>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[ 1, 1, 1, 1,  2, 2,  3,  4, 4,  5]</a:t>
            </a:r>
          </a:p>
          <a:p>
            <a:pPr marL="457200" lvl="1" indent="-457200">
              <a:buNone/>
            </a:pPr>
            <a:endParaRPr lang="en-US" sz="1000" b="1" dirty="0">
              <a:cs typeface="Courier New" pitchFamily="49" charset="0"/>
            </a:endParaRPr>
          </a:p>
          <a:p>
            <a:pPr marL="457200" lvl="1" indent="-457200">
              <a:buFont typeface="+mj-lt"/>
              <a:buAutoNum type="arabicPeriod" startAt="3"/>
            </a:pPr>
            <a:r>
              <a:rPr lang="en-US" sz="2800" b="1" dirty="0">
                <a:cs typeface="Courier New" pitchFamily="49" charset="0"/>
              </a:rPr>
              <a:t>Parallel map </a:t>
            </a:r>
            <a:r>
              <a:rPr lang="en-US" sz="2800" dirty="0">
                <a:cs typeface="Courier New" pitchFamily="49" charset="0"/>
              </a:rPr>
              <a:t>to produce the output:</a:t>
            </a:r>
          </a:p>
          <a:p>
            <a:pPr marL="457200" lvl="1" indent="-457200">
              <a:buNone/>
            </a:pPr>
            <a:r>
              <a:rPr lang="en-US" dirty="0">
                <a:cs typeface="Courier New" pitchFamily="49" charset="0"/>
              </a:rPr>
              <a:t>		</a:t>
            </a:r>
            <a:r>
              <a:rPr lang="en-US" b="1" dirty="0">
                <a:cs typeface="Courier New" pitchFamily="49" charset="0"/>
              </a:rPr>
              <a:t>output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[17, 11, 13, 19, 24]</a:t>
            </a:r>
          </a:p>
          <a:p>
            <a:pPr marL="457200" lvl="1" indent="-457200">
              <a:buNone/>
            </a:pPr>
            <a:r>
              <a:rPr lang="en-US" dirty="0">
                <a:cs typeface="Courier New" pitchFamily="49" charset="0"/>
              </a:rPr>
              <a:t>	</a:t>
            </a:r>
            <a:br>
              <a:rPr lang="en-US" dirty="0"/>
            </a:br>
            <a:endParaRPr lang="en-US" dirty="0">
              <a:cs typeface="Courier New" pitchFamily="49" charset="0"/>
            </a:endParaRPr>
          </a:p>
          <a:p>
            <a:pPr marL="457200" indent="-457200">
              <a:buNone/>
            </a:pPr>
            <a:endParaRPr lang="en-US" b="1" dirty="0">
              <a:cs typeface="Courier New" pitchFamily="49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4724400"/>
            <a:ext cx="6019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200"/>
              </a:lnSpc>
            </a:pP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output </a:t>
            </a:r>
            <a:r>
              <a:rPr lang="en-US" sz="2000" kern="0" dirty="0">
                <a:latin typeface="Courier New" pitchFamily="49" charset="0"/>
              </a:rPr>
              <a:t>=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i="1" kern="0" dirty="0">
                <a:latin typeface="Courier New" pitchFamily="49" charset="0"/>
              </a:rPr>
              <a:t>new array of size </a:t>
            </a:r>
            <a:r>
              <a:rPr lang="en-US" sz="2000" i="1" kern="0" dirty="0" err="1">
                <a:latin typeface="Courier New" pitchFamily="49" charset="0"/>
              </a:rPr>
              <a:t>bitsum</a:t>
            </a:r>
            <a:r>
              <a:rPr lang="en-US" sz="2000" i="1" kern="0" dirty="0">
                <a:latin typeface="Courier New" pitchFamily="49" charset="0"/>
              </a:rPr>
              <a:t>[n-1]</a:t>
            </a:r>
          </a:p>
          <a:p>
            <a:pPr>
              <a:lnSpc>
                <a:spcPts val="2200"/>
              </a:lnSpc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FORALL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</a:t>
            </a:r>
            <a:r>
              <a:rPr lang="en-US" sz="2000" kern="0" dirty="0" err="1">
                <a:latin typeface="Courier New" pitchFamily="49" charset="0"/>
              </a:rPr>
              <a:t>input.length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++){</a:t>
            </a:r>
          </a:p>
          <a:p>
            <a:pPr>
              <a:lnSpc>
                <a:spcPts val="2200"/>
              </a:lnSpc>
            </a:pPr>
            <a:r>
              <a:rPr lang="en-US" sz="2000" kern="0" dirty="0">
                <a:latin typeface="Courier New" pitchFamily="49" charset="0"/>
              </a:rPr>
              <a:t>  if(bits[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]==1)</a:t>
            </a:r>
          </a:p>
          <a:p>
            <a:pPr>
              <a:lnSpc>
                <a:spcPts val="2200"/>
              </a:lnSpc>
            </a:pPr>
            <a:r>
              <a:rPr lang="en-US" sz="2000" kern="0" dirty="0">
                <a:latin typeface="Courier New" pitchFamily="49" charset="0"/>
              </a:rPr>
              <a:t>    output</a:t>
            </a:r>
            <a:r>
              <a:rPr lang="en-US" sz="2000" b="1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bitsum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]-1</a:t>
            </a:r>
            <a:r>
              <a:rPr lang="en-US" sz="2000" b="1" kern="0" dirty="0">
                <a:latin typeface="Courier New" pitchFamily="49" charset="0"/>
              </a:rPr>
              <a:t>] = </a:t>
            </a:r>
            <a:r>
              <a:rPr lang="en-US" sz="2000" kern="0" dirty="0">
                <a:latin typeface="Courier New" pitchFamily="49" charset="0"/>
              </a:rPr>
              <a:t>input[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];</a:t>
            </a:r>
          </a:p>
          <a:p>
            <a:pPr>
              <a:lnSpc>
                <a:spcPts val="2200"/>
              </a:lnSpc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915401" y="152401"/>
            <a:ext cx="154189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In this example,</a:t>
            </a:r>
          </a:p>
          <a:p>
            <a:r>
              <a:rPr lang="en-US" sz="1600" dirty="0"/>
              <a:t>Filter =</a:t>
            </a:r>
            <a:br>
              <a:rPr lang="en-US" sz="1600" dirty="0"/>
            </a:br>
            <a:r>
              <a:rPr lang="en-US" sz="1600" dirty="0"/>
              <a:t>element &gt; 10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59D91C-EF72-0D46-9BB1-2DB98243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7EEC9C-4A0B-5848-9871-34F7FF1A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Pack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4000"/>
            <a:ext cx="9742714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two steps can be combined into one pass</a:t>
            </a:r>
          </a:p>
          <a:p>
            <a:pPr lvl="1"/>
            <a:r>
              <a:rPr lang="en-US" dirty="0"/>
              <a:t>Just using a different base case for the prefix sum</a:t>
            </a:r>
          </a:p>
          <a:p>
            <a:pPr lvl="1"/>
            <a:r>
              <a:rPr lang="en-US" dirty="0"/>
              <a:t>No effect on asymptotic complexity</a:t>
            </a:r>
          </a:p>
          <a:p>
            <a:pPr lvl="1"/>
            <a:endParaRPr lang="en-US" dirty="0"/>
          </a:p>
          <a:p>
            <a:r>
              <a:rPr lang="en-US" dirty="0"/>
              <a:t>Can also combine third step into the down pass of the prefix sum</a:t>
            </a:r>
          </a:p>
          <a:p>
            <a:pPr lvl="1"/>
            <a:r>
              <a:rPr lang="en-US" dirty="0"/>
              <a:t>Again no effect on asymptotic complexity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Analysis: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work,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span </a:t>
            </a:r>
          </a:p>
          <a:p>
            <a:pPr lvl="1"/>
            <a:r>
              <a:rPr lang="en-US" dirty="0"/>
              <a:t>2 or 3 passes, but 3 is a constant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Parallelized packs will help us parallelize quicksort…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2760C-2C37-6C47-98E6-5318E996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0DA36-16C0-9440-9293-FA3A5CE2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2016-1ADE-5A47-A839-904392E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Parallelism Part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BCD4-5CA4-2342-B665-E0C29602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Introduction of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Java’s Thread</a:t>
            </a:r>
          </a:p>
          <a:p>
            <a:pPr lvl="1"/>
            <a:r>
              <a:rPr lang="en-US" sz="1800" dirty="0" err="1">
                <a:solidFill>
                  <a:srgbClr val="00B050"/>
                </a:solidFill>
              </a:rPr>
              <a:t>ForkJoin</a:t>
            </a:r>
            <a:r>
              <a:rPr lang="en-US" sz="1800" dirty="0">
                <a:solidFill>
                  <a:srgbClr val="00B050"/>
                </a:solidFill>
              </a:rPr>
              <a:t> Library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 Parallelism Algorithms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Reduce, Map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Analysis (span, work)</a:t>
            </a:r>
          </a:p>
          <a:p>
            <a:r>
              <a:rPr lang="en-US" sz="2000" dirty="0"/>
              <a:t>Clever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Parallel Prefix</a:t>
            </a:r>
          </a:p>
          <a:p>
            <a:pPr lvl="1"/>
            <a:r>
              <a:rPr lang="en-US" sz="1800" dirty="0"/>
              <a:t>Parallel Sorts (Next)</a:t>
            </a:r>
          </a:p>
          <a:p>
            <a:r>
              <a:rPr lang="en-US" sz="2000" dirty="0"/>
              <a:t>Synchronization</a:t>
            </a:r>
          </a:p>
          <a:p>
            <a:pPr lvl="1"/>
            <a:r>
              <a:rPr lang="en-US" sz="1800" dirty="0"/>
              <a:t>The need for locks (Concurrency)</a:t>
            </a:r>
          </a:p>
          <a:p>
            <a:r>
              <a:rPr lang="en-US" sz="2000" dirty="0"/>
              <a:t>Other Synchronization Issues</a:t>
            </a:r>
          </a:p>
          <a:p>
            <a:pPr lvl="1"/>
            <a:r>
              <a:rPr lang="en-US" sz="1800" dirty="0"/>
              <a:t>Race Conditions: Data Races &amp; Bad </a:t>
            </a:r>
            <a:r>
              <a:rPr lang="en-US" sz="1800" dirty="0" err="1"/>
              <a:t>Interleavings</a:t>
            </a:r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B10095-8246-2942-A1F3-3EEACAC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89F80-6185-8E42-AFD0-43C7B1D1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Quick Sort Analysis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For all of our quick sort analysis, we’ll do best case.</a:t>
                </a:r>
              </a:p>
              <a:p>
                <a:r>
                  <a:rPr lang="en-US" sz="2800" dirty="0"/>
                  <a:t>The average case is the same as best case.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Worst case is still going to be the same (bad)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with parallelism or not.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60CF8-CD3C-4042-B7DC-043D7340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CD54C-4F2C-C24E-9FB5-DDAE9686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2016-1ADE-5A47-A839-904392E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Parallelism Part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BCD4-5CA4-2342-B665-E0C29602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Introduction of Parallelism Ideas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Java’s Thread</a:t>
            </a:r>
          </a:p>
          <a:p>
            <a:pPr lvl="1"/>
            <a:r>
              <a:rPr lang="en-US" sz="1800" dirty="0" err="1">
                <a:solidFill>
                  <a:srgbClr val="00B050"/>
                </a:solidFill>
              </a:rPr>
              <a:t>ForkJoin</a:t>
            </a:r>
            <a:r>
              <a:rPr lang="en-US" sz="1800" dirty="0">
                <a:solidFill>
                  <a:srgbClr val="00B050"/>
                </a:solidFill>
              </a:rPr>
              <a:t> Library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 Parallelism Algorithms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Reduce, Map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Analysis (span, work)</a:t>
            </a:r>
          </a:p>
          <a:p>
            <a:r>
              <a:rPr lang="en-US" sz="2000" dirty="0"/>
              <a:t>Clever Parallelism Ideas</a:t>
            </a:r>
          </a:p>
          <a:p>
            <a:pPr lvl="1"/>
            <a:r>
              <a:rPr lang="en-US" sz="1800" dirty="0"/>
              <a:t>Parallel Prefix</a:t>
            </a:r>
          </a:p>
          <a:p>
            <a:pPr lvl="1"/>
            <a:r>
              <a:rPr lang="en-US" sz="1800" dirty="0"/>
              <a:t>Parallel Sorts</a:t>
            </a:r>
          </a:p>
          <a:p>
            <a:r>
              <a:rPr lang="en-US" sz="2000" dirty="0"/>
              <a:t>Synchronization</a:t>
            </a:r>
          </a:p>
          <a:p>
            <a:pPr lvl="1"/>
            <a:r>
              <a:rPr lang="en-US" sz="1800" dirty="0"/>
              <a:t>The need for locks (Concurrency)</a:t>
            </a:r>
          </a:p>
          <a:p>
            <a:r>
              <a:rPr lang="en-US" sz="2000" dirty="0"/>
              <a:t>Other Synchronization Issues</a:t>
            </a:r>
          </a:p>
          <a:p>
            <a:pPr lvl="1"/>
            <a:r>
              <a:rPr lang="en-US" sz="1800" dirty="0"/>
              <a:t>Race Conditions: Data Races &amp; Bad </a:t>
            </a:r>
            <a:r>
              <a:rPr lang="en-US" sz="1800" dirty="0" err="1"/>
              <a:t>Interleavings</a:t>
            </a:r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B10095-8246-2942-A1F3-3EEACAC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89F80-6185-8E42-AFD0-43C7B1D1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Sequential Quicksort review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372600" cy="533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Recall quicksort was sequential, in-place, expected 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506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905001"/>
            <a:ext cx="9525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/>
              <a:t>						    </a:t>
            </a:r>
            <a:r>
              <a:rPr lang="en-US" sz="2000" dirty="0">
                <a:solidFill>
                  <a:srgbClr val="FF0000"/>
                </a:solidFill>
              </a:rPr>
              <a:t>Best / expected case </a:t>
            </a:r>
            <a:r>
              <a:rPr lang="en-US" sz="2000" i="1" dirty="0"/>
              <a:t>work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Pick a pivot element				O(1)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Partition all the data into:			O(n)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less than 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greater than the pivot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Recursively sort A and C                        	    	2T(n/2)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8200" y="4267200"/>
            <a:ext cx="92964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Recurrence (assuming a good pivot):</a:t>
            </a:r>
          </a:p>
          <a:p>
            <a:pPr>
              <a:defRPr/>
            </a:pPr>
            <a:r>
              <a:rPr lang="en-US" sz="2000" dirty="0"/>
              <a:t>	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Run-time: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D067-21E1-0048-89D5-C88D305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D8585-FC47-2C47-A373-CF3696AB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Review: Really common recurrences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dirty="0"/>
              <a:t>Should know how to solve recurrences but also recognize some</a:t>
            </a:r>
          </a:p>
          <a:p>
            <a:pPr>
              <a:buFontTx/>
              <a:buNone/>
            </a:pPr>
            <a:r>
              <a:rPr lang="en-US" dirty="0"/>
              <a:t>really common ones:</a:t>
            </a:r>
          </a:p>
          <a:p>
            <a:pPr>
              <a:buFontTx/>
              <a:buNone/>
            </a:pPr>
            <a:endParaRPr lang="en-US" sz="1500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			linear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+ 2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		linear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		logarithmic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(1) + 2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 		exponential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 		quadratic </a:t>
            </a:r>
          </a:p>
          <a:p>
            <a:pPr>
              <a:buFontTx/>
              <a:buNone/>
            </a:pPr>
            <a:r>
              <a:rPr lang="en-US" i="1" dirty="0"/>
              <a:t>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+ </a:t>
            </a:r>
            <a:r>
              <a:rPr lang="en-US" i="1" dirty="0"/>
              <a:t>T(n/2)</a:t>
            </a:r>
            <a:r>
              <a:rPr lang="en-US" dirty="0"/>
              <a:t> 		linear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+ 2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		</a:t>
            </a:r>
            <a:r>
              <a:rPr lang="en-US" i="1" dirty="0"/>
              <a:t>O</a:t>
            </a:r>
            <a:r>
              <a:rPr lang="en-US" dirty="0"/>
              <a:t>(n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n)</a:t>
            </a:r>
          </a:p>
          <a:p>
            <a:endParaRPr lang="en-US" sz="1500" dirty="0"/>
          </a:p>
          <a:p>
            <a:pPr>
              <a:buFontTx/>
              <a:buNone/>
            </a:pPr>
            <a:r>
              <a:rPr lang="en-US" dirty="0"/>
              <a:t>Note big-Oh can also use more than one variable</a:t>
            </a:r>
          </a:p>
          <a:p>
            <a:r>
              <a:rPr lang="en-US" dirty="0"/>
              <a:t>Example: can sum all elements of an </a:t>
            </a:r>
            <a:r>
              <a:rPr lang="en-US" i="1" dirty="0"/>
              <a:t>n</a:t>
            </a:r>
            <a:r>
              <a:rPr lang="en-US" dirty="0"/>
              <a:t>-by-</a:t>
            </a:r>
            <a:r>
              <a:rPr lang="en-US" i="1" dirty="0"/>
              <a:t>m</a:t>
            </a:r>
            <a:r>
              <a:rPr lang="en-US" dirty="0"/>
              <a:t> matrix in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nm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7180-FB96-6341-AC8E-AEB8CB30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90A05-3E37-0E43-A0AA-00D4901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1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i="1" u="sng" dirty="0"/>
              <a:t>Parallel</a:t>
            </a:r>
            <a:r>
              <a:rPr lang="en-US" dirty="0"/>
              <a:t> Quicksort VERSION 1</a:t>
            </a:r>
          </a:p>
        </p:txBody>
      </p:sp>
      <p:sp>
        <p:nvSpPr>
          <p:cNvPr id="4506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02636"/>
            <a:ext cx="9525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/>
              <a:t>						    </a:t>
            </a:r>
            <a:r>
              <a:rPr lang="en-US" sz="2000" dirty="0">
                <a:solidFill>
                  <a:srgbClr val="FF0000"/>
                </a:solidFill>
              </a:rPr>
              <a:t>Best / expected case </a:t>
            </a:r>
            <a:r>
              <a:rPr lang="en-US" sz="2000" i="1" dirty="0"/>
              <a:t>work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Pick a pivot element				O(1)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Partition all the data into:			O(n)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less than 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greater than the pivot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Recursively sort A and C                        	    	2T(n/2)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38200" y="3592287"/>
            <a:ext cx="9296400" cy="24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Idea: Do the two recursive calls in parallel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Work: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Span: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D067-21E1-0048-89D5-C88D305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D8585-FC47-2C47-A373-CF3696AB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i="1" u="sng" dirty="0"/>
              <a:t>Parallel</a:t>
            </a:r>
            <a:r>
              <a:rPr lang="en-US" dirty="0"/>
              <a:t> Quicksort VERSION 1</a:t>
            </a:r>
          </a:p>
        </p:txBody>
      </p:sp>
      <p:sp>
        <p:nvSpPr>
          <p:cNvPr id="4506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02636"/>
            <a:ext cx="9525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/>
              <a:t>						    </a:t>
            </a:r>
            <a:r>
              <a:rPr lang="en-US" sz="2000" dirty="0">
                <a:solidFill>
                  <a:srgbClr val="FF0000"/>
                </a:solidFill>
              </a:rPr>
              <a:t>Best / expected case </a:t>
            </a:r>
            <a:r>
              <a:rPr lang="en-US" sz="2000" i="1" dirty="0"/>
              <a:t>work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Pick a pivot element				O(1)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Partition all the data into:			O(n)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less than 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greater than the pivot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Recursively sort A and C                        	    	2T(n/2)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838200" y="3592286"/>
                <a:ext cx="9296400" cy="2764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Idea: Do the two recursive calls in parallel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/>
                  <a:t>Work: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/>
                  <a:t>Span: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38200" y="3592286"/>
                <a:ext cx="9296400" cy="2764063"/>
              </a:xfrm>
              <a:prstGeom prst="rect">
                <a:avLst/>
              </a:prstGeom>
              <a:blipFill>
                <a:blip r:embed="rId7"/>
                <a:stretch>
                  <a:fillRect l="-819" t="-49315" b="-1054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D067-21E1-0048-89D5-C88D305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D8585-FC47-2C47-A373-CF3696AB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With infinitely many processors, we can speed up quicksort from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to…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So…yeah….</a:t>
                </a:r>
              </a:p>
              <a:p>
                <a:pPr marL="0" indent="0">
                  <a:buNone/>
                </a:pP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We can do better!</a:t>
                </a:r>
              </a:p>
              <a:p>
                <a:pPr marL="0" indent="0">
                  <a:buNone/>
                </a:pPr>
                <a:r>
                  <a:rPr lang="en-US" sz="2800" dirty="0"/>
                  <a:t>In exchange for using auxiliary arrays (i.e. a not in-place sort).</a:t>
                </a:r>
              </a:p>
              <a:p>
                <a:pPr marL="0" indent="0">
                  <a:buNone/>
                </a:pPr>
                <a:r>
                  <a:rPr lang="en-US" sz="2800" dirty="0"/>
                  <a:t>Probably not better today. But maybe eventually…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1767-A14A-EB49-8EC6-C10805B2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DAC43-4DE8-1A49-800C-C00BB884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 partition (not in place)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2895600"/>
            <a:ext cx="9568543" cy="3276600"/>
          </a:xfrm>
        </p:spPr>
        <p:txBody>
          <a:bodyPr>
            <a:normAutofit/>
          </a:bodyPr>
          <a:lstStyle/>
          <a:p>
            <a:r>
              <a:rPr lang="en-US" sz="2400" dirty="0"/>
              <a:t>This is just two packs!</a:t>
            </a:r>
          </a:p>
          <a:p>
            <a:pPr lvl="1"/>
            <a:r>
              <a:rPr lang="en-US" sz="2000" dirty="0"/>
              <a:t>We know a pack is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 work,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) span</a:t>
            </a:r>
          </a:p>
          <a:p>
            <a:pPr lvl="1"/>
            <a:r>
              <a:rPr lang="en-US" sz="2000" dirty="0"/>
              <a:t>Pack elements less than pivot into left side of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aux</a:t>
            </a:r>
            <a:r>
              <a:rPr lang="en-US" sz="2000" dirty="0"/>
              <a:t> array </a:t>
            </a:r>
          </a:p>
          <a:p>
            <a:pPr lvl="1"/>
            <a:r>
              <a:rPr lang="en-US" sz="2000" dirty="0"/>
              <a:t>Pack elements greater than pivot into right size of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aux</a:t>
            </a:r>
            <a:r>
              <a:rPr lang="en-US" sz="2000" dirty="0"/>
              <a:t> array</a:t>
            </a:r>
          </a:p>
          <a:p>
            <a:pPr lvl="1"/>
            <a:r>
              <a:rPr lang="en-US" sz="2000" dirty="0"/>
              <a:t>Put pivot between them and recursively sort</a:t>
            </a:r>
          </a:p>
          <a:p>
            <a:pPr lvl="1"/>
            <a:r>
              <a:rPr lang="en-US" sz="2000" dirty="0"/>
              <a:t>With a little more cleverness, can do both packs at once but no effect on asymptotic complexity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838200" y="1371601"/>
            <a:ext cx="937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/>
              <a:t>Partition all the data into:			    </a:t>
            </a:r>
          </a:p>
          <a:p>
            <a:pPr marL="400050" indent="-457200">
              <a:buFont typeface="+mj-lt"/>
              <a:buAutoNum type="alphaUcPeriod"/>
            </a:pPr>
            <a:r>
              <a:rPr lang="en-US" sz="2000" dirty="0"/>
              <a:t>The elements less than the pivot</a:t>
            </a:r>
          </a:p>
          <a:p>
            <a:pPr marL="400050" indent="-457200">
              <a:buFont typeface="+mj-lt"/>
              <a:buAutoNum type="alphaUcPeriod"/>
            </a:pPr>
            <a:r>
              <a:rPr lang="en-US" sz="2000" dirty="0"/>
              <a:t>The pivot</a:t>
            </a:r>
          </a:p>
          <a:p>
            <a:pPr marL="400050" indent="-457200">
              <a:buFont typeface="+mj-lt"/>
              <a:buAutoNum type="alphaUcPeriod"/>
            </a:pPr>
            <a:r>
              <a:rPr lang="en-US" sz="2000" dirty="0"/>
              <a:t>The elements greater than the pivot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D01F3C-EB5D-CD44-93E9-BF31F484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E8E6A7-1D90-FF43-8B87-A92DF314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 Quicksort Example (version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144000" cy="457200"/>
          </a:xfrm>
        </p:spPr>
        <p:txBody>
          <a:bodyPr>
            <a:normAutofit/>
          </a:bodyPr>
          <a:lstStyle/>
          <a:p>
            <a:r>
              <a:rPr lang="en-US" sz="2000" dirty="0"/>
              <a:t>Step 1: pick pivot as median of three</a:t>
            </a:r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3400" y="22098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8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1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4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9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7400" y="22098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0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48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3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9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5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10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2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91400" y="2209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7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72400" y="22098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6</a:t>
            </a:r>
          </a:p>
        </p:txBody>
      </p:sp>
      <p:sp>
        <p:nvSpPr>
          <p:cNvPr id="27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38200" y="2819400"/>
            <a:ext cx="78812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/>
              <a:t>Steps 2a and 2c (combinable): pack less than, then pack greater than into a second array (NOTE: no longer in-place!)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/>
              <a:t>Fancy parallel prefix to pull this off (not shown)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kern="0" dirty="0"/>
              <a:t> </a:t>
            </a:r>
          </a:p>
        </p:txBody>
      </p:sp>
      <p:sp>
        <p:nvSpPr>
          <p:cNvPr id="28" name="Text Box 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1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0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0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3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91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2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53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</a:rPr>
              <a:t>	</a:t>
            </a: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96200" y="4038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1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48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29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0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0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3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91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72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2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55" name="Text 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4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6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15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96200" y="4572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Courier New" pitchFamily="49" charset="0"/>
              </a:rPr>
              <a:t>7</a:t>
            </a:r>
          </a:p>
        </p:txBody>
      </p:sp>
      <p:sp>
        <p:nvSpPr>
          <p:cNvPr id="60" name="Content Placeholder 2"/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838200" y="55626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/>
              <a:t>Step 3: Two recursive sorts in parallel</a:t>
            </a:r>
          </a:p>
        </p:txBody>
      </p:sp>
      <p:sp>
        <p:nvSpPr>
          <p:cNvPr id="61" name="Left Brace 60"/>
          <p:cNvSpPr/>
          <p:nvPr>
            <p:custDataLst>
              <p:tags r:id="rId35"/>
            </p:custDataLst>
          </p:nvPr>
        </p:nvSpPr>
        <p:spPr bwMode="auto">
          <a:xfrm rot="16200000">
            <a:off x="5257800" y="4038600"/>
            <a:ext cx="304800" cy="2286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2" name="Left Brace 61"/>
          <p:cNvSpPr/>
          <p:nvPr>
            <p:custDataLst>
              <p:tags r:id="rId36"/>
            </p:custDataLst>
          </p:nvPr>
        </p:nvSpPr>
        <p:spPr bwMode="auto">
          <a:xfrm rot="16200000">
            <a:off x="7353300" y="4610100"/>
            <a:ext cx="304800" cy="1143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24B773-5F4A-FF4C-B8E0-4FDD79D7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CE048-2CFB-0547-A3DE-13ACF3F3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i="1" u="sng" dirty="0"/>
              <a:t>Parallel</a:t>
            </a:r>
            <a:r>
              <a:rPr lang="en-US" dirty="0"/>
              <a:t> Quicksort VERSION 2</a:t>
            </a:r>
          </a:p>
        </p:txBody>
      </p:sp>
      <p:sp>
        <p:nvSpPr>
          <p:cNvPr id="4506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02636"/>
            <a:ext cx="9525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/>
              <a:t>						    </a:t>
            </a:r>
            <a:r>
              <a:rPr lang="en-US" sz="2000" dirty="0">
                <a:solidFill>
                  <a:srgbClr val="FF0000"/>
                </a:solidFill>
              </a:rPr>
              <a:t>Best / expected case </a:t>
            </a:r>
            <a:r>
              <a:rPr lang="en-US" sz="2000" i="1" dirty="0"/>
              <a:t>work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Pick a pivot element				O(1)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Partition all the data into:			O(n)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less than 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greater than the pivot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Recursively sort A and C                        	    	2T(n/2)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38200" y="3548743"/>
            <a:ext cx="9296400" cy="25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Idea: Do the partition with some parallel prefix packing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Work: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Span: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D067-21E1-0048-89D5-C88D305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D8585-FC47-2C47-A373-CF3696AB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9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i="1" u="sng" dirty="0"/>
              <a:t>Parallel</a:t>
            </a:r>
            <a:r>
              <a:rPr lang="en-US" dirty="0"/>
              <a:t> Quicksort VERSION 2</a:t>
            </a:r>
          </a:p>
        </p:txBody>
      </p:sp>
      <p:sp>
        <p:nvSpPr>
          <p:cNvPr id="4506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02636"/>
            <a:ext cx="9525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/>
              <a:t>						    </a:t>
            </a:r>
            <a:r>
              <a:rPr lang="en-US" sz="2000" dirty="0">
                <a:solidFill>
                  <a:srgbClr val="FF0000"/>
                </a:solidFill>
              </a:rPr>
              <a:t>Best / expected case </a:t>
            </a:r>
            <a:r>
              <a:rPr lang="en-US" sz="2000" i="1" dirty="0"/>
              <a:t>work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Pick a pivot element				O(1)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Partition all the data into:			O(n)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less than 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pivot</a:t>
            </a:r>
          </a:p>
          <a:p>
            <a:pPr marL="857250" lvl="1" indent="-457200">
              <a:buFont typeface="Arial" charset="0"/>
              <a:buAutoNum type="alphaUcPeriod"/>
            </a:pPr>
            <a:r>
              <a:rPr lang="en-US" sz="2000" dirty="0"/>
              <a:t>The elements greater than the pivot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000" dirty="0"/>
              <a:t>Recursively sort A and C                        	    	2T(n/2)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838200" y="3548743"/>
                <a:ext cx="9296400" cy="250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Idea: Do the partition with some parallel prefix packing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/>
                  <a:t>Work: same but worse constants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/>
                  <a:t>Span: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38200" y="3548743"/>
                <a:ext cx="9296400" cy="2503713"/>
              </a:xfrm>
              <a:prstGeom prst="rect">
                <a:avLst/>
              </a:prstGeom>
              <a:blipFill>
                <a:blip r:embed="rId7"/>
                <a:stretch>
                  <a:fillRect l="-819" t="-53535" b="-1297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D067-21E1-0048-89D5-C88D305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D8585-FC47-2C47-A373-CF3696AB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19D607-77D4-944C-844A-A3AB562BD9A2}"/>
                  </a:ext>
                </a:extLst>
              </p:cNvPr>
              <p:cNvSpPr txBox="1"/>
              <p:nvPr/>
            </p:nvSpPr>
            <p:spPr>
              <a:xfrm>
                <a:off x="8036039" y="5763487"/>
                <a:ext cx="3633447" cy="321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Closed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19D607-77D4-944C-844A-A3AB562B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39" y="5763487"/>
                <a:ext cx="3633447" cy="321627"/>
              </a:xfrm>
              <a:prstGeom prst="rect">
                <a:avLst/>
              </a:prstGeom>
              <a:blipFill>
                <a:blip r:embed="rId8"/>
                <a:stretch>
                  <a:fillRect l="-3833" t="-111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Parallelize </a:t>
            </a:r>
            <a:r>
              <a:rPr lang="en-US" dirty="0" err="1"/>
              <a:t>Mergesort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372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Recall </a:t>
            </a:r>
            <a:r>
              <a:rPr lang="en-US" sz="2000" dirty="0" err="1"/>
              <a:t>mergesort</a:t>
            </a:r>
            <a:r>
              <a:rPr lang="en-US" sz="2000" dirty="0"/>
              <a:t>: sequential, </a:t>
            </a:r>
            <a:r>
              <a:rPr lang="en-US" sz="2000" b="1" dirty="0"/>
              <a:t>not</a:t>
            </a:r>
            <a:r>
              <a:rPr lang="en-US" sz="2000" dirty="0"/>
              <a:t>-in-place, worst-case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838200" y="2465456"/>
            <a:ext cx="7336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Sort left half and right half			   2T(n/2)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Merge results				   O(n)</a:t>
            </a: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38200" y="3657599"/>
            <a:ext cx="8175171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kern="0" dirty="0"/>
              <a:t>Just like quicksort, doing the two recursive sorts in parallel changes the recurrence for the Span to T(</a:t>
            </a:r>
            <a:r>
              <a:rPr lang="en-US" sz="2000" i="1" kern="0" dirty="0"/>
              <a:t>n</a:t>
            </a:r>
            <a:r>
              <a:rPr lang="en-US" sz="2000" kern="0" dirty="0"/>
              <a:t>) = </a:t>
            </a:r>
            <a:r>
              <a:rPr lang="en-US" sz="2000" i="1" kern="0" dirty="0">
                <a:latin typeface="+mj-lt"/>
              </a:rPr>
              <a:t>O</a:t>
            </a:r>
            <a:r>
              <a:rPr lang="en-US" sz="2000" kern="0" dirty="0">
                <a:latin typeface="+mj-lt"/>
              </a:rPr>
              <a:t>(</a:t>
            </a:r>
            <a:r>
              <a:rPr lang="en-US" sz="2000" i="1" kern="0" dirty="0">
                <a:latin typeface="+mj-lt"/>
              </a:rPr>
              <a:t>n</a:t>
            </a:r>
            <a:r>
              <a:rPr lang="en-US" sz="2000" kern="0" dirty="0">
                <a:latin typeface="+mj-lt"/>
              </a:rPr>
              <a:t>) + 1T(</a:t>
            </a:r>
            <a:r>
              <a:rPr lang="en-US" sz="2000" i="1" kern="0" dirty="0">
                <a:latin typeface="+mj-lt"/>
              </a:rPr>
              <a:t>n</a:t>
            </a:r>
            <a:r>
              <a:rPr lang="en-US" sz="2000" kern="0" dirty="0">
                <a:latin typeface="+mj-lt"/>
              </a:rPr>
              <a:t>/2) = </a:t>
            </a:r>
            <a:r>
              <a:rPr lang="en-US" sz="2000" i="1" kern="0" dirty="0">
                <a:latin typeface="+mj-lt"/>
              </a:rPr>
              <a:t>O</a:t>
            </a:r>
            <a:r>
              <a:rPr lang="en-US" sz="2000" kern="0" dirty="0">
                <a:latin typeface="+mj-lt"/>
              </a:rPr>
              <a:t>(</a:t>
            </a:r>
            <a:r>
              <a:rPr lang="en-US" sz="2000" i="1" kern="0" dirty="0">
                <a:latin typeface="+mj-lt"/>
              </a:rPr>
              <a:t>n</a:t>
            </a:r>
            <a:r>
              <a:rPr lang="en-US" sz="2000" kern="0" dirty="0">
                <a:latin typeface="+mj-lt"/>
              </a:rPr>
              <a:t>)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kern="0" dirty="0"/>
              <a:t>Again, Work is O(</a:t>
            </a:r>
            <a:r>
              <a:rPr lang="en-US" sz="2000" kern="0" dirty="0" err="1"/>
              <a:t>nlogn</a:t>
            </a:r>
            <a:r>
              <a:rPr lang="en-US" sz="2000" kern="0" dirty="0"/>
              <a:t>), and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kern="0" dirty="0"/>
              <a:t>parallelism is work/span = </a:t>
            </a:r>
            <a:r>
              <a:rPr lang="en-US" sz="2000" i="1" kern="0" dirty="0"/>
              <a:t>O</a:t>
            </a:r>
            <a:r>
              <a:rPr lang="en-US" sz="2000" kern="0" dirty="0"/>
              <a:t>(</a:t>
            </a:r>
            <a:r>
              <a:rPr lang="en-US" sz="2000" kern="0" dirty="0">
                <a:cs typeface="Courier New" pitchFamily="49" charset="0"/>
              </a:rPr>
              <a:t>log</a:t>
            </a:r>
            <a:r>
              <a:rPr lang="en-US" sz="2000" kern="0" dirty="0"/>
              <a:t> </a:t>
            </a:r>
            <a:r>
              <a:rPr lang="en-US" sz="2000" i="1" kern="0" dirty="0"/>
              <a:t>n</a:t>
            </a:r>
            <a:r>
              <a:rPr lang="en-US" sz="2000" kern="0" dirty="0"/>
              <a:t>)</a:t>
            </a:r>
          </a:p>
          <a:p>
            <a:pPr lvl="1">
              <a:spcBef>
                <a:spcPct val="20000"/>
              </a:spcBef>
            </a:pPr>
            <a:r>
              <a:rPr lang="en-US" sz="2000" kern="0" dirty="0">
                <a:latin typeface="+mj-lt"/>
              </a:rPr>
              <a:t>To do better, </a:t>
            </a:r>
            <a:r>
              <a:rPr lang="en-US" sz="2000" i="1" kern="0" dirty="0">
                <a:latin typeface="+mj-lt"/>
              </a:rPr>
              <a:t>need to parallelize the merge</a:t>
            </a:r>
          </a:p>
          <a:p>
            <a:pPr lvl="2">
              <a:spcBef>
                <a:spcPct val="20000"/>
              </a:spcBef>
            </a:pPr>
            <a:r>
              <a:rPr lang="en-US" sz="2000" kern="0" dirty="0">
                <a:latin typeface="+mj-lt"/>
              </a:rPr>
              <a:t>The trick won’t use parallel prefix this time…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234A47-4D16-8E45-BD58-27E63BD8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70B49-F858-804C-9221-2718A874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prefix-sum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144000" cy="19804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Given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dirty="0"/>
              <a:t>, produce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dirty="0"/>
              <a:t> where:</a:t>
            </a:r>
          </a:p>
          <a:p>
            <a:pPr>
              <a:buNone/>
            </a:pPr>
            <a:endParaRPr lang="en-US" sz="200" dirty="0"/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output[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/>
              <a:t> 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input[0]+input[1]+…+input[i]</a:t>
            </a:r>
            <a:endParaRPr lang="en-US" dirty="0"/>
          </a:p>
          <a:p>
            <a:pPr>
              <a:buNone/>
            </a:pPr>
            <a:endParaRPr lang="en-US" sz="1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dirty="0"/>
              <a:t>Sequential can be a CSE142 exam problem: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5212" y="3199626"/>
            <a:ext cx="6248400" cy="1905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prefix_sum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2000"/>
              </a:lnSpc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output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</a:t>
            </a:r>
            <a:r>
              <a:rPr lang="en-US" sz="2000" b="1" kern="0" dirty="0" err="1">
                <a:latin typeface="Courier New" pitchFamily="49" charset="0"/>
              </a:rPr>
              <a:t>input.length</a:t>
            </a:r>
            <a:r>
              <a:rPr lang="en-US" sz="2000" b="1" kern="0" dirty="0">
                <a:latin typeface="Courier New" pitchFamily="49" charset="0"/>
              </a:rPr>
              <a:t>];</a:t>
            </a:r>
          </a:p>
          <a:p>
            <a:pPr>
              <a:lnSpc>
                <a:spcPts val="2000"/>
              </a:lnSpc>
            </a:pPr>
            <a:r>
              <a:rPr lang="en-US" sz="2000" b="1" kern="0" dirty="0">
                <a:latin typeface="Courier New" pitchFamily="49" charset="0"/>
              </a:rPr>
              <a:t>  output[0] = input[0];</a:t>
            </a:r>
          </a:p>
          <a:p>
            <a:pPr>
              <a:lnSpc>
                <a:spcPts val="2000"/>
              </a:lnSpc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for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=1; 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 &lt; input.length; 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++)</a:t>
            </a:r>
          </a:p>
          <a:p>
            <a:pPr>
              <a:lnSpc>
                <a:spcPts val="2000"/>
              </a:lnSpc>
            </a:pPr>
            <a:r>
              <a:rPr lang="en-US" sz="2000" b="1" kern="0" dirty="0">
                <a:latin typeface="Courier New" pitchFamily="49" charset="0"/>
              </a:rPr>
              <a:t>    output[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= output[i-1]+input[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];</a:t>
            </a:r>
          </a:p>
          <a:p>
            <a:pPr>
              <a:lnSpc>
                <a:spcPts val="2000"/>
              </a:lnSpc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return</a:t>
            </a:r>
            <a:r>
              <a:rPr lang="en-US" sz="2000" b="1" kern="0" dirty="0">
                <a:latin typeface="Courier New" pitchFamily="49" charset="0"/>
              </a:rPr>
              <a:t> output;</a:t>
            </a:r>
          </a:p>
          <a:p>
            <a:pPr marL="342900" indent="-342900" fontAlgn="base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grpSp>
        <p:nvGrpSpPr>
          <p:cNvPr id="9" name="Group 2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8200" y="2130028"/>
            <a:ext cx="7086600" cy="648664"/>
            <a:chOff x="263604" y="5177064"/>
            <a:chExt cx="8575596" cy="1392049"/>
          </a:xfrm>
        </p:grpSpPr>
        <p:sp>
          <p:nvSpPr>
            <p:cNvPr id="10" name="Text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" y="5177064"/>
              <a:ext cx="1154579" cy="85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input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3604" y="5710467"/>
              <a:ext cx="1340802" cy="85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output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23615" y="5410200"/>
              <a:ext cx="915232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38847" y="5410200"/>
              <a:ext cx="915232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54078" y="5410200"/>
              <a:ext cx="912098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16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66177" y="5410200"/>
              <a:ext cx="915232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10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81408" y="5410200"/>
              <a:ext cx="915232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16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96640" y="5410200"/>
              <a:ext cx="915232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14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11872" y="5410200"/>
              <a:ext cx="912096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923968" y="5410200"/>
              <a:ext cx="915232" cy="38156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+mj-lt"/>
                </a:rPr>
                <a:t>8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23615" y="5945071"/>
              <a:ext cx="915232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38847" y="5945071"/>
              <a:ext cx="915232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10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54078" y="5945071"/>
              <a:ext cx="912098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26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66177" y="5945071"/>
              <a:ext cx="915232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36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81408" y="5945071"/>
              <a:ext cx="915232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52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640" y="5945071"/>
              <a:ext cx="915232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66</a:t>
              </a:r>
            </a:p>
          </p:txBody>
        </p:sp>
        <p:sp>
          <p:nvSpPr>
            <p:cNvPr id="26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11872" y="5945071"/>
              <a:ext cx="912096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68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923968" y="5945071"/>
              <a:ext cx="915232" cy="37815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 76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010FFF-4737-4745-97FD-48F0F6A9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4ACA20D-1050-C148-A914-64E7DA9D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Parallelizing the merge (in more detail)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219200"/>
            <a:ext cx="9144000" cy="914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Need to merge two </a:t>
            </a:r>
            <a:r>
              <a:rPr lang="en-US" sz="2400" b="1" i="1" dirty="0"/>
              <a:t>sorted</a:t>
            </a:r>
            <a:r>
              <a:rPr lang="en-US" sz="2400" dirty="0"/>
              <a:t> subarrays (may not have the same size)</a:t>
            </a:r>
          </a:p>
          <a:p>
            <a:pPr>
              <a:buFontTx/>
              <a:buNone/>
            </a:pPr>
            <a:r>
              <a:rPr lang="en-US" sz="2400" b="1" dirty="0"/>
              <a:t>Idea</a:t>
            </a:r>
            <a:r>
              <a:rPr lang="en-US" sz="2400" dirty="0"/>
              <a:t>: Recursively divide subarrays in half, merge halves in parallel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1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38200" y="3124200"/>
            <a:ext cx="982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/>
              <a:t>Suppose the larger </a:t>
            </a:r>
            <a:r>
              <a:rPr lang="en-US" sz="2000" kern="0" dirty="0" err="1"/>
              <a:t>subarray</a:t>
            </a:r>
            <a:r>
              <a:rPr lang="en-US" sz="2000" kern="0" dirty="0"/>
              <a:t> has </a:t>
            </a:r>
            <a:r>
              <a:rPr lang="en-US" sz="2000" i="1" kern="0" dirty="0"/>
              <a:t>m</a:t>
            </a:r>
            <a:r>
              <a:rPr lang="en-US" sz="2000" kern="0" dirty="0"/>
              <a:t> elements.  In parallel: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Pick the median element of the larger array (here 6) in constant time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In the other array, use binary search to find the first element greater than or equal to that median (here 7)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/>
              <a:t>Then, in parallel: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Merge half the larger array (from the median onward) with the upper part of the shorter array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/>
              <a:t>Merge the lower part of the larger array with the lower part of the shorter array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5E0E3-2301-8A48-A09A-44FDDE31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A3F34-B976-4044-B45D-9288F6EA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30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CC8222-8C86-6A4A-905A-AE1957A67CE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000500" y="2422525"/>
            <a:ext cx="4191000" cy="381000"/>
            <a:chOff x="2743200" y="1752600"/>
            <a:chExt cx="4191000" cy="381000"/>
          </a:xfrm>
          <a:noFill/>
        </p:grpSpPr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D1E116F1-7BF2-B640-99B8-64C45D6D43D6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C0945432-E838-314A-A4FA-2DA41A669100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33" name="Text Box 4">
              <a:extLst>
                <a:ext uri="{FF2B5EF4-FFF2-40B4-BE49-F238E27FC236}">
                  <a16:creationId xmlns:a16="http://schemas.microsoft.com/office/drawing/2014/main" id="{2CB61E2F-F5D5-2A41-824C-7FE9D78E1444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63A98DB6-CF69-8A4D-9A50-B03F7C7A5EF9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D114A21C-C213-4746-B8C1-59A53A1D9194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A892CFB7-7483-7D48-A98B-E79039C7C354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0FAEA1E2-2298-7D49-A456-FBE95A38EC79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38" name="Text Box 9">
              <a:extLst>
                <a:ext uri="{FF2B5EF4-FFF2-40B4-BE49-F238E27FC236}">
                  <a16:creationId xmlns:a16="http://schemas.microsoft.com/office/drawing/2014/main" id="{A8A4A487-DBA1-D045-8155-B976997F8BB6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39" name="Text Box 10">
              <a:extLst>
                <a:ext uri="{FF2B5EF4-FFF2-40B4-BE49-F238E27FC236}">
                  <a16:creationId xmlns:a16="http://schemas.microsoft.com/office/drawing/2014/main" id="{22DA9F68-5142-944C-BCC4-9F0BF5DDFE9C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6A975DE7-9E67-9B49-BE14-5A49F483E816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274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Parallelizing the Merge</a:t>
            </a:r>
          </a:p>
        </p:txBody>
      </p: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4000500" y="1752600"/>
            <a:ext cx="4191000" cy="381000"/>
            <a:chOff x="2743200" y="1752600"/>
            <a:chExt cx="4191000" cy="381000"/>
          </a:xfrm>
          <a:noFill/>
        </p:grpSpPr>
        <p:sp>
          <p:nvSpPr>
            <p:cNvPr id="19" name="Text 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1E723-A55C-7C45-839B-31D60766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3640E-117D-6B46-A68A-0176C226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Parallelizing the Merge</a:t>
            </a:r>
          </a:p>
        </p:txBody>
      </p:sp>
      <p:grpSp>
        <p:nvGrpSpPr>
          <p:cNvPr id="3" name="Group 2"/>
          <p:cNvGrpSpPr/>
          <p:nvPr>
            <p:custDataLst>
              <p:tags r:id="rId2"/>
            </p:custDataLst>
          </p:nvPr>
        </p:nvGrpSpPr>
        <p:grpSpPr>
          <a:xfrm>
            <a:off x="4000500" y="1752600"/>
            <a:ext cx="4191000" cy="381000"/>
            <a:chOff x="2743200" y="1752600"/>
            <a:chExt cx="4191000" cy="3810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+mj-lt"/>
                </a:rPr>
                <a:t>6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267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Get median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index</a:t>
            </a:r>
            <a:endParaRPr lang="en-US" sz="2000" kern="0" dirty="0">
              <a:cs typeface="Courier New" pitchFamily="49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0445D-7D9D-5A43-8904-67212E1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4F0F80-186E-3542-9C5A-98989733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1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Parallelizing the Merge</a:t>
            </a:r>
          </a:p>
        </p:txBody>
      </p:sp>
      <p:grpSp>
        <p:nvGrpSpPr>
          <p:cNvPr id="3" name="Group 2"/>
          <p:cNvGrpSpPr/>
          <p:nvPr>
            <p:custDataLst>
              <p:tags r:id="rId2"/>
            </p:custDataLst>
          </p:nvPr>
        </p:nvGrpSpPr>
        <p:grpSpPr>
          <a:xfrm>
            <a:off x="4000500" y="1752600"/>
            <a:ext cx="4191000" cy="381000"/>
            <a:chOff x="2743200" y="1752600"/>
            <a:chExt cx="4191000" cy="3810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+mj-lt"/>
                </a:rPr>
                <a:t>6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267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Get median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index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Find how to split the smaller half at the same value: </a:t>
            </a:r>
            <a:br>
              <a:rPr lang="en-US" sz="2000" kern="0" dirty="0"/>
            </a:br>
            <a:r>
              <a:rPr lang="en-US" sz="2000" kern="0" dirty="0"/>
              <a:t>O(</a:t>
            </a: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/>
              <a:t> n) to do binary search on the sorted small half</a:t>
            </a:r>
            <a:br>
              <a:rPr lang="en-US" sz="2000" kern="0" dirty="0"/>
            </a:br>
            <a:endParaRPr lang="en-US" sz="2000" kern="0" dirty="0">
              <a:cs typeface="Courier New" pitchFamily="49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</p:txBody>
      </p:sp>
      <p:sp>
        <p:nvSpPr>
          <p:cNvPr id="18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810500" y="1462790"/>
            <a:ext cx="0" cy="99060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04BFA-1503-AE4E-8794-99963A62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3EFD4FB-11A7-534E-8CD8-DC5544D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122238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Parallelizing the Merge</a:t>
            </a:r>
          </a:p>
        </p:txBody>
      </p:sp>
      <p:sp>
        <p:nvSpPr>
          <p:cNvPr id="21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2672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Get median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index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Find how to split the smaller half at the same value: </a:t>
            </a:r>
            <a:br>
              <a:rPr lang="en-US" sz="2000" kern="0" dirty="0"/>
            </a:br>
            <a:r>
              <a:rPr lang="en-US" sz="2000" kern="0" dirty="0"/>
              <a:t>O(</a:t>
            </a: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/>
              <a:t> n) to do binary search on the sorted small half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Size of two sub-merges conceptually splits output array: </a:t>
            </a:r>
            <a:r>
              <a:rPr lang="en-US" sz="2000" i="1" kern="0" dirty="0"/>
              <a:t>O</a:t>
            </a:r>
            <a:r>
              <a:rPr lang="en-US" sz="2000" kern="0" dirty="0"/>
              <a:t>(1)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br>
              <a:rPr lang="en-US" sz="2000" kern="0" dirty="0"/>
            </a:br>
            <a:endParaRPr lang="en-US" sz="2000" kern="0" dirty="0">
              <a:cs typeface="Courier New" pitchFamily="49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00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81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4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2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6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3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8</a:t>
            </a: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24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9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1</a:t>
            </a: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67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2</a:t>
            </a: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48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3</a:t>
            </a: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29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5</a:t>
            </a: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10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7</a:t>
            </a:r>
          </a:p>
        </p:txBody>
      </p:sp>
      <p:sp>
        <p:nvSpPr>
          <p:cNvPr id="32" name="Right Brace 31"/>
          <p:cNvSpPr/>
          <p:nvPr>
            <p:custDataLst>
              <p:tags r:id="rId13"/>
            </p:custDataLst>
          </p:nvPr>
        </p:nvSpPr>
        <p:spPr>
          <a:xfrm rot="5400000">
            <a:off x="5191125" y="1743075"/>
            <a:ext cx="285750" cy="114300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>
            <p:custDataLst>
              <p:tags r:id="rId14"/>
            </p:custDataLst>
          </p:nvPr>
        </p:nvSpPr>
        <p:spPr>
          <a:xfrm rot="5400000">
            <a:off x="7858125" y="2124075"/>
            <a:ext cx="285750" cy="38100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>
            <p:custDataLst>
              <p:tags r:id="rId15"/>
            </p:custDataLst>
          </p:nvPr>
        </p:nvSpPr>
        <p:spPr>
          <a:xfrm rot="5400000">
            <a:off x="6903767" y="1554433"/>
            <a:ext cx="285750" cy="152028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>
            <p:custDataLst>
              <p:tags r:id="rId16"/>
            </p:custDataLst>
          </p:nvPr>
        </p:nvSpPr>
        <p:spPr>
          <a:xfrm rot="5400000">
            <a:off x="4238625" y="1933575"/>
            <a:ext cx="285750" cy="762000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>
            <p:custDataLst>
              <p:tags r:id="rId17"/>
            </p:custDataLst>
          </p:nvPr>
        </p:nvGrpSpPr>
        <p:grpSpPr>
          <a:xfrm>
            <a:off x="4191000" y="2971800"/>
            <a:ext cx="3810000" cy="990600"/>
            <a:chOff x="2743200" y="2971800"/>
            <a:chExt cx="3810000" cy="990600"/>
          </a:xfrm>
        </p:grpSpPr>
        <p:sp>
          <p:nvSpPr>
            <p:cNvPr id="17" name="Text Box 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43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24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05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86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67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648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29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10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791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72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36" name="Right Brace 35"/>
            <p:cNvSpPr/>
            <p:nvPr>
              <p:custDataLst>
                <p:tags r:id="rId32"/>
              </p:custDataLst>
            </p:nvPr>
          </p:nvSpPr>
          <p:spPr>
            <a:xfrm rot="16200000">
              <a:off x="3743325" y="1971676"/>
              <a:ext cx="285750" cy="2286000"/>
            </a:xfrm>
            <a:prstGeom prst="rightBrac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>
              <p:custDataLst>
                <p:tags r:id="rId33"/>
              </p:custDataLst>
            </p:nvPr>
          </p:nvSpPr>
          <p:spPr>
            <a:xfrm rot="16200000">
              <a:off x="5648325" y="2352675"/>
              <a:ext cx="285750" cy="1524000"/>
            </a:xfrm>
            <a:prstGeom prst="rightBrac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2971800"/>
              <a:ext cx="0" cy="990600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cxnSp>
        <p:nvCxnSpPr>
          <p:cNvPr id="41" name="Curved Connector 40"/>
          <p:cNvCxnSpPr>
            <a:stCxn id="35" idx="1"/>
            <a:endCxn id="36" idx="1"/>
          </p:cNvCxnSpPr>
          <p:nvPr>
            <p:custDataLst>
              <p:tags r:id="rId18"/>
            </p:custDataLst>
          </p:nvPr>
        </p:nvCxnSpPr>
        <p:spPr>
          <a:xfrm rot="16200000" flipH="1">
            <a:off x="4600575" y="2238375"/>
            <a:ext cx="514351" cy="952500"/>
          </a:xfrm>
          <a:prstGeom prst="curvedConnector5">
            <a:avLst>
              <a:gd name="adj1" fmla="val 16758"/>
              <a:gd name="adj2" fmla="val 50000"/>
              <a:gd name="adj3" fmla="val 94899"/>
            </a:avLst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4" idx="1"/>
            <a:endCxn id="36" idx="1"/>
          </p:cNvCxnSpPr>
          <p:nvPr>
            <p:custDataLst>
              <p:tags r:id="rId19"/>
            </p:custDataLst>
          </p:nvPr>
        </p:nvCxnSpPr>
        <p:spPr>
          <a:xfrm rot="16200000" flipH="1" flipV="1">
            <a:off x="5933146" y="1858304"/>
            <a:ext cx="514351" cy="1712642"/>
          </a:xfrm>
          <a:prstGeom prst="curvedConnector5">
            <a:avLst>
              <a:gd name="adj1" fmla="val 21519"/>
              <a:gd name="adj2" fmla="val 55315"/>
              <a:gd name="adj3" fmla="val 84112"/>
            </a:avLst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2" idx="1"/>
            <a:endCxn id="37" idx="1"/>
          </p:cNvCxnSpPr>
          <p:nvPr>
            <p:custDataLst>
              <p:tags r:id="rId20"/>
            </p:custDataLst>
          </p:nvPr>
        </p:nvCxnSpPr>
        <p:spPr>
          <a:xfrm rot="16200000" flipH="1">
            <a:off x="6029325" y="1762125"/>
            <a:ext cx="514350" cy="1905000"/>
          </a:xfrm>
          <a:prstGeom prst="curvedConnector5">
            <a:avLst>
              <a:gd name="adj1" fmla="val 41629"/>
              <a:gd name="adj2" fmla="val 64769"/>
              <a:gd name="adj3" fmla="val 67220"/>
            </a:avLst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1"/>
            <a:endCxn id="37" idx="1"/>
          </p:cNvCxnSpPr>
          <p:nvPr>
            <p:custDataLst>
              <p:tags r:id="rId21"/>
            </p:custDataLst>
          </p:nvPr>
        </p:nvCxnSpPr>
        <p:spPr>
          <a:xfrm rot="16200000" flipH="1" flipV="1">
            <a:off x="7362825" y="2333625"/>
            <a:ext cx="514350" cy="762000"/>
          </a:xfrm>
          <a:prstGeom prst="curvedConnector5">
            <a:avLst>
              <a:gd name="adj1" fmla="val 32781"/>
              <a:gd name="adj2" fmla="val 50000"/>
              <a:gd name="adj3" fmla="val 76068"/>
            </a:avLst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D47E9-E79C-9A4D-994E-22D11311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DBCEC-7BD1-F74F-A746-C3325FE0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0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Parallelizing the Merge</a:t>
            </a:r>
          </a:p>
        </p:txBody>
      </p:sp>
      <p:sp>
        <p:nvSpPr>
          <p:cNvPr id="21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2672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Get median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index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Find how to split the smaller half at the same value: </a:t>
            </a:r>
            <a:br>
              <a:rPr lang="en-US" sz="2000" kern="0" dirty="0"/>
            </a:br>
            <a:r>
              <a:rPr lang="en-US" sz="2000" kern="0" dirty="0"/>
              <a:t>O(</a:t>
            </a: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/>
              <a:t> n) to do binary search on the sorted small half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Two sub-merges conceptually splits output array: </a:t>
            </a:r>
            <a:r>
              <a:rPr lang="en-US" sz="2000" i="1" kern="0" dirty="0"/>
              <a:t>O</a:t>
            </a:r>
            <a:r>
              <a:rPr lang="en-US" sz="2000" kern="0" dirty="0"/>
              <a:t>(1)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Do two submerges in parallel</a:t>
            </a:r>
            <a:br>
              <a:rPr lang="en-US" sz="2000" kern="0" dirty="0"/>
            </a:br>
            <a:endParaRPr lang="en-US" sz="2000" kern="0" dirty="0">
              <a:cs typeface="Courier New" pitchFamily="49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/>
          </a:p>
        </p:txBody>
      </p:sp>
      <p:grpSp>
        <p:nvGrpSpPr>
          <p:cNvPr id="107" name="Group 106"/>
          <p:cNvGrpSpPr/>
          <p:nvPr>
            <p:custDataLst>
              <p:tags r:id="rId3"/>
            </p:custDataLst>
          </p:nvPr>
        </p:nvGrpSpPr>
        <p:grpSpPr>
          <a:xfrm>
            <a:off x="3350303" y="1755648"/>
            <a:ext cx="5491397" cy="1289566"/>
            <a:chOff x="1646420" y="1072634"/>
            <a:chExt cx="5491397" cy="1289566"/>
          </a:xfrm>
        </p:grpSpPr>
        <p:grpSp>
          <p:nvGrpSpPr>
            <p:cNvPr id="79" name="Group 78"/>
            <p:cNvGrpSpPr/>
            <p:nvPr/>
          </p:nvGrpSpPr>
          <p:grpSpPr>
            <a:xfrm>
              <a:off x="2296618" y="1072634"/>
              <a:ext cx="4191000" cy="381000"/>
              <a:chOff x="2476500" y="1072634"/>
              <a:chExt cx="4191000" cy="381000"/>
            </a:xfrm>
          </p:grpSpPr>
          <p:sp>
            <p:nvSpPr>
              <p:cNvPr id="31" name="Text Box 2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476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0</a:t>
                </a:r>
              </a:p>
            </p:txBody>
          </p:sp>
          <p:sp>
            <p:nvSpPr>
              <p:cNvPr id="32" name="Text Box 3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857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4</a:t>
                </a:r>
              </a:p>
            </p:txBody>
          </p:sp>
          <p:sp>
            <p:nvSpPr>
              <p:cNvPr id="33" name="Text Box 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38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6</a:t>
                </a:r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19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8</a:t>
                </a:r>
              </a:p>
            </p:txBody>
          </p:sp>
          <p:sp>
            <p:nvSpPr>
              <p:cNvPr id="35" name="Text Box 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00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9</a:t>
                </a: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62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1</a:t>
                </a:r>
              </a:p>
            </p:txBody>
          </p:sp>
          <p:sp>
            <p:nvSpPr>
              <p:cNvPr id="37" name="Text Box 8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43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2</a:t>
                </a:r>
              </a:p>
            </p:txBody>
          </p:sp>
          <p:sp>
            <p:nvSpPr>
              <p:cNvPr id="38" name="Text Box 9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524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3</a:t>
                </a:r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905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5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286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7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646420" y="1606034"/>
              <a:ext cx="5491397" cy="756166"/>
              <a:chOff x="1646420" y="1606034"/>
              <a:chExt cx="5491397" cy="75616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646420" y="1948934"/>
                <a:ext cx="2460885" cy="381000"/>
                <a:chOff x="1646420" y="1943100"/>
                <a:chExt cx="2460885" cy="381000"/>
              </a:xfrm>
            </p:grpSpPr>
            <p:sp>
              <p:nvSpPr>
                <p:cNvPr id="63" name="Text Box 2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646420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0</a:t>
                  </a:r>
                </a:p>
              </p:txBody>
            </p:sp>
            <p:sp>
              <p:nvSpPr>
                <p:cNvPr id="64" name="Text Box 3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027420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4</a:t>
                  </a:r>
                </a:p>
              </p:txBody>
            </p:sp>
            <p:sp>
              <p:nvSpPr>
                <p:cNvPr id="66" name="Text Box 7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583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67" name="Text Box 8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964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68" name="Text Box 9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3345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69" name="Text Box 10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726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5</a:t>
                  </a:r>
                </a:p>
              </p:txBody>
            </p:sp>
          </p:grpSp>
          <p:sp>
            <p:nvSpPr>
              <p:cNvPr id="75" name="TextBox 7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46420" y="1606034"/>
                <a:ext cx="2460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merge</a:t>
                </a: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5490772" y="1606034"/>
                <a:ext cx="1647045" cy="756166"/>
                <a:chOff x="4728772" y="1567934"/>
                <a:chExt cx="1647045" cy="756166"/>
              </a:xfrm>
            </p:grpSpPr>
            <p:sp>
              <p:nvSpPr>
                <p:cNvPr id="71" name="Text Box 4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728772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6</a:t>
                  </a:r>
                </a:p>
              </p:txBody>
            </p:sp>
            <p:sp>
              <p:nvSpPr>
                <p:cNvPr id="72" name="Text Box 5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109772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8</a:t>
                  </a:r>
                </a:p>
              </p:txBody>
            </p:sp>
            <p:sp>
              <p:nvSpPr>
                <p:cNvPr id="73" name="Text Box 6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490772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9</a:t>
                  </a:r>
                </a:p>
              </p:txBody>
            </p:sp>
            <p:sp>
              <p:nvSpPr>
                <p:cNvPr id="74" name="Text Box 11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994816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+mj-lt"/>
                    </a:rPr>
                    <a:t>7</a:t>
                  </a:r>
                </a:p>
              </p:txBody>
            </p:sp>
            <p:sp>
              <p:nvSpPr>
                <p:cNvPr id="76" name="TextBox 75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4728773" y="1567934"/>
                  <a:ext cx="164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/>
                    <a:t>merge</a:t>
                  </a:r>
                </a:p>
              </p:txBody>
            </p:sp>
          </p:grp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60EA1-DBFD-D549-BE9C-98676F07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68BA-5D1B-C345-ABB0-6B447D94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2936" y="-228600"/>
            <a:ext cx="7772400" cy="1143000"/>
          </a:xfrm>
        </p:spPr>
        <p:txBody>
          <a:bodyPr/>
          <a:lstStyle/>
          <a:p>
            <a:r>
              <a:rPr lang="en-US" dirty="0"/>
              <a:t>Example: Parallelizing the Merge</a:t>
            </a:r>
          </a:p>
        </p:txBody>
      </p:sp>
      <p:grpSp>
        <p:nvGrpSpPr>
          <p:cNvPr id="79" name="Group 78"/>
          <p:cNvGrpSpPr/>
          <p:nvPr>
            <p:custDataLst>
              <p:tags r:id="rId2"/>
            </p:custDataLst>
          </p:nvPr>
        </p:nvGrpSpPr>
        <p:grpSpPr>
          <a:xfrm>
            <a:off x="4000500" y="838200"/>
            <a:ext cx="4191000" cy="381000"/>
            <a:chOff x="2476500" y="1072634"/>
            <a:chExt cx="4191000" cy="381000"/>
          </a:xfrm>
        </p:grpSpPr>
        <p:sp>
          <p:nvSpPr>
            <p:cNvPr id="31" name="Text Box 2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476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32" name="Text Box 3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857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33" name="Text Box 4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238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619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000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762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143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524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39" name="Text Box 10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905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286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3"/>
            </p:custDataLst>
          </p:nvPr>
        </p:nvGrpSpPr>
        <p:grpSpPr>
          <a:xfrm>
            <a:off x="3350303" y="1480725"/>
            <a:ext cx="5491397" cy="750332"/>
            <a:chOff x="1646420" y="1579602"/>
            <a:chExt cx="5491397" cy="750332"/>
          </a:xfrm>
        </p:grpSpPr>
        <p:sp>
          <p:nvSpPr>
            <p:cNvPr id="63" name="Text Box 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646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64" name="Text Box 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27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66" name="Text Box 7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583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67" name="Text Box 8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64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68" name="Text Box 9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345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69" name="Text Box 10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726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71"/>
              </p:custDataLst>
            </p:nvPr>
          </p:nvSpPr>
          <p:spPr>
            <a:xfrm>
              <a:off x="1646420" y="1579602"/>
              <a:ext cx="246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  <p:sp>
          <p:nvSpPr>
            <p:cNvPr id="71" name="Text Box 4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490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72" name="Text Box 5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871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252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756816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76"/>
              </p:custDataLst>
            </p:nvPr>
          </p:nvSpPr>
          <p:spPr>
            <a:xfrm>
              <a:off x="5490773" y="1579602"/>
              <a:ext cx="164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3350302" y="2492582"/>
            <a:ext cx="5491396" cy="413266"/>
            <a:chOff x="1662659" y="2634734"/>
            <a:chExt cx="5491396" cy="413266"/>
          </a:xfrm>
        </p:grpSpPr>
        <p:grpSp>
          <p:nvGrpSpPr>
            <p:cNvPr id="82" name="Group 81"/>
            <p:cNvGrpSpPr/>
            <p:nvPr/>
          </p:nvGrpSpPr>
          <p:grpSpPr>
            <a:xfrm>
              <a:off x="1662659" y="2634734"/>
              <a:ext cx="2460885" cy="381000"/>
              <a:chOff x="1646420" y="1943100"/>
              <a:chExt cx="2460885" cy="381000"/>
            </a:xfrm>
          </p:grpSpPr>
          <p:sp>
            <p:nvSpPr>
              <p:cNvPr id="90" name="Text Box 2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646420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0</a:t>
                </a:r>
              </a:p>
            </p:txBody>
          </p:sp>
          <p:sp>
            <p:nvSpPr>
              <p:cNvPr id="91" name="Text Box 3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027420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4</a:t>
                </a:r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583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1</a:t>
                </a: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964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2</a:t>
                </a:r>
              </a:p>
            </p:txBody>
          </p:sp>
          <p:sp>
            <p:nvSpPr>
              <p:cNvPr id="94" name="Text Box 9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45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3</a:t>
                </a:r>
              </a:p>
            </p:txBody>
          </p:sp>
          <p:sp>
            <p:nvSpPr>
              <p:cNvPr id="95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726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5</a:t>
                </a:r>
              </a:p>
            </p:txBody>
          </p:sp>
        </p:grpSp>
        <p:sp>
          <p:nvSpPr>
            <p:cNvPr id="85" name="Text Box 4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507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86" name="Text Box 5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888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87" name="Text Box 6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269011" y="26670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773055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grpSp>
        <p:nvGrpSpPr>
          <p:cNvPr id="10" name="Group 9"/>
          <p:cNvGrpSpPr/>
          <p:nvPr>
            <p:custDataLst>
              <p:tags r:id="rId5"/>
            </p:custDataLst>
          </p:nvPr>
        </p:nvGrpSpPr>
        <p:grpSpPr>
          <a:xfrm>
            <a:off x="2869992" y="3167373"/>
            <a:ext cx="6452016" cy="750332"/>
            <a:chOff x="1066800" y="3048000"/>
            <a:chExt cx="6452016" cy="750332"/>
          </a:xfrm>
        </p:grpSpPr>
        <p:sp>
          <p:nvSpPr>
            <p:cNvPr id="97" name="Text Box 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066800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98" name="Text Box 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45567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99" name="Text Box 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640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00" name="Text Box 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021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01" name="Text Box 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513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02" name="Text Box 1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894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05" name="Text Box 6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137816" y="341733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10200" y="3417332"/>
              <a:ext cx="1304144" cy="381000"/>
              <a:chOff x="5659411" y="3786890"/>
              <a:chExt cx="1304144" cy="381000"/>
            </a:xfrm>
          </p:grpSpPr>
          <p:sp>
            <p:nvSpPr>
              <p:cNvPr id="103" name="Text Box 4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659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6</a:t>
                </a:r>
              </a:p>
            </p:txBody>
          </p:sp>
          <p:sp>
            <p:nvSpPr>
              <p:cNvPr id="104" name="Text Box 5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040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8</a:t>
                </a:r>
              </a:p>
            </p:txBody>
          </p:sp>
          <p:sp>
            <p:nvSpPr>
              <p:cNvPr id="106" name="Text Box 11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6582555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7</a:t>
                </a:r>
              </a:p>
            </p:txBody>
          </p:sp>
        </p:grpSp>
        <p:sp>
          <p:nvSpPr>
            <p:cNvPr id="55" name="TextBox 54"/>
            <p:cNvSpPr txBox="1"/>
            <p:nvPr>
              <p:custDataLst>
                <p:tags r:id="rId49"/>
              </p:custDataLst>
            </p:nvPr>
          </p:nvSpPr>
          <p:spPr>
            <a:xfrm>
              <a:off x="5410200" y="3048000"/>
              <a:ext cx="130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  <p:sp>
          <p:nvSpPr>
            <p:cNvPr id="56" name="TextBox 55"/>
            <p:cNvSpPr txBox="1"/>
            <p:nvPr>
              <p:custDataLst>
                <p:tags r:id="rId50"/>
              </p:custDataLst>
            </p:nvPr>
          </p:nvSpPr>
          <p:spPr>
            <a:xfrm>
              <a:off x="1066801" y="3048000"/>
              <a:ext cx="1335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51"/>
              </p:custDataLst>
            </p:nvPr>
          </p:nvSpPr>
          <p:spPr>
            <a:xfrm>
              <a:off x="2945567" y="3048000"/>
              <a:ext cx="1330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</p:grpSp>
      <p:grpSp>
        <p:nvGrpSpPr>
          <p:cNvPr id="9" name="Group 8"/>
          <p:cNvGrpSpPr/>
          <p:nvPr>
            <p:custDataLst>
              <p:tags r:id="rId6"/>
            </p:custDataLst>
          </p:nvPr>
        </p:nvGrpSpPr>
        <p:grpSpPr>
          <a:xfrm>
            <a:off x="2869992" y="4179230"/>
            <a:ext cx="6452016" cy="381000"/>
            <a:chOff x="1066801" y="4278642"/>
            <a:chExt cx="6452016" cy="381000"/>
          </a:xfrm>
        </p:grpSpPr>
        <p:sp>
          <p:nvSpPr>
            <p:cNvPr id="59" name="Text Box 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066801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60" name="Text Box 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45568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61" name="Text Box 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640175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62" name="Text Box 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21175" y="42786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65" name="Text Box 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513945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70" name="Text Box 1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94945" y="42786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137817" y="42786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10201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89" name="Text Box 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91201" y="42786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07" name="Text Box 1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33345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7"/>
            </p:custDataLst>
          </p:nvPr>
        </p:nvGrpSpPr>
        <p:grpSpPr>
          <a:xfrm>
            <a:off x="2628900" y="4821756"/>
            <a:ext cx="6934200" cy="741788"/>
            <a:chOff x="1066800" y="4756054"/>
            <a:chExt cx="6934200" cy="741788"/>
          </a:xfrm>
        </p:grpSpPr>
        <p:sp>
          <p:nvSpPr>
            <p:cNvPr id="108" name="Text Box 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6801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109" name="Text Box 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45568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10" name="Text Box 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62100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11" name="Text Box 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69761" y="51168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12" name="Text Box 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67100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13" name="Text Box 1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01618" y="51168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14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20000" y="51168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116" name="Text Box 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37210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17" name="Text Box 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858000" y="51168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92736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  <p:sp>
          <p:nvSpPr>
            <p:cNvPr id="119" name="TextBox 118"/>
            <p:cNvSpPr txBox="1"/>
            <p:nvPr>
              <p:custDataLst>
                <p:tags r:id="rId29"/>
              </p:custDataLst>
            </p:nvPr>
          </p:nvSpPr>
          <p:spPr>
            <a:xfrm>
              <a:off x="1066800" y="4756054"/>
              <a:ext cx="954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merge</a:t>
              </a:r>
              <a:endParaRPr lang="en-US" i="1" dirty="0"/>
            </a:p>
          </p:txBody>
        </p:sp>
        <p:sp>
          <p:nvSpPr>
            <p:cNvPr id="120" name="TextBox 119"/>
            <p:cNvSpPr txBox="1"/>
            <p:nvPr>
              <p:custDataLst>
                <p:tags r:id="rId30"/>
              </p:custDataLst>
            </p:nvPr>
          </p:nvSpPr>
          <p:spPr>
            <a:xfrm>
              <a:off x="2945567" y="4756054"/>
              <a:ext cx="949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merge</a:t>
              </a:r>
              <a:endParaRPr lang="en-US" i="1" dirty="0"/>
            </a:p>
          </p:txBody>
        </p:sp>
        <p:sp>
          <p:nvSpPr>
            <p:cNvPr id="121" name="TextBox 120"/>
            <p:cNvSpPr txBox="1"/>
            <p:nvPr>
              <p:custDataLst>
                <p:tags r:id="rId31"/>
              </p:custDataLst>
            </p:nvPr>
          </p:nvSpPr>
          <p:spPr>
            <a:xfrm>
              <a:off x="5300273" y="4756054"/>
              <a:ext cx="103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</p:grpSp>
      <p:grpSp>
        <p:nvGrpSpPr>
          <p:cNvPr id="7" name="Group 6"/>
          <p:cNvGrpSpPr/>
          <p:nvPr>
            <p:custDataLst>
              <p:tags r:id="rId8"/>
            </p:custDataLst>
          </p:nvPr>
        </p:nvGrpSpPr>
        <p:grpSpPr>
          <a:xfrm>
            <a:off x="4194858" y="5825071"/>
            <a:ext cx="3802284" cy="381000"/>
            <a:chOff x="1066801" y="5952021"/>
            <a:chExt cx="3802284" cy="381000"/>
          </a:xfrm>
        </p:grpSpPr>
        <p:sp>
          <p:nvSpPr>
            <p:cNvPr id="122" name="Text 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66801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123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83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24" name="Text Box 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40930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25" name="Text Box 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21930" y="5952021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26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2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27" name="Text 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305" y="5952021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488085" y="5952021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129" name="Text Box 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530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30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07085" y="5952021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31" name="Text Box 1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2608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BF919-01E6-6F4E-8A00-64FE4E10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0BB7B3-E54B-554E-9A87-935A0F60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13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-114300"/>
            <a:ext cx="7772400" cy="1143000"/>
          </a:xfrm>
        </p:spPr>
        <p:txBody>
          <a:bodyPr/>
          <a:lstStyle/>
          <a:p>
            <a:r>
              <a:rPr lang="en-US" dirty="0"/>
              <a:t>Example: Parallelizing the Merge</a:t>
            </a:r>
          </a:p>
        </p:txBody>
      </p:sp>
      <p:grpSp>
        <p:nvGrpSpPr>
          <p:cNvPr id="79" name="Group 78"/>
          <p:cNvGrpSpPr/>
          <p:nvPr>
            <p:custDataLst>
              <p:tags r:id="rId2"/>
            </p:custDataLst>
          </p:nvPr>
        </p:nvGrpSpPr>
        <p:grpSpPr>
          <a:xfrm>
            <a:off x="4000500" y="838200"/>
            <a:ext cx="4191000" cy="381000"/>
            <a:chOff x="2476500" y="1072634"/>
            <a:chExt cx="4191000" cy="381000"/>
          </a:xfrm>
        </p:grpSpPr>
        <p:sp>
          <p:nvSpPr>
            <p:cNvPr id="31" name="Text Box 2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476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32" name="Text Box 3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857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33" name="Text Box 4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238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619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00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762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143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524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39" name="Text Box 1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905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6286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3"/>
            </p:custDataLst>
          </p:nvPr>
        </p:nvGrpSpPr>
        <p:grpSpPr>
          <a:xfrm>
            <a:off x="3350303" y="1480725"/>
            <a:ext cx="5491397" cy="750332"/>
            <a:chOff x="1646420" y="1579602"/>
            <a:chExt cx="5491397" cy="750332"/>
          </a:xfrm>
        </p:grpSpPr>
        <p:sp>
          <p:nvSpPr>
            <p:cNvPr id="63" name="Text Box 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646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64" name="Text Box 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027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66" name="Text Box 7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583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67" name="Text Box 8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964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68" name="Text Box 9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345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69" name="Text Box 10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726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72"/>
              </p:custDataLst>
            </p:nvPr>
          </p:nvSpPr>
          <p:spPr>
            <a:xfrm>
              <a:off x="1646420" y="1579602"/>
              <a:ext cx="246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  <p:sp>
          <p:nvSpPr>
            <p:cNvPr id="71" name="Text Box 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90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72" name="Text Box 5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871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252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756816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77"/>
              </p:custDataLst>
            </p:nvPr>
          </p:nvSpPr>
          <p:spPr>
            <a:xfrm>
              <a:off x="5490773" y="1579602"/>
              <a:ext cx="164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3350302" y="2492582"/>
            <a:ext cx="5491396" cy="413266"/>
            <a:chOff x="1662659" y="2634734"/>
            <a:chExt cx="5491396" cy="413266"/>
          </a:xfrm>
        </p:grpSpPr>
        <p:grpSp>
          <p:nvGrpSpPr>
            <p:cNvPr id="82" name="Group 81"/>
            <p:cNvGrpSpPr/>
            <p:nvPr/>
          </p:nvGrpSpPr>
          <p:grpSpPr>
            <a:xfrm>
              <a:off x="1662659" y="2634734"/>
              <a:ext cx="2460885" cy="381000"/>
              <a:chOff x="1646420" y="1943100"/>
              <a:chExt cx="2460885" cy="381000"/>
            </a:xfrm>
          </p:grpSpPr>
          <p:sp>
            <p:nvSpPr>
              <p:cNvPr id="90" name="Text Box 2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46420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0</a:t>
                </a:r>
              </a:p>
            </p:txBody>
          </p:sp>
          <p:sp>
            <p:nvSpPr>
              <p:cNvPr id="91" name="Text Box 3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027420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4</a:t>
                </a:r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583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1</a:t>
                </a: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964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2</a:t>
                </a:r>
              </a:p>
            </p:txBody>
          </p:sp>
          <p:sp>
            <p:nvSpPr>
              <p:cNvPr id="94" name="Text Box 9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345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3</a:t>
                </a:r>
              </a:p>
            </p:txBody>
          </p:sp>
          <p:sp>
            <p:nvSpPr>
              <p:cNvPr id="95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726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5</a:t>
                </a:r>
              </a:p>
            </p:txBody>
          </p:sp>
        </p:grpSp>
        <p:sp>
          <p:nvSpPr>
            <p:cNvPr id="85" name="Text Box 4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507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86" name="Text Box 5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888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87" name="Text Box 6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269011" y="26670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773055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grpSp>
        <p:nvGrpSpPr>
          <p:cNvPr id="10" name="Group 9"/>
          <p:cNvGrpSpPr/>
          <p:nvPr>
            <p:custDataLst>
              <p:tags r:id="rId5"/>
            </p:custDataLst>
          </p:nvPr>
        </p:nvGrpSpPr>
        <p:grpSpPr>
          <a:xfrm>
            <a:off x="2869992" y="3167373"/>
            <a:ext cx="6452016" cy="750332"/>
            <a:chOff x="1066800" y="3048000"/>
            <a:chExt cx="6452016" cy="750332"/>
          </a:xfrm>
        </p:grpSpPr>
        <p:sp>
          <p:nvSpPr>
            <p:cNvPr id="97" name="Text Box 2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66800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98" name="Text Box 3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45567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99" name="Text Box 7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40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00" name="Text Box 8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021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01" name="Text Box 9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13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02" name="Text Box 1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94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05" name="Text Box 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137816" y="341733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10200" y="3417332"/>
              <a:ext cx="1304144" cy="381000"/>
              <a:chOff x="5659411" y="3786890"/>
              <a:chExt cx="1304144" cy="381000"/>
            </a:xfrm>
          </p:grpSpPr>
          <p:sp>
            <p:nvSpPr>
              <p:cNvPr id="103" name="Text Box 4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659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6</a:t>
                </a:r>
              </a:p>
            </p:txBody>
          </p:sp>
          <p:sp>
            <p:nvSpPr>
              <p:cNvPr id="104" name="Text Box 5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6040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8</a:t>
                </a:r>
              </a:p>
            </p:txBody>
          </p:sp>
          <p:sp>
            <p:nvSpPr>
              <p:cNvPr id="106" name="Text Box 11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582555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+mj-lt"/>
                  </a:rPr>
                  <a:t>7</a:t>
                </a:r>
              </a:p>
            </p:txBody>
          </p:sp>
        </p:grpSp>
        <p:sp>
          <p:nvSpPr>
            <p:cNvPr id="55" name="TextBox 54"/>
            <p:cNvSpPr txBox="1"/>
            <p:nvPr>
              <p:custDataLst>
                <p:tags r:id="rId50"/>
              </p:custDataLst>
            </p:nvPr>
          </p:nvSpPr>
          <p:spPr>
            <a:xfrm>
              <a:off x="5410200" y="3048000"/>
              <a:ext cx="130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  <p:sp>
          <p:nvSpPr>
            <p:cNvPr id="56" name="TextBox 55"/>
            <p:cNvSpPr txBox="1"/>
            <p:nvPr>
              <p:custDataLst>
                <p:tags r:id="rId51"/>
              </p:custDataLst>
            </p:nvPr>
          </p:nvSpPr>
          <p:spPr>
            <a:xfrm>
              <a:off x="1066801" y="3048000"/>
              <a:ext cx="1335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52"/>
              </p:custDataLst>
            </p:nvPr>
          </p:nvSpPr>
          <p:spPr>
            <a:xfrm>
              <a:off x="2945567" y="3048000"/>
              <a:ext cx="1330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</p:grpSp>
      <p:grpSp>
        <p:nvGrpSpPr>
          <p:cNvPr id="9" name="Group 8"/>
          <p:cNvGrpSpPr/>
          <p:nvPr>
            <p:custDataLst>
              <p:tags r:id="rId6"/>
            </p:custDataLst>
          </p:nvPr>
        </p:nvGrpSpPr>
        <p:grpSpPr>
          <a:xfrm>
            <a:off x="2869992" y="4179230"/>
            <a:ext cx="6452016" cy="381000"/>
            <a:chOff x="1066801" y="4278642"/>
            <a:chExt cx="6452016" cy="381000"/>
          </a:xfrm>
        </p:grpSpPr>
        <p:sp>
          <p:nvSpPr>
            <p:cNvPr id="59" name="Text Box 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66801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60" name="Text Box 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45568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61" name="Text Box 7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640175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62" name="Text Box 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21175" y="42786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6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13945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70" name="Text Box 1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94945" y="42786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137817" y="42786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410201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89" name="Text Box 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791201" y="42786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07" name="Text Box 11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33345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7"/>
            </p:custDataLst>
          </p:nvPr>
        </p:nvGrpSpPr>
        <p:grpSpPr>
          <a:xfrm>
            <a:off x="2628900" y="4821756"/>
            <a:ext cx="6934200" cy="741788"/>
            <a:chOff x="1066800" y="4756054"/>
            <a:chExt cx="6934200" cy="741788"/>
          </a:xfrm>
        </p:grpSpPr>
        <p:sp>
          <p:nvSpPr>
            <p:cNvPr id="108" name="Text Box 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66801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109" name="Text Box 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45568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10" name="Text Box 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62100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1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69761" y="51168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1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67100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1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01618" y="51168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14" name="Text Box 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620000" y="51168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116" name="Text Box 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7210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17" name="Text Box 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858000" y="51168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2736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  <p:sp>
          <p:nvSpPr>
            <p:cNvPr id="119" name="TextBox 118"/>
            <p:cNvSpPr txBox="1"/>
            <p:nvPr>
              <p:custDataLst>
                <p:tags r:id="rId30"/>
              </p:custDataLst>
            </p:nvPr>
          </p:nvSpPr>
          <p:spPr>
            <a:xfrm>
              <a:off x="1066800" y="4756054"/>
              <a:ext cx="954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merge</a:t>
              </a:r>
              <a:endParaRPr lang="en-US" i="1" dirty="0"/>
            </a:p>
          </p:txBody>
        </p:sp>
        <p:sp>
          <p:nvSpPr>
            <p:cNvPr id="120" name="TextBox 119"/>
            <p:cNvSpPr txBox="1"/>
            <p:nvPr>
              <p:custDataLst>
                <p:tags r:id="rId31"/>
              </p:custDataLst>
            </p:nvPr>
          </p:nvSpPr>
          <p:spPr>
            <a:xfrm>
              <a:off x="2945567" y="4756054"/>
              <a:ext cx="949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merge</a:t>
              </a:r>
            </a:p>
          </p:txBody>
        </p:sp>
        <p:sp>
          <p:nvSpPr>
            <p:cNvPr id="121" name="TextBox 120"/>
            <p:cNvSpPr txBox="1"/>
            <p:nvPr>
              <p:custDataLst>
                <p:tags r:id="rId32"/>
              </p:custDataLst>
            </p:nvPr>
          </p:nvSpPr>
          <p:spPr>
            <a:xfrm>
              <a:off x="5300273" y="4756054"/>
              <a:ext cx="103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merge</a:t>
              </a:r>
            </a:p>
          </p:txBody>
        </p:sp>
      </p:grpSp>
      <p:grpSp>
        <p:nvGrpSpPr>
          <p:cNvPr id="7" name="Group 6"/>
          <p:cNvGrpSpPr/>
          <p:nvPr>
            <p:custDataLst>
              <p:tags r:id="rId8"/>
            </p:custDataLst>
          </p:nvPr>
        </p:nvGrpSpPr>
        <p:grpSpPr>
          <a:xfrm>
            <a:off x="4194858" y="5825071"/>
            <a:ext cx="3802284" cy="381000"/>
            <a:chOff x="1066801" y="5952021"/>
            <a:chExt cx="3802284" cy="381000"/>
          </a:xfrm>
        </p:grpSpPr>
        <p:sp>
          <p:nvSpPr>
            <p:cNvPr id="122" name="Text Box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66801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0</a:t>
              </a:r>
            </a:p>
          </p:txBody>
        </p:sp>
        <p:sp>
          <p:nvSpPr>
            <p:cNvPr id="123" name="Text Box 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83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24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0930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</a:t>
              </a:r>
            </a:p>
          </p:txBody>
        </p:sp>
        <p:sp>
          <p:nvSpPr>
            <p:cNvPr id="125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21930" y="5952021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26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02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3</a:t>
              </a:r>
            </a:p>
          </p:txBody>
        </p:sp>
        <p:sp>
          <p:nvSpPr>
            <p:cNvPr id="1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4305" y="5952021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88085" y="5952021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9</a:t>
              </a:r>
            </a:p>
          </p:txBody>
        </p:sp>
        <p:sp>
          <p:nvSpPr>
            <p:cNvPr id="129" name="Text Box 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530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30" name="Text Box 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107085" y="5952021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8</a:t>
              </a:r>
            </a:p>
          </p:txBody>
        </p:sp>
        <p:sp>
          <p:nvSpPr>
            <p:cNvPr id="131" name="Text Box 1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72608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7</a:t>
              </a:r>
            </a:p>
          </p:txBody>
        </p:sp>
      </p:grpSp>
      <p:sp>
        <p:nvSpPr>
          <p:cNvPr id="115" name="Conten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305050" y="2448847"/>
            <a:ext cx="7581900" cy="20682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accent5"/>
            </a:solidFill>
          </a:ln>
        </p:spPr>
        <p:txBody>
          <a:bodyPr lIns="182880" tIns="182880" rIns="182880" bIns="18288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When we do each merge in parallel:</a:t>
            </a:r>
          </a:p>
          <a:p>
            <a:pPr>
              <a:buClr>
                <a:schemeClr val="accent5"/>
              </a:buClr>
            </a:pPr>
            <a:r>
              <a:rPr lang="en-US" sz="2400" dirty="0">
                <a:solidFill>
                  <a:schemeClr val="bg1"/>
                </a:solidFill>
              </a:rPr>
              <a:t>we split the bigger array in half</a:t>
            </a:r>
          </a:p>
          <a:p>
            <a:pPr>
              <a:buClr>
                <a:schemeClr val="accent5"/>
              </a:buClr>
            </a:pPr>
            <a:r>
              <a:rPr lang="en-US" sz="2400" dirty="0">
                <a:solidFill>
                  <a:schemeClr val="bg1"/>
                </a:solidFill>
              </a:rPr>
              <a:t>use binary search to split the smaller array</a:t>
            </a:r>
          </a:p>
          <a:p>
            <a:pPr>
              <a:buClr>
                <a:schemeClr val="accent5"/>
              </a:buClr>
            </a:pPr>
            <a:r>
              <a:rPr lang="en-US" sz="2400" dirty="0">
                <a:solidFill>
                  <a:schemeClr val="bg1"/>
                </a:solidFill>
              </a:rPr>
              <a:t>And in base case we do the copy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5731E-DD1C-2641-9995-A5E424F7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774DAE-1926-7D4E-896F-6722BE9B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4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Let’s just analyze the </a:t>
                </a:r>
                <a:r>
                  <a:rPr lang="en-US" sz="2800" b="1" i="1" u="sng" dirty="0"/>
                  <a:t>merge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:r>
                  <a:rPr lang="en-US" sz="2800" dirty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This is why we start with the median of the larger array.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sz="2800" b="0" dirty="0"/>
              </a:p>
              <a:p>
                <a:pPr marL="0" indent="0">
                  <a:buNone/>
                </a:pPr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16BB-E92C-B443-A595-DE17A6A6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0333D-6B6F-DD42-BD67-00DC4BE8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2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Let’s just analyze the merge:</a:t>
                </a:r>
              </a:p>
              <a:p>
                <a:pPr marL="0" indent="0">
                  <a:buNone/>
                </a:pPr>
                <a:r>
                  <a:rPr lang="en-US" sz="2800" dirty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This is why we start with the median of the larger array.</a:t>
                </a:r>
              </a:p>
              <a:p>
                <a:pPr marL="0" indent="0">
                  <a:buNone/>
                </a:pPr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95" t="-25532" b="-9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C2031-BACE-DA46-8337-F89A91A9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51CF3-FE0C-A54C-A1C9-B3470C29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Parallel prefix-sum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601200" cy="4114800"/>
          </a:xfrm>
        </p:spPr>
        <p:txBody>
          <a:bodyPr/>
          <a:lstStyle/>
          <a:p>
            <a:r>
              <a:rPr lang="en-US" dirty="0"/>
              <a:t>The parallel-prefix algorithm does two passes</a:t>
            </a:r>
          </a:p>
          <a:p>
            <a:pPr lvl="1"/>
            <a:r>
              <a:rPr lang="en-US" dirty="0"/>
              <a:t>Each pass has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work and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span</a:t>
            </a:r>
          </a:p>
          <a:p>
            <a:pPr lvl="1"/>
            <a:r>
              <a:rPr lang="en-US" dirty="0"/>
              <a:t>So in total there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work and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span</a:t>
            </a:r>
          </a:p>
          <a:p>
            <a:pPr lvl="1"/>
            <a:r>
              <a:rPr lang="en-US" dirty="0"/>
              <a:t>So like with array summing, parallelism is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endParaRPr lang="en-US" dirty="0"/>
          </a:p>
          <a:p>
            <a:pPr lvl="2"/>
            <a:r>
              <a:rPr lang="en-US" dirty="0"/>
              <a:t>An exponential speedup</a:t>
            </a:r>
          </a:p>
          <a:p>
            <a:pPr lvl="1"/>
            <a:endParaRPr lang="en-US" sz="1000" dirty="0"/>
          </a:p>
          <a:p>
            <a:r>
              <a:rPr lang="en-US" dirty="0"/>
              <a:t>First pass builds a tree bottom-up: the “up” pass</a:t>
            </a:r>
          </a:p>
          <a:p>
            <a:endParaRPr lang="en-US" sz="1000" dirty="0"/>
          </a:p>
          <a:p>
            <a:r>
              <a:rPr lang="en-US" dirty="0"/>
              <a:t>Second pass traverses the tree top-down: the “down” pass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DA5316-E383-EA4E-B022-71A23E5A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E41BF-877E-F445-9FD8-D6A7856E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Let’s just analyze the merge:</a:t>
                </a:r>
              </a:p>
              <a:p>
                <a:pPr marL="0" indent="0">
                  <a:buNone/>
                </a:pPr>
                <a:r>
                  <a:rPr lang="en-US" sz="2800" dirty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This is why we start with the median of the larger array.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b="0" dirty="0"/>
              </a:p>
              <a:p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EF0E2-F7AE-8341-A3CB-08552CAD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5ABB5-6ED7-974B-9A81-AF93A841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1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 the full </a:t>
                </a:r>
                <a:r>
                  <a:rPr lang="en-US" sz="2800" dirty="0" err="1"/>
                  <a:t>mergesort</a:t>
                </a:r>
                <a:r>
                  <a:rPr lang="en-US" sz="2800" dirty="0"/>
                  <a:t> algorithm: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95" t="-47074" b="-8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4D954-958C-3E4D-BCC6-A21A900F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BDE2E-F16C-D44E-986A-E90E9FE4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34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 the full </a:t>
                </a:r>
                <a:r>
                  <a:rPr lang="en-US" sz="2800" dirty="0" err="1"/>
                  <a:t>mergesort</a:t>
                </a:r>
                <a:r>
                  <a:rPr lang="en-US" sz="2800" dirty="0"/>
                  <a:t> algorithm: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6A63A-5FF1-F943-A7CF-B062BE33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160EB-8043-D743-BD0F-F087A04E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6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Local bragging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601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Historical note:</a:t>
            </a:r>
          </a:p>
          <a:p>
            <a:pPr lvl="1"/>
            <a:r>
              <a:rPr lang="en-US" dirty="0"/>
              <a:t>Original algorithm due to R. </a:t>
            </a:r>
            <a:r>
              <a:rPr lang="en-US" dirty="0" err="1"/>
              <a:t>Ladner</a:t>
            </a:r>
            <a:r>
              <a:rPr lang="en-US" dirty="0"/>
              <a:t> and M. Fischer at UW in 1977</a:t>
            </a:r>
          </a:p>
          <a:p>
            <a:pPr lvl="1"/>
            <a:r>
              <a:rPr lang="en-US" dirty="0"/>
              <a:t>Richard Ladner joined the UW faculty in 1971 and hasn’t left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1458" y="3083675"/>
            <a:ext cx="1285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4587475" y="4760074"/>
            <a:ext cx="91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1968?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400659" y="476007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5379D9-3E1C-B04A-B770-7861D63E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747C36-4ABA-A949-8D3B-913216B9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Richard Ladner - encore.org">
            <a:extLst>
              <a:ext uri="{FF2B5EF4-FFF2-40B4-BE49-F238E27FC236}">
                <a16:creationId xmlns:a16="http://schemas.microsoft.com/office/drawing/2014/main" id="{D57CD6F8-5340-3F45-97C4-0A000891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61" y="3083675"/>
            <a:ext cx="1869698" cy="17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5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The algorithm,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02636"/>
            <a:ext cx="10733314" cy="4893364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/>
              <a:t>Propagate ‘sum’ up: Build a binary tree where </a:t>
            </a:r>
          </a:p>
          <a:p>
            <a:pPr marL="857250" lvl="1" indent="-457200"/>
            <a:r>
              <a:rPr lang="en-US" sz="2000" dirty="0"/>
              <a:t>Root has sum of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input[0]..input[n-1]</a:t>
            </a:r>
          </a:p>
          <a:p>
            <a:pPr marL="857250" lvl="1" indent="-457200"/>
            <a:r>
              <a:rPr lang="en-US" sz="2000" dirty="0"/>
              <a:t>Each node has sum of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input[lo]..input[hi-1]</a:t>
            </a:r>
            <a:r>
              <a:rPr lang="en-US" sz="2000" dirty="0"/>
              <a:t> </a:t>
            </a:r>
          </a:p>
          <a:p>
            <a:pPr marL="1130300" lvl="2" indent="-457200"/>
            <a:r>
              <a:rPr lang="en-US" sz="1800" dirty="0">
                <a:cs typeface="Courier New" pitchFamily="49" charset="0"/>
              </a:rPr>
              <a:t>Build up from leaves; </a:t>
            </a:r>
            <a:r>
              <a:rPr lang="en-US" sz="1800" dirty="0" err="1">
                <a:cs typeface="Courier New" pitchFamily="49" charset="0"/>
              </a:rPr>
              <a:t>parent.sum</a:t>
            </a:r>
            <a:r>
              <a:rPr lang="en-US" sz="1800" dirty="0">
                <a:cs typeface="Courier New" pitchFamily="49" charset="0"/>
              </a:rPr>
              <a:t>=</a:t>
            </a:r>
            <a:r>
              <a:rPr lang="en-US" sz="1800" dirty="0" err="1">
                <a:cs typeface="Courier New" pitchFamily="49" charset="0"/>
              </a:rPr>
              <a:t>left.sum+right.sum</a:t>
            </a:r>
            <a:endParaRPr lang="en-US" sz="1800" dirty="0">
              <a:cs typeface="Courier New" pitchFamily="49" charset="0"/>
            </a:endParaRPr>
          </a:p>
          <a:p>
            <a:pPr marL="857250" lvl="1" indent="-457200"/>
            <a:r>
              <a:rPr lang="en-US" sz="2000" dirty="0">
                <a:cs typeface="Courier New" pitchFamily="49" charset="0"/>
              </a:rPr>
              <a:t>A leaf’s sum is just it’s value;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input[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673100" lvl="2" indent="0">
              <a:buNone/>
            </a:pPr>
            <a:endParaRPr lang="en-US" sz="900" dirty="0"/>
          </a:p>
          <a:p>
            <a:pPr marL="673100" lvl="2" indent="0">
              <a:buNone/>
            </a:pPr>
            <a:endParaRPr lang="en-US" sz="900" dirty="0"/>
          </a:p>
          <a:p>
            <a:pPr marL="673100" lvl="2" indent="0">
              <a:buNone/>
            </a:pPr>
            <a:endParaRPr lang="en-US" sz="900" dirty="0"/>
          </a:p>
          <a:p>
            <a:pPr marL="673100" lvl="2" indent="0">
              <a:buNone/>
            </a:pPr>
            <a:endParaRPr lang="en-US" sz="900" dirty="0"/>
          </a:p>
          <a:p>
            <a:pPr marL="673100" lvl="2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/>
              <a:t>This is an easy fork-join computation: same as sum algorithm of array but this time store answers in tree as we move 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609A1F-6FCD-7F4E-994F-137E16FB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00A02-A6D6-014D-B861-CCEC01C1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54102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input</a:t>
            </a:r>
          </a:p>
        </p:txBody>
      </p:sp>
      <p:sp>
        <p:nvSpPr>
          <p:cNvPr id="24578" name="Text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7526" y="59436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output</a:t>
            </a: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6</a:t>
            </a:r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4</a:t>
            </a:r>
          </a:p>
        </p:txBody>
      </p:sp>
      <p:sp>
        <p:nvSpPr>
          <p:cNvPr id="4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16</a:t>
            </a:r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912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10</a:t>
            </a:r>
          </a:p>
        </p:txBody>
      </p:sp>
      <p:sp>
        <p:nvSpPr>
          <p:cNvPr id="42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16</a:t>
            </a: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14</a:t>
            </a:r>
          </a:p>
        </p:txBody>
      </p:sp>
      <p:sp>
        <p:nvSpPr>
          <p:cNvPr id="44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344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2</a:t>
            </a:r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488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2458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 </a:t>
            </a:r>
          </a:p>
        </p:txBody>
      </p:sp>
      <p:sp>
        <p:nvSpPr>
          <p:cNvPr id="24588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24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4589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459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912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4591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4592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4593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344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4594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4488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6019800" y="4572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  0,8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6" name="Rectangle 55"/>
          <p:cNvSpPr/>
          <p:nvPr>
            <p:custDataLst>
              <p:tags r:id="rId20"/>
            </p:custDataLst>
          </p:nvPr>
        </p:nvSpPr>
        <p:spPr bwMode="auto">
          <a:xfrm>
            <a:off x="40386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0,4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7" name="Rectangle 56"/>
          <p:cNvSpPr/>
          <p:nvPr>
            <p:custDataLst>
              <p:tags r:id="rId21"/>
            </p:custDataLst>
          </p:nvPr>
        </p:nvSpPr>
        <p:spPr bwMode="auto">
          <a:xfrm>
            <a:off x="77724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4,8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8" name="Rectangle 57"/>
          <p:cNvSpPr/>
          <p:nvPr>
            <p:custDataLst>
              <p:tags r:id="rId22"/>
            </p:custDataLst>
          </p:nvPr>
        </p:nvSpPr>
        <p:spPr bwMode="auto">
          <a:xfrm>
            <a:off x="86106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6,8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9" name="Rectangle 58"/>
          <p:cNvSpPr/>
          <p:nvPr>
            <p:custDataLst>
              <p:tags r:id="rId23"/>
            </p:custDataLst>
          </p:nvPr>
        </p:nvSpPr>
        <p:spPr bwMode="auto">
          <a:xfrm>
            <a:off x="6858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4,6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0" name="Rectangle 59"/>
          <p:cNvSpPr/>
          <p:nvPr>
            <p:custDataLst>
              <p:tags r:id="rId24"/>
            </p:custDataLst>
          </p:nvPr>
        </p:nvSpPr>
        <p:spPr bwMode="auto">
          <a:xfrm>
            <a:off x="4953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2,4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1" name="Rectangle 60"/>
          <p:cNvSpPr/>
          <p:nvPr>
            <p:custDataLst>
              <p:tags r:id="rId25"/>
            </p:custDataLst>
          </p:nvPr>
        </p:nvSpPr>
        <p:spPr bwMode="auto">
          <a:xfrm>
            <a:off x="31242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0,2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4" name="Rectangle 63"/>
          <p:cNvSpPr/>
          <p:nvPr>
            <p:custDataLst>
              <p:tags r:id="rId26"/>
            </p:custDataLst>
          </p:nvPr>
        </p:nvSpPr>
        <p:spPr bwMode="auto">
          <a:xfrm>
            <a:off x="3048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0,1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5" name="Rectangle 64"/>
          <p:cNvSpPr/>
          <p:nvPr>
            <p:custDataLst>
              <p:tags r:id="rId27"/>
            </p:custDataLst>
          </p:nvPr>
        </p:nvSpPr>
        <p:spPr bwMode="auto">
          <a:xfrm>
            <a:off x="3962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1,2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6" name="Rectangle 65"/>
          <p:cNvSpPr/>
          <p:nvPr>
            <p:custDataLst>
              <p:tags r:id="rId28"/>
            </p:custDataLst>
          </p:nvPr>
        </p:nvSpPr>
        <p:spPr bwMode="auto">
          <a:xfrm>
            <a:off x="4876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2,3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7" name="Rectangle 66"/>
          <p:cNvSpPr/>
          <p:nvPr>
            <p:custDataLst>
              <p:tags r:id="rId29"/>
            </p:custDataLst>
          </p:nvPr>
        </p:nvSpPr>
        <p:spPr bwMode="auto">
          <a:xfrm>
            <a:off x="57912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3,4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8" name="Rectangle 67"/>
          <p:cNvSpPr/>
          <p:nvPr>
            <p:custDataLst>
              <p:tags r:id="rId30"/>
            </p:custDataLst>
          </p:nvPr>
        </p:nvSpPr>
        <p:spPr bwMode="auto">
          <a:xfrm>
            <a:off x="67056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4,5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9" name="Rectangle 68"/>
          <p:cNvSpPr/>
          <p:nvPr>
            <p:custDataLst>
              <p:tags r:id="rId31"/>
            </p:custDataLst>
          </p:nvPr>
        </p:nvSpPr>
        <p:spPr bwMode="auto">
          <a:xfrm>
            <a:off x="7620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5,6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70" name="Rectangle 69"/>
          <p:cNvSpPr/>
          <p:nvPr>
            <p:custDataLst>
              <p:tags r:id="rId32"/>
            </p:custDataLst>
          </p:nvPr>
        </p:nvSpPr>
        <p:spPr bwMode="auto">
          <a:xfrm>
            <a:off x="8534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6,7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71" name="Rectangle 70"/>
          <p:cNvSpPr/>
          <p:nvPr>
            <p:custDataLst>
              <p:tags r:id="rId33"/>
            </p:custDataLst>
          </p:nvPr>
        </p:nvSpPr>
        <p:spPr bwMode="auto">
          <a:xfrm>
            <a:off x="9448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7.8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cxnSp>
        <p:nvCxnSpPr>
          <p:cNvPr id="24610" name="Straight Arrow Connector 72"/>
          <p:cNvCxnSpPr>
            <a:cxnSpLocks noChangeShapeType="1"/>
            <a:stCxn id="54" idx="1"/>
            <a:endCxn id="56" idx="0"/>
          </p:cNvCxnSpPr>
          <p:nvPr>
            <p:custDataLst>
              <p:tags r:id="rId34"/>
            </p:custDataLst>
          </p:nvPr>
        </p:nvCxnSpPr>
        <p:spPr bwMode="auto">
          <a:xfrm rot="10800000" flipV="1">
            <a:off x="4838700" y="914400"/>
            <a:ext cx="118110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1" name="Straight Arrow Connector 74"/>
          <p:cNvCxnSpPr>
            <a:cxnSpLocks noChangeShapeType="1"/>
            <a:stCxn id="54" idx="3"/>
            <a:endCxn id="57" idx="0"/>
          </p:cNvCxnSpPr>
          <p:nvPr>
            <p:custDataLst>
              <p:tags r:id="rId35"/>
            </p:custDataLst>
          </p:nvPr>
        </p:nvCxnSpPr>
        <p:spPr bwMode="auto">
          <a:xfrm>
            <a:off x="7620000" y="914400"/>
            <a:ext cx="95250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2" name="Straight Arrow Connector 77"/>
          <p:cNvCxnSpPr>
            <a:cxnSpLocks noChangeShapeType="1"/>
            <a:endCxn id="61" idx="0"/>
          </p:cNvCxnSpPr>
          <p:nvPr>
            <p:custDataLst>
              <p:tags r:id="rId36"/>
            </p:custDataLst>
          </p:nvPr>
        </p:nvCxnSpPr>
        <p:spPr bwMode="auto">
          <a:xfrm rot="10800000" flipV="1">
            <a:off x="3924300" y="2590800"/>
            <a:ext cx="80010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3" name="Straight Arrow Connector 82"/>
          <p:cNvCxnSpPr>
            <a:cxnSpLocks noChangeShapeType="1"/>
            <a:stCxn id="56" idx="2"/>
            <a:endCxn id="60" idx="0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5105400" y="2324100"/>
            <a:ext cx="3810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4" name="Straight Arrow Connector 85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 rot="10800000" flipV="1">
            <a:off x="7696200" y="2590800"/>
            <a:ext cx="80010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5" name="Straight Arrow Connector 86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rot="16200000" flipH="1">
            <a:off x="8877300" y="2324100"/>
            <a:ext cx="3810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6" name="Straight Arrow Connector 87"/>
          <p:cNvCxnSpPr>
            <a:cxnSpLocks noChangeShapeType="1"/>
            <a:stCxn id="61" idx="2"/>
            <a:endCxn id="64" idx="0"/>
          </p:cNvCxnSpPr>
          <p:nvPr>
            <p:custDataLst>
              <p:tags r:id="rId40"/>
            </p:custDataLst>
          </p:nvPr>
        </p:nvCxnSpPr>
        <p:spPr bwMode="auto">
          <a:xfrm rot="5400000">
            <a:off x="34671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7" name="Straight Arrow Connector 90"/>
          <p:cNvCxnSpPr>
            <a:cxnSpLocks noChangeShapeType="1"/>
            <a:stCxn id="61" idx="2"/>
            <a:endCxn id="65" idx="0"/>
          </p:cNvCxnSpPr>
          <p:nvPr>
            <p:custDataLst>
              <p:tags r:id="rId41"/>
            </p:custDataLst>
          </p:nvPr>
        </p:nvCxnSpPr>
        <p:spPr bwMode="auto">
          <a:xfrm rot="16200000" flipH="1">
            <a:off x="39243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8" name="Straight Arrow Connector 93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 rot="5400000">
            <a:off x="53340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19" name="Straight Arrow Connector 94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 rot="16200000" flipH="1">
            <a:off x="57912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0" name="Straight Arrow Connector 95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rot="5400000">
            <a:off x="71628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1" name="Straight Arrow Connector 96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rot="16200000" flipH="1">
            <a:off x="76200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2" name="Straight Arrow Connector 97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 rot="5400000">
            <a:off x="89154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623" name="Straight Arrow Connector 98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rot="16200000" flipH="1">
            <a:off x="93726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624" name="TextBox 7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6645" y="110342"/>
            <a:ext cx="53448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The (completely non-obvious) idea:</a:t>
            </a:r>
          </a:p>
          <a:p>
            <a:r>
              <a:rPr lang="en-US" sz="2000" dirty="0"/>
              <a:t>Do an initial pass to gather information, enabling us to do a second pass to get the 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10E88-CAEB-2C41-896F-598B7C4F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0C3B9-24DE-5748-AE13-30AE5BF1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372600" cy="990600"/>
          </a:xfrm>
        </p:spPr>
        <p:txBody>
          <a:bodyPr/>
          <a:lstStyle/>
          <a:p>
            <a:r>
              <a:rPr lang="en-US" sz="2800" dirty="0"/>
              <a:t>First pass (animated)</a:t>
            </a:r>
          </a:p>
        </p:txBody>
      </p:sp>
      <p:sp>
        <p:nvSpPr>
          <p:cNvPr id="26626" name="Text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54102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input</a:t>
            </a:r>
          </a:p>
        </p:txBody>
      </p:sp>
      <p:sp>
        <p:nvSpPr>
          <p:cNvPr id="26627" name="Text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7526" y="59436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output</a:t>
            </a: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6</a:t>
            </a:r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24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4</a:t>
            </a:r>
          </a:p>
        </p:txBody>
      </p:sp>
      <p:sp>
        <p:nvSpPr>
          <p:cNvPr id="4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68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16</a:t>
            </a:r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12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10</a:t>
            </a:r>
          </a:p>
        </p:txBody>
      </p:sp>
      <p:sp>
        <p:nvSpPr>
          <p:cNvPr id="42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16</a:t>
            </a: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14</a:t>
            </a:r>
          </a:p>
        </p:txBody>
      </p:sp>
      <p:sp>
        <p:nvSpPr>
          <p:cNvPr id="44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344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2</a:t>
            </a:r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8800" y="54102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26636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 </a:t>
            </a:r>
          </a:p>
        </p:txBody>
      </p:sp>
      <p:sp>
        <p:nvSpPr>
          <p:cNvPr id="26637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624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6638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768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663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6640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6641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6642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44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2664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48800" y="5943600"/>
            <a:ext cx="914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6019800" y="4572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  	0,8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6" name="Rectangle 55"/>
          <p:cNvSpPr/>
          <p:nvPr>
            <p:custDataLst>
              <p:tags r:id="rId21"/>
            </p:custDataLst>
          </p:nvPr>
        </p:nvSpPr>
        <p:spPr bwMode="auto">
          <a:xfrm>
            <a:off x="40386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0,4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7" name="Rectangle 56"/>
          <p:cNvSpPr/>
          <p:nvPr>
            <p:custDataLst>
              <p:tags r:id="rId22"/>
            </p:custDataLst>
          </p:nvPr>
        </p:nvSpPr>
        <p:spPr bwMode="auto">
          <a:xfrm>
            <a:off x="77724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4,8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8" name="Rectangle 57"/>
          <p:cNvSpPr/>
          <p:nvPr>
            <p:custDataLst>
              <p:tags r:id="rId23"/>
            </p:custDataLst>
          </p:nvPr>
        </p:nvSpPr>
        <p:spPr bwMode="auto">
          <a:xfrm>
            <a:off x="86106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6,8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59" name="Rectangle 58"/>
          <p:cNvSpPr/>
          <p:nvPr>
            <p:custDataLst>
              <p:tags r:id="rId24"/>
            </p:custDataLst>
          </p:nvPr>
        </p:nvSpPr>
        <p:spPr bwMode="auto">
          <a:xfrm>
            <a:off x="6858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4,6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0" name="Rectangle 59"/>
          <p:cNvSpPr/>
          <p:nvPr>
            <p:custDataLst>
              <p:tags r:id="rId25"/>
            </p:custDataLst>
          </p:nvPr>
        </p:nvSpPr>
        <p:spPr bwMode="auto">
          <a:xfrm>
            <a:off x="4953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2,4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1" name="Rectangle 60"/>
          <p:cNvSpPr/>
          <p:nvPr>
            <p:custDataLst>
              <p:tags r:id="rId26"/>
            </p:custDataLst>
          </p:nvPr>
        </p:nvSpPr>
        <p:spPr bwMode="auto">
          <a:xfrm>
            <a:off x="31242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range	 0,2</a:t>
            </a:r>
          </a:p>
          <a:p>
            <a:pPr>
              <a:defRPr/>
            </a:pPr>
            <a:r>
              <a:rPr lang="en-US" dirty="0">
                <a:latin typeface="+mj-lt"/>
              </a:rPr>
              <a:t>sum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fromleft</a:t>
            </a:r>
            <a:endParaRPr lang="en-US" dirty="0">
              <a:latin typeface="+mj-lt"/>
            </a:endParaRPr>
          </a:p>
        </p:txBody>
      </p:sp>
      <p:sp>
        <p:nvSpPr>
          <p:cNvPr id="64" name="Rectangle 63"/>
          <p:cNvSpPr/>
          <p:nvPr>
            <p:custDataLst>
              <p:tags r:id="rId27"/>
            </p:custDataLst>
          </p:nvPr>
        </p:nvSpPr>
        <p:spPr bwMode="auto">
          <a:xfrm>
            <a:off x="3048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0,1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5" name="Rectangle 64"/>
          <p:cNvSpPr/>
          <p:nvPr>
            <p:custDataLst>
              <p:tags r:id="rId28"/>
            </p:custDataLst>
          </p:nvPr>
        </p:nvSpPr>
        <p:spPr bwMode="auto">
          <a:xfrm>
            <a:off x="3962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1,2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6" name="Rectangle 65"/>
          <p:cNvSpPr/>
          <p:nvPr>
            <p:custDataLst>
              <p:tags r:id="rId29"/>
            </p:custDataLst>
          </p:nvPr>
        </p:nvSpPr>
        <p:spPr bwMode="auto">
          <a:xfrm>
            <a:off x="4876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2,3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7" name="Rectangle 66"/>
          <p:cNvSpPr/>
          <p:nvPr>
            <p:custDataLst>
              <p:tags r:id="rId30"/>
            </p:custDataLst>
          </p:nvPr>
        </p:nvSpPr>
        <p:spPr bwMode="auto">
          <a:xfrm>
            <a:off x="57912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3,4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8" name="Rectangle 67"/>
          <p:cNvSpPr/>
          <p:nvPr>
            <p:custDataLst>
              <p:tags r:id="rId31"/>
            </p:custDataLst>
          </p:nvPr>
        </p:nvSpPr>
        <p:spPr bwMode="auto">
          <a:xfrm>
            <a:off x="67056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4,5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69" name="Rectangle 68"/>
          <p:cNvSpPr/>
          <p:nvPr>
            <p:custDataLst>
              <p:tags r:id="rId32"/>
            </p:custDataLst>
          </p:nvPr>
        </p:nvSpPr>
        <p:spPr bwMode="auto">
          <a:xfrm>
            <a:off x="7620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5,6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70" name="Rectangle 69"/>
          <p:cNvSpPr/>
          <p:nvPr>
            <p:custDataLst>
              <p:tags r:id="rId33"/>
            </p:custDataLst>
          </p:nvPr>
        </p:nvSpPr>
        <p:spPr bwMode="auto">
          <a:xfrm>
            <a:off x="8534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6,7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sp>
        <p:nvSpPr>
          <p:cNvPr id="71" name="Rectangle 70"/>
          <p:cNvSpPr/>
          <p:nvPr>
            <p:custDataLst>
              <p:tags r:id="rId34"/>
            </p:custDataLst>
          </p:nvPr>
        </p:nvSpPr>
        <p:spPr bwMode="auto">
          <a:xfrm>
            <a:off x="9448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r  7.8</a:t>
            </a:r>
          </a:p>
          <a:p>
            <a:pPr>
              <a:defRPr/>
            </a:pPr>
            <a:r>
              <a:rPr lang="en-US" dirty="0">
                <a:latin typeface="+mj-lt"/>
              </a:rPr>
              <a:t>s  </a:t>
            </a:r>
          </a:p>
          <a:p>
            <a:pPr>
              <a:defRPr/>
            </a:pPr>
            <a:r>
              <a:rPr lang="en-US" dirty="0">
                <a:latin typeface="+mj-lt"/>
              </a:rPr>
              <a:t>f</a:t>
            </a:r>
          </a:p>
        </p:txBody>
      </p:sp>
      <p:cxnSp>
        <p:nvCxnSpPr>
          <p:cNvPr id="73" name="Straight Arrow Connector 72"/>
          <p:cNvCxnSpPr>
            <a:cxnSpLocks noChangeShapeType="1"/>
            <a:stCxn id="54" idx="1"/>
            <a:endCxn id="56" idx="0"/>
          </p:cNvCxnSpPr>
          <p:nvPr>
            <p:custDataLst>
              <p:tags r:id="rId35"/>
            </p:custDataLst>
          </p:nvPr>
        </p:nvCxnSpPr>
        <p:spPr bwMode="auto">
          <a:xfrm rot="10800000" flipV="1">
            <a:off x="4838700" y="914400"/>
            <a:ext cx="118110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5" name="Straight Arrow Connector 74"/>
          <p:cNvCxnSpPr>
            <a:cxnSpLocks noChangeShapeType="1"/>
            <a:stCxn id="54" idx="3"/>
            <a:endCxn id="57" idx="0"/>
          </p:cNvCxnSpPr>
          <p:nvPr>
            <p:custDataLst>
              <p:tags r:id="rId36"/>
            </p:custDataLst>
          </p:nvPr>
        </p:nvCxnSpPr>
        <p:spPr bwMode="auto">
          <a:xfrm>
            <a:off x="7620000" y="914400"/>
            <a:ext cx="95250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Straight Arrow Connector 77"/>
          <p:cNvCxnSpPr>
            <a:cxnSpLocks noChangeShapeType="1"/>
            <a:endCxn id="61" idx="0"/>
          </p:cNvCxnSpPr>
          <p:nvPr>
            <p:custDataLst>
              <p:tags r:id="rId37"/>
            </p:custDataLst>
          </p:nvPr>
        </p:nvCxnSpPr>
        <p:spPr bwMode="auto">
          <a:xfrm rot="10800000" flipV="1">
            <a:off x="3924300" y="2590800"/>
            <a:ext cx="80010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" name="Straight Arrow Connector 82"/>
          <p:cNvCxnSpPr>
            <a:cxnSpLocks noChangeShapeType="1"/>
            <a:stCxn id="56" idx="2"/>
            <a:endCxn id="60" idx="0"/>
          </p:cNvCxnSpPr>
          <p:nvPr>
            <p:custDataLst>
              <p:tags r:id="rId38"/>
            </p:custDataLst>
          </p:nvPr>
        </p:nvCxnSpPr>
        <p:spPr bwMode="auto">
          <a:xfrm rot="16200000" flipH="1">
            <a:off x="5105400" y="2324100"/>
            <a:ext cx="3810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6" name="Straight Arrow Connector 85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rot="10800000" flipV="1">
            <a:off x="7696200" y="2590800"/>
            <a:ext cx="800100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7" name="Straight Arrow Connector 86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rot="16200000" flipH="1">
            <a:off x="8877300" y="2324100"/>
            <a:ext cx="3810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8" name="Straight Arrow Connector 87"/>
          <p:cNvCxnSpPr>
            <a:cxnSpLocks noChangeShapeType="1"/>
            <a:stCxn id="61" idx="2"/>
            <a:endCxn id="64" idx="0"/>
          </p:cNvCxnSpPr>
          <p:nvPr>
            <p:custDataLst>
              <p:tags r:id="rId41"/>
            </p:custDataLst>
          </p:nvPr>
        </p:nvCxnSpPr>
        <p:spPr bwMode="auto">
          <a:xfrm rot="5400000">
            <a:off x="34671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1" name="Straight Arrow Connector 90"/>
          <p:cNvCxnSpPr>
            <a:cxnSpLocks noChangeShapeType="1"/>
            <a:stCxn id="61" idx="2"/>
            <a:endCxn id="65" idx="0"/>
          </p:cNvCxnSpPr>
          <p:nvPr>
            <p:custDataLst>
              <p:tags r:id="rId42"/>
            </p:custDataLst>
          </p:nvPr>
        </p:nvCxnSpPr>
        <p:spPr bwMode="auto">
          <a:xfrm rot="16200000" flipH="1">
            <a:off x="39243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4" name="Straight Arrow Connector 93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 rot="5400000">
            <a:off x="53340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5" name="Straight Arrow Connector 94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rot="16200000" flipH="1">
            <a:off x="57912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6" name="Straight Arrow Connector 95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rot="5400000">
            <a:off x="71628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7" name="Straight Arrow Connector 96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 rot="16200000" flipH="1">
            <a:off x="76200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8" name="Straight Arrow Connector 97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rot="5400000">
            <a:off x="89154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9" name="Straight Arrow Connector 98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 rot="16200000" flipH="1">
            <a:off x="9372600" y="38862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0" name="TextBox 99"/>
          <p:cNvSpPr txBox="1"/>
          <p:nvPr>
            <p:custDataLst>
              <p:tags r:id="rId49"/>
            </p:custDataLst>
          </p:nvPr>
        </p:nvSpPr>
        <p:spPr>
          <a:xfrm>
            <a:off x="3429000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6</a:t>
            </a:r>
          </a:p>
        </p:txBody>
      </p:sp>
      <p:sp>
        <p:nvSpPr>
          <p:cNvPr id="101" name="TextBox 100"/>
          <p:cNvSpPr txBox="1"/>
          <p:nvPr>
            <p:custDataLst>
              <p:tags r:id="rId50"/>
            </p:custDataLst>
          </p:nvPr>
        </p:nvSpPr>
        <p:spPr>
          <a:xfrm>
            <a:off x="4343400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4</a:t>
            </a:r>
          </a:p>
        </p:txBody>
      </p:sp>
      <p:sp>
        <p:nvSpPr>
          <p:cNvPr id="102" name="TextBox 101"/>
          <p:cNvSpPr txBox="1"/>
          <p:nvPr>
            <p:custDataLst>
              <p:tags r:id="rId51"/>
            </p:custDataLst>
          </p:nvPr>
        </p:nvSpPr>
        <p:spPr>
          <a:xfrm>
            <a:off x="5181600" y="4648200"/>
            <a:ext cx="4460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16</a:t>
            </a:r>
          </a:p>
        </p:txBody>
      </p:sp>
      <p:sp>
        <p:nvSpPr>
          <p:cNvPr id="103" name="TextBox 102"/>
          <p:cNvSpPr txBox="1"/>
          <p:nvPr>
            <p:custDataLst>
              <p:tags r:id="rId52"/>
            </p:custDataLst>
          </p:nvPr>
        </p:nvSpPr>
        <p:spPr>
          <a:xfrm>
            <a:off x="6096000" y="46482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04" name="TextBox 103"/>
          <p:cNvSpPr txBox="1"/>
          <p:nvPr>
            <p:custDataLst>
              <p:tags r:id="rId53"/>
            </p:custDataLst>
          </p:nvPr>
        </p:nvSpPr>
        <p:spPr>
          <a:xfrm>
            <a:off x="7010400" y="4648200"/>
            <a:ext cx="4460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16</a:t>
            </a:r>
          </a:p>
        </p:txBody>
      </p:sp>
      <p:sp>
        <p:nvSpPr>
          <p:cNvPr id="105" name="TextBox 104"/>
          <p:cNvSpPr txBox="1"/>
          <p:nvPr>
            <p:custDataLst>
              <p:tags r:id="rId54"/>
            </p:custDataLst>
          </p:nvPr>
        </p:nvSpPr>
        <p:spPr>
          <a:xfrm>
            <a:off x="7940675" y="46482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14</a:t>
            </a:r>
          </a:p>
        </p:txBody>
      </p:sp>
      <p:sp>
        <p:nvSpPr>
          <p:cNvPr id="106" name="TextBox 105"/>
          <p:cNvSpPr txBox="1"/>
          <p:nvPr>
            <p:custDataLst>
              <p:tags r:id="rId55"/>
            </p:custDataLst>
          </p:nvPr>
        </p:nvSpPr>
        <p:spPr>
          <a:xfrm>
            <a:off x="8907463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107" name="TextBox 106"/>
          <p:cNvSpPr txBox="1"/>
          <p:nvPr>
            <p:custDataLst>
              <p:tags r:id="rId56"/>
            </p:custDataLst>
          </p:nvPr>
        </p:nvSpPr>
        <p:spPr>
          <a:xfrm>
            <a:off x="9821863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09" name="TextBox 108"/>
          <p:cNvSpPr txBox="1"/>
          <p:nvPr>
            <p:custDataLst>
              <p:tags r:id="rId57"/>
            </p:custDataLst>
          </p:nvPr>
        </p:nvSpPr>
        <p:spPr>
          <a:xfrm>
            <a:off x="4114800" y="32004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10" name="TextBox 109"/>
          <p:cNvSpPr txBox="1"/>
          <p:nvPr>
            <p:custDataLst>
              <p:tags r:id="rId58"/>
            </p:custDataLst>
          </p:nvPr>
        </p:nvSpPr>
        <p:spPr>
          <a:xfrm>
            <a:off x="5943600" y="32004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26</a:t>
            </a:r>
          </a:p>
        </p:txBody>
      </p:sp>
      <p:sp>
        <p:nvSpPr>
          <p:cNvPr id="111" name="TextBox 110"/>
          <p:cNvSpPr txBox="1"/>
          <p:nvPr>
            <p:custDataLst>
              <p:tags r:id="rId59"/>
            </p:custDataLst>
          </p:nvPr>
        </p:nvSpPr>
        <p:spPr>
          <a:xfrm>
            <a:off x="7848600" y="32004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30</a:t>
            </a:r>
          </a:p>
        </p:txBody>
      </p:sp>
      <p:sp>
        <p:nvSpPr>
          <p:cNvPr id="112" name="TextBox 111"/>
          <p:cNvSpPr txBox="1"/>
          <p:nvPr>
            <p:custDataLst>
              <p:tags r:id="rId60"/>
            </p:custDataLst>
          </p:nvPr>
        </p:nvSpPr>
        <p:spPr>
          <a:xfrm>
            <a:off x="9617075" y="3200400"/>
            <a:ext cx="446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13" name="TextBox 112"/>
          <p:cNvSpPr txBox="1"/>
          <p:nvPr>
            <p:custDataLst>
              <p:tags r:id="rId61"/>
            </p:custDataLst>
          </p:nvPr>
        </p:nvSpPr>
        <p:spPr>
          <a:xfrm>
            <a:off x="5045075" y="1916113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36</a:t>
            </a:r>
          </a:p>
        </p:txBody>
      </p:sp>
      <p:sp>
        <p:nvSpPr>
          <p:cNvPr id="114" name="TextBox 113"/>
          <p:cNvSpPr txBox="1"/>
          <p:nvPr>
            <p:custDataLst>
              <p:tags r:id="rId62"/>
            </p:custDataLst>
          </p:nvPr>
        </p:nvSpPr>
        <p:spPr>
          <a:xfrm>
            <a:off x="8763000" y="19050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40</a:t>
            </a:r>
          </a:p>
        </p:txBody>
      </p:sp>
      <p:sp>
        <p:nvSpPr>
          <p:cNvPr id="115" name="TextBox 114"/>
          <p:cNvSpPr txBox="1"/>
          <p:nvPr>
            <p:custDataLst>
              <p:tags r:id="rId63"/>
            </p:custDataLst>
          </p:nvPr>
        </p:nvSpPr>
        <p:spPr>
          <a:xfrm>
            <a:off x="6960730" y="729455"/>
            <a:ext cx="44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76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A53BD-DCF9-A440-940E-CBEBD107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BB77-EF21-5E40-AEE1-1F3C7F4F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algorithm, part 2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43000"/>
            <a:ext cx="9601200" cy="4953000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400" dirty="0"/>
              <a:t>Propagate ‘</a:t>
            </a:r>
            <a:r>
              <a:rPr lang="en-US" sz="2400" dirty="0" err="1"/>
              <a:t>fromleft</a:t>
            </a:r>
            <a:r>
              <a:rPr lang="en-US" sz="2400" dirty="0"/>
              <a:t>’ down: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742950" lvl="1" indent="-342900"/>
            <a:r>
              <a:rPr lang="en-US" sz="2000" dirty="0"/>
              <a:t>Root given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fromLeft</a:t>
            </a:r>
            <a:r>
              <a:rPr lang="en-US" sz="2000" dirty="0"/>
              <a:t> of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742950" lvl="1" indent="-342900"/>
            <a:r>
              <a:rPr lang="en-US" sz="2000" dirty="0"/>
              <a:t>Node takes its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fromLeft</a:t>
            </a:r>
            <a:r>
              <a:rPr lang="en-US" sz="2000" dirty="0"/>
              <a:t> value and</a:t>
            </a:r>
          </a:p>
          <a:p>
            <a:pPr marL="1085850" lvl="2" indent="-285750"/>
            <a:r>
              <a:rPr lang="en-US" sz="1800" dirty="0"/>
              <a:t>Passes its left child the same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fromLeft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1085850" lvl="2" indent="-285750"/>
            <a:r>
              <a:rPr lang="en-US" sz="1800" dirty="0"/>
              <a:t>Passes its right child its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fromLeft</a:t>
            </a:r>
            <a:r>
              <a:rPr lang="en-US" sz="1800" dirty="0"/>
              <a:t> plus its left child’s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1800" dirty="0"/>
              <a:t> (as stored in part 1)</a:t>
            </a:r>
          </a:p>
          <a:p>
            <a:pPr marL="742950" lvl="1" indent="-342900"/>
            <a:r>
              <a:rPr lang="en-US" sz="2000" dirty="0"/>
              <a:t>At the leaf for array position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output[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fromLeft+input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400050" lvl="1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This is also an easy fork-join computation: traverse the tree built in step 1 and fill in the </a:t>
            </a:r>
            <a:r>
              <a:rPr lang="en-US" sz="2400" dirty="0" err="1"/>
              <a:t>fromLeft</a:t>
            </a:r>
            <a:r>
              <a:rPr lang="en-US" sz="2400" dirty="0"/>
              <a:t> field using saved information</a:t>
            </a:r>
          </a:p>
          <a:p>
            <a:pPr marL="742950" lvl="1" indent="-342900"/>
            <a:r>
              <a:rPr lang="en-US" sz="2000" dirty="0"/>
              <a:t>Invariant: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fromLeft</a:t>
            </a:r>
            <a:r>
              <a:rPr lang="en-US" sz="2000" dirty="0">
                <a:solidFill>
                  <a:schemeClr val="accent2"/>
                </a:solidFill>
              </a:rPr>
              <a:t> is sum of elements left of the node’s range</a:t>
            </a:r>
          </a:p>
          <a:p>
            <a:pPr marL="457200" indent="-457200"/>
            <a:endParaRPr lang="en-US" sz="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E27C-0858-8F40-94BB-F4C1C174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42729-9239-A241-85C9-C3968D1C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36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7E7E7E"/>
      </a:lt2>
      <a:accent1>
        <a:srgbClr val="00CB97"/>
      </a:accent1>
      <a:accent2>
        <a:srgbClr val="3233CA"/>
      </a:accent2>
      <a:accent3>
        <a:srgbClr val="FCFCFC"/>
      </a:accent3>
      <a:accent4>
        <a:srgbClr val="000000"/>
      </a:accent4>
      <a:accent5>
        <a:srgbClr val="AAE1C9"/>
      </a:accent5>
      <a:accent6>
        <a:srgbClr val="2C2DB9"/>
      </a:accent6>
      <a:hlink>
        <a:srgbClr val="CBCCFF"/>
      </a:hlink>
      <a:folHlink>
        <a:srgbClr val="B0B0B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3900</Words>
  <Application>Microsoft Macintosh PowerPoint</Application>
  <PresentationFormat>Widescreen</PresentationFormat>
  <Paragraphs>1020</Paragraphs>
  <Slides>42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Times New Roman</vt:lpstr>
      <vt:lpstr>Wingdings</vt:lpstr>
      <vt:lpstr>Office Theme</vt:lpstr>
      <vt:lpstr>CSE 332: Data Structures &amp; Parallelism Lecture 15: Analysis of Fork-Join Parallel Programs</vt:lpstr>
      <vt:lpstr>The Parallelism Part of this class</vt:lpstr>
      <vt:lpstr>The prefix-sum problem</vt:lpstr>
      <vt:lpstr>Parallel prefix-sum</vt:lpstr>
      <vt:lpstr>Local bragging</vt:lpstr>
      <vt:lpstr>The algorithm, part 1</vt:lpstr>
      <vt:lpstr>PowerPoint Presentation</vt:lpstr>
      <vt:lpstr>First pass (animated)</vt:lpstr>
      <vt:lpstr>The algorithm, part 2</vt:lpstr>
      <vt:lpstr>Second pass</vt:lpstr>
      <vt:lpstr>Analysis of Algorithm</vt:lpstr>
      <vt:lpstr>Analysis of Algorithm</vt:lpstr>
      <vt:lpstr>Sequential cut-off</vt:lpstr>
      <vt:lpstr>Parallel prefix, generalized</vt:lpstr>
      <vt:lpstr>Pack (think “Filter”)</vt:lpstr>
      <vt:lpstr>Solution! Parallel Pack =  parallel map + parallel prefix + parallel map</vt:lpstr>
      <vt:lpstr>Pack comments</vt:lpstr>
      <vt:lpstr>The Parallelism Part of this class</vt:lpstr>
      <vt:lpstr>Quick Quick Sort Analysis Note</vt:lpstr>
      <vt:lpstr>Sequential Quicksort review</vt:lpstr>
      <vt:lpstr>Review: Really common recurrences</vt:lpstr>
      <vt:lpstr>Parallel Quicksort VERSION 1</vt:lpstr>
      <vt:lpstr>Parallel Quicksort VERSION 1</vt:lpstr>
      <vt:lpstr>Parallel Quick Sort</vt:lpstr>
      <vt:lpstr>Parallel partition (not in place)</vt:lpstr>
      <vt:lpstr>Parallel Quicksort Example (version 2)</vt:lpstr>
      <vt:lpstr>Parallel Quicksort VERSION 2</vt:lpstr>
      <vt:lpstr>Parallel Quicksort VERSION 2</vt:lpstr>
      <vt:lpstr>Parallelize Mergesort?</vt:lpstr>
      <vt:lpstr>Parallelizing the merge (in more detail)</vt:lpstr>
      <vt:lpstr>Example: 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Parallel Merge Sort</vt:lpstr>
      <vt:lpstr>Parallel Merge Sort</vt:lpstr>
      <vt:lpstr>Parallel Merge Sort</vt:lpstr>
      <vt:lpstr>Parallel Merge Sort</vt:lpstr>
      <vt:lpstr>Parallel Merge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1</cp:revision>
  <cp:lastPrinted>2022-07-29T02:08:28Z</cp:lastPrinted>
  <dcterms:created xsi:type="dcterms:W3CDTF">2021-11-15T03:16:16Z</dcterms:created>
  <dcterms:modified xsi:type="dcterms:W3CDTF">2022-07-29T02:08:29Z</dcterms:modified>
</cp:coreProperties>
</file>