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7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0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1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2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3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4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5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6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140.xml" ContentType="application/vnd.openxmlformats-officedocument.presentationml.tags+xml"/>
  <Override PartName="/ppt/tags/tag117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72" r:id="rId3"/>
    <p:sldId id="278" r:id="rId4"/>
    <p:sldId id="327" r:id="rId5"/>
    <p:sldId id="328" r:id="rId6"/>
    <p:sldId id="349" r:id="rId7"/>
    <p:sldId id="356" r:id="rId8"/>
    <p:sldId id="333" r:id="rId9"/>
    <p:sldId id="334" r:id="rId10"/>
    <p:sldId id="357" r:id="rId11"/>
    <p:sldId id="337" r:id="rId12"/>
    <p:sldId id="517" r:id="rId13"/>
    <p:sldId id="338" r:id="rId14"/>
    <p:sldId id="350" r:id="rId15"/>
    <p:sldId id="339" r:id="rId16"/>
    <p:sldId id="347" r:id="rId17"/>
    <p:sldId id="358" r:id="rId18"/>
    <p:sldId id="342" r:id="rId19"/>
    <p:sldId id="261" r:id="rId20"/>
    <p:sldId id="290" r:id="rId21"/>
    <p:sldId id="285" r:id="rId22"/>
    <p:sldId id="518" r:id="rId23"/>
    <p:sldId id="287" r:id="rId24"/>
    <p:sldId id="262" r:id="rId25"/>
    <p:sldId id="343" r:id="rId2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CDFF"/>
    <a:srgbClr val="84B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C004E5-BEA6-C042-93B8-EAD636703E36}" v="144" dt="2022-07-27T04:30:51.3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03"/>
    <p:restoredTop sz="79728"/>
  </p:normalViewPr>
  <p:slideViewPr>
    <p:cSldViewPr snapToGrid="0">
      <p:cViewPr varScale="1">
        <p:scale>
          <a:sx n="64" d="100"/>
          <a:sy n="64" d="100"/>
        </p:scale>
        <p:origin x="200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Liu" userId="57266d67-1d41-4103-859a-8797e8098ce0" providerId="ADAL" clId="{BC146EA3-AF48-440C-883D-3958AAC16CAF}"/>
    <pc:docChg chg="modSld">
      <pc:chgData name="Arthur Liu" userId="57266d67-1d41-4103-859a-8797e8098ce0" providerId="ADAL" clId="{BC146EA3-AF48-440C-883D-3958AAC16CAF}" dt="2022-07-11T17:41:07.002" v="1"/>
      <pc:docMkLst>
        <pc:docMk/>
      </pc:docMkLst>
    </pc:docChg>
  </pc:docChgLst>
  <pc:docChgLst>
    <pc:chgData name="Arthur Liu" userId="57266d67-1d41-4103-859a-8797e8098ce0" providerId="ADAL" clId="{767C1434-E9A9-2D43-89A5-B222532F5930}"/>
    <pc:docChg chg="undo custSel addSld delSld modSld sldOrd">
      <pc:chgData name="Arthur Liu" userId="57266d67-1d41-4103-859a-8797e8098ce0" providerId="ADAL" clId="{767C1434-E9A9-2D43-89A5-B222532F5930}" dt="2022-07-01T00:49:41.040" v="5503"/>
      <pc:docMkLst>
        <pc:docMk/>
      </pc:docMkLst>
      <pc:sldChg chg="addSp delSp modSp mod">
        <pc:chgData name="Arthur Liu" userId="57266d67-1d41-4103-859a-8797e8098ce0" providerId="ADAL" clId="{767C1434-E9A9-2D43-89A5-B222532F5930}" dt="2022-06-30T23:57:30.418" v="5435" actId="1076"/>
        <pc:sldMkLst>
          <pc:docMk/>
          <pc:sldMk cId="778929904" sldId="256"/>
        </pc:sldMkLst>
        <pc:spChg chg="mod">
          <ac:chgData name="Arthur Liu" userId="57266d67-1d41-4103-859a-8797e8098ce0" providerId="ADAL" clId="{767C1434-E9A9-2D43-89A5-B222532F5930}" dt="2022-06-30T21:00:44.116" v="30" actId="20577"/>
          <ac:spMkLst>
            <pc:docMk/>
            <pc:sldMk cId="778929904" sldId="256"/>
            <ac:spMk id="2" creationId="{25D024DE-D48D-460C-916B-2450517893F2}"/>
          </ac:spMkLst>
        </pc:spChg>
        <pc:picChg chg="add mod">
          <ac:chgData name="Arthur Liu" userId="57266d67-1d41-4103-859a-8797e8098ce0" providerId="ADAL" clId="{767C1434-E9A9-2D43-89A5-B222532F5930}" dt="2022-06-30T23:57:30.418" v="5435" actId="1076"/>
          <ac:picMkLst>
            <pc:docMk/>
            <pc:sldMk cId="778929904" sldId="256"/>
            <ac:picMk id="5" creationId="{1D1B322D-FEDC-484E-9F94-046269B9BF11}"/>
          </ac:picMkLst>
        </pc:picChg>
        <pc:picChg chg="del">
          <ac:chgData name="Arthur Liu" userId="57266d67-1d41-4103-859a-8797e8098ce0" providerId="ADAL" clId="{767C1434-E9A9-2D43-89A5-B222532F5930}" dt="2022-06-30T23:57:23.587" v="5430" actId="478"/>
          <ac:picMkLst>
            <pc:docMk/>
            <pc:sldMk cId="778929904" sldId="256"/>
            <ac:picMk id="1026" creationId="{F6FD2131-D1E9-4A6B-8859-C15C96484B86}"/>
          </ac:picMkLst>
        </pc:picChg>
      </pc:sldChg>
    </pc:docChg>
  </pc:docChgLst>
  <pc:docChgLst>
    <pc:chgData name="Arthur Liu" userId="57266d67-1d41-4103-859a-8797e8098ce0" providerId="ADAL" clId="{6B2CF558-FCB0-4010-AFF5-C5360F96C056}"/>
    <pc:docChg chg="custSel addSld delSld modSld sldOrd">
      <pc:chgData name="Arthur Liu" userId="57266d67-1d41-4103-859a-8797e8098ce0" providerId="ADAL" clId="{6B2CF558-FCB0-4010-AFF5-C5360F96C056}" dt="2022-06-22T17:34:16.858" v="204"/>
      <pc:docMkLst>
        <pc:docMk/>
      </pc:docMkLst>
      <pc:sldChg chg="addSp">
        <pc:chgData name="Arthur Liu" userId="57266d67-1d41-4103-859a-8797e8098ce0" providerId="ADAL" clId="{6B2CF558-FCB0-4010-AFF5-C5360F96C056}" dt="2022-06-22T17:20:04.446" v="203"/>
        <pc:sldMkLst>
          <pc:docMk/>
          <pc:sldMk cId="778929904" sldId="256"/>
        </pc:sldMkLst>
        <pc:inkChg chg="add">
          <ac:chgData name="Arthur Liu" userId="57266d67-1d41-4103-859a-8797e8098ce0" providerId="ADAL" clId="{6B2CF558-FCB0-4010-AFF5-C5360F96C056}" dt="2022-06-22T17:20:04.446" v="203"/>
          <ac:inkMkLst>
            <pc:docMk/>
            <pc:sldMk cId="778929904" sldId="256"/>
            <ac:inkMk id="5" creationId="{61E1A004-219C-4D9D-A2C9-BDB9105ED4AF}"/>
          </ac:inkMkLst>
        </pc:inkChg>
      </pc:sldChg>
    </pc:docChg>
  </pc:docChgLst>
  <pc:docChgLst>
    <pc:chgData name="Arthur Liu" userId="57266d67-1d41-4103-859a-8797e8098ce0" providerId="ADAL" clId="{E900D44F-5D69-5640-9385-4F41FC6AEA46}"/>
    <pc:docChg chg="undo redo custSel addSld delSld modSld sldOrd">
      <pc:chgData name="Arthur Liu" userId="57266d67-1d41-4103-859a-8797e8098ce0" providerId="ADAL" clId="{E900D44F-5D69-5640-9385-4F41FC6AEA46}" dt="2022-07-22T16:41:16.579" v="4325" actId="14100"/>
      <pc:docMkLst>
        <pc:docMk/>
      </pc:docMkLst>
      <pc:sldChg chg="addSp delSp modSp mod">
        <pc:chgData name="Arthur Liu" userId="57266d67-1d41-4103-859a-8797e8098ce0" providerId="ADAL" clId="{E900D44F-5D69-5640-9385-4F41FC6AEA46}" dt="2022-07-22T06:29:56.405" v="3676"/>
        <pc:sldMkLst>
          <pc:docMk/>
          <pc:sldMk cId="778929904" sldId="256"/>
        </pc:sldMkLst>
        <pc:spChg chg="mod">
          <ac:chgData name="Arthur Liu" userId="57266d67-1d41-4103-859a-8797e8098ce0" providerId="ADAL" clId="{E900D44F-5D69-5640-9385-4F41FC6AEA46}" dt="2022-07-21T21:10:18.981" v="61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778929904" sldId="256"/>
            <ac:spMk id="5" creationId="{AB09A21A-A4A7-4445-8165-D92AB7AC2D1D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778929904" sldId="256"/>
            <ac:spMk id="6" creationId="{70168CF0-87C4-3A4C-9439-E2CC38C76F75}"/>
          </ac:spMkLst>
        </pc:spChg>
        <pc:picChg chg="del">
          <ac:chgData name="Arthur Liu" userId="57266d67-1d41-4103-859a-8797e8098ce0" providerId="ADAL" clId="{E900D44F-5D69-5640-9385-4F41FC6AEA46}" dt="2022-07-21T21:10:07.113" v="2" actId="478"/>
          <ac:picMkLst>
            <pc:docMk/>
            <pc:sldMk cId="778929904" sldId="256"/>
            <ac:picMk id="1026" creationId="{F9340E95-AEC2-4A43-BD44-C13D91DE4F7E}"/>
          </ac:picMkLst>
        </pc:picChg>
        <pc:picChg chg="add mod">
          <ac:chgData name="Arthur Liu" userId="57266d67-1d41-4103-859a-8797e8098ce0" providerId="ADAL" clId="{E900D44F-5D69-5640-9385-4F41FC6AEA46}" dt="2022-07-22T06:19:28.293" v="3169" actId="1076"/>
          <ac:picMkLst>
            <pc:docMk/>
            <pc:sldMk cId="778929904" sldId="256"/>
            <ac:picMk id="5122" creationId="{91025BE8-7CFD-6B4B-B350-4A6F1CEC2D17}"/>
          </ac:picMkLst>
        </pc:picChg>
      </pc:sldChg>
      <pc:sldChg chg="delSp add del mod modTransition modNotesTx">
        <pc:chgData name="Arthur Liu" userId="57266d67-1d41-4103-859a-8797e8098ce0" providerId="ADAL" clId="{E900D44F-5D69-5640-9385-4F41FC6AEA46}" dt="2022-07-22T06:11:32.953" v="3049" actId="2696"/>
        <pc:sldMkLst>
          <pc:docMk/>
          <pc:sldMk cId="2998583818" sldId="257"/>
        </pc:sldMkLst>
        <pc:spChg chg="del">
          <ac:chgData name="Arthur Liu" userId="57266d67-1d41-4103-859a-8797e8098ce0" providerId="ADAL" clId="{E900D44F-5D69-5640-9385-4F41FC6AEA46}" dt="2022-07-21T21:23:00.890" v="432" actId="478"/>
          <ac:spMkLst>
            <pc:docMk/>
            <pc:sldMk cId="2998583818" sldId="257"/>
            <ac:spMk id="19458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1T21:23:02.745" v="433" actId="478"/>
          <ac:spMkLst>
            <pc:docMk/>
            <pc:sldMk cId="2998583818" sldId="257"/>
            <ac:spMk id="19459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11:19.249" v="3048" actId="478"/>
          <ac:spMkLst>
            <pc:docMk/>
            <pc:sldMk cId="2998583818" sldId="257"/>
            <ac:spMk id="19464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11:19.249" v="3048" actId="478"/>
          <ac:spMkLst>
            <pc:docMk/>
            <pc:sldMk cId="2998583818" sldId="257"/>
            <ac:spMk id="19468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1T21:22:52.204" v="431" actId="478"/>
          <ac:spMkLst>
            <pc:docMk/>
            <pc:sldMk cId="2998583818" sldId="257"/>
            <ac:spMk id="19473" creationId="{00000000-0000-0000-0000-000000000000}"/>
          </ac:spMkLst>
        </pc:spChg>
        <pc:cxnChg chg="del">
          <ac:chgData name="Arthur Liu" userId="57266d67-1d41-4103-859a-8797e8098ce0" providerId="ADAL" clId="{E900D44F-5D69-5640-9385-4F41FC6AEA46}" dt="2022-07-22T06:11:19.249" v="3048" actId="478"/>
          <ac:cxnSpMkLst>
            <pc:docMk/>
            <pc:sldMk cId="2998583818" sldId="257"/>
            <ac:cxnSpMk id="19472" creationId="{00000000-0000-0000-0000-000000000000}"/>
          </ac:cxnSpMkLst>
        </pc:cxnChg>
      </pc:sldChg>
      <pc:sldChg chg="addSp delSp modSp mod">
        <pc:chgData name="Arthur Liu" userId="57266d67-1d41-4103-859a-8797e8098ce0" providerId="ADAL" clId="{E900D44F-5D69-5640-9385-4F41FC6AEA46}" dt="2022-07-22T06:29:56.405" v="3676"/>
        <pc:sldMkLst>
          <pc:docMk/>
          <pc:sldMk cId="1067179359" sldId="258"/>
        </pc:sldMkLst>
        <pc:spChg chg="add mod">
          <ac:chgData name="Arthur Liu" userId="57266d67-1d41-4103-859a-8797e8098ce0" providerId="ADAL" clId="{E900D44F-5D69-5640-9385-4F41FC6AEA46}" dt="2022-07-22T06:17:25.040" v="3166"/>
          <ac:spMkLst>
            <pc:docMk/>
            <pc:sldMk cId="1067179359" sldId="258"/>
            <ac:spMk id="2" creationId="{BD8119CE-D474-104B-9A3D-CA1C1D6A35EB}"/>
          </ac:spMkLst>
        </pc:spChg>
        <pc:spChg chg="add del mod">
          <ac:chgData name="Arthur Liu" userId="57266d67-1d41-4103-859a-8797e8098ce0" providerId="ADAL" clId="{E900D44F-5D69-5640-9385-4F41FC6AEA46}" dt="2022-07-22T06:29:53.135" v="3675"/>
          <ac:spMkLst>
            <pc:docMk/>
            <pc:sldMk cId="1067179359" sldId="258"/>
            <ac:spMk id="3" creationId="{B79F946C-CB5A-C343-9912-E8CD37A05797}"/>
          </ac:spMkLst>
        </pc:spChg>
        <pc:spChg chg="mod">
          <ac:chgData name="Arthur Liu" userId="57266d67-1d41-4103-859a-8797e8098ce0" providerId="ADAL" clId="{E900D44F-5D69-5640-9385-4F41FC6AEA46}" dt="2022-07-22T05:32:43.747" v="2146" actId="13822"/>
          <ac:spMkLst>
            <pc:docMk/>
            <pc:sldMk cId="1067179359" sldId="258"/>
            <ac:spMk id="4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1067179359" sldId="258"/>
            <ac:spMk id="5" creationId="{A684454A-7B53-4640-AAF5-AD1B6E4C8586}"/>
          </ac:spMkLst>
        </pc:spChg>
        <pc:spChg chg="mod">
          <ac:chgData name="Arthur Liu" userId="57266d67-1d41-4103-859a-8797e8098ce0" providerId="ADAL" clId="{E900D44F-5D69-5640-9385-4F41FC6AEA46}" dt="2022-07-22T05:32:43.747" v="2146" actId="13822"/>
          <ac:spMkLst>
            <pc:docMk/>
            <pc:sldMk cId="1067179359" sldId="258"/>
            <ac:spMk id="1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2T05:32:43.747" v="2146" actId="13822"/>
          <ac:spMkLst>
            <pc:docMk/>
            <pc:sldMk cId="1067179359" sldId="258"/>
            <ac:spMk id="1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2T06:02:27.641" v="2793" actId="207"/>
          <ac:spMkLst>
            <pc:docMk/>
            <pc:sldMk cId="1067179359" sldId="258"/>
            <ac:spMk id="1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2T05:32:43.747" v="2146" actId="13822"/>
          <ac:spMkLst>
            <pc:docMk/>
            <pc:sldMk cId="1067179359" sldId="258"/>
            <ac:spMk id="14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2T05:32:43.747" v="2146" actId="13822"/>
          <ac:spMkLst>
            <pc:docMk/>
            <pc:sldMk cId="1067179359" sldId="258"/>
            <ac:spMk id="15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2T06:02:27.641" v="2793" actId="207"/>
          <ac:spMkLst>
            <pc:docMk/>
            <pc:sldMk cId="1067179359" sldId="258"/>
            <ac:spMk id="1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2T06:02:27.641" v="2793" actId="207"/>
          <ac:spMkLst>
            <pc:docMk/>
            <pc:sldMk cId="1067179359" sldId="258"/>
            <ac:spMk id="1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2T06:02:27.641" v="2793" actId="207"/>
          <ac:spMkLst>
            <pc:docMk/>
            <pc:sldMk cId="1067179359" sldId="258"/>
            <ac:spMk id="1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2T06:02:27.641" v="2793" actId="207"/>
          <ac:spMkLst>
            <pc:docMk/>
            <pc:sldMk cId="1067179359" sldId="258"/>
            <ac:spMk id="2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2T06:02:27.641" v="2793" actId="207"/>
          <ac:spMkLst>
            <pc:docMk/>
            <pc:sldMk cId="1067179359" sldId="258"/>
            <ac:spMk id="21" creationId="{00000000-0000-0000-0000-000000000000}"/>
          </ac:spMkLst>
        </pc:spChg>
      </pc:sldChg>
      <pc:sldChg chg="addSp delSp modSp mod">
        <pc:chgData name="Arthur Liu" userId="57266d67-1d41-4103-859a-8797e8098ce0" providerId="ADAL" clId="{E900D44F-5D69-5640-9385-4F41FC6AEA46}" dt="2022-07-22T06:29:56.405" v="3676"/>
        <pc:sldMkLst>
          <pc:docMk/>
          <pc:sldMk cId="2548284851" sldId="260"/>
        </pc:sldMkLst>
        <pc:spChg chg="mod">
          <ac:chgData name="Arthur Liu" userId="57266d67-1d41-4103-859a-8797e8098ce0" providerId="ADAL" clId="{E900D44F-5D69-5640-9385-4F41FC6AEA46}" dt="2022-07-21T21:14:40.685" v="77" actId="20577"/>
          <ac:spMkLst>
            <pc:docMk/>
            <pc:sldMk cId="2548284851" sldId="260"/>
            <ac:spMk id="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2548284851" sldId="260"/>
            <ac:spMk id="5" creationId="{B9134B7D-9D3D-479B-BFDE-C18CED40549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2548284851" sldId="260"/>
            <ac:spMk id="6" creationId="{01D79ECB-B363-1049-9ABC-CBA3B15BF8F7}"/>
          </ac:spMkLst>
        </pc:spChg>
      </pc:sldChg>
      <pc:sldChg chg="addSp delSp modSp modAnim modNotesTx">
        <pc:chgData name="Arthur Liu" userId="57266d67-1d41-4103-859a-8797e8098ce0" providerId="ADAL" clId="{E900D44F-5D69-5640-9385-4F41FC6AEA46}" dt="2022-07-22T06:29:56.405" v="3676"/>
        <pc:sldMkLst>
          <pc:docMk/>
          <pc:sldMk cId="363841154" sldId="262"/>
        </pc:sldMkLst>
        <pc:spChg chg="mod">
          <ac:chgData name="Arthur Liu" userId="57266d67-1d41-4103-859a-8797e8098ce0" providerId="ADAL" clId="{E900D44F-5D69-5640-9385-4F41FC6AEA46}" dt="2022-07-22T06:08:02.916" v="2818" actId="5793"/>
          <ac:spMkLst>
            <pc:docMk/>
            <pc:sldMk cId="363841154" sldId="262"/>
            <ac:spMk id="3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17:25.040" v="3166"/>
          <ac:spMkLst>
            <pc:docMk/>
            <pc:sldMk cId="363841154" sldId="262"/>
            <ac:spMk id="4" creationId="{0982A4A5-D3B8-3447-9A33-2BB6E647D9AC}"/>
          </ac:spMkLst>
        </pc:spChg>
        <pc:spChg chg="add del mod">
          <ac:chgData name="Arthur Liu" userId="57266d67-1d41-4103-859a-8797e8098ce0" providerId="ADAL" clId="{E900D44F-5D69-5640-9385-4F41FC6AEA46}" dt="2022-07-22T06:29:53.135" v="3675"/>
          <ac:spMkLst>
            <pc:docMk/>
            <pc:sldMk cId="363841154" sldId="262"/>
            <ac:spMk id="5" creationId="{F2A2CD9C-95EE-594D-8639-230E85CE8CDF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363841154" sldId="262"/>
            <ac:spMk id="6" creationId="{4CA8F39A-468C-1D41-919B-D84DD5881AB1}"/>
          </ac:spMkLst>
        </pc:spChg>
      </pc:sldChg>
      <pc:sldChg chg="addSp delSp modSp mod">
        <pc:chgData name="Arthur Liu" userId="57266d67-1d41-4103-859a-8797e8098ce0" providerId="ADAL" clId="{E900D44F-5D69-5640-9385-4F41FC6AEA46}" dt="2022-07-22T06:29:56.405" v="3676"/>
        <pc:sldMkLst>
          <pc:docMk/>
          <pc:sldMk cId="3383888589" sldId="263"/>
        </pc:sldMkLst>
        <pc:spChg chg="mod">
          <ac:chgData name="Arthur Liu" userId="57266d67-1d41-4103-859a-8797e8098ce0" providerId="ADAL" clId="{E900D44F-5D69-5640-9385-4F41FC6AEA46}" dt="2022-07-22T06:09:49.634" v="3032" actId="14100"/>
          <ac:spMkLst>
            <pc:docMk/>
            <pc:sldMk cId="3383888589" sldId="263"/>
            <ac:spMk id="3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11:00.611" v="3043" actId="1076"/>
          <ac:spMkLst>
            <pc:docMk/>
            <pc:sldMk cId="3383888589" sldId="263"/>
            <ac:spMk id="4" creationId="{C2FCF186-2B61-6449-A88F-12093545C10A}"/>
          </ac:spMkLst>
        </pc:spChg>
        <pc:spChg chg="add mod">
          <ac:chgData name="Arthur Liu" userId="57266d67-1d41-4103-859a-8797e8098ce0" providerId="ADAL" clId="{E900D44F-5D69-5640-9385-4F41FC6AEA46}" dt="2022-07-22T06:11:00.611" v="3043" actId="1076"/>
          <ac:spMkLst>
            <pc:docMk/>
            <pc:sldMk cId="3383888589" sldId="263"/>
            <ac:spMk id="5" creationId="{4F31DEAF-E5FA-944B-9C53-158CEBF513D8}"/>
          </ac:spMkLst>
        </pc:spChg>
        <pc:spChg chg="add mod">
          <ac:chgData name="Arthur Liu" userId="57266d67-1d41-4103-859a-8797e8098ce0" providerId="ADAL" clId="{E900D44F-5D69-5640-9385-4F41FC6AEA46}" dt="2022-07-22T06:11:00.611" v="3043" actId="1076"/>
          <ac:spMkLst>
            <pc:docMk/>
            <pc:sldMk cId="3383888589" sldId="263"/>
            <ac:spMk id="6" creationId="{5EA03B21-EC2B-1643-99E2-633030127CC9}"/>
          </ac:spMkLst>
        </pc:spChg>
        <pc:spChg chg="add mod">
          <ac:chgData name="Arthur Liu" userId="57266d67-1d41-4103-859a-8797e8098ce0" providerId="ADAL" clId="{E900D44F-5D69-5640-9385-4F41FC6AEA46}" dt="2022-07-22T06:11:00.611" v="3043" actId="1076"/>
          <ac:spMkLst>
            <pc:docMk/>
            <pc:sldMk cId="3383888589" sldId="263"/>
            <ac:spMk id="7" creationId="{0BCC3475-A686-D749-871C-FA3FED09BB39}"/>
          </ac:spMkLst>
        </pc:spChg>
        <pc:spChg chg="add del mod">
          <ac:chgData name="Arthur Liu" userId="57266d67-1d41-4103-859a-8797e8098ce0" providerId="ADAL" clId="{E900D44F-5D69-5640-9385-4F41FC6AEA46}" dt="2022-07-22T06:10:54.121" v="3042" actId="478"/>
          <ac:spMkLst>
            <pc:docMk/>
            <pc:sldMk cId="3383888589" sldId="263"/>
            <ac:spMk id="8" creationId="{8EFE13C1-D6E1-7741-AFE3-EEC21B17E1D0}"/>
          </ac:spMkLst>
        </pc:spChg>
        <pc:spChg chg="add mod">
          <ac:chgData name="Arthur Liu" userId="57266d67-1d41-4103-859a-8797e8098ce0" providerId="ADAL" clId="{E900D44F-5D69-5640-9385-4F41FC6AEA46}" dt="2022-07-22T06:11:00.611" v="3043" actId="1076"/>
          <ac:spMkLst>
            <pc:docMk/>
            <pc:sldMk cId="3383888589" sldId="263"/>
            <ac:spMk id="9" creationId="{74489949-D953-3A49-824A-680525D2DF8C}"/>
          </ac:spMkLst>
        </pc:spChg>
        <pc:spChg chg="add mod">
          <ac:chgData name="Arthur Liu" userId="57266d67-1d41-4103-859a-8797e8098ce0" providerId="ADAL" clId="{E900D44F-5D69-5640-9385-4F41FC6AEA46}" dt="2022-07-22T06:11:00.611" v="3043" actId="1076"/>
          <ac:spMkLst>
            <pc:docMk/>
            <pc:sldMk cId="3383888589" sldId="263"/>
            <ac:spMk id="10" creationId="{58CA4376-09D6-354D-A603-770DFCE7C775}"/>
          </ac:spMkLst>
        </pc:spChg>
        <pc:spChg chg="add mod">
          <ac:chgData name="Arthur Liu" userId="57266d67-1d41-4103-859a-8797e8098ce0" providerId="ADAL" clId="{E900D44F-5D69-5640-9385-4F41FC6AEA46}" dt="2022-07-22T06:11:00.611" v="3043" actId="1076"/>
          <ac:spMkLst>
            <pc:docMk/>
            <pc:sldMk cId="3383888589" sldId="263"/>
            <ac:spMk id="11" creationId="{C47C68F8-C5F1-DA4C-824F-B8FCF130FA0C}"/>
          </ac:spMkLst>
        </pc:spChg>
        <pc:spChg chg="add del mod">
          <ac:chgData name="Arthur Liu" userId="57266d67-1d41-4103-859a-8797e8098ce0" providerId="ADAL" clId="{E900D44F-5D69-5640-9385-4F41FC6AEA46}" dt="2022-07-22T06:10:54.121" v="3042" actId="478"/>
          <ac:spMkLst>
            <pc:docMk/>
            <pc:sldMk cId="3383888589" sldId="263"/>
            <ac:spMk id="12" creationId="{5819E812-CF0D-B949-8968-8DF21AF94A9E}"/>
          </ac:spMkLst>
        </pc:spChg>
        <pc:spChg chg="add mod">
          <ac:chgData name="Arthur Liu" userId="57266d67-1d41-4103-859a-8797e8098ce0" providerId="ADAL" clId="{E900D44F-5D69-5640-9385-4F41FC6AEA46}" dt="2022-07-22T06:17:25.040" v="3166"/>
          <ac:spMkLst>
            <pc:docMk/>
            <pc:sldMk cId="3383888589" sldId="263"/>
            <ac:spMk id="17" creationId="{B4B0C63A-80C8-824E-9A3F-04AAD91ED718}"/>
          </ac:spMkLst>
        </pc:spChg>
        <pc:spChg chg="add del mod">
          <ac:chgData name="Arthur Liu" userId="57266d67-1d41-4103-859a-8797e8098ce0" providerId="ADAL" clId="{E900D44F-5D69-5640-9385-4F41FC6AEA46}" dt="2022-07-22T06:29:53.135" v="3675"/>
          <ac:spMkLst>
            <pc:docMk/>
            <pc:sldMk cId="3383888589" sldId="263"/>
            <ac:spMk id="18" creationId="{7A8BDF94-7DDE-3745-BA18-BB726754134B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3383888589" sldId="263"/>
            <ac:spMk id="19" creationId="{FE69EA18-8F4F-7643-B53D-73088442CC0C}"/>
          </ac:spMkLst>
        </pc:spChg>
        <pc:cxnChg chg="add mod">
          <ac:chgData name="Arthur Liu" userId="57266d67-1d41-4103-859a-8797e8098ce0" providerId="ADAL" clId="{E900D44F-5D69-5640-9385-4F41FC6AEA46}" dt="2022-07-22T06:11:00.611" v="3043" actId="1076"/>
          <ac:cxnSpMkLst>
            <pc:docMk/>
            <pc:sldMk cId="3383888589" sldId="263"/>
            <ac:cxnSpMk id="13" creationId="{2593253B-E15C-D84A-AC91-FECC54ADBD1D}"/>
          </ac:cxnSpMkLst>
        </pc:cxnChg>
        <pc:cxnChg chg="add mod">
          <ac:chgData name="Arthur Liu" userId="57266d67-1d41-4103-859a-8797e8098ce0" providerId="ADAL" clId="{E900D44F-5D69-5640-9385-4F41FC6AEA46}" dt="2022-07-22T06:11:00.611" v="3043" actId="1076"/>
          <ac:cxnSpMkLst>
            <pc:docMk/>
            <pc:sldMk cId="3383888589" sldId="263"/>
            <ac:cxnSpMk id="14" creationId="{B65FA409-A69F-BC42-B95F-B2A4A7D5AC0F}"/>
          </ac:cxnSpMkLst>
        </pc:cxnChg>
        <pc:cxnChg chg="add mod">
          <ac:chgData name="Arthur Liu" userId="57266d67-1d41-4103-859a-8797e8098ce0" providerId="ADAL" clId="{E900D44F-5D69-5640-9385-4F41FC6AEA46}" dt="2022-07-22T06:11:00.611" v="3043" actId="1076"/>
          <ac:cxnSpMkLst>
            <pc:docMk/>
            <pc:sldMk cId="3383888589" sldId="263"/>
            <ac:cxnSpMk id="15" creationId="{C9ECF211-A184-9F48-B32F-CF7BCD6A6487}"/>
          </ac:cxnSpMkLst>
        </pc:cxnChg>
        <pc:cxnChg chg="add del mod">
          <ac:chgData name="Arthur Liu" userId="57266d67-1d41-4103-859a-8797e8098ce0" providerId="ADAL" clId="{E900D44F-5D69-5640-9385-4F41FC6AEA46}" dt="2022-07-22T06:10:54.121" v="3042" actId="478"/>
          <ac:cxnSpMkLst>
            <pc:docMk/>
            <pc:sldMk cId="3383888589" sldId="263"/>
            <ac:cxnSpMk id="16" creationId="{6567A9AB-CD1C-DF45-A721-5222FD91B0A8}"/>
          </ac:cxnSpMkLst>
        </pc:cxnChg>
      </pc:sldChg>
      <pc:sldChg chg="addSp delSp modSp add modTransition">
        <pc:chgData name="Arthur Liu" userId="57266d67-1d41-4103-859a-8797e8098ce0" providerId="ADAL" clId="{E900D44F-5D69-5640-9385-4F41FC6AEA46}" dt="2022-07-22T06:29:56.405" v="3676"/>
        <pc:sldMkLst>
          <pc:docMk/>
          <pc:sldMk cId="531645242" sldId="264"/>
        </pc:sldMkLst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531645242" sldId="264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531645242" sldId="264"/>
            <ac:spMk id="6" creationId="{C277F569-E9C1-B14F-8260-D8312B6A702A}"/>
          </ac:spMkLst>
        </pc:spChg>
        <pc:picChg chg="add mod">
          <ac:chgData name="Arthur Liu" userId="57266d67-1d41-4103-859a-8797e8098ce0" providerId="ADAL" clId="{E900D44F-5D69-5640-9385-4F41FC6AEA46}" dt="2022-07-21T21:27:38.475" v="571" actId="1076"/>
          <ac:picMkLst>
            <pc:docMk/>
            <pc:sldMk cId="531645242" sldId="264"/>
            <ac:picMk id="4098" creationId="{45B51BA4-D459-4E48-83EA-FF82D8C6B60E}"/>
          </ac:picMkLst>
        </pc:picChg>
      </pc:sldChg>
      <pc:sldChg chg="del">
        <pc:chgData name="Arthur Liu" userId="57266d67-1d41-4103-859a-8797e8098ce0" providerId="ADAL" clId="{E900D44F-5D69-5640-9385-4F41FC6AEA46}" dt="2022-07-22T05:41:38.676" v="2296" actId="2696"/>
        <pc:sldMkLst>
          <pc:docMk/>
          <pc:sldMk cId="3100913947" sldId="265"/>
        </pc:sldMkLst>
      </pc:sldChg>
      <pc:sldChg chg="addSp delSp modSp mod delAnim modAnim">
        <pc:chgData name="Arthur Liu" userId="57266d67-1d41-4103-859a-8797e8098ce0" providerId="ADAL" clId="{E900D44F-5D69-5640-9385-4F41FC6AEA46}" dt="2022-07-22T06:29:56.405" v="3676"/>
        <pc:sldMkLst>
          <pc:docMk/>
          <pc:sldMk cId="786908421" sldId="267"/>
        </pc:sldMkLst>
        <pc:spChg chg="del mod">
          <ac:chgData name="Arthur Liu" userId="57266d67-1d41-4103-859a-8797e8098ce0" providerId="ADAL" clId="{E900D44F-5D69-5640-9385-4F41FC6AEA46}" dt="2022-07-22T05:47:56.677" v="2615" actId="478"/>
          <ac:spMkLst>
            <pc:docMk/>
            <pc:sldMk cId="786908421" sldId="267"/>
            <ac:spMk id="6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5:47:56.677" v="2615" actId="478"/>
          <ac:spMkLst>
            <pc:docMk/>
            <pc:sldMk cId="786908421" sldId="267"/>
            <ac:spMk id="7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5:47:56.677" v="2615" actId="478"/>
          <ac:spMkLst>
            <pc:docMk/>
            <pc:sldMk cId="786908421" sldId="267"/>
            <ac:spMk id="8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5:47:56.677" v="2615" actId="478"/>
          <ac:spMkLst>
            <pc:docMk/>
            <pc:sldMk cId="786908421" sldId="267"/>
            <ac:spMk id="9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5:47:56.677" v="2615" actId="478"/>
          <ac:spMkLst>
            <pc:docMk/>
            <pc:sldMk cId="786908421" sldId="267"/>
            <ac:spMk id="10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5:47:56.677" v="2615" actId="478"/>
          <ac:spMkLst>
            <pc:docMk/>
            <pc:sldMk cId="786908421" sldId="267"/>
            <ac:spMk id="11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5:47:56.677" v="2615" actId="478"/>
          <ac:spMkLst>
            <pc:docMk/>
            <pc:sldMk cId="786908421" sldId="267"/>
            <ac:spMk id="12" creationId="{00000000-0000-0000-0000-000000000000}"/>
          </ac:spMkLst>
        </pc:spChg>
        <pc:spChg chg="del mod">
          <ac:chgData name="Arthur Liu" userId="57266d67-1d41-4103-859a-8797e8098ce0" providerId="ADAL" clId="{E900D44F-5D69-5640-9385-4F41FC6AEA46}" dt="2022-07-22T05:47:56.677" v="2615" actId="478"/>
          <ac:spMkLst>
            <pc:docMk/>
            <pc:sldMk cId="786908421" sldId="267"/>
            <ac:spMk id="13" creationId="{00000000-0000-0000-0000-000000000000}"/>
          </ac:spMkLst>
        </pc:spChg>
        <pc:spChg chg="add del mod">
          <ac:chgData name="Arthur Liu" userId="57266d67-1d41-4103-859a-8797e8098ce0" providerId="ADAL" clId="{E900D44F-5D69-5640-9385-4F41FC6AEA46}" dt="2022-07-22T05:48:41.504" v="2625" actId="478"/>
          <ac:spMkLst>
            <pc:docMk/>
            <pc:sldMk cId="786908421" sldId="267"/>
            <ac:spMk id="21" creationId="{A09AC88F-924E-444A-996A-C2322FB1110B}"/>
          </ac:spMkLst>
        </pc:spChg>
        <pc:spChg chg="add del mod">
          <ac:chgData name="Arthur Liu" userId="57266d67-1d41-4103-859a-8797e8098ce0" providerId="ADAL" clId="{E900D44F-5D69-5640-9385-4F41FC6AEA46}" dt="2022-07-22T05:48:39.318" v="2624" actId="478"/>
          <ac:spMkLst>
            <pc:docMk/>
            <pc:sldMk cId="786908421" sldId="267"/>
            <ac:spMk id="22" creationId="{BF2E8648-4E6C-F949-A381-F02AFDDE1C46}"/>
          </ac:spMkLst>
        </pc:spChg>
        <pc:spChg chg="add del mod">
          <ac:chgData name="Arthur Liu" userId="57266d67-1d41-4103-859a-8797e8098ce0" providerId="ADAL" clId="{E900D44F-5D69-5640-9385-4F41FC6AEA46}" dt="2022-07-22T05:48:41.504" v="2625" actId="478"/>
          <ac:spMkLst>
            <pc:docMk/>
            <pc:sldMk cId="786908421" sldId="267"/>
            <ac:spMk id="23" creationId="{353B28FF-060C-0C45-91FB-91ED187B2821}"/>
          </ac:spMkLst>
        </pc:spChg>
        <pc:spChg chg="add del mod">
          <ac:chgData name="Arthur Liu" userId="57266d67-1d41-4103-859a-8797e8098ce0" providerId="ADAL" clId="{E900D44F-5D69-5640-9385-4F41FC6AEA46}" dt="2022-07-22T05:48:41.504" v="2625" actId="478"/>
          <ac:spMkLst>
            <pc:docMk/>
            <pc:sldMk cId="786908421" sldId="267"/>
            <ac:spMk id="24" creationId="{4A0EB743-06E5-4C4C-9DFB-43A96958E072}"/>
          </ac:spMkLst>
        </pc:spChg>
        <pc:spChg chg="add del mod">
          <ac:chgData name="Arthur Liu" userId="57266d67-1d41-4103-859a-8797e8098ce0" providerId="ADAL" clId="{E900D44F-5D69-5640-9385-4F41FC6AEA46}" dt="2022-07-22T05:48:41.504" v="2625" actId="478"/>
          <ac:spMkLst>
            <pc:docMk/>
            <pc:sldMk cId="786908421" sldId="267"/>
            <ac:spMk id="25" creationId="{A745750E-61B0-944B-9BCE-6A1203A1B310}"/>
          </ac:spMkLst>
        </pc:spChg>
        <pc:spChg chg="add del mod">
          <ac:chgData name="Arthur Liu" userId="57266d67-1d41-4103-859a-8797e8098ce0" providerId="ADAL" clId="{E900D44F-5D69-5640-9385-4F41FC6AEA46}" dt="2022-07-22T05:48:41.504" v="2625" actId="478"/>
          <ac:spMkLst>
            <pc:docMk/>
            <pc:sldMk cId="786908421" sldId="267"/>
            <ac:spMk id="26" creationId="{63161E86-A835-B14A-9E95-7B40D07BF76E}"/>
          </ac:spMkLst>
        </pc:spChg>
        <pc:spChg chg="add del mod">
          <ac:chgData name="Arthur Liu" userId="57266d67-1d41-4103-859a-8797e8098ce0" providerId="ADAL" clId="{E900D44F-5D69-5640-9385-4F41FC6AEA46}" dt="2022-07-22T05:48:41.504" v="2625" actId="478"/>
          <ac:spMkLst>
            <pc:docMk/>
            <pc:sldMk cId="786908421" sldId="267"/>
            <ac:spMk id="27" creationId="{3A92394E-BBB2-0D46-81F1-6513E45EFE94}"/>
          </ac:spMkLst>
        </pc:spChg>
        <pc:spChg chg="add del mod">
          <ac:chgData name="Arthur Liu" userId="57266d67-1d41-4103-859a-8797e8098ce0" providerId="ADAL" clId="{E900D44F-5D69-5640-9385-4F41FC6AEA46}" dt="2022-07-22T05:48:41.504" v="2625" actId="478"/>
          <ac:spMkLst>
            <pc:docMk/>
            <pc:sldMk cId="786908421" sldId="267"/>
            <ac:spMk id="28" creationId="{2A5715EA-FCBB-D34F-83AF-F661E39A8FBA}"/>
          </ac:spMkLst>
        </pc:spChg>
        <pc:spChg chg="add del mod">
          <ac:chgData name="Arthur Liu" userId="57266d67-1d41-4103-859a-8797e8098ce0" providerId="ADAL" clId="{E900D44F-5D69-5640-9385-4F41FC6AEA46}" dt="2022-07-22T05:51:18.895" v="2659" actId="478"/>
          <ac:spMkLst>
            <pc:docMk/>
            <pc:sldMk cId="786908421" sldId="267"/>
            <ac:spMk id="30" creationId="{2B851603-C79B-0F43-BDC0-C0E2213537AC}"/>
          </ac:spMkLst>
        </pc:spChg>
        <pc:spChg chg="add del mod">
          <ac:chgData name="Arthur Liu" userId="57266d67-1d41-4103-859a-8797e8098ce0" providerId="ADAL" clId="{E900D44F-5D69-5640-9385-4F41FC6AEA46}" dt="2022-07-22T05:51:18.895" v="2659" actId="478"/>
          <ac:spMkLst>
            <pc:docMk/>
            <pc:sldMk cId="786908421" sldId="267"/>
            <ac:spMk id="31" creationId="{F763974F-CB1A-5146-9774-3903520C615E}"/>
          </ac:spMkLst>
        </pc:spChg>
        <pc:spChg chg="add del mod">
          <ac:chgData name="Arthur Liu" userId="57266d67-1d41-4103-859a-8797e8098ce0" providerId="ADAL" clId="{E900D44F-5D69-5640-9385-4F41FC6AEA46}" dt="2022-07-22T05:51:18.895" v="2659" actId="478"/>
          <ac:spMkLst>
            <pc:docMk/>
            <pc:sldMk cId="786908421" sldId="267"/>
            <ac:spMk id="32" creationId="{83BB47C5-A707-E148-BBFE-C70A1084A2D4}"/>
          </ac:spMkLst>
        </pc:spChg>
        <pc:spChg chg="add del mod">
          <ac:chgData name="Arthur Liu" userId="57266d67-1d41-4103-859a-8797e8098ce0" providerId="ADAL" clId="{E900D44F-5D69-5640-9385-4F41FC6AEA46}" dt="2022-07-22T05:51:18.895" v="2659" actId="478"/>
          <ac:spMkLst>
            <pc:docMk/>
            <pc:sldMk cId="786908421" sldId="267"/>
            <ac:spMk id="33" creationId="{CE6FCD13-1B9E-EF41-A3A9-3F71C80B1517}"/>
          </ac:spMkLst>
        </pc:spChg>
        <pc:spChg chg="add del mod">
          <ac:chgData name="Arthur Liu" userId="57266d67-1d41-4103-859a-8797e8098ce0" providerId="ADAL" clId="{E900D44F-5D69-5640-9385-4F41FC6AEA46}" dt="2022-07-22T05:51:18.895" v="2659" actId="478"/>
          <ac:spMkLst>
            <pc:docMk/>
            <pc:sldMk cId="786908421" sldId="267"/>
            <ac:spMk id="34" creationId="{E77B2523-C183-5646-8257-8D961CB27FF5}"/>
          </ac:spMkLst>
        </pc:spChg>
        <pc:spChg chg="add del mod">
          <ac:chgData name="Arthur Liu" userId="57266d67-1d41-4103-859a-8797e8098ce0" providerId="ADAL" clId="{E900D44F-5D69-5640-9385-4F41FC6AEA46}" dt="2022-07-22T05:51:18.895" v="2659" actId="478"/>
          <ac:spMkLst>
            <pc:docMk/>
            <pc:sldMk cId="786908421" sldId="267"/>
            <ac:spMk id="35" creationId="{6CC7288B-7A2A-8542-AAEB-3EE7C7419F10}"/>
          </ac:spMkLst>
        </pc:spChg>
        <pc:spChg chg="add del mod">
          <ac:chgData name="Arthur Liu" userId="57266d67-1d41-4103-859a-8797e8098ce0" providerId="ADAL" clId="{E900D44F-5D69-5640-9385-4F41FC6AEA46}" dt="2022-07-22T05:51:18.895" v="2659" actId="478"/>
          <ac:spMkLst>
            <pc:docMk/>
            <pc:sldMk cId="786908421" sldId="267"/>
            <ac:spMk id="36" creationId="{CA1BB2F7-6B78-AC40-98ED-7821E61ABFCC}"/>
          </ac:spMkLst>
        </pc:spChg>
        <pc:spChg chg="add del mod">
          <ac:chgData name="Arthur Liu" userId="57266d67-1d41-4103-859a-8797e8098ce0" providerId="ADAL" clId="{E900D44F-5D69-5640-9385-4F41FC6AEA46}" dt="2022-07-22T05:51:18.895" v="2659" actId="478"/>
          <ac:spMkLst>
            <pc:docMk/>
            <pc:sldMk cId="786908421" sldId="267"/>
            <ac:spMk id="37" creationId="{BF48B621-2B58-F14C-B657-C96A6ADD6D99}"/>
          </ac:spMkLst>
        </pc:spChg>
        <pc:spChg chg="add mod">
          <ac:chgData name="Arthur Liu" userId="57266d67-1d41-4103-859a-8797e8098ce0" providerId="ADAL" clId="{E900D44F-5D69-5640-9385-4F41FC6AEA46}" dt="2022-07-22T06:17:25.040" v="3166"/>
          <ac:spMkLst>
            <pc:docMk/>
            <pc:sldMk cId="786908421" sldId="267"/>
            <ac:spMk id="41" creationId="{2C3061C4-46E1-4241-BFE0-5DA09A80ED5E}"/>
          </ac:spMkLst>
        </pc:spChg>
        <pc:spChg chg="add del mod">
          <ac:chgData name="Arthur Liu" userId="57266d67-1d41-4103-859a-8797e8098ce0" providerId="ADAL" clId="{E900D44F-5D69-5640-9385-4F41FC6AEA46}" dt="2022-07-22T06:29:53.135" v="3675"/>
          <ac:spMkLst>
            <pc:docMk/>
            <pc:sldMk cId="786908421" sldId="267"/>
            <ac:spMk id="42" creationId="{2DCAE8B4-5093-A244-A09A-D246B28D89B5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786908421" sldId="267"/>
            <ac:spMk id="43" creationId="{A3CDE8CF-6016-1046-8047-A7C1261395CB}"/>
          </ac:spMkLst>
        </pc:spChg>
        <pc:graphicFrameChg chg="modGraphic">
          <ac:chgData name="Arthur Liu" userId="57266d67-1d41-4103-859a-8797e8098ce0" providerId="ADAL" clId="{E900D44F-5D69-5640-9385-4F41FC6AEA46}" dt="2022-07-22T05:50:08.055" v="2648" actId="20577"/>
          <ac:graphicFrameMkLst>
            <pc:docMk/>
            <pc:sldMk cId="786908421" sldId="267"/>
            <ac:graphicFrameMk id="4" creationId="{00000000-0000-0000-0000-000000000000}"/>
          </ac:graphicFrameMkLst>
        </pc:graphicFrameChg>
        <pc:graphicFrameChg chg="del mod">
          <ac:chgData name="Arthur Liu" userId="57266d67-1d41-4103-859a-8797e8098ce0" providerId="ADAL" clId="{E900D44F-5D69-5640-9385-4F41FC6AEA46}" dt="2022-07-22T05:47:27.414" v="2609" actId="478"/>
          <ac:graphicFrameMkLst>
            <pc:docMk/>
            <pc:sldMk cId="786908421" sldId="267"/>
            <ac:graphicFrameMk id="5" creationId="{00000000-0000-0000-0000-000000000000}"/>
          </ac:graphicFrameMkLst>
        </pc:graphicFrameChg>
        <pc:graphicFrameChg chg="del modGraphic">
          <ac:chgData name="Arthur Liu" userId="57266d67-1d41-4103-859a-8797e8098ce0" providerId="ADAL" clId="{E900D44F-5D69-5640-9385-4F41FC6AEA46}" dt="2022-07-22T05:51:22.505" v="2660" actId="478"/>
          <ac:graphicFrameMkLst>
            <pc:docMk/>
            <pc:sldMk cId="786908421" sldId="267"/>
            <ac:graphicFrameMk id="14" creationId="{00000000-0000-0000-0000-000000000000}"/>
          </ac:graphicFrameMkLst>
        </pc:graphicFrameChg>
        <pc:graphicFrameChg chg="add mod modGraphic">
          <ac:chgData name="Arthur Liu" userId="57266d67-1d41-4103-859a-8797e8098ce0" providerId="ADAL" clId="{E900D44F-5D69-5640-9385-4F41FC6AEA46}" dt="2022-07-22T05:48:02.554" v="2616" actId="1076"/>
          <ac:graphicFrameMkLst>
            <pc:docMk/>
            <pc:sldMk cId="786908421" sldId="267"/>
            <ac:graphicFrameMk id="19" creationId="{F2B63820-FC40-FD40-B2C7-598B71DE9E61}"/>
          </ac:graphicFrameMkLst>
        </pc:graphicFrameChg>
        <pc:cxnChg chg="del mod">
          <ac:chgData name="Arthur Liu" userId="57266d67-1d41-4103-859a-8797e8098ce0" providerId="ADAL" clId="{E900D44F-5D69-5640-9385-4F41FC6AEA46}" dt="2022-07-22T05:47:56.677" v="2615" actId="478"/>
          <ac:cxnSpMkLst>
            <pc:docMk/>
            <pc:sldMk cId="786908421" sldId="267"/>
            <ac:cxnSpMk id="15" creationId="{00000000-0000-0000-0000-000000000000}"/>
          </ac:cxnSpMkLst>
        </pc:cxnChg>
        <pc:cxnChg chg="del mod">
          <ac:chgData name="Arthur Liu" userId="57266d67-1d41-4103-859a-8797e8098ce0" providerId="ADAL" clId="{E900D44F-5D69-5640-9385-4F41FC6AEA46}" dt="2022-07-22T05:47:56.677" v="2615" actId="478"/>
          <ac:cxnSpMkLst>
            <pc:docMk/>
            <pc:sldMk cId="786908421" sldId="267"/>
            <ac:cxnSpMk id="17" creationId="{00000000-0000-0000-0000-000000000000}"/>
          </ac:cxnSpMkLst>
        </pc:cxnChg>
        <pc:cxnChg chg="add del mod">
          <ac:chgData name="Arthur Liu" userId="57266d67-1d41-4103-859a-8797e8098ce0" providerId="ADAL" clId="{E900D44F-5D69-5640-9385-4F41FC6AEA46}" dt="2022-07-22T05:48:41.504" v="2625" actId="478"/>
          <ac:cxnSpMkLst>
            <pc:docMk/>
            <pc:sldMk cId="786908421" sldId="267"/>
            <ac:cxnSpMk id="29" creationId="{18E663DE-2BF9-DF44-A78A-95EA6B8D3C53}"/>
          </ac:cxnSpMkLst>
        </pc:cxnChg>
        <pc:cxnChg chg="add del mod">
          <ac:chgData name="Arthur Liu" userId="57266d67-1d41-4103-859a-8797e8098ce0" providerId="ADAL" clId="{E900D44F-5D69-5640-9385-4F41FC6AEA46}" dt="2022-07-22T05:51:18.895" v="2659" actId="478"/>
          <ac:cxnSpMkLst>
            <pc:docMk/>
            <pc:sldMk cId="786908421" sldId="267"/>
            <ac:cxnSpMk id="38" creationId="{CDE2D391-9BC1-2041-B82C-540C22BA1916}"/>
          </ac:cxnSpMkLst>
        </pc:cxnChg>
      </pc:sldChg>
      <pc:sldChg chg="addSp delSp modSp modNotesTx">
        <pc:chgData name="Arthur Liu" userId="57266d67-1d41-4103-859a-8797e8098ce0" providerId="ADAL" clId="{E900D44F-5D69-5640-9385-4F41FC6AEA46}" dt="2022-07-22T07:00:28.060" v="4016" actId="20577"/>
        <pc:sldMkLst>
          <pc:docMk/>
          <pc:sldMk cId="34749518" sldId="268"/>
        </pc:sldMkLst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34749518" sldId="268"/>
            <ac:spMk id="5" creationId="{C6BED753-1D63-4809-A54C-F265FDB6A5B9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34749518" sldId="268"/>
            <ac:spMk id="6" creationId="{D57B859A-BCC9-B44F-BAA3-A4116ABD0702}"/>
          </ac:spMkLst>
        </pc:spChg>
      </pc:sldChg>
      <pc:sldChg chg="addSp delSp modSp mod modTransition delAnim modAnim">
        <pc:chgData name="Arthur Liu" userId="57266d67-1d41-4103-859a-8797e8098ce0" providerId="ADAL" clId="{E900D44F-5D69-5640-9385-4F41FC6AEA46}" dt="2022-07-22T06:29:56.405" v="3676"/>
        <pc:sldMkLst>
          <pc:docMk/>
          <pc:sldMk cId="681328471" sldId="269"/>
        </pc:sldMkLst>
        <pc:spChg chg="del">
          <ac:chgData name="Arthur Liu" userId="57266d67-1d41-4103-859a-8797e8098ce0" providerId="ADAL" clId="{E900D44F-5D69-5640-9385-4F41FC6AEA46}" dt="2022-07-22T05:53:39.815" v="2693" actId="478"/>
          <ac:spMkLst>
            <pc:docMk/>
            <pc:sldMk cId="681328471" sldId="269"/>
            <ac:spMk id="6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5:53:39.815" v="2693" actId="478"/>
          <ac:spMkLst>
            <pc:docMk/>
            <pc:sldMk cId="681328471" sldId="269"/>
            <ac:spMk id="7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5:53:39.815" v="2693" actId="478"/>
          <ac:spMkLst>
            <pc:docMk/>
            <pc:sldMk cId="681328471" sldId="269"/>
            <ac:spMk id="8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5:53:39.815" v="2693" actId="478"/>
          <ac:spMkLst>
            <pc:docMk/>
            <pc:sldMk cId="681328471" sldId="269"/>
            <ac:spMk id="9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5:53:39.815" v="2693" actId="478"/>
          <ac:spMkLst>
            <pc:docMk/>
            <pc:sldMk cId="681328471" sldId="269"/>
            <ac:spMk id="10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5:53:39.815" v="2693" actId="478"/>
          <ac:spMkLst>
            <pc:docMk/>
            <pc:sldMk cId="681328471" sldId="269"/>
            <ac:spMk id="11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5:53:39.815" v="2693" actId="478"/>
          <ac:spMkLst>
            <pc:docMk/>
            <pc:sldMk cId="681328471" sldId="269"/>
            <ac:spMk id="12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5:53:39.815" v="2693" actId="478"/>
          <ac:spMkLst>
            <pc:docMk/>
            <pc:sldMk cId="681328471" sldId="269"/>
            <ac:spMk id="13" creationId="{00000000-0000-0000-0000-000000000000}"/>
          </ac:spMkLst>
        </pc:spChg>
        <pc:spChg chg="add del mod">
          <ac:chgData name="Arthur Liu" userId="57266d67-1d41-4103-859a-8797e8098ce0" providerId="ADAL" clId="{E900D44F-5D69-5640-9385-4F41FC6AEA46}" dt="2022-07-22T05:54:20.290" v="2708" actId="478"/>
          <ac:spMkLst>
            <pc:docMk/>
            <pc:sldMk cId="681328471" sldId="269"/>
            <ac:spMk id="22" creationId="{44021740-6EAC-E845-A311-F05F930FEDB2}"/>
          </ac:spMkLst>
        </pc:spChg>
        <pc:spChg chg="add del mod">
          <ac:chgData name="Arthur Liu" userId="57266d67-1d41-4103-859a-8797e8098ce0" providerId="ADAL" clId="{E900D44F-5D69-5640-9385-4F41FC6AEA46}" dt="2022-07-22T05:54:20.290" v="2708" actId="478"/>
          <ac:spMkLst>
            <pc:docMk/>
            <pc:sldMk cId="681328471" sldId="269"/>
            <ac:spMk id="23" creationId="{49D289C8-1013-FD49-880E-93D721BAFE9F}"/>
          </ac:spMkLst>
        </pc:spChg>
        <pc:spChg chg="add del mod">
          <ac:chgData name="Arthur Liu" userId="57266d67-1d41-4103-859a-8797e8098ce0" providerId="ADAL" clId="{E900D44F-5D69-5640-9385-4F41FC6AEA46}" dt="2022-07-22T05:54:20.290" v="2708" actId="478"/>
          <ac:spMkLst>
            <pc:docMk/>
            <pc:sldMk cId="681328471" sldId="269"/>
            <ac:spMk id="24" creationId="{AF45EBAC-3301-9743-8563-3D32EB3A6F72}"/>
          </ac:spMkLst>
        </pc:spChg>
        <pc:spChg chg="add del mod">
          <ac:chgData name="Arthur Liu" userId="57266d67-1d41-4103-859a-8797e8098ce0" providerId="ADAL" clId="{E900D44F-5D69-5640-9385-4F41FC6AEA46}" dt="2022-07-22T05:54:20.290" v="2708" actId="478"/>
          <ac:spMkLst>
            <pc:docMk/>
            <pc:sldMk cId="681328471" sldId="269"/>
            <ac:spMk id="25" creationId="{A6E314BC-34A3-924D-B186-E7B75D345305}"/>
          </ac:spMkLst>
        </pc:spChg>
        <pc:spChg chg="add del mod">
          <ac:chgData name="Arthur Liu" userId="57266d67-1d41-4103-859a-8797e8098ce0" providerId="ADAL" clId="{E900D44F-5D69-5640-9385-4F41FC6AEA46}" dt="2022-07-22T05:54:20.290" v="2708" actId="478"/>
          <ac:spMkLst>
            <pc:docMk/>
            <pc:sldMk cId="681328471" sldId="269"/>
            <ac:spMk id="26" creationId="{2657884E-45FA-2D4A-874C-FACEBB19FB79}"/>
          </ac:spMkLst>
        </pc:spChg>
        <pc:spChg chg="add del mod">
          <ac:chgData name="Arthur Liu" userId="57266d67-1d41-4103-859a-8797e8098ce0" providerId="ADAL" clId="{E900D44F-5D69-5640-9385-4F41FC6AEA46}" dt="2022-07-22T05:54:20.290" v="2708" actId="478"/>
          <ac:spMkLst>
            <pc:docMk/>
            <pc:sldMk cId="681328471" sldId="269"/>
            <ac:spMk id="27" creationId="{19D3D852-E436-AC49-AFF8-4D28453DC701}"/>
          </ac:spMkLst>
        </pc:spChg>
        <pc:spChg chg="add del mod">
          <ac:chgData name="Arthur Liu" userId="57266d67-1d41-4103-859a-8797e8098ce0" providerId="ADAL" clId="{E900D44F-5D69-5640-9385-4F41FC6AEA46}" dt="2022-07-22T05:54:20.290" v="2708" actId="478"/>
          <ac:spMkLst>
            <pc:docMk/>
            <pc:sldMk cId="681328471" sldId="269"/>
            <ac:spMk id="28" creationId="{C62C7F8A-5D02-8C4F-A7E9-420F1C8E6E75}"/>
          </ac:spMkLst>
        </pc:spChg>
        <pc:spChg chg="add del mod">
          <ac:chgData name="Arthur Liu" userId="57266d67-1d41-4103-859a-8797e8098ce0" providerId="ADAL" clId="{E900D44F-5D69-5640-9385-4F41FC6AEA46}" dt="2022-07-22T05:54:20.290" v="2708" actId="478"/>
          <ac:spMkLst>
            <pc:docMk/>
            <pc:sldMk cId="681328471" sldId="269"/>
            <ac:spMk id="29" creationId="{74DAE531-47F0-924F-8486-54440167C96E}"/>
          </ac:spMkLst>
        </pc:spChg>
        <pc:spChg chg="add mod">
          <ac:chgData name="Arthur Liu" userId="57266d67-1d41-4103-859a-8797e8098ce0" providerId="ADAL" clId="{E900D44F-5D69-5640-9385-4F41FC6AEA46}" dt="2022-07-22T06:17:25.040" v="3166"/>
          <ac:spMkLst>
            <pc:docMk/>
            <pc:sldMk cId="681328471" sldId="269"/>
            <ac:spMk id="32" creationId="{4E09B71D-DC59-FC4E-8DBB-21975C2B7201}"/>
          </ac:spMkLst>
        </pc:spChg>
        <pc:spChg chg="add del mod">
          <ac:chgData name="Arthur Liu" userId="57266d67-1d41-4103-859a-8797e8098ce0" providerId="ADAL" clId="{E900D44F-5D69-5640-9385-4F41FC6AEA46}" dt="2022-07-22T06:29:53.135" v="3675"/>
          <ac:spMkLst>
            <pc:docMk/>
            <pc:sldMk cId="681328471" sldId="269"/>
            <ac:spMk id="33" creationId="{4A481AB8-0265-A748-84E3-E3C6ED04B947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681328471" sldId="269"/>
            <ac:spMk id="34" creationId="{CC9513F9-9050-1747-A89E-77B34C327AC0}"/>
          </ac:spMkLst>
        </pc:spChg>
        <pc:graphicFrameChg chg="del">
          <ac:chgData name="Arthur Liu" userId="57266d67-1d41-4103-859a-8797e8098ce0" providerId="ADAL" clId="{E900D44F-5D69-5640-9385-4F41FC6AEA46}" dt="2022-07-22T05:53:39.815" v="2693" actId="478"/>
          <ac:graphicFrameMkLst>
            <pc:docMk/>
            <pc:sldMk cId="681328471" sldId="269"/>
            <ac:graphicFrameMk id="5" creationId="{00000000-0000-0000-0000-000000000000}"/>
          </ac:graphicFrameMkLst>
        </pc:graphicFrameChg>
        <pc:graphicFrameChg chg="del">
          <ac:chgData name="Arthur Liu" userId="57266d67-1d41-4103-859a-8797e8098ce0" providerId="ADAL" clId="{E900D44F-5D69-5640-9385-4F41FC6AEA46}" dt="2022-07-22T05:54:37.099" v="2709" actId="478"/>
          <ac:graphicFrameMkLst>
            <pc:docMk/>
            <pc:sldMk cId="681328471" sldId="269"/>
            <ac:graphicFrameMk id="16" creationId="{00000000-0000-0000-0000-000000000000}"/>
          </ac:graphicFrameMkLst>
        </pc:graphicFrameChg>
        <pc:graphicFrameChg chg="del">
          <ac:chgData name="Arthur Liu" userId="57266d67-1d41-4103-859a-8797e8098ce0" providerId="ADAL" clId="{E900D44F-5D69-5640-9385-4F41FC6AEA46}" dt="2022-07-22T05:53:18.920" v="2689" actId="478"/>
          <ac:graphicFrameMkLst>
            <pc:docMk/>
            <pc:sldMk cId="681328471" sldId="269"/>
            <ac:graphicFrameMk id="19" creationId="{00000000-0000-0000-0000-000000000000}"/>
          </ac:graphicFrameMkLst>
        </pc:graphicFrameChg>
        <pc:graphicFrameChg chg="add mod">
          <ac:chgData name="Arthur Liu" userId="57266d67-1d41-4103-859a-8797e8098ce0" providerId="ADAL" clId="{E900D44F-5D69-5640-9385-4F41FC6AEA46}" dt="2022-07-22T05:53:22.666" v="2690" actId="1076"/>
          <ac:graphicFrameMkLst>
            <pc:docMk/>
            <pc:sldMk cId="681328471" sldId="269"/>
            <ac:graphicFrameMk id="20" creationId="{D4028D6E-0DAF-3F45-A3B7-E5497511063F}"/>
          </ac:graphicFrameMkLst>
        </pc:graphicFrameChg>
        <pc:graphicFrameChg chg="add mod">
          <ac:chgData name="Arthur Liu" userId="57266d67-1d41-4103-859a-8797e8098ce0" providerId="ADAL" clId="{E900D44F-5D69-5640-9385-4F41FC6AEA46}" dt="2022-07-22T05:53:39.985" v="2694"/>
          <ac:graphicFrameMkLst>
            <pc:docMk/>
            <pc:sldMk cId="681328471" sldId="269"/>
            <ac:graphicFrameMk id="21" creationId="{D8F757C4-346D-224E-8331-6424A175AD78}"/>
          </ac:graphicFrameMkLst>
        </pc:graphicFrameChg>
        <pc:cxnChg chg="del">
          <ac:chgData name="Arthur Liu" userId="57266d67-1d41-4103-859a-8797e8098ce0" providerId="ADAL" clId="{E900D44F-5D69-5640-9385-4F41FC6AEA46}" dt="2022-07-22T05:53:39.815" v="2693" actId="478"/>
          <ac:cxnSpMkLst>
            <pc:docMk/>
            <pc:sldMk cId="681328471" sldId="269"/>
            <ac:cxnSpMk id="14" creationId="{00000000-0000-0000-0000-000000000000}"/>
          </ac:cxnSpMkLst>
        </pc:cxnChg>
        <pc:cxnChg chg="del">
          <ac:chgData name="Arthur Liu" userId="57266d67-1d41-4103-859a-8797e8098ce0" providerId="ADAL" clId="{E900D44F-5D69-5640-9385-4F41FC6AEA46}" dt="2022-07-22T05:53:39.815" v="2693" actId="478"/>
          <ac:cxnSpMkLst>
            <pc:docMk/>
            <pc:sldMk cId="681328471" sldId="269"/>
            <ac:cxnSpMk id="17" creationId="{00000000-0000-0000-0000-000000000000}"/>
          </ac:cxnSpMkLst>
        </pc:cxnChg>
        <pc:cxnChg chg="del">
          <ac:chgData name="Arthur Liu" userId="57266d67-1d41-4103-859a-8797e8098ce0" providerId="ADAL" clId="{E900D44F-5D69-5640-9385-4F41FC6AEA46}" dt="2022-07-22T05:53:39.815" v="2693" actId="478"/>
          <ac:cxnSpMkLst>
            <pc:docMk/>
            <pc:sldMk cId="681328471" sldId="269"/>
            <ac:cxnSpMk id="18" creationId="{00000000-0000-0000-0000-000000000000}"/>
          </ac:cxnSpMkLst>
        </pc:cxnChg>
        <pc:cxnChg chg="add del mod">
          <ac:chgData name="Arthur Liu" userId="57266d67-1d41-4103-859a-8797e8098ce0" providerId="ADAL" clId="{E900D44F-5D69-5640-9385-4F41FC6AEA46}" dt="2022-07-22T05:54:20.290" v="2708" actId="478"/>
          <ac:cxnSpMkLst>
            <pc:docMk/>
            <pc:sldMk cId="681328471" sldId="269"/>
            <ac:cxnSpMk id="30" creationId="{8EAB413C-0A3C-A844-BBF2-E151E76B088E}"/>
          </ac:cxnSpMkLst>
        </pc:cxnChg>
        <pc:cxnChg chg="add del mod">
          <ac:chgData name="Arthur Liu" userId="57266d67-1d41-4103-859a-8797e8098ce0" providerId="ADAL" clId="{E900D44F-5D69-5640-9385-4F41FC6AEA46}" dt="2022-07-22T05:54:20.290" v="2708" actId="478"/>
          <ac:cxnSpMkLst>
            <pc:docMk/>
            <pc:sldMk cId="681328471" sldId="269"/>
            <ac:cxnSpMk id="31" creationId="{70A4822B-7E0F-C743-9947-16A2E456CA33}"/>
          </ac:cxnSpMkLst>
        </pc:cxnChg>
      </pc:sldChg>
      <pc:sldChg chg="addSp delSp modSp modAnim">
        <pc:chgData name="Arthur Liu" userId="57266d67-1d41-4103-859a-8797e8098ce0" providerId="ADAL" clId="{E900D44F-5D69-5640-9385-4F41FC6AEA46}" dt="2022-07-22T06:29:56.405" v="3676"/>
        <pc:sldMkLst>
          <pc:docMk/>
          <pc:sldMk cId="923898373" sldId="271"/>
        </pc:sldMkLst>
        <pc:spChg chg="mod">
          <ac:chgData name="Arthur Liu" userId="57266d67-1d41-4103-859a-8797e8098ce0" providerId="ADAL" clId="{E900D44F-5D69-5640-9385-4F41FC6AEA46}" dt="2022-07-22T06:25:33.096" v="3607" actId="5793"/>
          <ac:spMkLst>
            <pc:docMk/>
            <pc:sldMk cId="923898373" sldId="271"/>
            <ac:spMk id="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923898373" sldId="271"/>
            <ac:spMk id="5" creationId="{0A9A26BD-A3BF-4E95-B9CD-943A34D5642F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923898373" sldId="271"/>
            <ac:spMk id="6" creationId="{8DA38566-1DDA-4647-828D-6F24D6AB6B05}"/>
          </ac:spMkLst>
        </pc:spChg>
      </pc:sldChg>
      <pc:sldChg chg="addSp delSp modSp add mod modTransition modNotesTx">
        <pc:chgData name="Arthur Liu" userId="57266d67-1d41-4103-859a-8797e8098ce0" providerId="ADAL" clId="{E900D44F-5D69-5640-9385-4F41FC6AEA46}" dt="2022-07-22T06:29:56.405" v="3676"/>
        <pc:sldMkLst>
          <pc:docMk/>
          <pc:sldMk cId="939247486" sldId="272"/>
        </pc:sldMkLst>
        <pc:spChg chg="mod">
          <ac:chgData name="Arthur Liu" userId="57266d67-1d41-4103-859a-8797e8098ce0" providerId="ADAL" clId="{E900D44F-5D69-5640-9385-4F41FC6AEA46}" dt="2022-07-21T21:31:57.326" v="616" actId="113"/>
          <ac:spMkLst>
            <pc:docMk/>
            <pc:sldMk cId="939247486" sldId="272"/>
            <ac:spMk id="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939247486" sldId="272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939247486" sldId="272"/>
            <ac:spMk id="6" creationId="{09596EDD-8E8A-8644-8253-FAEF0F750729}"/>
          </ac:spMkLst>
        </pc:spChg>
      </pc:sldChg>
      <pc:sldChg chg="addSp delSp modSp add del mod modTransition">
        <pc:chgData name="Arthur Liu" userId="57266d67-1d41-4103-859a-8797e8098ce0" providerId="ADAL" clId="{E900D44F-5D69-5640-9385-4F41FC6AEA46}" dt="2022-07-22T07:06:18.269" v="4018" actId="1076"/>
        <pc:sldMkLst>
          <pc:docMk/>
          <pc:sldMk cId="2854405091" sldId="273"/>
        </pc:sldMkLst>
        <pc:spChg chg="mod">
          <ac:chgData name="Arthur Liu" userId="57266d67-1d41-4103-859a-8797e8098ce0" providerId="ADAL" clId="{E900D44F-5D69-5640-9385-4F41FC6AEA46}" dt="2022-07-21T21:34:36.848" v="642"/>
          <ac:spMkLst>
            <pc:docMk/>
            <pc:sldMk cId="2854405091" sldId="273"/>
            <ac:spMk id="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2854405091" sldId="273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2854405091" sldId="273"/>
            <ac:spMk id="6" creationId="{1EA1EE7B-3D68-BE46-A716-1D1497C64E55}"/>
          </ac:spMkLst>
        </pc:spChg>
        <pc:spChg chg="mod">
          <ac:chgData name="Arthur Liu" userId="57266d67-1d41-4103-859a-8797e8098ce0" providerId="ADAL" clId="{E900D44F-5D69-5640-9385-4F41FC6AEA46}" dt="2022-07-21T21:35:07.107" v="644" actId="207"/>
          <ac:spMkLst>
            <pc:docMk/>
            <pc:sldMk cId="2854405091" sldId="273"/>
            <ac:spMk id="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07.107" v="644" actId="207"/>
          <ac:spMkLst>
            <pc:docMk/>
            <pc:sldMk cId="2854405091" sldId="273"/>
            <ac:spMk id="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07.107" v="644" actId="207"/>
          <ac:spMkLst>
            <pc:docMk/>
            <pc:sldMk cId="2854405091" sldId="273"/>
            <ac:spMk id="1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07.107" v="644" actId="207"/>
          <ac:spMkLst>
            <pc:docMk/>
            <pc:sldMk cId="2854405091" sldId="273"/>
            <ac:spMk id="1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07.107" v="644" actId="207"/>
          <ac:spMkLst>
            <pc:docMk/>
            <pc:sldMk cId="2854405091" sldId="273"/>
            <ac:spMk id="1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07.107" v="644" actId="207"/>
          <ac:spMkLst>
            <pc:docMk/>
            <pc:sldMk cId="2854405091" sldId="273"/>
            <ac:spMk id="13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07.107" v="644" actId="207"/>
          <ac:spMkLst>
            <pc:docMk/>
            <pc:sldMk cId="2854405091" sldId="273"/>
            <ac:spMk id="14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07.107" v="644" actId="207"/>
          <ac:spMkLst>
            <pc:docMk/>
            <pc:sldMk cId="2854405091" sldId="273"/>
            <ac:spMk id="15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2T07:06:18.269" v="4018" actId="1076"/>
          <ac:spMkLst>
            <pc:docMk/>
            <pc:sldMk cId="2854405091" sldId="273"/>
            <ac:spMk id="1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2T07:06:05.716" v="4017" actId="1076"/>
          <ac:spMkLst>
            <pc:docMk/>
            <pc:sldMk cId="2854405091" sldId="273"/>
            <ac:spMk id="20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E900D44F-5D69-5640-9385-4F41FC6AEA46}" dt="2022-07-22T06:29:56.405" v="3676"/>
        <pc:sldMkLst>
          <pc:docMk/>
          <pc:sldMk cId="4047252734" sldId="274"/>
        </pc:sldMkLst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4047252734" sldId="274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4047252734" sldId="274"/>
            <ac:spMk id="6" creationId="{4140DB8E-D500-8941-8E73-ECF2CB3DF31C}"/>
          </ac:spMkLst>
        </pc:spChg>
        <pc:spChg chg="mod">
          <ac:chgData name="Arthur Liu" userId="57266d67-1d41-4103-859a-8797e8098ce0" providerId="ADAL" clId="{E900D44F-5D69-5640-9385-4F41FC6AEA46}" dt="2022-07-21T21:35:17.970" v="645" actId="207"/>
          <ac:spMkLst>
            <pc:docMk/>
            <pc:sldMk cId="4047252734" sldId="274"/>
            <ac:spMk id="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17.970" v="645" actId="207"/>
          <ac:spMkLst>
            <pc:docMk/>
            <pc:sldMk cId="4047252734" sldId="274"/>
            <ac:spMk id="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17.970" v="645" actId="207"/>
          <ac:spMkLst>
            <pc:docMk/>
            <pc:sldMk cId="4047252734" sldId="274"/>
            <ac:spMk id="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17.970" v="645" actId="207"/>
          <ac:spMkLst>
            <pc:docMk/>
            <pc:sldMk cId="4047252734" sldId="274"/>
            <ac:spMk id="1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17.970" v="645" actId="207"/>
          <ac:spMkLst>
            <pc:docMk/>
            <pc:sldMk cId="4047252734" sldId="274"/>
            <ac:spMk id="1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17.970" v="645" actId="207"/>
          <ac:spMkLst>
            <pc:docMk/>
            <pc:sldMk cId="4047252734" sldId="274"/>
            <ac:spMk id="1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17.970" v="645" actId="207"/>
          <ac:spMkLst>
            <pc:docMk/>
            <pc:sldMk cId="4047252734" sldId="274"/>
            <ac:spMk id="13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17.970" v="645" actId="207"/>
          <ac:spMkLst>
            <pc:docMk/>
            <pc:sldMk cId="4047252734" sldId="274"/>
            <ac:spMk id="14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17.970" v="645" actId="207"/>
          <ac:spMkLst>
            <pc:docMk/>
            <pc:sldMk cId="4047252734" sldId="274"/>
            <ac:spMk id="1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17.970" v="645" actId="207"/>
          <ac:spMkLst>
            <pc:docMk/>
            <pc:sldMk cId="4047252734" sldId="274"/>
            <ac:spMk id="1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17.970" v="645" actId="207"/>
          <ac:spMkLst>
            <pc:docMk/>
            <pc:sldMk cId="4047252734" sldId="274"/>
            <ac:spMk id="1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17.970" v="645" actId="207"/>
          <ac:spMkLst>
            <pc:docMk/>
            <pc:sldMk cId="4047252734" sldId="274"/>
            <ac:spMk id="1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17.970" v="645" actId="207"/>
          <ac:spMkLst>
            <pc:docMk/>
            <pc:sldMk cId="4047252734" sldId="274"/>
            <ac:spMk id="2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17.970" v="645" actId="207"/>
          <ac:spMkLst>
            <pc:docMk/>
            <pc:sldMk cId="4047252734" sldId="274"/>
            <ac:spMk id="2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17.970" v="645" actId="207"/>
          <ac:spMkLst>
            <pc:docMk/>
            <pc:sldMk cId="4047252734" sldId="274"/>
            <ac:spMk id="2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17.970" v="645" actId="207"/>
          <ac:spMkLst>
            <pc:docMk/>
            <pc:sldMk cId="4047252734" sldId="274"/>
            <ac:spMk id="23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E900D44F-5D69-5640-9385-4F41FC6AEA46}" dt="2022-07-22T06:31:15.052" v="3679"/>
        <pc:sldMkLst>
          <pc:docMk/>
          <pc:sldMk cId="3206146580" sldId="275"/>
        </pc:sldMkLst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3206146580" sldId="275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3206146580" sldId="275"/>
            <ac:spMk id="6" creationId="{3689D565-B563-3F43-AF4B-A7AA792B7DC1}"/>
          </ac:spMkLst>
        </pc:spChg>
        <pc:spChg chg="mod">
          <ac:chgData name="Arthur Liu" userId="57266d67-1d41-4103-859a-8797e8098ce0" providerId="ADAL" clId="{E900D44F-5D69-5640-9385-4F41FC6AEA46}" dt="2022-07-21T21:35:23.539" v="646" actId="207"/>
          <ac:spMkLst>
            <pc:docMk/>
            <pc:sldMk cId="3206146580" sldId="275"/>
            <ac:spMk id="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23.539" v="646" actId="207"/>
          <ac:spMkLst>
            <pc:docMk/>
            <pc:sldMk cId="3206146580" sldId="275"/>
            <ac:spMk id="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23.539" v="646" actId="207"/>
          <ac:spMkLst>
            <pc:docMk/>
            <pc:sldMk cId="3206146580" sldId="275"/>
            <ac:spMk id="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23.539" v="646" actId="207"/>
          <ac:spMkLst>
            <pc:docMk/>
            <pc:sldMk cId="3206146580" sldId="275"/>
            <ac:spMk id="1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23.539" v="646" actId="207"/>
          <ac:spMkLst>
            <pc:docMk/>
            <pc:sldMk cId="3206146580" sldId="275"/>
            <ac:spMk id="1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23.539" v="646" actId="207"/>
          <ac:spMkLst>
            <pc:docMk/>
            <pc:sldMk cId="3206146580" sldId="275"/>
            <ac:spMk id="1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23.539" v="646" actId="207"/>
          <ac:spMkLst>
            <pc:docMk/>
            <pc:sldMk cId="3206146580" sldId="275"/>
            <ac:spMk id="13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23.539" v="646" actId="207"/>
          <ac:spMkLst>
            <pc:docMk/>
            <pc:sldMk cId="3206146580" sldId="275"/>
            <ac:spMk id="14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23.539" v="646" actId="207"/>
          <ac:spMkLst>
            <pc:docMk/>
            <pc:sldMk cId="3206146580" sldId="275"/>
            <ac:spMk id="1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23.539" v="646" actId="207"/>
          <ac:spMkLst>
            <pc:docMk/>
            <pc:sldMk cId="3206146580" sldId="275"/>
            <ac:spMk id="1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23.539" v="646" actId="207"/>
          <ac:spMkLst>
            <pc:docMk/>
            <pc:sldMk cId="3206146580" sldId="275"/>
            <ac:spMk id="1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23.539" v="646" actId="207"/>
          <ac:spMkLst>
            <pc:docMk/>
            <pc:sldMk cId="3206146580" sldId="275"/>
            <ac:spMk id="1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23.539" v="646" actId="207"/>
          <ac:spMkLst>
            <pc:docMk/>
            <pc:sldMk cId="3206146580" sldId="275"/>
            <ac:spMk id="2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23.539" v="646" actId="207"/>
          <ac:spMkLst>
            <pc:docMk/>
            <pc:sldMk cId="3206146580" sldId="275"/>
            <ac:spMk id="2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23.539" v="646" actId="207"/>
          <ac:spMkLst>
            <pc:docMk/>
            <pc:sldMk cId="3206146580" sldId="275"/>
            <ac:spMk id="2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23.539" v="646" actId="207"/>
          <ac:spMkLst>
            <pc:docMk/>
            <pc:sldMk cId="3206146580" sldId="275"/>
            <ac:spMk id="23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31:15.052" v="3679"/>
          <ac:spMkLst>
            <pc:docMk/>
            <pc:sldMk cId="3206146580" sldId="275"/>
            <ac:spMk id="46" creationId="{4DD353F2-BAC7-8746-AA10-DE332A7656C1}"/>
          </ac:spMkLst>
        </pc:spChg>
        <pc:spChg chg="add mod">
          <ac:chgData name="Arthur Liu" userId="57266d67-1d41-4103-859a-8797e8098ce0" providerId="ADAL" clId="{E900D44F-5D69-5640-9385-4F41FC6AEA46}" dt="2022-07-22T06:31:15.052" v="3679"/>
          <ac:spMkLst>
            <pc:docMk/>
            <pc:sldMk cId="3206146580" sldId="275"/>
            <ac:spMk id="47" creationId="{F6441BB4-53C7-6F4F-94F4-87A26D355F98}"/>
          </ac:spMkLst>
        </pc:spChg>
        <pc:spChg chg="add mod">
          <ac:chgData name="Arthur Liu" userId="57266d67-1d41-4103-859a-8797e8098ce0" providerId="ADAL" clId="{E900D44F-5D69-5640-9385-4F41FC6AEA46}" dt="2022-07-22T06:31:15.052" v="3679"/>
          <ac:spMkLst>
            <pc:docMk/>
            <pc:sldMk cId="3206146580" sldId="275"/>
            <ac:spMk id="48" creationId="{E1335353-F11D-A647-B6A9-7AA63D43D8AA}"/>
          </ac:spMkLst>
        </pc:spChg>
      </pc:sldChg>
      <pc:sldChg chg="addSp delSp modSp mod">
        <pc:chgData name="Arthur Liu" userId="57266d67-1d41-4103-859a-8797e8098ce0" providerId="ADAL" clId="{E900D44F-5D69-5640-9385-4F41FC6AEA46}" dt="2022-07-22T06:29:56.405" v="3676"/>
        <pc:sldMkLst>
          <pc:docMk/>
          <pc:sldMk cId="1034357865" sldId="276"/>
        </pc:sldMkLst>
        <pc:spChg chg="mod">
          <ac:chgData name="Arthur Liu" userId="57266d67-1d41-4103-859a-8797e8098ce0" providerId="ADAL" clId="{E900D44F-5D69-5640-9385-4F41FC6AEA46}" dt="2022-07-21T21:14:46.624" v="83" actId="20577"/>
          <ac:spMkLst>
            <pc:docMk/>
            <pc:sldMk cId="1034357865" sldId="276"/>
            <ac:spMk id="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1034357865" sldId="276"/>
            <ac:spMk id="5" creationId="{1AEF7AD0-3DA2-44D3-96F6-844AD31BBBBF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1034357865" sldId="276"/>
            <ac:spMk id="6" creationId="{AE400941-74E6-1847-80ED-96F174797424}"/>
          </ac:spMkLst>
        </pc:spChg>
      </pc:sldChg>
      <pc:sldChg chg="addSp delSp modSp mod">
        <pc:chgData name="Arthur Liu" userId="57266d67-1d41-4103-859a-8797e8098ce0" providerId="ADAL" clId="{E900D44F-5D69-5640-9385-4F41FC6AEA46}" dt="2022-07-22T06:29:56.405" v="3676"/>
        <pc:sldMkLst>
          <pc:docMk/>
          <pc:sldMk cId="574468338" sldId="277"/>
        </pc:sldMkLst>
        <pc:spChg chg="mod">
          <ac:chgData name="Arthur Liu" userId="57266d67-1d41-4103-859a-8797e8098ce0" providerId="ADAL" clId="{E900D44F-5D69-5640-9385-4F41FC6AEA46}" dt="2022-07-21T21:15:06.142" v="95" actId="20577"/>
          <ac:spMkLst>
            <pc:docMk/>
            <pc:sldMk cId="574468338" sldId="277"/>
            <ac:spMk id="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574468338" sldId="277"/>
            <ac:spMk id="5" creationId="{C15E6AE9-D2B6-4601-B442-EBF70BC024B5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574468338" sldId="277"/>
            <ac:spMk id="6" creationId="{A1AE203E-0BC3-0C41-AE98-E11826353E5F}"/>
          </ac:spMkLst>
        </pc:spChg>
      </pc:sldChg>
      <pc:sldChg chg="addSp delSp modSp add del mod modTransition">
        <pc:chgData name="Arthur Liu" userId="57266d67-1d41-4103-859a-8797e8098ce0" providerId="ADAL" clId="{E900D44F-5D69-5640-9385-4F41FC6AEA46}" dt="2022-07-22T06:31:19.152" v="3682"/>
        <pc:sldMkLst>
          <pc:docMk/>
          <pc:sldMk cId="1157321966" sldId="278"/>
        </pc:sldMkLst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1157321966" sldId="278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1157321966" sldId="278"/>
            <ac:spMk id="6" creationId="{8E4E8A93-F930-4A42-9F24-E5795C7BA959}"/>
          </ac:spMkLst>
        </pc:spChg>
        <pc:spChg chg="mod">
          <ac:chgData name="Arthur Liu" userId="57266d67-1d41-4103-859a-8797e8098ce0" providerId="ADAL" clId="{E900D44F-5D69-5640-9385-4F41FC6AEA46}" dt="2022-07-21T21:35:42.269" v="651" actId="207"/>
          <ac:spMkLst>
            <pc:docMk/>
            <pc:sldMk cId="1157321966" sldId="278"/>
            <ac:spMk id="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2.269" v="651" actId="207"/>
          <ac:spMkLst>
            <pc:docMk/>
            <pc:sldMk cId="1157321966" sldId="278"/>
            <ac:spMk id="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2.269" v="651" actId="207"/>
          <ac:spMkLst>
            <pc:docMk/>
            <pc:sldMk cId="1157321966" sldId="278"/>
            <ac:spMk id="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2.269" v="651" actId="207"/>
          <ac:spMkLst>
            <pc:docMk/>
            <pc:sldMk cId="1157321966" sldId="278"/>
            <ac:spMk id="1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2.269" v="651" actId="207"/>
          <ac:spMkLst>
            <pc:docMk/>
            <pc:sldMk cId="1157321966" sldId="278"/>
            <ac:spMk id="1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2.269" v="651" actId="207"/>
          <ac:spMkLst>
            <pc:docMk/>
            <pc:sldMk cId="1157321966" sldId="278"/>
            <ac:spMk id="1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2.269" v="651" actId="207"/>
          <ac:spMkLst>
            <pc:docMk/>
            <pc:sldMk cId="1157321966" sldId="278"/>
            <ac:spMk id="13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2.269" v="651" actId="207"/>
          <ac:spMkLst>
            <pc:docMk/>
            <pc:sldMk cId="1157321966" sldId="278"/>
            <ac:spMk id="14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2.269" v="651" actId="207"/>
          <ac:spMkLst>
            <pc:docMk/>
            <pc:sldMk cId="1157321966" sldId="278"/>
            <ac:spMk id="1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2.269" v="651" actId="207"/>
          <ac:spMkLst>
            <pc:docMk/>
            <pc:sldMk cId="1157321966" sldId="278"/>
            <ac:spMk id="1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2.269" v="651" actId="207"/>
          <ac:spMkLst>
            <pc:docMk/>
            <pc:sldMk cId="1157321966" sldId="278"/>
            <ac:spMk id="1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2.269" v="651" actId="207"/>
          <ac:spMkLst>
            <pc:docMk/>
            <pc:sldMk cId="1157321966" sldId="278"/>
            <ac:spMk id="1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2.269" v="651" actId="207"/>
          <ac:spMkLst>
            <pc:docMk/>
            <pc:sldMk cId="1157321966" sldId="278"/>
            <ac:spMk id="2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2.269" v="651" actId="207"/>
          <ac:spMkLst>
            <pc:docMk/>
            <pc:sldMk cId="1157321966" sldId="278"/>
            <ac:spMk id="2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2.269" v="651" actId="207"/>
          <ac:spMkLst>
            <pc:docMk/>
            <pc:sldMk cId="1157321966" sldId="278"/>
            <ac:spMk id="2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2.269" v="651" actId="207"/>
          <ac:spMkLst>
            <pc:docMk/>
            <pc:sldMk cId="1157321966" sldId="278"/>
            <ac:spMk id="23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31:19.152" v="3682"/>
          <ac:spMkLst>
            <pc:docMk/>
            <pc:sldMk cId="1157321966" sldId="278"/>
            <ac:spMk id="46" creationId="{BAA3B4C7-0741-044F-BB63-45E7F3449141}"/>
          </ac:spMkLst>
        </pc:spChg>
        <pc:spChg chg="add mod">
          <ac:chgData name="Arthur Liu" userId="57266d67-1d41-4103-859a-8797e8098ce0" providerId="ADAL" clId="{E900D44F-5D69-5640-9385-4F41FC6AEA46}" dt="2022-07-22T06:31:19.152" v="3682"/>
          <ac:spMkLst>
            <pc:docMk/>
            <pc:sldMk cId="1157321966" sldId="278"/>
            <ac:spMk id="47" creationId="{FF199437-4B2B-B945-B83D-C98C1BF128F2}"/>
          </ac:spMkLst>
        </pc:spChg>
        <pc:spChg chg="add mod">
          <ac:chgData name="Arthur Liu" userId="57266d67-1d41-4103-859a-8797e8098ce0" providerId="ADAL" clId="{E900D44F-5D69-5640-9385-4F41FC6AEA46}" dt="2022-07-22T06:31:19.152" v="3682"/>
          <ac:spMkLst>
            <pc:docMk/>
            <pc:sldMk cId="1157321966" sldId="278"/>
            <ac:spMk id="48" creationId="{EEA42002-F845-3B4F-B3A4-6D146AC80690}"/>
          </ac:spMkLst>
        </pc:spChg>
      </pc:sldChg>
      <pc:sldChg chg="addSp delSp modSp">
        <pc:chgData name="Arthur Liu" userId="57266d67-1d41-4103-859a-8797e8098ce0" providerId="ADAL" clId="{E900D44F-5D69-5640-9385-4F41FC6AEA46}" dt="2022-07-22T06:29:56.405" v="3676"/>
        <pc:sldMkLst>
          <pc:docMk/>
          <pc:sldMk cId="3787688248" sldId="279"/>
        </pc:sldMkLst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3787688248" sldId="279"/>
            <ac:spMk id="4" creationId="{F8609062-DEB7-874D-9421-3958DF3A550C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3787688248" sldId="279"/>
            <ac:spMk id="5" creationId="{9C08DA13-8A2C-489C-B126-9CD7EA394B82}"/>
          </ac:spMkLst>
        </pc:spChg>
      </pc:sldChg>
      <pc:sldChg chg="addSp delSp modSp">
        <pc:chgData name="Arthur Liu" userId="57266d67-1d41-4103-859a-8797e8098ce0" providerId="ADAL" clId="{E900D44F-5D69-5640-9385-4F41FC6AEA46}" dt="2022-07-22T06:29:56.405" v="3676"/>
        <pc:sldMkLst>
          <pc:docMk/>
          <pc:sldMk cId="1767662707" sldId="280"/>
        </pc:sldMkLst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1767662707" sldId="280"/>
            <ac:spMk id="4" creationId="{40C5645F-B781-234E-8871-01CAC10DFAD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1767662707" sldId="280"/>
            <ac:spMk id="5" creationId="{2FA466CF-C5C1-4A89-AA49-FBABEA77757E}"/>
          </ac:spMkLst>
        </pc:spChg>
      </pc:sldChg>
      <pc:sldChg chg="addSp delSp modSp add del mod modTransition">
        <pc:chgData name="Arthur Liu" userId="57266d67-1d41-4103-859a-8797e8098ce0" providerId="ADAL" clId="{E900D44F-5D69-5640-9385-4F41FC6AEA46}" dt="2022-07-22T06:31:22.780" v="3685"/>
        <pc:sldMkLst>
          <pc:docMk/>
          <pc:sldMk cId="4202583436" sldId="281"/>
        </pc:sldMkLst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4202583436" sldId="281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4202583436" sldId="281"/>
            <ac:spMk id="6" creationId="{3EABB807-0227-B342-B719-64D76CE7BE8A}"/>
          </ac:spMkLst>
        </pc:spChg>
        <pc:spChg chg="mod">
          <ac:chgData name="Arthur Liu" userId="57266d67-1d41-4103-859a-8797e8098ce0" providerId="ADAL" clId="{E900D44F-5D69-5640-9385-4F41FC6AEA46}" dt="2022-07-21T21:36:03.678" v="654" actId="207"/>
          <ac:spMkLst>
            <pc:docMk/>
            <pc:sldMk cId="4202583436" sldId="281"/>
            <ac:spMk id="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3.678" v="654" actId="207"/>
          <ac:spMkLst>
            <pc:docMk/>
            <pc:sldMk cId="4202583436" sldId="281"/>
            <ac:spMk id="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3.678" v="654" actId="207"/>
          <ac:spMkLst>
            <pc:docMk/>
            <pc:sldMk cId="4202583436" sldId="281"/>
            <ac:spMk id="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3.678" v="654" actId="207"/>
          <ac:spMkLst>
            <pc:docMk/>
            <pc:sldMk cId="4202583436" sldId="281"/>
            <ac:spMk id="1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3.678" v="654" actId="207"/>
          <ac:spMkLst>
            <pc:docMk/>
            <pc:sldMk cId="4202583436" sldId="281"/>
            <ac:spMk id="1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3.678" v="654" actId="207"/>
          <ac:spMkLst>
            <pc:docMk/>
            <pc:sldMk cId="4202583436" sldId="281"/>
            <ac:spMk id="1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3.678" v="654" actId="207"/>
          <ac:spMkLst>
            <pc:docMk/>
            <pc:sldMk cId="4202583436" sldId="281"/>
            <ac:spMk id="13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3.678" v="654" actId="207"/>
          <ac:spMkLst>
            <pc:docMk/>
            <pc:sldMk cId="4202583436" sldId="281"/>
            <ac:spMk id="14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3.678" v="654" actId="207"/>
          <ac:spMkLst>
            <pc:docMk/>
            <pc:sldMk cId="4202583436" sldId="281"/>
            <ac:spMk id="1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3.678" v="654" actId="207"/>
          <ac:spMkLst>
            <pc:docMk/>
            <pc:sldMk cId="4202583436" sldId="281"/>
            <ac:spMk id="1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3.678" v="654" actId="207"/>
          <ac:spMkLst>
            <pc:docMk/>
            <pc:sldMk cId="4202583436" sldId="281"/>
            <ac:spMk id="1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3.678" v="654" actId="207"/>
          <ac:spMkLst>
            <pc:docMk/>
            <pc:sldMk cId="4202583436" sldId="281"/>
            <ac:spMk id="1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3.678" v="654" actId="207"/>
          <ac:spMkLst>
            <pc:docMk/>
            <pc:sldMk cId="4202583436" sldId="281"/>
            <ac:spMk id="2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3.678" v="654" actId="207"/>
          <ac:spMkLst>
            <pc:docMk/>
            <pc:sldMk cId="4202583436" sldId="281"/>
            <ac:spMk id="2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3.678" v="654" actId="207"/>
          <ac:spMkLst>
            <pc:docMk/>
            <pc:sldMk cId="4202583436" sldId="281"/>
            <ac:spMk id="2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3.678" v="654" actId="207"/>
          <ac:spMkLst>
            <pc:docMk/>
            <pc:sldMk cId="4202583436" sldId="281"/>
            <ac:spMk id="23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31:22.780" v="3685"/>
          <ac:spMkLst>
            <pc:docMk/>
            <pc:sldMk cId="4202583436" sldId="281"/>
            <ac:spMk id="46" creationId="{35C4F745-2DA8-504C-9935-ABB82A6F9334}"/>
          </ac:spMkLst>
        </pc:spChg>
        <pc:spChg chg="add mod">
          <ac:chgData name="Arthur Liu" userId="57266d67-1d41-4103-859a-8797e8098ce0" providerId="ADAL" clId="{E900D44F-5D69-5640-9385-4F41FC6AEA46}" dt="2022-07-22T06:31:22.780" v="3685"/>
          <ac:spMkLst>
            <pc:docMk/>
            <pc:sldMk cId="4202583436" sldId="281"/>
            <ac:spMk id="47" creationId="{E502EFE7-FED2-B942-9AB3-B25D5CA86A90}"/>
          </ac:spMkLst>
        </pc:spChg>
        <pc:spChg chg="add mod">
          <ac:chgData name="Arthur Liu" userId="57266d67-1d41-4103-859a-8797e8098ce0" providerId="ADAL" clId="{E900D44F-5D69-5640-9385-4F41FC6AEA46}" dt="2022-07-22T06:31:22.780" v="3685"/>
          <ac:spMkLst>
            <pc:docMk/>
            <pc:sldMk cId="4202583436" sldId="281"/>
            <ac:spMk id="48" creationId="{D734C913-D5D6-2047-825F-8B3112296C90}"/>
          </ac:spMkLst>
        </pc:spChg>
      </pc:sldChg>
      <pc:sldChg chg="addSp delSp modSp add del mod modTransition">
        <pc:chgData name="Arthur Liu" userId="57266d67-1d41-4103-859a-8797e8098ce0" providerId="ADAL" clId="{E900D44F-5D69-5640-9385-4F41FC6AEA46}" dt="2022-07-22T06:31:23.885" v="3686"/>
        <pc:sldMkLst>
          <pc:docMk/>
          <pc:sldMk cId="3785885700" sldId="282"/>
        </pc:sldMkLst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3785885700" sldId="282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3785885700" sldId="282"/>
            <ac:spMk id="6" creationId="{7E70BA6C-42AE-4345-B056-4DDF5A08807B}"/>
          </ac:spMkLst>
        </pc:spChg>
        <pc:spChg chg="mod">
          <ac:chgData name="Arthur Liu" userId="57266d67-1d41-4103-859a-8797e8098ce0" providerId="ADAL" clId="{E900D44F-5D69-5640-9385-4F41FC6AEA46}" dt="2022-07-21T21:36:08.929" v="655" actId="207"/>
          <ac:spMkLst>
            <pc:docMk/>
            <pc:sldMk cId="3785885700" sldId="282"/>
            <ac:spMk id="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8.929" v="655" actId="207"/>
          <ac:spMkLst>
            <pc:docMk/>
            <pc:sldMk cId="3785885700" sldId="282"/>
            <ac:spMk id="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8.929" v="655" actId="207"/>
          <ac:spMkLst>
            <pc:docMk/>
            <pc:sldMk cId="3785885700" sldId="282"/>
            <ac:spMk id="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8.929" v="655" actId="207"/>
          <ac:spMkLst>
            <pc:docMk/>
            <pc:sldMk cId="3785885700" sldId="282"/>
            <ac:spMk id="1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8.929" v="655" actId="207"/>
          <ac:spMkLst>
            <pc:docMk/>
            <pc:sldMk cId="3785885700" sldId="282"/>
            <ac:spMk id="1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8.929" v="655" actId="207"/>
          <ac:spMkLst>
            <pc:docMk/>
            <pc:sldMk cId="3785885700" sldId="282"/>
            <ac:spMk id="1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8.929" v="655" actId="207"/>
          <ac:spMkLst>
            <pc:docMk/>
            <pc:sldMk cId="3785885700" sldId="282"/>
            <ac:spMk id="13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8.929" v="655" actId="207"/>
          <ac:spMkLst>
            <pc:docMk/>
            <pc:sldMk cId="3785885700" sldId="282"/>
            <ac:spMk id="14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8.929" v="655" actId="207"/>
          <ac:spMkLst>
            <pc:docMk/>
            <pc:sldMk cId="3785885700" sldId="282"/>
            <ac:spMk id="1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8.929" v="655" actId="207"/>
          <ac:spMkLst>
            <pc:docMk/>
            <pc:sldMk cId="3785885700" sldId="282"/>
            <ac:spMk id="1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8.929" v="655" actId="207"/>
          <ac:spMkLst>
            <pc:docMk/>
            <pc:sldMk cId="3785885700" sldId="282"/>
            <ac:spMk id="1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8.929" v="655" actId="207"/>
          <ac:spMkLst>
            <pc:docMk/>
            <pc:sldMk cId="3785885700" sldId="282"/>
            <ac:spMk id="1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8.929" v="655" actId="207"/>
          <ac:spMkLst>
            <pc:docMk/>
            <pc:sldMk cId="3785885700" sldId="282"/>
            <ac:spMk id="2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8.929" v="655" actId="207"/>
          <ac:spMkLst>
            <pc:docMk/>
            <pc:sldMk cId="3785885700" sldId="282"/>
            <ac:spMk id="2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8.929" v="655" actId="207"/>
          <ac:spMkLst>
            <pc:docMk/>
            <pc:sldMk cId="3785885700" sldId="282"/>
            <ac:spMk id="2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08.929" v="655" actId="207"/>
          <ac:spMkLst>
            <pc:docMk/>
            <pc:sldMk cId="3785885700" sldId="282"/>
            <ac:spMk id="23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31:23.885" v="3686"/>
          <ac:spMkLst>
            <pc:docMk/>
            <pc:sldMk cId="3785885700" sldId="282"/>
            <ac:spMk id="46" creationId="{FBC7F64D-A7D6-F548-BC8E-52A99FC334C8}"/>
          </ac:spMkLst>
        </pc:spChg>
        <pc:spChg chg="add mod">
          <ac:chgData name="Arthur Liu" userId="57266d67-1d41-4103-859a-8797e8098ce0" providerId="ADAL" clId="{E900D44F-5D69-5640-9385-4F41FC6AEA46}" dt="2022-07-22T06:31:23.885" v="3686"/>
          <ac:spMkLst>
            <pc:docMk/>
            <pc:sldMk cId="3785885700" sldId="282"/>
            <ac:spMk id="47" creationId="{E465565A-098A-A048-8754-F26BCB7173CD}"/>
          </ac:spMkLst>
        </pc:spChg>
        <pc:spChg chg="add mod">
          <ac:chgData name="Arthur Liu" userId="57266d67-1d41-4103-859a-8797e8098ce0" providerId="ADAL" clId="{E900D44F-5D69-5640-9385-4F41FC6AEA46}" dt="2022-07-22T06:31:23.885" v="3686"/>
          <ac:spMkLst>
            <pc:docMk/>
            <pc:sldMk cId="3785885700" sldId="282"/>
            <ac:spMk id="48" creationId="{8EF2F17F-AAA5-5045-B545-E2A7E6F3EC19}"/>
          </ac:spMkLst>
        </pc:spChg>
      </pc:sldChg>
      <pc:sldChg chg="addSp delSp modSp add del mod modTransition">
        <pc:chgData name="Arthur Liu" userId="57266d67-1d41-4103-859a-8797e8098ce0" providerId="ADAL" clId="{E900D44F-5D69-5640-9385-4F41FC6AEA46}" dt="2022-07-22T07:17:06.734" v="4104" actId="20577"/>
        <pc:sldMkLst>
          <pc:docMk/>
          <pc:sldMk cId="300595869" sldId="285"/>
        </pc:sldMkLst>
        <pc:spChg chg="mod">
          <ac:chgData name="Arthur Liu" userId="57266d67-1d41-4103-859a-8797e8098ce0" providerId="ADAL" clId="{E900D44F-5D69-5640-9385-4F41FC6AEA46}" dt="2022-07-22T07:17:06.734" v="4104" actId="20577"/>
          <ac:spMkLst>
            <pc:docMk/>
            <pc:sldMk cId="300595869" sldId="285"/>
            <ac:spMk id="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300595869" sldId="285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300595869" sldId="285"/>
            <ac:spMk id="6" creationId="{53A371EE-A0D7-3C46-84B1-32D946AF856E}"/>
          </ac:spMkLst>
        </pc:spChg>
      </pc:sldChg>
      <pc:sldChg chg="addSp delSp modSp">
        <pc:chgData name="Arthur Liu" userId="57266d67-1d41-4103-859a-8797e8098ce0" providerId="ADAL" clId="{E900D44F-5D69-5640-9385-4F41FC6AEA46}" dt="2022-07-22T06:29:56.405" v="3676"/>
        <pc:sldMkLst>
          <pc:docMk/>
          <pc:sldMk cId="2467370970" sldId="286"/>
        </pc:sldMkLst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2467370970" sldId="286"/>
            <ac:spMk id="5" creationId="{ABA71F3C-8E3E-44CB-A6E3-CC64473ADF2D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2467370970" sldId="286"/>
            <ac:spMk id="6" creationId="{148421D4-CE79-2C4A-BF23-E3B14D0E585C}"/>
          </ac:spMkLst>
        </pc:spChg>
      </pc:sldChg>
      <pc:sldChg chg="addSp delSp modSp modAnim">
        <pc:chgData name="Arthur Liu" userId="57266d67-1d41-4103-859a-8797e8098ce0" providerId="ADAL" clId="{E900D44F-5D69-5640-9385-4F41FC6AEA46}" dt="2022-07-22T06:29:56.405" v="3676"/>
        <pc:sldMkLst>
          <pc:docMk/>
          <pc:sldMk cId="235837748" sldId="287"/>
        </pc:sldMkLst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235837748" sldId="287"/>
            <ac:spMk id="5" creationId="{A8E2192C-2367-4FE4-B815-0BC78E94BC21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235837748" sldId="287"/>
            <ac:spMk id="7" creationId="{9AF99BB9-E21A-FE49-B794-6C13FACDF503}"/>
          </ac:spMkLst>
        </pc:spChg>
      </pc:sldChg>
      <pc:sldChg chg="addSp delSp modSp">
        <pc:chgData name="Arthur Liu" userId="57266d67-1d41-4103-859a-8797e8098ce0" providerId="ADAL" clId="{E900D44F-5D69-5640-9385-4F41FC6AEA46}" dt="2022-07-22T06:29:56.405" v="3676"/>
        <pc:sldMkLst>
          <pc:docMk/>
          <pc:sldMk cId="51334270" sldId="288"/>
        </pc:sldMkLst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51334270" sldId="288"/>
            <ac:spMk id="5" creationId="{DE81D7B8-D322-4DF7-8DEE-14D889FBE56A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51334270" sldId="288"/>
            <ac:spMk id="6" creationId="{C5EE98E8-790B-E441-8E90-E862E3C4FAFB}"/>
          </ac:spMkLst>
        </pc:spChg>
      </pc:sldChg>
      <pc:sldChg chg="addSp delSp modSp">
        <pc:chgData name="Arthur Liu" userId="57266d67-1d41-4103-859a-8797e8098ce0" providerId="ADAL" clId="{E900D44F-5D69-5640-9385-4F41FC6AEA46}" dt="2022-07-22T06:29:56.405" v="3676"/>
        <pc:sldMkLst>
          <pc:docMk/>
          <pc:sldMk cId="1864595501" sldId="289"/>
        </pc:sldMkLst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1864595501" sldId="289"/>
            <ac:spMk id="5" creationId="{3B8C3D43-D3B1-4B0B-9A96-D0442E5EBB7E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1864595501" sldId="289"/>
            <ac:spMk id="6" creationId="{95630BD1-71EA-834A-92B0-29F8A0D19C51}"/>
          </ac:spMkLst>
        </pc:spChg>
      </pc:sldChg>
      <pc:sldChg chg="addSp delSp modSp mod modShow">
        <pc:chgData name="Arthur Liu" userId="57266d67-1d41-4103-859a-8797e8098ce0" providerId="ADAL" clId="{E900D44F-5D69-5640-9385-4F41FC6AEA46}" dt="2022-07-22T06:29:56.405" v="3676"/>
        <pc:sldMkLst>
          <pc:docMk/>
          <pc:sldMk cId="129741526" sldId="290"/>
        </pc:sldMkLst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129741526" sldId="290"/>
            <ac:spMk id="5" creationId="{9C08DA13-8A2C-489C-B126-9CD7EA394B82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129741526" sldId="290"/>
            <ac:spMk id="6" creationId="{1D6ADFE1-92A8-114F-A25B-71D5A56A713B}"/>
          </ac:spMkLst>
        </pc:spChg>
      </pc:sldChg>
      <pc:sldChg chg="addSp delSp modSp modAnim">
        <pc:chgData name="Arthur Liu" userId="57266d67-1d41-4103-859a-8797e8098ce0" providerId="ADAL" clId="{E900D44F-5D69-5640-9385-4F41FC6AEA46}" dt="2022-07-22T06:29:56.405" v="3676"/>
        <pc:sldMkLst>
          <pc:docMk/>
          <pc:sldMk cId="1333976876" sldId="291"/>
        </pc:sldMkLst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1333976876" sldId="291"/>
            <ac:spMk id="5" creationId="{9B530C08-7CE4-4ECA-8521-47C663D6054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1333976876" sldId="291"/>
            <ac:spMk id="7" creationId="{E5574440-150A-B94F-B2EA-6D4676FDB49E}"/>
          </ac:spMkLst>
        </pc:spChg>
      </pc:sldChg>
      <pc:sldChg chg="addSp delSp modSp add del mod modTransition">
        <pc:chgData name="Arthur Liu" userId="57266d67-1d41-4103-859a-8797e8098ce0" providerId="ADAL" clId="{E900D44F-5D69-5640-9385-4F41FC6AEA46}" dt="2022-07-22T06:29:56.405" v="3676"/>
        <pc:sldMkLst>
          <pc:docMk/>
          <pc:sldMk cId="3352425498" sldId="292"/>
        </pc:sldMkLst>
        <pc:spChg chg="mod">
          <ac:chgData name="Arthur Liu" userId="57266d67-1d41-4103-859a-8797e8098ce0" providerId="ADAL" clId="{E900D44F-5D69-5640-9385-4F41FC6AEA46}" dt="2022-07-21T21:34:36.848" v="642"/>
          <ac:spMkLst>
            <pc:docMk/>
            <pc:sldMk cId="3352425498" sldId="292"/>
            <ac:spMk id="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3352425498" sldId="292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3352425498" sldId="292"/>
            <ac:spMk id="6" creationId="{70B145E1-EC28-B941-89BE-5F7C86ACA386}"/>
          </ac:spMkLst>
        </pc:spChg>
      </pc:sldChg>
      <pc:sldChg chg="addSp delSp modSp add del modTransition">
        <pc:chgData name="Arthur Liu" userId="57266d67-1d41-4103-859a-8797e8098ce0" providerId="ADAL" clId="{E900D44F-5D69-5640-9385-4F41FC6AEA46}" dt="2022-07-22T06:29:56.405" v="3676"/>
        <pc:sldMkLst>
          <pc:docMk/>
          <pc:sldMk cId="2587684851" sldId="293"/>
        </pc:sldMkLst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2587684851" sldId="293"/>
            <ac:spMk id="3" creationId="{602092E8-9BE4-9644-BEF9-AD3BABC37EB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2587684851" sldId="293"/>
            <ac:spMk id="5" creationId="{00000000-0000-0000-0000-000000000000}"/>
          </ac:spMkLst>
        </pc:spChg>
      </pc:sldChg>
      <pc:sldChg chg="addSp delSp modSp add del modTransition">
        <pc:chgData name="Arthur Liu" userId="57266d67-1d41-4103-859a-8797e8098ce0" providerId="ADAL" clId="{E900D44F-5D69-5640-9385-4F41FC6AEA46}" dt="2022-07-22T06:29:56.405" v="3676"/>
        <pc:sldMkLst>
          <pc:docMk/>
          <pc:sldMk cId="1609071380" sldId="294"/>
        </pc:sldMkLst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1609071380" sldId="294"/>
            <ac:spMk id="3" creationId="{D56B9EF8-1A4D-9F4E-96C5-4892F3DB91E5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1609071380" sldId="294"/>
            <ac:spMk id="5" creationId="{00000000-0000-0000-0000-000000000000}"/>
          </ac:spMkLst>
        </pc:spChg>
      </pc:sldChg>
      <pc:sldChg chg="addSp delSp modSp add del modTransition">
        <pc:chgData name="Arthur Liu" userId="57266d67-1d41-4103-859a-8797e8098ce0" providerId="ADAL" clId="{E900D44F-5D69-5640-9385-4F41FC6AEA46}" dt="2022-07-22T06:29:56.405" v="3676"/>
        <pc:sldMkLst>
          <pc:docMk/>
          <pc:sldMk cId="3157875752" sldId="295"/>
        </pc:sldMkLst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3157875752" sldId="295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3157875752" sldId="295"/>
            <ac:spMk id="6" creationId="{10CBE1F1-BFD8-8949-9C8D-FA26E5C101F3}"/>
          </ac:spMkLst>
        </pc:spChg>
      </pc:sldChg>
      <pc:sldChg chg="addSp delSp modSp mod">
        <pc:chgData name="Arthur Liu" userId="57266d67-1d41-4103-859a-8797e8098ce0" providerId="ADAL" clId="{E900D44F-5D69-5640-9385-4F41FC6AEA46}" dt="2022-07-22T06:29:56.405" v="3676"/>
        <pc:sldMkLst>
          <pc:docMk/>
          <pc:sldMk cId="1829577254" sldId="296"/>
        </pc:sldMkLst>
        <pc:spChg chg="mod">
          <ac:chgData name="Arthur Liu" userId="57266d67-1d41-4103-859a-8797e8098ce0" providerId="ADAL" clId="{E900D44F-5D69-5640-9385-4F41FC6AEA46}" dt="2022-07-21T21:14:57.580" v="89" actId="20577"/>
          <ac:spMkLst>
            <pc:docMk/>
            <pc:sldMk cId="1829577254" sldId="296"/>
            <ac:spMk id="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1829577254" sldId="296"/>
            <ac:spMk id="5" creationId="{151715F5-AF9E-4D9F-982D-FF074400A759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1829577254" sldId="296"/>
            <ac:spMk id="6" creationId="{89D1E63C-4CDC-F34E-BED6-F2C20961D437}"/>
          </ac:spMkLst>
        </pc:spChg>
      </pc:sldChg>
      <pc:sldChg chg="addSp delSp modSp add del mod modTransition">
        <pc:chgData name="Arthur Liu" userId="57266d67-1d41-4103-859a-8797e8098ce0" providerId="ADAL" clId="{E900D44F-5D69-5640-9385-4F41FC6AEA46}" dt="2022-07-22T06:29:56.405" v="3676"/>
        <pc:sldMkLst>
          <pc:docMk/>
          <pc:sldMk cId="4070874713" sldId="297"/>
        </pc:sldMkLst>
        <pc:spChg chg="mod">
          <ac:chgData name="Arthur Liu" userId="57266d67-1d41-4103-859a-8797e8098ce0" providerId="ADAL" clId="{E900D44F-5D69-5640-9385-4F41FC6AEA46}" dt="2022-07-21T21:34:36.848" v="642"/>
          <ac:spMkLst>
            <pc:docMk/>
            <pc:sldMk cId="4070874713" sldId="297"/>
            <ac:spMk id="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4070874713" sldId="297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4070874713" sldId="297"/>
            <ac:spMk id="6" creationId="{FD5A2659-55B3-5D41-B15B-39F0454BEC54}"/>
          </ac:spMkLst>
        </pc:spChg>
      </pc:sldChg>
      <pc:sldChg chg="addSp delSp modSp mod modNotesTx">
        <pc:chgData name="Arthur Liu" userId="57266d67-1d41-4103-859a-8797e8098ce0" providerId="ADAL" clId="{E900D44F-5D69-5640-9385-4F41FC6AEA46}" dt="2022-07-22T06:29:56.405" v="3676"/>
        <pc:sldMkLst>
          <pc:docMk/>
          <pc:sldMk cId="442189888" sldId="298"/>
        </pc:sldMkLst>
        <pc:spChg chg="mod">
          <ac:chgData name="Arthur Liu" userId="57266d67-1d41-4103-859a-8797e8098ce0" providerId="ADAL" clId="{E900D44F-5D69-5640-9385-4F41FC6AEA46}" dt="2022-07-22T06:15:15.457" v="3143" actId="21"/>
          <ac:spMkLst>
            <pc:docMk/>
            <pc:sldMk cId="442189888" sldId="298"/>
            <ac:spMk id="3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17:25.040" v="3166"/>
          <ac:spMkLst>
            <pc:docMk/>
            <pc:sldMk cId="442189888" sldId="298"/>
            <ac:spMk id="4" creationId="{EF0FD74B-E7AC-1B47-9C0E-8E5AAD0DBBC2}"/>
          </ac:spMkLst>
        </pc:spChg>
        <pc:spChg chg="add del mod">
          <ac:chgData name="Arthur Liu" userId="57266d67-1d41-4103-859a-8797e8098ce0" providerId="ADAL" clId="{E900D44F-5D69-5640-9385-4F41FC6AEA46}" dt="2022-07-22T06:29:53.135" v="3675"/>
          <ac:spMkLst>
            <pc:docMk/>
            <pc:sldMk cId="442189888" sldId="298"/>
            <ac:spMk id="5" creationId="{2AC3D818-38A0-FD4C-AAED-008265B9AB9D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442189888" sldId="298"/>
            <ac:spMk id="6" creationId="{16ED3CF2-202A-8044-8E63-1443FE9E2FA3}"/>
          </ac:spMkLst>
        </pc:spChg>
      </pc:sldChg>
      <pc:sldChg chg="addSp delSp modSp add del mod modTransition">
        <pc:chgData name="Arthur Liu" userId="57266d67-1d41-4103-859a-8797e8098ce0" providerId="ADAL" clId="{E900D44F-5D69-5640-9385-4F41FC6AEA46}" dt="2022-07-22T06:29:56.405" v="3676"/>
        <pc:sldMkLst>
          <pc:docMk/>
          <pc:sldMk cId="0" sldId="299"/>
        </pc:sldMkLst>
        <pc:spChg chg="mod">
          <ac:chgData name="Arthur Liu" userId="57266d67-1d41-4103-859a-8797e8098ce0" providerId="ADAL" clId="{E900D44F-5D69-5640-9385-4F41FC6AEA46}" dt="2022-07-21T21:43:10.315" v="722" actId="20577"/>
          <ac:spMkLst>
            <pc:docMk/>
            <pc:sldMk cId="0" sldId="299"/>
            <ac:spMk id="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299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299"/>
            <ac:spMk id="6" creationId="{82189315-3366-604F-913C-70DD2BF9A776}"/>
          </ac:spMkLst>
        </pc:spChg>
        <pc:spChg chg="mod">
          <ac:chgData name="Arthur Liu" userId="57266d67-1d41-4103-859a-8797e8098ce0" providerId="ADAL" clId="{E900D44F-5D69-5640-9385-4F41FC6AEA46}" dt="2022-07-21T21:44:10.772" v="727" actId="113"/>
          <ac:spMkLst>
            <pc:docMk/>
            <pc:sldMk cId="0" sldId="299"/>
            <ac:spMk id="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10.772" v="727" actId="113"/>
          <ac:spMkLst>
            <pc:docMk/>
            <pc:sldMk cId="0" sldId="299"/>
            <ac:spMk id="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10.772" v="727" actId="113"/>
          <ac:spMkLst>
            <pc:docMk/>
            <pc:sldMk cId="0" sldId="299"/>
            <ac:spMk id="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10.772" v="727" actId="113"/>
          <ac:spMkLst>
            <pc:docMk/>
            <pc:sldMk cId="0" sldId="299"/>
            <ac:spMk id="1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10.772" v="727" actId="113"/>
          <ac:spMkLst>
            <pc:docMk/>
            <pc:sldMk cId="0" sldId="299"/>
            <ac:spMk id="1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10.772" v="727" actId="113"/>
          <ac:spMkLst>
            <pc:docMk/>
            <pc:sldMk cId="0" sldId="299"/>
            <ac:spMk id="1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10.772" v="727" actId="113"/>
          <ac:spMkLst>
            <pc:docMk/>
            <pc:sldMk cId="0" sldId="299"/>
            <ac:spMk id="13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10.772" v="727" actId="113"/>
          <ac:spMkLst>
            <pc:docMk/>
            <pc:sldMk cId="0" sldId="299"/>
            <ac:spMk id="14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10.772" v="727" actId="113"/>
          <ac:spMkLst>
            <pc:docMk/>
            <pc:sldMk cId="0" sldId="299"/>
            <ac:spMk id="15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10.772" v="727" actId="113"/>
          <ac:spMkLst>
            <pc:docMk/>
            <pc:sldMk cId="0" sldId="299"/>
            <ac:spMk id="1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07.598" v="725" actId="113"/>
          <ac:spMkLst>
            <pc:docMk/>
            <pc:sldMk cId="0" sldId="299"/>
            <ac:spMk id="5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07.598" v="725" actId="113"/>
          <ac:spMkLst>
            <pc:docMk/>
            <pc:sldMk cId="0" sldId="299"/>
            <ac:spMk id="5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07.598" v="725" actId="113"/>
          <ac:spMkLst>
            <pc:docMk/>
            <pc:sldMk cId="0" sldId="299"/>
            <ac:spMk id="5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07.598" v="725" actId="113"/>
          <ac:spMkLst>
            <pc:docMk/>
            <pc:sldMk cId="0" sldId="299"/>
            <ac:spMk id="53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07.598" v="725" actId="113"/>
          <ac:spMkLst>
            <pc:docMk/>
            <pc:sldMk cId="0" sldId="299"/>
            <ac:spMk id="54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07.598" v="725" actId="113"/>
          <ac:spMkLst>
            <pc:docMk/>
            <pc:sldMk cId="0" sldId="299"/>
            <ac:spMk id="55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07.598" v="725" actId="113"/>
          <ac:spMkLst>
            <pc:docMk/>
            <pc:sldMk cId="0" sldId="299"/>
            <ac:spMk id="5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07.598" v="725" actId="113"/>
          <ac:spMkLst>
            <pc:docMk/>
            <pc:sldMk cId="0" sldId="299"/>
            <ac:spMk id="5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07.598" v="725" actId="113"/>
          <ac:spMkLst>
            <pc:docMk/>
            <pc:sldMk cId="0" sldId="299"/>
            <ac:spMk id="5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07.598" v="725" actId="113"/>
          <ac:spMkLst>
            <pc:docMk/>
            <pc:sldMk cId="0" sldId="299"/>
            <ac:spMk id="59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E900D44F-5D69-5640-9385-4F41FC6AEA46}" dt="2022-07-22T06:29:56.405" v="3676"/>
        <pc:sldMkLst>
          <pc:docMk/>
          <pc:sldMk cId="0" sldId="300"/>
        </pc:sldMkLst>
        <pc:spChg chg="mod">
          <ac:chgData name="Arthur Liu" userId="57266d67-1d41-4103-859a-8797e8098ce0" providerId="ADAL" clId="{E900D44F-5D69-5640-9385-4F41FC6AEA46}" dt="2022-07-21T21:34:36.848" v="642"/>
          <ac:spMkLst>
            <pc:docMk/>
            <pc:sldMk cId="0" sldId="300"/>
            <ac:spMk id="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300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300"/>
            <ac:spMk id="6" creationId="{E4B61E95-6074-DF42-BDEE-AABECFCD48CB}"/>
          </ac:spMkLst>
        </pc:spChg>
        <pc:spChg chg="mod">
          <ac:chgData name="Arthur Liu" userId="57266d67-1d41-4103-859a-8797e8098ce0" providerId="ADAL" clId="{E900D44F-5D69-5640-9385-4F41FC6AEA46}" dt="2022-07-21T21:44:21.076" v="728" actId="113"/>
          <ac:spMkLst>
            <pc:docMk/>
            <pc:sldMk cId="0" sldId="300"/>
            <ac:spMk id="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1.076" v="728" actId="113"/>
          <ac:spMkLst>
            <pc:docMk/>
            <pc:sldMk cId="0" sldId="300"/>
            <ac:spMk id="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1.076" v="728" actId="113"/>
          <ac:spMkLst>
            <pc:docMk/>
            <pc:sldMk cId="0" sldId="300"/>
            <ac:spMk id="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1.076" v="728" actId="113"/>
          <ac:spMkLst>
            <pc:docMk/>
            <pc:sldMk cId="0" sldId="300"/>
            <ac:spMk id="1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1.076" v="728" actId="113"/>
          <ac:spMkLst>
            <pc:docMk/>
            <pc:sldMk cId="0" sldId="300"/>
            <ac:spMk id="1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1.076" v="728" actId="113"/>
          <ac:spMkLst>
            <pc:docMk/>
            <pc:sldMk cId="0" sldId="300"/>
            <ac:spMk id="1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1.076" v="728" actId="113"/>
          <ac:spMkLst>
            <pc:docMk/>
            <pc:sldMk cId="0" sldId="300"/>
            <ac:spMk id="13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1.076" v="728" actId="113"/>
          <ac:spMkLst>
            <pc:docMk/>
            <pc:sldMk cId="0" sldId="300"/>
            <ac:spMk id="14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1.076" v="728" actId="113"/>
          <ac:spMkLst>
            <pc:docMk/>
            <pc:sldMk cId="0" sldId="300"/>
            <ac:spMk id="15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1.076" v="728" actId="113"/>
          <ac:spMkLst>
            <pc:docMk/>
            <pc:sldMk cId="0" sldId="300"/>
            <ac:spMk id="1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1.076" v="728" actId="113"/>
          <ac:spMkLst>
            <pc:docMk/>
            <pc:sldMk cId="0" sldId="300"/>
            <ac:spMk id="4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1.076" v="728" actId="113"/>
          <ac:spMkLst>
            <pc:docMk/>
            <pc:sldMk cId="0" sldId="300"/>
            <ac:spMk id="4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2.351" v="729" actId="113"/>
          <ac:spMkLst>
            <pc:docMk/>
            <pc:sldMk cId="0" sldId="300"/>
            <ac:spMk id="7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2.351" v="729" actId="113"/>
          <ac:spMkLst>
            <pc:docMk/>
            <pc:sldMk cId="0" sldId="300"/>
            <ac:spMk id="7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2.351" v="729" actId="113"/>
          <ac:spMkLst>
            <pc:docMk/>
            <pc:sldMk cId="0" sldId="300"/>
            <ac:spMk id="7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2.351" v="729" actId="113"/>
          <ac:spMkLst>
            <pc:docMk/>
            <pc:sldMk cId="0" sldId="300"/>
            <ac:spMk id="73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2.351" v="729" actId="113"/>
          <ac:spMkLst>
            <pc:docMk/>
            <pc:sldMk cId="0" sldId="300"/>
            <ac:spMk id="74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2.351" v="729" actId="113"/>
          <ac:spMkLst>
            <pc:docMk/>
            <pc:sldMk cId="0" sldId="300"/>
            <ac:spMk id="75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2.351" v="729" actId="113"/>
          <ac:spMkLst>
            <pc:docMk/>
            <pc:sldMk cId="0" sldId="300"/>
            <ac:spMk id="7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2.351" v="729" actId="113"/>
          <ac:spMkLst>
            <pc:docMk/>
            <pc:sldMk cId="0" sldId="300"/>
            <ac:spMk id="7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2.351" v="729" actId="113"/>
          <ac:spMkLst>
            <pc:docMk/>
            <pc:sldMk cId="0" sldId="300"/>
            <ac:spMk id="7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2.351" v="729" actId="113"/>
          <ac:spMkLst>
            <pc:docMk/>
            <pc:sldMk cId="0" sldId="300"/>
            <ac:spMk id="7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2.351" v="729" actId="113"/>
          <ac:spMkLst>
            <pc:docMk/>
            <pc:sldMk cId="0" sldId="300"/>
            <ac:spMk id="8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2.351" v="729" actId="113"/>
          <ac:spMkLst>
            <pc:docMk/>
            <pc:sldMk cId="0" sldId="300"/>
            <ac:spMk id="8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2.897" v="730" actId="113"/>
          <ac:spMkLst>
            <pc:docMk/>
            <pc:sldMk cId="0" sldId="300"/>
            <ac:spMk id="8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2.897" v="730" actId="113"/>
          <ac:spMkLst>
            <pc:docMk/>
            <pc:sldMk cId="0" sldId="300"/>
            <ac:spMk id="83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2.897" v="730" actId="113"/>
          <ac:spMkLst>
            <pc:docMk/>
            <pc:sldMk cId="0" sldId="300"/>
            <ac:spMk id="84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2.897" v="730" actId="113"/>
          <ac:spMkLst>
            <pc:docMk/>
            <pc:sldMk cId="0" sldId="300"/>
            <ac:spMk id="85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2.897" v="730" actId="113"/>
          <ac:spMkLst>
            <pc:docMk/>
            <pc:sldMk cId="0" sldId="300"/>
            <ac:spMk id="8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2.897" v="730" actId="113"/>
          <ac:spMkLst>
            <pc:docMk/>
            <pc:sldMk cId="0" sldId="300"/>
            <ac:spMk id="8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2.897" v="730" actId="113"/>
          <ac:spMkLst>
            <pc:docMk/>
            <pc:sldMk cId="0" sldId="300"/>
            <ac:spMk id="8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2.897" v="730" actId="113"/>
          <ac:spMkLst>
            <pc:docMk/>
            <pc:sldMk cId="0" sldId="300"/>
            <ac:spMk id="8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2.897" v="730" actId="113"/>
          <ac:spMkLst>
            <pc:docMk/>
            <pc:sldMk cId="0" sldId="300"/>
            <ac:spMk id="9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2.897" v="730" actId="113"/>
          <ac:spMkLst>
            <pc:docMk/>
            <pc:sldMk cId="0" sldId="300"/>
            <ac:spMk id="9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2.897" v="730" actId="113"/>
          <ac:spMkLst>
            <pc:docMk/>
            <pc:sldMk cId="0" sldId="300"/>
            <ac:spMk id="9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2.897" v="730" actId="113"/>
          <ac:spMkLst>
            <pc:docMk/>
            <pc:sldMk cId="0" sldId="300"/>
            <ac:spMk id="93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3.385" v="731" actId="113"/>
          <ac:spMkLst>
            <pc:docMk/>
            <pc:sldMk cId="0" sldId="300"/>
            <ac:spMk id="10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3.385" v="731" actId="113"/>
          <ac:spMkLst>
            <pc:docMk/>
            <pc:sldMk cId="0" sldId="300"/>
            <ac:spMk id="10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3.385" v="731" actId="113"/>
          <ac:spMkLst>
            <pc:docMk/>
            <pc:sldMk cId="0" sldId="300"/>
            <ac:spMk id="10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3.385" v="731" actId="113"/>
          <ac:spMkLst>
            <pc:docMk/>
            <pc:sldMk cId="0" sldId="300"/>
            <ac:spMk id="10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3.385" v="731" actId="113"/>
          <ac:spMkLst>
            <pc:docMk/>
            <pc:sldMk cId="0" sldId="300"/>
            <ac:spMk id="11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3.385" v="731" actId="113"/>
          <ac:spMkLst>
            <pc:docMk/>
            <pc:sldMk cId="0" sldId="300"/>
            <ac:spMk id="11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3.385" v="731" actId="113"/>
          <ac:spMkLst>
            <pc:docMk/>
            <pc:sldMk cId="0" sldId="300"/>
            <ac:spMk id="11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3.385" v="731" actId="113"/>
          <ac:spMkLst>
            <pc:docMk/>
            <pc:sldMk cId="0" sldId="300"/>
            <ac:spMk id="113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3.385" v="731" actId="113"/>
          <ac:spMkLst>
            <pc:docMk/>
            <pc:sldMk cId="0" sldId="300"/>
            <ac:spMk id="114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3.385" v="731" actId="113"/>
          <ac:spMkLst>
            <pc:docMk/>
            <pc:sldMk cId="0" sldId="300"/>
            <ac:spMk id="115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3.385" v="731" actId="113"/>
          <ac:spMkLst>
            <pc:docMk/>
            <pc:sldMk cId="0" sldId="300"/>
            <ac:spMk id="11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3.385" v="731" actId="113"/>
          <ac:spMkLst>
            <pc:docMk/>
            <pc:sldMk cId="0" sldId="300"/>
            <ac:spMk id="11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6.166" v="733" actId="113"/>
          <ac:spMkLst>
            <pc:docMk/>
            <pc:sldMk cId="0" sldId="300"/>
            <ac:spMk id="13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6.166" v="733" actId="113"/>
          <ac:spMkLst>
            <pc:docMk/>
            <pc:sldMk cId="0" sldId="300"/>
            <ac:spMk id="13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6.166" v="733" actId="113"/>
          <ac:spMkLst>
            <pc:docMk/>
            <pc:sldMk cId="0" sldId="300"/>
            <ac:spMk id="133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6.166" v="733" actId="113"/>
          <ac:spMkLst>
            <pc:docMk/>
            <pc:sldMk cId="0" sldId="300"/>
            <ac:spMk id="134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6.166" v="733" actId="113"/>
          <ac:spMkLst>
            <pc:docMk/>
            <pc:sldMk cId="0" sldId="300"/>
            <ac:spMk id="135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6.166" v="733" actId="113"/>
          <ac:spMkLst>
            <pc:docMk/>
            <pc:sldMk cId="0" sldId="300"/>
            <ac:spMk id="13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6.166" v="733" actId="113"/>
          <ac:spMkLst>
            <pc:docMk/>
            <pc:sldMk cId="0" sldId="300"/>
            <ac:spMk id="13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6.166" v="733" actId="113"/>
          <ac:spMkLst>
            <pc:docMk/>
            <pc:sldMk cId="0" sldId="300"/>
            <ac:spMk id="13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6.166" v="733" actId="113"/>
          <ac:spMkLst>
            <pc:docMk/>
            <pc:sldMk cId="0" sldId="300"/>
            <ac:spMk id="13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4:26.166" v="733" actId="113"/>
          <ac:spMkLst>
            <pc:docMk/>
            <pc:sldMk cId="0" sldId="300"/>
            <ac:spMk id="140" creationId="{00000000-0000-0000-0000-000000000000}"/>
          </ac:spMkLst>
        </pc:spChg>
      </pc:sldChg>
      <pc:sldChg chg="addSp delSp modSp add del mod modTransition modNotesTx">
        <pc:chgData name="Arthur Liu" userId="57266d67-1d41-4103-859a-8797e8098ce0" providerId="ADAL" clId="{E900D44F-5D69-5640-9385-4F41FC6AEA46}" dt="2022-07-22T07:32:08.476" v="4222" actId="20577"/>
        <pc:sldMkLst>
          <pc:docMk/>
          <pc:sldMk cId="0" sldId="302"/>
        </pc:sldMkLst>
        <pc:spChg chg="mod">
          <ac:chgData name="Arthur Liu" userId="57266d67-1d41-4103-859a-8797e8098ce0" providerId="ADAL" clId="{E900D44F-5D69-5640-9385-4F41FC6AEA46}" dt="2022-07-21T21:44:41.930" v="740" actId="27636"/>
          <ac:spMkLst>
            <pc:docMk/>
            <pc:sldMk cId="0" sldId="302"/>
            <ac:spMk id="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302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302"/>
            <ac:spMk id="6" creationId="{4853F5FA-FC4E-B841-8A47-5A2B9515AADD}"/>
          </ac:spMkLst>
        </pc:spChg>
      </pc:sldChg>
      <pc:sldChg chg="addSp delSp modSp add del mod modTransition">
        <pc:chgData name="Arthur Liu" userId="57266d67-1d41-4103-859a-8797e8098ce0" providerId="ADAL" clId="{E900D44F-5D69-5640-9385-4F41FC6AEA46}" dt="2022-07-22T06:42:13.937" v="3946" actId="14100"/>
        <pc:sldMkLst>
          <pc:docMk/>
          <pc:sldMk cId="0" sldId="303"/>
        </pc:sldMkLst>
        <pc:spChg chg="mod">
          <ac:chgData name="Arthur Liu" userId="57266d67-1d41-4103-859a-8797e8098ce0" providerId="ADAL" clId="{E900D44F-5D69-5640-9385-4F41FC6AEA46}" dt="2022-07-22T06:42:13.937" v="3946" actId="14100"/>
          <ac:spMkLst>
            <pc:docMk/>
            <pc:sldMk cId="0" sldId="303"/>
            <ac:spMk id="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303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303"/>
            <ac:spMk id="6" creationId="{5BA907DD-57E5-B140-88EB-A89247D09F6B}"/>
          </ac:spMkLst>
        </pc:spChg>
      </pc:sldChg>
      <pc:sldChg chg="addSp delSp modSp add del mod modTransition">
        <pc:chgData name="Arthur Liu" userId="57266d67-1d41-4103-859a-8797e8098ce0" providerId="ADAL" clId="{E900D44F-5D69-5640-9385-4F41FC6AEA46}" dt="2022-07-22T06:29:56.405" v="3676"/>
        <pc:sldMkLst>
          <pc:docMk/>
          <pc:sldMk cId="0" sldId="304"/>
        </pc:sldMkLst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304"/>
            <ac:spMk id="3" creationId="{AA9BC18A-3310-A842-8BCB-912A4C93D295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304"/>
            <ac:spMk id="5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45:44.931" v="758" actId="113"/>
          <ac:spMkLst>
            <pc:docMk/>
            <pc:sldMk cId="0" sldId="304"/>
            <ac:spMk id="8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E900D44F-5D69-5640-9385-4F41FC6AEA46}" dt="2022-07-22T06:31:32.373" v="3689" actId="1076"/>
        <pc:sldMkLst>
          <pc:docMk/>
          <pc:sldMk cId="0" sldId="305"/>
        </pc:sldMkLst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305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305"/>
            <ac:spMk id="6" creationId="{64880A36-7C0F-804D-BB60-1AD6C70A5AAB}"/>
          </ac:spMkLst>
        </pc:spChg>
        <pc:spChg chg="mod">
          <ac:chgData name="Arthur Liu" userId="57266d67-1d41-4103-859a-8797e8098ce0" providerId="ADAL" clId="{E900D44F-5D69-5640-9385-4F41FC6AEA46}" dt="2022-07-21T21:36:13.963" v="656" actId="207"/>
          <ac:spMkLst>
            <pc:docMk/>
            <pc:sldMk cId="0" sldId="305"/>
            <ac:spMk id="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13.963" v="656" actId="207"/>
          <ac:spMkLst>
            <pc:docMk/>
            <pc:sldMk cId="0" sldId="305"/>
            <ac:spMk id="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13.963" v="656" actId="207"/>
          <ac:spMkLst>
            <pc:docMk/>
            <pc:sldMk cId="0" sldId="305"/>
            <ac:spMk id="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13.963" v="656" actId="207"/>
          <ac:spMkLst>
            <pc:docMk/>
            <pc:sldMk cId="0" sldId="305"/>
            <ac:spMk id="1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13.963" v="656" actId="207"/>
          <ac:spMkLst>
            <pc:docMk/>
            <pc:sldMk cId="0" sldId="305"/>
            <ac:spMk id="1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13.963" v="656" actId="207"/>
          <ac:spMkLst>
            <pc:docMk/>
            <pc:sldMk cId="0" sldId="305"/>
            <ac:spMk id="1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13.963" v="656" actId="207"/>
          <ac:spMkLst>
            <pc:docMk/>
            <pc:sldMk cId="0" sldId="305"/>
            <ac:spMk id="13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13.963" v="656" actId="207"/>
          <ac:spMkLst>
            <pc:docMk/>
            <pc:sldMk cId="0" sldId="305"/>
            <ac:spMk id="14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13.963" v="656" actId="207"/>
          <ac:spMkLst>
            <pc:docMk/>
            <pc:sldMk cId="0" sldId="305"/>
            <ac:spMk id="1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13.963" v="656" actId="207"/>
          <ac:spMkLst>
            <pc:docMk/>
            <pc:sldMk cId="0" sldId="305"/>
            <ac:spMk id="1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13.963" v="656" actId="207"/>
          <ac:spMkLst>
            <pc:docMk/>
            <pc:sldMk cId="0" sldId="305"/>
            <ac:spMk id="1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13.963" v="656" actId="207"/>
          <ac:spMkLst>
            <pc:docMk/>
            <pc:sldMk cId="0" sldId="305"/>
            <ac:spMk id="1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13.963" v="656" actId="207"/>
          <ac:spMkLst>
            <pc:docMk/>
            <pc:sldMk cId="0" sldId="305"/>
            <ac:spMk id="2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13.963" v="656" actId="207"/>
          <ac:spMkLst>
            <pc:docMk/>
            <pc:sldMk cId="0" sldId="305"/>
            <ac:spMk id="2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13.963" v="656" actId="207"/>
          <ac:spMkLst>
            <pc:docMk/>
            <pc:sldMk cId="0" sldId="305"/>
            <ac:spMk id="2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13.963" v="656" actId="207"/>
          <ac:spMkLst>
            <pc:docMk/>
            <pc:sldMk cId="0" sldId="305"/>
            <ac:spMk id="23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18.202" v="657" actId="207"/>
          <ac:spMkLst>
            <pc:docMk/>
            <pc:sldMk cId="0" sldId="305"/>
            <ac:spMk id="4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18.202" v="657" actId="207"/>
          <ac:spMkLst>
            <pc:docMk/>
            <pc:sldMk cId="0" sldId="305"/>
            <ac:spMk id="4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18.202" v="657" actId="207"/>
          <ac:spMkLst>
            <pc:docMk/>
            <pc:sldMk cId="0" sldId="305"/>
            <ac:spMk id="4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18.202" v="657" actId="207"/>
          <ac:spMkLst>
            <pc:docMk/>
            <pc:sldMk cId="0" sldId="305"/>
            <ac:spMk id="4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18.202" v="657" actId="207"/>
          <ac:spMkLst>
            <pc:docMk/>
            <pc:sldMk cId="0" sldId="305"/>
            <ac:spMk id="5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18.202" v="657" actId="207"/>
          <ac:spMkLst>
            <pc:docMk/>
            <pc:sldMk cId="0" sldId="305"/>
            <ac:spMk id="5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18.202" v="657" actId="207"/>
          <ac:spMkLst>
            <pc:docMk/>
            <pc:sldMk cId="0" sldId="305"/>
            <ac:spMk id="5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6:18.202" v="657" actId="207"/>
          <ac:spMkLst>
            <pc:docMk/>
            <pc:sldMk cId="0" sldId="305"/>
            <ac:spMk id="53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31:25.207" v="3687"/>
          <ac:spMkLst>
            <pc:docMk/>
            <pc:sldMk cId="0" sldId="305"/>
            <ac:spMk id="54" creationId="{FA2696C8-57EE-D64C-A152-94D0ACEF4F0C}"/>
          </ac:spMkLst>
        </pc:spChg>
        <pc:spChg chg="add mod">
          <ac:chgData name="Arthur Liu" userId="57266d67-1d41-4103-859a-8797e8098ce0" providerId="ADAL" clId="{E900D44F-5D69-5640-9385-4F41FC6AEA46}" dt="2022-07-22T06:31:25.207" v="3687"/>
          <ac:spMkLst>
            <pc:docMk/>
            <pc:sldMk cId="0" sldId="305"/>
            <ac:spMk id="55" creationId="{111BDE61-D15E-DE42-AB70-3266F005AA15}"/>
          </ac:spMkLst>
        </pc:spChg>
        <pc:spChg chg="add mod">
          <ac:chgData name="Arthur Liu" userId="57266d67-1d41-4103-859a-8797e8098ce0" providerId="ADAL" clId="{E900D44F-5D69-5640-9385-4F41FC6AEA46}" dt="2022-07-22T06:31:25.207" v="3687"/>
          <ac:spMkLst>
            <pc:docMk/>
            <pc:sldMk cId="0" sldId="305"/>
            <ac:spMk id="56" creationId="{1A109F65-73E1-E74C-8C3B-14BB4C0FA40F}"/>
          </ac:spMkLst>
        </pc:spChg>
        <pc:spChg chg="add mod">
          <ac:chgData name="Arthur Liu" userId="57266d67-1d41-4103-859a-8797e8098ce0" providerId="ADAL" clId="{E900D44F-5D69-5640-9385-4F41FC6AEA46}" dt="2022-07-22T06:31:32.373" v="3689" actId="1076"/>
          <ac:spMkLst>
            <pc:docMk/>
            <pc:sldMk cId="0" sldId="305"/>
            <ac:spMk id="57" creationId="{A29D2BB6-842F-5247-BED1-F0488EAAAF3B}"/>
          </ac:spMkLst>
        </pc:spChg>
      </pc:sldChg>
      <pc:sldChg chg="addSp delSp modSp add del mod modTransition">
        <pc:chgData name="Arthur Liu" userId="57266d67-1d41-4103-859a-8797e8098ce0" providerId="ADAL" clId="{E900D44F-5D69-5640-9385-4F41FC6AEA46}" dt="2022-07-22T06:29:56.405" v="3676"/>
        <pc:sldMkLst>
          <pc:docMk/>
          <pc:sldMk cId="0" sldId="316"/>
        </pc:sldMkLst>
        <pc:spChg chg="mod">
          <ac:chgData name="Arthur Liu" userId="57266d67-1d41-4103-859a-8797e8098ce0" providerId="ADAL" clId="{E900D44F-5D69-5640-9385-4F41FC6AEA46}" dt="2022-07-21T21:36:42.095" v="660" actId="120"/>
          <ac:spMkLst>
            <pc:docMk/>
            <pc:sldMk cId="0" sldId="316"/>
            <ac:spMk id="2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316"/>
            <ac:spMk id="3" creationId="{03D1878E-175F-7F45-BF69-1B249CCC7217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316"/>
            <ac:spMk id="41" creationId="{00000000-0000-0000-0000-000000000000}"/>
          </ac:spMkLst>
        </pc:spChg>
      </pc:sldChg>
      <pc:sldChg chg="addSp delSp modSp add del mod modTransition modNotesTx">
        <pc:chgData name="Arthur Liu" userId="57266d67-1d41-4103-859a-8797e8098ce0" providerId="ADAL" clId="{E900D44F-5D69-5640-9385-4F41FC6AEA46}" dt="2022-07-22T07:13:47.586" v="4088" actId="20577"/>
        <pc:sldMkLst>
          <pc:docMk/>
          <pc:sldMk cId="0" sldId="317"/>
        </pc:sldMkLst>
        <pc:spChg chg="mod">
          <ac:chgData name="Arthur Liu" userId="57266d67-1d41-4103-859a-8797e8098ce0" providerId="ADAL" clId="{E900D44F-5D69-5640-9385-4F41FC6AEA46}" dt="2022-07-21T21:36:38.713" v="659" actId="120"/>
          <ac:spMkLst>
            <pc:docMk/>
            <pc:sldMk cId="0" sldId="317"/>
            <ac:spMk id="2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317"/>
            <ac:spMk id="3" creationId="{5748C334-0316-E34C-9327-470B0AF7DE37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317"/>
            <ac:spMk id="69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E900D44F-5D69-5640-9385-4F41FC6AEA46}" dt="2022-07-22T06:31:44.668" v="3690" actId="2696"/>
        <pc:sldMkLst>
          <pc:docMk/>
          <pc:sldMk cId="0" sldId="318"/>
        </pc:sldMkLst>
        <pc:spChg chg="mod">
          <ac:chgData name="Arthur Liu" userId="57266d67-1d41-4103-859a-8797e8098ce0" providerId="ADAL" clId="{E900D44F-5D69-5640-9385-4F41FC6AEA46}" dt="2022-07-22T06:30:18.511" v="3678" actId="14100"/>
          <ac:spMkLst>
            <pc:docMk/>
            <pc:sldMk cId="0" sldId="318"/>
            <ac:spMk id="2" creationId="{00000000-0000-0000-0000-000000000000}"/>
          </ac:spMkLst>
        </pc:spChg>
        <pc:spChg chg="add del mod">
          <ac:chgData name="Arthur Liu" userId="57266d67-1d41-4103-859a-8797e8098ce0" providerId="ADAL" clId="{E900D44F-5D69-5640-9385-4F41FC6AEA46}" dt="2022-07-22T06:29:53.135" v="3675"/>
          <ac:spMkLst>
            <pc:docMk/>
            <pc:sldMk cId="0" sldId="318"/>
            <ac:spMk id="3" creationId="{663E4B89-EB0B-9A40-B7DD-6F5BCD496035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318"/>
            <ac:spMk id="4" creationId="{7ABDEA0B-125D-F14C-AA72-20ACFE681C7B}"/>
          </ac:spMkLst>
        </pc:spChg>
        <pc:spChg chg="del mod">
          <ac:chgData name="Arthur Liu" userId="57266d67-1d41-4103-859a-8797e8098ce0" providerId="ADAL" clId="{E900D44F-5D69-5640-9385-4F41FC6AEA46}" dt="2022-07-21T21:37:01.662" v="662" actId="478"/>
          <ac:spMkLst>
            <pc:docMk/>
            <pc:sldMk cId="0" sldId="318"/>
            <ac:spMk id="69" creationId="{00000000-0000-0000-0000-000000000000}"/>
          </ac:spMkLst>
        </pc:spChg>
      </pc:sldChg>
      <pc:sldChg chg="addSp delSp modSp add del mod">
        <pc:chgData name="Arthur Liu" userId="57266d67-1d41-4103-859a-8797e8098ce0" providerId="ADAL" clId="{E900D44F-5D69-5640-9385-4F41FC6AEA46}" dt="2022-07-22T06:29:56.405" v="3676"/>
        <pc:sldMkLst>
          <pc:docMk/>
          <pc:sldMk cId="0" sldId="319"/>
        </pc:sldMkLst>
        <pc:spChg chg="mod">
          <ac:chgData name="Arthur Liu" userId="57266d67-1d41-4103-859a-8797e8098ce0" providerId="ADAL" clId="{E900D44F-5D69-5640-9385-4F41FC6AEA46}" dt="2022-07-21T21:37:10.031" v="664" actId="14100"/>
          <ac:spMkLst>
            <pc:docMk/>
            <pc:sldMk cId="0" sldId="319"/>
            <ac:spMk id="2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319"/>
            <ac:spMk id="3" creationId="{9D37F059-2099-A745-B0B4-A9F73CBFE2FA}"/>
          </ac:spMkLst>
        </pc:spChg>
        <pc:spChg chg="mod">
          <ac:chgData name="Arthur Liu" userId="57266d67-1d41-4103-859a-8797e8098ce0" providerId="ADAL" clId="{E900D44F-5D69-5640-9385-4F41FC6AEA46}" dt="2022-07-21T21:34:36.848" v="642"/>
          <ac:spMkLst>
            <pc:docMk/>
            <pc:sldMk cId="0" sldId="319"/>
            <ac:spMk id="4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38.639" v="665" actId="207"/>
          <ac:spMkLst>
            <pc:docMk/>
            <pc:sldMk cId="0" sldId="319"/>
            <ac:spMk id="5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38.639" v="665" actId="207"/>
          <ac:spMkLst>
            <pc:docMk/>
            <pc:sldMk cId="0" sldId="319"/>
            <ac:spMk id="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38.639" v="665" actId="207"/>
          <ac:spMkLst>
            <pc:docMk/>
            <pc:sldMk cId="0" sldId="319"/>
            <ac:spMk id="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38.639" v="665" actId="207"/>
          <ac:spMkLst>
            <pc:docMk/>
            <pc:sldMk cId="0" sldId="319"/>
            <ac:spMk id="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38.639" v="665" actId="207"/>
          <ac:spMkLst>
            <pc:docMk/>
            <pc:sldMk cId="0" sldId="319"/>
            <ac:spMk id="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38.639" v="665" actId="207"/>
          <ac:spMkLst>
            <pc:docMk/>
            <pc:sldMk cId="0" sldId="319"/>
            <ac:spMk id="1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38.639" v="665" actId="207"/>
          <ac:spMkLst>
            <pc:docMk/>
            <pc:sldMk cId="0" sldId="319"/>
            <ac:spMk id="1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38.639" v="665" actId="207"/>
          <ac:spMkLst>
            <pc:docMk/>
            <pc:sldMk cId="0" sldId="319"/>
            <ac:spMk id="12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319"/>
            <ac:spMk id="28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E900D44F-5D69-5640-9385-4F41FC6AEA46}" dt="2022-07-22T06:32:31.347" v="3714" actId="14100"/>
        <pc:sldMkLst>
          <pc:docMk/>
          <pc:sldMk cId="0" sldId="320"/>
        </pc:sldMkLst>
        <pc:spChg chg="mod">
          <ac:chgData name="Arthur Liu" userId="57266d67-1d41-4103-859a-8797e8098ce0" providerId="ADAL" clId="{E900D44F-5D69-5640-9385-4F41FC6AEA46}" dt="2022-07-22T06:32:08.897" v="3691" actId="14100"/>
          <ac:spMkLst>
            <pc:docMk/>
            <pc:sldMk cId="0" sldId="320"/>
            <ac:spMk id="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2T06:32:31.347" v="3714" actId="14100"/>
          <ac:spMkLst>
            <pc:docMk/>
            <pc:sldMk cId="0" sldId="320"/>
            <ac:spMk id="3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320"/>
            <ac:spMk id="5" creationId="{C93EE2C8-94B4-B843-8A6D-9DFB1CD4D4CD}"/>
          </ac:spMkLst>
        </pc:spChg>
        <pc:spChg chg="mod">
          <ac:chgData name="Arthur Liu" userId="57266d67-1d41-4103-859a-8797e8098ce0" providerId="ADAL" clId="{E900D44F-5D69-5640-9385-4F41FC6AEA46}" dt="2022-07-21T21:37:43.313" v="666" actId="207"/>
          <ac:spMkLst>
            <pc:docMk/>
            <pc:sldMk cId="0" sldId="320"/>
            <ac:spMk id="1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46.082" v="667" actId="207"/>
          <ac:spMkLst>
            <pc:docMk/>
            <pc:sldMk cId="0" sldId="320"/>
            <ac:spMk id="22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320"/>
            <ac:spMk id="35" creationId="{00000000-0000-0000-0000-000000000000}"/>
          </ac:spMkLst>
        </pc:spChg>
      </pc:sldChg>
      <pc:sldChg chg="addSp delSp modSp add del mod modTransition modAnim">
        <pc:chgData name="Arthur Liu" userId="57266d67-1d41-4103-859a-8797e8098ce0" providerId="ADAL" clId="{E900D44F-5D69-5640-9385-4F41FC6AEA46}" dt="2022-07-22T06:33:01.521" v="3726" actId="14100"/>
        <pc:sldMkLst>
          <pc:docMk/>
          <pc:sldMk cId="0" sldId="321"/>
        </pc:sldMkLst>
        <pc:spChg chg="mod">
          <ac:chgData name="Arthur Liu" userId="57266d67-1d41-4103-859a-8797e8098ce0" providerId="ADAL" clId="{E900D44F-5D69-5640-9385-4F41FC6AEA46}" dt="2022-07-22T06:33:01.521" v="3726" actId="14100"/>
          <ac:spMkLst>
            <pc:docMk/>
            <pc:sldMk cId="0" sldId="321"/>
            <ac:spMk id="3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321"/>
            <ac:spMk id="4" creationId="{9875B858-23DA-3B4A-89B5-79F0F86B16C4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1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1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1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13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14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15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1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1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1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1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2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2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2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8.106" v="669" actId="207"/>
          <ac:spMkLst>
            <pc:docMk/>
            <pc:sldMk cId="0" sldId="321"/>
            <ac:spMk id="4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8.106" v="669" actId="207"/>
          <ac:spMkLst>
            <pc:docMk/>
            <pc:sldMk cId="0" sldId="321"/>
            <ac:spMk id="4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8.106" v="669" actId="207"/>
          <ac:spMkLst>
            <pc:docMk/>
            <pc:sldMk cId="0" sldId="321"/>
            <ac:spMk id="4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8.106" v="669" actId="207"/>
          <ac:spMkLst>
            <pc:docMk/>
            <pc:sldMk cId="0" sldId="321"/>
            <ac:spMk id="5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8:01.836" v="670" actId="207"/>
          <ac:spMkLst>
            <pc:docMk/>
            <pc:sldMk cId="0" sldId="321"/>
            <ac:spMk id="65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6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7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7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7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73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74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75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7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7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7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7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8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8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8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83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4.139" v="668" actId="207"/>
          <ac:spMkLst>
            <pc:docMk/>
            <pc:sldMk cId="0" sldId="321"/>
            <ac:spMk id="84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8.106" v="669" actId="207"/>
          <ac:spMkLst>
            <pc:docMk/>
            <pc:sldMk cId="0" sldId="321"/>
            <ac:spMk id="10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8.106" v="669" actId="207"/>
          <ac:spMkLst>
            <pc:docMk/>
            <pc:sldMk cId="0" sldId="321"/>
            <ac:spMk id="11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8.106" v="669" actId="207"/>
          <ac:spMkLst>
            <pc:docMk/>
            <pc:sldMk cId="0" sldId="321"/>
            <ac:spMk id="11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7:58.106" v="669" actId="207"/>
          <ac:spMkLst>
            <pc:docMk/>
            <pc:sldMk cId="0" sldId="321"/>
            <ac:spMk id="11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8:01.836" v="670" actId="207"/>
          <ac:spMkLst>
            <pc:docMk/>
            <pc:sldMk cId="0" sldId="321"/>
            <ac:spMk id="12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8:06.588" v="671" actId="207"/>
          <ac:spMkLst>
            <pc:docMk/>
            <pc:sldMk cId="0" sldId="321"/>
            <ac:spMk id="13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321"/>
            <ac:spMk id="137" creationId="{00000000-0000-0000-0000-000000000000}"/>
          </ac:spMkLst>
        </pc:spChg>
      </pc:sldChg>
      <pc:sldChg chg="addSp delSp modSp add del mod modTransition">
        <pc:chgData name="Arthur Liu" userId="57266d67-1d41-4103-859a-8797e8098ce0" providerId="ADAL" clId="{E900D44F-5D69-5640-9385-4F41FC6AEA46}" dt="2022-07-22T06:29:56.405" v="3676"/>
        <pc:sldMkLst>
          <pc:docMk/>
          <pc:sldMk cId="0" sldId="322"/>
        </pc:sldMkLst>
        <pc:spChg chg="mod">
          <ac:chgData name="Arthur Liu" userId="57266d67-1d41-4103-859a-8797e8098ce0" providerId="ADAL" clId="{E900D44F-5D69-5640-9385-4F41FC6AEA46}" dt="2022-07-21T21:38:39.260" v="683" actId="20577"/>
          <ac:spMkLst>
            <pc:docMk/>
            <pc:sldMk cId="0" sldId="322"/>
            <ac:spMk id="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322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322"/>
            <ac:spMk id="6" creationId="{45A888DC-E5A8-9E47-AD3F-A885FC1DED6C}"/>
          </ac:spMkLst>
        </pc:spChg>
      </pc:sldChg>
      <pc:sldChg chg="add del">
        <pc:chgData name="Arthur Liu" userId="57266d67-1d41-4103-859a-8797e8098ce0" providerId="ADAL" clId="{E900D44F-5D69-5640-9385-4F41FC6AEA46}" dt="2022-07-21T21:41:19.461" v="707" actId="2696"/>
        <pc:sldMkLst>
          <pc:docMk/>
          <pc:sldMk cId="0" sldId="323"/>
        </pc:sldMkLst>
      </pc:sldChg>
      <pc:sldChg chg="addSp delSp modSp add del modAnim modNotesTx">
        <pc:chgData name="Arthur Liu" userId="57266d67-1d41-4103-859a-8797e8098ce0" providerId="ADAL" clId="{E900D44F-5D69-5640-9385-4F41FC6AEA46}" dt="2022-07-22T06:36:27.243" v="3835"/>
        <pc:sldMkLst>
          <pc:docMk/>
          <pc:sldMk cId="0" sldId="324"/>
        </pc:sldMkLst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324"/>
            <ac:spMk id="3" creationId="{EE628998-E01A-7D48-B8EB-83D10CF74557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324"/>
            <ac:spMk id="55" creationId="{00000000-0000-0000-0000-000000000000}"/>
          </ac:spMkLst>
        </pc:spChg>
      </pc:sldChg>
      <pc:sldChg chg="addSp delSp modSp add del modTransition modAnim modNotesTx">
        <pc:chgData name="Arthur Liu" userId="57266d67-1d41-4103-859a-8797e8098ce0" providerId="ADAL" clId="{E900D44F-5D69-5640-9385-4F41FC6AEA46}" dt="2022-07-22T07:47:03.019" v="4311" actId="20577"/>
        <pc:sldMkLst>
          <pc:docMk/>
          <pc:sldMk cId="0" sldId="325"/>
        </pc:sldMkLst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325"/>
            <ac:spMk id="4" creationId="{E772F61E-871A-254F-ADF9-2E859FA9DC3B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325"/>
            <ac:spMk id="7" creationId="{00000000-0000-0000-0000-000000000000}"/>
          </ac:spMkLst>
        </pc:spChg>
      </pc:sldChg>
      <pc:sldChg chg="addSp delSp modSp add del mod">
        <pc:chgData name="Arthur Liu" userId="57266d67-1d41-4103-859a-8797e8098ce0" providerId="ADAL" clId="{E900D44F-5D69-5640-9385-4F41FC6AEA46}" dt="2022-07-22T06:37:13.674" v="3846" actId="6549"/>
        <pc:sldMkLst>
          <pc:docMk/>
          <pc:sldMk cId="0" sldId="326"/>
        </pc:sldMkLst>
        <pc:spChg chg="mod">
          <ac:chgData name="Arthur Liu" userId="57266d67-1d41-4103-859a-8797e8098ce0" providerId="ADAL" clId="{E900D44F-5D69-5640-9385-4F41FC6AEA46}" dt="2022-07-22T06:37:13.674" v="3846" actId="6549"/>
          <ac:spMkLst>
            <pc:docMk/>
            <pc:sldMk cId="0" sldId="326"/>
            <ac:spMk id="2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326"/>
            <ac:spMk id="3" creationId="{DB4FEEDC-7874-9A4C-96C8-71CCB430F8F4}"/>
          </ac:spMkLst>
        </pc:spChg>
        <pc:spChg chg="mod">
          <ac:chgData name="Arthur Liu" userId="57266d67-1d41-4103-859a-8797e8098ce0" providerId="ADAL" clId="{E900D44F-5D69-5640-9385-4F41FC6AEA46}" dt="2022-07-21T21:42:48.323" v="713" actId="14100"/>
          <ac:spMkLst>
            <pc:docMk/>
            <pc:sldMk cId="0" sldId="326"/>
            <ac:spMk id="4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326"/>
            <ac:spMk id="6" creationId="{00000000-0000-0000-0000-000000000000}"/>
          </ac:spMkLst>
        </pc:spChg>
      </pc:sldChg>
      <pc:sldChg chg="addSp delSp modSp add del mod modTransition modShow">
        <pc:chgData name="Arthur Liu" userId="57266d67-1d41-4103-859a-8797e8098ce0" providerId="ADAL" clId="{E900D44F-5D69-5640-9385-4F41FC6AEA46}" dt="2022-07-22T06:41:36.189" v="3944" actId="2711"/>
        <pc:sldMkLst>
          <pc:docMk/>
          <pc:sldMk cId="0" sldId="327"/>
        </pc:sldMkLst>
        <pc:spChg chg="mod">
          <ac:chgData name="Arthur Liu" userId="57266d67-1d41-4103-859a-8797e8098ce0" providerId="ADAL" clId="{E900D44F-5D69-5640-9385-4F41FC6AEA46}" dt="2022-07-22T06:41:36.189" v="3944" actId="2711"/>
          <ac:spMkLst>
            <pc:docMk/>
            <pc:sldMk cId="0" sldId="327"/>
            <ac:spMk id="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327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327"/>
            <ac:spMk id="6" creationId="{A33BEA41-0EC9-BA4D-A5AD-3F94007C43FF}"/>
          </ac:spMkLst>
        </pc:spChg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32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33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34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35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36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37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38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40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41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43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1194596763" sldId="350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612359887" sldId="357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636382068" sldId="358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3183397028" sldId="360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602638691" sldId="361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4179609617" sldId="362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3904376956" sldId="363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64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262579270" sldId="367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3277746481" sldId="371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74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75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78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382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2876396564" sldId="384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754934518" sldId="393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2353180154" sldId="396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3777733929" sldId="397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675599482" sldId="398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3849107864" sldId="399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1056360993" sldId="400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4159890344" sldId="401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3785954318" sldId="402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3876431545" sldId="403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2053352090" sldId="404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1692335159" sldId="405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2187110689" sldId="406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1504048144" sldId="407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2315510966" sldId="409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3807608211" sldId="411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3074777158" sldId="412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22264137" sldId="413"/>
        </pc:sldMkLst>
      </pc:sldChg>
      <pc:sldChg chg="addSp delSp modSp add mod">
        <pc:chgData name="Arthur Liu" userId="57266d67-1d41-4103-859a-8797e8098ce0" providerId="ADAL" clId="{E900D44F-5D69-5640-9385-4F41FC6AEA46}" dt="2022-07-22T06:29:56.405" v="3676"/>
        <pc:sldMkLst>
          <pc:docMk/>
          <pc:sldMk cId="1441630496" sldId="517"/>
        </pc:sldMkLst>
        <pc:spChg chg="mod">
          <ac:chgData name="Arthur Liu" userId="57266d67-1d41-4103-859a-8797e8098ce0" providerId="ADAL" clId="{E900D44F-5D69-5640-9385-4F41FC6AEA46}" dt="2022-07-21T21:21:21.899" v="259" actId="14100"/>
          <ac:spMkLst>
            <pc:docMk/>
            <pc:sldMk cId="1441630496" sldId="517"/>
            <ac:spMk id="3" creationId="{710F52E7-EC51-FD4F-BF80-2A67A42D0049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1441630496" sldId="517"/>
            <ac:spMk id="5" creationId="{F1DEACB7-486C-C040-B7E8-A585A937B89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1441630496" sldId="517"/>
            <ac:spMk id="6" creationId="{DA42C4DF-43A6-6D4F-8E21-82675568DF82}"/>
          </ac:spMkLst>
        </pc:spChg>
        <pc:spChg chg="mod">
          <ac:chgData name="Arthur Liu" userId="57266d67-1d41-4103-859a-8797e8098ce0" providerId="ADAL" clId="{E900D44F-5D69-5640-9385-4F41FC6AEA46}" dt="2022-07-21T21:22:18.522" v="429" actId="20577"/>
          <ac:spMkLst>
            <pc:docMk/>
            <pc:sldMk cId="1441630496" sldId="517"/>
            <ac:spMk id="10" creationId="{419B8E3C-9771-4FC0-84A5-26AF5D74D4FA}"/>
          </ac:spMkLst>
        </pc:spChg>
        <pc:spChg chg="del">
          <ac:chgData name="Arthur Liu" userId="57266d67-1d41-4103-859a-8797e8098ce0" providerId="ADAL" clId="{E900D44F-5D69-5640-9385-4F41FC6AEA46}" dt="2022-07-21T21:21:24.477" v="260" actId="478"/>
          <ac:spMkLst>
            <pc:docMk/>
            <pc:sldMk cId="1441630496" sldId="517"/>
            <ac:spMk id="11" creationId="{DEED56C9-A318-4BA2-8BAC-E99F365D2627}"/>
          </ac:spMkLst>
        </pc:spChg>
        <pc:inkChg chg="del">
          <ac:chgData name="Arthur Liu" userId="57266d67-1d41-4103-859a-8797e8098ce0" providerId="ADAL" clId="{E900D44F-5D69-5640-9385-4F41FC6AEA46}" dt="2022-07-21T21:20:55.442" v="256" actId="478"/>
          <ac:inkMkLst>
            <pc:docMk/>
            <pc:sldMk cId="1441630496" sldId="517"/>
            <ac:inkMk id="2" creationId="{2A0ED414-17D2-408F-B07B-CC93328B28F2}"/>
          </ac:inkMkLst>
        </pc:inkChg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713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714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2721412568" sldId="715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716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3700194067" sldId="717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2326859063" sldId="718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3426021141" sldId="719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2415799493" sldId="720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650962506" sldId="721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4069272422" sldId="722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724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0" sldId="725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2919995868" sldId="726"/>
        </pc:sldMkLst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1006448460" sldId="727"/>
        </pc:sldMkLst>
      </pc:sldChg>
      <pc:sldChg chg="addSp delSp modSp mod">
        <pc:chgData name="Arthur Liu" userId="57266d67-1d41-4103-859a-8797e8098ce0" providerId="ADAL" clId="{E900D44F-5D69-5640-9385-4F41FC6AEA46}" dt="2022-07-22T06:43:08.603" v="3964" actId="20577"/>
        <pc:sldMkLst>
          <pc:docMk/>
          <pc:sldMk cId="3480487600" sldId="729"/>
        </pc:sldMkLst>
        <pc:spChg chg="mod">
          <ac:chgData name="Arthur Liu" userId="57266d67-1d41-4103-859a-8797e8098ce0" providerId="ADAL" clId="{E900D44F-5D69-5640-9385-4F41FC6AEA46}" dt="2022-07-22T06:43:08.603" v="3964" actId="20577"/>
          <ac:spMkLst>
            <pc:docMk/>
            <pc:sldMk cId="3480487600" sldId="729"/>
            <ac:spMk id="3" creationId="{2954AC97-6DFC-1448-804F-96FBFFBA72CB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3480487600" sldId="729"/>
            <ac:spMk id="5" creationId="{AA7C0C55-AAB1-7646-AF89-D29D641B551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3480487600" sldId="729"/>
            <ac:spMk id="6" creationId="{280E9D7F-414E-4D46-B7FD-CF9CDCF04CE6}"/>
          </ac:spMkLst>
        </pc:spChg>
      </pc:sldChg>
      <pc:sldChg chg="del">
        <pc:chgData name="Arthur Liu" userId="57266d67-1d41-4103-859a-8797e8098ce0" providerId="ADAL" clId="{E900D44F-5D69-5640-9385-4F41FC6AEA46}" dt="2022-07-21T21:11:06.660" v="62" actId="2696"/>
        <pc:sldMkLst>
          <pc:docMk/>
          <pc:sldMk cId="3660189907" sldId="730"/>
        </pc:sldMkLst>
      </pc:sldChg>
      <pc:sldChg chg="del">
        <pc:chgData name="Arthur Liu" userId="57266d67-1d41-4103-859a-8797e8098ce0" providerId="ADAL" clId="{E900D44F-5D69-5640-9385-4F41FC6AEA46}" dt="2022-07-21T21:26:17.227" v="563" actId="2696"/>
        <pc:sldMkLst>
          <pc:docMk/>
          <pc:sldMk cId="3558524031" sldId="731"/>
        </pc:sldMkLst>
      </pc:sldChg>
      <pc:sldChg chg="addSp modSp add del mod">
        <pc:chgData name="Arthur Liu" userId="57266d67-1d41-4103-859a-8797e8098ce0" providerId="ADAL" clId="{E900D44F-5D69-5640-9385-4F41FC6AEA46}" dt="2022-07-22T06:26:05.833" v="3608" actId="2696"/>
        <pc:sldMkLst>
          <pc:docMk/>
          <pc:sldMk cId="2581219977" sldId="732"/>
        </pc:sldMkLst>
        <pc:spChg chg="mod">
          <ac:chgData name="Arthur Liu" userId="57266d67-1d41-4103-859a-8797e8098ce0" providerId="ADAL" clId="{E900D44F-5D69-5640-9385-4F41FC6AEA46}" dt="2022-07-21T21:18:22.131" v="142" actId="20577"/>
          <ac:spMkLst>
            <pc:docMk/>
            <pc:sldMk cId="2581219977" sldId="732"/>
            <ac:spMk id="2" creationId="{47CE4AE1-D48A-43D9-B82C-C461612AAC9F}"/>
          </ac:spMkLst>
        </pc:spChg>
        <pc:spChg chg="mod">
          <ac:chgData name="Arthur Liu" userId="57266d67-1d41-4103-859a-8797e8098ce0" providerId="ADAL" clId="{E900D44F-5D69-5640-9385-4F41FC6AEA46}" dt="2022-07-21T21:19:52.835" v="202" actId="20577"/>
          <ac:spMkLst>
            <pc:docMk/>
            <pc:sldMk cId="2581219977" sldId="732"/>
            <ac:spMk id="3" creationId="{98FD2820-75EF-4424-869E-15A3E221FFC8}"/>
          </ac:spMkLst>
        </pc:spChg>
        <pc:spChg chg="add mod">
          <ac:chgData name="Arthur Liu" userId="57266d67-1d41-4103-859a-8797e8098ce0" providerId="ADAL" clId="{E900D44F-5D69-5640-9385-4F41FC6AEA46}" dt="2022-07-22T06:17:25.040" v="3166"/>
          <ac:spMkLst>
            <pc:docMk/>
            <pc:sldMk cId="2581219977" sldId="732"/>
            <ac:spMk id="4" creationId="{42F39530-8194-BC4B-97B2-AB191AF2DDA0}"/>
          </ac:spMkLst>
        </pc:spChg>
        <pc:spChg chg="add mod">
          <ac:chgData name="Arthur Liu" userId="57266d67-1d41-4103-859a-8797e8098ce0" providerId="ADAL" clId="{E900D44F-5D69-5640-9385-4F41FC6AEA46}" dt="2022-07-22T06:17:25.040" v="3166"/>
          <ac:spMkLst>
            <pc:docMk/>
            <pc:sldMk cId="2581219977" sldId="732"/>
            <ac:spMk id="5" creationId="{5E1C5984-447B-7B49-81E0-8CF1A3D361C4}"/>
          </ac:spMkLst>
        </pc:spChg>
      </pc:sldChg>
      <pc:sldChg chg="addSp modSp add del modNotesTx">
        <pc:chgData name="Arthur Liu" userId="57266d67-1d41-4103-859a-8797e8098ce0" providerId="ADAL" clId="{E900D44F-5D69-5640-9385-4F41FC6AEA46}" dt="2022-07-22T06:28:04.328" v="3616" actId="2696"/>
        <pc:sldMkLst>
          <pc:docMk/>
          <pc:sldMk cId="3527777789" sldId="733"/>
        </pc:sldMkLst>
        <pc:spChg chg="add mod">
          <ac:chgData name="Arthur Liu" userId="57266d67-1d41-4103-859a-8797e8098ce0" providerId="ADAL" clId="{E900D44F-5D69-5640-9385-4F41FC6AEA46}" dt="2022-07-22T06:17:25.040" v="3166"/>
          <ac:spMkLst>
            <pc:docMk/>
            <pc:sldMk cId="3527777789" sldId="733"/>
            <ac:spMk id="4" creationId="{F5493983-1E38-634B-BE0A-10E462C69D9D}"/>
          </ac:spMkLst>
        </pc:spChg>
        <pc:spChg chg="add mod">
          <ac:chgData name="Arthur Liu" userId="57266d67-1d41-4103-859a-8797e8098ce0" providerId="ADAL" clId="{E900D44F-5D69-5640-9385-4F41FC6AEA46}" dt="2022-07-22T06:17:25.040" v="3166"/>
          <ac:spMkLst>
            <pc:docMk/>
            <pc:sldMk cId="3527777789" sldId="733"/>
            <ac:spMk id="5" creationId="{44FDC147-E1F3-D24B-94DB-56D7806AE4C6}"/>
          </ac:spMkLst>
        </pc:spChg>
      </pc:sldChg>
      <pc:sldChg chg="addSp delSp modSp add del mod modTransition">
        <pc:chgData name="Arthur Liu" userId="57266d67-1d41-4103-859a-8797e8098ce0" providerId="ADAL" clId="{E900D44F-5D69-5640-9385-4F41FC6AEA46}" dt="2022-07-22T06:31:16.493" v="3680"/>
        <pc:sldMkLst>
          <pc:docMk/>
          <pc:sldMk cId="0" sldId="734"/>
        </pc:sldMkLst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734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734"/>
            <ac:spMk id="6" creationId="{918EE316-56A0-DD48-A66F-9FB446836DA1}"/>
          </ac:spMkLst>
        </pc:spChg>
        <pc:spChg chg="mod">
          <ac:chgData name="Arthur Liu" userId="57266d67-1d41-4103-859a-8797e8098ce0" providerId="ADAL" clId="{E900D44F-5D69-5640-9385-4F41FC6AEA46}" dt="2022-07-21T21:35:30.026" v="647" actId="207"/>
          <ac:spMkLst>
            <pc:docMk/>
            <pc:sldMk cId="0" sldId="734"/>
            <ac:spMk id="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0.026" v="647" actId="207"/>
          <ac:spMkLst>
            <pc:docMk/>
            <pc:sldMk cId="0" sldId="734"/>
            <ac:spMk id="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0.026" v="647" actId="207"/>
          <ac:spMkLst>
            <pc:docMk/>
            <pc:sldMk cId="0" sldId="734"/>
            <ac:spMk id="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0.026" v="647" actId="207"/>
          <ac:spMkLst>
            <pc:docMk/>
            <pc:sldMk cId="0" sldId="734"/>
            <ac:spMk id="1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0.026" v="647" actId="207"/>
          <ac:spMkLst>
            <pc:docMk/>
            <pc:sldMk cId="0" sldId="734"/>
            <ac:spMk id="1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0.026" v="647" actId="207"/>
          <ac:spMkLst>
            <pc:docMk/>
            <pc:sldMk cId="0" sldId="734"/>
            <ac:spMk id="1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0.026" v="647" actId="207"/>
          <ac:spMkLst>
            <pc:docMk/>
            <pc:sldMk cId="0" sldId="734"/>
            <ac:spMk id="13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0.026" v="647" actId="207"/>
          <ac:spMkLst>
            <pc:docMk/>
            <pc:sldMk cId="0" sldId="734"/>
            <ac:spMk id="14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0.026" v="647" actId="207"/>
          <ac:spMkLst>
            <pc:docMk/>
            <pc:sldMk cId="0" sldId="734"/>
            <ac:spMk id="1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0.026" v="647" actId="207"/>
          <ac:spMkLst>
            <pc:docMk/>
            <pc:sldMk cId="0" sldId="734"/>
            <ac:spMk id="1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0.026" v="647" actId="207"/>
          <ac:spMkLst>
            <pc:docMk/>
            <pc:sldMk cId="0" sldId="734"/>
            <ac:spMk id="1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0.026" v="647" actId="207"/>
          <ac:spMkLst>
            <pc:docMk/>
            <pc:sldMk cId="0" sldId="734"/>
            <ac:spMk id="1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0.026" v="647" actId="207"/>
          <ac:spMkLst>
            <pc:docMk/>
            <pc:sldMk cId="0" sldId="734"/>
            <ac:spMk id="2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0.026" v="647" actId="207"/>
          <ac:spMkLst>
            <pc:docMk/>
            <pc:sldMk cId="0" sldId="734"/>
            <ac:spMk id="2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0.026" v="647" actId="207"/>
          <ac:spMkLst>
            <pc:docMk/>
            <pc:sldMk cId="0" sldId="734"/>
            <ac:spMk id="2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0.026" v="647" actId="207"/>
          <ac:spMkLst>
            <pc:docMk/>
            <pc:sldMk cId="0" sldId="734"/>
            <ac:spMk id="23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31:16.493" v="3680"/>
          <ac:spMkLst>
            <pc:docMk/>
            <pc:sldMk cId="0" sldId="734"/>
            <ac:spMk id="46" creationId="{AF136EBF-BC01-2F46-9DC7-A13A60811D51}"/>
          </ac:spMkLst>
        </pc:spChg>
        <pc:spChg chg="add mod">
          <ac:chgData name="Arthur Liu" userId="57266d67-1d41-4103-859a-8797e8098ce0" providerId="ADAL" clId="{E900D44F-5D69-5640-9385-4F41FC6AEA46}" dt="2022-07-22T06:31:16.493" v="3680"/>
          <ac:spMkLst>
            <pc:docMk/>
            <pc:sldMk cId="0" sldId="734"/>
            <ac:spMk id="47" creationId="{8C383E31-1ED1-8949-97C6-96695406D2A7}"/>
          </ac:spMkLst>
        </pc:spChg>
        <pc:spChg chg="add mod">
          <ac:chgData name="Arthur Liu" userId="57266d67-1d41-4103-859a-8797e8098ce0" providerId="ADAL" clId="{E900D44F-5D69-5640-9385-4F41FC6AEA46}" dt="2022-07-22T06:31:16.493" v="3680"/>
          <ac:spMkLst>
            <pc:docMk/>
            <pc:sldMk cId="0" sldId="734"/>
            <ac:spMk id="48" creationId="{FB539777-BBC3-6241-99B5-435921AA004E}"/>
          </ac:spMkLst>
        </pc:spChg>
      </pc:sldChg>
      <pc:sldChg chg="new del">
        <pc:chgData name="Arthur Liu" userId="57266d67-1d41-4103-859a-8797e8098ce0" providerId="ADAL" clId="{E900D44F-5D69-5640-9385-4F41FC6AEA46}" dt="2022-07-21T21:26:17.227" v="563" actId="2696"/>
        <pc:sldMkLst>
          <pc:docMk/>
          <pc:sldMk cId="235240506" sldId="734"/>
        </pc:sldMkLst>
      </pc:sldChg>
      <pc:sldChg chg="new del">
        <pc:chgData name="Arthur Liu" userId="57266d67-1d41-4103-859a-8797e8098ce0" providerId="ADAL" clId="{E900D44F-5D69-5640-9385-4F41FC6AEA46}" dt="2022-07-21T21:27:28.933" v="567" actId="2696"/>
        <pc:sldMkLst>
          <pc:docMk/>
          <pc:sldMk cId="3223103659" sldId="734"/>
        </pc:sldMkLst>
      </pc:sldChg>
      <pc:sldChg chg="addSp delSp modSp add del mod modTransition">
        <pc:chgData name="Arthur Liu" userId="57266d67-1d41-4103-859a-8797e8098ce0" providerId="ADAL" clId="{E900D44F-5D69-5640-9385-4F41FC6AEA46}" dt="2022-07-22T06:31:17.943" v="3681"/>
        <pc:sldMkLst>
          <pc:docMk/>
          <pc:sldMk cId="0" sldId="735"/>
        </pc:sldMkLst>
        <pc:spChg chg="mod">
          <ac:chgData name="Arthur Liu" userId="57266d67-1d41-4103-859a-8797e8098ce0" providerId="ADAL" clId="{E900D44F-5D69-5640-9385-4F41FC6AEA46}" dt="2022-07-21T21:35:33.920" v="649" actId="1076"/>
          <ac:spMkLst>
            <pc:docMk/>
            <pc:sldMk cId="0" sldId="735"/>
            <ac:spMk id="2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735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735"/>
            <ac:spMk id="6" creationId="{46A606B1-DC1A-7142-A2E7-17AE14A69A0C}"/>
          </ac:spMkLst>
        </pc:spChg>
        <pc:spChg chg="mod">
          <ac:chgData name="Arthur Liu" userId="57266d67-1d41-4103-859a-8797e8098ce0" providerId="ADAL" clId="{E900D44F-5D69-5640-9385-4F41FC6AEA46}" dt="2022-07-21T21:35:37.675" v="650" actId="207"/>
          <ac:spMkLst>
            <pc:docMk/>
            <pc:sldMk cId="0" sldId="735"/>
            <ac:spMk id="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7.675" v="650" actId="207"/>
          <ac:spMkLst>
            <pc:docMk/>
            <pc:sldMk cId="0" sldId="735"/>
            <ac:spMk id="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7.675" v="650" actId="207"/>
          <ac:spMkLst>
            <pc:docMk/>
            <pc:sldMk cId="0" sldId="735"/>
            <ac:spMk id="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7.675" v="650" actId="207"/>
          <ac:spMkLst>
            <pc:docMk/>
            <pc:sldMk cId="0" sldId="735"/>
            <ac:spMk id="1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7.675" v="650" actId="207"/>
          <ac:spMkLst>
            <pc:docMk/>
            <pc:sldMk cId="0" sldId="735"/>
            <ac:spMk id="1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7.675" v="650" actId="207"/>
          <ac:spMkLst>
            <pc:docMk/>
            <pc:sldMk cId="0" sldId="735"/>
            <ac:spMk id="1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7.675" v="650" actId="207"/>
          <ac:spMkLst>
            <pc:docMk/>
            <pc:sldMk cId="0" sldId="735"/>
            <ac:spMk id="13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7.675" v="650" actId="207"/>
          <ac:spMkLst>
            <pc:docMk/>
            <pc:sldMk cId="0" sldId="735"/>
            <ac:spMk id="14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7.675" v="650" actId="207"/>
          <ac:spMkLst>
            <pc:docMk/>
            <pc:sldMk cId="0" sldId="735"/>
            <ac:spMk id="1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7.675" v="650" actId="207"/>
          <ac:spMkLst>
            <pc:docMk/>
            <pc:sldMk cId="0" sldId="735"/>
            <ac:spMk id="1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7.675" v="650" actId="207"/>
          <ac:spMkLst>
            <pc:docMk/>
            <pc:sldMk cId="0" sldId="735"/>
            <ac:spMk id="1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7.675" v="650" actId="207"/>
          <ac:spMkLst>
            <pc:docMk/>
            <pc:sldMk cId="0" sldId="735"/>
            <ac:spMk id="1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7.675" v="650" actId="207"/>
          <ac:spMkLst>
            <pc:docMk/>
            <pc:sldMk cId="0" sldId="735"/>
            <ac:spMk id="2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7.675" v="650" actId="207"/>
          <ac:spMkLst>
            <pc:docMk/>
            <pc:sldMk cId="0" sldId="735"/>
            <ac:spMk id="2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7.675" v="650" actId="207"/>
          <ac:spMkLst>
            <pc:docMk/>
            <pc:sldMk cId="0" sldId="735"/>
            <ac:spMk id="2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37.675" v="650" actId="207"/>
          <ac:spMkLst>
            <pc:docMk/>
            <pc:sldMk cId="0" sldId="735"/>
            <ac:spMk id="23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31:17.943" v="3681"/>
          <ac:spMkLst>
            <pc:docMk/>
            <pc:sldMk cId="0" sldId="735"/>
            <ac:spMk id="46" creationId="{1D6120F3-3A85-1540-9C22-4DEAEFE41771}"/>
          </ac:spMkLst>
        </pc:spChg>
        <pc:spChg chg="add mod">
          <ac:chgData name="Arthur Liu" userId="57266d67-1d41-4103-859a-8797e8098ce0" providerId="ADAL" clId="{E900D44F-5D69-5640-9385-4F41FC6AEA46}" dt="2022-07-22T06:31:17.943" v="3681"/>
          <ac:spMkLst>
            <pc:docMk/>
            <pc:sldMk cId="0" sldId="735"/>
            <ac:spMk id="47" creationId="{04FA5ADA-8E0E-9F4A-B380-516F3619735E}"/>
          </ac:spMkLst>
        </pc:spChg>
        <pc:spChg chg="add mod">
          <ac:chgData name="Arthur Liu" userId="57266d67-1d41-4103-859a-8797e8098ce0" providerId="ADAL" clId="{E900D44F-5D69-5640-9385-4F41FC6AEA46}" dt="2022-07-22T06:31:17.943" v="3681"/>
          <ac:spMkLst>
            <pc:docMk/>
            <pc:sldMk cId="0" sldId="735"/>
            <ac:spMk id="48" creationId="{F1381C0C-9C17-D543-A87B-3CDBB2433467}"/>
          </ac:spMkLst>
        </pc:spChg>
      </pc:sldChg>
      <pc:sldChg chg="addSp delSp modSp add del mod modTransition">
        <pc:chgData name="Arthur Liu" userId="57266d67-1d41-4103-859a-8797e8098ce0" providerId="ADAL" clId="{E900D44F-5D69-5640-9385-4F41FC6AEA46}" dt="2022-07-22T06:31:20.471" v="3683"/>
        <pc:sldMkLst>
          <pc:docMk/>
          <pc:sldMk cId="0" sldId="736"/>
        </pc:sldMkLst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736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736"/>
            <ac:spMk id="6" creationId="{9C3C7DA2-F17B-4247-8E04-4EF5D251DE88}"/>
          </ac:spMkLst>
        </pc:spChg>
        <pc:spChg chg="mod">
          <ac:chgData name="Arthur Liu" userId="57266d67-1d41-4103-859a-8797e8098ce0" providerId="ADAL" clId="{E900D44F-5D69-5640-9385-4F41FC6AEA46}" dt="2022-07-21T21:35:47.634" v="652" actId="207"/>
          <ac:spMkLst>
            <pc:docMk/>
            <pc:sldMk cId="0" sldId="736"/>
            <ac:spMk id="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7.634" v="652" actId="207"/>
          <ac:spMkLst>
            <pc:docMk/>
            <pc:sldMk cId="0" sldId="736"/>
            <ac:spMk id="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7.634" v="652" actId="207"/>
          <ac:spMkLst>
            <pc:docMk/>
            <pc:sldMk cId="0" sldId="736"/>
            <ac:spMk id="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7.634" v="652" actId="207"/>
          <ac:spMkLst>
            <pc:docMk/>
            <pc:sldMk cId="0" sldId="736"/>
            <ac:spMk id="1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7.634" v="652" actId="207"/>
          <ac:spMkLst>
            <pc:docMk/>
            <pc:sldMk cId="0" sldId="736"/>
            <ac:spMk id="1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7.634" v="652" actId="207"/>
          <ac:spMkLst>
            <pc:docMk/>
            <pc:sldMk cId="0" sldId="736"/>
            <ac:spMk id="1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7.634" v="652" actId="207"/>
          <ac:spMkLst>
            <pc:docMk/>
            <pc:sldMk cId="0" sldId="736"/>
            <ac:spMk id="13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7.634" v="652" actId="207"/>
          <ac:spMkLst>
            <pc:docMk/>
            <pc:sldMk cId="0" sldId="736"/>
            <ac:spMk id="14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7.634" v="652" actId="207"/>
          <ac:spMkLst>
            <pc:docMk/>
            <pc:sldMk cId="0" sldId="736"/>
            <ac:spMk id="1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7.634" v="652" actId="207"/>
          <ac:spMkLst>
            <pc:docMk/>
            <pc:sldMk cId="0" sldId="736"/>
            <ac:spMk id="1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7.634" v="652" actId="207"/>
          <ac:spMkLst>
            <pc:docMk/>
            <pc:sldMk cId="0" sldId="736"/>
            <ac:spMk id="1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7.634" v="652" actId="207"/>
          <ac:spMkLst>
            <pc:docMk/>
            <pc:sldMk cId="0" sldId="736"/>
            <ac:spMk id="1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7.634" v="652" actId="207"/>
          <ac:spMkLst>
            <pc:docMk/>
            <pc:sldMk cId="0" sldId="736"/>
            <ac:spMk id="2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7.634" v="652" actId="207"/>
          <ac:spMkLst>
            <pc:docMk/>
            <pc:sldMk cId="0" sldId="736"/>
            <ac:spMk id="2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7.634" v="652" actId="207"/>
          <ac:spMkLst>
            <pc:docMk/>
            <pc:sldMk cId="0" sldId="736"/>
            <ac:spMk id="2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47.634" v="652" actId="207"/>
          <ac:spMkLst>
            <pc:docMk/>
            <pc:sldMk cId="0" sldId="736"/>
            <ac:spMk id="23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31:20.471" v="3683"/>
          <ac:spMkLst>
            <pc:docMk/>
            <pc:sldMk cId="0" sldId="736"/>
            <ac:spMk id="46" creationId="{26306270-6513-A14E-BE30-50C22769B0E8}"/>
          </ac:spMkLst>
        </pc:spChg>
        <pc:spChg chg="add mod">
          <ac:chgData name="Arthur Liu" userId="57266d67-1d41-4103-859a-8797e8098ce0" providerId="ADAL" clId="{E900D44F-5D69-5640-9385-4F41FC6AEA46}" dt="2022-07-22T06:31:20.471" v="3683"/>
          <ac:spMkLst>
            <pc:docMk/>
            <pc:sldMk cId="0" sldId="736"/>
            <ac:spMk id="47" creationId="{8E96C143-395B-BC44-B35B-A8EC5FB9B1D7}"/>
          </ac:spMkLst>
        </pc:spChg>
        <pc:spChg chg="add mod">
          <ac:chgData name="Arthur Liu" userId="57266d67-1d41-4103-859a-8797e8098ce0" providerId="ADAL" clId="{E900D44F-5D69-5640-9385-4F41FC6AEA46}" dt="2022-07-22T06:31:20.471" v="3683"/>
          <ac:spMkLst>
            <pc:docMk/>
            <pc:sldMk cId="0" sldId="736"/>
            <ac:spMk id="48" creationId="{E224BB86-4402-FC42-A8F3-3E97D3C3B2EB}"/>
          </ac:spMkLst>
        </pc:spChg>
      </pc:sldChg>
      <pc:sldChg chg="addSp delSp modSp add del mod modTransition">
        <pc:chgData name="Arthur Liu" userId="57266d67-1d41-4103-859a-8797e8098ce0" providerId="ADAL" clId="{E900D44F-5D69-5640-9385-4F41FC6AEA46}" dt="2022-07-22T06:31:21.582" v="3684"/>
        <pc:sldMkLst>
          <pc:docMk/>
          <pc:sldMk cId="0" sldId="737"/>
        </pc:sldMkLst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737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737"/>
            <ac:spMk id="6" creationId="{3E634946-C1DD-E847-B0BD-C6B706147D5E}"/>
          </ac:spMkLst>
        </pc:spChg>
        <pc:spChg chg="mod">
          <ac:chgData name="Arthur Liu" userId="57266d67-1d41-4103-859a-8797e8098ce0" providerId="ADAL" clId="{E900D44F-5D69-5640-9385-4F41FC6AEA46}" dt="2022-07-21T21:35:52.899" v="653" actId="207"/>
          <ac:spMkLst>
            <pc:docMk/>
            <pc:sldMk cId="0" sldId="737"/>
            <ac:spMk id="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52.899" v="653" actId="207"/>
          <ac:spMkLst>
            <pc:docMk/>
            <pc:sldMk cId="0" sldId="737"/>
            <ac:spMk id="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52.899" v="653" actId="207"/>
          <ac:spMkLst>
            <pc:docMk/>
            <pc:sldMk cId="0" sldId="737"/>
            <ac:spMk id="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52.899" v="653" actId="207"/>
          <ac:spMkLst>
            <pc:docMk/>
            <pc:sldMk cId="0" sldId="737"/>
            <ac:spMk id="1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52.899" v="653" actId="207"/>
          <ac:spMkLst>
            <pc:docMk/>
            <pc:sldMk cId="0" sldId="737"/>
            <ac:spMk id="1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52.899" v="653" actId="207"/>
          <ac:spMkLst>
            <pc:docMk/>
            <pc:sldMk cId="0" sldId="737"/>
            <ac:spMk id="1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52.899" v="653" actId="207"/>
          <ac:spMkLst>
            <pc:docMk/>
            <pc:sldMk cId="0" sldId="737"/>
            <ac:spMk id="13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52.899" v="653" actId="207"/>
          <ac:spMkLst>
            <pc:docMk/>
            <pc:sldMk cId="0" sldId="737"/>
            <ac:spMk id="14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52.899" v="653" actId="207"/>
          <ac:spMkLst>
            <pc:docMk/>
            <pc:sldMk cId="0" sldId="737"/>
            <ac:spMk id="1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52.899" v="653" actId="207"/>
          <ac:spMkLst>
            <pc:docMk/>
            <pc:sldMk cId="0" sldId="737"/>
            <ac:spMk id="1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52.899" v="653" actId="207"/>
          <ac:spMkLst>
            <pc:docMk/>
            <pc:sldMk cId="0" sldId="737"/>
            <ac:spMk id="18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52.899" v="653" actId="207"/>
          <ac:spMkLst>
            <pc:docMk/>
            <pc:sldMk cId="0" sldId="737"/>
            <ac:spMk id="1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52.899" v="653" actId="207"/>
          <ac:spMkLst>
            <pc:docMk/>
            <pc:sldMk cId="0" sldId="737"/>
            <ac:spMk id="2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52.899" v="653" actId="207"/>
          <ac:spMkLst>
            <pc:docMk/>
            <pc:sldMk cId="0" sldId="737"/>
            <ac:spMk id="2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52.899" v="653" actId="207"/>
          <ac:spMkLst>
            <pc:docMk/>
            <pc:sldMk cId="0" sldId="737"/>
            <ac:spMk id="2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5:52.899" v="653" actId="207"/>
          <ac:spMkLst>
            <pc:docMk/>
            <pc:sldMk cId="0" sldId="737"/>
            <ac:spMk id="23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31:21.582" v="3684"/>
          <ac:spMkLst>
            <pc:docMk/>
            <pc:sldMk cId="0" sldId="737"/>
            <ac:spMk id="46" creationId="{40AD044D-C8E4-F04D-9A25-0991BD2C2D4A}"/>
          </ac:spMkLst>
        </pc:spChg>
        <pc:spChg chg="add mod">
          <ac:chgData name="Arthur Liu" userId="57266d67-1d41-4103-859a-8797e8098ce0" providerId="ADAL" clId="{E900D44F-5D69-5640-9385-4F41FC6AEA46}" dt="2022-07-22T06:31:21.582" v="3684"/>
          <ac:spMkLst>
            <pc:docMk/>
            <pc:sldMk cId="0" sldId="737"/>
            <ac:spMk id="47" creationId="{E1B8209A-8918-9A4A-9D6C-B2C461598A67}"/>
          </ac:spMkLst>
        </pc:spChg>
        <pc:spChg chg="add mod">
          <ac:chgData name="Arthur Liu" userId="57266d67-1d41-4103-859a-8797e8098ce0" providerId="ADAL" clId="{E900D44F-5D69-5640-9385-4F41FC6AEA46}" dt="2022-07-22T06:31:21.582" v="3684"/>
          <ac:spMkLst>
            <pc:docMk/>
            <pc:sldMk cId="0" sldId="737"/>
            <ac:spMk id="48" creationId="{373C1842-8A06-D644-A287-6A85F3EBE470}"/>
          </ac:spMkLst>
        </pc:spChg>
      </pc:sldChg>
      <pc:sldChg chg="addSp delSp modSp add del mod modTransition modNotesTx">
        <pc:chgData name="Arthur Liu" userId="57266d67-1d41-4103-859a-8797e8098ce0" providerId="ADAL" clId="{E900D44F-5D69-5640-9385-4F41FC6AEA46}" dt="2022-07-22T07:17:47.825" v="4142" actId="20577"/>
        <pc:sldMkLst>
          <pc:docMk/>
          <pc:sldMk cId="0" sldId="738"/>
        </pc:sldMkLst>
        <pc:spChg chg="mod">
          <ac:chgData name="Arthur Liu" userId="57266d67-1d41-4103-859a-8797e8098ce0" providerId="ADAL" clId="{E900D44F-5D69-5640-9385-4F41FC6AEA46}" dt="2022-07-21T21:34:36.848" v="642"/>
          <ac:spMkLst>
            <pc:docMk/>
            <pc:sldMk cId="0" sldId="738"/>
            <ac:spMk id="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738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738"/>
            <ac:spMk id="6" creationId="{05CB5711-E14A-1E45-A243-C892C62DC38E}"/>
          </ac:spMkLst>
        </pc:spChg>
      </pc:sldChg>
      <pc:sldChg chg="addSp delSp modSp add del modTransition">
        <pc:chgData name="Arthur Liu" userId="57266d67-1d41-4103-859a-8797e8098ce0" providerId="ADAL" clId="{E900D44F-5D69-5640-9385-4F41FC6AEA46}" dt="2022-07-22T06:29:56.405" v="3676"/>
        <pc:sldMkLst>
          <pc:docMk/>
          <pc:sldMk cId="0" sldId="739"/>
        </pc:sldMkLst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739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739"/>
            <ac:spMk id="6" creationId="{F4D1F730-BA4A-E548-B9C9-55D631153CD8}"/>
          </ac:spMkLst>
        </pc:spChg>
      </pc:sldChg>
      <pc:sldChg chg="addSp delSp modSp add del mod modTransition">
        <pc:chgData name="Arthur Liu" userId="57266d67-1d41-4103-859a-8797e8098ce0" providerId="ADAL" clId="{E900D44F-5D69-5640-9385-4F41FC6AEA46}" dt="2022-07-22T07:16:41.548" v="4090" actId="20577"/>
        <pc:sldMkLst>
          <pc:docMk/>
          <pc:sldMk cId="0" sldId="740"/>
        </pc:sldMkLst>
        <pc:spChg chg="mod">
          <ac:chgData name="Arthur Liu" userId="57266d67-1d41-4103-859a-8797e8098ce0" providerId="ADAL" clId="{E900D44F-5D69-5640-9385-4F41FC6AEA46}" dt="2022-07-22T07:16:41.548" v="4090" actId="20577"/>
          <ac:spMkLst>
            <pc:docMk/>
            <pc:sldMk cId="0" sldId="740"/>
            <ac:spMk id="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1T21:39:05.256" v="688" actId="14100"/>
          <ac:spMkLst>
            <pc:docMk/>
            <pc:sldMk cId="0" sldId="740"/>
            <ac:spMk id="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740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740"/>
            <ac:spMk id="6" creationId="{9F35D936-7653-D84D-95CD-6B0C73EA3757}"/>
          </ac:spMkLst>
        </pc:spChg>
      </pc:sldChg>
      <pc:sldChg chg="addSp delSp modSp add del mod modTransition">
        <pc:chgData name="Arthur Liu" userId="57266d67-1d41-4103-859a-8797e8098ce0" providerId="ADAL" clId="{E900D44F-5D69-5640-9385-4F41FC6AEA46}" dt="2022-07-22T06:29:56.405" v="3676"/>
        <pc:sldMkLst>
          <pc:docMk/>
          <pc:sldMk cId="0" sldId="741"/>
        </pc:sldMkLst>
        <pc:spChg chg="mod">
          <ac:chgData name="Arthur Liu" userId="57266d67-1d41-4103-859a-8797e8098ce0" providerId="ADAL" clId="{E900D44F-5D69-5640-9385-4F41FC6AEA46}" dt="2022-07-21T21:40:17.117" v="704" actId="27636"/>
          <ac:spMkLst>
            <pc:docMk/>
            <pc:sldMk cId="0" sldId="741"/>
            <ac:spMk id="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741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741"/>
            <ac:spMk id="6" creationId="{2B5281B0-3CFF-C74A-8015-CBFC60E2A2EB}"/>
          </ac:spMkLst>
        </pc:spChg>
        <pc:picChg chg="mod">
          <ac:chgData name="Arthur Liu" userId="57266d67-1d41-4103-859a-8797e8098ce0" providerId="ADAL" clId="{E900D44F-5D69-5640-9385-4F41FC6AEA46}" dt="2022-07-21T21:40:22.305" v="706" actId="1076"/>
          <ac:picMkLst>
            <pc:docMk/>
            <pc:sldMk cId="0" sldId="741"/>
            <ac:picMk id="66" creationId="{00000000-0000-0000-0000-000000000000}"/>
          </ac:picMkLst>
        </pc:picChg>
      </pc:sldChg>
      <pc:sldChg chg="addSp delSp modSp add del mod modTransition">
        <pc:chgData name="Arthur Liu" userId="57266d67-1d41-4103-859a-8797e8098ce0" providerId="ADAL" clId="{E900D44F-5D69-5640-9385-4F41FC6AEA46}" dt="2022-07-22T06:29:56.405" v="3676"/>
        <pc:sldMkLst>
          <pc:docMk/>
          <pc:sldMk cId="0" sldId="742"/>
        </pc:sldMkLst>
        <pc:spChg chg="mod">
          <ac:chgData name="Arthur Liu" userId="57266d67-1d41-4103-859a-8797e8098ce0" providerId="ADAL" clId="{E900D44F-5D69-5640-9385-4F41FC6AEA46}" dt="2022-07-21T21:40:07.097" v="697" actId="27636"/>
          <ac:spMkLst>
            <pc:docMk/>
            <pc:sldMk cId="0" sldId="742"/>
            <ac:spMk id="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742"/>
            <ac:spMk id="5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742"/>
            <ac:spMk id="6" creationId="{580412FB-A207-2B43-8BFA-C1DD95C1D154}"/>
          </ac:spMkLst>
        </pc:spChg>
      </pc:sldChg>
      <pc:sldChg chg="addSp delSp modSp add mod modNotesTx">
        <pc:chgData name="Arthur Liu" userId="57266d67-1d41-4103-859a-8797e8098ce0" providerId="ADAL" clId="{E900D44F-5D69-5640-9385-4F41FC6AEA46}" dt="2022-07-22T06:29:56.405" v="3676"/>
        <pc:sldMkLst>
          <pc:docMk/>
          <pc:sldMk cId="111644586" sldId="743"/>
        </pc:sldMkLst>
        <pc:spChg chg="add mod">
          <ac:chgData name="Arthur Liu" userId="57266d67-1d41-4103-859a-8797e8098ce0" providerId="ADAL" clId="{E900D44F-5D69-5640-9385-4F41FC6AEA46}" dt="2022-07-22T06:17:25.040" v="3166"/>
          <ac:spMkLst>
            <pc:docMk/>
            <pc:sldMk cId="111644586" sldId="743"/>
            <ac:spMk id="2" creationId="{AE218A9D-03FF-BF47-8435-0903ADA2497A}"/>
          </ac:spMkLst>
        </pc:spChg>
        <pc:spChg chg="add del mod">
          <ac:chgData name="Arthur Liu" userId="57266d67-1d41-4103-859a-8797e8098ce0" providerId="ADAL" clId="{E900D44F-5D69-5640-9385-4F41FC6AEA46}" dt="2022-07-22T06:29:53.135" v="3675"/>
          <ac:spMkLst>
            <pc:docMk/>
            <pc:sldMk cId="111644586" sldId="743"/>
            <ac:spMk id="3" creationId="{E2DC43FE-2824-4E42-8B1F-270EF34D3F4E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111644586" sldId="743"/>
            <ac:spMk id="4" creationId="{9B9F0CC8-1E7B-C84D-B429-2164BC05FEF0}"/>
          </ac:spMkLst>
        </pc:spChg>
        <pc:spChg chg="mod">
          <ac:chgData name="Arthur Liu" userId="57266d67-1d41-4103-859a-8797e8098ce0" providerId="ADAL" clId="{E900D44F-5D69-5640-9385-4F41FC6AEA46}" dt="2022-07-22T06:11:11.434" v="3047" actId="1076"/>
          <ac:spMkLst>
            <pc:docMk/>
            <pc:sldMk cId="111644586" sldId="743"/>
            <ac:spMk id="19460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2T06:11:11.434" v="3047" actId="1076"/>
          <ac:spMkLst>
            <pc:docMk/>
            <pc:sldMk cId="111644586" sldId="743"/>
            <ac:spMk id="1946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2T06:11:11.434" v="3047" actId="1076"/>
          <ac:spMkLst>
            <pc:docMk/>
            <pc:sldMk cId="111644586" sldId="743"/>
            <ac:spMk id="19462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2T06:11:11.434" v="3047" actId="1076"/>
          <ac:spMkLst>
            <pc:docMk/>
            <pc:sldMk cId="111644586" sldId="743"/>
            <ac:spMk id="1946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11:04.949" v="3044" actId="478"/>
          <ac:spMkLst>
            <pc:docMk/>
            <pc:sldMk cId="111644586" sldId="743"/>
            <ac:spMk id="19464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2T06:11:11.434" v="3047" actId="1076"/>
          <ac:spMkLst>
            <pc:docMk/>
            <pc:sldMk cId="111644586" sldId="743"/>
            <ac:spMk id="19465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2T06:11:11.434" v="3047" actId="1076"/>
          <ac:spMkLst>
            <pc:docMk/>
            <pc:sldMk cId="111644586" sldId="743"/>
            <ac:spMk id="1946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2T06:11:11.434" v="3047" actId="1076"/>
          <ac:spMkLst>
            <pc:docMk/>
            <pc:sldMk cId="111644586" sldId="743"/>
            <ac:spMk id="19467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11:04.949" v="3044" actId="478"/>
          <ac:spMkLst>
            <pc:docMk/>
            <pc:sldMk cId="111644586" sldId="743"/>
            <ac:spMk id="19468" creationId="{00000000-0000-0000-0000-000000000000}"/>
          </ac:spMkLst>
        </pc:spChg>
        <pc:cxnChg chg="mod">
          <ac:chgData name="Arthur Liu" userId="57266d67-1d41-4103-859a-8797e8098ce0" providerId="ADAL" clId="{E900D44F-5D69-5640-9385-4F41FC6AEA46}" dt="2022-07-22T06:11:11.434" v="3047" actId="1076"/>
          <ac:cxnSpMkLst>
            <pc:docMk/>
            <pc:sldMk cId="111644586" sldId="743"/>
            <ac:cxnSpMk id="19469" creationId="{00000000-0000-0000-0000-000000000000}"/>
          </ac:cxnSpMkLst>
        </pc:cxnChg>
        <pc:cxnChg chg="mod">
          <ac:chgData name="Arthur Liu" userId="57266d67-1d41-4103-859a-8797e8098ce0" providerId="ADAL" clId="{E900D44F-5D69-5640-9385-4F41FC6AEA46}" dt="2022-07-22T06:11:11.434" v="3047" actId="1076"/>
          <ac:cxnSpMkLst>
            <pc:docMk/>
            <pc:sldMk cId="111644586" sldId="743"/>
            <ac:cxnSpMk id="19470" creationId="{00000000-0000-0000-0000-000000000000}"/>
          </ac:cxnSpMkLst>
        </pc:cxnChg>
        <pc:cxnChg chg="mod">
          <ac:chgData name="Arthur Liu" userId="57266d67-1d41-4103-859a-8797e8098ce0" providerId="ADAL" clId="{E900D44F-5D69-5640-9385-4F41FC6AEA46}" dt="2022-07-22T06:11:11.434" v="3047" actId="1076"/>
          <ac:cxnSpMkLst>
            <pc:docMk/>
            <pc:sldMk cId="111644586" sldId="743"/>
            <ac:cxnSpMk id="19471" creationId="{00000000-0000-0000-0000-000000000000}"/>
          </ac:cxnSpMkLst>
        </pc:cxnChg>
        <pc:cxnChg chg="del">
          <ac:chgData name="Arthur Liu" userId="57266d67-1d41-4103-859a-8797e8098ce0" providerId="ADAL" clId="{E900D44F-5D69-5640-9385-4F41FC6AEA46}" dt="2022-07-22T06:11:04.949" v="3044" actId="478"/>
          <ac:cxnSpMkLst>
            <pc:docMk/>
            <pc:sldMk cId="111644586" sldId="743"/>
            <ac:cxnSpMk id="19472" creationId="{00000000-0000-0000-0000-000000000000}"/>
          </ac:cxnSpMkLst>
        </pc:cxnChg>
      </pc:sldChg>
      <pc:sldChg chg="addSp delSp modSp new mod">
        <pc:chgData name="Arthur Liu" userId="57266d67-1d41-4103-859a-8797e8098ce0" providerId="ADAL" clId="{E900D44F-5D69-5640-9385-4F41FC6AEA46}" dt="2022-07-22T06:41:47.579" v="3945" actId="5793"/>
        <pc:sldMkLst>
          <pc:docMk/>
          <pc:sldMk cId="3154492773" sldId="744"/>
        </pc:sldMkLst>
        <pc:spChg chg="mod">
          <ac:chgData name="Arthur Liu" userId="57266d67-1d41-4103-859a-8797e8098ce0" providerId="ADAL" clId="{E900D44F-5D69-5640-9385-4F41FC6AEA46}" dt="2022-07-21T22:22:45.395" v="1921" actId="20577"/>
          <ac:spMkLst>
            <pc:docMk/>
            <pc:sldMk cId="3154492773" sldId="744"/>
            <ac:spMk id="2" creationId="{3D678402-CF07-5C4F-B581-9192E3E3A7EA}"/>
          </ac:spMkLst>
        </pc:spChg>
        <pc:spChg chg="mod">
          <ac:chgData name="Arthur Liu" userId="57266d67-1d41-4103-859a-8797e8098ce0" providerId="ADAL" clId="{E900D44F-5D69-5640-9385-4F41FC6AEA46}" dt="2022-07-22T06:41:47.579" v="3945" actId="5793"/>
          <ac:spMkLst>
            <pc:docMk/>
            <pc:sldMk cId="3154492773" sldId="744"/>
            <ac:spMk id="3" creationId="{CB582F48-46B2-DF44-9F50-A3B6974F28ED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3154492773" sldId="744"/>
            <ac:spMk id="5" creationId="{1DB9A8C7-6231-3942-A60D-427B992F610D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3154492773" sldId="744"/>
            <ac:spMk id="6" creationId="{AE26F8E6-93D6-0B4A-9A6E-2D4BEAE8B11B}"/>
          </ac:spMkLst>
        </pc:spChg>
      </pc:sldChg>
      <pc:sldChg chg="addSp delSp modSp new mod ord modNotesTx">
        <pc:chgData name="Arthur Liu" userId="57266d67-1d41-4103-859a-8797e8098ce0" providerId="ADAL" clId="{E900D44F-5D69-5640-9385-4F41FC6AEA46}" dt="2022-07-22T07:33:55.457" v="4270" actId="20577"/>
        <pc:sldMkLst>
          <pc:docMk/>
          <pc:sldMk cId="1581684093" sldId="745"/>
        </pc:sldMkLst>
        <pc:spChg chg="mod">
          <ac:chgData name="Arthur Liu" userId="57266d67-1d41-4103-859a-8797e8098ce0" providerId="ADAL" clId="{E900D44F-5D69-5640-9385-4F41FC6AEA46}" dt="2022-07-21T22:15:46.837" v="1567" actId="20577"/>
          <ac:spMkLst>
            <pc:docMk/>
            <pc:sldMk cId="1581684093" sldId="745"/>
            <ac:spMk id="2" creationId="{D8089A88-BAE2-0546-B09B-B8549D026450}"/>
          </ac:spMkLst>
        </pc:spChg>
        <pc:spChg chg="del mod">
          <ac:chgData name="Arthur Liu" userId="57266d67-1d41-4103-859a-8797e8098ce0" providerId="ADAL" clId="{E900D44F-5D69-5640-9385-4F41FC6AEA46}" dt="2022-07-21T22:15:55.779" v="1569" actId="3680"/>
          <ac:spMkLst>
            <pc:docMk/>
            <pc:sldMk cId="1581684093" sldId="745"/>
            <ac:spMk id="3" creationId="{798E1192-4B40-764A-8070-395A5C533A8F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1581684093" sldId="745"/>
            <ac:spMk id="5" creationId="{DD9B2A8A-DDFB-2D4E-9C34-80C2F217BA0B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1581684093" sldId="745"/>
            <ac:spMk id="7" creationId="{1B286EC3-72FB-FF49-A1C2-BA2B2BB0A14B}"/>
          </ac:spMkLst>
        </pc:spChg>
        <pc:graphicFrameChg chg="add mod ord modGraphic">
          <ac:chgData name="Arthur Liu" userId="57266d67-1d41-4103-859a-8797e8098ce0" providerId="ADAL" clId="{E900D44F-5D69-5640-9385-4F41FC6AEA46}" dt="2022-07-22T07:33:07.795" v="4235" actId="113"/>
          <ac:graphicFrameMkLst>
            <pc:docMk/>
            <pc:sldMk cId="1581684093" sldId="745"/>
            <ac:graphicFrameMk id="6" creationId="{09423105-1906-6348-9F72-2F677C68655C}"/>
          </ac:graphicFrameMkLst>
        </pc:graphicFrameChg>
      </pc:sldChg>
      <pc:sldChg chg="addSp delSp modSp mod">
        <pc:chgData name="Arthur Liu" userId="57266d67-1d41-4103-859a-8797e8098ce0" providerId="ADAL" clId="{E900D44F-5D69-5640-9385-4F41FC6AEA46}" dt="2022-07-22T07:34:15.966" v="4274" actId="5793"/>
        <pc:sldMkLst>
          <pc:docMk/>
          <pc:sldMk cId="2586294768" sldId="746"/>
        </pc:sldMkLst>
        <pc:spChg chg="mod">
          <ac:chgData name="Arthur Liu" userId="57266d67-1d41-4103-859a-8797e8098ce0" providerId="ADAL" clId="{E900D44F-5D69-5640-9385-4F41FC6AEA46}" dt="2022-07-22T07:34:15.966" v="4274" actId="5793"/>
          <ac:spMkLst>
            <pc:docMk/>
            <pc:sldMk cId="2586294768" sldId="746"/>
            <ac:spMk id="3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17:25.040" v="3166"/>
          <ac:spMkLst>
            <pc:docMk/>
            <pc:sldMk cId="2586294768" sldId="746"/>
            <ac:spMk id="4" creationId="{F21DFCE7-B423-6842-A963-5993D32F5E79}"/>
          </ac:spMkLst>
        </pc:spChg>
        <pc:spChg chg="mod">
          <ac:chgData name="Arthur Liu" userId="57266d67-1d41-4103-859a-8797e8098ce0" providerId="ADAL" clId="{E900D44F-5D69-5640-9385-4F41FC6AEA46}" dt="2022-07-22T06:03:00.217" v="2798" actId="13822"/>
          <ac:spMkLst>
            <pc:docMk/>
            <pc:sldMk cId="2586294768" sldId="746"/>
            <ac:spMk id="5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2T06:02:58.672" v="2797" actId="13822"/>
          <ac:spMkLst>
            <pc:docMk/>
            <pc:sldMk cId="2586294768" sldId="746"/>
            <ac:spMk id="6" creationId="{00000000-0000-0000-0000-000000000000}"/>
          </ac:spMkLst>
        </pc:spChg>
        <pc:spChg chg="add del mod">
          <ac:chgData name="Arthur Liu" userId="57266d67-1d41-4103-859a-8797e8098ce0" providerId="ADAL" clId="{E900D44F-5D69-5640-9385-4F41FC6AEA46}" dt="2022-07-22T06:29:53.135" v="3675"/>
          <ac:spMkLst>
            <pc:docMk/>
            <pc:sldMk cId="2586294768" sldId="746"/>
            <ac:spMk id="7" creationId="{82C7F13D-BA86-5948-81DF-26D68D8BD041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2586294768" sldId="746"/>
            <ac:spMk id="8" creationId="{615732F5-ED09-5848-90F8-A74AB7AB7EB5}"/>
          </ac:spMkLst>
        </pc:spChg>
      </pc:sldChg>
      <pc:sldChg chg="addSp delSp modSp mod modAnim">
        <pc:chgData name="Arthur Liu" userId="57266d67-1d41-4103-859a-8797e8098ce0" providerId="ADAL" clId="{E900D44F-5D69-5640-9385-4F41FC6AEA46}" dt="2022-07-22T06:29:56.405" v="3676"/>
        <pc:sldMkLst>
          <pc:docMk/>
          <pc:sldMk cId="93583190" sldId="747"/>
        </pc:sldMkLst>
        <pc:spChg chg="mod">
          <ac:chgData name="Arthur Liu" userId="57266d67-1d41-4103-859a-8797e8098ce0" providerId="ADAL" clId="{E900D44F-5D69-5640-9385-4F41FC6AEA46}" dt="2022-07-22T06:03:25.469" v="2800" actId="5793"/>
          <ac:spMkLst>
            <pc:docMk/>
            <pc:sldMk cId="93583190" sldId="747"/>
            <ac:spMk id="3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17:25.040" v="3166"/>
          <ac:spMkLst>
            <pc:docMk/>
            <pc:sldMk cId="93583190" sldId="747"/>
            <ac:spMk id="4" creationId="{FF8D98C8-3F6E-A741-A5C0-794F6E569F13}"/>
          </ac:spMkLst>
        </pc:spChg>
        <pc:spChg chg="add del mod">
          <ac:chgData name="Arthur Liu" userId="57266d67-1d41-4103-859a-8797e8098ce0" providerId="ADAL" clId="{E900D44F-5D69-5640-9385-4F41FC6AEA46}" dt="2022-07-22T06:29:53.135" v="3675"/>
          <ac:spMkLst>
            <pc:docMk/>
            <pc:sldMk cId="93583190" sldId="747"/>
            <ac:spMk id="5" creationId="{76A2512F-1E09-ED47-A9DF-C3E838EFFF4D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93583190" sldId="747"/>
            <ac:spMk id="6" creationId="{1240A93E-EFCD-A64A-9055-4CCE24D0B673}"/>
          </ac:spMkLst>
        </pc:spChg>
      </pc:sldChg>
      <pc:sldChg chg="addSp delSp modSp mod modNotesTx">
        <pc:chgData name="Arthur Liu" userId="57266d67-1d41-4103-859a-8797e8098ce0" providerId="ADAL" clId="{E900D44F-5D69-5640-9385-4F41FC6AEA46}" dt="2022-07-22T06:29:56.405" v="3676"/>
        <pc:sldMkLst>
          <pc:docMk/>
          <pc:sldMk cId="4287219450" sldId="748"/>
        </pc:sldMkLst>
        <pc:spChg chg="mod">
          <ac:chgData name="Arthur Liu" userId="57266d67-1d41-4103-859a-8797e8098ce0" providerId="ADAL" clId="{E900D44F-5D69-5640-9385-4F41FC6AEA46}" dt="2022-07-22T06:07:02.202" v="2811" actId="20577"/>
          <ac:spMkLst>
            <pc:docMk/>
            <pc:sldMk cId="4287219450" sldId="748"/>
            <ac:spMk id="3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17:25.040" v="3166"/>
          <ac:spMkLst>
            <pc:docMk/>
            <pc:sldMk cId="4287219450" sldId="748"/>
            <ac:spMk id="4" creationId="{BFC0EE28-F7A3-6044-8044-0B6B3A35B860}"/>
          </ac:spMkLst>
        </pc:spChg>
        <pc:spChg chg="add del mod">
          <ac:chgData name="Arthur Liu" userId="57266d67-1d41-4103-859a-8797e8098ce0" providerId="ADAL" clId="{E900D44F-5D69-5640-9385-4F41FC6AEA46}" dt="2022-07-22T06:29:53.135" v="3675"/>
          <ac:spMkLst>
            <pc:docMk/>
            <pc:sldMk cId="4287219450" sldId="748"/>
            <ac:spMk id="5" creationId="{05DC5301-9DA3-4144-84E6-9F94CB9C83AA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4287219450" sldId="748"/>
            <ac:spMk id="6" creationId="{DF6BBCCA-13A3-3540-87A5-30B965B00F63}"/>
          </ac:spMkLst>
        </pc:spChg>
      </pc:sldChg>
      <pc:sldChg chg="addSp delSp modSp mod">
        <pc:chgData name="Arthur Liu" userId="57266d67-1d41-4103-859a-8797e8098ce0" providerId="ADAL" clId="{E900D44F-5D69-5640-9385-4F41FC6AEA46}" dt="2022-07-22T06:29:56.405" v="3676"/>
        <pc:sldMkLst>
          <pc:docMk/>
          <pc:sldMk cId="853432969" sldId="749"/>
        </pc:sldMkLst>
        <pc:spChg chg="mod">
          <ac:chgData name="Arthur Liu" userId="57266d67-1d41-4103-859a-8797e8098ce0" providerId="ADAL" clId="{E900D44F-5D69-5640-9385-4F41FC6AEA46}" dt="2022-07-22T05:33:20.535" v="2147" actId="14100"/>
          <ac:spMkLst>
            <pc:docMk/>
            <pc:sldMk cId="853432969" sldId="749"/>
            <ac:spMk id="3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17:25.040" v="3166"/>
          <ac:spMkLst>
            <pc:docMk/>
            <pc:sldMk cId="853432969" sldId="749"/>
            <ac:spMk id="4" creationId="{D4095A5C-F1B7-8C40-8D29-C145803AD42D}"/>
          </ac:spMkLst>
        </pc:spChg>
        <pc:spChg chg="add del mod">
          <ac:chgData name="Arthur Liu" userId="57266d67-1d41-4103-859a-8797e8098ce0" providerId="ADAL" clId="{E900D44F-5D69-5640-9385-4F41FC6AEA46}" dt="2022-07-22T06:29:53.135" v="3675"/>
          <ac:spMkLst>
            <pc:docMk/>
            <pc:sldMk cId="853432969" sldId="749"/>
            <ac:spMk id="5" creationId="{3E0C5FC9-A7D7-6940-BD60-86E2B6193944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853432969" sldId="749"/>
            <ac:spMk id="6" creationId="{F92C35D2-247C-4240-975D-EDB0A1D75E92}"/>
          </ac:spMkLst>
        </pc:spChg>
      </pc:sldChg>
      <pc:sldChg chg="addSp delSp modSp mod delAnim modAnim">
        <pc:chgData name="Arthur Liu" userId="57266d67-1d41-4103-859a-8797e8098ce0" providerId="ADAL" clId="{E900D44F-5D69-5640-9385-4F41FC6AEA46}" dt="2022-07-22T06:29:56.405" v="3676"/>
        <pc:sldMkLst>
          <pc:docMk/>
          <pc:sldMk cId="3714345615" sldId="750"/>
        </pc:sldMkLst>
        <pc:spChg chg="add del mod">
          <ac:chgData name="Arthur Liu" userId="57266d67-1d41-4103-859a-8797e8098ce0" providerId="ADAL" clId="{E900D44F-5D69-5640-9385-4F41FC6AEA46}" dt="2022-07-22T05:34:54.875" v="2155" actId="478"/>
          <ac:spMkLst>
            <pc:docMk/>
            <pc:sldMk cId="3714345615" sldId="750"/>
            <ac:spMk id="9" creationId="{504C9F1B-6B73-9D47-9173-628CEACE6CA7}"/>
          </ac:spMkLst>
        </pc:spChg>
        <pc:spChg chg="add mod">
          <ac:chgData name="Arthur Liu" userId="57266d67-1d41-4103-859a-8797e8098ce0" providerId="ADAL" clId="{E900D44F-5D69-5640-9385-4F41FC6AEA46}" dt="2022-07-22T05:36:10.907" v="2235" actId="1076"/>
          <ac:spMkLst>
            <pc:docMk/>
            <pc:sldMk cId="3714345615" sldId="750"/>
            <ac:spMk id="11" creationId="{7B8D7C8E-4EAF-CB4E-B4AB-37F894E530DE}"/>
          </ac:spMkLst>
        </pc:spChg>
        <pc:spChg chg="add del mod">
          <ac:chgData name="Arthur Liu" userId="57266d67-1d41-4103-859a-8797e8098ce0" providerId="ADAL" clId="{E900D44F-5D69-5640-9385-4F41FC6AEA46}" dt="2022-07-22T05:36:38.828" v="2246" actId="478"/>
          <ac:spMkLst>
            <pc:docMk/>
            <pc:sldMk cId="3714345615" sldId="750"/>
            <ac:spMk id="12" creationId="{6D898ACE-21F3-EE42-B164-E1B4A569B16E}"/>
          </ac:spMkLst>
        </pc:spChg>
        <pc:spChg chg="add mod">
          <ac:chgData name="Arthur Liu" userId="57266d67-1d41-4103-859a-8797e8098ce0" providerId="ADAL" clId="{E900D44F-5D69-5640-9385-4F41FC6AEA46}" dt="2022-07-22T06:17:25.040" v="3166"/>
          <ac:spMkLst>
            <pc:docMk/>
            <pc:sldMk cId="3714345615" sldId="750"/>
            <ac:spMk id="13" creationId="{CD0DF71E-1619-5B45-9185-9C565B6CE2FE}"/>
          </ac:spMkLst>
        </pc:spChg>
        <pc:spChg chg="add del mod">
          <ac:chgData name="Arthur Liu" userId="57266d67-1d41-4103-859a-8797e8098ce0" providerId="ADAL" clId="{E900D44F-5D69-5640-9385-4F41FC6AEA46}" dt="2022-07-22T06:29:53.135" v="3675"/>
          <ac:spMkLst>
            <pc:docMk/>
            <pc:sldMk cId="3714345615" sldId="750"/>
            <ac:spMk id="14" creationId="{6DBA6CFB-63E0-1340-8E7C-5D35F2877F11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3714345615" sldId="750"/>
            <ac:spMk id="15" creationId="{BC56D451-984B-DF43-A6E4-135E6E224332}"/>
          </ac:spMkLst>
        </pc:spChg>
        <pc:graphicFrameChg chg="modGraphic">
          <ac:chgData name="Arthur Liu" userId="57266d67-1d41-4103-859a-8797e8098ce0" providerId="ADAL" clId="{E900D44F-5D69-5640-9385-4F41FC6AEA46}" dt="2022-07-22T05:35:22.776" v="2159" actId="14100"/>
          <ac:graphicFrameMkLst>
            <pc:docMk/>
            <pc:sldMk cId="3714345615" sldId="750"/>
            <ac:graphicFrameMk id="4" creationId="{00000000-0000-0000-0000-000000000000}"/>
          </ac:graphicFrameMkLst>
        </pc:graphicFrameChg>
        <pc:graphicFrameChg chg="del mod">
          <ac:chgData name="Arthur Liu" userId="57266d67-1d41-4103-859a-8797e8098ce0" providerId="ADAL" clId="{E900D44F-5D69-5640-9385-4F41FC6AEA46}" dt="2022-07-22T05:34:47.090" v="2151" actId="478"/>
          <ac:graphicFrameMkLst>
            <pc:docMk/>
            <pc:sldMk cId="3714345615" sldId="750"/>
            <ac:graphicFrameMk id="5" creationId="{00000000-0000-0000-0000-000000000000}"/>
          </ac:graphicFrameMkLst>
        </pc:graphicFrameChg>
        <pc:graphicFrameChg chg="add mod modGraphic">
          <ac:chgData name="Arthur Liu" userId="57266d67-1d41-4103-859a-8797e8098ce0" providerId="ADAL" clId="{E900D44F-5D69-5640-9385-4F41FC6AEA46}" dt="2022-07-22T05:38:38.277" v="2272" actId="1076"/>
          <ac:graphicFrameMkLst>
            <pc:docMk/>
            <pc:sldMk cId="3714345615" sldId="750"/>
            <ac:graphicFrameMk id="10" creationId="{216A0FA3-539F-0246-8FFC-7ABADDBB4D48}"/>
          </ac:graphicFrameMkLst>
        </pc:graphicFrameChg>
      </pc:sldChg>
      <pc:sldChg chg="addSp delSp modSp mod delAnim">
        <pc:chgData name="Arthur Liu" userId="57266d67-1d41-4103-859a-8797e8098ce0" providerId="ADAL" clId="{E900D44F-5D69-5640-9385-4F41FC6AEA46}" dt="2022-07-22T06:29:56.405" v="3676"/>
        <pc:sldMkLst>
          <pc:docMk/>
          <pc:sldMk cId="3655191962" sldId="751"/>
        </pc:sldMkLst>
        <pc:spChg chg="del">
          <ac:chgData name="Arthur Liu" userId="57266d67-1d41-4103-859a-8797e8098ce0" providerId="ADAL" clId="{E900D44F-5D69-5640-9385-4F41FC6AEA46}" dt="2022-07-22T05:51:51.434" v="2665" actId="478"/>
          <ac:spMkLst>
            <pc:docMk/>
            <pc:sldMk cId="3655191962" sldId="751"/>
            <ac:spMk id="6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5:51:51.434" v="2665" actId="478"/>
          <ac:spMkLst>
            <pc:docMk/>
            <pc:sldMk cId="3655191962" sldId="751"/>
            <ac:spMk id="7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5:51:51.434" v="2665" actId="478"/>
          <ac:spMkLst>
            <pc:docMk/>
            <pc:sldMk cId="3655191962" sldId="751"/>
            <ac:spMk id="8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5:51:51.434" v="2665" actId="478"/>
          <ac:spMkLst>
            <pc:docMk/>
            <pc:sldMk cId="3655191962" sldId="751"/>
            <ac:spMk id="9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5:51:51.434" v="2665" actId="478"/>
          <ac:spMkLst>
            <pc:docMk/>
            <pc:sldMk cId="3655191962" sldId="751"/>
            <ac:spMk id="10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5:51:51.434" v="2665" actId="478"/>
          <ac:spMkLst>
            <pc:docMk/>
            <pc:sldMk cId="3655191962" sldId="751"/>
            <ac:spMk id="11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5:51:51.434" v="2665" actId="478"/>
          <ac:spMkLst>
            <pc:docMk/>
            <pc:sldMk cId="3655191962" sldId="751"/>
            <ac:spMk id="12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5:51:51.434" v="2665" actId="478"/>
          <ac:spMkLst>
            <pc:docMk/>
            <pc:sldMk cId="3655191962" sldId="751"/>
            <ac:spMk id="13" creationId="{00000000-0000-0000-0000-000000000000}"/>
          </ac:spMkLst>
        </pc:spChg>
        <pc:spChg chg="add del mod">
          <ac:chgData name="Arthur Liu" userId="57266d67-1d41-4103-859a-8797e8098ce0" providerId="ADAL" clId="{E900D44F-5D69-5640-9385-4F41FC6AEA46}" dt="2022-07-22T05:52:07.006" v="2668"/>
          <ac:spMkLst>
            <pc:docMk/>
            <pc:sldMk cId="3655191962" sldId="751"/>
            <ac:spMk id="22" creationId="{8FA294B8-788E-394A-98EA-91D9B554935A}"/>
          </ac:spMkLst>
        </pc:spChg>
        <pc:spChg chg="add del mod">
          <ac:chgData name="Arthur Liu" userId="57266d67-1d41-4103-859a-8797e8098ce0" providerId="ADAL" clId="{E900D44F-5D69-5640-9385-4F41FC6AEA46}" dt="2022-07-22T05:52:07.006" v="2668"/>
          <ac:spMkLst>
            <pc:docMk/>
            <pc:sldMk cId="3655191962" sldId="751"/>
            <ac:spMk id="23" creationId="{594F88B1-4896-3D4B-976E-A6A6A0B7B10D}"/>
          </ac:spMkLst>
        </pc:spChg>
        <pc:spChg chg="add del mod">
          <ac:chgData name="Arthur Liu" userId="57266d67-1d41-4103-859a-8797e8098ce0" providerId="ADAL" clId="{E900D44F-5D69-5640-9385-4F41FC6AEA46}" dt="2022-07-22T05:52:07.006" v="2668"/>
          <ac:spMkLst>
            <pc:docMk/>
            <pc:sldMk cId="3655191962" sldId="751"/>
            <ac:spMk id="24" creationId="{A163484E-88DD-244C-9A19-8210A2BA7891}"/>
          </ac:spMkLst>
        </pc:spChg>
        <pc:spChg chg="add del mod">
          <ac:chgData name="Arthur Liu" userId="57266d67-1d41-4103-859a-8797e8098ce0" providerId="ADAL" clId="{E900D44F-5D69-5640-9385-4F41FC6AEA46}" dt="2022-07-22T05:52:07.006" v="2668"/>
          <ac:spMkLst>
            <pc:docMk/>
            <pc:sldMk cId="3655191962" sldId="751"/>
            <ac:spMk id="25" creationId="{0966ECCA-38F0-4D49-B4FB-81697F03CA52}"/>
          </ac:spMkLst>
        </pc:spChg>
        <pc:spChg chg="add del mod">
          <ac:chgData name="Arthur Liu" userId="57266d67-1d41-4103-859a-8797e8098ce0" providerId="ADAL" clId="{E900D44F-5D69-5640-9385-4F41FC6AEA46}" dt="2022-07-22T05:52:07.006" v="2668"/>
          <ac:spMkLst>
            <pc:docMk/>
            <pc:sldMk cId="3655191962" sldId="751"/>
            <ac:spMk id="26" creationId="{27670AE1-F0CD-0A41-84E9-7989FED1B8B3}"/>
          </ac:spMkLst>
        </pc:spChg>
        <pc:spChg chg="add del mod">
          <ac:chgData name="Arthur Liu" userId="57266d67-1d41-4103-859a-8797e8098ce0" providerId="ADAL" clId="{E900D44F-5D69-5640-9385-4F41FC6AEA46}" dt="2022-07-22T05:52:07.006" v="2668"/>
          <ac:spMkLst>
            <pc:docMk/>
            <pc:sldMk cId="3655191962" sldId="751"/>
            <ac:spMk id="27" creationId="{2FD26FE0-2542-F24B-A821-02B7782E6307}"/>
          </ac:spMkLst>
        </pc:spChg>
        <pc:spChg chg="add del mod">
          <ac:chgData name="Arthur Liu" userId="57266d67-1d41-4103-859a-8797e8098ce0" providerId="ADAL" clId="{E900D44F-5D69-5640-9385-4F41FC6AEA46}" dt="2022-07-22T05:52:07.006" v="2668"/>
          <ac:spMkLst>
            <pc:docMk/>
            <pc:sldMk cId="3655191962" sldId="751"/>
            <ac:spMk id="28" creationId="{D1B4661D-E704-F74C-9D46-CCFBBE86C2F3}"/>
          </ac:spMkLst>
        </pc:spChg>
        <pc:spChg chg="add del mod">
          <ac:chgData name="Arthur Liu" userId="57266d67-1d41-4103-859a-8797e8098ce0" providerId="ADAL" clId="{E900D44F-5D69-5640-9385-4F41FC6AEA46}" dt="2022-07-22T05:52:07.006" v="2668"/>
          <ac:spMkLst>
            <pc:docMk/>
            <pc:sldMk cId="3655191962" sldId="751"/>
            <ac:spMk id="29" creationId="{BAE72552-9972-DA45-846B-815F2744C320}"/>
          </ac:spMkLst>
        </pc:spChg>
        <pc:spChg chg="add del mod">
          <ac:chgData name="Arthur Liu" userId="57266d67-1d41-4103-859a-8797e8098ce0" providerId="ADAL" clId="{E900D44F-5D69-5640-9385-4F41FC6AEA46}" dt="2022-07-22T05:53:27.713" v="2692" actId="478"/>
          <ac:spMkLst>
            <pc:docMk/>
            <pc:sldMk cId="3655191962" sldId="751"/>
            <ac:spMk id="33" creationId="{2CA752AF-AB43-5D43-8910-23C0696ECF06}"/>
          </ac:spMkLst>
        </pc:spChg>
        <pc:spChg chg="add del mod">
          <ac:chgData name="Arthur Liu" userId="57266d67-1d41-4103-859a-8797e8098ce0" providerId="ADAL" clId="{E900D44F-5D69-5640-9385-4F41FC6AEA46}" dt="2022-07-22T05:53:27.713" v="2692" actId="478"/>
          <ac:spMkLst>
            <pc:docMk/>
            <pc:sldMk cId="3655191962" sldId="751"/>
            <ac:spMk id="34" creationId="{47899B57-EB8B-D043-9A59-DB98520B0654}"/>
          </ac:spMkLst>
        </pc:spChg>
        <pc:spChg chg="add del mod">
          <ac:chgData name="Arthur Liu" userId="57266d67-1d41-4103-859a-8797e8098ce0" providerId="ADAL" clId="{E900D44F-5D69-5640-9385-4F41FC6AEA46}" dt="2022-07-22T05:53:27.713" v="2692" actId="478"/>
          <ac:spMkLst>
            <pc:docMk/>
            <pc:sldMk cId="3655191962" sldId="751"/>
            <ac:spMk id="35" creationId="{DD901B8A-56F7-3C47-A38C-B69E5AA0496D}"/>
          </ac:spMkLst>
        </pc:spChg>
        <pc:spChg chg="add del mod">
          <ac:chgData name="Arthur Liu" userId="57266d67-1d41-4103-859a-8797e8098ce0" providerId="ADAL" clId="{E900D44F-5D69-5640-9385-4F41FC6AEA46}" dt="2022-07-22T05:53:27.713" v="2692" actId="478"/>
          <ac:spMkLst>
            <pc:docMk/>
            <pc:sldMk cId="3655191962" sldId="751"/>
            <ac:spMk id="36" creationId="{59D7E60F-CF0E-7D42-B2C3-8CB87D87E21C}"/>
          </ac:spMkLst>
        </pc:spChg>
        <pc:spChg chg="add del mod">
          <ac:chgData name="Arthur Liu" userId="57266d67-1d41-4103-859a-8797e8098ce0" providerId="ADAL" clId="{E900D44F-5D69-5640-9385-4F41FC6AEA46}" dt="2022-07-22T05:53:27.713" v="2692" actId="478"/>
          <ac:spMkLst>
            <pc:docMk/>
            <pc:sldMk cId="3655191962" sldId="751"/>
            <ac:spMk id="37" creationId="{E0E34D47-387A-5342-82DD-5B265456E8B9}"/>
          </ac:spMkLst>
        </pc:spChg>
        <pc:spChg chg="add del mod">
          <ac:chgData name="Arthur Liu" userId="57266d67-1d41-4103-859a-8797e8098ce0" providerId="ADAL" clId="{E900D44F-5D69-5640-9385-4F41FC6AEA46}" dt="2022-07-22T05:53:27.713" v="2692" actId="478"/>
          <ac:spMkLst>
            <pc:docMk/>
            <pc:sldMk cId="3655191962" sldId="751"/>
            <ac:spMk id="38" creationId="{6028554E-91F3-8745-A37B-17E4A606DD4D}"/>
          </ac:spMkLst>
        </pc:spChg>
        <pc:spChg chg="add del mod">
          <ac:chgData name="Arthur Liu" userId="57266d67-1d41-4103-859a-8797e8098ce0" providerId="ADAL" clId="{E900D44F-5D69-5640-9385-4F41FC6AEA46}" dt="2022-07-22T05:53:27.713" v="2692" actId="478"/>
          <ac:spMkLst>
            <pc:docMk/>
            <pc:sldMk cId="3655191962" sldId="751"/>
            <ac:spMk id="39" creationId="{C2C6CBDF-A458-F846-BF0D-465EA5F9A682}"/>
          </ac:spMkLst>
        </pc:spChg>
        <pc:spChg chg="add del mod">
          <ac:chgData name="Arthur Liu" userId="57266d67-1d41-4103-859a-8797e8098ce0" providerId="ADAL" clId="{E900D44F-5D69-5640-9385-4F41FC6AEA46}" dt="2022-07-22T05:53:27.713" v="2692" actId="478"/>
          <ac:spMkLst>
            <pc:docMk/>
            <pc:sldMk cId="3655191962" sldId="751"/>
            <ac:spMk id="40" creationId="{98137B82-0A63-BD4F-815F-41536BC89D10}"/>
          </ac:spMkLst>
        </pc:spChg>
        <pc:spChg chg="add mod">
          <ac:chgData name="Arthur Liu" userId="57266d67-1d41-4103-859a-8797e8098ce0" providerId="ADAL" clId="{E900D44F-5D69-5640-9385-4F41FC6AEA46}" dt="2022-07-22T06:17:25.040" v="3166"/>
          <ac:spMkLst>
            <pc:docMk/>
            <pc:sldMk cId="3655191962" sldId="751"/>
            <ac:spMk id="42" creationId="{431F6966-31FF-DE4C-A203-BAEC245D1A0D}"/>
          </ac:spMkLst>
        </pc:spChg>
        <pc:spChg chg="add del mod">
          <ac:chgData name="Arthur Liu" userId="57266d67-1d41-4103-859a-8797e8098ce0" providerId="ADAL" clId="{E900D44F-5D69-5640-9385-4F41FC6AEA46}" dt="2022-07-22T06:29:53.135" v="3675"/>
          <ac:spMkLst>
            <pc:docMk/>
            <pc:sldMk cId="3655191962" sldId="751"/>
            <ac:spMk id="43" creationId="{86BF15AC-19BC-1747-88A3-83A43053BAC1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3655191962" sldId="751"/>
            <ac:spMk id="44" creationId="{34FBD6D2-22B0-3249-8093-C2821DE22A6D}"/>
          </ac:spMkLst>
        </pc:spChg>
        <pc:graphicFrameChg chg="del">
          <ac:chgData name="Arthur Liu" userId="57266d67-1d41-4103-859a-8797e8098ce0" providerId="ADAL" clId="{E900D44F-5D69-5640-9385-4F41FC6AEA46}" dt="2022-07-22T05:51:51.434" v="2665" actId="478"/>
          <ac:graphicFrameMkLst>
            <pc:docMk/>
            <pc:sldMk cId="3655191962" sldId="751"/>
            <ac:graphicFrameMk id="5" creationId="{00000000-0000-0000-0000-000000000000}"/>
          </ac:graphicFrameMkLst>
        </pc:graphicFrameChg>
        <pc:graphicFrameChg chg="del">
          <ac:chgData name="Arthur Liu" userId="57266d67-1d41-4103-859a-8797e8098ce0" providerId="ADAL" clId="{E900D44F-5D69-5640-9385-4F41FC6AEA46}" dt="2022-07-22T05:51:36.729" v="2662" actId="478"/>
          <ac:graphicFrameMkLst>
            <pc:docMk/>
            <pc:sldMk cId="3655191962" sldId="751"/>
            <ac:graphicFrameMk id="14" creationId="{00000000-0000-0000-0000-000000000000}"/>
          </ac:graphicFrameMkLst>
        </pc:graphicFrameChg>
        <pc:graphicFrameChg chg="del">
          <ac:chgData name="Arthur Liu" userId="57266d67-1d41-4103-859a-8797e8098ce0" providerId="ADAL" clId="{E900D44F-5D69-5640-9385-4F41FC6AEA46}" dt="2022-07-22T05:52:07.990" v="2669" actId="478"/>
          <ac:graphicFrameMkLst>
            <pc:docMk/>
            <pc:sldMk cId="3655191962" sldId="751"/>
            <ac:graphicFrameMk id="15" creationId="{00000000-0000-0000-0000-000000000000}"/>
          </ac:graphicFrameMkLst>
        </pc:graphicFrameChg>
        <pc:graphicFrameChg chg="add mod">
          <ac:chgData name="Arthur Liu" userId="57266d67-1d41-4103-859a-8797e8098ce0" providerId="ADAL" clId="{E900D44F-5D69-5640-9385-4F41FC6AEA46}" dt="2022-07-22T05:51:39.975" v="2664" actId="1076"/>
          <ac:graphicFrameMkLst>
            <pc:docMk/>
            <pc:sldMk cId="3655191962" sldId="751"/>
            <ac:graphicFrameMk id="18" creationId="{96A901D0-D0CE-2F47-BB7F-73F11B719BDC}"/>
          </ac:graphicFrameMkLst>
        </pc:graphicFrameChg>
        <pc:graphicFrameChg chg="add del mod">
          <ac:chgData name="Arthur Liu" userId="57266d67-1d41-4103-859a-8797e8098ce0" providerId="ADAL" clId="{E900D44F-5D69-5640-9385-4F41FC6AEA46}" dt="2022-07-22T05:52:07.990" v="2669" actId="478"/>
          <ac:graphicFrameMkLst>
            <pc:docMk/>
            <pc:sldMk cId="3655191962" sldId="751"/>
            <ac:graphicFrameMk id="19" creationId="{43EDFB72-B6E0-2E49-B20C-B1E9AB32F610}"/>
          </ac:graphicFrameMkLst>
        </pc:graphicFrameChg>
        <pc:graphicFrameChg chg="add del mod">
          <ac:chgData name="Arthur Liu" userId="57266d67-1d41-4103-859a-8797e8098ce0" providerId="ADAL" clId="{E900D44F-5D69-5640-9385-4F41FC6AEA46}" dt="2022-07-22T05:52:07.006" v="2668"/>
          <ac:graphicFrameMkLst>
            <pc:docMk/>
            <pc:sldMk cId="3655191962" sldId="751"/>
            <ac:graphicFrameMk id="20" creationId="{777B3A4B-361B-AE41-AB3C-F703B90C1B2B}"/>
          </ac:graphicFrameMkLst>
        </pc:graphicFrameChg>
        <pc:graphicFrameChg chg="add del mod">
          <ac:chgData name="Arthur Liu" userId="57266d67-1d41-4103-859a-8797e8098ce0" providerId="ADAL" clId="{E900D44F-5D69-5640-9385-4F41FC6AEA46}" dt="2022-07-22T05:52:07.006" v="2668"/>
          <ac:graphicFrameMkLst>
            <pc:docMk/>
            <pc:sldMk cId="3655191962" sldId="751"/>
            <ac:graphicFrameMk id="21" creationId="{69A58F29-86B1-A940-A34F-66C83D205C6D}"/>
          </ac:graphicFrameMkLst>
        </pc:graphicFrameChg>
        <pc:graphicFrameChg chg="add del mod modGraphic">
          <ac:chgData name="Arthur Liu" userId="57266d67-1d41-4103-859a-8797e8098ce0" providerId="ADAL" clId="{E900D44F-5D69-5640-9385-4F41FC6AEA46}" dt="2022-07-22T05:54:41.049" v="2710" actId="478"/>
          <ac:graphicFrameMkLst>
            <pc:docMk/>
            <pc:sldMk cId="3655191962" sldId="751"/>
            <ac:graphicFrameMk id="31" creationId="{705FF745-5864-F146-A70D-C22874928653}"/>
          </ac:graphicFrameMkLst>
        </pc:graphicFrameChg>
        <pc:graphicFrameChg chg="add mod">
          <ac:chgData name="Arthur Liu" userId="57266d67-1d41-4103-859a-8797e8098ce0" providerId="ADAL" clId="{E900D44F-5D69-5640-9385-4F41FC6AEA46}" dt="2022-07-22T05:52:08.859" v="2670"/>
          <ac:graphicFrameMkLst>
            <pc:docMk/>
            <pc:sldMk cId="3655191962" sldId="751"/>
            <ac:graphicFrameMk id="32" creationId="{C62389F7-7D55-FA4C-8C2E-7561A0B6FF40}"/>
          </ac:graphicFrameMkLst>
        </pc:graphicFrameChg>
        <pc:cxnChg chg="del">
          <ac:chgData name="Arthur Liu" userId="57266d67-1d41-4103-859a-8797e8098ce0" providerId="ADAL" clId="{E900D44F-5D69-5640-9385-4F41FC6AEA46}" dt="2022-07-22T05:51:51.434" v="2665" actId="478"/>
          <ac:cxnSpMkLst>
            <pc:docMk/>
            <pc:sldMk cId="3655191962" sldId="751"/>
            <ac:cxnSpMk id="16" creationId="{00000000-0000-0000-0000-000000000000}"/>
          </ac:cxnSpMkLst>
        </pc:cxnChg>
        <pc:cxnChg chg="add del mod">
          <ac:chgData name="Arthur Liu" userId="57266d67-1d41-4103-859a-8797e8098ce0" providerId="ADAL" clId="{E900D44F-5D69-5640-9385-4F41FC6AEA46}" dt="2022-07-22T05:52:07.006" v="2668"/>
          <ac:cxnSpMkLst>
            <pc:docMk/>
            <pc:sldMk cId="3655191962" sldId="751"/>
            <ac:cxnSpMk id="30" creationId="{122010C9-AD78-094A-9419-8AD774F86F64}"/>
          </ac:cxnSpMkLst>
        </pc:cxnChg>
        <pc:cxnChg chg="add del mod">
          <ac:chgData name="Arthur Liu" userId="57266d67-1d41-4103-859a-8797e8098ce0" providerId="ADAL" clId="{E900D44F-5D69-5640-9385-4F41FC6AEA46}" dt="2022-07-22T05:53:27.713" v="2692" actId="478"/>
          <ac:cxnSpMkLst>
            <pc:docMk/>
            <pc:sldMk cId="3655191962" sldId="751"/>
            <ac:cxnSpMk id="41" creationId="{284984C0-0B80-E541-B50D-62A419E1C124}"/>
          </ac:cxnSpMkLst>
        </pc:cxnChg>
      </pc:sldChg>
      <pc:sldChg chg="addSp delSp modSp mod">
        <pc:chgData name="Arthur Liu" userId="57266d67-1d41-4103-859a-8797e8098ce0" providerId="ADAL" clId="{E900D44F-5D69-5640-9385-4F41FC6AEA46}" dt="2022-07-22T06:29:56.405" v="3676"/>
        <pc:sldMkLst>
          <pc:docMk/>
          <pc:sldMk cId="4218728372" sldId="752"/>
        </pc:sldMkLst>
        <pc:spChg chg="mod">
          <ac:chgData name="Arthur Liu" userId="57266d67-1d41-4103-859a-8797e8098ce0" providerId="ADAL" clId="{E900D44F-5D69-5640-9385-4F41FC6AEA46}" dt="2022-07-22T06:16:09.617" v="3164" actId="207"/>
          <ac:spMkLst>
            <pc:docMk/>
            <pc:sldMk cId="4218728372" sldId="752"/>
            <ac:spMk id="3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17:25.040" v="3166"/>
          <ac:spMkLst>
            <pc:docMk/>
            <pc:sldMk cId="4218728372" sldId="752"/>
            <ac:spMk id="4" creationId="{433B323E-C63E-A64F-B223-F0F02D9F0C04}"/>
          </ac:spMkLst>
        </pc:spChg>
        <pc:spChg chg="add del mod">
          <ac:chgData name="Arthur Liu" userId="57266d67-1d41-4103-859a-8797e8098ce0" providerId="ADAL" clId="{E900D44F-5D69-5640-9385-4F41FC6AEA46}" dt="2022-07-22T06:29:53.135" v="3675"/>
          <ac:spMkLst>
            <pc:docMk/>
            <pc:sldMk cId="4218728372" sldId="752"/>
            <ac:spMk id="5" creationId="{2A6520DF-7B4D-9448-94BF-6D8CCD006173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4218728372" sldId="752"/>
            <ac:spMk id="6" creationId="{36C62ACA-45F3-ED40-9DAF-0F6E2E5204BC}"/>
          </ac:spMkLst>
        </pc:spChg>
      </pc:sldChg>
      <pc:sldChg chg="del">
        <pc:chgData name="Arthur Liu" userId="57266d67-1d41-4103-859a-8797e8098ce0" providerId="ADAL" clId="{E900D44F-5D69-5640-9385-4F41FC6AEA46}" dt="2022-07-22T06:16:49.972" v="3165" actId="2696"/>
        <pc:sldMkLst>
          <pc:docMk/>
          <pc:sldMk cId="3673034563" sldId="753"/>
        </pc:sldMkLst>
      </pc:sldChg>
      <pc:sldChg chg="del">
        <pc:chgData name="Arthur Liu" userId="57266d67-1d41-4103-859a-8797e8098ce0" providerId="ADAL" clId="{E900D44F-5D69-5640-9385-4F41FC6AEA46}" dt="2022-07-22T05:59:23.876" v="2788" actId="2696"/>
        <pc:sldMkLst>
          <pc:docMk/>
          <pc:sldMk cId="2376019380" sldId="754"/>
        </pc:sldMkLst>
      </pc:sldChg>
      <pc:sldChg chg="addSp delSp modSp add del mod modTransition">
        <pc:chgData name="Arthur Liu" userId="57266d67-1d41-4103-859a-8797e8098ce0" providerId="ADAL" clId="{E900D44F-5D69-5640-9385-4F41FC6AEA46}" dt="2022-07-22T06:29:56.405" v="3676"/>
        <pc:sldMkLst>
          <pc:docMk/>
          <pc:sldMk cId="0" sldId="755"/>
        </pc:sldMkLst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755"/>
            <ac:spMk id="2" creationId="{A0400ADF-80ED-DA44-B86F-D6E4271222B6}"/>
          </ac:spMkLst>
        </pc:spChg>
        <pc:spChg chg="mod">
          <ac:chgData name="Arthur Liu" userId="57266d67-1d41-4103-859a-8797e8098ce0" providerId="ADAL" clId="{E900D44F-5D69-5640-9385-4F41FC6AEA46}" dt="2022-07-22T06:14:28.436" v="3139" actId="20577"/>
          <ac:spMkLst>
            <pc:docMk/>
            <pc:sldMk cId="0" sldId="755"/>
            <ac:spMk id="4505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2T06:14:32.007" v="3142" actId="113"/>
          <ac:spMkLst>
            <pc:docMk/>
            <pc:sldMk cId="0" sldId="755"/>
            <ac:spMk id="45058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755"/>
            <ac:spMk id="45060" creationId="{00000000-0000-0000-0000-000000000000}"/>
          </ac:spMkLst>
        </pc:spChg>
      </pc:sldChg>
      <pc:sldChg chg="addSp delSp modSp add mod modTransition modShow">
        <pc:chgData name="Arthur Liu" userId="57266d67-1d41-4103-859a-8797e8098ce0" providerId="ADAL" clId="{E900D44F-5D69-5640-9385-4F41FC6AEA46}" dt="2022-07-22T06:29:56.405" v="3676"/>
        <pc:sldMkLst>
          <pc:docMk/>
          <pc:sldMk cId="0" sldId="756"/>
        </pc:sldMkLst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756"/>
            <ac:spMk id="2" creationId="{2D73DC47-2855-5C4D-95AF-5470BA6A4DDF}"/>
          </ac:spMkLst>
        </pc:spChg>
        <pc:spChg chg="mod">
          <ac:chgData name="Arthur Liu" userId="57266d67-1d41-4103-859a-8797e8098ce0" providerId="ADAL" clId="{E900D44F-5D69-5640-9385-4F41FC6AEA46}" dt="2022-07-22T05:40:42.356" v="2295" actId="20577"/>
          <ac:spMkLst>
            <pc:docMk/>
            <pc:sldMk cId="0" sldId="756"/>
            <ac:spMk id="47106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756"/>
            <ac:spMk id="47108" creationId="{00000000-0000-0000-0000-000000000000}"/>
          </ac:spMkLst>
        </pc:spChg>
      </pc:sldChg>
      <pc:sldChg chg="addSp delSp modSp add mod modTransition">
        <pc:chgData name="Arthur Liu" userId="57266d67-1d41-4103-859a-8797e8098ce0" providerId="ADAL" clId="{E900D44F-5D69-5640-9385-4F41FC6AEA46}" dt="2022-07-22T06:29:56.405" v="3676"/>
        <pc:sldMkLst>
          <pc:docMk/>
          <pc:sldMk cId="0" sldId="757"/>
        </pc:sldMkLst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757"/>
            <ac:spMk id="2" creationId="{788D6218-F7EF-0C49-998C-993843FBF3EF}"/>
          </ac:spMkLst>
        </pc:spChg>
        <pc:spChg chg="mod">
          <ac:chgData name="Arthur Liu" userId="57266d67-1d41-4103-859a-8797e8098ce0" providerId="ADAL" clId="{E900D44F-5D69-5640-9385-4F41FC6AEA46}" dt="2022-07-22T05:41:45.005" v="2303" actId="27636"/>
          <ac:spMkLst>
            <pc:docMk/>
            <pc:sldMk cId="0" sldId="757"/>
            <ac:spMk id="3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757"/>
            <ac:spMk id="49156" creationId="{00000000-0000-0000-0000-000000000000}"/>
          </ac:spMkLst>
        </pc:spChg>
      </pc:sldChg>
      <pc:sldChg chg="addSp delSp modSp add mod">
        <pc:chgData name="Arthur Liu" userId="57266d67-1d41-4103-859a-8797e8098ce0" providerId="ADAL" clId="{E900D44F-5D69-5640-9385-4F41FC6AEA46}" dt="2022-07-22T16:41:16.579" v="4325" actId="14100"/>
        <pc:sldMkLst>
          <pc:docMk/>
          <pc:sldMk cId="0" sldId="758"/>
        </pc:sldMkLst>
        <pc:spChg chg="mod">
          <ac:chgData name="Arthur Liu" userId="57266d67-1d41-4103-859a-8797e8098ce0" providerId="ADAL" clId="{E900D44F-5D69-5640-9385-4F41FC6AEA46}" dt="2022-07-22T05:41:59.815" v="2307" actId="1076"/>
          <ac:spMkLst>
            <pc:docMk/>
            <pc:sldMk cId="0" sldId="758"/>
            <ac:spMk id="2" creationId="{00000000-0000-0000-0000-000000000000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758"/>
            <ac:spMk id="3" creationId="{6A9EC898-6838-CC49-9FA7-5CB0F3C1B410}"/>
          </ac:spMkLst>
        </pc:spChg>
        <pc:spChg chg="mod">
          <ac:chgData name="Arthur Liu" userId="57266d67-1d41-4103-859a-8797e8098ce0" providerId="ADAL" clId="{E900D44F-5D69-5640-9385-4F41FC6AEA46}" dt="2022-07-22T05:42:44.905" v="2323" actId="20577"/>
          <ac:spMkLst>
            <pc:docMk/>
            <pc:sldMk cId="0" sldId="758"/>
            <ac:spMk id="6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2T16:41:16.579" v="4325" actId="14100"/>
          <ac:spMkLst>
            <pc:docMk/>
            <pc:sldMk cId="0" sldId="758"/>
            <ac:spMk id="21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2T05:41:56.030" v="2306" actId="27636"/>
          <ac:spMkLst>
            <pc:docMk/>
            <pc:sldMk cId="0" sldId="758"/>
            <ac:spMk id="51202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758"/>
            <ac:spMk id="51229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2T05:42:53.441" v="2339" actId="14100"/>
          <ac:spMkLst>
            <pc:docMk/>
            <pc:sldMk cId="0" sldId="758"/>
            <ac:spMk id="51233" creationId="{00000000-0000-0000-0000-000000000000}"/>
          </ac:spMkLst>
        </pc:spChg>
      </pc:sldChg>
      <pc:sldChg chg="addSp delSp modSp add modAnim">
        <pc:chgData name="Arthur Liu" userId="57266d67-1d41-4103-859a-8797e8098ce0" providerId="ADAL" clId="{E900D44F-5D69-5640-9385-4F41FC6AEA46}" dt="2022-07-22T06:29:56.405" v="3676"/>
        <pc:sldMkLst>
          <pc:docMk/>
          <pc:sldMk cId="4035614562" sldId="759"/>
        </pc:sldMkLst>
        <pc:spChg chg="add mod">
          <ac:chgData name="Arthur Liu" userId="57266d67-1d41-4103-859a-8797e8098ce0" providerId="ADAL" clId="{E900D44F-5D69-5640-9385-4F41FC6AEA46}" dt="2022-07-22T06:17:25.040" v="3166"/>
          <ac:spMkLst>
            <pc:docMk/>
            <pc:sldMk cId="4035614562" sldId="759"/>
            <ac:spMk id="3" creationId="{A5776D41-91D4-D54F-A7CE-02A3E207AD50}"/>
          </ac:spMkLst>
        </pc:spChg>
        <pc:spChg chg="add del mod">
          <ac:chgData name="Arthur Liu" userId="57266d67-1d41-4103-859a-8797e8098ce0" providerId="ADAL" clId="{E900D44F-5D69-5640-9385-4F41FC6AEA46}" dt="2022-07-22T06:29:53.135" v="3675"/>
          <ac:spMkLst>
            <pc:docMk/>
            <pc:sldMk cId="4035614562" sldId="759"/>
            <ac:spMk id="5" creationId="{00AF844E-7862-8347-A4D6-A5103042396E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4035614562" sldId="759"/>
            <ac:spMk id="6" creationId="{33FB5FB8-8913-ED4B-8B29-62F7A6C341C1}"/>
          </ac:spMkLst>
        </pc:spChg>
      </pc:sldChg>
      <pc:sldChg chg="addSp delSp modSp add">
        <pc:chgData name="Arthur Liu" userId="57266d67-1d41-4103-859a-8797e8098ce0" providerId="ADAL" clId="{E900D44F-5D69-5640-9385-4F41FC6AEA46}" dt="2022-07-22T06:29:56.405" v="3676"/>
        <pc:sldMkLst>
          <pc:docMk/>
          <pc:sldMk cId="731850120" sldId="760"/>
        </pc:sldMkLst>
        <pc:spChg chg="add mod">
          <ac:chgData name="Arthur Liu" userId="57266d67-1d41-4103-859a-8797e8098ce0" providerId="ADAL" clId="{E900D44F-5D69-5640-9385-4F41FC6AEA46}" dt="2022-07-22T06:17:25.040" v="3166"/>
          <ac:spMkLst>
            <pc:docMk/>
            <pc:sldMk cId="731850120" sldId="760"/>
            <ac:spMk id="3" creationId="{D22BB4FD-C87D-6A45-85FD-D694B5AA4626}"/>
          </ac:spMkLst>
        </pc:spChg>
        <pc:spChg chg="add del mod">
          <ac:chgData name="Arthur Liu" userId="57266d67-1d41-4103-859a-8797e8098ce0" providerId="ADAL" clId="{E900D44F-5D69-5640-9385-4F41FC6AEA46}" dt="2022-07-22T06:29:53.135" v="3675"/>
          <ac:spMkLst>
            <pc:docMk/>
            <pc:sldMk cId="731850120" sldId="760"/>
            <ac:spMk id="4" creationId="{FA794445-3130-314A-82F1-22B805243677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731850120" sldId="760"/>
            <ac:spMk id="5" creationId="{E191F7E6-69B6-5040-8FEB-F064D6A4EABB}"/>
          </ac:spMkLst>
        </pc:spChg>
      </pc:sldChg>
      <pc:sldChg chg="addSp delSp modSp add">
        <pc:chgData name="Arthur Liu" userId="57266d67-1d41-4103-859a-8797e8098ce0" providerId="ADAL" clId="{E900D44F-5D69-5640-9385-4F41FC6AEA46}" dt="2022-07-22T06:29:56.405" v="3676"/>
        <pc:sldMkLst>
          <pc:docMk/>
          <pc:sldMk cId="1226735402" sldId="761"/>
        </pc:sldMkLst>
        <pc:spChg chg="add mod">
          <ac:chgData name="Arthur Liu" userId="57266d67-1d41-4103-859a-8797e8098ce0" providerId="ADAL" clId="{E900D44F-5D69-5640-9385-4F41FC6AEA46}" dt="2022-07-22T06:17:25.040" v="3166"/>
          <ac:spMkLst>
            <pc:docMk/>
            <pc:sldMk cId="1226735402" sldId="761"/>
            <ac:spMk id="3" creationId="{47729FE2-D7D8-9C43-A7CE-8DFCFA902EEB}"/>
          </ac:spMkLst>
        </pc:spChg>
        <pc:spChg chg="add del mod">
          <ac:chgData name="Arthur Liu" userId="57266d67-1d41-4103-859a-8797e8098ce0" providerId="ADAL" clId="{E900D44F-5D69-5640-9385-4F41FC6AEA46}" dt="2022-07-22T06:29:53.135" v="3675"/>
          <ac:spMkLst>
            <pc:docMk/>
            <pc:sldMk cId="1226735402" sldId="761"/>
            <ac:spMk id="4" creationId="{472F7B71-12E9-024E-8A43-B897309B6C11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1226735402" sldId="761"/>
            <ac:spMk id="5" creationId="{B37EEDF8-0655-1D49-AAB1-115E0A452D55}"/>
          </ac:spMkLst>
        </pc:spChg>
      </pc:sldChg>
      <pc:sldChg chg="delSp modSp add del mod modTransition">
        <pc:chgData name="Arthur Liu" userId="57266d67-1d41-4103-859a-8797e8098ce0" providerId="ADAL" clId="{E900D44F-5D69-5640-9385-4F41FC6AEA46}" dt="2022-07-22T06:10:49.752" v="3041" actId="2696"/>
        <pc:sldMkLst>
          <pc:docMk/>
          <pc:sldMk cId="971812436" sldId="762"/>
        </pc:sldMkLst>
        <pc:spChg chg="del">
          <ac:chgData name="Arthur Liu" userId="57266d67-1d41-4103-859a-8797e8098ce0" providerId="ADAL" clId="{E900D44F-5D69-5640-9385-4F41FC6AEA46}" dt="2022-07-22T05:59:03.835" v="2785" actId="478"/>
          <ac:spMkLst>
            <pc:docMk/>
            <pc:sldMk cId="971812436" sldId="762"/>
            <ac:spMk id="7" creationId="{00000000-0000-0000-0000-000000000000}"/>
          </ac:spMkLst>
        </pc:spChg>
        <pc:spChg chg="mod">
          <ac:chgData name="Arthur Liu" userId="57266d67-1d41-4103-859a-8797e8098ce0" providerId="ADAL" clId="{E900D44F-5D69-5640-9385-4F41FC6AEA46}" dt="2022-07-22T06:10:46.184" v="3040" actId="27636"/>
          <ac:spMkLst>
            <pc:docMk/>
            <pc:sldMk cId="971812436" sldId="762"/>
            <ac:spMk id="27652" creationId="{00000000-0000-0000-0000-000000000000}"/>
          </ac:spMkLst>
        </pc:spChg>
      </pc:sldChg>
      <pc:sldChg chg="addSp delSp modSp add mod modTransition">
        <pc:chgData name="Arthur Liu" userId="57266d67-1d41-4103-859a-8797e8098ce0" providerId="ADAL" clId="{E900D44F-5D69-5640-9385-4F41FC6AEA46}" dt="2022-07-22T06:29:56.405" v="3676"/>
        <pc:sldMkLst>
          <pc:docMk/>
          <pc:sldMk cId="0" sldId="763"/>
        </pc:sldMkLst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0" sldId="763"/>
            <ac:spMk id="2" creationId="{F620C974-B86F-594F-AE86-8B5185E1F65C}"/>
          </ac:spMkLst>
        </pc:spChg>
        <pc:spChg chg="mod">
          <ac:chgData name="Arthur Liu" userId="57266d67-1d41-4103-859a-8797e8098ce0" providerId="ADAL" clId="{E900D44F-5D69-5640-9385-4F41FC6AEA46}" dt="2022-07-22T06:10:33.336" v="3038" actId="27636"/>
          <ac:spMkLst>
            <pc:docMk/>
            <pc:sldMk cId="0" sldId="763"/>
            <ac:spMk id="67586" creationId="{00000000-0000-0000-0000-000000000000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0" sldId="763"/>
            <ac:spMk id="67588" creationId="{00000000-0000-0000-0000-000000000000}"/>
          </ac:spMkLst>
        </pc:spChg>
      </pc:sldChg>
      <pc:sldChg chg="addSp delSp modSp add">
        <pc:chgData name="Arthur Liu" userId="57266d67-1d41-4103-859a-8797e8098ce0" providerId="ADAL" clId="{E900D44F-5D69-5640-9385-4F41FC6AEA46}" dt="2022-07-22T06:29:56.405" v="3676"/>
        <pc:sldMkLst>
          <pc:docMk/>
          <pc:sldMk cId="626395889" sldId="764"/>
        </pc:sldMkLst>
        <pc:spChg chg="add mod">
          <ac:chgData name="Arthur Liu" userId="57266d67-1d41-4103-859a-8797e8098ce0" providerId="ADAL" clId="{E900D44F-5D69-5640-9385-4F41FC6AEA46}" dt="2022-07-22T06:17:25.040" v="3166"/>
          <ac:spMkLst>
            <pc:docMk/>
            <pc:sldMk cId="626395889" sldId="764"/>
            <ac:spMk id="2" creationId="{27F53E74-E507-B545-B1F2-A20F26639E30}"/>
          </ac:spMkLst>
        </pc:spChg>
        <pc:spChg chg="add del mod">
          <ac:chgData name="Arthur Liu" userId="57266d67-1d41-4103-859a-8797e8098ce0" providerId="ADAL" clId="{E900D44F-5D69-5640-9385-4F41FC6AEA46}" dt="2022-07-22T06:29:53.135" v="3675"/>
          <ac:spMkLst>
            <pc:docMk/>
            <pc:sldMk cId="626395889" sldId="764"/>
            <ac:spMk id="3" creationId="{7B69D8B3-9798-BB49-B2FC-E8BC4D10E247}"/>
          </ac:spMkLst>
        </pc:spChg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626395889" sldId="764"/>
            <ac:spMk id="4" creationId="{E994FAD4-C4AD-504E-A361-C7F81E5D00DA}"/>
          </ac:spMkLst>
        </pc:spChg>
      </pc:sldChg>
      <pc:sldChg chg="add del">
        <pc:chgData name="Arthur Liu" userId="57266d67-1d41-4103-859a-8797e8098ce0" providerId="ADAL" clId="{E900D44F-5D69-5640-9385-4F41FC6AEA46}" dt="2022-07-22T06:09:17.313" v="3023"/>
        <pc:sldMkLst>
          <pc:docMk/>
          <pc:sldMk cId="1500897839" sldId="764"/>
        </pc:sldMkLst>
      </pc:sldChg>
      <pc:sldChg chg="addSp delSp modSp add mod">
        <pc:chgData name="Arthur Liu" userId="57266d67-1d41-4103-859a-8797e8098ce0" providerId="ADAL" clId="{E900D44F-5D69-5640-9385-4F41FC6AEA46}" dt="2022-07-22T06:29:56.405" v="3676"/>
        <pc:sldMkLst>
          <pc:docMk/>
          <pc:sldMk cId="3263120643" sldId="765"/>
        </pc:sldMkLst>
        <pc:spChg chg="add mod">
          <ac:chgData name="Arthur Liu" userId="57266d67-1d41-4103-859a-8797e8098ce0" providerId="ADAL" clId="{E900D44F-5D69-5640-9385-4F41FC6AEA46}" dt="2022-07-22T06:29:56.405" v="3676"/>
          <ac:spMkLst>
            <pc:docMk/>
            <pc:sldMk cId="3263120643" sldId="765"/>
            <ac:spMk id="3" creationId="{CAA5CE74-8DE3-EF4A-AB55-15398DD3A1A6}"/>
          </ac:spMkLst>
        </pc:spChg>
        <pc:spChg chg="del">
          <ac:chgData name="Arthur Liu" userId="57266d67-1d41-4103-859a-8797e8098ce0" providerId="ADAL" clId="{E900D44F-5D69-5640-9385-4F41FC6AEA46}" dt="2022-07-22T06:29:53.135" v="3675"/>
          <ac:spMkLst>
            <pc:docMk/>
            <pc:sldMk cId="3263120643" sldId="765"/>
            <ac:spMk id="5" creationId="{DD9B2A8A-DDFB-2D4E-9C34-80C2F217BA0B}"/>
          </ac:spMkLst>
        </pc:spChg>
        <pc:graphicFrameChg chg="modGraphic">
          <ac:chgData name="Arthur Liu" userId="57266d67-1d41-4103-859a-8797e8098ce0" providerId="ADAL" clId="{E900D44F-5D69-5640-9385-4F41FC6AEA46}" dt="2022-07-22T06:28:05.310" v="3618" actId="2165"/>
          <ac:graphicFrameMkLst>
            <pc:docMk/>
            <pc:sldMk cId="3263120643" sldId="765"/>
            <ac:graphicFrameMk id="6" creationId="{09423105-1906-6348-9F72-2F677C68655C}"/>
          </ac:graphicFrameMkLst>
        </pc:graphicFrameChg>
      </pc:sldChg>
      <pc:sldChg chg="modSp add del mod">
        <pc:chgData name="Arthur Liu" userId="57266d67-1d41-4103-859a-8797e8098ce0" providerId="ADAL" clId="{E900D44F-5D69-5640-9385-4F41FC6AEA46}" dt="2022-07-22T06:44:19.623" v="3992" actId="2696"/>
        <pc:sldMkLst>
          <pc:docMk/>
          <pc:sldMk cId="2607162197" sldId="766"/>
        </pc:sldMkLst>
        <pc:spChg chg="mod">
          <ac:chgData name="Arthur Liu" userId="57266d67-1d41-4103-859a-8797e8098ce0" providerId="ADAL" clId="{E900D44F-5D69-5640-9385-4F41FC6AEA46}" dt="2022-07-22T06:43:49.963" v="3991" actId="20577"/>
          <ac:spMkLst>
            <pc:docMk/>
            <pc:sldMk cId="2607162197" sldId="766"/>
            <ac:spMk id="3" creationId="{710F52E7-EC51-FD4F-BF80-2A67A42D0049}"/>
          </ac:spMkLst>
        </pc:spChg>
      </pc:sldChg>
    </pc:docChg>
  </pc:docChgLst>
  <pc:docChgLst>
    <pc:chgData name="Arthur Liu" userId="57266d67-1d41-4103-859a-8797e8098ce0" providerId="ADAL" clId="{4A25C559-8B85-4698-A85A-80139EDD4697}"/>
    <pc:docChg chg="custSel addSld modSld">
      <pc:chgData name="Arthur Liu" userId="57266d67-1d41-4103-859a-8797e8098ce0" providerId="ADAL" clId="{4A25C559-8B85-4698-A85A-80139EDD4697}" dt="2022-07-01T17:43:34.052" v="181"/>
      <pc:docMkLst>
        <pc:docMk/>
      </pc:docMkLst>
    </pc:docChg>
  </pc:docChgLst>
  <pc:docChgLst>
    <pc:chgData name="Arthur Liu" userId="57266d67-1d41-4103-859a-8797e8098ce0" providerId="ADAL" clId="{07A3230C-445A-4B01-A8F5-A99BCDE980E8}"/>
    <pc:docChg chg="modSld">
      <pc:chgData name="Arthur Liu" userId="57266d67-1d41-4103-859a-8797e8098ce0" providerId="ADAL" clId="{07A3230C-445A-4B01-A8F5-A99BCDE980E8}" dt="2022-07-06T17:39:32.181" v="1"/>
      <pc:docMkLst>
        <pc:docMk/>
      </pc:docMkLst>
    </pc:docChg>
  </pc:docChgLst>
  <pc:docChgLst>
    <pc:chgData name="Arthur Liu" userId="57266d67-1d41-4103-859a-8797e8098ce0" providerId="ADAL" clId="{2A6E5436-45F9-8245-BF28-43D47DF57CD6}"/>
    <pc:docChg chg="undo custSel addSld delSld modSld sldOrd modNotesMaster modHandout">
      <pc:chgData name="Arthur Liu" userId="57266d67-1d41-4103-859a-8797e8098ce0" providerId="ADAL" clId="{2A6E5436-45F9-8245-BF28-43D47DF57CD6}" dt="2022-06-22T06:52:51.518" v="1107" actId="20577"/>
      <pc:docMkLst>
        <pc:docMk/>
      </pc:docMkLst>
      <pc:sldChg chg="addSp delSp modSp">
        <pc:chgData name="Arthur Liu" userId="57266d67-1d41-4103-859a-8797e8098ce0" providerId="ADAL" clId="{2A6E5436-45F9-8245-BF28-43D47DF57CD6}" dt="2022-06-21T23:59:48.356" v="33" actId="1076"/>
        <pc:sldMkLst>
          <pc:docMk/>
          <pc:sldMk cId="778929904" sldId="256"/>
        </pc:sldMkLst>
        <pc:picChg chg="add del mod">
          <ac:chgData name="Arthur Liu" userId="57266d67-1d41-4103-859a-8797e8098ce0" providerId="ADAL" clId="{2A6E5436-45F9-8245-BF28-43D47DF57CD6}" dt="2022-06-21T23:59:18.019" v="23" actId="21"/>
          <ac:picMkLst>
            <pc:docMk/>
            <pc:sldMk cId="778929904" sldId="256"/>
            <ac:picMk id="2050" creationId="{B17DAB9F-989E-D34E-8368-CE5A5CFDCBF3}"/>
          </ac:picMkLst>
        </pc:picChg>
        <pc:picChg chg="add mod">
          <ac:chgData name="Arthur Liu" userId="57266d67-1d41-4103-859a-8797e8098ce0" providerId="ADAL" clId="{2A6E5436-45F9-8245-BF28-43D47DF57CD6}" dt="2022-06-21T23:59:48.356" v="33" actId="1076"/>
          <ac:picMkLst>
            <pc:docMk/>
            <pc:sldMk cId="778929904" sldId="256"/>
            <ac:picMk id="2052" creationId="{EC00EFB4-FC38-5B49-9819-724028E4AB6F}"/>
          </ac:picMkLst>
        </pc:picChg>
      </pc:sldChg>
    </pc:docChg>
  </pc:docChgLst>
  <pc:docChgLst>
    <pc:chgData name="Arthur Liu" userId="57266d67-1d41-4103-859a-8797e8098ce0" providerId="ADAL" clId="{4EC16DF3-C4C9-134A-8346-032C3FAAAD14}"/>
    <pc:docChg chg="undo redo custSel addSld delSld modSld sldOrd modNotesMaster modHandout">
      <pc:chgData name="Arthur Liu" userId="57266d67-1d41-4103-859a-8797e8098ce0" providerId="ADAL" clId="{4EC16DF3-C4C9-134A-8346-032C3FAAAD14}" dt="2022-07-12T22:33:20.667" v="6679" actId="14100"/>
      <pc:docMkLst>
        <pc:docMk/>
      </pc:docMkLst>
      <pc:sldChg chg="addSp delSp modSp mod">
        <pc:chgData name="Arthur Liu" userId="57266d67-1d41-4103-859a-8797e8098ce0" providerId="ADAL" clId="{4EC16DF3-C4C9-134A-8346-032C3FAAAD14}" dt="2022-07-11T01:33:35.003" v="5952" actId="1076"/>
        <pc:sldMkLst>
          <pc:docMk/>
          <pc:sldMk cId="778929904" sldId="256"/>
        </pc:sldMkLst>
        <pc:spChg chg="mod">
          <ac:chgData name="Arthur Liu" userId="57266d67-1d41-4103-859a-8797e8098ce0" providerId="ADAL" clId="{4EC16DF3-C4C9-134A-8346-032C3FAAAD14}" dt="2022-07-10T19:37:24.761" v="998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4EC16DF3-C4C9-134A-8346-032C3FAAAD14}" dt="2022-07-11T01:03:42.370" v="5938"/>
          <ac:spMkLst>
            <pc:docMk/>
            <pc:sldMk cId="778929904" sldId="256"/>
            <ac:spMk id="4" creationId="{E693977F-57F8-6846-82D4-AED090C4B12C}"/>
          </ac:spMkLst>
        </pc:spChg>
        <pc:spChg chg="del">
          <ac:chgData name="Arthur Liu" userId="57266d67-1d41-4103-859a-8797e8098ce0" providerId="ADAL" clId="{4EC16DF3-C4C9-134A-8346-032C3FAAAD14}" dt="2022-07-11T01:03:34.216" v="5937"/>
          <ac:spMkLst>
            <pc:docMk/>
            <pc:sldMk cId="778929904" sldId="256"/>
            <ac:spMk id="5" creationId="{F39642EC-19F7-804B-B97A-C4759BCC2B3F}"/>
          </ac:spMkLst>
        </pc:spChg>
        <pc:spChg chg="add mod">
          <ac:chgData name="Arthur Liu" userId="57266d67-1d41-4103-859a-8797e8098ce0" providerId="ADAL" clId="{4EC16DF3-C4C9-134A-8346-032C3FAAAD14}" dt="2022-07-11T01:03:42.370" v="5938"/>
          <ac:spMkLst>
            <pc:docMk/>
            <pc:sldMk cId="778929904" sldId="256"/>
            <ac:spMk id="6" creationId="{70168CF0-87C4-3A4C-9439-E2CC38C76F75}"/>
          </ac:spMkLst>
        </pc:spChg>
        <pc:spChg chg="del">
          <ac:chgData name="Arthur Liu" userId="57266d67-1d41-4103-859a-8797e8098ce0" providerId="ADAL" clId="{4EC16DF3-C4C9-134A-8346-032C3FAAAD14}" dt="2022-07-11T01:03:34.216" v="5937"/>
          <ac:spMkLst>
            <pc:docMk/>
            <pc:sldMk cId="778929904" sldId="256"/>
            <ac:spMk id="7" creationId="{048D10A0-3361-7045-989D-EE595C6C9D2C}"/>
          </ac:spMkLst>
        </pc:spChg>
        <pc:picChg chg="add mod">
          <ac:chgData name="Arthur Liu" userId="57266d67-1d41-4103-859a-8797e8098ce0" providerId="ADAL" clId="{4EC16DF3-C4C9-134A-8346-032C3FAAAD14}" dt="2022-07-11T01:33:35.003" v="5952" actId="1076"/>
          <ac:picMkLst>
            <pc:docMk/>
            <pc:sldMk cId="778929904" sldId="256"/>
            <ac:picMk id="1026" creationId="{D1FA5324-10D0-514F-A22E-5BB0A0630292}"/>
          </ac:picMkLst>
        </pc:picChg>
        <pc:inkChg chg="del">
          <ac:chgData name="Arthur Liu" userId="57266d67-1d41-4103-859a-8797e8098ce0" providerId="ADAL" clId="{4EC16DF3-C4C9-134A-8346-032C3FAAAD14}" dt="2022-07-10T04:56:30.058" v="14" actId="478"/>
          <ac:inkMkLst>
            <pc:docMk/>
            <pc:sldMk cId="778929904" sldId="256"/>
            <ac:inkMk id="4" creationId="{9F2AED4D-A392-4A13-BA5E-9C06308E973F}"/>
          </ac:inkMkLst>
        </pc:inkChg>
      </pc:sldChg>
    </pc:docChg>
  </pc:docChgLst>
  <pc:docChgLst>
    <pc:chgData name="Arthur Liu" userId="57266d67-1d41-4103-859a-8797e8098ce0" providerId="ADAL" clId="{0AC7AF0B-6D0A-9E42-9DF3-2876C57B9D66}"/>
    <pc:docChg chg="undo redo custSel addSld delSld modSld sldOrd modNotesMaster modHandout">
      <pc:chgData name="Arthur Liu" userId="57266d67-1d41-4103-859a-8797e8098ce0" providerId="ADAL" clId="{0AC7AF0B-6D0A-9E42-9DF3-2876C57B9D66}" dt="2022-06-29T08:06:36.033" v="5025"/>
      <pc:docMkLst>
        <pc:docMk/>
      </pc:docMkLst>
      <pc:sldChg chg="addSp delSp modSp mod">
        <pc:chgData name="Arthur Liu" userId="57266d67-1d41-4103-859a-8797e8098ce0" providerId="ADAL" clId="{0AC7AF0B-6D0A-9E42-9DF3-2876C57B9D66}" dt="2022-06-29T01:57:29.059" v="1617"/>
        <pc:sldMkLst>
          <pc:docMk/>
          <pc:sldMk cId="778929904" sldId="256"/>
        </pc:sldMkLst>
        <pc:spChg chg="mod">
          <ac:chgData name="Arthur Liu" userId="57266d67-1d41-4103-859a-8797e8098ce0" providerId="ADAL" clId="{0AC7AF0B-6D0A-9E42-9DF3-2876C57B9D66}" dt="2022-06-28T21:41:55.161" v="36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778929904" sldId="256"/>
            <ac:spMk id="4" creationId="{CD0DA786-A5A7-A243-B636-0A58627F1F84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778929904" sldId="256"/>
            <ac:spMk id="5" creationId="{C336AAF7-5B7A-6A4D-AFA0-573E236FF77D}"/>
          </ac:spMkLst>
        </pc:spChg>
      </pc:sldChg>
    </pc:docChg>
  </pc:docChgLst>
  <pc:docChgLst>
    <pc:chgData name="Arthur Liu" userId="57266d67-1d41-4103-859a-8797e8098ce0" providerId="ADAL" clId="{89194484-1D94-4FEF-8EC2-8DB9A3E7EE66}"/>
    <pc:docChg chg="custSel addSld modSld">
      <pc:chgData name="Arthur Liu" userId="57266d67-1d41-4103-859a-8797e8098ce0" providerId="ADAL" clId="{89194484-1D94-4FEF-8EC2-8DB9A3E7EE66}" dt="2022-07-08T17:40:51.435" v="188"/>
      <pc:docMkLst>
        <pc:docMk/>
      </pc:docMkLst>
      <pc:sldChg chg="addSp">
        <pc:chgData name="Arthur Liu" userId="57266d67-1d41-4103-859a-8797e8098ce0" providerId="ADAL" clId="{89194484-1D94-4FEF-8EC2-8DB9A3E7EE66}" dt="2022-07-08T16:41:07.066" v="187"/>
        <pc:sldMkLst>
          <pc:docMk/>
          <pc:sldMk cId="778929904" sldId="256"/>
        </pc:sldMkLst>
        <pc:inkChg chg="add">
          <ac:chgData name="Arthur Liu" userId="57266d67-1d41-4103-859a-8797e8098ce0" providerId="ADAL" clId="{89194484-1D94-4FEF-8EC2-8DB9A3E7EE66}" dt="2022-07-08T16:41:07.066" v="187"/>
          <ac:inkMkLst>
            <pc:docMk/>
            <pc:sldMk cId="778929904" sldId="256"/>
            <ac:inkMk id="4" creationId="{9F2AED4D-A392-4A13-BA5E-9C06308E973F}"/>
          </ac:inkMkLst>
        </pc:inkChg>
      </pc:sldChg>
    </pc:docChg>
  </pc:docChgLst>
  <pc:docChgLst>
    <pc:chgData name="Arthur Liu" userId="57266d67-1d41-4103-859a-8797e8098ce0" providerId="ADAL" clId="{803A8129-2C0A-4602-A7AD-53828E814FF1}"/>
    <pc:docChg chg="custSel modSld">
      <pc:chgData name="Arthur Liu" userId="57266d67-1d41-4103-859a-8797e8098ce0" providerId="ADAL" clId="{803A8129-2C0A-4602-A7AD-53828E814FF1}" dt="2022-06-24T17:42:13.421" v="273"/>
      <pc:docMkLst>
        <pc:docMk/>
      </pc:docMkLst>
    </pc:docChg>
  </pc:docChgLst>
  <pc:docChgLst>
    <pc:chgData name="Arthur Liu" userId="57266d67-1d41-4103-859a-8797e8098ce0" providerId="ADAL" clId="{B0C41F1F-8770-FB4B-B803-F03DED86A986}"/>
    <pc:docChg chg="undo custSel addSld delSld modSld">
      <pc:chgData name="Arthur Liu" userId="57266d67-1d41-4103-859a-8797e8098ce0" providerId="ADAL" clId="{B0C41F1F-8770-FB4B-B803-F03DED86A986}" dt="2022-07-06T08:48:16.001" v="3646" actId="1076"/>
      <pc:docMkLst>
        <pc:docMk/>
      </pc:docMkLst>
      <pc:sldChg chg="addSp delSp modSp mod">
        <pc:chgData name="Arthur Liu" userId="57266d67-1d41-4103-859a-8797e8098ce0" providerId="ADAL" clId="{B0C41F1F-8770-FB4B-B803-F03DED86A986}" dt="2022-07-06T08:44:34.518" v="3644"/>
        <pc:sldMkLst>
          <pc:docMk/>
          <pc:sldMk cId="778929904" sldId="256"/>
        </pc:sldMkLst>
        <pc:spChg chg="mod">
          <ac:chgData name="Arthur Liu" userId="57266d67-1d41-4103-859a-8797e8098ce0" providerId="ADAL" clId="{B0C41F1F-8770-FB4B-B803-F03DED86A986}" dt="2022-07-05T22:44:46.164" v="39" actId="1076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778929904" sldId="256"/>
            <ac:spMk id="4" creationId="{CD0DA786-A5A7-A243-B636-0A58627F1F84}"/>
          </ac:spMkLst>
        </pc:spChg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778929904" sldId="256"/>
            <ac:spMk id="5" creationId="{F39642EC-19F7-804B-B97A-C4759BCC2B3F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778929904" sldId="256"/>
            <ac:spMk id="6" creationId="{B8379F65-4AF1-77EC-99B7-4DEAB3896243}"/>
          </ac:spMkLst>
        </pc:spChg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778929904" sldId="256"/>
            <ac:spMk id="7" creationId="{048D10A0-3361-7045-989D-EE595C6C9D2C}"/>
          </ac:spMkLst>
        </pc:spChg>
        <pc:picChg chg="del">
          <ac:chgData name="Arthur Liu" userId="57266d67-1d41-4103-859a-8797e8098ce0" providerId="ADAL" clId="{B0C41F1F-8770-FB4B-B803-F03DED86A986}" dt="2022-07-05T22:44:44.094" v="38" actId="478"/>
          <ac:picMkLst>
            <pc:docMk/>
            <pc:sldMk cId="778929904" sldId="256"/>
            <ac:picMk id="5" creationId="{1D1B322D-FEDC-484E-9F94-046269B9BF11}"/>
          </ac:picMkLst>
        </pc:picChg>
      </pc:sldChg>
    </pc:docChg>
  </pc:docChgLst>
  <pc:docChgLst>
    <pc:chgData name="Arthur Liu" userId="57266d67-1d41-4103-859a-8797e8098ce0" providerId="ADAL" clId="{546C0670-0910-4C80-B843-B54F91DCC41D}"/>
    <pc:docChg chg="undo redo custSel addSld delSld modSld sldOrd">
      <pc:chgData name="Arthur Liu" userId="57266d67-1d41-4103-859a-8797e8098ce0" providerId="ADAL" clId="{546C0670-0910-4C80-B843-B54F91DCC41D}" dt="2022-06-29T17:40:53.480" v="1884"/>
      <pc:docMkLst>
        <pc:docMk/>
      </pc:docMkLst>
      <pc:sldChg chg="addSp modSp">
        <pc:chgData name="Arthur Liu" userId="57266d67-1d41-4103-859a-8797e8098ce0" providerId="ADAL" clId="{546C0670-0910-4C80-B843-B54F91DCC41D}" dt="2022-06-29T16:14:33.324" v="1671" actId="1076"/>
        <pc:sldMkLst>
          <pc:docMk/>
          <pc:sldMk cId="778929904" sldId="256"/>
        </pc:sldMkLst>
        <pc:picChg chg="add mod">
          <ac:chgData name="Arthur Liu" userId="57266d67-1d41-4103-859a-8797e8098ce0" providerId="ADAL" clId="{546C0670-0910-4C80-B843-B54F91DCC41D}" dt="2022-06-29T16:14:33.324" v="1671" actId="1076"/>
          <ac:picMkLst>
            <pc:docMk/>
            <pc:sldMk cId="778929904" sldId="256"/>
            <ac:picMk id="1026" creationId="{F6FD2131-D1E9-4A6B-8859-C15C96484B86}"/>
          </ac:picMkLst>
        </pc:picChg>
      </pc:sldChg>
    </pc:docChg>
  </pc:docChgLst>
  <pc:docChgLst>
    <pc:chgData name="Arthur Liu" userId="57266d67-1d41-4103-859a-8797e8098ce0" providerId="ADAL" clId="{645FE0B8-D34A-420A-A00D-8227D77358DD}"/>
    <pc:docChg chg="undo custSel addSld modSld">
      <pc:chgData name="Arthur Liu" userId="57266d67-1d41-4103-859a-8797e8098ce0" providerId="ADAL" clId="{645FE0B8-D34A-420A-A00D-8227D77358DD}" dt="2022-07-15T17:40:13.028" v="708"/>
      <pc:docMkLst>
        <pc:docMk/>
      </pc:docMkLst>
    </pc:docChg>
  </pc:docChgLst>
  <pc:docChgLst>
    <pc:chgData name="Arthur Liu" userId="57266d67-1d41-4103-859a-8797e8098ce0" providerId="ADAL" clId="{949B83B5-6337-DE44-9AC8-1768B1F3713E}"/>
    <pc:docChg chg="undo redo custSel addSld delSld modSld sldOrd modNotesMaster modHandout">
      <pc:chgData name="Arthur Liu" userId="57266d67-1d41-4103-859a-8797e8098ce0" providerId="ADAL" clId="{949B83B5-6337-DE44-9AC8-1768B1F3713E}" dt="2022-06-24T06:42:38.964" v="10678" actId="207"/>
      <pc:docMkLst>
        <pc:docMk/>
      </pc:docMkLst>
      <pc:sldChg chg="addSp delSp modSp mod modNotes">
        <pc:chgData name="Arthur Liu" userId="57266d67-1d41-4103-859a-8797e8098ce0" providerId="ADAL" clId="{949B83B5-6337-DE44-9AC8-1768B1F3713E}" dt="2022-06-24T06:34:09.037" v="10488"/>
        <pc:sldMkLst>
          <pc:docMk/>
          <pc:sldMk cId="778929904" sldId="256"/>
        </pc:sldMkLst>
        <pc:spChg chg="mod">
          <ac:chgData name="Arthur Liu" userId="57266d67-1d41-4103-859a-8797e8098ce0" providerId="ADAL" clId="{949B83B5-6337-DE44-9AC8-1768B1F3713E}" dt="2022-06-23T20:01:07.543" v="38" actId="2057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778929904" sldId="256"/>
            <ac:spMk id="4" creationId="{A0EBA44F-3AAD-44D5-B3EF-4D0C23BD859B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778929904" sldId="256"/>
            <ac:spMk id="5" creationId="{C336AAF7-5B7A-6A4D-AFA0-573E236FF77D}"/>
          </ac:spMkLst>
        </pc:spChg>
        <pc:picChg chg="del">
          <ac:chgData name="Arthur Liu" userId="57266d67-1d41-4103-859a-8797e8098ce0" providerId="ADAL" clId="{949B83B5-6337-DE44-9AC8-1768B1F3713E}" dt="2022-06-23T20:01:15.049" v="40" actId="478"/>
          <ac:picMkLst>
            <pc:docMk/>
            <pc:sldMk cId="778929904" sldId="256"/>
            <ac:picMk id="2052" creationId="{EC00EFB4-FC38-5B49-9819-724028E4AB6F}"/>
          </ac:picMkLst>
        </pc:picChg>
        <pc:inkChg chg="del">
          <ac:chgData name="Arthur Liu" userId="57266d67-1d41-4103-859a-8797e8098ce0" providerId="ADAL" clId="{949B83B5-6337-DE44-9AC8-1768B1F3713E}" dt="2022-06-23T20:01:11.884" v="39" actId="478"/>
          <ac:inkMkLst>
            <pc:docMk/>
            <pc:sldMk cId="778929904" sldId="256"/>
            <ac:inkMk id="5" creationId="{61E1A004-219C-4D9D-A2C9-BDB9105ED4AF}"/>
          </ac:inkMkLst>
        </pc:inkChg>
      </pc:sldChg>
    </pc:docChg>
  </pc:docChgLst>
  <pc:docChgLst>
    <pc:chgData name="Arthur Liu" userId="57266d67-1d41-4103-859a-8797e8098ce0" providerId="ADAL" clId="{2DC004E5-BEA6-C042-93B8-EAD636703E36}"/>
    <pc:docChg chg="undo redo custSel addSld delSld modSld sldOrd">
      <pc:chgData name="Arthur Liu" userId="57266d67-1d41-4103-859a-8797e8098ce0" providerId="ADAL" clId="{2DC004E5-BEA6-C042-93B8-EAD636703E36}" dt="2022-07-27T05:14:47.397" v="1904" actId="20577"/>
      <pc:docMkLst>
        <pc:docMk/>
      </pc:docMkLst>
      <pc:sldChg chg="addSp delSp modSp mod">
        <pc:chgData name="Arthur Liu" userId="57266d67-1d41-4103-859a-8797e8098ce0" providerId="ADAL" clId="{2DC004E5-BEA6-C042-93B8-EAD636703E36}" dt="2022-07-27T04:30:51.350" v="812" actId="1076"/>
        <pc:sldMkLst>
          <pc:docMk/>
          <pc:sldMk cId="778929904" sldId="256"/>
        </pc:sldMkLst>
        <pc:spChg chg="mod">
          <ac:chgData name="Arthur Liu" userId="57266d67-1d41-4103-859a-8797e8098ce0" providerId="ADAL" clId="{2DC004E5-BEA6-C042-93B8-EAD636703E36}" dt="2022-07-26T21:51:25.398" v="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778929904" sldId="256"/>
            <ac:spMk id="7" creationId="{A6B37C0E-54C4-3144-A982-89258933E99D}"/>
          </ac:spMkLst>
        </pc:spChg>
        <pc:picChg chg="add mod">
          <ac:chgData name="Arthur Liu" userId="57266d67-1d41-4103-859a-8797e8098ce0" providerId="ADAL" clId="{2DC004E5-BEA6-C042-93B8-EAD636703E36}" dt="2022-07-27T04:30:51.350" v="812" actId="1076"/>
          <ac:picMkLst>
            <pc:docMk/>
            <pc:sldMk cId="778929904" sldId="256"/>
            <ac:picMk id="1026" creationId="{27094318-FB68-BD46-8109-29B338B776F0}"/>
          </ac:picMkLst>
        </pc:picChg>
        <pc:picChg chg="del">
          <ac:chgData name="Arthur Liu" userId="57266d67-1d41-4103-859a-8797e8098ce0" providerId="ADAL" clId="{2DC004E5-BEA6-C042-93B8-EAD636703E36}" dt="2022-07-27T00:41:13.632" v="98" actId="478"/>
          <ac:picMkLst>
            <pc:docMk/>
            <pc:sldMk cId="778929904" sldId="256"/>
            <ac:picMk id="1026" creationId="{555D666A-0881-A24F-81C1-E0B6ACADF552}"/>
          </ac:picMkLst>
        </pc:picChg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2998583818" sldId="257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2427242799" sldId="258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1324481278" sldId="259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2773546798" sldId="260"/>
        </pc:sldMkLst>
      </pc:sldChg>
      <pc:sldChg chg="addSp modSp add mod">
        <pc:chgData name="Arthur Liu" userId="57266d67-1d41-4103-859a-8797e8098ce0" providerId="ADAL" clId="{2DC004E5-BEA6-C042-93B8-EAD636703E36}" dt="2022-07-27T04:20:38.751" v="809"/>
        <pc:sldMkLst>
          <pc:docMk/>
          <pc:sldMk cId="760202735" sldId="261"/>
        </pc:sldMkLst>
        <pc:spChg chg="mod">
          <ac:chgData name="Arthur Liu" userId="57266d67-1d41-4103-859a-8797e8098ce0" providerId="ADAL" clId="{2DC004E5-BEA6-C042-93B8-EAD636703E36}" dt="2022-07-27T01:11:03.088" v="726" actId="12"/>
          <ac:spMkLst>
            <pc:docMk/>
            <pc:sldMk cId="760202735" sldId="261"/>
            <ac:spMk id="3" creationId="{00000000-0000-0000-0000-000000000000}"/>
          </ac:spMkLst>
        </pc:spChg>
        <pc:spChg chg="add mod">
          <ac:chgData name="Arthur Liu" userId="57266d67-1d41-4103-859a-8797e8098ce0" providerId="ADAL" clId="{2DC004E5-BEA6-C042-93B8-EAD636703E36}" dt="2022-07-27T04:11:49.253" v="743" actId="1076"/>
          <ac:spMkLst>
            <pc:docMk/>
            <pc:sldMk cId="760202735" sldId="261"/>
            <ac:spMk id="5" creationId="{D4AC13D3-4BB2-8644-8EFF-E74D41A37A83}"/>
          </ac:spMkLst>
        </pc:spChg>
        <pc:spChg chg="add mod">
          <ac:chgData name="Arthur Liu" userId="57266d67-1d41-4103-859a-8797e8098ce0" providerId="ADAL" clId="{2DC004E5-BEA6-C042-93B8-EAD636703E36}" dt="2022-07-27T04:20:38.751" v="809"/>
          <ac:spMkLst>
            <pc:docMk/>
            <pc:sldMk cId="760202735" sldId="261"/>
            <ac:spMk id="6" creationId="{2A42B233-2867-7E46-88B8-611CC7A884D1}"/>
          </ac:spMkLst>
        </pc:spChg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966852635" sldId="261"/>
        </pc:sldMkLst>
      </pc:sldChg>
      <pc:sldChg chg="addSp modSp add mod">
        <pc:chgData name="Arthur Liu" userId="57266d67-1d41-4103-859a-8797e8098ce0" providerId="ADAL" clId="{2DC004E5-BEA6-C042-93B8-EAD636703E36}" dt="2022-07-27T04:20:38.751" v="809"/>
        <pc:sldMkLst>
          <pc:docMk/>
          <pc:sldMk cId="283437956" sldId="262"/>
        </pc:sldMkLst>
        <pc:spChg chg="mod">
          <ac:chgData name="Arthur Liu" userId="57266d67-1d41-4103-859a-8797e8098ce0" providerId="ADAL" clId="{2DC004E5-BEA6-C042-93B8-EAD636703E36}" dt="2022-07-27T04:15:16.849" v="772" actId="12"/>
          <ac:spMkLst>
            <pc:docMk/>
            <pc:sldMk cId="283437956" sldId="262"/>
            <ac:spMk id="3" creationId="{00000000-0000-0000-0000-000000000000}"/>
          </ac:spMkLst>
        </pc:spChg>
        <pc:spChg chg="add mod">
          <ac:chgData name="Arthur Liu" userId="57266d67-1d41-4103-859a-8797e8098ce0" providerId="ADAL" clId="{2DC004E5-BEA6-C042-93B8-EAD636703E36}" dt="2022-07-27T04:20:38.751" v="809"/>
          <ac:spMkLst>
            <pc:docMk/>
            <pc:sldMk cId="283437956" sldId="262"/>
            <ac:spMk id="4" creationId="{8B1ABAAD-2CF2-4D4B-9F26-53531F24751E}"/>
          </ac:spMkLst>
        </pc:spChg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1120137997" sldId="262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2211668651" sldId="263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531645242" sldId="264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1823450647" sldId="265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308146478" sldId="267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939247486" sldId="272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4047252734" sldId="274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1678234407" sldId="276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1278348773" sldId="277"/>
        </pc:sldMkLst>
      </pc:sldChg>
      <pc:sldChg chg="add del">
        <pc:chgData name="Arthur Liu" userId="57266d67-1d41-4103-859a-8797e8098ce0" providerId="ADAL" clId="{2DC004E5-BEA6-C042-93B8-EAD636703E36}" dt="2022-07-26T23:40:37.123" v="11" actId="2696"/>
        <pc:sldMkLst>
          <pc:docMk/>
          <pc:sldMk cId="1799634875" sldId="278"/>
        </pc:sldMkLst>
      </pc:sldChg>
      <pc:sldChg chg="addSp delSp modSp add mod modNotesTx">
        <pc:chgData name="Arthur Liu" userId="57266d67-1d41-4103-859a-8797e8098ce0" providerId="ADAL" clId="{2DC004E5-BEA6-C042-93B8-EAD636703E36}" dt="2022-07-27T05:07:10.534" v="938" actId="20577"/>
        <pc:sldMkLst>
          <pc:docMk/>
          <pc:sldMk cId="2074353822" sldId="278"/>
        </pc:sldMkLst>
        <pc:spChg chg="mod">
          <ac:chgData name="Arthur Liu" userId="57266d67-1d41-4103-859a-8797e8098ce0" providerId="ADAL" clId="{2DC004E5-BEA6-C042-93B8-EAD636703E36}" dt="2022-07-27T04:06:08.553" v="733" actId="27636"/>
          <ac:spMkLst>
            <pc:docMk/>
            <pc:sldMk cId="2074353822" sldId="278"/>
            <ac:spMk id="3" creationId="{00000000-0000-0000-0000-000000000000}"/>
          </ac:spMkLst>
        </pc:spChg>
        <pc:spChg chg="add mod">
          <ac:chgData name="Arthur Liu" userId="57266d67-1d41-4103-859a-8797e8098ce0" providerId="ADAL" clId="{2DC004E5-BEA6-C042-93B8-EAD636703E36}" dt="2022-07-27T00:41:21.099" v="99"/>
          <ac:spMkLst>
            <pc:docMk/>
            <pc:sldMk cId="2074353822" sldId="278"/>
            <ac:spMk id="4" creationId="{13204833-E129-074D-9FA4-5973660C6DC0}"/>
          </ac:spMkLst>
        </pc:spChg>
        <pc:spChg chg="add del mod">
          <ac:chgData name="Arthur Liu" userId="57266d67-1d41-4103-859a-8797e8098ce0" providerId="ADAL" clId="{2DC004E5-BEA6-C042-93B8-EAD636703E36}" dt="2022-07-27T04:20:38.751" v="809"/>
          <ac:spMkLst>
            <pc:docMk/>
            <pc:sldMk cId="2074353822" sldId="278"/>
            <ac:spMk id="5" creationId="{4B698EEF-2FEE-6440-84BB-44AEEC1F9358}"/>
          </ac:spMkLst>
        </pc:spChg>
      </pc:sldChg>
      <pc:sldChg chg="add del">
        <pc:chgData name="Arthur Liu" userId="57266d67-1d41-4103-859a-8797e8098ce0" providerId="ADAL" clId="{2DC004E5-BEA6-C042-93B8-EAD636703E36}" dt="2022-07-27T00:19:10.938" v="13" actId="2696"/>
        <pc:sldMkLst>
          <pc:docMk/>
          <pc:sldMk cId="2310458964" sldId="279"/>
        </pc:sldMkLst>
      </pc:sldChg>
      <pc:sldChg chg="add del">
        <pc:chgData name="Arthur Liu" userId="57266d67-1d41-4103-859a-8797e8098ce0" providerId="ADAL" clId="{2DC004E5-BEA6-C042-93B8-EAD636703E36}" dt="2022-07-26T23:40:37.123" v="11" actId="2696"/>
        <pc:sldMkLst>
          <pc:docMk/>
          <pc:sldMk cId="2516712384" sldId="279"/>
        </pc:sldMkLst>
      </pc:sldChg>
      <pc:sldChg chg="modSp add del mod">
        <pc:chgData name="Arthur Liu" userId="57266d67-1d41-4103-859a-8797e8098ce0" providerId="ADAL" clId="{2DC004E5-BEA6-C042-93B8-EAD636703E36}" dt="2022-07-27T00:25:22.411" v="29" actId="2696"/>
        <pc:sldMkLst>
          <pc:docMk/>
          <pc:sldMk cId="3274875460" sldId="280"/>
        </pc:sldMkLst>
        <pc:spChg chg="mod">
          <ac:chgData name="Arthur Liu" userId="57266d67-1d41-4103-859a-8797e8098ce0" providerId="ADAL" clId="{2DC004E5-BEA6-C042-93B8-EAD636703E36}" dt="2022-07-27T00:22:44.240" v="18" actId="14100"/>
          <ac:spMkLst>
            <pc:docMk/>
            <pc:sldMk cId="3274875460" sldId="280"/>
            <ac:spMk id="3" creationId="{00000000-0000-0000-0000-000000000000}"/>
          </ac:spMkLst>
        </pc:spChg>
      </pc:sldChg>
      <pc:sldChg chg="add del">
        <pc:chgData name="Arthur Liu" userId="57266d67-1d41-4103-859a-8797e8098ce0" providerId="ADAL" clId="{2DC004E5-BEA6-C042-93B8-EAD636703E36}" dt="2022-07-26T23:40:37.123" v="11" actId="2696"/>
        <pc:sldMkLst>
          <pc:docMk/>
          <pc:sldMk cId="3560669300" sldId="280"/>
        </pc:sldMkLst>
      </pc:sldChg>
      <pc:sldChg chg="add del">
        <pc:chgData name="Arthur Liu" userId="57266d67-1d41-4103-859a-8797e8098ce0" providerId="ADAL" clId="{2DC004E5-BEA6-C042-93B8-EAD636703E36}" dt="2022-07-27T00:28:56.244" v="50" actId="2696"/>
        <pc:sldMkLst>
          <pc:docMk/>
          <pc:sldMk cId="1608234847" sldId="281"/>
        </pc:sldMkLst>
      </pc:sldChg>
      <pc:sldChg chg="add del">
        <pc:chgData name="Arthur Liu" userId="57266d67-1d41-4103-859a-8797e8098ce0" providerId="ADAL" clId="{2DC004E5-BEA6-C042-93B8-EAD636703E36}" dt="2022-07-27T00:28:56.244" v="50" actId="2696"/>
        <pc:sldMkLst>
          <pc:docMk/>
          <pc:sldMk cId="3380616088" sldId="282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1888541188" sldId="283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2711442883" sldId="284"/>
        </pc:sldMkLst>
      </pc:sldChg>
      <pc:sldChg chg="add del">
        <pc:chgData name="Arthur Liu" userId="57266d67-1d41-4103-859a-8797e8098ce0" providerId="ADAL" clId="{2DC004E5-BEA6-C042-93B8-EAD636703E36}" dt="2022-07-27T01:07:51.188" v="706"/>
        <pc:sldMkLst>
          <pc:docMk/>
          <pc:sldMk cId="300595869" sldId="285"/>
        </pc:sldMkLst>
        <pc:spChg chg="add mod">
          <ac:chgData name="Arthur Liu" userId="57266d67-1d41-4103-859a-8797e8098ce0" providerId="ADAL" clId="{2DC004E5-BEA6-C042-93B8-EAD636703E36}" dt="2022-07-27T04:20:38.751" v="809"/>
          <ac:spMkLst>
            <pc:docMk/>
            <pc:sldMk cId="300595869" sldId="285"/>
            <ac:spMk id="4" creationId="{5B953C38-5312-E341-A0DF-E9142CD68ACE}"/>
          </ac:spMkLst>
        </pc:spChg>
      </pc:sldChg>
      <pc:sldChg chg="modSp add del mod">
        <pc:chgData name="Arthur Liu" userId="57266d67-1d41-4103-859a-8797e8098ce0" providerId="ADAL" clId="{2DC004E5-BEA6-C042-93B8-EAD636703E36}" dt="2022-07-27T04:20:16.266" v="808" actId="2696"/>
        <pc:sldMkLst>
          <pc:docMk/>
          <pc:sldMk cId="2903728102" sldId="286"/>
        </pc:sldMkLst>
        <pc:spChg chg="mod">
          <ac:chgData name="Arthur Liu" userId="57266d67-1d41-4103-859a-8797e8098ce0" providerId="ADAL" clId="{2DC004E5-BEA6-C042-93B8-EAD636703E36}" dt="2022-07-27T04:18:50.786" v="796"/>
          <ac:spMkLst>
            <pc:docMk/>
            <pc:sldMk cId="2903728102" sldId="286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4:19:09.500" v="797" actId="21"/>
          <ac:spMkLst>
            <pc:docMk/>
            <pc:sldMk cId="2903728102" sldId="286"/>
            <ac:spMk id="3" creationId="{00000000-0000-0000-0000-000000000000}"/>
          </ac:spMkLst>
        </pc:spChg>
      </pc:sldChg>
      <pc:sldChg chg="addSp modSp add">
        <pc:chgData name="Arthur Liu" userId="57266d67-1d41-4103-859a-8797e8098ce0" providerId="ADAL" clId="{2DC004E5-BEA6-C042-93B8-EAD636703E36}" dt="2022-07-27T04:20:38.751" v="809"/>
        <pc:sldMkLst>
          <pc:docMk/>
          <pc:sldMk cId="1450800531" sldId="287"/>
        </pc:sldMkLst>
        <pc:spChg chg="add mod">
          <ac:chgData name="Arthur Liu" userId="57266d67-1d41-4103-859a-8797e8098ce0" providerId="ADAL" clId="{2DC004E5-BEA6-C042-93B8-EAD636703E36}" dt="2022-07-27T04:20:38.751" v="809"/>
          <ac:spMkLst>
            <pc:docMk/>
            <pc:sldMk cId="1450800531" sldId="287"/>
            <ac:spMk id="6" creationId="{D6BCE3ED-200F-D247-A663-F9D4A5FE59BD}"/>
          </ac:spMkLst>
        </pc:spChg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3095058708" sldId="287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2099090033" sldId="288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4054671157" sldId="289"/>
        </pc:sldMkLst>
      </pc:sldChg>
      <pc:sldChg chg="addSp modSp add mod">
        <pc:chgData name="Arthur Liu" userId="57266d67-1d41-4103-859a-8797e8098ce0" providerId="ADAL" clId="{2DC004E5-BEA6-C042-93B8-EAD636703E36}" dt="2022-07-27T04:20:38.751" v="809"/>
        <pc:sldMkLst>
          <pc:docMk/>
          <pc:sldMk cId="2200717958" sldId="290"/>
        </pc:sldMkLst>
        <pc:spChg chg="mod">
          <ac:chgData name="Arthur Liu" userId="57266d67-1d41-4103-859a-8797e8098ce0" providerId="ADAL" clId="{2DC004E5-BEA6-C042-93B8-EAD636703E36}" dt="2022-07-27T01:11:03.364" v="727" actId="12"/>
          <ac:spMkLst>
            <pc:docMk/>
            <pc:sldMk cId="2200717958" sldId="290"/>
            <ac:spMk id="3" creationId="{00000000-0000-0000-0000-000000000000}"/>
          </ac:spMkLst>
        </pc:spChg>
        <pc:spChg chg="add mod">
          <ac:chgData name="Arthur Liu" userId="57266d67-1d41-4103-859a-8797e8098ce0" providerId="ADAL" clId="{2DC004E5-BEA6-C042-93B8-EAD636703E36}" dt="2022-07-27T04:12:52.986" v="747"/>
          <ac:spMkLst>
            <pc:docMk/>
            <pc:sldMk cId="2200717958" sldId="290"/>
            <ac:spMk id="4" creationId="{061E975A-D49C-6E4B-8B32-03E28997504A}"/>
          </ac:spMkLst>
        </pc:spChg>
        <pc:spChg chg="add mod">
          <ac:chgData name="Arthur Liu" userId="57266d67-1d41-4103-859a-8797e8098ce0" providerId="ADAL" clId="{2DC004E5-BEA6-C042-93B8-EAD636703E36}" dt="2022-07-27T04:20:38.751" v="809"/>
          <ac:spMkLst>
            <pc:docMk/>
            <pc:sldMk cId="2200717958" sldId="290"/>
            <ac:spMk id="5" creationId="{346B543D-AF84-1B41-B6A1-ADD58C6BB287}"/>
          </ac:spMkLst>
        </pc:spChg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3497630596" sldId="290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3906591926" sldId="291"/>
        </pc:sldMkLst>
      </pc:sldChg>
      <pc:sldChg chg="del">
        <pc:chgData name="Arthur Liu" userId="57266d67-1d41-4103-859a-8797e8098ce0" providerId="ADAL" clId="{2DC004E5-BEA6-C042-93B8-EAD636703E36}" dt="2022-07-26T23:39:33.807" v="8" actId="2696"/>
        <pc:sldMkLst>
          <pc:docMk/>
          <pc:sldMk cId="3157875752" sldId="295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4070874713" sldId="297"/>
        </pc:sldMkLst>
      </pc:sldChg>
      <pc:sldChg chg="delSp modSp add mod modTransition modNotesTx">
        <pc:chgData name="Arthur Liu" userId="57266d67-1d41-4103-859a-8797e8098ce0" providerId="ADAL" clId="{2DC004E5-BEA6-C042-93B8-EAD636703E36}" dt="2022-07-27T05:07:22.052" v="970" actId="20577"/>
        <pc:sldMkLst>
          <pc:docMk/>
          <pc:sldMk cId="0" sldId="327"/>
        </pc:sldMkLst>
        <pc:spChg chg="mod">
          <ac:chgData name="Arthur Liu" userId="57266d67-1d41-4103-859a-8797e8098ce0" providerId="ADAL" clId="{2DC004E5-BEA6-C042-93B8-EAD636703E36}" dt="2022-07-27T00:42:05.356" v="110" actId="14100"/>
          <ac:spMkLst>
            <pc:docMk/>
            <pc:sldMk cId="0" sldId="327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42:08.362" v="112" actId="27636"/>
          <ac:spMkLst>
            <pc:docMk/>
            <pc:sldMk cId="0" sldId="327"/>
            <ac:spMk id="3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24:11.531" v="26" actId="113"/>
          <ac:spMkLst>
            <pc:docMk/>
            <pc:sldMk cId="0" sldId="327"/>
            <ac:spMk id="7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27"/>
            <ac:spMk id="9" creationId="{00000000-0000-0000-0000-000000000000}"/>
          </ac:spMkLst>
        </pc:spChg>
      </pc:sldChg>
      <pc:sldChg chg="delSp modSp add mod modTransition modNotesTx">
        <pc:chgData name="Arthur Liu" userId="57266d67-1d41-4103-859a-8797e8098ce0" providerId="ADAL" clId="{2DC004E5-BEA6-C042-93B8-EAD636703E36}" dt="2022-07-27T05:08:25.591" v="1153" actId="20577"/>
        <pc:sldMkLst>
          <pc:docMk/>
          <pc:sldMk cId="0" sldId="328"/>
        </pc:sldMkLst>
        <pc:spChg chg="mod">
          <ac:chgData name="Arthur Liu" userId="57266d67-1d41-4103-859a-8797e8098ce0" providerId="ADAL" clId="{2DC004E5-BEA6-C042-93B8-EAD636703E36}" dt="2022-07-27T00:42:14.565" v="113" actId="14100"/>
          <ac:spMkLst>
            <pc:docMk/>
            <pc:sldMk cId="0" sldId="328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23:43.417" v="21" actId="27636"/>
          <ac:spMkLst>
            <pc:docMk/>
            <pc:sldMk cId="0" sldId="328"/>
            <ac:spMk id="3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24:09.247" v="25" actId="113"/>
          <ac:spMkLst>
            <pc:docMk/>
            <pc:sldMk cId="0" sldId="328"/>
            <ac:spMk id="7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28"/>
            <ac:spMk id="9" creationId="{00000000-0000-0000-0000-000000000000}"/>
          </ac:spMkLst>
        </pc:spChg>
      </pc:sldChg>
      <pc:sldChg chg="add del modTransition">
        <pc:chgData name="Arthur Liu" userId="57266d67-1d41-4103-859a-8797e8098ce0" providerId="ADAL" clId="{2DC004E5-BEA6-C042-93B8-EAD636703E36}" dt="2022-07-27T00:29:01.044" v="53" actId="2696"/>
        <pc:sldMkLst>
          <pc:docMk/>
          <pc:sldMk cId="0" sldId="332"/>
        </pc:sldMkLst>
      </pc:sldChg>
      <pc:sldChg chg="delSp modSp add del mod modTransition modAnim modNotesTx">
        <pc:chgData name="Arthur Liu" userId="57266d67-1d41-4103-859a-8797e8098ce0" providerId="ADAL" clId="{2DC004E5-BEA6-C042-93B8-EAD636703E36}" dt="2022-07-27T05:11:05.306" v="1396" actId="20577"/>
        <pc:sldMkLst>
          <pc:docMk/>
          <pc:sldMk cId="0" sldId="333"/>
        </pc:sldMkLst>
        <pc:spChg chg="mod">
          <ac:chgData name="Arthur Liu" userId="57266d67-1d41-4103-859a-8797e8098ce0" providerId="ADAL" clId="{2DC004E5-BEA6-C042-93B8-EAD636703E36}" dt="2022-07-27T00:43:13.963" v="120" actId="14100"/>
          <ac:spMkLst>
            <pc:docMk/>
            <pc:sldMk cId="0" sldId="333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28:57.015" v="52"/>
          <ac:spMkLst>
            <pc:docMk/>
            <pc:sldMk cId="0" sldId="333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33"/>
            <ac:spMk id="8" creationId="{00000000-0000-0000-0000-000000000000}"/>
          </ac:spMkLst>
        </pc:spChg>
      </pc:sldChg>
      <pc:sldChg chg="delSp modSp add del mod modTransition modNotesTx">
        <pc:chgData name="Arthur Liu" userId="57266d67-1d41-4103-859a-8797e8098ce0" providerId="ADAL" clId="{2DC004E5-BEA6-C042-93B8-EAD636703E36}" dt="2022-07-27T05:12:53.429" v="1647" actId="20577"/>
        <pc:sldMkLst>
          <pc:docMk/>
          <pc:sldMk cId="0" sldId="334"/>
        </pc:sldMkLst>
        <pc:spChg chg="mod">
          <ac:chgData name="Arthur Liu" userId="57266d67-1d41-4103-859a-8797e8098ce0" providerId="ADAL" clId="{2DC004E5-BEA6-C042-93B8-EAD636703E36}" dt="2022-07-27T00:43:24.688" v="121" actId="14100"/>
          <ac:spMkLst>
            <pc:docMk/>
            <pc:sldMk cId="0" sldId="334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43:27.579" v="122" actId="14100"/>
          <ac:spMkLst>
            <pc:docMk/>
            <pc:sldMk cId="0" sldId="334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34"/>
            <ac:spMk id="19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5:11:25.231" v="1398" actId="113"/>
          <ac:spMkLst>
            <pc:docMk/>
            <pc:sldMk cId="0" sldId="334"/>
            <ac:spMk id="25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2DC004E5-BEA6-C042-93B8-EAD636703E36}" dt="2022-07-27T00:45:04.369" v="136" actId="2696"/>
        <pc:sldMkLst>
          <pc:docMk/>
          <pc:sldMk cId="0" sldId="335"/>
        </pc:sldMkLst>
        <pc:spChg chg="mod">
          <ac:chgData name="Arthur Liu" userId="57266d67-1d41-4103-859a-8797e8098ce0" providerId="ADAL" clId="{2DC004E5-BEA6-C042-93B8-EAD636703E36}" dt="2022-07-27T00:43:46.121" v="125" actId="14100"/>
          <ac:spMkLst>
            <pc:docMk/>
            <pc:sldMk cId="0" sldId="335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44:50.684" v="130" actId="5793"/>
          <ac:spMkLst>
            <pc:docMk/>
            <pc:sldMk cId="0" sldId="335"/>
            <ac:spMk id="3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2DC004E5-BEA6-C042-93B8-EAD636703E36}" dt="2022-07-27T00:45:32.580" v="138" actId="2696"/>
        <pc:sldMkLst>
          <pc:docMk/>
          <pc:sldMk cId="0" sldId="336"/>
        </pc:sldMkLst>
        <pc:spChg chg="mod">
          <ac:chgData name="Arthur Liu" userId="57266d67-1d41-4103-859a-8797e8098ce0" providerId="ADAL" clId="{2DC004E5-BEA6-C042-93B8-EAD636703E36}" dt="2022-07-27T00:45:10.405" v="137" actId="14100"/>
          <ac:spMkLst>
            <pc:docMk/>
            <pc:sldMk cId="0" sldId="336"/>
            <ac:spMk id="2" creationId="{00000000-0000-0000-0000-000000000000}"/>
          </ac:spMkLst>
        </pc:spChg>
      </pc:sldChg>
      <pc:sldChg chg="delSp modSp add del mod modTransition">
        <pc:chgData name="Arthur Liu" userId="57266d67-1d41-4103-859a-8797e8098ce0" providerId="ADAL" clId="{2DC004E5-BEA6-C042-93B8-EAD636703E36}" dt="2022-07-27T04:20:38.751" v="809"/>
        <pc:sldMkLst>
          <pc:docMk/>
          <pc:sldMk cId="0" sldId="337"/>
        </pc:sldMkLst>
        <pc:spChg chg="mod">
          <ac:chgData name="Arthur Liu" userId="57266d67-1d41-4103-859a-8797e8098ce0" providerId="ADAL" clId="{2DC004E5-BEA6-C042-93B8-EAD636703E36}" dt="2022-07-27T00:45:43.455" v="170" actId="14100"/>
          <ac:spMkLst>
            <pc:docMk/>
            <pc:sldMk cId="0" sldId="337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49:25.814" v="177" actId="14100"/>
          <ac:spMkLst>
            <pc:docMk/>
            <pc:sldMk cId="0" sldId="337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37"/>
            <ac:spMk id="8" creationId="{00000000-0000-0000-0000-000000000000}"/>
          </ac:spMkLst>
        </pc:spChg>
      </pc:sldChg>
      <pc:sldChg chg="delSp modSp add del mod modTransition">
        <pc:chgData name="Arthur Liu" userId="57266d67-1d41-4103-859a-8797e8098ce0" providerId="ADAL" clId="{2DC004E5-BEA6-C042-93B8-EAD636703E36}" dt="2022-07-27T04:20:38.751" v="809"/>
        <pc:sldMkLst>
          <pc:docMk/>
          <pc:sldMk cId="0" sldId="338"/>
        </pc:sldMkLst>
        <pc:spChg chg="mod">
          <ac:chgData name="Arthur Liu" userId="57266d67-1d41-4103-859a-8797e8098ce0" providerId="ADAL" clId="{2DC004E5-BEA6-C042-93B8-EAD636703E36}" dt="2022-07-27T00:49:33.823" v="178" actId="14100"/>
          <ac:spMkLst>
            <pc:docMk/>
            <pc:sldMk cId="0" sldId="338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56:17.562" v="517" actId="27636"/>
          <ac:spMkLst>
            <pc:docMk/>
            <pc:sldMk cId="0" sldId="338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38"/>
            <ac:spMk id="8" creationId="{00000000-0000-0000-0000-000000000000}"/>
          </ac:spMkLst>
        </pc:spChg>
      </pc:sldChg>
      <pc:sldChg chg="delSp modSp add del mod modTransition">
        <pc:chgData name="Arthur Liu" userId="57266d67-1d41-4103-859a-8797e8098ce0" providerId="ADAL" clId="{2DC004E5-BEA6-C042-93B8-EAD636703E36}" dt="2022-07-27T04:20:38.751" v="809"/>
        <pc:sldMkLst>
          <pc:docMk/>
          <pc:sldMk cId="0" sldId="339"/>
        </pc:sldMkLst>
        <pc:spChg chg="mod">
          <ac:chgData name="Arthur Liu" userId="57266d67-1d41-4103-859a-8797e8098ce0" providerId="ADAL" clId="{2DC004E5-BEA6-C042-93B8-EAD636703E36}" dt="2022-07-27T00:57:17.147" v="530" actId="14100"/>
          <ac:spMkLst>
            <pc:docMk/>
            <pc:sldMk cId="0" sldId="339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28:57.015" v="52"/>
          <ac:spMkLst>
            <pc:docMk/>
            <pc:sldMk cId="0" sldId="339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39"/>
            <ac:spMk id="8" creationId="{00000000-0000-0000-0000-000000000000}"/>
          </ac:spMkLst>
        </pc:spChg>
      </pc:sldChg>
      <pc:sldChg chg="addSp delSp modSp add del mod ord modTransition">
        <pc:chgData name="Arthur Liu" userId="57266d67-1d41-4103-859a-8797e8098ce0" providerId="ADAL" clId="{2DC004E5-BEA6-C042-93B8-EAD636703E36}" dt="2022-07-27T04:20:38.751" v="809"/>
        <pc:sldMkLst>
          <pc:docMk/>
          <pc:sldMk cId="0" sldId="342"/>
        </pc:sldMkLst>
        <pc:spChg chg="mod">
          <ac:chgData name="Arthur Liu" userId="57266d67-1d41-4103-859a-8797e8098ce0" providerId="ADAL" clId="{2DC004E5-BEA6-C042-93B8-EAD636703E36}" dt="2022-07-27T00:57:51.171" v="536" actId="14100"/>
          <ac:spMkLst>
            <pc:docMk/>
            <pc:sldMk cId="0" sldId="342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4:17:08.906" v="790" actId="113"/>
          <ac:spMkLst>
            <pc:docMk/>
            <pc:sldMk cId="0" sldId="342"/>
            <ac:spMk id="3" creationId="{00000000-0000-0000-0000-000000000000}"/>
          </ac:spMkLst>
        </pc:spChg>
        <pc:spChg chg="add mod">
          <ac:chgData name="Arthur Liu" userId="57266d67-1d41-4103-859a-8797e8098ce0" providerId="ADAL" clId="{2DC004E5-BEA6-C042-93B8-EAD636703E36}" dt="2022-07-27T04:17:31.843" v="795" actId="167"/>
          <ac:spMkLst>
            <pc:docMk/>
            <pc:sldMk cId="0" sldId="342"/>
            <ac:spMk id="4" creationId="{21685FD2-5C01-734F-9E29-CD868920D9ED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42"/>
            <ac:spMk id="8" creationId="{00000000-0000-0000-0000-000000000000}"/>
          </ac:spMkLst>
        </pc:spChg>
      </pc:sldChg>
      <pc:sldChg chg="delSp modSp add del mod modTransition">
        <pc:chgData name="Arthur Liu" userId="57266d67-1d41-4103-859a-8797e8098ce0" providerId="ADAL" clId="{2DC004E5-BEA6-C042-93B8-EAD636703E36}" dt="2022-07-27T04:20:38.751" v="809"/>
        <pc:sldMkLst>
          <pc:docMk/>
          <pc:sldMk cId="0" sldId="343"/>
        </pc:sldMkLst>
        <pc:spChg chg="mod">
          <ac:chgData name="Arthur Liu" userId="57266d67-1d41-4103-859a-8797e8098ce0" providerId="ADAL" clId="{2DC004E5-BEA6-C042-93B8-EAD636703E36}" dt="2022-07-27T04:15:46.274" v="777" actId="14100"/>
          <ac:spMkLst>
            <pc:docMk/>
            <pc:sldMk cId="0" sldId="343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4:15:43.197" v="776" actId="27636"/>
          <ac:spMkLst>
            <pc:docMk/>
            <pc:sldMk cId="0" sldId="343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43"/>
            <ac:spMk id="8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2DC004E5-BEA6-C042-93B8-EAD636703E36}" dt="2022-07-27T01:11:02.975" v="725" actId="2696"/>
        <pc:sldMkLst>
          <pc:docMk/>
          <pc:sldMk cId="0" sldId="344"/>
        </pc:sldMkLst>
        <pc:spChg chg="mod">
          <ac:chgData name="Arthur Liu" userId="57266d67-1d41-4103-859a-8797e8098ce0" providerId="ADAL" clId="{2DC004E5-BEA6-C042-93B8-EAD636703E36}" dt="2022-07-27T00:28:57.015" v="52"/>
          <ac:spMkLst>
            <pc:docMk/>
            <pc:sldMk cId="0" sldId="344"/>
            <ac:spMk id="3" creationId="{00000000-0000-0000-0000-000000000000}"/>
          </ac:spMkLst>
        </pc:spChg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0" sldId="345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0" sldId="346"/>
        </pc:sldMkLst>
      </pc:sldChg>
      <pc:sldChg chg="delSp modSp add del mod modTransition">
        <pc:chgData name="Arthur Liu" userId="57266d67-1d41-4103-859a-8797e8098ce0" providerId="ADAL" clId="{2DC004E5-BEA6-C042-93B8-EAD636703E36}" dt="2022-07-27T04:20:38.751" v="809"/>
        <pc:sldMkLst>
          <pc:docMk/>
          <pc:sldMk cId="0" sldId="347"/>
        </pc:sldMkLst>
        <pc:spChg chg="mod">
          <ac:chgData name="Arthur Liu" userId="57266d67-1d41-4103-859a-8797e8098ce0" providerId="ADAL" clId="{2DC004E5-BEA6-C042-93B8-EAD636703E36}" dt="2022-07-27T00:57:28.512" v="531" actId="14100"/>
          <ac:spMkLst>
            <pc:docMk/>
            <pc:sldMk cId="0" sldId="347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57:35.111" v="533" actId="5793"/>
          <ac:spMkLst>
            <pc:docMk/>
            <pc:sldMk cId="0" sldId="347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0" sldId="347"/>
            <ac:spMk id="8" creationId="{00000000-0000-0000-0000-000000000000}"/>
          </ac:spMkLst>
        </pc:spChg>
      </pc:sldChg>
      <pc:sldChg chg="delSp add modTransition">
        <pc:chgData name="Arthur Liu" userId="57266d67-1d41-4103-859a-8797e8098ce0" providerId="ADAL" clId="{2DC004E5-BEA6-C042-93B8-EAD636703E36}" dt="2022-07-27T04:20:38.751" v="809"/>
        <pc:sldMkLst>
          <pc:docMk/>
          <pc:sldMk cId="3731267315" sldId="349"/>
        </pc:sldMkLst>
        <pc:spChg chg="mod">
          <ac:chgData name="Arthur Liu" userId="57266d67-1d41-4103-859a-8797e8098ce0" providerId="ADAL" clId="{2DC004E5-BEA6-C042-93B8-EAD636703E36}" dt="2022-07-27T00:42:20.969" v="114" actId="14100"/>
          <ac:spMkLst>
            <pc:docMk/>
            <pc:sldMk cId="3731267315" sldId="349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42:30.642" v="116" actId="20577"/>
          <ac:spMkLst>
            <pc:docMk/>
            <pc:sldMk cId="3731267315" sldId="349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3731267315" sldId="349"/>
            <ac:spMk id="8" creationId="{00000000-0000-0000-0000-000000000000}"/>
          </ac:spMkLst>
        </pc:spChg>
      </pc:sldChg>
      <pc:sldChg chg="delSp modSp mod modAnim">
        <pc:chgData name="Arthur Liu" userId="57266d67-1d41-4103-859a-8797e8098ce0" providerId="ADAL" clId="{2DC004E5-BEA6-C042-93B8-EAD636703E36}" dt="2022-07-27T04:20:38.751" v="809"/>
        <pc:sldMkLst>
          <pc:docMk/>
          <pc:sldMk cId="1194596763" sldId="350"/>
        </pc:sldMkLst>
        <pc:spChg chg="mod">
          <ac:chgData name="Arthur Liu" userId="57266d67-1d41-4103-859a-8797e8098ce0" providerId="ADAL" clId="{2DC004E5-BEA6-C042-93B8-EAD636703E36}" dt="2022-07-27T00:56:32.643" v="518" actId="14100"/>
          <ac:spMkLst>
            <pc:docMk/>
            <pc:sldMk cId="1194596763" sldId="350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57:09.707" v="529" actId="20577"/>
          <ac:spMkLst>
            <pc:docMk/>
            <pc:sldMk cId="1194596763" sldId="350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1194596763" sldId="350"/>
            <ac:spMk id="8" creationId="{00000000-0000-0000-0000-000000000000}"/>
          </ac:spMkLst>
        </pc:spChg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0" sldId="353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0" sldId="355"/>
        </pc:sldMkLst>
      </pc:sldChg>
      <pc:sldChg chg="delSp modSp add mod modTransition">
        <pc:chgData name="Arthur Liu" userId="57266d67-1d41-4103-859a-8797e8098ce0" providerId="ADAL" clId="{2DC004E5-BEA6-C042-93B8-EAD636703E36}" dt="2022-07-27T04:20:38.751" v="809"/>
        <pc:sldMkLst>
          <pc:docMk/>
          <pc:sldMk cId="2943988534" sldId="356"/>
        </pc:sldMkLst>
        <pc:spChg chg="mod">
          <ac:chgData name="Arthur Liu" userId="57266d67-1d41-4103-859a-8797e8098ce0" providerId="ADAL" clId="{2DC004E5-BEA6-C042-93B8-EAD636703E36}" dt="2022-07-27T00:42:49.255" v="117" actId="14100"/>
          <ac:spMkLst>
            <pc:docMk/>
            <pc:sldMk cId="2943988534" sldId="356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43:04.870" v="119" actId="5793"/>
          <ac:spMkLst>
            <pc:docMk/>
            <pc:sldMk cId="2943988534" sldId="356"/>
            <ac:spMk id="4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2943988534" sldId="356"/>
            <ac:spMk id="8" creationId="{00000000-0000-0000-0000-000000000000}"/>
          </ac:spMkLst>
        </pc:spChg>
      </pc:sldChg>
      <pc:sldChg chg="delSp modSp mod modNotesTx">
        <pc:chgData name="Arthur Liu" userId="57266d67-1d41-4103-859a-8797e8098ce0" providerId="ADAL" clId="{2DC004E5-BEA6-C042-93B8-EAD636703E36}" dt="2022-07-27T05:14:47.397" v="1904" actId="20577"/>
        <pc:sldMkLst>
          <pc:docMk/>
          <pc:sldMk cId="612359887" sldId="357"/>
        </pc:sldMkLst>
        <pc:spChg chg="mod">
          <ac:chgData name="Arthur Liu" userId="57266d67-1d41-4103-859a-8797e8098ce0" providerId="ADAL" clId="{2DC004E5-BEA6-C042-93B8-EAD636703E36}" dt="2022-07-27T00:45:00.200" v="135" actId="20577"/>
          <ac:spMkLst>
            <pc:docMk/>
            <pc:sldMk cId="612359887" sldId="357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612359887" sldId="357"/>
            <ac:spMk id="10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0:44:41.768" v="128" actId="14100"/>
          <ac:spMkLst>
            <pc:docMk/>
            <pc:sldMk cId="612359887" sldId="357"/>
            <ac:spMk id="62" creationId="{00000000-0000-0000-0000-000000000000}"/>
          </ac:spMkLst>
        </pc:spChg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636382068" sldId="358"/>
        </pc:sldMkLst>
      </pc:sldChg>
      <pc:sldChg chg="delSp modSp add del mod modTransition">
        <pc:chgData name="Arthur Liu" userId="57266d67-1d41-4103-859a-8797e8098ce0" providerId="ADAL" clId="{2DC004E5-BEA6-C042-93B8-EAD636703E36}" dt="2022-07-27T04:20:38.751" v="809"/>
        <pc:sldMkLst>
          <pc:docMk/>
          <pc:sldMk cId="2817590990" sldId="358"/>
        </pc:sldMkLst>
        <pc:spChg chg="mod">
          <ac:chgData name="Arthur Liu" userId="57266d67-1d41-4103-859a-8797e8098ce0" providerId="ADAL" clId="{2DC004E5-BEA6-C042-93B8-EAD636703E36}" dt="2022-07-27T01:02:49.002" v="624" actId="1076"/>
          <ac:spMkLst>
            <pc:docMk/>
            <pc:sldMk cId="2817590990" sldId="358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1:02:36.518" v="622" actId="14100"/>
          <ac:spMkLst>
            <pc:docMk/>
            <pc:sldMk cId="2817590990" sldId="358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2817590990" sldId="358"/>
            <ac:spMk id="8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2DC004E5-BEA6-C042-93B8-EAD636703E36}" dt="2022-07-27T01:11:02.975" v="725" actId="2696"/>
        <pc:sldMkLst>
          <pc:docMk/>
          <pc:sldMk cId="2017332125" sldId="359"/>
        </pc:sldMkLst>
        <pc:spChg chg="mod">
          <ac:chgData name="Arthur Liu" userId="57266d67-1d41-4103-859a-8797e8098ce0" providerId="ADAL" clId="{2DC004E5-BEA6-C042-93B8-EAD636703E36}" dt="2022-07-27T00:28:57.015" v="52"/>
          <ac:spMkLst>
            <pc:docMk/>
            <pc:sldMk cId="2017332125" sldId="359"/>
            <ac:spMk id="3" creationId="{00000000-0000-0000-0000-000000000000}"/>
          </ac:spMkLst>
        </pc:spChg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3444157530" sldId="359"/>
        </pc:sldMkLst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3183397028" sldId="360"/>
        </pc:sldMkLst>
      </pc:sldChg>
      <pc:sldChg chg="modSp add del modTransition">
        <pc:chgData name="Arthur Liu" userId="57266d67-1d41-4103-859a-8797e8098ce0" providerId="ADAL" clId="{2DC004E5-BEA6-C042-93B8-EAD636703E36}" dt="2022-07-27T01:11:02.842" v="724" actId="2696"/>
        <pc:sldMkLst>
          <pc:docMk/>
          <pc:sldMk cId="4263402352" sldId="360"/>
        </pc:sldMkLst>
        <pc:spChg chg="mod">
          <ac:chgData name="Arthur Liu" userId="57266d67-1d41-4103-859a-8797e8098ce0" providerId="ADAL" clId="{2DC004E5-BEA6-C042-93B8-EAD636703E36}" dt="2022-07-27T01:05:40.387" v="668" actId="20577"/>
          <ac:spMkLst>
            <pc:docMk/>
            <pc:sldMk cId="4263402352" sldId="360"/>
            <ac:spMk id="3" creationId="{00000000-0000-0000-0000-000000000000}"/>
          </ac:spMkLst>
        </pc:spChg>
      </pc:sldChg>
      <pc:sldChg chg="del">
        <pc:chgData name="Arthur Liu" userId="57266d67-1d41-4103-859a-8797e8098ce0" providerId="ADAL" clId="{2DC004E5-BEA6-C042-93B8-EAD636703E36}" dt="2022-07-27T01:06:53.563" v="705" actId="2696"/>
        <pc:sldMkLst>
          <pc:docMk/>
          <pc:sldMk cId="602638691" sldId="361"/>
        </pc:sldMkLst>
      </pc:sldChg>
      <pc:sldChg chg="modSp add del mod modTransition">
        <pc:chgData name="Arthur Liu" userId="57266d67-1d41-4103-859a-8797e8098ce0" providerId="ADAL" clId="{2DC004E5-BEA6-C042-93B8-EAD636703E36}" dt="2022-07-27T00:28:57.015" v="52"/>
        <pc:sldMkLst>
          <pc:docMk/>
          <pc:sldMk cId="4179609617" sldId="362"/>
        </pc:sldMkLst>
        <pc:spChg chg="mod">
          <ac:chgData name="Arthur Liu" userId="57266d67-1d41-4103-859a-8797e8098ce0" providerId="ADAL" clId="{2DC004E5-BEA6-C042-93B8-EAD636703E36}" dt="2022-07-27T00:28:57.015" v="52"/>
          <ac:spMkLst>
            <pc:docMk/>
            <pc:sldMk cId="4179609617" sldId="362"/>
            <ac:spMk id="3" creationId="{00000000-0000-0000-0000-000000000000}"/>
          </ac:spMkLst>
        </pc:spChg>
      </pc:sldChg>
      <pc:sldChg chg="add del modTransition">
        <pc:chgData name="Arthur Liu" userId="57266d67-1d41-4103-859a-8797e8098ce0" providerId="ADAL" clId="{2DC004E5-BEA6-C042-93B8-EAD636703E36}" dt="2022-07-27T00:28:57.015" v="52"/>
        <pc:sldMkLst>
          <pc:docMk/>
          <pc:sldMk cId="3904376956" sldId="363"/>
        </pc:sldMkLst>
        <pc:spChg chg="mod">
          <ac:chgData name="Arthur Liu" userId="57266d67-1d41-4103-859a-8797e8098ce0" providerId="ADAL" clId="{2DC004E5-BEA6-C042-93B8-EAD636703E36}" dt="2022-07-27T01:05:12.948" v="656" actId="20577"/>
          <ac:spMkLst>
            <pc:docMk/>
            <pc:sldMk cId="3904376956" sldId="363"/>
            <ac:spMk id="66562" creationId="{00000000-0000-0000-0000-000000000000}"/>
          </ac:spMkLst>
        </pc:spChg>
      </pc:sldChg>
      <pc:sldChg chg="del">
        <pc:chgData name="Arthur Liu" userId="57266d67-1d41-4103-859a-8797e8098ce0" providerId="ADAL" clId="{2DC004E5-BEA6-C042-93B8-EAD636703E36}" dt="2022-07-26T21:50:28.292" v="5" actId="2696"/>
        <pc:sldMkLst>
          <pc:docMk/>
          <pc:sldMk cId="2065268642" sldId="369"/>
        </pc:sldMkLst>
      </pc:sldChg>
      <pc:sldChg chg="delSp del">
        <pc:chgData name="Arthur Liu" userId="57266d67-1d41-4103-859a-8797e8098ce0" providerId="ADAL" clId="{2DC004E5-BEA6-C042-93B8-EAD636703E36}" dt="2022-07-26T23:39:46.067" v="10" actId="2696"/>
        <pc:sldMkLst>
          <pc:docMk/>
          <pc:sldMk cId="3711496494" sldId="370"/>
        </pc:sldMkLst>
        <pc:picChg chg="del">
          <ac:chgData name="Arthur Liu" userId="57266d67-1d41-4103-859a-8797e8098ce0" providerId="ADAL" clId="{2DC004E5-BEA6-C042-93B8-EAD636703E36}" dt="2022-07-26T21:50:50.509" v="6" actId="478"/>
          <ac:picMkLst>
            <pc:docMk/>
            <pc:sldMk cId="3711496494" sldId="370"/>
            <ac:picMk id="2050" creationId="{4EF0A3F9-B62E-984F-BD85-B373575332D4}"/>
          </ac:picMkLst>
        </pc:picChg>
      </pc:sldChg>
      <pc:sldChg chg="del">
        <pc:chgData name="Arthur Liu" userId="57266d67-1d41-4103-859a-8797e8098ce0" providerId="ADAL" clId="{2DC004E5-BEA6-C042-93B8-EAD636703E36}" dt="2022-07-26T23:39:44.045" v="9" actId="2696"/>
        <pc:sldMkLst>
          <pc:docMk/>
          <pc:sldMk cId="3277746481" sldId="371"/>
        </pc:sldMkLst>
      </pc:sldChg>
      <pc:sldChg chg="add del">
        <pc:chgData name="Arthur Liu" userId="57266d67-1d41-4103-859a-8797e8098ce0" providerId="ADAL" clId="{2DC004E5-BEA6-C042-93B8-EAD636703E36}" dt="2022-07-26T23:40:37.123" v="11" actId="2696"/>
        <pc:sldMkLst>
          <pc:docMk/>
          <pc:sldMk cId="12290661" sldId="372"/>
        </pc:sldMkLst>
      </pc:sldChg>
      <pc:sldChg chg="addSp delSp modSp add mod">
        <pc:chgData name="Arthur Liu" userId="57266d67-1d41-4103-859a-8797e8098ce0" providerId="ADAL" clId="{2DC004E5-BEA6-C042-93B8-EAD636703E36}" dt="2022-07-27T05:06:33.185" v="851" actId="20577"/>
        <pc:sldMkLst>
          <pc:docMk/>
          <pc:sldMk cId="3197555114" sldId="372"/>
        </pc:sldMkLst>
        <pc:spChg chg="mod">
          <ac:chgData name="Arthur Liu" userId="57266d67-1d41-4103-859a-8797e8098ce0" providerId="ADAL" clId="{2DC004E5-BEA6-C042-93B8-EAD636703E36}" dt="2022-07-27T00:41:28.684" v="101" actId="14100"/>
          <ac:spMkLst>
            <pc:docMk/>
            <pc:sldMk cId="3197555114" sldId="372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5:06:33.185" v="851" actId="20577"/>
          <ac:spMkLst>
            <pc:docMk/>
            <pc:sldMk cId="3197555114" sldId="372"/>
            <ac:spMk id="3" creationId="{00000000-0000-0000-0000-000000000000}"/>
          </ac:spMkLst>
        </pc:spChg>
        <pc:spChg chg="add mod">
          <ac:chgData name="Arthur Liu" userId="57266d67-1d41-4103-859a-8797e8098ce0" providerId="ADAL" clId="{2DC004E5-BEA6-C042-93B8-EAD636703E36}" dt="2022-07-27T00:41:21.099" v="99"/>
          <ac:spMkLst>
            <pc:docMk/>
            <pc:sldMk cId="3197555114" sldId="372"/>
            <ac:spMk id="4" creationId="{AA41D337-0272-7C48-9B78-2B0B7D512B41}"/>
          </ac:spMkLst>
        </pc:spChg>
        <pc:spChg chg="add del mod">
          <ac:chgData name="Arthur Liu" userId="57266d67-1d41-4103-859a-8797e8098ce0" providerId="ADAL" clId="{2DC004E5-BEA6-C042-93B8-EAD636703E36}" dt="2022-07-27T04:20:38.751" v="809"/>
          <ac:spMkLst>
            <pc:docMk/>
            <pc:sldMk cId="3197555114" sldId="372"/>
            <ac:spMk id="5" creationId="{F0E63A4F-722E-9446-B21F-A0E7DAA9B87B}"/>
          </ac:spMkLst>
        </pc:spChg>
      </pc:sldChg>
      <pc:sldChg chg="new del">
        <pc:chgData name="Arthur Liu" userId="57266d67-1d41-4103-859a-8797e8098ce0" providerId="ADAL" clId="{2DC004E5-BEA6-C042-93B8-EAD636703E36}" dt="2022-07-27T00:54:41.518" v="512" actId="2696"/>
        <pc:sldMkLst>
          <pc:docMk/>
          <pc:sldMk cId="742016158" sldId="373"/>
        </pc:sldMkLst>
      </pc:sldChg>
      <pc:sldChg chg="modSp add del modAnim">
        <pc:chgData name="Arthur Liu" userId="57266d67-1d41-4103-859a-8797e8098ce0" providerId="ADAL" clId="{2DC004E5-BEA6-C042-93B8-EAD636703E36}" dt="2022-07-27T00:23:52.741" v="24" actId="2696"/>
        <pc:sldMkLst>
          <pc:docMk/>
          <pc:sldMk cId="2040292626" sldId="373"/>
        </pc:sldMkLst>
        <pc:spChg chg="mod">
          <ac:chgData name="Arthur Liu" userId="57266d67-1d41-4103-859a-8797e8098ce0" providerId="ADAL" clId="{2DC004E5-BEA6-C042-93B8-EAD636703E36}" dt="2022-07-27T00:23:47.501" v="23" actId="5793"/>
          <ac:spMkLst>
            <pc:docMk/>
            <pc:sldMk cId="2040292626" sldId="373"/>
            <ac:spMk id="3" creationId="{00000000-0000-0000-0000-000000000000}"/>
          </ac:spMkLst>
        </pc:spChg>
      </pc:sldChg>
      <pc:sldChg chg="add del">
        <pc:chgData name="Arthur Liu" userId="57266d67-1d41-4103-859a-8797e8098ce0" providerId="ADAL" clId="{2DC004E5-BEA6-C042-93B8-EAD636703E36}" dt="2022-07-26T23:40:37.123" v="11" actId="2696"/>
        <pc:sldMkLst>
          <pc:docMk/>
          <pc:sldMk cId="2465963166" sldId="373"/>
        </pc:sldMkLst>
      </pc:sldChg>
      <pc:sldChg chg="add del">
        <pc:chgData name="Arthur Liu" userId="57266d67-1d41-4103-859a-8797e8098ce0" providerId="ADAL" clId="{2DC004E5-BEA6-C042-93B8-EAD636703E36}" dt="2022-07-27T00:28:56.244" v="50" actId="2696"/>
        <pc:sldMkLst>
          <pc:docMk/>
          <pc:sldMk cId="111540971" sldId="374"/>
        </pc:sldMkLst>
      </pc:sldChg>
      <pc:sldChg chg="addSp new del">
        <pc:chgData name="Arthur Liu" userId="57266d67-1d41-4103-859a-8797e8098ce0" providerId="ADAL" clId="{2DC004E5-BEA6-C042-93B8-EAD636703E36}" dt="2022-07-27T00:51:11.178" v="185" actId="2696"/>
        <pc:sldMkLst>
          <pc:docMk/>
          <pc:sldMk cId="2460392398" sldId="374"/>
        </pc:sldMkLst>
        <pc:picChg chg="add">
          <ac:chgData name="Arthur Liu" userId="57266d67-1d41-4103-859a-8797e8098ce0" providerId="ADAL" clId="{2DC004E5-BEA6-C042-93B8-EAD636703E36}" dt="2022-07-27T00:50:31.854" v="183"/>
          <ac:picMkLst>
            <pc:docMk/>
            <pc:sldMk cId="2460392398" sldId="374"/>
            <ac:picMk id="6" creationId="{839F507F-21BA-2544-80A8-DEA2E0106167}"/>
          </ac:picMkLst>
        </pc:picChg>
      </pc:sldChg>
      <pc:sldChg chg="add del">
        <pc:chgData name="Arthur Liu" userId="57266d67-1d41-4103-859a-8797e8098ce0" providerId="ADAL" clId="{2DC004E5-BEA6-C042-93B8-EAD636703E36}" dt="2022-07-27T00:28:56.244" v="50" actId="2696"/>
        <pc:sldMkLst>
          <pc:docMk/>
          <pc:sldMk cId="3134200387" sldId="375"/>
        </pc:sldMkLst>
      </pc:sldChg>
      <pc:sldChg chg="add del">
        <pc:chgData name="Arthur Liu" userId="57266d67-1d41-4103-859a-8797e8098ce0" providerId="ADAL" clId="{2DC004E5-BEA6-C042-93B8-EAD636703E36}" dt="2022-07-27T00:28:56.244" v="50" actId="2696"/>
        <pc:sldMkLst>
          <pc:docMk/>
          <pc:sldMk cId="3050852077" sldId="376"/>
        </pc:sldMkLst>
      </pc:sldChg>
      <pc:sldChg chg="modSp add del mod">
        <pc:chgData name="Arthur Liu" userId="57266d67-1d41-4103-859a-8797e8098ce0" providerId="ADAL" clId="{2DC004E5-BEA6-C042-93B8-EAD636703E36}" dt="2022-07-27T00:28:56.244" v="50" actId="2696"/>
        <pc:sldMkLst>
          <pc:docMk/>
          <pc:sldMk cId="789554307" sldId="377"/>
        </pc:sldMkLst>
        <pc:spChg chg="mod">
          <ac:chgData name="Arthur Liu" userId="57266d67-1d41-4103-859a-8797e8098ce0" providerId="ADAL" clId="{2DC004E5-BEA6-C042-93B8-EAD636703E36}" dt="2022-07-26T21:50:17.693" v="3" actId="27636"/>
          <ac:spMkLst>
            <pc:docMk/>
            <pc:sldMk cId="789554307" sldId="377"/>
            <ac:spMk id="3" creationId="{00000000-0000-0000-0000-000000000000}"/>
          </ac:spMkLst>
        </pc:spChg>
      </pc:sldChg>
      <pc:sldChg chg="add del">
        <pc:chgData name="Arthur Liu" userId="57266d67-1d41-4103-859a-8797e8098ce0" providerId="ADAL" clId="{2DC004E5-BEA6-C042-93B8-EAD636703E36}" dt="2022-07-27T00:28:56.244" v="50" actId="2696"/>
        <pc:sldMkLst>
          <pc:docMk/>
          <pc:sldMk cId="997749660" sldId="378"/>
        </pc:sldMkLst>
      </pc:sldChg>
      <pc:sldChg chg="modSp add del mod">
        <pc:chgData name="Arthur Liu" userId="57266d67-1d41-4103-859a-8797e8098ce0" providerId="ADAL" clId="{2DC004E5-BEA6-C042-93B8-EAD636703E36}" dt="2022-07-27T00:28:56.244" v="50" actId="2696"/>
        <pc:sldMkLst>
          <pc:docMk/>
          <pc:sldMk cId="1269007063" sldId="379"/>
        </pc:sldMkLst>
        <pc:spChg chg="mod">
          <ac:chgData name="Arthur Liu" userId="57266d67-1d41-4103-859a-8797e8098ce0" providerId="ADAL" clId="{2DC004E5-BEA6-C042-93B8-EAD636703E36}" dt="2022-07-26T21:50:17.717" v="4" actId="27636"/>
          <ac:spMkLst>
            <pc:docMk/>
            <pc:sldMk cId="1269007063" sldId="379"/>
            <ac:spMk id="3" creationId="{00000000-0000-0000-0000-000000000000}"/>
          </ac:spMkLst>
        </pc:spChg>
      </pc:sldChg>
      <pc:sldChg chg="add del">
        <pc:chgData name="Arthur Liu" userId="57266d67-1d41-4103-859a-8797e8098ce0" providerId="ADAL" clId="{2DC004E5-BEA6-C042-93B8-EAD636703E36}" dt="2022-07-27T00:28:56.244" v="50" actId="2696"/>
        <pc:sldMkLst>
          <pc:docMk/>
          <pc:sldMk cId="760202735" sldId="380"/>
        </pc:sldMkLst>
      </pc:sldChg>
      <pc:sldChg chg="add del">
        <pc:chgData name="Arthur Liu" userId="57266d67-1d41-4103-859a-8797e8098ce0" providerId="ADAL" clId="{2DC004E5-BEA6-C042-93B8-EAD636703E36}" dt="2022-07-27T00:28:56.244" v="50" actId="2696"/>
        <pc:sldMkLst>
          <pc:docMk/>
          <pc:sldMk cId="2200717958" sldId="381"/>
        </pc:sldMkLst>
      </pc:sldChg>
      <pc:sldChg chg="add del">
        <pc:chgData name="Arthur Liu" userId="57266d67-1d41-4103-859a-8797e8098ce0" providerId="ADAL" clId="{2DC004E5-BEA6-C042-93B8-EAD636703E36}" dt="2022-07-27T00:28:56.244" v="50" actId="2696"/>
        <pc:sldMkLst>
          <pc:docMk/>
          <pc:sldMk cId="1450800531" sldId="382"/>
        </pc:sldMkLst>
      </pc:sldChg>
      <pc:sldChg chg="add del">
        <pc:chgData name="Arthur Liu" userId="57266d67-1d41-4103-859a-8797e8098ce0" providerId="ADAL" clId="{2DC004E5-BEA6-C042-93B8-EAD636703E36}" dt="2022-07-27T00:28:56.244" v="50" actId="2696"/>
        <pc:sldMkLst>
          <pc:docMk/>
          <pc:sldMk cId="283437956" sldId="383"/>
        </pc:sldMkLst>
      </pc:sldChg>
      <pc:sldChg chg="addSp delSp modSp add mod modNotesTx">
        <pc:chgData name="Arthur Liu" userId="57266d67-1d41-4103-859a-8797e8098ce0" providerId="ADAL" clId="{2DC004E5-BEA6-C042-93B8-EAD636703E36}" dt="2022-07-27T04:20:38.751" v="809"/>
        <pc:sldMkLst>
          <pc:docMk/>
          <pc:sldMk cId="1441630496" sldId="517"/>
        </pc:sldMkLst>
        <pc:spChg chg="mod">
          <ac:chgData name="Arthur Liu" userId="57266d67-1d41-4103-859a-8797e8098ce0" providerId="ADAL" clId="{2DC004E5-BEA6-C042-93B8-EAD636703E36}" dt="2022-07-27T03:39:36.696" v="729" actId="14100"/>
          <ac:spMkLst>
            <pc:docMk/>
            <pc:sldMk cId="1441630496" sldId="517"/>
            <ac:spMk id="3" creationId="{710F52E7-EC51-FD4F-BF80-2A67A42D0049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1441630496" sldId="517"/>
            <ac:spMk id="5" creationId="{F1DEACB7-486C-C040-B7E8-A585A937B890}"/>
          </ac:spMkLst>
        </pc:spChg>
        <pc:spChg chg="del">
          <ac:chgData name="Arthur Liu" userId="57266d67-1d41-4103-859a-8797e8098ce0" providerId="ADAL" clId="{2DC004E5-BEA6-C042-93B8-EAD636703E36}" dt="2022-07-27T00:51:16.317" v="187" actId="478"/>
          <ac:spMkLst>
            <pc:docMk/>
            <pc:sldMk cId="1441630496" sldId="517"/>
            <ac:spMk id="10" creationId="{419B8E3C-9771-4FC0-84A5-26AF5D74D4FA}"/>
          </ac:spMkLst>
        </pc:spChg>
        <pc:spChg chg="del">
          <ac:chgData name="Arthur Liu" userId="57266d67-1d41-4103-859a-8797e8098ce0" providerId="ADAL" clId="{2DC004E5-BEA6-C042-93B8-EAD636703E36}" dt="2022-07-27T00:51:19.003" v="188" actId="478"/>
          <ac:spMkLst>
            <pc:docMk/>
            <pc:sldMk cId="1441630496" sldId="517"/>
            <ac:spMk id="11" creationId="{DEED56C9-A318-4BA2-8BAC-E99F365D2627}"/>
          </ac:spMkLst>
        </pc:spChg>
        <pc:picChg chg="add mod">
          <ac:chgData name="Arthur Liu" userId="57266d67-1d41-4103-859a-8797e8098ce0" providerId="ADAL" clId="{2DC004E5-BEA6-C042-93B8-EAD636703E36}" dt="2022-07-27T00:52:57.686" v="389" actId="1076"/>
          <ac:picMkLst>
            <pc:docMk/>
            <pc:sldMk cId="1441630496" sldId="517"/>
            <ac:picMk id="12" creationId="{7F9B7438-EB8B-974D-9546-9A0A26A600D6}"/>
          </ac:picMkLst>
        </pc:picChg>
        <pc:inkChg chg="del">
          <ac:chgData name="Arthur Liu" userId="57266d67-1d41-4103-859a-8797e8098ce0" providerId="ADAL" clId="{2DC004E5-BEA6-C042-93B8-EAD636703E36}" dt="2022-07-27T00:51:12.893" v="186" actId="478"/>
          <ac:inkMkLst>
            <pc:docMk/>
            <pc:sldMk cId="1441630496" sldId="517"/>
            <ac:inkMk id="2" creationId="{2A0ED414-17D2-408F-B07B-CC93328B28F2}"/>
          </ac:inkMkLst>
        </pc:inkChg>
      </pc:sldChg>
      <pc:sldChg chg="modSp add del mod">
        <pc:chgData name="Arthur Liu" userId="57266d67-1d41-4103-859a-8797e8098ce0" providerId="ADAL" clId="{2DC004E5-BEA6-C042-93B8-EAD636703E36}" dt="2022-07-27T01:11:02.975" v="725" actId="2696"/>
        <pc:sldMkLst>
          <pc:docMk/>
          <pc:sldMk cId="1269061932" sldId="518"/>
        </pc:sldMkLst>
        <pc:spChg chg="mod">
          <ac:chgData name="Arthur Liu" userId="57266d67-1d41-4103-859a-8797e8098ce0" providerId="ADAL" clId="{2DC004E5-BEA6-C042-93B8-EAD636703E36}" dt="2022-07-27T01:06:47.018" v="701" actId="20577"/>
          <ac:spMkLst>
            <pc:docMk/>
            <pc:sldMk cId="1269061932" sldId="518"/>
            <ac:spMk id="2" creationId="{00000000-0000-0000-0000-000000000000}"/>
          </ac:spMkLst>
        </pc:spChg>
        <pc:spChg chg="mod">
          <ac:chgData name="Arthur Liu" userId="57266d67-1d41-4103-859a-8797e8098ce0" providerId="ADAL" clId="{2DC004E5-BEA6-C042-93B8-EAD636703E36}" dt="2022-07-27T01:06:51.475" v="704" actId="20577"/>
          <ac:spMkLst>
            <pc:docMk/>
            <pc:sldMk cId="1269061932" sldId="518"/>
            <ac:spMk id="3" creationId="{00000000-0000-0000-0000-000000000000}"/>
          </ac:spMkLst>
        </pc:spChg>
      </pc:sldChg>
      <pc:sldChg chg="delSp modSp add mod modAnim">
        <pc:chgData name="Arthur Liu" userId="57266d67-1d41-4103-859a-8797e8098ce0" providerId="ADAL" clId="{2DC004E5-BEA6-C042-93B8-EAD636703E36}" dt="2022-07-27T04:20:38.751" v="809"/>
        <pc:sldMkLst>
          <pc:docMk/>
          <pc:sldMk cId="2397375072" sldId="518"/>
        </pc:sldMkLst>
        <pc:spChg chg="mod">
          <ac:chgData name="Arthur Liu" userId="57266d67-1d41-4103-859a-8797e8098ce0" providerId="ADAL" clId="{2DC004E5-BEA6-C042-93B8-EAD636703E36}" dt="2022-07-27T04:19:22.772" v="806" actId="27636"/>
          <ac:spMkLst>
            <pc:docMk/>
            <pc:sldMk cId="2397375072" sldId="518"/>
            <ac:spMk id="3" creationId="{00000000-0000-0000-0000-000000000000}"/>
          </ac:spMkLst>
        </pc:spChg>
        <pc:spChg chg="del">
          <ac:chgData name="Arthur Liu" userId="57266d67-1d41-4103-859a-8797e8098ce0" providerId="ADAL" clId="{2DC004E5-BEA6-C042-93B8-EAD636703E36}" dt="2022-07-27T04:20:38.751" v="809"/>
          <ac:spMkLst>
            <pc:docMk/>
            <pc:sldMk cId="2397375072" sldId="518"/>
            <ac:spMk id="8" creationId="{00000000-0000-0000-0000-000000000000}"/>
          </ac:spMkLst>
        </pc:spChg>
      </pc:sldChg>
    </pc:docChg>
  </pc:docChgLst>
  <pc:docChgLst>
    <pc:chgData name="Arthur Liu" userId="57266d67-1d41-4103-859a-8797e8098ce0" providerId="ADAL" clId="{988FC269-EDA9-CD45-8B5E-027F60D40B39}"/>
    <pc:docChg chg="undo custSel addSld delSld modSld sldOrd modNotesMaster modHandout">
      <pc:chgData name="Arthur Liu" userId="57266d67-1d41-4103-859a-8797e8098ce0" providerId="ADAL" clId="{988FC269-EDA9-CD45-8B5E-027F60D40B39}" dt="2022-07-15T07:02:27.733" v="4085" actId="20577"/>
      <pc:docMkLst>
        <pc:docMk/>
      </pc:docMkLst>
      <pc:sldChg chg="addSp delSp modSp mod modAnim">
        <pc:chgData name="Arthur Liu" userId="57266d67-1d41-4103-859a-8797e8098ce0" providerId="ADAL" clId="{988FC269-EDA9-CD45-8B5E-027F60D40B39}" dt="2022-07-15T06:27:34.103" v="3645"/>
        <pc:sldMkLst>
          <pc:docMk/>
          <pc:sldMk cId="778929904" sldId="256"/>
        </pc:sldMkLst>
        <pc:spChg chg="mod">
          <ac:chgData name="Arthur Liu" userId="57266d67-1d41-4103-859a-8797e8098ce0" providerId="ADAL" clId="{988FC269-EDA9-CD45-8B5E-027F60D40B39}" dt="2022-07-15T05:05:43.910" v="3518" actId="404"/>
          <ac:spMkLst>
            <pc:docMk/>
            <pc:sldMk cId="778929904" sldId="256"/>
            <ac:spMk id="2" creationId="{25D024DE-D48D-460C-916B-2450517893F2}"/>
          </ac:spMkLst>
        </pc:spChg>
        <pc:picChg chg="add mod">
          <ac:chgData name="Arthur Liu" userId="57266d67-1d41-4103-859a-8797e8098ce0" providerId="ADAL" clId="{988FC269-EDA9-CD45-8B5E-027F60D40B39}" dt="2022-07-15T05:07:38.250" v="3523" actId="1076"/>
          <ac:picMkLst>
            <pc:docMk/>
            <pc:sldMk cId="778929904" sldId="256"/>
            <ac:picMk id="5" creationId="{5831C560-BE76-D249-8632-AD9999E16F9E}"/>
          </ac:picMkLst>
        </pc:picChg>
        <pc:picChg chg="add del mod">
          <ac:chgData name="Arthur Liu" userId="57266d67-1d41-4103-859a-8797e8098ce0" providerId="ADAL" clId="{988FC269-EDA9-CD45-8B5E-027F60D40B39}" dt="2022-07-15T05:05:48.073" v="3519" actId="478"/>
          <ac:picMkLst>
            <pc:docMk/>
            <pc:sldMk cId="778929904" sldId="256"/>
            <ac:picMk id="1026" creationId="{9C62835A-55D0-5D4E-8DAD-40167389C3CF}"/>
          </ac:picMkLst>
        </pc:picChg>
        <pc:picChg chg="del">
          <ac:chgData name="Arthur Liu" userId="57266d67-1d41-4103-859a-8797e8098ce0" providerId="ADAL" clId="{988FC269-EDA9-CD45-8B5E-027F60D40B39}" dt="2022-07-12T22:50:31.066" v="13" actId="478"/>
          <ac:picMkLst>
            <pc:docMk/>
            <pc:sldMk cId="778929904" sldId="256"/>
            <ac:picMk id="1026" creationId="{D1FA5324-10D0-514F-A22E-5BB0A0630292}"/>
          </ac:picMkLst>
        </pc:picChg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2548284851" sldId="260"/>
        </pc:sldMkLst>
      </pc:sldChg>
      <pc:sldChg chg="del">
        <pc:chgData name="Arthur Liu" userId="57266d67-1d41-4103-859a-8797e8098ce0" providerId="ADAL" clId="{988FC269-EDA9-CD45-8B5E-027F60D40B39}" dt="2022-07-12T22:56:39.060" v="213" actId="2696"/>
        <pc:sldMkLst>
          <pc:docMk/>
          <pc:sldMk cId="1829577254" sldId="296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2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3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4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5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6"/>
        </pc:sldMkLst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7"/>
        </pc:sldMkLst>
        <pc:spChg chg="mod">
          <ac:chgData name="Arthur Liu" userId="57266d67-1d41-4103-859a-8797e8098ce0" providerId="ADAL" clId="{988FC269-EDA9-CD45-8B5E-027F60D40B39}" dt="2022-07-13T21:29:06.772" v="3494" actId="27636"/>
          <ac:spMkLst>
            <pc:docMk/>
            <pc:sldMk cId="0" sldId="337"/>
            <ac:spMk id="3" creationId="{00000000-0000-0000-0000-000000000000}"/>
          </ac:spMkLst>
        </pc:spChg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38"/>
        </pc:sldMkLst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40"/>
        </pc:sldMkLst>
        <pc:spChg chg="mod">
          <ac:chgData name="Arthur Liu" userId="57266d67-1d41-4103-859a-8797e8098ce0" providerId="ADAL" clId="{988FC269-EDA9-CD45-8B5E-027F60D40B39}" dt="2022-07-13T21:29:06.819" v="3497" actId="27636"/>
          <ac:spMkLst>
            <pc:docMk/>
            <pc:sldMk cId="0" sldId="340"/>
            <ac:spMk id="40962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41"/>
        </pc:sldMkLst>
        <pc:spChg chg="mod">
          <ac:chgData name="Arthur Liu" userId="57266d67-1d41-4103-859a-8797e8098ce0" providerId="ADAL" clId="{988FC269-EDA9-CD45-8B5E-027F60D40B39}" dt="2022-07-13T21:29:06.838" v="3498" actId="27636"/>
          <ac:spMkLst>
            <pc:docMk/>
            <pc:sldMk cId="0" sldId="341"/>
            <ac:spMk id="87045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43"/>
        </pc:sldMkLst>
        <pc:spChg chg="mod">
          <ac:chgData name="Arthur Liu" userId="57266d67-1d41-4103-859a-8797e8098ce0" providerId="ADAL" clId="{988FC269-EDA9-CD45-8B5E-027F60D40B39}" dt="2022-07-13T21:29:06.877" v="3500" actId="27636"/>
          <ac:spMkLst>
            <pc:docMk/>
            <pc:sldMk cId="0" sldId="343"/>
            <ac:spMk id="69634" creationId="{00000000-0000-0000-0000-000000000000}"/>
          </ac:spMkLst>
        </pc:spChg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1194596763" sldId="350"/>
        </pc:sldMkLst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612359887" sldId="357"/>
        </pc:sldMkLst>
        <pc:spChg chg="mod">
          <ac:chgData name="Arthur Liu" userId="57266d67-1d41-4103-859a-8797e8098ce0" providerId="ADAL" clId="{988FC269-EDA9-CD45-8B5E-027F60D40B39}" dt="2022-07-13T21:29:06.907" v="3501" actId="27636"/>
          <ac:spMkLst>
            <pc:docMk/>
            <pc:sldMk cId="612359887" sldId="357"/>
            <ac:spMk id="3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636382068" sldId="358"/>
        </pc:sldMkLst>
        <pc:spChg chg="mod">
          <ac:chgData name="Arthur Liu" userId="57266d67-1d41-4103-859a-8797e8098ce0" providerId="ADAL" clId="{988FC269-EDA9-CD45-8B5E-027F60D40B39}" dt="2022-07-13T21:29:06.931" v="3503" actId="27636"/>
          <ac:spMkLst>
            <pc:docMk/>
            <pc:sldMk cId="636382068" sldId="358"/>
            <ac:spMk id="125954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3183397028" sldId="360"/>
        </pc:sldMkLst>
        <pc:spChg chg="mod">
          <ac:chgData name="Arthur Liu" userId="57266d67-1d41-4103-859a-8797e8098ce0" providerId="ADAL" clId="{988FC269-EDA9-CD45-8B5E-027F60D40B39}" dt="2022-07-13T21:29:06.404" v="3484" actId="27636"/>
          <ac:spMkLst>
            <pc:docMk/>
            <pc:sldMk cId="3183397028" sldId="360"/>
            <ac:spMk id="132098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602638691" sldId="361"/>
        </pc:sldMkLst>
        <pc:spChg chg="mod">
          <ac:chgData name="Arthur Liu" userId="57266d67-1d41-4103-859a-8797e8098ce0" providerId="ADAL" clId="{988FC269-EDA9-CD45-8B5E-027F60D40B39}" dt="2022-07-13T21:29:06.430" v="3486" actId="27636"/>
          <ac:spMkLst>
            <pc:docMk/>
            <pc:sldMk cId="602638691" sldId="361"/>
            <ac:spMk id="88069" creationId="{00000000-0000-0000-0000-000000000000}"/>
          </ac:spMkLst>
        </pc:spChg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4179609617" sldId="362"/>
        </pc:sldMkLst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3904376956" sldId="363"/>
        </pc:sldMkLst>
        <pc:spChg chg="mod">
          <ac:chgData name="Arthur Liu" userId="57266d67-1d41-4103-859a-8797e8098ce0" providerId="ADAL" clId="{988FC269-EDA9-CD45-8B5E-027F60D40B39}" dt="2022-07-13T21:29:06.450" v="3487" actId="27636"/>
          <ac:spMkLst>
            <pc:docMk/>
            <pc:sldMk cId="3904376956" sldId="363"/>
            <ac:spMk id="140290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64"/>
        </pc:sldMkLst>
        <pc:spChg chg="mod">
          <ac:chgData name="Arthur Liu" userId="57266d67-1d41-4103-859a-8797e8098ce0" providerId="ADAL" clId="{988FC269-EDA9-CD45-8B5E-027F60D40B39}" dt="2022-07-13T21:29:06.466" v="3488" actId="27636"/>
          <ac:spMkLst>
            <pc:docMk/>
            <pc:sldMk cId="0" sldId="364"/>
            <ac:spMk id="142338" creationId="{00000000-0000-0000-0000-000000000000}"/>
          </ac:spMkLst>
        </pc:spChg>
      </pc:sldChg>
      <pc:sldChg chg="modSp add mod ord modShow modNotes">
        <pc:chgData name="Arthur Liu" userId="57266d67-1d41-4103-859a-8797e8098ce0" providerId="ADAL" clId="{988FC269-EDA9-CD45-8B5E-027F60D40B39}" dt="2022-07-15T06:44:23.004" v="3747" actId="403"/>
        <pc:sldMkLst>
          <pc:docMk/>
          <pc:sldMk cId="262579270" sldId="367"/>
        </pc:sldMkLst>
        <pc:spChg chg="mod">
          <ac:chgData name="Arthur Liu" userId="57266d67-1d41-4103-859a-8797e8098ce0" providerId="ADAL" clId="{988FC269-EDA9-CD45-8B5E-027F60D40B39}" dt="2022-07-15T06:44:23.004" v="3747" actId="403"/>
          <ac:spMkLst>
            <pc:docMk/>
            <pc:sldMk cId="262579270" sldId="367"/>
            <ac:spMk id="3" creationId="{00000000-0000-0000-0000-000000000000}"/>
          </ac:spMkLst>
        </pc:spChg>
        <pc:spChg chg="mod">
          <ac:chgData name="Arthur Liu" userId="57266d67-1d41-4103-859a-8797e8098ce0" providerId="ADAL" clId="{988FC269-EDA9-CD45-8B5E-027F60D40B39}" dt="2022-07-12T23:51:59.437" v="1802" actId="207"/>
          <ac:spMkLst>
            <pc:docMk/>
            <pc:sldMk cId="262579270" sldId="367"/>
            <ac:spMk id="148481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3277746481" sldId="371"/>
        </pc:sldMkLst>
        <pc:spChg chg="mod">
          <ac:chgData name="Arthur Liu" userId="57266d67-1d41-4103-859a-8797e8098ce0" providerId="ADAL" clId="{988FC269-EDA9-CD45-8B5E-027F60D40B39}" dt="2022-07-13T21:29:06.548" v="3492" actId="27636"/>
          <ac:spMkLst>
            <pc:docMk/>
            <pc:sldMk cId="3277746481" sldId="371"/>
            <ac:spMk id="158722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0" sldId="374"/>
        </pc:sldMkLst>
        <pc:spChg chg="mod">
          <ac:chgData name="Arthur Liu" userId="57266d67-1d41-4103-859a-8797e8098ce0" providerId="ADAL" clId="{988FC269-EDA9-CD45-8B5E-027F60D40B39}" dt="2022-07-13T21:29:06.737" v="3493" actId="27636"/>
          <ac:spMkLst>
            <pc:docMk/>
            <pc:sldMk cId="0" sldId="374"/>
            <ac:spMk id="3" creationId="{00000000-0000-0000-0000-000000000000}"/>
          </ac:spMkLst>
        </pc:spChg>
      </pc:sldChg>
      <pc:sldChg chg="add modTransition">
        <pc:chgData name="Arthur Liu" userId="57266d67-1d41-4103-859a-8797e8098ce0" providerId="ADAL" clId="{988FC269-EDA9-CD45-8B5E-027F60D40B39}" dt="2022-07-12T22:56:40.335" v="214"/>
        <pc:sldMkLst>
          <pc:docMk/>
          <pc:sldMk cId="0" sldId="378"/>
        </pc:sldMkLst>
      </pc:sldChg>
      <pc:sldChg chg="modSp add del mod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2876396564" sldId="384"/>
        </pc:sldMkLst>
        <pc:spChg chg="mod">
          <ac:chgData name="Arthur Liu" userId="57266d67-1d41-4103-859a-8797e8098ce0" providerId="ADAL" clId="{988FC269-EDA9-CD45-8B5E-027F60D40B39}" dt="2022-07-13T21:29:06.856" v="3499" actId="27636"/>
          <ac:spMkLst>
            <pc:docMk/>
            <pc:sldMk cId="2876396564" sldId="384"/>
            <ac:spMk id="3" creationId="{00000000-0000-0000-0000-000000000000}"/>
          </ac:spMkLst>
        </pc:spChg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754934518" sldId="393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2353180154" sldId="396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3777733929" sldId="397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675599482" sldId="398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3849107864" sldId="399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1056360993" sldId="400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4159890344" sldId="401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3785954318" sldId="402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3876431545" sldId="403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2053352090" sldId="404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1692335159" sldId="405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2187110689" sldId="406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1504048144" sldId="407"/>
        </pc:sldMkLst>
      </pc:sldChg>
      <pc:sldChg chg="add del">
        <pc:chgData name="Arthur Liu" userId="57266d67-1d41-4103-859a-8797e8098ce0" providerId="ADAL" clId="{988FC269-EDA9-CD45-8B5E-027F60D40B39}" dt="2022-07-15T05:15:45.178" v="3594" actId="2696"/>
        <pc:sldMkLst>
          <pc:docMk/>
          <pc:sldMk cId="2315510966" sldId="409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3074777158" sldId="412"/>
        </pc:sldMkLst>
      </pc:sldChg>
      <pc:sldChg chg="add del modTransition">
        <pc:chgData name="Arthur Liu" userId="57266d67-1d41-4103-859a-8797e8098ce0" providerId="ADAL" clId="{988FC269-EDA9-CD45-8B5E-027F60D40B39}" dt="2022-07-15T05:15:45.178" v="3594" actId="2696"/>
        <pc:sldMkLst>
          <pc:docMk/>
          <pc:sldMk cId="22264137" sldId="413"/>
        </pc:sldMkLst>
      </pc:sldChg>
    </pc:docChg>
  </pc:docChgLst>
  <pc:docChgLst>
    <pc:chgData name="Arthur Liu" userId="57266d67-1d41-4103-859a-8797e8098ce0" providerId="ADAL" clId="{CCE2A7BE-E500-944F-86C2-06DB2265B782}"/>
    <pc:docChg chg="undo redo custSel addSld delSld modSld sldOrd modNotesMaster modHandout">
      <pc:chgData name="Arthur Liu" userId="57266d67-1d41-4103-859a-8797e8098ce0" providerId="ADAL" clId="{CCE2A7BE-E500-944F-86C2-06DB2265B782}" dt="2022-07-08T08:03:59.159" v="1473"/>
      <pc:docMkLst>
        <pc:docMk/>
      </pc:docMkLst>
      <pc:sldChg chg="modSp mod">
        <pc:chgData name="Arthur Liu" userId="57266d67-1d41-4103-859a-8797e8098ce0" providerId="ADAL" clId="{CCE2A7BE-E500-944F-86C2-06DB2265B782}" dt="2022-07-07T21:43:15.896" v="4" actId="20577"/>
        <pc:sldMkLst>
          <pc:docMk/>
          <pc:sldMk cId="778929904" sldId="256"/>
        </pc:sldMkLst>
        <pc:spChg chg="mod">
          <ac:chgData name="Arthur Liu" userId="57266d67-1d41-4103-859a-8797e8098ce0" providerId="ADAL" clId="{CCE2A7BE-E500-944F-86C2-06DB2265B782}" dt="2022-07-07T21:43:15.896" v="4" actId="20577"/>
          <ac:spMkLst>
            <pc:docMk/>
            <pc:sldMk cId="778929904" sldId="256"/>
            <ac:spMk id="2" creationId="{25D024DE-D48D-460C-916B-2450517893F2}"/>
          </ac:spMkLst>
        </pc:spChg>
      </pc:sldChg>
    </pc:docChg>
  </pc:docChgLst>
  <pc:docChgLst>
    <pc:chgData name="Arthur Liu" userId="57266d67-1d41-4103-859a-8797e8098ce0" providerId="ADAL" clId="{E7480EF7-35B6-6948-8A4D-4ACA8A7451F0}"/>
    <pc:docChg chg="undo redo custSel addSld delSld modSld sldOrd">
      <pc:chgData name="Arthur Liu" userId="57266d67-1d41-4103-859a-8797e8098ce0" providerId="ADAL" clId="{E7480EF7-35B6-6948-8A4D-4ACA8A7451F0}" dt="2022-07-25T08:40:37.246" v="2617" actId="20577"/>
      <pc:docMkLst>
        <pc:docMk/>
      </pc:docMkLst>
      <pc:sldChg chg="addSp delSp modSp mod">
        <pc:chgData name="Arthur Liu" userId="57266d67-1d41-4103-859a-8797e8098ce0" providerId="ADAL" clId="{E7480EF7-35B6-6948-8A4D-4ACA8A7451F0}" dt="2022-07-25T08:14:47.418" v="2442" actId="20577"/>
        <pc:sldMkLst>
          <pc:docMk/>
          <pc:sldMk cId="778929904" sldId="256"/>
        </pc:sldMkLst>
        <pc:spChg chg="mod">
          <ac:chgData name="Arthur Liu" userId="57266d67-1d41-4103-859a-8797e8098ce0" providerId="ADAL" clId="{E7480EF7-35B6-6948-8A4D-4ACA8A7451F0}" dt="2022-07-25T08:14:47.418" v="2442" actId="2057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778929904" sldId="256"/>
            <ac:spMk id="4" creationId="{E693977F-57F8-6846-82D4-AED090C4B12C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778929904" sldId="256"/>
            <ac:spMk id="5" creationId="{AB09A21A-A4A7-4445-8165-D92AB7AC2D1D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778929904" sldId="256"/>
            <ac:spMk id="6" creationId="{B1847AB2-E715-C64B-8D09-0CE7F2CC95AC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778929904" sldId="256"/>
            <ac:spMk id="7" creationId="{A6B37C0E-54C4-3144-A982-89258933E99D}"/>
          </ac:spMkLst>
        </pc:spChg>
        <pc:picChg chg="add mod">
          <ac:chgData name="Arthur Liu" userId="57266d67-1d41-4103-859a-8797e8098ce0" providerId="ADAL" clId="{E7480EF7-35B6-6948-8A4D-4ACA8A7451F0}" dt="2022-07-25T07:11:28.520" v="1995" actId="1076"/>
          <ac:picMkLst>
            <pc:docMk/>
            <pc:sldMk cId="778929904" sldId="256"/>
            <ac:picMk id="1026" creationId="{555D666A-0881-A24F-81C1-E0B6ACADF552}"/>
          </ac:picMkLst>
        </pc:picChg>
        <pc:picChg chg="add del mod">
          <ac:chgData name="Arthur Liu" userId="57266d67-1d41-4103-859a-8797e8098ce0" providerId="ADAL" clId="{E7480EF7-35B6-6948-8A4D-4ACA8A7451F0}" dt="2022-07-25T07:10:47.665" v="1990" actId="478"/>
          <ac:picMkLst>
            <pc:docMk/>
            <pc:sldMk cId="778929904" sldId="256"/>
            <ac:picMk id="5122" creationId="{25E5888D-5FB7-E944-8838-BEDEA47C0CAB}"/>
          </ac:picMkLst>
        </pc:picChg>
        <pc:picChg chg="del">
          <ac:chgData name="Arthur Liu" userId="57266d67-1d41-4103-859a-8797e8098ce0" providerId="ADAL" clId="{E7480EF7-35B6-6948-8A4D-4ACA8A7451F0}" dt="2022-07-25T04:16:08.467" v="686" actId="478"/>
          <ac:picMkLst>
            <pc:docMk/>
            <pc:sldMk cId="778929904" sldId="256"/>
            <ac:picMk id="5122" creationId="{91025BE8-7CFD-6B4B-B350-4A6F1CEC2D17}"/>
          </ac:picMkLst>
        </pc:picChg>
      </pc:sldChg>
      <pc:sldChg chg="addSp delSp modSp mod">
        <pc:chgData name="Arthur Liu" userId="57266d67-1d41-4103-859a-8797e8098ce0" providerId="ADAL" clId="{E7480EF7-35B6-6948-8A4D-4ACA8A7451F0}" dt="2022-07-25T07:23:22.509" v="2118" actId="20577"/>
        <pc:sldMkLst>
          <pc:docMk/>
          <pc:sldMk cId="2998583818" sldId="257"/>
        </pc:sldMkLst>
        <pc:spChg chg="mod">
          <ac:chgData name="Arthur Liu" userId="57266d67-1d41-4103-859a-8797e8098ce0" providerId="ADAL" clId="{E7480EF7-35B6-6948-8A4D-4ACA8A7451F0}" dt="2022-07-25T07:23:22.509" v="2118" actId="20577"/>
          <ac:spMkLst>
            <pc:docMk/>
            <pc:sldMk cId="2998583818" sldId="257"/>
            <ac:spMk id="3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2998583818" sldId="257"/>
            <ac:spMk id="4" creationId="{3EB43665-82A6-BD4E-91B3-D462A2629791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2998583818" sldId="257"/>
            <ac:spMk id="5" creationId="{B6FEF079-1EC9-AD42-AE72-C9574E1A0871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2998583818" sldId="257"/>
            <ac:spMk id="6" creationId="{2CA4BD9F-9F23-1F46-A104-4F780C0A48CE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2998583818" sldId="257"/>
            <ac:spMk id="7" creationId="{ADCAA67D-A847-E647-84A6-387BAD4F070C}"/>
          </ac:spMkLst>
        </pc:spChg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1067179359" sldId="258"/>
        </pc:sldMkLst>
      </pc:sldChg>
      <pc:sldChg chg="addSp delSp modSp add mod">
        <pc:chgData name="Arthur Liu" userId="57266d67-1d41-4103-859a-8797e8098ce0" providerId="ADAL" clId="{E7480EF7-35B6-6948-8A4D-4ACA8A7451F0}" dt="2022-07-25T06:17:59.632" v="1827"/>
        <pc:sldMkLst>
          <pc:docMk/>
          <pc:sldMk cId="2427242799" sldId="258"/>
        </pc:sldMkLst>
        <pc:spChg chg="mod">
          <ac:chgData name="Arthur Liu" userId="57266d67-1d41-4103-859a-8797e8098ce0" providerId="ADAL" clId="{E7480EF7-35B6-6948-8A4D-4ACA8A7451F0}" dt="2022-07-25T04:33:21.563" v="691" actId="12"/>
          <ac:spMkLst>
            <pc:docMk/>
            <pc:sldMk cId="2427242799" sldId="258"/>
            <ac:spMk id="3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2427242799" sldId="258"/>
            <ac:spMk id="4" creationId="{19C36DF5-6761-314E-A6AC-86FEB0929B48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2427242799" sldId="258"/>
            <ac:spMk id="5" creationId="{E2F166B6-2930-3244-AB40-F91B9B222D21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2427242799" sldId="258"/>
            <ac:spMk id="6" creationId="{C061A036-6CD1-9D4B-B040-1B73418253E5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2427242799" sldId="258"/>
            <ac:spMk id="7" creationId="{E6889562-A1FE-374F-8313-A4684BD1E31D}"/>
          </ac:spMkLst>
        </pc:spChg>
      </pc:sldChg>
      <pc:sldChg chg="addSp delSp modSp add mod">
        <pc:chgData name="Arthur Liu" userId="57266d67-1d41-4103-859a-8797e8098ce0" providerId="ADAL" clId="{E7480EF7-35B6-6948-8A4D-4ACA8A7451F0}" dt="2022-07-25T06:17:59.632" v="1827"/>
        <pc:sldMkLst>
          <pc:docMk/>
          <pc:sldMk cId="1324481278" sldId="259"/>
        </pc:sldMkLst>
        <pc:spChg chg="mod">
          <ac:chgData name="Arthur Liu" userId="57266d67-1d41-4103-859a-8797e8098ce0" providerId="ADAL" clId="{E7480EF7-35B6-6948-8A4D-4ACA8A7451F0}" dt="2022-07-25T06:09:49.930" v="1416" actId="207"/>
          <ac:spMkLst>
            <pc:docMk/>
            <pc:sldMk cId="1324481278" sldId="259"/>
            <ac:spMk id="3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1324481278" sldId="259"/>
            <ac:spMk id="4" creationId="{18F77B0A-64DB-D945-A108-7139EFDF9DF9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1324481278" sldId="259"/>
            <ac:spMk id="5" creationId="{62C12776-9104-E747-89DD-68682AEA48D6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1324481278" sldId="259"/>
            <ac:spMk id="6" creationId="{49F1B30F-B134-DC40-9678-9F3C7EFD3FCB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1324481278" sldId="259"/>
            <ac:spMk id="7" creationId="{5FDA2EFD-4D09-2644-9371-1AC6796E7EB6}"/>
          </ac:spMkLst>
        </pc:spChg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2548284851" sldId="260"/>
        </pc:sldMkLst>
      </pc:sldChg>
      <pc:sldChg chg="addSp delSp modSp add mod modNotesTx">
        <pc:chgData name="Arthur Liu" userId="57266d67-1d41-4103-859a-8797e8098ce0" providerId="ADAL" clId="{E7480EF7-35B6-6948-8A4D-4ACA8A7451F0}" dt="2022-07-25T06:27:04.241" v="1903" actId="20577"/>
        <pc:sldMkLst>
          <pc:docMk/>
          <pc:sldMk cId="2773546798" sldId="260"/>
        </pc:sldMkLst>
        <pc:spChg chg="mod">
          <ac:chgData name="Arthur Liu" userId="57266d67-1d41-4103-859a-8797e8098ce0" providerId="ADAL" clId="{E7480EF7-35B6-6948-8A4D-4ACA8A7451F0}" dt="2022-07-25T04:33:13.155" v="689" actId="12"/>
          <ac:spMkLst>
            <pc:docMk/>
            <pc:sldMk cId="2773546798" sldId="260"/>
            <ac:spMk id="3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2773546798" sldId="260"/>
            <ac:spMk id="4" creationId="{75AB6A3A-ECC4-2841-BBA3-F0340C1484D5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2773546798" sldId="260"/>
            <ac:spMk id="5" creationId="{9B376FA7-82A6-7540-9889-9A26991F7812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2773546798" sldId="260"/>
            <ac:spMk id="6" creationId="{E0124BBA-A53B-B948-B1AD-07A1C6EBD29A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2773546798" sldId="260"/>
            <ac:spMk id="7" creationId="{44422C38-A49F-254B-8832-616F9BF94442}"/>
          </ac:spMkLst>
        </pc:spChg>
      </pc:sldChg>
      <pc:sldChg chg="addSp delSp modSp add mod modAnim">
        <pc:chgData name="Arthur Liu" userId="57266d67-1d41-4103-859a-8797e8098ce0" providerId="ADAL" clId="{E7480EF7-35B6-6948-8A4D-4ACA8A7451F0}" dt="2022-07-25T07:42:23.157" v="2331" actId="20577"/>
        <pc:sldMkLst>
          <pc:docMk/>
          <pc:sldMk cId="966852635" sldId="261"/>
        </pc:sldMkLst>
        <pc:spChg chg="mod">
          <ac:chgData name="Arthur Liu" userId="57266d67-1d41-4103-859a-8797e8098ce0" providerId="ADAL" clId="{E7480EF7-35B6-6948-8A4D-4ACA8A7451F0}" dt="2022-07-25T07:42:23.157" v="2331" actId="20577"/>
          <ac:spMkLst>
            <pc:docMk/>
            <pc:sldMk cId="966852635" sldId="261"/>
            <ac:spMk id="3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966852635" sldId="261"/>
            <ac:spMk id="4" creationId="{E220D6A5-50D9-734F-A8FA-0FC4F8256F51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966852635" sldId="261"/>
            <ac:spMk id="5" creationId="{CEC01ECC-1C08-A745-B474-CA48C949E3E1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966852635" sldId="261"/>
            <ac:spMk id="6" creationId="{26DE68C0-0E06-B641-BCEA-AB8AE95E161D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966852635" sldId="261"/>
            <ac:spMk id="7" creationId="{D67487DE-2D02-3E41-9A68-9254A4A75149}"/>
          </ac:spMkLst>
        </pc:spChg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363841154" sldId="262"/>
        </pc:sldMkLst>
      </pc:sldChg>
      <pc:sldChg chg="addSp delSp modSp add mod">
        <pc:chgData name="Arthur Liu" userId="57266d67-1d41-4103-859a-8797e8098ce0" providerId="ADAL" clId="{E7480EF7-35B6-6948-8A4D-4ACA8A7451F0}" dt="2022-07-25T06:17:59.632" v="1827"/>
        <pc:sldMkLst>
          <pc:docMk/>
          <pc:sldMk cId="1120137997" sldId="262"/>
        </pc:sldMkLst>
        <pc:spChg chg="mod">
          <ac:chgData name="Arthur Liu" userId="57266d67-1d41-4103-859a-8797e8098ce0" providerId="ADAL" clId="{E7480EF7-35B6-6948-8A4D-4ACA8A7451F0}" dt="2022-07-25T05:14:00.687" v="1026" actId="20577"/>
          <ac:spMkLst>
            <pc:docMk/>
            <pc:sldMk cId="1120137997" sldId="262"/>
            <ac:spMk id="3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1120137997" sldId="262"/>
            <ac:spMk id="4" creationId="{D7E85B54-AF80-C54B-9CC6-B6EBB4D058FD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1120137997" sldId="262"/>
            <ac:spMk id="5" creationId="{C905A5A5-D4A6-1744-B75D-7306C9138AAE}"/>
          </ac:spMkLst>
        </pc:spChg>
        <pc:spChg chg="add del mod">
          <ac:chgData name="Arthur Liu" userId="57266d67-1d41-4103-859a-8797e8098ce0" providerId="ADAL" clId="{E7480EF7-35B6-6948-8A4D-4ACA8A7451F0}" dt="2022-07-25T05:02:57.856" v="898" actId="22"/>
          <ac:spMkLst>
            <pc:docMk/>
            <pc:sldMk cId="1120137997" sldId="262"/>
            <ac:spMk id="7" creationId="{AEAE9627-238C-FE4F-843E-F3EC0990E391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1120137997" sldId="262"/>
            <ac:spMk id="8" creationId="{771C0624-810E-F148-86CF-D24E75CF1267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1120137997" sldId="262"/>
            <ac:spMk id="9" creationId="{0C48B456-C538-D34E-B389-EBB311EBBF3C}"/>
          </ac:spMkLst>
        </pc:spChg>
        <pc:picChg chg="add mod">
          <ac:chgData name="Arthur Liu" userId="57266d67-1d41-4103-859a-8797e8098ce0" providerId="ADAL" clId="{E7480EF7-35B6-6948-8A4D-4ACA8A7451F0}" dt="2022-07-25T05:14:09.554" v="1029" actId="1076"/>
          <ac:picMkLst>
            <pc:docMk/>
            <pc:sldMk cId="1120137997" sldId="262"/>
            <ac:picMk id="1026" creationId="{FB63223E-4A0E-3644-9B3C-828364C29045}"/>
          </ac:picMkLst>
        </pc:picChg>
      </pc:sldChg>
      <pc:sldChg chg="addSp delSp modSp add mod">
        <pc:chgData name="Arthur Liu" userId="57266d67-1d41-4103-859a-8797e8098ce0" providerId="ADAL" clId="{E7480EF7-35B6-6948-8A4D-4ACA8A7451F0}" dt="2022-07-25T06:17:59.632" v="1827"/>
        <pc:sldMkLst>
          <pc:docMk/>
          <pc:sldMk cId="2211668651" sldId="263"/>
        </pc:sldMkLst>
        <pc:spChg chg="mod">
          <ac:chgData name="Arthur Liu" userId="57266d67-1d41-4103-859a-8797e8098ce0" providerId="ADAL" clId="{E7480EF7-35B6-6948-8A4D-4ACA8A7451F0}" dt="2022-07-25T05:15:19.004" v="1033" actId="403"/>
          <ac:spMkLst>
            <pc:docMk/>
            <pc:sldMk cId="2211668651" sldId="263"/>
            <ac:spMk id="3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2211668651" sldId="263"/>
            <ac:spMk id="4" creationId="{864F37B1-7267-B24E-9D28-957FE4DC908D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2211668651" sldId="263"/>
            <ac:spMk id="5" creationId="{AD0761BD-71E7-2C45-ADE9-CCD009F1DCD3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2211668651" sldId="263"/>
            <ac:spMk id="6" creationId="{3C37C67D-F234-C944-B84F-B9B286EBBD3E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2211668651" sldId="263"/>
            <ac:spMk id="7" creationId="{392A576B-838F-6548-86BF-B992D5815614}"/>
          </ac:spMkLst>
        </pc:spChg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3383888589" sldId="263"/>
        </pc:sldMkLst>
      </pc:sldChg>
      <pc:sldChg chg="addSp delSp modSp add">
        <pc:chgData name="Arthur Liu" userId="57266d67-1d41-4103-859a-8797e8098ce0" providerId="ADAL" clId="{E7480EF7-35B6-6948-8A4D-4ACA8A7451F0}" dt="2022-07-25T06:17:59.632" v="1827"/>
        <pc:sldMkLst>
          <pc:docMk/>
          <pc:sldMk cId="531645242" sldId="264"/>
        </pc:sldMkLst>
        <pc:spChg chg="mod">
          <ac:chgData name="Arthur Liu" userId="57266d67-1d41-4103-859a-8797e8098ce0" providerId="ADAL" clId="{E7480EF7-35B6-6948-8A4D-4ACA8A7451F0}" dt="2022-07-25T05:15:35.092" v="1034" actId="207"/>
          <ac:spMkLst>
            <pc:docMk/>
            <pc:sldMk cId="531645242" sldId="264"/>
            <ac:spMk id="3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531645242" sldId="264"/>
            <ac:spMk id="4" creationId="{D3EF50B4-F3B2-1444-B3BC-AFC50F6DACC1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531645242" sldId="264"/>
            <ac:spMk id="5" creationId="{D2A449EC-4550-5F4F-A9AA-1B0D47775CB3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531645242" sldId="264"/>
            <ac:spMk id="6" creationId="{9D884135-1FFC-0440-96EF-8CF0C91790FC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531645242" sldId="264"/>
            <ac:spMk id="7" creationId="{1FC41E10-CF7A-1C4D-AD55-148D2FD7A3E7}"/>
          </ac:spMkLst>
        </pc:spChg>
      </pc:sldChg>
      <pc:sldChg chg="addSp delSp modSp add mod">
        <pc:chgData name="Arthur Liu" userId="57266d67-1d41-4103-859a-8797e8098ce0" providerId="ADAL" clId="{E7480EF7-35B6-6948-8A4D-4ACA8A7451F0}" dt="2022-07-25T06:17:59.632" v="1827"/>
        <pc:sldMkLst>
          <pc:docMk/>
          <pc:sldMk cId="1823450647" sldId="265"/>
        </pc:sldMkLst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1823450647" sldId="265"/>
            <ac:spMk id="3" creationId="{E54D8734-DA93-6248-9BB4-7A6BF75833FA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1823450647" sldId="265"/>
            <ac:spMk id="4" creationId="{E50A340E-110A-6D41-9CC4-CD5033C18978}"/>
          </ac:spMkLst>
        </pc:spChg>
        <pc:spChg chg="mod">
          <ac:chgData name="Arthur Liu" userId="57266d67-1d41-4103-859a-8797e8098ce0" providerId="ADAL" clId="{E7480EF7-35B6-6948-8A4D-4ACA8A7451F0}" dt="2022-07-25T05:16:03.588" v="1038" actId="13822"/>
          <ac:spMkLst>
            <pc:docMk/>
            <pc:sldMk cId="1823450647" sldId="265"/>
            <ac:spMk id="19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5:16:03.588" v="1038" actId="13822"/>
          <ac:spMkLst>
            <pc:docMk/>
            <pc:sldMk cId="1823450647" sldId="265"/>
            <ac:spMk id="20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1823450647" sldId="265"/>
            <ac:spMk id="21" creationId="{55A08917-D55D-5C43-B2C3-BD34C70C1D78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1823450647" sldId="265"/>
            <ac:spMk id="23" creationId="{86A37819-8969-E847-9ACD-6D1BCF47CE2E}"/>
          </ac:spMkLst>
        </pc:spChg>
        <pc:spChg chg="add mod">
          <ac:chgData name="Arthur Liu" userId="57266d67-1d41-4103-859a-8797e8098ce0" providerId="ADAL" clId="{E7480EF7-35B6-6948-8A4D-4ACA8A7451F0}" dt="2022-07-25T04:58:20.038" v="788" actId="1076"/>
          <ac:spMkLst>
            <pc:docMk/>
            <pc:sldMk cId="1823450647" sldId="265"/>
            <ac:spMk id="25" creationId="{9129DB33-02EC-CF4D-B013-59D57EE0CD0C}"/>
          </ac:spMkLst>
        </pc:spChg>
        <pc:spChg chg="add mod">
          <ac:chgData name="Arthur Liu" userId="57266d67-1d41-4103-859a-8797e8098ce0" providerId="ADAL" clId="{E7480EF7-35B6-6948-8A4D-4ACA8A7451F0}" dt="2022-07-25T04:58:25.226" v="791" actId="20577"/>
          <ac:spMkLst>
            <pc:docMk/>
            <pc:sldMk cId="1823450647" sldId="265"/>
            <ac:spMk id="27" creationId="{51669187-3903-384B-B864-7017A1F68A63}"/>
          </ac:spMkLst>
        </pc:spChg>
        <pc:spChg chg="add mod">
          <ac:chgData name="Arthur Liu" userId="57266d67-1d41-4103-859a-8797e8098ce0" providerId="ADAL" clId="{E7480EF7-35B6-6948-8A4D-4ACA8A7451F0}" dt="2022-07-25T04:58:33.302" v="794" actId="20577"/>
          <ac:spMkLst>
            <pc:docMk/>
            <pc:sldMk cId="1823450647" sldId="265"/>
            <ac:spMk id="28" creationId="{6477E688-4F86-954A-BC26-692684C6CAEE}"/>
          </ac:spMkLst>
        </pc:spChg>
      </pc:sldChg>
      <pc:sldChg chg="addSp delSp modSp add">
        <pc:chgData name="Arthur Liu" userId="57266d67-1d41-4103-859a-8797e8098ce0" providerId="ADAL" clId="{E7480EF7-35B6-6948-8A4D-4ACA8A7451F0}" dt="2022-07-25T07:45:58.302" v="2372" actId="5793"/>
        <pc:sldMkLst>
          <pc:docMk/>
          <pc:sldMk cId="308146478" sldId="267"/>
        </pc:sldMkLst>
        <pc:spChg chg="mod">
          <ac:chgData name="Arthur Liu" userId="57266d67-1d41-4103-859a-8797e8098ce0" providerId="ADAL" clId="{E7480EF7-35B6-6948-8A4D-4ACA8A7451F0}" dt="2022-07-25T07:45:58.302" v="2372" actId="5793"/>
          <ac:spMkLst>
            <pc:docMk/>
            <pc:sldMk cId="308146478" sldId="267"/>
            <ac:spMk id="3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308146478" sldId="267"/>
            <ac:spMk id="4" creationId="{0287973D-F69C-384F-A503-51DF31983FDC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308146478" sldId="267"/>
            <ac:spMk id="5" creationId="{EBC76243-0803-2644-9B08-E58AB56437ED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308146478" sldId="267"/>
            <ac:spMk id="6" creationId="{4C88C22B-16F3-A148-8CAE-32DAAF75DACA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308146478" sldId="267"/>
            <ac:spMk id="7" creationId="{EC27DCCE-FE33-E641-98C9-BE203D7B9FA7}"/>
          </ac:spMkLst>
        </pc:spChg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786908421" sldId="267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34749518" sldId="268"/>
        </pc:sldMkLst>
      </pc:sldChg>
      <pc:sldChg chg="addSp delSp modSp add del mod">
        <pc:chgData name="Arthur Liu" userId="57266d67-1d41-4103-859a-8797e8098ce0" providerId="ADAL" clId="{E7480EF7-35B6-6948-8A4D-4ACA8A7451F0}" dt="2022-07-25T07:45:15.485" v="2343" actId="2696"/>
        <pc:sldMkLst>
          <pc:docMk/>
          <pc:sldMk cId="1238410055" sldId="268"/>
        </pc:sldMkLst>
        <pc:spChg chg="mod">
          <ac:chgData name="Arthur Liu" userId="57266d67-1d41-4103-859a-8797e8098ce0" providerId="ADAL" clId="{E7480EF7-35B6-6948-8A4D-4ACA8A7451F0}" dt="2022-07-25T05:02:55.517" v="894" actId="15"/>
          <ac:spMkLst>
            <pc:docMk/>
            <pc:sldMk cId="1238410055" sldId="268"/>
            <ac:spMk id="3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1238410055" sldId="268"/>
            <ac:spMk id="4" creationId="{72627B31-1D1F-A841-8B3A-13B89761DEF3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1238410055" sldId="268"/>
            <ac:spMk id="5" creationId="{526AA53F-CC49-9F43-805E-0DA62B556EF1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1238410055" sldId="268"/>
            <ac:spMk id="6" creationId="{9F1EE0D9-A83D-6847-8C15-C0BDEC9965FF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1238410055" sldId="268"/>
            <ac:spMk id="7" creationId="{6AF32247-11DF-5247-B148-99A94105FDBE}"/>
          </ac:spMkLst>
        </pc:spChg>
      </pc:sldChg>
      <pc:sldChg chg="addSp delSp modSp add del mod">
        <pc:chgData name="Arthur Liu" userId="57266d67-1d41-4103-859a-8797e8098ce0" providerId="ADAL" clId="{E7480EF7-35B6-6948-8A4D-4ACA8A7451F0}" dt="2022-07-25T07:47:09.871" v="2388" actId="2696"/>
        <pc:sldMkLst>
          <pc:docMk/>
          <pc:sldMk cId="321766326" sldId="269"/>
        </pc:sldMkLst>
        <pc:spChg chg="mod">
          <ac:chgData name="Arthur Liu" userId="57266d67-1d41-4103-859a-8797e8098ce0" providerId="ADAL" clId="{E7480EF7-35B6-6948-8A4D-4ACA8A7451F0}" dt="2022-07-25T04:35:35.344" v="696" actId="12"/>
          <ac:spMkLst>
            <pc:docMk/>
            <pc:sldMk cId="321766326" sldId="269"/>
            <ac:spMk id="3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321766326" sldId="269"/>
            <ac:spMk id="4" creationId="{CF5BB031-F0EE-884C-95BD-5B35E394A0DC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321766326" sldId="269"/>
            <ac:spMk id="5" creationId="{7A88260D-A78E-7F4D-B4FE-7A5F8B5C61F2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321766326" sldId="269"/>
            <ac:spMk id="6" creationId="{25741AA5-7A59-DD43-BC1C-1DD082D3677D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321766326" sldId="269"/>
            <ac:spMk id="7" creationId="{435D4844-8973-F14E-A5C4-A887885BFD32}"/>
          </ac:spMkLst>
        </pc:spChg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681328471" sldId="269"/>
        </pc:sldMkLst>
      </pc:sldChg>
      <pc:sldChg chg="addSp modSp add del mod">
        <pc:chgData name="Arthur Liu" userId="57266d67-1d41-4103-859a-8797e8098ce0" providerId="ADAL" clId="{E7480EF7-35B6-6948-8A4D-4ACA8A7451F0}" dt="2022-07-25T05:34:24.564" v="1150" actId="2696"/>
        <pc:sldMkLst>
          <pc:docMk/>
          <pc:sldMk cId="2278908712" sldId="270"/>
        </pc:sldMkLst>
        <pc:spChg chg="mod">
          <ac:chgData name="Arthur Liu" userId="57266d67-1d41-4103-859a-8797e8098ce0" providerId="ADAL" clId="{E7480EF7-35B6-6948-8A4D-4ACA8A7451F0}" dt="2022-07-25T04:34:42.918" v="693" actId="20577"/>
          <ac:spMkLst>
            <pc:docMk/>
            <pc:sldMk cId="2278908712" sldId="270"/>
            <ac:spMk id="3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4T01:00:43.344" v="52"/>
          <ac:spMkLst>
            <pc:docMk/>
            <pc:sldMk cId="2278908712" sldId="270"/>
            <ac:spMk id="4" creationId="{039B7338-B030-0E44-81E2-1735441CCCC0}"/>
          </ac:spMkLst>
        </pc:spChg>
        <pc:spChg chg="add mod">
          <ac:chgData name="Arthur Liu" userId="57266d67-1d41-4103-859a-8797e8098ce0" providerId="ADAL" clId="{E7480EF7-35B6-6948-8A4D-4ACA8A7451F0}" dt="2022-07-24T01:00:43.344" v="52"/>
          <ac:spMkLst>
            <pc:docMk/>
            <pc:sldMk cId="2278908712" sldId="270"/>
            <ac:spMk id="5" creationId="{466ED819-C1A6-B34B-B04D-0464601EB2B9}"/>
          </ac:spMkLst>
        </pc:spChg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923898373" sldId="271"/>
        </pc:sldMkLst>
      </pc:sldChg>
      <pc:sldChg chg="addSp modSp add del mod">
        <pc:chgData name="Arthur Liu" userId="57266d67-1d41-4103-859a-8797e8098ce0" providerId="ADAL" clId="{E7480EF7-35B6-6948-8A4D-4ACA8A7451F0}" dt="2022-07-25T05:35:49.520" v="1156" actId="2696"/>
        <pc:sldMkLst>
          <pc:docMk/>
          <pc:sldMk cId="3741641850" sldId="271"/>
        </pc:sldMkLst>
        <pc:spChg chg="mod">
          <ac:chgData name="Arthur Liu" userId="57266d67-1d41-4103-859a-8797e8098ce0" providerId="ADAL" clId="{E7480EF7-35B6-6948-8A4D-4ACA8A7451F0}" dt="2022-07-25T04:06:55.441" v="599" actId="14100"/>
          <ac:spMkLst>
            <pc:docMk/>
            <pc:sldMk cId="3741641850" sldId="271"/>
            <ac:spMk id="3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4T01:00:43.344" v="52"/>
          <ac:spMkLst>
            <pc:docMk/>
            <pc:sldMk cId="3741641850" sldId="271"/>
            <ac:spMk id="5" creationId="{452D3D74-4415-2247-B620-0842A7897F04}"/>
          </ac:spMkLst>
        </pc:spChg>
        <pc:spChg chg="add mod">
          <ac:chgData name="Arthur Liu" userId="57266d67-1d41-4103-859a-8797e8098ce0" providerId="ADAL" clId="{E7480EF7-35B6-6948-8A4D-4ACA8A7451F0}" dt="2022-07-24T01:00:43.344" v="52"/>
          <ac:spMkLst>
            <pc:docMk/>
            <pc:sldMk cId="3741641850" sldId="271"/>
            <ac:spMk id="6" creationId="{BC7398A7-96C2-CF49-9FC8-A76E94CF0694}"/>
          </ac:spMkLst>
        </pc:spChg>
      </pc:sldChg>
      <pc:sldChg chg="addSp delSp modSp del mod">
        <pc:chgData name="Arthur Liu" userId="57266d67-1d41-4103-859a-8797e8098ce0" providerId="ADAL" clId="{E7480EF7-35B6-6948-8A4D-4ACA8A7451F0}" dt="2022-07-25T08:39:28.584" v="2599" actId="20577"/>
        <pc:sldMkLst>
          <pc:docMk/>
          <pc:sldMk cId="939247486" sldId="272"/>
        </pc:sldMkLst>
        <pc:spChg chg="mod">
          <ac:chgData name="Arthur Liu" userId="57266d67-1d41-4103-859a-8797e8098ce0" providerId="ADAL" clId="{E7480EF7-35B6-6948-8A4D-4ACA8A7451F0}" dt="2022-07-25T08:39:28.584" v="2599" actId="20577"/>
          <ac:spMkLst>
            <pc:docMk/>
            <pc:sldMk cId="939247486" sldId="272"/>
            <ac:spMk id="3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939247486" sldId="272"/>
            <ac:spMk id="4" creationId="{43A070A4-79C3-214A-93AE-6F5790D153DD}"/>
          </ac:spMkLst>
        </pc:spChg>
        <pc:spChg chg="add mod">
          <ac:chgData name="Arthur Liu" userId="57266d67-1d41-4103-859a-8797e8098ce0" providerId="ADAL" clId="{E7480EF7-35B6-6948-8A4D-4ACA8A7451F0}" dt="2022-07-25T07:20:09.789" v="2113" actId="14100"/>
          <ac:spMkLst>
            <pc:docMk/>
            <pc:sldMk cId="939247486" sldId="272"/>
            <ac:spMk id="4" creationId="{BFCE5A2C-F54D-0148-8E21-323617830056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939247486" sldId="272"/>
            <ac:spMk id="5" creationId="{B3BE2642-58C2-E740-AC17-108C4D29A791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939247486" sldId="272"/>
            <ac:spMk id="6" creationId="{36A6AA21-65CE-D843-A9C3-3210DB2A490C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939247486" sldId="272"/>
            <ac:spMk id="7" creationId="{52C24FB5-B30D-3149-996D-0007D8EED507}"/>
          </ac:spMkLst>
        </pc:spChg>
        <pc:spChg chg="add mod">
          <ac:chgData name="Arthur Liu" userId="57266d67-1d41-4103-859a-8797e8098ce0" providerId="ADAL" clId="{E7480EF7-35B6-6948-8A4D-4ACA8A7451F0}" dt="2022-07-25T07:19:47.654" v="2086" actId="1076"/>
          <ac:spMkLst>
            <pc:docMk/>
            <pc:sldMk cId="939247486" sldId="272"/>
            <ac:spMk id="9" creationId="{A2D3CE27-CE8F-5149-8003-90F55BF62238}"/>
          </ac:spMkLst>
        </pc:spChg>
        <pc:spChg chg="add mod">
          <ac:chgData name="Arthur Liu" userId="57266d67-1d41-4103-859a-8797e8098ce0" providerId="ADAL" clId="{E7480EF7-35B6-6948-8A4D-4ACA8A7451F0}" dt="2022-07-25T07:20:03.781" v="2099" actId="14100"/>
          <ac:spMkLst>
            <pc:docMk/>
            <pc:sldMk cId="939247486" sldId="272"/>
            <ac:spMk id="10" creationId="{B569CB47-ABB8-6841-8389-D87A5DD86859}"/>
          </ac:spMkLst>
        </pc:spChg>
        <pc:picChg chg="add mod">
          <ac:chgData name="Arthur Liu" userId="57266d67-1d41-4103-859a-8797e8098ce0" providerId="ADAL" clId="{E7480EF7-35B6-6948-8A4D-4ACA8A7451F0}" dt="2022-07-25T07:18:23.230" v="2010" actId="1076"/>
          <ac:picMkLst>
            <pc:docMk/>
            <pc:sldMk cId="939247486" sldId="272"/>
            <ac:picMk id="3074" creationId="{696F5AA7-72E9-5B43-BBB9-680F4B8BBA29}"/>
          </ac:picMkLst>
        </pc:picChg>
        <pc:picChg chg="add mod">
          <ac:chgData name="Arthur Liu" userId="57266d67-1d41-4103-859a-8797e8098ce0" providerId="ADAL" clId="{E7480EF7-35B6-6948-8A4D-4ACA8A7451F0}" dt="2022-07-25T07:19:54.945" v="2087" actId="1076"/>
          <ac:picMkLst>
            <pc:docMk/>
            <pc:sldMk cId="939247486" sldId="272"/>
            <ac:picMk id="3076" creationId="{63BA01D2-D195-4C45-B46D-20AD65EF03C2}"/>
          </ac:picMkLst>
        </pc:picChg>
      </pc:sldChg>
      <pc:sldChg chg="addSp modSp add del mod">
        <pc:chgData name="Arthur Liu" userId="57266d67-1d41-4103-859a-8797e8098ce0" providerId="ADAL" clId="{E7480EF7-35B6-6948-8A4D-4ACA8A7451F0}" dt="2022-07-25T05:37:13.899" v="1165" actId="2696"/>
        <pc:sldMkLst>
          <pc:docMk/>
          <pc:sldMk cId="2854405091" sldId="273"/>
        </pc:sldMkLst>
        <pc:spChg chg="mod">
          <ac:chgData name="Arthur Liu" userId="57266d67-1d41-4103-859a-8797e8098ce0" providerId="ADAL" clId="{E7480EF7-35B6-6948-8A4D-4ACA8A7451F0}" dt="2022-07-25T04:07:12.568" v="603" actId="404"/>
          <ac:spMkLst>
            <pc:docMk/>
            <pc:sldMk cId="2854405091" sldId="273"/>
            <ac:spMk id="3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4T01:00:43.344" v="52"/>
          <ac:spMkLst>
            <pc:docMk/>
            <pc:sldMk cId="2854405091" sldId="273"/>
            <ac:spMk id="4" creationId="{DB46E8B7-C541-2A4B-A168-5B1D156692C5}"/>
          </ac:spMkLst>
        </pc:spChg>
        <pc:spChg chg="add mod">
          <ac:chgData name="Arthur Liu" userId="57266d67-1d41-4103-859a-8797e8098ce0" providerId="ADAL" clId="{E7480EF7-35B6-6948-8A4D-4ACA8A7451F0}" dt="2022-07-24T01:00:43.344" v="52"/>
          <ac:spMkLst>
            <pc:docMk/>
            <pc:sldMk cId="2854405091" sldId="273"/>
            <ac:spMk id="5" creationId="{9EB2B9A9-AAA9-AE48-8D0A-86206FD24190}"/>
          </ac:spMkLst>
        </pc:spChg>
      </pc:sldChg>
      <pc:sldChg chg="addSp delSp modSp add mod">
        <pc:chgData name="Arthur Liu" userId="57266d67-1d41-4103-859a-8797e8098ce0" providerId="ADAL" clId="{E7480EF7-35B6-6948-8A4D-4ACA8A7451F0}" dt="2022-07-25T08:21:53.199" v="2562" actId="400"/>
        <pc:sldMkLst>
          <pc:docMk/>
          <pc:sldMk cId="4047252734" sldId="274"/>
        </pc:sldMkLst>
        <pc:spChg chg="mod">
          <ac:chgData name="Arthur Liu" userId="57266d67-1d41-4103-859a-8797e8098ce0" providerId="ADAL" clId="{E7480EF7-35B6-6948-8A4D-4ACA8A7451F0}" dt="2022-07-25T08:21:53.199" v="2562" actId="400"/>
          <ac:spMkLst>
            <pc:docMk/>
            <pc:sldMk cId="4047252734" sldId="274"/>
            <ac:spMk id="3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4047252734" sldId="274"/>
            <ac:spMk id="4" creationId="{3187D906-2B56-8A46-93F2-B4E71558372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4047252734" sldId="274"/>
            <ac:spMk id="5" creationId="{1822B8C4-0173-F140-8263-A30E04F28AC7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4047252734" sldId="274"/>
            <ac:spMk id="6" creationId="{E4E4DD0C-C9E8-344B-B780-03B7FAE720E7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4047252734" sldId="274"/>
            <ac:spMk id="7" creationId="{F1ACCE10-71CB-6745-956A-2EAEE49C5669}"/>
          </ac:spMkLst>
        </pc:spChg>
      </pc:sldChg>
      <pc:sldChg chg="addSp modSp del mod">
        <pc:chgData name="Arthur Liu" userId="57266d67-1d41-4103-859a-8797e8098ce0" providerId="ADAL" clId="{E7480EF7-35B6-6948-8A4D-4ACA8A7451F0}" dt="2022-07-25T05:37:14.813" v="1166" actId="2696"/>
        <pc:sldMkLst>
          <pc:docMk/>
          <pc:sldMk cId="3206146580" sldId="275"/>
        </pc:sldMkLst>
        <pc:spChg chg="mod">
          <ac:chgData name="Arthur Liu" userId="57266d67-1d41-4103-859a-8797e8098ce0" providerId="ADAL" clId="{E7480EF7-35B6-6948-8A4D-4ACA8A7451F0}" dt="2022-07-25T05:28:16.985" v="1078" actId="1076"/>
          <ac:spMkLst>
            <pc:docMk/>
            <pc:sldMk cId="3206146580" sldId="275"/>
            <ac:spMk id="3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4T01:00:43.344" v="52"/>
          <ac:spMkLst>
            <pc:docMk/>
            <pc:sldMk cId="3206146580" sldId="275"/>
            <ac:spMk id="4" creationId="{8F2D4889-FE05-8D4F-8FD9-03D4E423D70C}"/>
          </ac:spMkLst>
        </pc:spChg>
        <pc:spChg chg="add mod">
          <ac:chgData name="Arthur Liu" userId="57266d67-1d41-4103-859a-8797e8098ce0" providerId="ADAL" clId="{E7480EF7-35B6-6948-8A4D-4ACA8A7451F0}" dt="2022-07-24T01:00:43.344" v="52"/>
          <ac:spMkLst>
            <pc:docMk/>
            <pc:sldMk cId="3206146580" sldId="275"/>
            <ac:spMk id="5" creationId="{C1B087EF-A8EB-174A-B54A-DA37B5C30CB1}"/>
          </ac:spMkLst>
        </pc:spChg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1034357865" sldId="276"/>
        </pc:sldMkLst>
      </pc:sldChg>
      <pc:sldChg chg="addSp delSp modSp add mod modAnim">
        <pc:chgData name="Arthur Liu" userId="57266d67-1d41-4103-859a-8797e8098ce0" providerId="ADAL" clId="{E7480EF7-35B6-6948-8A4D-4ACA8A7451F0}" dt="2022-07-25T08:40:37.246" v="2617" actId="20577"/>
        <pc:sldMkLst>
          <pc:docMk/>
          <pc:sldMk cId="1678234407" sldId="276"/>
        </pc:sldMkLst>
        <pc:spChg chg="mod">
          <ac:chgData name="Arthur Liu" userId="57266d67-1d41-4103-859a-8797e8098ce0" providerId="ADAL" clId="{E7480EF7-35B6-6948-8A4D-4ACA8A7451F0}" dt="2022-07-25T08:40:37.246" v="2617" actId="20577"/>
          <ac:spMkLst>
            <pc:docMk/>
            <pc:sldMk cId="1678234407" sldId="276"/>
            <ac:spMk id="3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1678234407" sldId="276"/>
            <ac:spMk id="4" creationId="{7301C696-01B5-3F4A-B08D-62B2D102276E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1678234407" sldId="276"/>
            <ac:spMk id="5" creationId="{82447282-C722-AF47-9193-D85BDE5F33C6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1678234407" sldId="276"/>
            <ac:spMk id="6" creationId="{E5F98E16-04E3-B444-9B48-C261ACF7387B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1678234407" sldId="276"/>
            <ac:spMk id="7" creationId="{62ECE7DB-5813-5A45-89B6-AF0D856828C1}"/>
          </ac:spMkLst>
        </pc:spChg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574468338" sldId="277"/>
        </pc:sldMkLst>
      </pc:sldChg>
      <pc:sldChg chg="addSp delSp modSp add mod modAnim">
        <pc:chgData name="Arthur Liu" userId="57266d67-1d41-4103-859a-8797e8098ce0" providerId="ADAL" clId="{E7480EF7-35B6-6948-8A4D-4ACA8A7451F0}" dt="2022-07-25T06:17:59.632" v="1827"/>
        <pc:sldMkLst>
          <pc:docMk/>
          <pc:sldMk cId="1278348773" sldId="277"/>
        </pc:sldMkLst>
        <pc:spChg chg="mod">
          <ac:chgData name="Arthur Liu" userId="57266d67-1d41-4103-859a-8797e8098ce0" providerId="ADAL" clId="{E7480EF7-35B6-6948-8A4D-4ACA8A7451F0}" dt="2022-07-25T05:31:25.791" v="1138" actId="14100"/>
          <ac:spMkLst>
            <pc:docMk/>
            <pc:sldMk cId="1278348773" sldId="277"/>
            <ac:spMk id="3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1278348773" sldId="277"/>
            <ac:spMk id="4" creationId="{7AC1DA10-3E11-744C-9AEA-6307C7992F49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1278348773" sldId="277"/>
            <ac:spMk id="5" creationId="{B531B17C-CF49-6F4D-B6BA-94576BA74863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1278348773" sldId="277"/>
            <ac:spMk id="6" creationId="{71D1CA39-B4DA-C942-B095-98B97D316E72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1278348773" sldId="277"/>
            <ac:spMk id="7" creationId="{DB74DB9D-A2A1-B447-9F94-C80FAE55FDE0}"/>
          </ac:spMkLst>
        </pc:spChg>
      </pc:sldChg>
      <pc:sldChg chg="addSp modSp del modAnim">
        <pc:chgData name="Arthur Liu" userId="57266d67-1d41-4103-859a-8797e8098ce0" providerId="ADAL" clId="{E7480EF7-35B6-6948-8A4D-4ACA8A7451F0}" dt="2022-07-25T05:42:53.609" v="1231" actId="2696"/>
        <pc:sldMkLst>
          <pc:docMk/>
          <pc:sldMk cId="1157321966" sldId="278"/>
        </pc:sldMkLst>
        <pc:spChg chg="mod">
          <ac:chgData name="Arthur Liu" userId="57266d67-1d41-4103-859a-8797e8098ce0" providerId="ADAL" clId="{E7480EF7-35B6-6948-8A4D-4ACA8A7451F0}" dt="2022-07-25T05:25:49.736" v="1068" actId="12"/>
          <ac:spMkLst>
            <pc:docMk/>
            <pc:sldMk cId="1157321966" sldId="278"/>
            <ac:spMk id="3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4T01:00:43.344" v="52"/>
          <ac:spMkLst>
            <pc:docMk/>
            <pc:sldMk cId="1157321966" sldId="278"/>
            <ac:spMk id="4" creationId="{60FC8E00-4AF6-7942-B848-7FE00A0356D6}"/>
          </ac:spMkLst>
        </pc:spChg>
        <pc:spChg chg="add mod">
          <ac:chgData name="Arthur Liu" userId="57266d67-1d41-4103-859a-8797e8098ce0" providerId="ADAL" clId="{E7480EF7-35B6-6948-8A4D-4ACA8A7451F0}" dt="2022-07-24T01:00:43.344" v="52"/>
          <ac:spMkLst>
            <pc:docMk/>
            <pc:sldMk cId="1157321966" sldId="278"/>
            <ac:spMk id="5" creationId="{0C267C4B-BD75-4141-BE53-BEDFDF0FD817}"/>
          </ac:spMkLst>
        </pc:spChg>
      </pc:sldChg>
      <pc:sldChg chg="addSp modSp add del">
        <pc:chgData name="Arthur Liu" userId="57266d67-1d41-4103-859a-8797e8098ce0" providerId="ADAL" clId="{E7480EF7-35B6-6948-8A4D-4ACA8A7451F0}" dt="2022-07-25T05:42:57.191" v="1232" actId="2696"/>
        <pc:sldMkLst>
          <pc:docMk/>
          <pc:sldMk cId="2598731693" sldId="279"/>
        </pc:sldMkLst>
        <pc:spChg chg="mod">
          <ac:chgData name="Arthur Liu" userId="57266d67-1d41-4103-859a-8797e8098ce0" providerId="ADAL" clId="{E7480EF7-35B6-6948-8A4D-4ACA8A7451F0}" dt="2022-07-25T04:08:04.775" v="610" actId="404"/>
          <ac:spMkLst>
            <pc:docMk/>
            <pc:sldMk cId="2598731693" sldId="279"/>
            <ac:spMk id="3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4T01:00:43.344" v="52"/>
          <ac:spMkLst>
            <pc:docMk/>
            <pc:sldMk cId="2598731693" sldId="279"/>
            <ac:spMk id="4" creationId="{87B2E291-339C-3E4B-81AF-463E9CC56B27}"/>
          </ac:spMkLst>
        </pc:spChg>
        <pc:spChg chg="add mod">
          <ac:chgData name="Arthur Liu" userId="57266d67-1d41-4103-859a-8797e8098ce0" providerId="ADAL" clId="{E7480EF7-35B6-6948-8A4D-4ACA8A7451F0}" dt="2022-07-24T01:00:43.344" v="52"/>
          <ac:spMkLst>
            <pc:docMk/>
            <pc:sldMk cId="2598731693" sldId="279"/>
            <ac:spMk id="5" creationId="{F5869796-E2EC-2C48-A128-18AB39FCF4BD}"/>
          </ac:spMkLst>
        </pc:spChg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3787688248" sldId="279"/>
        </pc:sldMkLst>
      </pc:sldChg>
      <pc:sldChg chg="addSp modSp add del">
        <pc:chgData name="Arthur Liu" userId="57266d67-1d41-4103-859a-8797e8098ce0" providerId="ADAL" clId="{E7480EF7-35B6-6948-8A4D-4ACA8A7451F0}" dt="2022-07-25T05:43:33.350" v="1233" actId="2696"/>
        <pc:sldMkLst>
          <pc:docMk/>
          <pc:sldMk cId="50574277" sldId="280"/>
        </pc:sldMkLst>
        <pc:spChg chg="mod">
          <ac:chgData name="Arthur Liu" userId="57266d67-1d41-4103-859a-8797e8098ce0" providerId="ADAL" clId="{E7480EF7-35B6-6948-8A4D-4ACA8A7451F0}" dt="2022-07-25T04:08:21.141" v="611" actId="404"/>
          <ac:spMkLst>
            <pc:docMk/>
            <pc:sldMk cId="50574277" sldId="280"/>
            <ac:spMk id="3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4T01:00:43.344" v="52"/>
          <ac:spMkLst>
            <pc:docMk/>
            <pc:sldMk cId="50574277" sldId="280"/>
            <ac:spMk id="4" creationId="{2A5FAD08-BC15-254A-9944-D093BB421194}"/>
          </ac:spMkLst>
        </pc:spChg>
        <pc:spChg chg="add mod">
          <ac:chgData name="Arthur Liu" userId="57266d67-1d41-4103-859a-8797e8098ce0" providerId="ADAL" clId="{E7480EF7-35B6-6948-8A4D-4ACA8A7451F0}" dt="2022-07-24T01:00:43.344" v="52"/>
          <ac:spMkLst>
            <pc:docMk/>
            <pc:sldMk cId="50574277" sldId="280"/>
            <ac:spMk id="5" creationId="{BC6F4286-C4EE-6F45-A1C3-8FA581646750}"/>
          </ac:spMkLst>
        </pc:spChg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1767662707" sldId="280"/>
        </pc:sldMkLst>
      </pc:sldChg>
      <pc:sldChg chg="addSp modSp add del mod">
        <pc:chgData name="Arthur Liu" userId="57266d67-1d41-4103-859a-8797e8098ce0" providerId="ADAL" clId="{E7480EF7-35B6-6948-8A4D-4ACA8A7451F0}" dt="2022-07-25T05:48:13.626" v="1310" actId="2696"/>
        <pc:sldMkLst>
          <pc:docMk/>
          <pc:sldMk cId="4202583436" sldId="281"/>
        </pc:sldMkLst>
        <pc:spChg chg="add mod">
          <ac:chgData name="Arthur Liu" userId="57266d67-1d41-4103-859a-8797e8098ce0" providerId="ADAL" clId="{E7480EF7-35B6-6948-8A4D-4ACA8A7451F0}" dt="2022-07-24T01:00:43.344" v="52"/>
          <ac:spMkLst>
            <pc:docMk/>
            <pc:sldMk cId="4202583436" sldId="281"/>
            <ac:spMk id="3" creationId="{999EF67B-E3F4-7445-890D-6261B2DADFAE}"/>
          </ac:spMkLst>
        </pc:spChg>
        <pc:spChg chg="mod">
          <ac:chgData name="Arthur Liu" userId="57266d67-1d41-4103-859a-8797e8098ce0" providerId="ADAL" clId="{E7480EF7-35B6-6948-8A4D-4ACA8A7451F0}" dt="2022-07-25T04:09:18.890" v="631" actId="14100"/>
          <ac:spMkLst>
            <pc:docMk/>
            <pc:sldMk cId="4202583436" sldId="281"/>
            <ac:spMk id="4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4T01:00:43.344" v="52"/>
          <ac:spMkLst>
            <pc:docMk/>
            <pc:sldMk cId="4202583436" sldId="281"/>
            <ac:spMk id="5" creationId="{416F53F5-8CA3-B246-9D4D-67441748A7A7}"/>
          </ac:spMkLst>
        </pc:spChg>
      </pc:sldChg>
      <pc:sldChg chg="addSp modSp add del mod">
        <pc:chgData name="Arthur Liu" userId="57266d67-1d41-4103-859a-8797e8098ce0" providerId="ADAL" clId="{E7480EF7-35B6-6948-8A4D-4ACA8A7451F0}" dt="2022-07-25T05:48:13.626" v="1310" actId="2696"/>
        <pc:sldMkLst>
          <pc:docMk/>
          <pc:sldMk cId="3785885700" sldId="282"/>
        </pc:sldMkLst>
        <pc:spChg chg="mod">
          <ac:chgData name="Arthur Liu" userId="57266d67-1d41-4103-859a-8797e8098ce0" providerId="ADAL" clId="{E7480EF7-35B6-6948-8A4D-4ACA8A7451F0}" dt="2022-07-25T04:10:01.625" v="633" actId="14100"/>
          <ac:spMkLst>
            <pc:docMk/>
            <pc:sldMk cId="3785885700" sldId="282"/>
            <ac:spMk id="3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4T01:00:43.344" v="52"/>
          <ac:spMkLst>
            <pc:docMk/>
            <pc:sldMk cId="3785885700" sldId="282"/>
            <ac:spMk id="4" creationId="{F0E7B5EE-B3C9-E94A-B94B-D5971298CA4E}"/>
          </ac:spMkLst>
        </pc:spChg>
        <pc:spChg chg="add mod">
          <ac:chgData name="Arthur Liu" userId="57266d67-1d41-4103-859a-8797e8098ce0" providerId="ADAL" clId="{E7480EF7-35B6-6948-8A4D-4ACA8A7451F0}" dt="2022-07-24T01:00:43.344" v="52"/>
          <ac:spMkLst>
            <pc:docMk/>
            <pc:sldMk cId="3785885700" sldId="282"/>
            <ac:spMk id="5" creationId="{F10C4B62-9692-934D-84DB-A05CBC42D1BE}"/>
          </ac:spMkLst>
        </pc:spChg>
      </pc:sldChg>
      <pc:sldChg chg="addSp delSp modSp add mod modAnim">
        <pc:chgData name="Arthur Liu" userId="57266d67-1d41-4103-859a-8797e8098ce0" providerId="ADAL" clId="{E7480EF7-35B6-6948-8A4D-4ACA8A7451F0}" dt="2022-07-25T08:26:41.063" v="2568" actId="207"/>
        <pc:sldMkLst>
          <pc:docMk/>
          <pc:sldMk cId="1888541188" sldId="283"/>
        </pc:sldMkLst>
        <pc:spChg chg="mod">
          <ac:chgData name="Arthur Liu" userId="57266d67-1d41-4103-859a-8797e8098ce0" providerId="ADAL" clId="{E7480EF7-35B6-6948-8A4D-4ACA8A7451F0}" dt="2022-07-25T08:26:41.063" v="2568" actId="207"/>
          <ac:spMkLst>
            <pc:docMk/>
            <pc:sldMk cId="1888541188" sldId="283"/>
            <ac:spMk id="3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1888541188" sldId="283"/>
            <ac:spMk id="4" creationId="{6EB6B168-B85F-3042-AAD8-9199D9D81F57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1888541188" sldId="283"/>
            <ac:spMk id="5" creationId="{E70722BC-B20F-4941-9F0F-E87A0ECF6571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1888541188" sldId="283"/>
            <ac:spMk id="6" creationId="{4C00E74E-DE99-7040-85BD-F85BA4BB351C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1888541188" sldId="283"/>
            <ac:spMk id="7" creationId="{126AB944-B019-A646-B0DB-A211099EF7BA}"/>
          </ac:spMkLst>
        </pc:spChg>
      </pc:sldChg>
      <pc:sldChg chg="addSp delSp modSp add mod modNotesTx">
        <pc:chgData name="Arthur Liu" userId="57266d67-1d41-4103-859a-8797e8098ce0" providerId="ADAL" clId="{E7480EF7-35B6-6948-8A4D-4ACA8A7451F0}" dt="2022-07-25T06:17:59.632" v="1827"/>
        <pc:sldMkLst>
          <pc:docMk/>
          <pc:sldMk cId="2711442883" sldId="284"/>
        </pc:sldMkLst>
        <pc:spChg chg="mod">
          <ac:chgData name="Arthur Liu" userId="57266d67-1d41-4103-859a-8797e8098ce0" providerId="ADAL" clId="{E7480EF7-35B6-6948-8A4D-4ACA8A7451F0}" dt="2022-07-25T05:19:43.799" v="1044" actId="12"/>
          <ac:spMkLst>
            <pc:docMk/>
            <pc:sldMk cId="2711442883" sldId="284"/>
            <ac:spMk id="3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2711442883" sldId="284"/>
            <ac:spMk id="4" creationId="{EB8AD9C5-E68D-C143-91D9-286CF4D1418B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2711442883" sldId="284"/>
            <ac:spMk id="5" creationId="{FED90D77-3EC3-3943-A988-3F19E4EFA21F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2711442883" sldId="284"/>
            <ac:spMk id="6" creationId="{034CC60F-CD8A-7645-8132-4C34427A35DE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2711442883" sldId="284"/>
            <ac:spMk id="7" creationId="{AA5F1A79-FDF1-C44F-AB6C-606D12B84F45}"/>
          </ac:spMkLst>
        </pc:spChg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300595869" sldId="285"/>
        </pc:sldMkLst>
      </pc:sldChg>
      <pc:sldChg chg="add del">
        <pc:chgData name="Arthur Liu" userId="57266d67-1d41-4103-859a-8797e8098ce0" providerId="ADAL" clId="{E7480EF7-35B6-6948-8A4D-4ACA8A7451F0}" dt="2022-07-24T00:54:06.159" v="32" actId="2696"/>
        <pc:sldMkLst>
          <pc:docMk/>
          <pc:sldMk cId="683208596" sldId="285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2467370970" sldId="286"/>
        </pc:sldMkLst>
      </pc:sldChg>
      <pc:sldChg chg="add del">
        <pc:chgData name="Arthur Liu" userId="57266d67-1d41-4103-859a-8797e8098ce0" providerId="ADAL" clId="{E7480EF7-35B6-6948-8A4D-4ACA8A7451F0}" dt="2022-07-24T00:54:06.159" v="32" actId="2696"/>
        <pc:sldMkLst>
          <pc:docMk/>
          <pc:sldMk cId="3544067345" sldId="286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235837748" sldId="287"/>
        </pc:sldMkLst>
      </pc:sldChg>
      <pc:sldChg chg="addSp delSp modSp add mod modNotesTx">
        <pc:chgData name="Arthur Liu" userId="57266d67-1d41-4103-859a-8797e8098ce0" providerId="ADAL" clId="{E7480EF7-35B6-6948-8A4D-4ACA8A7451F0}" dt="2022-07-25T06:17:59.632" v="1827"/>
        <pc:sldMkLst>
          <pc:docMk/>
          <pc:sldMk cId="3095058708" sldId="287"/>
        </pc:sldMkLst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3095058708" sldId="287"/>
            <ac:spMk id="3" creationId="{CA0E5AF4-054D-CA43-B24E-132011F770DE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3095058708" sldId="287"/>
            <ac:spMk id="4" creationId="{B8DA4229-E8E1-1E43-BE54-4F74D861A6C5}"/>
          </ac:spMkLst>
        </pc:spChg>
        <pc:spChg chg="add del mod">
          <ac:chgData name="Arthur Liu" userId="57266d67-1d41-4103-859a-8797e8098ce0" providerId="ADAL" clId="{E7480EF7-35B6-6948-8A4D-4ACA8A7451F0}" dt="2022-07-25T04:57:52.187" v="769"/>
          <ac:spMkLst>
            <pc:docMk/>
            <pc:sldMk cId="3095058708" sldId="287"/>
            <ac:spMk id="6" creationId="{FD92F984-A914-F74D-A2AF-F68AA9A0CD41}"/>
          </ac:spMkLst>
        </pc:spChg>
        <pc:spChg chg="add mod">
          <ac:chgData name="Arthur Liu" userId="57266d67-1d41-4103-859a-8797e8098ce0" providerId="ADAL" clId="{E7480EF7-35B6-6948-8A4D-4ACA8A7451F0}" dt="2022-07-25T04:58:13.941" v="786" actId="1076"/>
          <ac:spMkLst>
            <pc:docMk/>
            <pc:sldMk cId="3095058708" sldId="287"/>
            <ac:spMk id="7" creationId="{B93E1F2B-E329-9048-9B25-83D7156BC717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3095058708" sldId="287"/>
            <ac:spMk id="9" creationId="{7D19CFDD-6D7C-3E49-9733-CDB19E3C1273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3095058708" sldId="287"/>
            <ac:spMk id="11" creationId="{438FD977-46CD-2D4F-BECB-87201CFB7F7C}"/>
          </ac:spMkLst>
        </pc:spChg>
        <pc:spChg chg="add mod">
          <ac:chgData name="Arthur Liu" userId="57266d67-1d41-4103-859a-8797e8098ce0" providerId="ADAL" clId="{E7480EF7-35B6-6948-8A4D-4ACA8A7451F0}" dt="2022-07-25T05:11:12.971" v="1000" actId="1076"/>
          <ac:spMkLst>
            <pc:docMk/>
            <pc:sldMk cId="3095058708" sldId="287"/>
            <ac:spMk id="16" creationId="{B1B05021-F98D-AA4F-BD64-46F9C009351F}"/>
          </ac:spMkLst>
        </pc:spChg>
        <pc:spChg chg="mod">
          <ac:chgData name="Arthur Liu" userId="57266d67-1d41-4103-859a-8797e8098ce0" providerId="ADAL" clId="{E7480EF7-35B6-6948-8A4D-4ACA8A7451F0}" dt="2022-07-25T05:15:57.138" v="1037" actId="13822"/>
          <ac:spMkLst>
            <pc:docMk/>
            <pc:sldMk cId="3095058708" sldId="287"/>
            <ac:spMk id="19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5:15:57.138" v="1037" actId="13822"/>
          <ac:spMkLst>
            <pc:docMk/>
            <pc:sldMk cId="3095058708" sldId="287"/>
            <ac:spMk id="20" creationId="{00000000-0000-0000-0000-000000000000}"/>
          </ac:spMkLst>
        </pc:spChg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51334270" sldId="288"/>
        </pc:sldMkLst>
      </pc:sldChg>
      <pc:sldChg chg="addSp delSp modSp add mod">
        <pc:chgData name="Arthur Liu" userId="57266d67-1d41-4103-859a-8797e8098ce0" providerId="ADAL" clId="{E7480EF7-35B6-6948-8A4D-4ACA8A7451F0}" dt="2022-07-25T06:17:59.632" v="1827"/>
        <pc:sldMkLst>
          <pc:docMk/>
          <pc:sldMk cId="2099090033" sldId="288"/>
        </pc:sldMkLst>
        <pc:spChg chg="mod">
          <ac:chgData name="Arthur Liu" userId="57266d67-1d41-4103-859a-8797e8098ce0" providerId="ADAL" clId="{E7480EF7-35B6-6948-8A4D-4ACA8A7451F0}" dt="2022-07-25T05:55:20.669" v="1357" actId="113"/>
          <ac:spMkLst>
            <pc:docMk/>
            <pc:sldMk cId="2099090033" sldId="288"/>
            <ac:spMk id="3" creationId="{00000000-0000-0000-0000-000000000000}"/>
          </ac:spMkLst>
        </pc:spChg>
        <pc:spChg chg="del mod">
          <ac:chgData name="Arthur Liu" userId="57266d67-1d41-4103-859a-8797e8098ce0" providerId="ADAL" clId="{E7480EF7-35B6-6948-8A4D-4ACA8A7451F0}" dt="2022-07-25T05:56:58.008" v="1364" actId="478"/>
          <ac:spMkLst>
            <pc:docMk/>
            <pc:sldMk cId="2099090033" sldId="288"/>
            <ac:spMk id="4" creationId="{00000000-0000-0000-0000-000000000000}"/>
          </ac:spMkLst>
        </pc:spChg>
        <pc:spChg chg="del mod">
          <ac:chgData name="Arthur Liu" userId="57266d67-1d41-4103-859a-8797e8098ce0" providerId="ADAL" clId="{E7480EF7-35B6-6948-8A4D-4ACA8A7451F0}" dt="2022-07-25T05:56:58.008" v="1364" actId="478"/>
          <ac:spMkLst>
            <pc:docMk/>
            <pc:sldMk cId="2099090033" sldId="288"/>
            <ac:spMk id="5" creationId="{00000000-0000-0000-0000-000000000000}"/>
          </ac:spMkLst>
        </pc:spChg>
        <pc:spChg chg="del mod">
          <ac:chgData name="Arthur Liu" userId="57266d67-1d41-4103-859a-8797e8098ce0" providerId="ADAL" clId="{E7480EF7-35B6-6948-8A4D-4ACA8A7451F0}" dt="2022-07-25T05:56:58.008" v="1364" actId="478"/>
          <ac:spMkLst>
            <pc:docMk/>
            <pc:sldMk cId="2099090033" sldId="288"/>
            <ac:spMk id="6" creationId="{00000000-0000-0000-0000-000000000000}"/>
          </ac:spMkLst>
        </pc:spChg>
        <pc:spChg chg="del mod">
          <ac:chgData name="Arthur Liu" userId="57266d67-1d41-4103-859a-8797e8098ce0" providerId="ADAL" clId="{E7480EF7-35B6-6948-8A4D-4ACA8A7451F0}" dt="2022-07-25T05:56:58.008" v="1364" actId="478"/>
          <ac:spMkLst>
            <pc:docMk/>
            <pc:sldMk cId="2099090033" sldId="288"/>
            <ac:spMk id="7" creationId="{00000000-0000-0000-0000-000000000000}"/>
          </ac:spMkLst>
        </pc:spChg>
        <pc:spChg chg="del mod">
          <ac:chgData name="Arthur Liu" userId="57266d67-1d41-4103-859a-8797e8098ce0" providerId="ADAL" clId="{E7480EF7-35B6-6948-8A4D-4ACA8A7451F0}" dt="2022-07-25T05:56:58.008" v="1364" actId="478"/>
          <ac:spMkLst>
            <pc:docMk/>
            <pc:sldMk cId="2099090033" sldId="288"/>
            <ac:spMk id="8" creationId="{00000000-0000-0000-0000-000000000000}"/>
          </ac:spMkLst>
        </pc:spChg>
        <pc:spChg chg="del mod">
          <ac:chgData name="Arthur Liu" userId="57266d67-1d41-4103-859a-8797e8098ce0" providerId="ADAL" clId="{E7480EF7-35B6-6948-8A4D-4ACA8A7451F0}" dt="2022-07-25T05:56:58.008" v="1364" actId="478"/>
          <ac:spMkLst>
            <pc:docMk/>
            <pc:sldMk cId="2099090033" sldId="288"/>
            <ac:spMk id="9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4:13:16.487" v="650" actId="14100"/>
          <ac:spMkLst>
            <pc:docMk/>
            <pc:sldMk cId="2099090033" sldId="288"/>
            <ac:spMk id="10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2099090033" sldId="288"/>
            <ac:spMk id="11" creationId="{4FBE2571-50E1-6643-B979-53BF6F9EF0DE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2099090033" sldId="288"/>
            <ac:spMk id="12" creationId="{4D42DB88-C36C-014B-95D6-87E48F03C44E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2099090033" sldId="288"/>
            <ac:spMk id="13" creationId="{36C828AE-49E2-3745-89EF-CC6161888E10}"/>
          </ac:spMkLst>
        </pc:spChg>
        <pc:spChg chg="add mod">
          <ac:chgData name="Arthur Liu" userId="57266d67-1d41-4103-859a-8797e8098ce0" providerId="ADAL" clId="{E7480EF7-35B6-6948-8A4D-4ACA8A7451F0}" dt="2022-07-25T05:57:04.796" v="1368" actId="1076"/>
          <ac:spMkLst>
            <pc:docMk/>
            <pc:sldMk cId="2099090033" sldId="288"/>
            <ac:spMk id="14" creationId="{9570C6A5-04F4-5140-9EE8-2D82B130365E}"/>
          </ac:spMkLst>
        </pc:spChg>
        <pc:spChg chg="add mod">
          <ac:chgData name="Arthur Liu" userId="57266d67-1d41-4103-859a-8797e8098ce0" providerId="ADAL" clId="{E7480EF7-35B6-6948-8A4D-4ACA8A7451F0}" dt="2022-07-25T05:57:17.491" v="1369" actId="20577"/>
          <ac:spMkLst>
            <pc:docMk/>
            <pc:sldMk cId="2099090033" sldId="288"/>
            <ac:spMk id="15" creationId="{D9707BFE-0F70-364C-B1C2-4BACC14B6B4A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2099090033" sldId="288"/>
            <ac:spMk id="16" creationId="{8558B940-2948-0E46-A00B-6C164016A2FC}"/>
          </ac:spMkLst>
        </pc:spChg>
        <pc:picChg chg="add mod">
          <ac:chgData name="Arthur Liu" userId="57266d67-1d41-4103-859a-8797e8098ce0" providerId="ADAL" clId="{E7480EF7-35B6-6948-8A4D-4ACA8A7451F0}" dt="2022-07-25T05:56:06.629" v="1360" actId="1076"/>
          <ac:picMkLst>
            <pc:docMk/>
            <pc:sldMk cId="2099090033" sldId="288"/>
            <ac:picMk id="2050" creationId="{820CCB02-4DAC-8E44-8C36-7B000A673B5A}"/>
          </ac:picMkLst>
        </pc:picChg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1864595501" sldId="289"/>
        </pc:sldMkLst>
      </pc:sldChg>
      <pc:sldChg chg="addSp delSp modSp add mod">
        <pc:chgData name="Arthur Liu" userId="57266d67-1d41-4103-859a-8797e8098ce0" providerId="ADAL" clId="{E7480EF7-35B6-6948-8A4D-4ACA8A7451F0}" dt="2022-07-25T06:17:59.632" v="1827"/>
        <pc:sldMkLst>
          <pc:docMk/>
          <pc:sldMk cId="4054671157" sldId="289"/>
        </pc:sldMkLst>
        <pc:spChg chg="mod">
          <ac:chgData name="Arthur Liu" userId="57266d67-1d41-4103-859a-8797e8098ce0" providerId="ADAL" clId="{E7480EF7-35B6-6948-8A4D-4ACA8A7451F0}" dt="2022-07-25T04:13:27.530" v="652" actId="14100"/>
          <ac:spMkLst>
            <pc:docMk/>
            <pc:sldMk cId="4054671157" sldId="289"/>
            <ac:spMk id="3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4054671157" sldId="289"/>
            <ac:spMk id="4" creationId="{D86B8016-D23B-3A49-B790-7D86D6CAF78F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4054671157" sldId="289"/>
            <ac:spMk id="5" creationId="{8C3DFE2E-BA23-684E-8DCF-4C8A41220BF8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4054671157" sldId="289"/>
            <ac:spMk id="6" creationId="{8BE783CE-3A42-1744-94CC-5470CE107B2B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4054671157" sldId="289"/>
            <ac:spMk id="7" creationId="{8A55F853-1654-3748-B6A9-6ECF4FD42319}"/>
          </ac:spMkLst>
        </pc:spChg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129741526" sldId="290"/>
        </pc:sldMkLst>
      </pc:sldChg>
      <pc:sldChg chg="addSp delSp modSp add mod modAnim">
        <pc:chgData name="Arthur Liu" userId="57266d67-1d41-4103-859a-8797e8098ce0" providerId="ADAL" clId="{E7480EF7-35B6-6948-8A4D-4ACA8A7451F0}" dt="2022-07-25T07:28:12.237" v="2123"/>
        <pc:sldMkLst>
          <pc:docMk/>
          <pc:sldMk cId="3497630596" sldId="290"/>
        </pc:sldMkLst>
        <pc:spChg chg="mod">
          <ac:chgData name="Arthur Liu" userId="57266d67-1d41-4103-859a-8797e8098ce0" providerId="ADAL" clId="{E7480EF7-35B6-6948-8A4D-4ACA8A7451F0}" dt="2022-07-25T07:28:12.237" v="2123"/>
          <ac:spMkLst>
            <pc:docMk/>
            <pc:sldMk cId="3497630596" sldId="290"/>
            <ac:spMk id="2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28:05.937" v="2122" actId="27636"/>
          <ac:spMkLst>
            <pc:docMk/>
            <pc:sldMk cId="3497630596" sldId="290"/>
            <ac:spMk id="3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3497630596" sldId="290"/>
            <ac:spMk id="4" creationId="{72999FBA-348A-0D42-A701-1B8977F8E777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3497630596" sldId="290"/>
            <ac:spMk id="5" creationId="{C6C2F8C1-CBC4-6942-B50F-9759E88E62A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3497630596" sldId="290"/>
            <ac:spMk id="6" creationId="{7A8315CC-DFE1-1D43-8E8B-D359BBAF55AC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3497630596" sldId="290"/>
            <ac:spMk id="7" creationId="{CFF16B86-BBEA-F542-AEC3-37B545FD3F7B}"/>
          </ac:spMkLst>
        </pc:spChg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1333976876" sldId="291"/>
        </pc:sldMkLst>
      </pc:sldChg>
      <pc:sldChg chg="addSp delSp modSp add mod">
        <pc:chgData name="Arthur Liu" userId="57266d67-1d41-4103-859a-8797e8098ce0" providerId="ADAL" clId="{E7480EF7-35B6-6948-8A4D-4ACA8A7451F0}" dt="2022-07-25T07:31:48.584" v="2320" actId="20577"/>
        <pc:sldMkLst>
          <pc:docMk/>
          <pc:sldMk cId="3906591926" sldId="291"/>
        </pc:sldMkLst>
        <pc:spChg chg="mod">
          <ac:chgData name="Arthur Liu" userId="57266d67-1d41-4103-859a-8797e8098ce0" providerId="ADAL" clId="{E7480EF7-35B6-6948-8A4D-4ACA8A7451F0}" dt="2022-07-25T07:31:48.584" v="2320" actId="20577"/>
          <ac:spMkLst>
            <pc:docMk/>
            <pc:sldMk cId="3906591926" sldId="291"/>
            <ac:spMk id="3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3906591926" sldId="291"/>
            <ac:spMk id="4" creationId="{A98EE07E-438C-1046-AF4E-2C9E1E66DAA5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3906591926" sldId="291"/>
            <ac:spMk id="5" creationId="{EA33BE0B-0D8B-CF44-B5AE-61FDDA4A6F8A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3906591926" sldId="291"/>
            <ac:spMk id="6" creationId="{6E3B2E66-C8AE-5D41-B362-CA26B62EFF52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3906591926" sldId="291"/>
            <ac:spMk id="7" creationId="{1FF099E7-3FBE-814D-BD82-DBE3CDC0E9CD}"/>
          </ac:spMkLst>
        </pc:spChg>
      </pc:sldChg>
      <pc:sldChg chg="modSp add del mod">
        <pc:chgData name="Arthur Liu" userId="57266d67-1d41-4103-859a-8797e8098ce0" providerId="ADAL" clId="{E7480EF7-35B6-6948-8A4D-4ACA8A7451F0}" dt="2022-07-25T06:06:09.551" v="1400" actId="2696"/>
        <pc:sldMkLst>
          <pc:docMk/>
          <pc:sldMk cId="3352425498" sldId="292"/>
        </pc:sldMkLst>
        <pc:spChg chg="mod">
          <ac:chgData name="Arthur Liu" userId="57266d67-1d41-4103-859a-8797e8098ce0" providerId="ADAL" clId="{E7480EF7-35B6-6948-8A4D-4ACA8A7451F0}" dt="2022-07-25T04:14:31.081" v="660" actId="27636"/>
          <ac:spMkLst>
            <pc:docMk/>
            <pc:sldMk cId="3352425498" sldId="292"/>
            <ac:spMk id="3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4T01:00:43.344" v="52"/>
          <ac:spMkLst>
            <pc:docMk/>
            <pc:sldMk cId="3352425498" sldId="292"/>
            <ac:spMk id="4" creationId="{C2AE690C-BD4B-FC4A-8BBC-92CE8F97A0DA}"/>
          </ac:spMkLst>
        </pc:spChg>
        <pc:spChg chg="add mod">
          <ac:chgData name="Arthur Liu" userId="57266d67-1d41-4103-859a-8797e8098ce0" providerId="ADAL" clId="{E7480EF7-35B6-6948-8A4D-4ACA8A7451F0}" dt="2022-07-24T01:00:43.344" v="52"/>
          <ac:spMkLst>
            <pc:docMk/>
            <pc:sldMk cId="3352425498" sldId="292"/>
            <ac:spMk id="5" creationId="{65AC3FDF-C019-3A4E-97AE-19E3180E37CD}"/>
          </ac:spMkLst>
        </pc:spChg>
      </pc:sldChg>
      <pc:sldChg chg="addSp modSp del mod">
        <pc:chgData name="Arthur Liu" userId="57266d67-1d41-4103-859a-8797e8098ce0" providerId="ADAL" clId="{E7480EF7-35B6-6948-8A4D-4ACA8A7451F0}" dt="2022-07-25T06:06:09.551" v="1400" actId="2696"/>
        <pc:sldMkLst>
          <pc:docMk/>
          <pc:sldMk cId="2587684851" sldId="293"/>
        </pc:sldMkLst>
        <pc:spChg chg="add mod">
          <ac:chgData name="Arthur Liu" userId="57266d67-1d41-4103-859a-8797e8098ce0" providerId="ADAL" clId="{E7480EF7-35B6-6948-8A4D-4ACA8A7451F0}" dt="2022-07-24T01:00:43.344" v="52"/>
          <ac:spMkLst>
            <pc:docMk/>
            <pc:sldMk cId="2587684851" sldId="293"/>
            <ac:spMk id="2" creationId="{DE701191-A09C-E34D-A8F0-80AA360093AF}"/>
          </ac:spMkLst>
        </pc:spChg>
        <pc:spChg chg="mod">
          <ac:chgData name="Arthur Liu" userId="57266d67-1d41-4103-859a-8797e8098ce0" providerId="ADAL" clId="{E7480EF7-35B6-6948-8A4D-4ACA8A7451F0}" dt="2022-07-25T04:14:37.758" v="662" actId="27636"/>
          <ac:spMkLst>
            <pc:docMk/>
            <pc:sldMk cId="2587684851" sldId="293"/>
            <ac:spMk id="3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4T01:00:43.344" v="52"/>
          <ac:spMkLst>
            <pc:docMk/>
            <pc:sldMk cId="2587684851" sldId="293"/>
            <ac:spMk id="4" creationId="{A621E94E-5C45-FB49-A85F-13796BDC9948}"/>
          </ac:spMkLst>
        </pc:spChg>
      </pc:sldChg>
      <pc:sldChg chg="addSp modSp del mod">
        <pc:chgData name="Arthur Liu" userId="57266d67-1d41-4103-859a-8797e8098ce0" providerId="ADAL" clId="{E7480EF7-35B6-6948-8A4D-4ACA8A7451F0}" dt="2022-07-25T06:06:09.551" v="1400" actId="2696"/>
        <pc:sldMkLst>
          <pc:docMk/>
          <pc:sldMk cId="1609071380" sldId="294"/>
        </pc:sldMkLst>
        <pc:spChg chg="mod">
          <ac:chgData name="Arthur Liu" userId="57266d67-1d41-4103-859a-8797e8098ce0" providerId="ADAL" clId="{E7480EF7-35B6-6948-8A4D-4ACA8A7451F0}" dt="2022-07-25T04:15:47.902" v="685" actId="403"/>
          <ac:spMkLst>
            <pc:docMk/>
            <pc:sldMk cId="1609071380" sldId="294"/>
            <ac:spMk id="3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4T01:00:43.344" v="52"/>
          <ac:spMkLst>
            <pc:docMk/>
            <pc:sldMk cId="1609071380" sldId="294"/>
            <ac:spMk id="4" creationId="{98E381D0-27D6-084E-8C7C-A950BD3266F1}"/>
          </ac:spMkLst>
        </pc:spChg>
        <pc:spChg chg="add mod">
          <ac:chgData name="Arthur Liu" userId="57266d67-1d41-4103-859a-8797e8098ce0" providerId="ADAL" clId="{E7480EF7-35B6-6948-8A4D-4ACA8A7451F0}" dt="2022-07-24T01:00:43.344" v="52"/>
          <ac:spMkLst>
            <pc:docMk/>
            <pc:sldMk cId="1609071380" sldId="294"/>
            <ac:spMk id="5" creationId="{54A16290-56FC-A44A-B9AC-41C66B3F920B}"/>
          </ac:spMkLst>
        </pc:spChg>
      </pc:sldChg>
      <pc:sldChg chg="addSp delSp modSp del mod">
        <pc:chgData name="Arthur Liu" userId="57266d67-1d41-4103-859a-8797e8098ce0" providerId="ADAL" clId="{E7480EF7-35B6-6948-8A4D-4ACA8A7451F0}" dt="2022-07-25T06:17:59.632" v="1827"/>
        <pc:sldMkLst>
          <pc:docMk/>
          <pc:sldMk cId="3157875752" sldId="295"/>
        </pc:sldMkLst>
        <pc:spChg chg="mod">
          <ac:chgData name="Arthur Liu" userId="57266d67-1d41-4103-859a-8797e8098ce0" providerId="ADAL" clId="{E7480EF7-35B6-6948-8A4D-4ACA8A7451F0}" dt="2022-07-24T01:00:55.998" v="100" actId="20577"/>
          <ac:spMkLst>
            <pc:docMk/>
            <pc:sldMk cId="3157875752" sldId="295"/>
            <ac:spMk id="2" creationId="{C79E2016-1ADE-5A47-A839-904392E7C4D1}"/>
          </ac:spMkLst>
        </pc:spChg>
        <pc:spChg chg="mod">
          <ac:chgData name="Arthur Liu" userId="57266d67-1d41-4103-859a-8797e8098ce0" providerId="ADAL" clId="{E7480EF7-35B6-6948-8A4D-4ACA8A7451F0}" dt="2022-07-25T04:05:28.697" v="588" actId="27636"/>
          <ac:spMkLst>
            <pc:docMk/>
            <pc:sldMk cId="3157875752" sldId="295"/>
            <ac:spMk id="3" creationId="{7A2DBCD4-5CA4-2342-B665-E0C2960292AC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3157875752" sldId="295"/>
            <ac:spMk id="4" creationId="{41B2683E-D742-5546-8808-DF94853D1AB0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3157875752" sldId="295"/>
            <ac:spMk id="5" creationId="{0CE684E2-F3B3-9D4E-90DA-30A20EEA1F2E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3157875752" sldId="295"/>
            <ac:spMk id="6" creationId="{A6B10095-8246-2942-A1F3-3EEACAC67223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3157875752" sldId="295"/>
            <ac:spMk id="7" creationId="{C3F89F80-6185-8E42-AFD0-43C7B1D11105}"/>
          </ac:spMkLst>
        </pc:spChg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1829577254" sldId="296"/>
        </pc:sldMkLst>
      </pc:sldChg>
      <pc:sldChg chg="new del">
        <pc:chgData name="Arthur Liu" userId="57266d67-1d41-4103-859a-8797e8098ce0" providerId="ADAL" clId="{E7480EF7-35B6-6948-8A4D-4ACA8A7451F0}" dt="2022-07-25T04:42:29.715" v="714" actId="2696"/>
        <pc:sldMkLst>
          <pc:docMk/>
          <pc:sldMk cId="3895636766" sldId="296"/>
        </pc:sldMkLst>
      </pc:sldChg>
      <pc:sldChg chg="addSp delSp modSp add del mod">
        <pc:chgData name="Arthur Liu" userId="57266d67-1d41-4103-859a-8797e8098ce0" providerId="ADAL" clId="{E7480EF7-35B6-6948-8A4D-4ACA8A7451F0}" dt="2022-07-25T06:17:59.632" v="1827"/>
        <pc:sldMkLst>
          <pc:docMk/>
          <pc:sldMk cId="4070874713" sldId="297"/>
        </pc:sldMkLst>
        <pc:spChg chg="mod">
          <ac:chgData name="Arthur Liu" userId="57266d67-1d41-4103-859a-8797e8098ce0" providerId="ADAL" clId="{E7480EF7-35B6-6948-8A4D-4ACA8A7451F0}" dt="2022-07-25T04:48:29.670" v="742" actId="1076"/>
          <ac:spMkLst>
            <pc:docMk/>
            <pc:sldMk cId="4070874713" sldId="297"/>
            <ac:spMk id="2" creationId="{00000000-0000-0000-0000-000000000000}"/>
          </ac:spMkLst>
        </pc:spChg>
        <pc:spChg chg="del mod">
          <ac:chgData name="Arthur Liu" userId="57266d67-1d41-4103-859a-8797e8098ce0" providerId="ADAL" clId="{E7480EF7-35B6-6948-8A4D-4ACA8A7451F0}" dt="2022-07-25T06:17:52.822" v="1826"/>
          <ac:spMkLst>
            <pc:docMk/>
            <pc:sldMk cId="4070874713" sldId="297"/>
            <ac:spMk id="3" creationId="{E54D8734-DA93-6248-9BB4-7A6BF75833FA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4070874713" sldId="297"/>
            <ac:spMk id="4" creationId="{E50A340E-110A-6D41-9CC4-CD5033C18978}"/>
          </ac:spMkLst>
        </pc:spChg>
        <pc:spChg chg="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5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6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7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4:42:55.284" v="715" actId="478"/>
          <ac:spMkLst>
            <pc:docMk/>
            <pc:sldMk cId="4070874713" sldId="297"/>
            <ac:spMk id="8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12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13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14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15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16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17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4:43:00.371" v="718" actId="478"/>
          <ac:spMkLst>
            <pc:docMk/>
            <pc:sldMk cId="4070874713" sldId="297"/>
            <ac:spMk id="18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4:43:00.371" v="718" actId="478"/>
          <ac:spMkLst>
            <pc:docMk/>
            <pc:sldMk cId="4070874713" sldId="297"/>
            <ac:spMk id="19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4:43:00.371" v="718" actId="478"/>
          <ac:spMkLst>
            <pc:docMk/>
            <pc:sldMk cId="4070874713" sldId="297"/>
            <ac:spMk id="20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25" creationId="{C0ECAB62-02B0-8D45-9522-3FDD89D02B40}"/>
          </ac:spMkLst>
        </pc:spChg>
        <pc:spChg chg="add 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28" creationId="{87E0D938-B17D-3A4B-8CCA-1F5E2D6A4B99}"/>
          </ac:spMkLst>
        </pc:spChg>
        <pc:spChg chg="add 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29" creationId="{3485F0A5-28C9-CE4E-A574-2BD10880A191}"/>
          </ac:spMkLst>
        </pc:spChg>
        <pc:spChg chg="add 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34" creationId="{D1B6F09A-8F4E-1640-830E-A90B0A1D4A3B}"/>
          </ac:spMkLst>
        </pc:spChg>
        <pc:spChg chg="add 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35" creationId="{7C4FEB70-93CA-4448-962C-3C0686761ABB}"/>
          </ac:spMkLst>
        </pc:spChg>
        <pc:spChg chg="add 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36" creationId="{62ED09B7-8ECA-DD41-B5A0-F048575C5B80}"/>
          </ac:spMkLst>
        </pc:spChg>
        <pc:spChg chg="add 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37" creationId="{AF642387-BB20-9741-B500-EE83861C81DE}"/>
          </ac:spMkLst>
        </pc:spChg>
        <pc:spChg chg="add mod">
          <ac:chgData name="Arthur Liu" userId="57266d67-1d41-4103-859a-8797e8098ce0" providerId="ADAL" clId="{E7480EF7-35B6-6948-8A4D-4ACA8A7451F0}" dt="2022-07-25T05:11:56.785" v="1001" actId="33524"/>
          <ac:spMkLst>
            <pc:docMk/>
            <pc:sldMk cId="4070874713" sldId="297"/>
            <ac:spMk id="43" creationId="{4F3E9ADA-00FE-EF4B-9366-CF1A5095F7D3}"/>
          </ac:spMkLst>
        </pc:spChg>
        <pc:spChg chg="add 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48" creationId="{F524CC3C-FFEF-6747-832A-63458F097B82}"/>
          </ac:spMkLst>
        </pc:spChg>
        <pc:spChg chg="add del mod">
          <ac:chgData name="Arthur Liu" userId="57266d67-1d41-4103-859a-8797e8098ce0" providerId="ADAL" clId="{E7480EF7-35B6-6948-8A4D-4ACA8A7451F0}" dt="2022-07-25T05:07:58.277" v="923"/>
          <ac:spMkLst>
            <pc:docMk/>
            <pc:sldMk cId="4070874713" sldId="297"/>
            <ac:spMk id="49" creationId="{6C987837-2753-FC4C-A017-AED248F60385}"/>
          </ac:spMkLst>
        </pc:spChg>
        <pc:spChg chg="add 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50" creationId="{62A339D5-0692-D341-AA2F-6048D12564D8}"/>
          </ac:spMkLst>
        </pc:spChg>
        <pc:spChg chg="add 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51" creationId="{2779A8B4-D879-E24D-8EFE-00A5432F6269}"/>
          </ac:spMkLst>
        </pc:spChg>
        <pc:spChg chg="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54" creationId="{29E17CB7-F533-DD4E-AD5C-64AECE64FB5B}"/>
          </ac:spMkLst>
        </pc:spChg>
        <pc:spChg chg="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55" creationId="{F3FE7FD3-4FBA-E942-9306-C22D973151A9}"/>
          </ac:spMkLst>
        </pc:spChg>
        <pc:spChg chg="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56" creationId="{A8A2F676-5EAB-D441-8678-666494679D11}"/>
          </ac:spMkLst>
        </pc:spChg>
        <pc:spChg chg="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58" creationId="{7552DA4F-1788-E740-9938-D69F235D6D58}"/>
          </ac:spMkLst>
        </pc:spChg>
        <pc:spChg chg="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59" creationId="{5C71993F-AA8C-004D-96BB-3DC710743A20}"/>
          </ac:spMkLst>
        </pc:spChg>
        <pc:spChg chg="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60" creationId="{5B0C5E4E-01DD-FA4D-A57A-B121BB968C20}"/>
          </ac:spMkLst>
        </pc:spChg>
        <pc:spChg chg="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62" creationId="{F0DE5E04-5221-444D-A820-09F2B8605CBA}"/>
          </ac:spMkLst>
        </pc:spChg>
        <pc:spChg chg="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63" creationId="{EFBB1B98-26AD-CC4A-A1FA-290E263D4C43}"/>
          </ac:spMkLst>
        </pc:spChg>
        <pc:spChg chg="mod">
          <ac:chgData name="Arthur Liu" userId="57266d67-1d41-4103-859a-8797e8098ce0" providerId="ADAL" clId="{E7480EF7-35B6-6948-8A4D-4ACA8A7451F0}" dt="2022-07-25T05:09:08.205" v="949" actId="404"/>
          <ac:spMkLst>
            <pc:docMk/>
            <pc:sldMk cId="4070874713" sldId="297"/>
            <ac:spMk id="64" creationId="{F1957665-B4EB-6C47-9CB5-A4C19550CC52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4070874713" sldId="297"/>
            <ac:spMk id="66" creationId="{F5BDA8D6-7671-C645-B645-A3070A06F783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4070874713" sldId="297"/>
            <ac:spMk id="67" creationId="{18D97115-4961-1544-A2B9-91EEC0526A4E}"/>
          </ac:spMkLst>
        </pc:spChg>
        <pc:grpChg chg="add mod">
          <ac:chgData name="Arthur Liu" userId="57266d67-1d41-4103-859a-8797e8098ce0" providerId="ADAL" clId="{E7480EF7-35B6-6948-8A4D-4ACA8A7451F0}" dt="2022-07-25T05:09:03.268" v="945" actId="164"/>
          <ac:grpSpMkLst>
            <pc:docMk/>
            <pc:sldMk cId="4070874713" sldId="297"/>
            <ac:grpSpMk id="52" creationId="{F556B2D6-9178-0E48-B73E-F4A01AE217CB}"/>
          </ac:grpSpMkLst>
        </pc:grpChg>
        <pc:grpChg chg="add mod">
          <ac:chgData name="Arthur Liu" userId="57266d67-1d41-4103-859a-8797e8098ce0" providerId="ADAL" clId="{E7480EF7-35B6-6948-8A4D-4ACA8A7451F0}" dt="2022-07-25T05:09:03.268" v="945" actId="164"/>
          <ac:grpSpMkLst>
            <pc:docMk/>
            <pc:sldMk cId="4070874713" sldId="297"/>
            <ac:grpSpMk id="53" creationId="{324E07EF-A4CE-5A4E-A9FF-D039EC9C223F}"/>
          </ac:grpSpMkLst>
        </pc:grpChg>
        <pc:grpChg chg="add mod">
          <ac:chgData name="Arthur Liu" userId="57266d67-1d41-4103-859a-8797e8098ce0" providerId="ADAL" clId="{E7480EF7-35B6-6948-8A4D-4ACA8A7451F0}" dt="2022-07-25T05:09:03.268" v="945" actId="164"/>
          <ac:grpSpMkLst>
            <pc:docMk/>
            <pc:sldMk cId="4070874713" sldId="297"/>
            <ac:grpSpMk id="57" creationId="{42E9D643-819E-054B-92A9-0AA14283C508}"/>
          </ac:grpSpMkLst>
        </pc:grpChg>
        <pc:grpChg chg="add mod">
          <ac:chgData name="Arthur Liu" userId="57266d67-1d41-4103-859a-8797e8098ce0" providerId="ADAL" clId="{E7480EF7-35B6-6948-8A4D-4ACA8A7451F0}" dt="2022-07-25T05:09:03.268" v="945" actId="164"/>
          <ac:grpSpMkLst>
            <pc:docMk/>
            <pc:sldMk cId="4070874713" sldId="297"/>
            <ac:grpSpMk id="61" creationId="{A4A8021B-504B-6B4D-BDDD-1405D8D577FF}"/>
          </ac:grpSpMkLst>
        </pc:grpChg>
        <pc:grpChg chg="add mod">
          <ac:chgData name="Arthur Liu" userId="57266d67-1d41-4103-859a-8797e8098ce0" providerId="ADAL" clId="{E7480EF7-35B6-6948-8A4D-4ACA8A7451F0}" dt="2022-07-25T05:10:12.261" v="962" actId="1076"/>
          <ac:grpSpMkLst>
            <pc:docMk/>
            <pc:sldMk cId="4070874713" sldId="297"/>
            <ac:grpSpMk id="65" creationId="{6FFEA14D-C7BA-C349-A557-603A47D805A7}"/>
          </ac:grpSpMkLst>
        </pc:grpChg>
        <pc:graphicFrameChg chg="del mod modGraphic">
          <ac:chgData name="Arthur Liu" userId="57266d67-1d41-4103-859a-8797e8098ce0" providerId="ADAL" clId="{E7480EF7-35B6-6948-8A4D-4ACA8A7451F0}" dt="2022-07-25T05:07:46.798" v="916" actId="478"/>
          <ac:graphicFrameMkLst>
            <pc:docMk/>
            <pc:sldMk cId="4070874713" sldId="297"/>
            <ac:graphicFrameMk id="9" creationId="{00000000-0000-0000-0000-000000000000}"/>
          </ac:graphicFrameMkLst>
        </pc:graphicFrameChg>
        <pc:graphicFrameChg chg="del mod modGraphic">
          <ac:chgData name="Arthur Liu" userId="57266d67-1d41-4103-859a-8797e8098ce0" providerId="ADAL" clId="{E7480EF7-35B6-6948-8A4D-4ACA8A7451F0}" dt="2022-07-25T05:07:48.650" v="917" actId="478"/>
          <ac:graphicFrameMkLst>
            <pc:docMk/>
            <pc:sldMk cId="4070874713" sldId="297"/>
            <ac:graphicFrameMk id="10" creationId="{00000000-0000-0000-0000-000000000000}"/>
          </ac:graphicFrameMkLst>
        </pc:graphicFrameChg>
        <pc:graphicFrameChg chg="del mod modGraphic">
          <ac:chgData name="Arthur Liu" userId="57266d67-1d41-4103-859a-8797e8098ce0" providerId="ADAL" clId="{E7480EF7-35B6-6948-8A4D-4ACA8A7451F0}" dt="2022-07-25T05:07:45.053" v="915" actId="478"/>
          <ac:graphicFrameMkLst>
            <pc:docMk/>
            <pc:sldMk cId="4070874713" sldId="297"/>
            <ac:graphicFrameMk id="11" creationId="{00000000-0000-0000-0000-000000000000}"/>
          </ac:graphicFrameMkLst>
        </pc:graphicFrameChg>
        <pc:graphicFrameChg chg="add del mod modGraphic">
          <ac:chgData name="Arthur Liu" userId="57266d67-1d41-4103-859a-8797e8098ce0" providerId="ADAL" clId="{E7480EF7-35B6-6948-8A4D-4ACA8A7451F0}" dt="2022-07-25T05:07:42.607" v="914" actId="478"/>
          <ac:graphicFrameMkLst>
            <pc:docMk/>
            <pc:sldMk cId="4070874713" sldId="297"/>
            <ac:graphicFrameMk id="27" creationId="{AB9F197C-C292-9A4F-978B-13DF2C6799F8}"/>
          </ac:graphicFrameMkLst>
        </pc:graphicFrameChg>
        <pc:cxnChg chg="del mod">
          <ac:chgData name="Arthur Liu" userId="57266d67-1d41-4103-859a-8797e8098ce0" providerId="ADAL" clId="{E7480EF7-35B6-6948-8A4D-4ACA8A7451F0}" dt="2022-07-25T04:52:09.209" v="753" actId="478"/>
          <ac:cxnSpMkLst>
            <pc:docMk/>
            <pc:sldMk cId="4070874713" sldId="297"/>
            <ac:cxnSpMk id="22" creationId="{00000000-0000-0000-0000-000000000000}"/>
          </ac:cxnSpMkLst>
        </pc:cxnChg>
        <pc:cxnChg chg="mod">
          <ac:chgData name="Arthur Liu" userId="57266d67-1d41-4103-859a-8797e8098ce0" providerId="ADAL" clId="{E7480EF7-35B6-6948-8A4D-4ACA8A7451F0}" dt="2022-07-25T05:09:03.268" v="945" actId="164"/>
          <ac:cxnSpMkLst>
            <pc:docMk/>
            <pc:sldMk cId="4070874713" sldId="297"/>
            <ac:cxnSpMk id="24" creationId="{00000000-0000-0000-0000-000000000000}"/>
          </ac:cxnSpMkLst>
        </pc:cxnChg>
        <pc:cxnChg chg="del mod">
          <ac:chgData name="Arthur Liu" userId="57266d67-1d41-4103-859a-8797e8098ce0" providerId="ADAL" clId="{E7480EF7-35B6-6948-8A4D-4ACA8A7451F0}" dt="2022-07-25T04:52:10.328" v="754" actId="478"/>
          <ac:cxnSpMkLst>
            <pc:docMk/>
            <pc:sldMk cId="4070874713" sldId="297"/>
            <ac:cxnSpMk id="26" creationId="{00000000-0000-0000-0000-000000000000}"/>
          </ac:cxnSpMkLst>
        </pc:cxnChg>
        <pc:cxnChg chg="add mod">
          <ac:chgData name="Arthur Liu" userId="57266d67-1d41-4103-859a-8797e8098ce0" providerId="ADAL" clId="{E7480EF7-35B6-6948-8A4D-4ACA8A7451F0}" dt="2022-07-25T05:09:03.268" v="945" actId="164"/>
          <ac:cxnSpMkLst>
            <pc:docMk/>
            <pc:sldMk cId="4070874713" sldId="297"/>
            <ac:cxnSpMk id="32" creationId="{57C54BE7-921F-E448-B279-E384CC70C105}"/>
          </ac:cxnSpMkLst>
        </pc:cxnChg>
        <pc:cxnChg chg="add del mod">
          <ac:chgData name="Arthur Liu" userId="57266d67-1d41-4103-859a-8797e8098ce0" providerId="ADAL" clId="{E7480EF7-35B6-6948-8A4D-4ACA8A7451F0}" dt="2022-07-25T04:59:20.330" v="811" actId="478"/>
          <ac:cxnSpMkLst>
            <pc:docMk/>
            <pc:sldMk cId="4070874713" sldId="297"/>
            <ac:cxnSpMk id="38" creationId="{EE5735F2-FF65-7940-8264-68DBA647D86A}"/>
          </ac:cxnSpMkLst>
        </pc:cxnChg>
        <pc:cxnChg chg="add mod">
          <ac:chgData name="Arthur Liu" userId="57266d67-1d41-4103-859a-8797e8098ce0" providerId="ADAL" clId="{E7480EF7-35B6-6948-8A4D-4ACA8A7451F0}" dt="2022-07-25T05:09:03.268" v="945" actId="164"/>
          <ac:cxnSpMkLst>
            <pc:docMk/>
            <pc:sldMk cId="4070874713" sldId="297"/>
            <ac:cxnSpMk id="41" creationId="{B0630490-FAB8-9242-ABAE-34D327D83252}"/>
          </ac:cxnSpMkLst>
        </pc:cxnChg>
        <pc:cxnChg chg="add mod">
          <ac:chgData name="Arthur Liu" userId="57266d67-1d41-4103-859a-8797e8098ce0" providerId="ADAL" clId="{E7480EF7-35B6-6948-8A4D-4ACA8A7451F0}" dt="2022-07-25T05:09:03.268" v="945" actId="164"/>
          <ac:cxnSpMkLst>
            <pc:docMk/>
            <pc:sldMk cId="4070874713" sldId="297"/>
            <ac:cxnSpMk id="42" creationId="{4710541C-62A2-7049-9978-B0F9C890D2F2}"/>
          </ac:cxnSpMkLst>
        </pc:cxnChg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442189888" sldId="298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299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300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302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303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304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305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316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317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319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320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321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322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324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325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326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327"/>
        </pc:sldMkLst>
      </pc:sldChg>
      <pc:sldChg chg="addSp delSp modSp add mod modTransition">
        <pc:chgData name="Arthur Liu" userId="57266d67-1d41-4103-859a-8797e8098ce0" providerId="ADAL" clId="{E7480EF7-35B6-6948-8A4D-4ACA8A7451F0}" dt="2022-07-25T06:17:59.632" v="1827"/>
        <pc:sldMkLst>
          <pc:docMk/>
          <pc:sldMk cId="0" sldId="334"/>
        </pc:sldMkLst>
        <pc:spChg chg="mod">
          <ac:chgData name="Arthur Liu" userId="57266d67-1d41-4103-859a-8797e8098ce0" providerId="ADAL" clId="{E7480EF7-35B6-6948-8A4D-4ACA8A7451F0}" dt="2022-07-25T06:07:54.253" v="1406" actId="14100"/>
          <ac:spMkLst>
            <pc:docMk/>
            <pc:sldMk cId="0" sldId="334"/>
            <ac:spMk id="2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35:42.683" v="1154" actId="478"/>
          <ac:spMkLst>
            <pc:docMk/>
            <pc:sldMk cId="0" sldId="334"/>
            <ac:spMk id="3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34"/>
            <ac:spMk id="4" creationId="{4B727B27-ACB6-AE46-8D6A-CB089A3A08A5}"/>
          </ac:spMkLst>
        </pc:spChg>
        <pc:spChg chg="del">
          <ac:chgData name="Arthur Liu" userId="57266d67-1d41-4103-859a-8797e8098ce0" providerId="ADAL" clId="{E7480EF7-35B6-6948-8A4D-4ACA8A7451F0}" dt="2022-07-25T05:35:43.789" v="1155" actId="478"/>
          <ac:spMkLst>
            <pc:docMk/>
            <pc:sldMk cId="0" sldId="334"/>
            <ac:spMk id="5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34"/>
            <ac:spMk id="6" creationId="{32F20712-5005-6245-86A6-4AD52B7E2971}"/>
          </ac:spMkLst>
        </pc:spChg>
        <pc:spChg chg="mod">
          <ac:chgData name="Arthur Liu" userId="57266d67-1d41-4103-859a-8797e8098ce0" providerId="ADAL" clId="{E7480EF7-35B6-6948-8A4D-4ACA8A7451F0}" dt="2022-07-25T05:35:39.558" v="1152" actId="113"/>
          <ac:spMkLst>
            <pc:docMk/>
            <pc:sldMk cId="0" sldId="334"/>
            <ac:spMk id="7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5:36:06.585" v="1158" actId="20577"/>
          <ac:spMkLst>
            <pc:docMk/>
            <pc:sldMk cId="0" sldId="334"/>
            <ac:spMk id="8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0" sldId="334"/>
            <ac:spMk id="9" creationId="{5F6F83B3-661B-214B-9A90-22265DE5B754}"/>
          </ac:spMkLst>
        </pc:spChg>
      </pc:sldChg>
      <pc:sldChg chg="addSp delSp modSp add mod modTransition">
        <pc:chgData name="Arthur Liu" userId="57266d67-1d41-4103-859a-8797e8098ce0" providerId="ADAL" clId="{E7480EF7-35B6-6948-8A4D-4ACA8A7451F0}" dt="2022-07-25T06:17:59.632" v="1827"/>
        <pc:sldMkLst>
          <pc:docMk/>
          <pc:sldMk cId="0" sldId="335"/>
        </pc:sldMkLst>
        <pc:spChg chg="mod">
          <ac:chgData name="Arthur Liu" userId="57266d67-1d41-4103-859a-8797e8098ce0" providerId="ADAL" clId="{E7480EF7-35B6-6948-8A4D-4ACA8A7451F0}" dt="2022-07-25T06:07:50.174" v="1405" actId="14100"/>
          <ac:spMkLst>
            <pc:docMk/>
            <pc:sldMk cId="0" sldId="335"/>
            <ac:spMk id="2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36:21.489" v="1160" actId="478"/>
          <ac:spMkLst>
            <pc:docMk/>
            <pc:sldMk cId="0" sldId="335"/>
            <ac:spMk id="3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35"/>
            <ac:spMk id="4" creationId="{0FBFEA49-499F-2D4F-B9B7-C1D84EE3DF1B}"/>
          </ac:spMkLst>
        </pc:spChg>
        <pc:spChg chg="del">
          <ac:chgData name="Arthur Liu" userId="57266d67-1d41-4103-859a-8797e8098ce0" providerId="ADAL" clId="{E7480EF7-35B6-6948-8A4D-4ACA8A7451F0}" dt="2022-07-25T05:36:22.199" v="1161" actId="478"/>
          <ac:spMkLst>
            <pc:docMk/>
            <pc:sldMk cId="0" sldId="335"/>
            <ac:spMk id="5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35"/>
            <ac:spMk id="6" creationId="{93E419A6-6759-A743-8B62-1C6C308746C9}"/>
          </ac:spMkLst>
        </pc:spChg>
        <pc:spChg chg="mod">
          <ac:chgData name="Arthur Liu" userId="57266d67-1d41-4103-859a-8797e8098ce0" providerId="ADAL" clId="{E7480EF7-35B6-6948-8A4D-4ACA8A7451F0}" dt="2022-07-25T05:36:24.359" v="1162" actId="113"/>
          <ac:spMkLst>
            <pc:docMk/>
            <pc:sldMk cId="0" sldId="335"/>
            <ac:spMk id="7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5:36:24.359" v="1162" actId="113"/>
          <ac:spMkLst>
            <pc:docMk/>
            <pc:sldMk cId="0" sldId="335"/>
            <ac:spMk id="8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0" sldId="335"/>
            <ac:spMk id="9" creationId="{7AC48405-48EC-E740-A155-C56D9743565B}"/>
          </ac:spMkLst>
        </pc:spChg>
      </pc:sldChg>
      <pc:sldChg chg="addSp delSp modSp add mod modTransition">
        <pc:chgData name="Arthur Liu" userId="57266d67-1d41-4103-859a-8797e8098ce0" providerId="ADAL" clId="{E7480EF7-35B6-6948-8A4D-4ACA8A7451F0}" dt="2022-07-25T06:17:59.632" v="1827"/>
        <pc:sldMkLst>
          <pc:docMk/>
          <pc:sldMk cId="0" sldId="336"/>
        </pc:sldMkLst>
        <pc:spChg chg="mod">
          <ac:chgData name="Arthur Liu" userId="57266d67-1d41-4103-859a-8797e8098ce0" providerId="ADAL" clId="{E7480EF7-35B6-6948-8A4D-4ACA8A7451F0}" dt="2022-07-25T06:07:47.326" v="1404" actId="14100"/>
          <ac:spMkLst>
            <pc:docMk/>
            <pc:sldMk cId="0" sldId="336"/>
            <ac:spMk id="2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38:16.365" v="1172" actId="478"/>
          <ac:spMkLst>
            <pc:docMk/>
            <pc:sldMk cId="0" sldId="336"/>
            <ac:spMk id="3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36"/>
            <ac:spMk id="4" creationId="{8CC5FF98-3892-8340-A392-B158CBFA817D}"/>
          </ac:spMkLst>
        </pc:spChg>
        <pc:spChg chg="del">
          <ac:chgData name="Arthur Liu" userId="57266d67-1d41-4103-859a-8797e8098ce0" providerId="ADAL" clId="{E7480EF7-35B6-6948-8A4D-4ACA8A7451F0}" dt="2022-07-25T05:38:17.084" v="1173" actId="478"/>
          <ac:spMkLst>
            <pc:docMk/>
            <pc:sldMk cId="0" sldId="336"/>
            <ac:spMk id="5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36"/>
            <ac:spMk id="6" creationId="{8C40110E-77FE-384F-AD18-5B14F8CE4AA9}"/>
          </ac:spMkLst>
        </pc:spChg>
        <pc:spChg chg="mod">
          <ac:chgData name="Arthur Liu" userId="57266d67-1d41-4103-859a-8797e8098ce0" providerId="ADAL" clId="{E7480EF7-35B6-6948-8A4D-4ACA8A7451F0}" dt="2022-07-25T05:37:23.382" v="1169" actId="113"/>
          <ac:spMkLst>
            <pc:docMk/>
            <pc:sldMk cId="0" sldId="336"/>
            <ac:spMk id="7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0" sldId="336"/>
            <ac:spMk id="8" creationId="{5B64A032-CE5C-3849-82CC-D7FB865253A2}"/>
          </ac:spMkLst>
        </pc:spChg>
        <pc:spChg chg="mod">
          <ac:chgData name="Arthur Liu" userId="57266d67-1d41-4103-859a-8797e8098ce0" providerId="ADAL" clId="{E7480EF7-35B6-6948-8A4D-4ACA8A7451F0}" dt="2022-07-25T05:38:14.406" v="1171" actId="207"/>
          <ac:spMkLst>
            <pc:docMk/>
            <pc:sldMk cId="0" sldId="336"/>
            <ac:spMk id="9" creationId="{00000000-0000-0000-0000-000000000000}"/>
          </ac:spMkLst>
        </pc:spChg>
      </pc:sldChg>
      <pc:sldChg chg="addSp delSp modSp add mod modTransition">
        <pc:chgData name="Arthur Liu" userId="57266d67-1d41-4103-859a-8797e8098ce0" providerId="ADAL" clId="{E7480EF7-35B6-6948-8A4D-4ACA8A7451F0}" dt="2022-07-25T06:17:59.632" v="1827"/>
        <pc:sldMkLst>
          <pc:docMk/>
          <pc:sldMk cId="0" sldId="339"/>
        </pc:sldMkLst>
        <pc:spChg chg="mod">
          <ac:chgData name="Arthur Liu" userId="57266d67-1d41-4103-859a-8797e8098ce0" providerId="ADAL" clId="{E7480EF7-35B6-6948-8A4D-4ACA8A7451F0}" dt="2022-07-25T06:08:51.459" v="1412" actId="207"/>
          <ac:spMkLst>
            <pc:docMk/>
            <pc:sldMk cId="0" sldId="339"/>
            <ac:spMk id="3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39:34.404" v="1180" actId="478"/>
          <ac:spMkLst>
            <pc:docMk/>
            <pc:sldMk cId="0" sldId="339"/>
            <ac:spMk id="4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39:35.160" v="1181" actId="478"/>
          <ac:spMkLst>
            <pc:docMk/>
            <pc:sldMk cId="0" sldId="339"/>
            <ac:spMk id="5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39"/>
            <ac:spMk id="6" creationId="{413F54A0-0D78-824A-96DD-266807DD4452}"/>
          </ac:spMkLst>
        </pc:spChg>
        <pc:spChg chg="del mod">
          <ac:chgData name="Arthur Liu" userId="57266d67-1d41-4103-859a-8797e8098ce0" providerId="ADAL" clId="{E7480EF7-35B6-6948-8A4D-4ACA8A7451F0}" dt="2022-07-25T05:39:30.088" v="1177" actId="478"/>
          <ac:spMkLst>
            <pc:docMk/>
            <pc:sldMk cId="0" sldId="339"/>
            <ac:spMk id="7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5:39:37.225" v="1182" actId="113"/>
          <ac:spMkLst>
            <pc:docMk/>
            <pc:sldMk cId="0" sldId="339"/>
            <ac:spMk id="8" creationId="{42411F12-0E85-4841-A27E-E47AD1FE5342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39"/>
            <ac:spMk id="9" creationId="{1D6ACF38-0AD7-3345-BA9C-1D059861A6ED}"/>
          </ac:spMkLst>
        </pc:spChg>
      </pc:sldChg>
      <pc:sldChg chg="addSp delSp modSp add mod modTransition">
        <pc:chgData name="Arthur Liu" userId="57266d67-1d41-4103-859a-8797e8098ce0" providerId="ADAL" clId="{E7480EF7-35B6-6948-8A4D-4ACA8A7451F0}" dt="2022-07-25T08:03:36.843" v="2389"/>
        <pc:sldMkLst>
          <pc:docMk/>
          <pc:sldMk cId="0" sldId="342"/>
        </pc:sldMkLst>
        <pc:spChg chg="mod">
          <ac:chgData name="Arthur Liu" userId="57266d67-1d41-4103-859a-8797e8098ce0" providerId="ADAL" clId="{E7480EF7-35B6-6948-8A4D-4ACA8A7451F0}" dt="2022-07-25T07:46:10.731" v="2373" actId="14100"/>
          <ac:spMkLst>
            <pc:docMk/>
            <pc:sldMk cId="0" sldId="342"/>
            <ac:spMk id="2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49.060" v="2387" actId="6549"/>
          <ac:spMkLst>
            <pc:docMk/>
            <pc:sldMk cId="0" sldId="342"/>
            <ac:spMk id="3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7:44:44.221" v="2335" actId="478"/>
          <ac:spMkLst>
            <pc:docMk/>
            <pc:sldMk cId="0" sldId="342"/>
            <ac:spMk id="4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7:44:44.914" v="2336" actId="478"/>
          <ac:spMkLst>
            <pc:docMk/>
            <pc:sldMk cId="0" sldId="342"/>
            <ac:spMk id="5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8:03:36.843" v="2389"/>
          <ac:spMkLst>
            <pc:docMk/>
            <pc:sldMk cId="0" sldId="342"/>
            <ac:spMk id="6" creationId="{7BE2F787-4EF5-4549-9432-438BCAB7B924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7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8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9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10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11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12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13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14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15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16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17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18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19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20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21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22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23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24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25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26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27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28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29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30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31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32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33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34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35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36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37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38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39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40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41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42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43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44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45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46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47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48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49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50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51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52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53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54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55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61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7:44:49.405" v="2337"/>
          <ac:spMkLst>
            <pc:docMk/>
            <pc:sldMk cId="0" sldId="342"/>
            <ac:spMk id="64" creationId="{7CC192D1-2927-F341-B79C-54BBF23AFD81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66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67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68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7:46:36.176" v="2376" actId="1076"/>
          <ac:spMkLst>
            <pc:docMk/>
            <pc:sldMk cId="0" sldId="342"/>
            <ac:spMk id="70" creationId="{00000000-0000-0000-0000-000000000000}"/>
          </ac:spMkLst>
        </pc:spChg>
        <pc:cxnChg chg="mod">
          <ac:chgData name="Arthur Liu" userId="57266d67-1d41-4103-859a-8797e8098ce0" providerId="ADAL" clId="{E7480EF7-35B6-6948-8A4D-4ACA8A7451F0}" dt="2022-07-25T07:46:36.176" v="2376" actId="1076"/>
          <ac:cxnSpMkLst>
            <pc:docMk/>
            <pc:sldMk cId="0" sldId="342"/>
            <ac:cxnSpMk id="72" creationId="{00000000-0000-0000-0000-000000000000}"/>
          </ac:cxnSpMkLst>
        </pc:cxnChg>
        <pc:cxnChg chg="mod">
          <ac:chgData name="Arthur Liu" userId="57266d67-1d41-4103-859a-8797e8098ce0" providerId="ADAL" clId="{E7480EF7-35B6-6948-8A4D-4ACA8A7451F0}" dt="2022-07-25T07:46:36.176" v="2376" actId="1076"/>
          <ac:cxnSpMkLst>
            <pc:docMk/>
            <pc:sldMk cId="0" sldId="342"/>
            <ac:cxnSpMk id="74" creationId="{00000000-0000-0000-0000-000000000000}"/>
          </ac:cxnSpMkLst>
        </pc:cxnChg>
        <pc:cxnChg chg="mod">
          <ac:chgData name="Arthur Liu" userId="57266d67-1d41-4103-859a-8797e8098ce0" providerId="ADAL" clId="{E7480EF7-35B6-6948-8A4D-4ACA8A7451F0}" dt="2022-07-25T07:46:36.176" v="2376" actId="1076"/>
          <ac:cxnSpMkLst>
            <pc:docMk/>
            <pc:sldMk cId="0" sldId="342"/>
            <ac:cxnSpMk id="77" creationId="{00000000-0000-0000-0000-000000000000}"/>
          </ac:cxnSpMkLst>
        </pc:cxnChg>
        <pc:cxnChg chg="mod">
          <ac:chgData name="Arthur Liu" userId="57266d67-1d41-4103-859a-8797e8098ce0" providerId="ADAL" clId="{E7480EF7-35B6-6948-8A4D-4ACA8A7451F0}" dt="2022-07-25T07:46:36.176" v="2376" actId="1076"/>
          <ac:cxnSpMkLst>
            <pc:docMk/>
            <pc:sldMk cId="0" sldId="342"/>
            <ac:cxnSpMk id="79" creationId="{00000000-0000-0000-0000-000000000000}"/>
          </ac:cxnSpMkLst>
        </pc:cxnChg>
      </pc:sldChg>
      <pc:sldChg chg="addSp delSp modSp add mod modTransition">
        <pc:chgData name="Arthur Liu" userId="57266d67-1d41-4103-859a-8797e8098ce0" providerId="ADAL" clId="{E7480EF7-35B6-6948-8A4D-4ACA8A7451F0}" dt="2022-07-25T06:17:59.632" v="1827"/>
        <pc:sldMkLst>
          <pc:docMk/>
          <pc:sldMk cId="0" sldId="343"/>
        </pc:sldMkLst>
        <pc:spChg chg="mod">
          <ac:chgData name="Arthur Liu" userId="57266d67-1d41-4103-859a-8797e8098ce0" providerId="ADAL" clId="{E7480EF7-35B6-6948-8A4D-4ACA8A7451F0}" dt="2022-07-25T05:42:02.611" v="1211" actId="14100"/>
          <ac:spMkLst>
            <pc:docMk/>
            <pc:sldMk cId="0" sldId="343"/>
            <ac:spMk id="3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0" sldId="343"/>
            <ac:spMk id="4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0" sldId="343"/>
            <ac:spMk id="5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43"/>
            <ac:spMk id="6" creationId="{A1D8F424-A998-8F4C-A93F-23589127C18C}"/>
          </ac:spMkLst>
        </pc:spChg>
        <pc:spChg chg="mod">
          <ac:chgData name="Arthur Liu" userId="57266d67-1d41-4103-859a-8797e8098ce0" providerId="ADAL" clId="{E7480EF7-35B6-6948-8A4D-4ACA8A7451F0}" dt="2022-07-25T05:39:43.320" v="1183" actId="113"/>
          <ac:spMkLst>
            <pc:docMk/>
            <pc:sldMk cId="0" sldId="343"/>
            <ac:spMk id="7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43"/>
            <ac:spMk id="8" creationId="{A09ACB96-3D55-184A-9E31-361782154756}"/>
          </ac:spMkLst>
        </pc:spChg>
      </pc:sldChg>
      <pc:sldChg chg="addSp delSp modSp add mod modTransition">
        <pc:chgData name="Arthur Liu" userId="57266d67-1d41-4103-859a-8797e8098ce0" providerId="ADAL" clId="{E7480EF7-35B6-6948-8A4D-4ACA8A7451F0}" dt="2022-07-25T06:17:59.632" v="1827"/>
        <pc:sldMkLst>
          <pc:docMk/>
          <pc:sldMk cId="0" sldId="344"/>
        </pc:sldMkLst>
        <pc:spChg chg="mod">
          <ac:chgData name="Arthur Liu" userId="57266d67-1d41-4103-859a-8797e8098ce0" providerId="ADAL" clId="{E7480EF7-35B6-6948-8A4D-4ACA8A7451F0}" dt="2022-07-25T06:08:16.901" v="1407" actId="14100"/>
          <ac:spMkLst>
            <pc:docMk/>
            <pc:sldMk cId="0" sldId="344"/>
            <ac:spMk id="3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0" sldId="344"/>
            <ac:spMk id="4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0" sldId="344"/>
            <ac:spMk id="5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44"/>
            <ac:spMk id="6" creationId="{C371FA03-BB79-3E42-B8EC-ACFF2B40325E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44"/>
            <ac:spMk id="7" creationId="{73F658AE-43D1-0046-BC82-77278B9018BD}"/>
          </ac:spMkLst>
        </pc:spChg>
      </pc:sldChg>
      <pc:sldChg chg="addSp delSp modSp add mod modTransition">
        <pc:chgData name="Arthur Liu" userId="57266d67-1d41-4103-859a-8797e8098ce0" providerId="ADAL" clId="{E7480EF7-35B6-6948-8A4D-4ACA8A7451F0}" dt="2022-07-25T06:17:59.632" v="1827"/>
        <pc:sldMkLst>
          <pc:docMk/>
          <pc:sldMk cId="0" sldId="345"/>
        </pc:sldMkLst>
        <pc:spChg chg="mod">
          <ac:chgData name="Arthur Liu" userId="57266d67-1d41-4103-859a-8797e8098ce0" providerId="ADAL" clId="{E7480EF7-35B6-6948-8A4D-4ACA8A7451F0}" dt="2022-07-25T05:30:04.733" v="1117" actId="20577"/>
          <ac:spMkLst>
            <pc:docMk/>
            <pc:sldMk cId="0" sldId="345"/>
            <ac:spMk id="3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0" sldId="345"/>
            <ac:spMk id="4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0" sldId="345"/>
            <ac:spMk id="5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45"/>
            <ac:spMk id="6" creationId="{5DBCD421-3260-3F4D-AAB1-D1B34FBCC86C}"/>
          </ac:spMkLst>
        </pc:spChg>
        <pc:spChg chg="mod">
          <ac:chgData name="Arthur Liu" userId="57266d67-1d41-4103-859a-8797e8098ce0" providerId="ADAL" clId="{E7480EF7-35B6-6948-8A4D-4ACA8A7451F0}" dt="2022-07-25T05:30:16.109" v="1118" actId="113"/>
          <ac:spMkLst>
            <pc:docMk/>
            <pc:sldMk cId="0" sldId="345"/>
            <ac:spMk id="7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45"/>
            <ac:spMk id="58" creationId="{EC926B88-8E83-E04A-8C0D-967147AA30CB}"/>
          </ac:spMkLst>
        </pc:spChg>
        <pc:spChg chg="mod">
          <ac:chgData name="Arthur Liu" userId="57266d67-1d41-4103-859a-8797e8098ce0" providerId="ADAL" clId="{E7480EF7-35B6-6948-8A4D-4ACA8A7451F0}" dt="2022-07-25T06:08:43.283" v="1410" actId="113"/>
          <ac:spMkLst>
            <pc:docMk/>
            <pc:sldMk cId="0" sldId="345"/>
            <ac:spMk id="66" creationId="{00000000-0000-0000-0000-000000000000}"/>
          </ac:spMkLst>
        </pc:spChg>
      </pc:sldChg>
      <pc:sldChg chg="addSp delSp modSp add mod modTransition">
        <pc:chgData name="Arthur Liu" userId="57266d67-1d41-4103-859a-8797e8098ce0" providerId="ADAL" clId="{E7480EF7-35B6-6948-8A4D-4ACA8A7451F0}" dt="2022-07-25T06:17:59.632" v="1827"/>
        <pc:sldMkLst>
          <pc:docMk/>
          <pc:sldMk cId="0" sldId="346"/>
        </pc:sldMkLst>
        <pc:spChg chg="mod">
          <ac:chgData name="Arthur Liu" userId="57266d67-1d41-4103-859a-8797e8098ce0" providerId="ADAL" clId="{E7480EF7-35B6-6948-8A4D-4ACA8A7451F0}" dt="2022-07-25T05:28:28.563" v="1086" actId="27636"/>
          <ac:spMkLst>
            <pc:docMk/>
            <pc:sldMk cId="0" sldId="346"/>
            <ac:spMk id="3" creationId="{00000000-0000-0000-0000-000000000000}"/>
          </ac:spMkLst>
        </pc:spChg>
        <pc:spChg chg="del mod">
          <ac:chgData name="Arthur Liu" userId="57266d67-1d41-4103-859a-8797e8098ce0" providerId="ADAL" clId="{E7480EF7-35B6-6948-8A4D-4ACA8A7451F0}" dt="2022-07-25T05:28:34.747" v="1089" actId="478"/>
          <ac:spMkLst>
            <pc:docMk/>
            <pc:sldMk cId="0" sldId="346"/>
            <ac:spMk id="4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28:41.299" v="1091" actId="478"/>
          <ac:spMkLst>
            <pc:docMk/>
            <pc:sldMk cId="0" sldId="346"/>
            <ac:spMk id="5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46"/>
            <ac:spMk id="6" creationId="{9FD86646-A60C-C249-BAD8-0742B8FBFDCB}"/>
          </ac:spMkLst>
        </pc:spChg>
        <pc:spChg chg="mod">
          <ac:chgData name="Arthur Liu" userId="57266d67-1d41-4103-859a-8797e8098ce0" providerId="ADAL" clId="{E7480EF7-35B6-6948-8A4D-4ACA8A7451F0}" dt="2022-07-25T05:42:45.142" v="1230" actId="113"/>
          <ac:spMkLst>
            <pc:docMk/>
            <pc:sldMk cId="0" sldId="346"/>
            <ac:spMk id="7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5:28:56.335" v="1093" actId="14100"/>
          <ac:spMkLst>
            <pc:docMk/>
            <pc:sldMk cId="0" sldId="346"/>
            <ac:spMk id="8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46"/>
            <ac:spMk id="9" creationId="{8136BEFB-DD7C-B14F-9663-226991522A3F}"/>
          </ac:spMkLst>
        </pc:spChg>
      </pc:sldChg>
      <pc:sldChg chg="addSp delSp modSp add del mod modTransition modNotesTx">
        <pc:chgData name="Arthur Liu" userId="57266d67-1d41-4103-859a-8797e8098ce0" providerId="ADAL" clId="{E7480EF7-35B6-6948-8A4D-4ACA8A7451F0}" dt="2022-07-25T07:10:00.614" v="1987" actId="14100"/>
        <pc:sldMkLst>
          <pc:docMk/>
          <pc:sldMk cId="0" sldId="347"/>
        </pc:sldMkLst>
        <pc:spChg chg="mod">
          <ac:chgData name="Arthur Liu" userId="57266d67-1d41-4103-859a-8797e8098ce0" providerId="ADAL" clId="{E7480EF7-35B6-6948-8A4D-4ACA8A7451F0}" dt="2022-07-25T07:10:00.614" v="1987" actId="14100"/>
          <ac:spMkLst>
            <pc:docMk/>
            <pc:sldMk cId="0" sldId="347"/>
            <ac:spMk id="2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5:44:58.146" v="1248" actId="27636"/>
          <ac:spMkLst>
            <pc:docMk/>
            <pc:sldMk cId="0" sldId="347"/>
            <ac:spMk id="3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45:30.804" v="1256" actId="478"/>
          <ac:spMkLst>
            <pc:docMk/>
            <pc:sldMk cId="0" sldId="347"/>
            <ac:spMk id="4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45:49.588" v="1260" actId="478"/>
          <ac:spMkLst>
            <pc:docMk/>
            <pc:sldMk cId="0" sldId="347"/>
            <ac:spMk id="5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5:45:47.845" v="1259" actId="14100"/>
          <ac:spMkLst>
            <pc:docMk/>
            <pc:sldMk cId="0" sldId="347"/>
            <ac:spMk id="7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45:31.600" v="1257" actId="478"/>
          <ac:spMkLst>
            <pc:docMk/>
            <pc:sldMk cId="0" sldId="347"/>
            <ac:spMk id="8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5:47:05.528" v="1307" actId="207"/>
          <ac:spMkLst>
            <pc:docMk/>
            <pc:sldMk cId="0" sldId="347"/>
            <ac:spMk id="9" creationId="{42770F7C-8C99-0B4C-926B-90A0969BBECF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47"/>
            <ac:spMk id="10" creationId="{C13C2F25-78AE-5C48-82F9-37199213ABC5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47"/>
            <ac:spMk id="11" creationId="{45F7E97A-3E17-014A-ACEF-A00695306E71}"/>
          </ac:spMkLst>
        </pc:spChg>
      </pc:sldChg>
      <pc:sldChg chg="modSp add del mod modTransition">
        <pc:chgData name="Arthur Liu" userId="57266d67-1d41-4103-859a-8797e8098ce0" providerId="ADAL" clId="{E7480EF7-35B6-6948-8A4D-4ACA8A7451F0}" dt="2022-07-25T05:31:02.763" v="1126"/>
        <pc:sldMkLst>
          <pc:docMk/>
          <pc:sldMk cId="0" sldId="348"/>
        </pc:sldMkLst>
        <pc:spChg chg="mod">
          <ac:chgData name="Arthur Liu" userId="57266d67-1d41-4103-859a-8797e8098ce0" providerId="ADAL" clId="{E7480EF7-35B6-6948-8A4D-4ACA8A7451F0}" dt="2022-07-25T05:31:02.763" v="1126"/>
          <ac:spMkLst>
            <pc:docMk/>
            <pc:sldMk cId="0" sldId="348"/>
            <ac:spMk id="3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E7480EF7-35B6-6948-8A4D-4ACA8A7451F0}" dt="2022-07-25T05:31:02.763" v="1126"/>
        <pc:sldMkLst>
          <pc:docMk/>
          <pc:sldMk cId="3731267315" sldId="349"/>
        </pc:sldMkLst>
        <pc:spChg chg="mod">
          <ac:chgData name="Arthur Liu" userId="57266d67-1d41-4103-859a-8797e8098ce0" providerId="ADAL" clId="{E7480EF7-35B6-6948-8A4D-4ACA8A7451F0}" dt="2022-07-25T05:31:02.763" v="1126"/>
          <ac:spMkLst>
            <pc:docMk/>
            <pc:sldMk cId="3731267315" sldId="349"/>
            <ac:spMk id="3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E7480EF7-35B6-6948-8A4D-4ACA8A7451F0}" dt="2022-07-25T05:31:02.763" v="1126"/>
        <pc:sldMkLst>
          <pc:docMk/>
          <pc:sldMk cId="1194596763" sldId="350"/>
        </pc:sldMkLst>
        <pc:spChg chg="mod">
          <ac:chgData name="Arthur Liu" userId="57266d67-1d41-4103-859a-8797e8098ce0" providerId="ADAL" clId="{E7480EF7-35B6-6948-8A4D-4ACA8A7451F0}" dt="2022-07-25T05:31:02.763" v="1126"/>
          <ac:spMkLst>
            <pc:docMk/>
            <pc:sldMk cId="1194596763" sldId="350"/>
            <ac:spMk id="3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E7480EF7-35B6-6948-8A4D-4ACA8A7451F0}" dt="2022-07-25T05:31:02.763" v="1126"/>
        <pc:sldMkLst>
          <pc:docMk/>
          <pc:sldMk cId="0" sldId="351"/>
        </pc:sldMkLst>
        <pc:spChg chg="mod">
          <ac:chgData name="Arthur Liu" userId="57266d67-1d41-4103-859a-8797e8098ce0" providerId="ADAL" clId="{E7480EF7-35B6-6948-8A4D-4ACA8A7451F0}" dt="2022-07-25T05:31:02.763" v="1126"/>
          <ac:spMkLst>
            <pc:docMk/>
            <pc:sldMk cId="0" sldId="351"/>
            <ac:spMk id="3" creationId="{00000000-0000-0000-0000-000000000000}"/>
          </ac:spMkLst>
        </pc:spChg>
      </pc:sldChg>
      <pc:sldChg chg="addSp delSp modSp add mod modTransition">
        <pc:chgData name="Arthur Liu" userId="57266d67-1d41-4103-859a-8797e8098ce0" providerId="ADAL" clId="{E7480EF7-35B6-6948-8A4D-4ACA8A7451F0}" dt="2022-07-25T07:10:35.270" v="1989" actId="14100"/>
        <pc:sldMkLst>
          <pc:docMk/>
          <pc:sldMk cId="0" sldId="353"/>
        </pc:sldMkLst>
        <pc:spChg chg="mod">
          <ac:chgData name="Arthur Liu" userId="57266d67-1d41-4103-859a-8797e8098ce0" providerId="ADAL" clId="{E7480EF7-35B6-6948-8A4D-4ACA8A7451F0}" dt="2022-07-25T07:10:35.270" v="1989" actId="14100"/>
          <ac:spMkLst>
            <pc:docMk/>
            <pc:sldMk cId="0" sldId="353"/>
            <ac:spMk id="2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6:04:24.052" v="1391" actId="478"/>
          <ac:spMkLst>
            <pc:docMk/>
            <pc:sldMk cId="0" sldId="353"/>
            <ac:spMk id="3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53"/>
            <ac:spMk id="4" creationId="{5EE4B83F-C351-FA44-BBB1-E6A9A0E36684}"/>
          </ac:spMkLst>
        </pc:spChg>
        <pc:spChg chg="del">
          <ac:chgData name="Arthur Liu" userId="57266d67-1d41-4103-859a-8797e8098ce0" providerId="ADAL" clId="{E7480EF7-35B6-6948-8A4D-4ACA8A7451F0}" dt="2022-07-25T06:04:24.852" v="1392" actId="478"/>
          <ac:spMkLst>
            <pc:docMk/>
            <pc:sldMk cId="0" sldId="353"/>
            <ac:spMk id="5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04:26.581" v="1393" actId="1076"/>
          <ac:spMkLst>
            <pc:docMk/>
            <pc:sldMk cId="0" sldId="353"/>
            <ac:spMk id="6" creationId="{2DFFB684-29E8-934E-BB96-15C848BBA065}"/>
          </ac:spMkLst>
        </pc:spChg>
        <pc:spChg chg="mod">
          <ac:chgData name="Arthur Liu" userId="57266d67-1d41-4103-859a-8797e8098ce0" providerId="ADAL" clId="{E7480EF7-35B6-6948-8A4D-4ACA8A7451F0}" dt="2022-07-25T06:04:21.610" v="1390" actId="14100"/>
          <ac:spMkLst>
            <pc:docMk/>
            <pc:sldMk cId="0" sldId="353"/>
            <ac:spMk id="7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53"/>
            <ac:spMk id="8" creationId="{DD1F6367-C943-6847-95BD-DC54E5C392D6}"/>
          </ac:spMkLst>
        </pc:spChg>
      </pc:sldChg>
      <pc:sldChg chg="addSp delSp modSp add mod modTransition">
        <pc:chgData name="Arthur Liu" userId="57266d67-1d41-4103-859a-8797e8098ce0" providerId="ADAL" clId="{E7480EF7-35B6-6948-8A4D-4ACA8A7451F0}" dt="2022-07-25T06:17:59.632" v="1827"/>
        <pc:sldMkLst>
          <pc:docMk/>
          <pc:sldMk cId="0" sldId="355"/>
        </pc:sldMkLst>
        <pc:spChg chg="mod">
          <ac:chgData name="Arthur Liu" userId="57266d67-1d41-4103-859a-8797e8098ce0" providerId="ADAL" clId="{E7480EF7-35B6-6948-8A4D-4ACA8A7451F0}" dt="2022-07-25T05:44:04.031" v="1245" actId="404"/>
          <ac:spMkLst>
            <pc:docMk/>
            <pc:sldMk cId="0" sldId="355"/>
            <ac:spMk id="3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43:47.573" v="1239" actId="478"/>
          <ac:spMkLst>
            <pc:docMk/>
            <pc:sldMk cId="0" sldId="355"/>
            <ac:spMk id="4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43:48.116" v="1240" actId="478"/>
          <ac:spMkLst>
            <pc:docMk/>
            <pc:sldMk cId="0" sldId="355"/>
            <ac:spMk id="5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5:43:42.412" v="1237" actId="14100"/>
          <ac:spMkLst>
            <pc:docMk/>
            <pc:sldMk cId="0" sldId="355"/>
            <ac:spMk id="116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55"/>
            <ac:spMk id="117" creationId="{0C945905-2B66-884D-8B80-7439349EECD7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0" sldId="355"/>
            <ac:spMk id="118" creationId="{C2E46399-4721-C442-9D34-0FDFB4BDDE86}"/>
          </ac:spMkLst>
        </pc:spChg>
        <pc:grpChg chg="mod">
          <ac:chgData name="Arthur Liu" userId="57266d67-1d41-4103-859a-8797e8098ce0" providerId="ADAL" clId="{E7480EF7-35B6-6948-8A4D-4ACA8A7451F0}" dt="2022-07-25T05:44:13.263" v="1246" actId="1076"/>
          <ac:grpSpMkLst>
            <pc:docMk/>
            <pc:sldMk cId="0" sldId="355"/>
            <ac:grpSpMk id="6" creationId="{00000000-0000-0000-0000-000000000000}"/>
          </ac:grpSpMkLst>
        </pc:grpChg>
      </pc:sldChg>
      <pc:sldChg chg="addSp delSp modSp add mod modTransition">
        <pc:chgData name="Arthur Liu" userId="57266d67-1d41-4103-859a-8797e8098ce0" providerId="ADAL" clId="{E7480EF7-35B6-6948-8A4D-4ACA8A7451F0}" dt="2022-07-25T08:03:36.843" v="2389"/>
        <pc:sldMkLst>
          <pc:docMk/>
          <pc:sldMk cId="636382068" sldId="358"/>
        </pc:sldMkLst>
        <pc:spChg chg="mod">
          <ac:chgData name="Arthur Liu" userId="57266d67-1d41-4103-859a-8797e8098ce0" providerId="ADAL" clId="{E7480EF7-35B6-6948-8A4D-4ACA8A7451F0}" dt="2022-07-25T07:44:59.486" v="2342" actId="27636"/>
          <ac:spMkLst>
            <pc:docMk/>
            <pc:sldMk cId="636382068" sldId="358"/>
            <ac:spMk id="3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7:44:56.429" v="2340" actId="478"/>
          <ac:spMkLst>
            <pc:docMk/>
            <pc:sldMk cId="636382068" sldId="358"/>
            <ac:spMk id="4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8:03:36.843" v="2389"/>
          <ac:spMkLst>
            <pc:docMk/>
            <pc:sldMk cId="636382068" sldId="358"/>
            <ac:spMk id="5" creationId="{710C1D92-7DF4-2D46-BBE7-6D08124EA63C}"/>
          </ac:spMkLst>
        </pc:spChg>
        <pc:spChg chg="del">
          <ac:chgData name="Arthur Liu" userId="57266d67-1d41-4103-859a-8797e8098ce0" providerId="ADAL" clId="{E7480EF7-35B6-6948-8A4D-4ACA8A7451F0}" dt="2022-07-25T07:44:54.974" v="2339" actId="478"/>
          <ac:spMkLst>
            <pc:docMk/>
            <pc:sldMk cId="636382068" sldId="358"/>
            <ac:spMk id="6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7:44:52.491" v="2338"/>
          <ac:spMkLst>
            <pc:docMk/>
            <pc:sldMk cId="636382068" sldId="358"/>
            <ac:spMk id="7" creationId="{50940718-EAE3-6A48-9D67-4ADE77BFA54B}"/>
          </ac:spMkLst>
        </pc:spChg>
      </pc:sldChg>
      <pc:sldChg chg="addSp delSp modSp add mod modTransition">
        <pc:chgData name="Arthur Liu" userId="57266d67-1d41-4103-859a-8797e8098ce0" providerId="ADAL" clId="{E7480EF7-35B6-6948-8A4D-4ACA8A7451F0}" dt="2022-07-25T06:17:59.632" v="1827"/>
        <pc:sldMkLst>
          <pc:docMk/>
          <pc:sldMk cId="3444157530" sldId="359"/>
        </pc:sldMkLst>
        <pc:spChg chg="mod">
          <ac:chgData name="Arthur Liu" userId="57266d67-1d41-4103-859a-8797e8098ce0" providerId="ADAL" clId="{E7480EF7-35B6-6948-8A4D-4ACA8A7451F0}" dt="2022-07-25T05:33:54.441" v="1148" actId="14100"/>
          <ac:spMkLst>
            <pc:docMk/>
            <pc:sldMk cId="3444157530" sldId="359"/>
            <ac:spMk id="2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33:34.675" v="1144" actId="478"/>
          <ac:spMkLst>
            <pc:docMk/>
            <pc:sldMk cId="3444157530" sldId="359"/>
            <ac:spMk id="4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33:35.470" v="1145" actId="478"/>
          <ac:spMkLst>
            <pc:docMk/>
            <pc:sldMk cId="3444157530" sldId="359"/>
            <ac:spMk id="5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3444157530" sldId="359"/>
            <ac:spMk id="6" creationId="{922367F3-57A1-8142-8911-E837B4A97125}"/>
          </ac:spMkLst>
        </pc:spChg>
        <pc:spChg chg="mod">
          <ac:chgData name="Arthur Liu" userId="57266d67-1d41-4103-859a-8797e8098ce0" providerId="ADAL" clId="{E7480EF7-35B6-6948-8A4D-4ACA8A7451F0}" dt="2022-07-25T05:34:05.981" v="1149" actId="113"/>
          <ac:spMkLst>
            <pc:docMk/>
            <pc:sldMk cId="3444157530" sldId="359"/>
            <ac:spMk id="7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3444157530" sldId="359"/>
            <ac:spMk id="8" creationId="{DE67D379-656E-C846-BDF1-158BDA0AD2AC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3444157530" sldId="359"/>
            <ac:spMk id="9" creationId="{BFAD9B3C-7C58-B840-8C06-7317E125ADD3}"/>
          </ac:spMkLst>
        </pc:spChg>
      </pc:sldChg>
      <pc:sldChg chg="addSp modSp add del mod ord modTransition">
        <pc:chgData name="Arthur Liu" userId="57266d67-1d41-4103-859a-8797e8098ce0" providerId="ADAL" clId="{E7480EF7-35B6-6948-8A4D-4ACA8A7451F0}" dt="2022-07-25T07:10:07.907" v="1988" actId="14100"/>
        <pc:sldMkLst>
          <pc:docMk/>
          <pc:sldMk cId="3183397028" sldId="360"/>
        </pc:sldMkLst>
        <pc:spChg chg="mod">
          <ac:chgData name="Arthur Liu" userId="57266d67-1d41-4103-859a-8797e8098ce0" providerId="ADAL" clId="{E7480EF7-35B6-6948-8A4D-4ACA8A7451F0}" dt="2022-07-25T07:10:07.907" v="1988" actId="14100"/>
          <ac:spMkLst>
            <pc:docMk/>
            <pc:sldMk cId="3183397028" sldId="360"/>
            <ac:spMk id="2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5:45:19.882" v="1251" actId="27636"/>
          <ac:spMkLst>
            <pc:docMk/>
            <pc:sldMk cId="3183397028" sldId="360"/>
            <ac:spMk id="3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3183397028" sldId="360"/>
            <ac:spMk id="4" creationId="{6D914410-0B71-BC4D-8DB3-695968183DB1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3183397028" sldId="360"/>
            <ac:spMk id="5" creationId="{F0BE4AF7-8068-B44E-A97A-5262861AA37A}"/>
          </ac:spMkLst>
        </pc:spChg>
        <pc:spChg chg="mod">
          <ac:chgData name="Arthur Liu" userId="57266d67-1d41-4103-859a-8797e8098ce0" providerId="ADAL" clId="{E7480EF7-35B6-6948-8A4D-4ACA8A7451F0}" dt="2022-07-25T05:49:15.041" v="1343" actId="207"/>
          <ac:spMkLst>
            <pc:docMk/>
            <pc:sldMk cId="3183397028" sldId="360"/>
            <ac:spMk id="7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5:50:06.824" v="1345" actId="207"/>
          <ac:spMkLst>
            <pc:docMk/>
            <pc:sldMk cId="3183397028" sldId="360"/>
            <ac:spMk id="9" creationId="{42770F7C-8C99-0B4C-926B-90A0969BBECF}"/>
          </ac:spMkLst>
        </pc:spChg>
      </pc:sldChg>
      <pc:sldChg chg="modSp add del mod modTransition">
        <pc:chgData name="Arthur Liu" userId="57266d67-1d41-4103-859a-8797e8098ce0" providerId="ADAL" clId="{E7480EF7-35B6-6948-8A4D-4ACA8A7451F0}" dt="2022-07-25T05:58:41.926" v="1370" actId="2696"/>
        <pc:sldMkLst>
          <pc:docMk/>
          <pc:sldMk cId="3883957762" sldId="367"/>
        </pc:sldMkLst>
        <pc:spChg chg="mod">
          <ac:chgData name="Arthur Liu" userId="57266d67-1d41-4103-859a-8797e8098ce0" providerId="ADAL" clId="{E7480EF7-35B6-6948-8A4D-4ACA8A7451F0}" dt="2022-07-25T05:56:40.861" v="1362" actId="27636"/>
          <ac:spMkLst>
            <pc:docMk/>
            <pc:sldMk cId="3883957762" sldId="367"/>
            <ac:spMk id="70658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5:56:43.916" v="1363" actId="113"/>
          <ac:spMkLst>
            <pc:docMk/>
            <pc:sldMk cId="3883957762" sldId="367"/>
            <ac:spMk id="70661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5:56:43.916" v="1363" actId="113"/>
          <ac:spMkLst>
            <pc:docMk/>
            <pc:sldMk cId="3883957762" sldId="367"/>
            <ac:spMk id="70662" creationId="{00000000-0000-0000-0000-000000000000}"/>
          </ac:spMkLst>
        </pc:spChg>
      </pc:sldChg>
      <pc:sldChg chg="addSp delSp modSp add mod modTransition">
        <pc:chgData name="Arthur Liu" userId="57266d67-1d41-4103-859a-8797e8098ce0" providerId="ADAL" clId="{E7480EF7-35B6-6948-8A4D-4ACA8A7451F0}" dt="2022-07-25T06:17:59.632" v="1827"/>
        <pc:sldMkLst>
          <pc:docMk/>
          <pc:sldMk cId="2065268642" sldId="369"/>
        </pc:sldMkLst>
        <pc:spChg chg="mod">
          <ac:chgData name="Arthur Liu" userId="57266d67-1d41-4103-859a-8797e8098ce0" providerId="ADAL" clId="{E7480EF7-35B6-6948-8A4D-4ACA8A7451F0}" dt="2022-07-25T05:59:09.935" v="1375" actId="14100"/>
          <ac:spMkLst>
            <pc:docMk/>
            <pc:sldMk cId="2065268642" sldId="369"/>
            <ac:spMk id="2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58:59.877" v="1372" actId="478"/>
          <ac:spMkLst>
            <pc:docMk/>
            <pc:sldMk cId="2065268642" sldId="369"/>
            <ac:spMk id="3" creationId="{00000000-0000-0000-0000-000000000000}"/>
          </ac:spMkLst>
        </pc:spChg>
        <pc:spChg chg="del">
          <ac:chgData name="Arthur Liu" userId="57266d67-1d41-4103-859a-8797e8098ce0" providerId="ADAL" clId="{E7480EF7-35B6-6948-8A4D-4ACA8A7451F0}" dt="2022-07-25T05:59:02.497" v="1373" actId="478"/>
          <ac:spMkLst>
            <pc:docMk/>
            <pc:sldMk cId="2065268642" sldId="369"/>
            <ac:spMk id="4" creationId="{00000000-0000-0000-0000-000000000000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2065268642" sldId="369"/>
            <ac:spMk id="5" creationId="{4F7DBC5E-BE08-2140-9BB9-8482F6350077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2065268642" sldId="369"/>
            <ac:spMk id="6" creationId="{05075C4C-B0A6-4F47-BBCC-90E25ED0CBE1}"/>
          </ac:spMkLst>
        </pc:spChg>
        <pc:spChg chg="mod">
          <ac:chgData name="Arthur Liu" userId="57266d67-1d41-4103-859a-8797e8098ce0" providerId="ADAL" clId="{E7480EF7-35B6-6948-8A4D-4ACA8A7451F0}" dt="2022-07-25T05:59:23.086" v="1376" actId="1076"/>
          <ac:spMkLst>
            <pc:docMk/>
            <pc:sldMk cId="2065268642" sldId="369"/>
            <ac:spMk id="227" creationId="{00000000-0000-0000-0000-000000000000}"/>
          </ac:spMkLst>
        </pc:spChg>
        <pc:spChg chg="mod">
          <ac:chgData name="Arthur Liu" userId="57266d67-1d41-4103-859a-8797e8098ce0" providerId="ADAL" clId="{E7480EF7-35B6-6948-8A4D-4ACA8A7451F0}" dt="2022-07-25T05:59:25.723" v="1377" actId="1076"/>
          <ac:spMkLst>
            <pc:docMk/>
            <pc:sldMk cId="2065268642" sldId="369"/>
            <ac:spMk id="228" creationId="{00000000-0000-0000-0000-000000000000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2065268642" sldId="369"/>
            <ac:spMk id="229" creationId="{E595B8C4-96EE-C14B-AC39-A87FE711A621}"/>
          </ac:spMkLst>
        </pc:spChg>
        <pc:spChg chg="add del mod">
          <ac:chgData name="Arthur Liu" userId="57266d67-1d41-4103-859a-8797e8098ce0" providerId="ADAL" clId="{E7480EF7-35B6-6948-8A4D-4ACA8A7451F0}" dt="2022-07-25T06:17:52.822" v="1826"/>
          <ac:spMkLst>
            <pc:docMk/>
            <pc:sldMk cId="2065268642" sldId="369"/>
            <ac:spMk id="230" creationId="{2DD972BF-9A76-DE47-A545-2191EA0880D5}"/>
          </ac:spMkLst>
        </pc:spChg>
        <pc:grpChg chg="mod">
          <ac:chgData name="Arthur Liu" userId="57266d67-1d41-4103-859a-8797e8098ce0" providerId="ADAL" clId="{E7480EF7-35B6-6948-8A4D-4ACA8A7451F0}" dt="2022-07-25T05:59:33.836" v="1378" actId="1076"/>
          <ac:grpSpMkLst>
            <pc:docMk/>
            <pc:sldMk cId="2065268642" sldId="369"/>
            <ac:grpSpMk id="8" creationId="{00000000-0000-0000-0000-000000000000}"/>
          </ac:grpSpMkLst>
        </pc:grpChg>
        <pc:grpChg chg="mod">
          <ac:chgData name="Arthur Liu" userId="57266d67-1d41-4103-859a-8797e8098ce0" providerId="ADAL" clId="{E7480EF7-35B6-6948-8A4D-4ACA8A7451F0}" dt="2022-07-25T05:59:33.836" v="1378" actId="1076"/>
          <ac:grpSpMkLst>
            <pc:docMk/>
            <pc:sldMk cId="2065268642" sldId="369"/>
            <ac:grpSpMk id="556" creationId="{00000000-0000-0000-0000-000000000000}"/>
          </ac:grpSpMkLst>
        </pc:grpChg>
      </pc:sldChg>
      <pc:sldChg chg="addSp delSp modSp new mod">
        <pc:chgData name="Arthur Liu" userId="57266d67-1d41-4103-859a-8797e8098ce0" providerId="ADAL" clId="{E7480EF7-35B6-6948-8A4D-4ACA8A7451F0}" dt="2022-07-25T07:11:49.705" v="1999" actId="1076"/>
        <pc:sldMkLst>
          <pc:docMk/>
          <pc:sldMk cId="3711496494" sldId="370"/>
        </pc:sldMkLst>
        <pc:spChg chg="mod">
          <ac:chgData name="Arthur Liu" userId="57266d67-1d41-4103-859a-8797e8098ce0" providerId="ADAL" clId="{E7480EF7-35B6-6948-8A4D-4ACA8A7451F0}" dt="2022-07-25T06:12:13.953" v="1430" actId="20577"/>
          <ac:spMkLst>
            <pc:docMk/>
            <pc:sldMk cId="3711496494" sldId="370"/>
            <ac:spMk id="2" creationId="{7B8ADBCA-4EC4-5E47-8821-CF7ED04974A4}"/>
          </ac:spMkLst>
        </pc:spChg>
        <pc:spChg chg="mod">
          <ac:chgData name="Arthur Liu" userId="57266d67-1d41-4103-859a-8797e8098ce0" providerId="ADAL" clId="{E7480EF7-35B6-6948-8A4D-4ACA8A7451F0}" dt="2022-07-25T06:16:58.744" v="1822" actId="20577"/>
          <ac:spMkLst>
            <pc:docMk/>
            <pc:sldMk cId="3711496494" sldId="370"/>
            <ac:spMk id="3" creationId="{0D13C0BF-2355-394D-ABEB-26BD6F510947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3711496494" sldId="370"/>
            <ac:spMk id="4" creationId="{189AE019-9503-D541-83D3-6B9907780460}"/>
          </ac:spMkLst>
        </pc:spChg>
        <pc:spChg chg="del">
          <ac:chgData name="Arthur Liu" userId="57266d67-1d41-4103-859a-8797e8098ce0" providerId="ADAL" clId="{E7480EF7-35B6-6948-8A4D-4ACA8A7451F0}" dt="2022-07-25T06:17:52.822" v="1826"/>
          <ac:spMkLst>
            <pc:docMk/>
            <pc:sldMk cId="3711496494" sldId="370"/>
            <ac:spMk id="5" creationId="{90DCD633-B0F7-084C-9871-BDF585CB90E1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3711496494" sldId="370"/>
            <ac:spMk id="6" creationId="{6FD97BBD-51C2-C943-B1BE-E34F023D8B58}"/>
          </ac:spMkLst>
        </pc:spChg>
        <pc:spChg chg="add mod">
          <ac:chgData name="Arthur Liu" userId="57266d67-1d41-4103-859a-8797e8098ce0" providerId="ADAL" clId="{E7480EF7-35B6-6948-8A4D-4ACA8A7451F0}" dt="2022-07-25T06:17:59.632" v="1827"/>
          <ac:spMkLst>
            <pc:docMk/>
            <pc:sldMk cId="3711496494" sldId="370"/>
            <ac:spMk id="7" creationId="{6DA2B903-5334-D549-A976-2DC52BDA84B9}"/>
          </ac:spMkLst>
        </pc:spChg>
        <pc:picChg chg="add mod">
          <ac:chgData name="Arthur Liu" userId="57266d67-1d41-4103-859a-8797e8098ce0" providerId="ADAL" clId="{E7480EF7-35B6-6948-8A4D-4ACA8A7451F0}" dt="2022-07-25T07:11:49.705" v="1999" actId="1076"/>
          <ac:picMkLst>
            <pc:docMk/>
            <pc:sldMk cId="3711496494" sldId="370"/>
            <ac:picMk id="2050" creationId="{4EF0A3F9-B62E-984F-BD85-B373575332D4}"/>
          </ac:picMkLst>
        </pc:picChg>
        <pc:picChg chg="add del mod">
          <ac:chgData name="Arthur Liu" userId="57266d67-1d41-4103-859a-8797e8098ce0" providerId="ADAL" clId="{E7480EF7-35B6-6948-8A4D-4ACA8A7451F0}" dt="2022-07-25T07:11:30.956" v="1996" actId="478"/>
          <ac:picMkLst>
            <pc:docMk/>
            <pc:sldMk cId="3711496494" sldId="370"/>
            <ac:picMk id="4098" creationId="{DA708E55-2BC5-D942-8312-27FA468CF572}"/>
          </ac:picMkLst>
        </pc:picChg>
      </pc:sldChg>
      <pc:sldChg chg="modSp new mod">
        <pc:chgData name="Arthur Liu" userId="57266d67-1d41-4103-859a-8797e8098ce0" providerId="ADAL" clId="{E7480EF7-35B6-6948-8A4D-4ACA8A7451F0}" dt="2022-07-25T08:15:20.926" v="2561" actId="20577"/>
        <pc:sldMkLst>
          <pc:docMk/>
          <pc:sldMk cId="3277746481" sldId="371"/>
        </pc:sldMkLst>
        <pc:spChg chg="mod">
          <ac:chgData name="Arthur Liu" userId="57266d67-1d41-4103-859a-8797e8098ce0" providerId="ADAL" clId="{E7480EF7-35B6-6948-8A4D-4ACA8A7451F0}" dt="2022-07-25T08:14:55.917" v="2452" actId="20577"/>
          <ac:spMkLst>
            <pc:docMk/>
            <pc:sldMk cId="3277746481" sldId="371"/>
            <ac:spMk id="2" creationId="{B38663E6-CFBC-FE4A-858C-503CAE8DB972}"/>
          </ac:spMkLst>
        </pc:spChg>
        <pc:spChg chg="mod">
          <ac:chgData name="Arthur Liu" userId="57266d67-1d41-4103-859a-8797e8098ce0" providerId="ADAL" clId="{E7480EF7-35B6-6948-8A4D-4ACA8A7451F0}" dt="2022-07-25T08:15:20.926" v="2561" actId="20577"/>
          <ac:spMkLst>
            <pc:docMk/>
            <pc:sldMk cId="3277746481" sldId="371"/>
            <ac:spMk id="3" creationId="{AE2E311B-0EF8-8F4F-9422-135B0F682405}"/>
          </ac:spMkLst>
        </pc:spChg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1441630496" sldId="517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3480487600" sldId="729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734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735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736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737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738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739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740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741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742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111644586" sldId="743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3154492773" sldId="744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1581684093" sldId="745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2586294768" sldId="746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93583190" sldId="747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4287219450" sldId="748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853432969" sldId="749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3714345615" sldId="750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3655191962" sldId="751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4218728372" sldId="752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755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756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757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758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4035614562" sldId="759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731850120" sldId="760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1226735402" sldId="761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0" sldId="763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626395889" sldId="764"/>
        </pc:sldMkLst>
      </pc:sldChg>
      <pc:sldChg chg="del">
        <pc:chgData name="Arthur Liu" userId="57266d67-1d41-4103-859a-8797e8098ce0" providerId="ADAL" clId="{E7480EF7-35B6-6948-8A4D-4ACA8A7451F0}" dt="2022-07-24T00:46:58.812" v="25" actId="2696"/>
        <pc:sldMkLst>
          <pc:docMk/>
          <pc:sldMk cId="3263120643" sldId="765"/>
        </pc:sldMkLst>
      </pc:sldChg>
    </pc:docChg>
  </pc:docChgLst>
  <pc:docChgLst>
    <pc:chgData name="Arthur Liu" userId="57266d67-1d41-4103-859a-8797e8098ce0" providerId="ADAL" clId="{0810FF67-0BBF-A940-8810-4BAB564814B2}"/>
    <pc:docChg chg="undo redo custSel addSld delSld modSld modNotesMaster modHandout">
      <pc:chgData name="Arthur Liu" userId="57266d67-1d41-4103-859a-8797e8098ce0" providerId="ADAL" clId="{0810FF67-0BBF-A940-8810-4BAB564814B2}" dt="2022-07-20T07:52:42.838" v="906"/>
      <pc:docMkLst>
        <pc:docMk/>
      </pc:docMkLst>
      <pc:sldChg chg="delSp modSp mod delAnim">
        <pc:chgData name="Arthur Liu" userId="57266d67-1d41-4103-859a-8797e8098ce0" providerId="ADAL" clId="{0810FF67-0BBF-A940-8810-4BAB564814B2}" dt="2022-07-20T04:47:34.226" v="279" actId="6549"/>
        <pc:sldMkLst>
          <pc:docMk/>
          <pc:sldMk cId="778929904" sldId="256"/>
        </pc:sldMkLst>
        <pc:spChg chg="mod">
          <ac:chgData name="Arthur Liu" userId="57266d67-1d41-4103-859a-8797e8098ce0" providerId="ADAL" clId="{0810FF67-0BBF-A940-8810-4BAB564814B2}" dt="2022-07-20T04:47:34.226" v="279" actId="6549"/>
          <ac:spMkLst>
            <pc:docMk/>
            <pc:sldMk cId="778929904" sldId="256"/>
            <ac:spMk id="2" creationId="{25D024DE-D48D-460C-916B-2450517893F2}"/>
          </ac:spMkLst>
        </pc:spChg>
        <pc:picChg chg="del">
          <ac:chgData name="Arthur Liu" userId="57266d67-1d41-4103-859a-8797e8098ce0" providerId="ADAL" clId="{0810FF67-0BBF-A940-8810-4BAB564814B2}" dt="2022-07-19T22:42:27.216" v="4" actId="478"/>
          <ac:picMkLst>
            <pc:docMk/>
            <pc:sldMk cId="778929904" sldId="256"/>
            <ac:picMk id="5" creationId="{5831C560-BE76-D249-8632-AD9999E16F9E}"/>
          </ac:picMkLst>
        </pc:picChg>
      </pc:sldChg>
      <pc:sldChg chg="modSp add mod">
        <pc:chgData name="Arthur Liu" userId="57266d67-1d41-4103-859a-8797e8098ce0" providerId="ADAL" clId="{0810FF67-0BBF-A940-8810-4BAB564814B2}" dt="2022-07-20T04:54:22.961" v="458" actId="5793"/>
        <pc:sldMkLst>
          <pc:docMk/>
          <pc:sldMk cId="2548284851" sldId="260"/>
        </pc:sldMkLst>
        <pc:spChg chg="mod">
          <ac:chgData name="Arthur Liu" userId="57266d67-1d41-4103-859a-8797e8098ce0" providerId="ADAL" clId="{0810FF67-0BBF-A940-8810-4BAB564814B2}" dt="2022-07-20T04:54:22.961" v="458" actId="5793"/>
          <ac:spMkLst>
            <pc:docMk/>
            <pc:sldMk cId="2548284851" sldId="260"/>
            <ac:spMk id="3" creationId="{00000000-0000-0000-0000-000000000000}"/>
          </ac:spMkLst>
        </pc:spChg>
      </pc:sldChg>
      <pc:sldChg chg="modSp add mod">
        <pc:chgData name="Arthur Liu" userId="57266d67-1d41-4103-859a-8797e8098ce0" providerId="ADAL" clId="{0810FF67-0BBF-A940-8810-4BAB564814B2}" dt="2022-07-20T04:56:27.421" v="535" actId="6549"/>
        <pc:sldMkLst>
          <pc:docMk/>
          <pc:sldMk cId="34749518" sldId="268"/>
        </pc:sldMkLst>
        <pc:spChg chg="mod">
          <ac:chgData name="Arthur Liu" userId="57266d67-1d41-4103-859a-8797e8098ce0" providerId="ADAL" clId="{0810FF67-0BBF-A940-8810-4BAB564814B2}" dt="2022-07-20T04:56:27.421" v="535" actId="6549"/>
          <ac:spMkLst>
            <pc:docMk/>
            <pc:sldMk cId="34749518" sldId="268"/>
            <ac:spMk id="3" creationId="{00000000-0000-0000-0000-000000000000}"/>
          </ac:spMkLst>
        </pc:spChg>
      </pc:sldChg>
      <pc:sldChg chg="add">
        <pc:chgData name="Arthur Liu" userId="57266d67-1d41-4103-859a-8797e8098ce0" providerId="ADAL" clId="{0810FF67-0BBF-A940-8810-4BAB564814B2}" dt="2022-07-20T04:49:21.832" v="436"/>
        <pc:sldMkLst>
          <pc:docMk/>
          <pc:sldMk cId="923898373" sldId="271"/>
        </pc:sldMkLst>
      </pc:sldChg>
      <pc:sldChg chg="modSp add mod">
        <pc:chgData name="Arthur Liu" userId="57266d67-1d41-4103-859a-8797e8098ce0" providerId="ADAL" clId="{0810FF67-0BBF-A940-8810-4BAB564814B2}" dt="2022-07-20T04:55:02.660" v="513" actId="20577"/>
        <pc:sldMkLst>
          <pc:docMk/>
          <pc:sldMk cId="1034357865" sldId="276"/>
        </pc:sldMkLst>
        <pc:spChg chg="mod">
          <ac:chgData name="Arthur Liu" userId="57266d67-1d41-4103-859a-8797e8098ce0" providerId="ADAL" clId="{0810FF67-0BBF-A940-8810-4BAB564814B2}" dt="2022-07-20T04:55:02.660" v="513" actId="20577"/>
          <ac:spMkLst>
            <pc:docMk/>
            <pc:sldMk cId="1034357865" sldId="276"/>
            <ac:spMk id="3" creationId="{00000000-0000-0000-0000-000000000000}"/>
          </ac:spMkLst>
        </pc:spChg>
      </pc:sldChg>
      <pc:sldChg chg="modSp add mod">
        <pc:chgData name="Arthur Liu" userId="57266d67-1d41-4103-859a-8797e8098ce0" providerId="ADAL" clId="{0810FF67-0BBF-A940-8810-4BAB564814B2}" dt="2022-07-20T05:19:39.550" v="603" actId="6549"/>
        <pc:sldMkLst>
          <pc:docMk/>
          <pc:sldMk cId="574468338" sldId="277"/>
        </pc:sldMkLst>
        <pc:spChg chg="mod">
          <ac:chgData name="Arthur Liu" userId="57266d67-1d41-4103-859a-8797e8098ce0" providerId="ADAL" clId="{0810FF67-0BBF-A940-8810-4BAB564814B2}" dt="2022-07-20T05:19:39.550" v="603" actId="6549"/>
          <ac:spMkLst>
            <pc:docMk/>
            <pc:sldMk cId="574468338" sldId="277"/>
            <ac:spMk id="2" creationId="{00000000-0000-0000-0000-000000000000}"/>
          </ac:spMkLst>
        </pc:spChg>
        <pc:spChg chg="mod">
          <ac:chgData name="Arthur Liu" userId="57266d67-1d41-4103-859a-8797e8098ce0" providerId="ADAL" clId="{0810FF67-0BBF-A940-8810-4BAB564814B2}" dt="2022-07-20T05:19:33.723" v="601" actId="113"/>
          <ac:spMkLst>
            <pc:docMk/>
            <pc:sldMk cId="574468338" sldId="277"/>
            <ac:spMk id="3" creationId="{00000000-0000-0000-0000-000000000000}"/>
          </ac:spMkLst>
        </pc:spChg>
      </pc:sldChg>
      <pc:sldChg chg="delSp add mod">
        <pc:chgData name="Arthur Liu" userId="57266d67-1d41-4103-859a-8797e8098ce0" providerId="ADAL" clId="{0810FF67-0BBF-A940-8810-4BAB564814B2}" dt="2022-07-20T04:53:26.495" v="439" actId="478"/>
        <pc:sldMkLst>
          <pc:docMk/>
          <pc:sldMk cId="3787688248" sldId="279"/>
        </pc:sldMkLst>
        <pc:spChg chg="del">
          <ac:chgData name="Arthur Liu" userId="57266d67-1d41-4103-859a-8797e8098ce0" providerId="ADAL" clId="{0810FF67-0BBF-A940-8810-4BAB564814B2}" dt="2022-07-20T04:53:26.495" v="439" actId="478"/>
          <ac:spMkLst>
            <pc:docMk/>
            <pc:sldMk cId="3787688248" sldId="279"/>
            <ac:spMk id="3" creationId="{022E7E84-1767-479F-9DA4-4D841640B8B5}"/>
          </ac:spMkLst>
        </pc:spChg>
      </pc:sldChg>
      <pc:sldChg chg="delSp add mod">
        <pc:chgData name="Arthur Liu" userId="57266d67-1d41-4103-859a-8797e8098ce0" providerId="ADAL" clId="{0810FF67-0BBF-A940-8810-4BAB564814B2}" dt="2022-07-20T04:53:24.130" v="438" actId="478"/>
        <pc:sldMkLst>
          <pc:docMk/>
          <pc:sldMk cId="1767662707" sldId="280"/>
        </pc:sldMkLst>
        <pc:spChg chg="del">
          <ac:chgData name="Arthur Liu" userId="57266d67-1d41-4103-859a-8797e8098ce0" providerId="ADAL" clId="{0810FF67-0BBF-A940-8810-4BAB564814B2}" dt="2022-07-20T04:53:17.210" v="437" actId="478"/>
          <ac:spMkLst>
            <pc:docMk/>
            <pc:sldMk cId="1767662707" sldId="280"/>
            <ac:spMk id="4" creationId="{1C08D4A9-F504-49BB-BE2A-5F921D46A4AA}"/>
          </ac:spMkLst>
        </pc:spChg>
        <pc:spChg chg="del">
          <ac:chgData name="Arthur Liu" userId="57266d67-1d41-4103-859a-8797e8098ce0" providerId="ADAL" clId="{0810FF67-0BBF-A940-8810-4BAB564814B2}" dt="2022-07-20T04:53:24.130" v="438" actId="478"/>
          <ac:spMkLst>
            <pc:docMk/>
            <pc:sldMk cId="1767662707" sldId="280"/>
            <ac:spMk id="45" creationId="{A4852793-B87D-48BE-8189-485C9D303F95}"/>
          </ac:spMkLst>
        </pc:spChg>
      </pc:sldChg>
      <pc:sldChg chg="modSp add mod">
        <pc:chgData name="Arthur Liu" userId="57266d67-1d41-4103-859a-8797e8098ce0" providerId="ADAL" clId="{0810FF67-0BBF-A940-8810-4BAB564814B2}" dt="2022-07-20T05:13:18.089" v="593" actId="20577"/>
        <pc:sldMkLst>
          <pc:docMk/>
          <pc:sldMk cId="2467370970" sldId="286"/>
        </pc:sldMkLst>
        <pc:spChg chg="mod">
          <ac:chgData name="Arthur Liu" userId="57266d67-1d41-4103-859a-8797e8098ce0" providerId="ADAL" clId="{0810FF67-0BBF-A940-8810-4BAB564814B2}" dt="2022-07-20T05:13:18.089" v="593" actId="20577"/>
          <ac:spMkLst>
            <pc:docMk/>
            <pc:sldMk cId="2467370970" sldId="286"/>
            <ac:spMk id="3" creationId="{00000000-0000-0000-0000-000000000000}"/>
          </ac:spMkLst>
        </pc:spChg>
      </pc:sldChg>
      <pc:sldChg chg="modSp add">
        <pc:chgData name="Arthur Liu" userId="57266d67-1d41-4103-859a-8797e8098ce0" providerId="ADAL" clId="{0810FF67-0BBF-A940-8810-4BAB564814B2}" dt="2022-07-20T05:11:27.747" v="584" actId="5793"/>
        <pc:sldMkLst>
          <pc:docMk/>
          <pc:sldMk cId="235837748" sldId="287"/>
        </pc:sldMkLst>
        <pc:spChg chg="mod">
          <ac:chgData name="Arthur Liu" userId="57266d67-1d41-4103-859a-8797e8098ce0" providerId="ADAL" clId="{0810FF67-0BBF-A940-8810-4BAB564814B2}" dt="2022-07-20T05:11:27.747" v="584" actId="5793"/>
          <ac:spMkLst>
            <pc:docMk/>
            <pc:sldMk cId="235837748" sldId="287"/>
            <ac:spMk id="3" creationId="{00000000-0000-0000-0000-000000000000}"/>
          </ac:spMkLst>
        </pc:spChg>
      </pc:sldChg>
      <pc:sldChg chg="modSp add mod">
        <pc:chgData name="Arthur Liu" userId="57266d67-1d41-4103-859a-8797e8098ce0" providerId="ADAL" clId="{0810FF67-0BBF-A940-8810-4BAB564814B2}" dt="2022-07-20T05:12:11.938" v="590" actId="5793"/>
        <pc:sldMkLst>
          <pc:docMk/>
          <pc:sldMk cId="51334270" sldId="288"/>
        </pc:sldMkLst>
        <pc:spChg chg="mod">
          <ac:chgData name="Arthur Liu" userId="57266d67-1d41-4103-859a-8797e8098ce0" providerId="ADAL" clId="{0810FF67-0BBF-A940-8810-4BAB564814B2}" dt="2022-07-20T05:12:11.938" v="590" actId="5793"/>
          <ac:spMkLst>
            <pc:docMk/>
            <pc:sldMk cId="51334270" sldId="288"/>
            <ac:spMk id="3" creationId="{00000000-0000-0000-0000-000000000000}"/>
          </ac:spMkLst>
        </pc:spChg>
      </pc:sldChg>
      <pc:sldChg chg="add">
        <pc:chgData name="Arthur Liu" userId="57266d67-1d41-4103-859a-8797e8098ce0" providerId="ADAL" clId="{0810FF67-0BBF-A940-8810-4BAB564814B2}" dt="2022-07-20T04:49:21.832" v="436"/>
        <pc:sldMkLst>
          <pc:docMk/>
          <pc:sldMk cId="1864595501" sldId="289"/>
        </pc:sldMkLst>
      </pc:sldChg>
      <pc:sldChg chg="delSp modSp add mod">
        <pc:chgData name="Arthur Liu" userId="57266d67-1d41-4103-859a-8797e8098ce0" providerId="ADAL" clId="{0810FF67-0BBF-A940-8810-4BAB564814B2}" dt="2022-07-20T05:14:15.118" v="594" actId="20577"/>
        <pc:sldMkLst>
          <pc:docMk/>
          <pc:sldMk cId="129741526" sldId="290"/>
        </pc:sldMkLst>
        <pc:spChg chg="del">
          <ac:chgData name="Arthur Liu" userId="57266d67-1d41-4103-859a-8797e8098ce0" providerId="ADAL" clId="{0810FF67-0BBF-A940-8810-4BAB564814B2}" dt="2022-07-20T04:53:30.018" v="440" actId="478"/>
          <ac:spMkLst>
            <pc:docMk/>
            <pc:sldMk cId="129741526" sldId="290"/>
            <ac:spMk id="31" creationId="{5A34136A-8795-4C08-9384-CDB45587C00C}"/>
          </ac:spMkLst>
        </pc:spChg>
        <pc:graphicFrameChg chg="modGraphic">
          <ac:chgData name="Arthur Liu" userId="57266d67-1d41-4103-859a-8797e8098ce0" providerId="ADAL" clId="{0810FF67-0BBF-A940-8810-4BAB564814B2}" dt="2022-07-20T05:14:15.118" v="594" actId="20577"/>
          <ac:graphicFrameMkLst>
            <pc:docMk/>
            <pc:sldMk cId="129741526" sldId="290"/>
            <ac:graphicFrameMk id="7" creationId="{49498EDF-5CFD-4E0F-9719-EFD70619BBE8}"/>
          </ac:graphicFrameMkLst>
        </pc:graphicFrameChg>
      </pc:sldChg>
      <pc:sldChg chg="modSp add modAnim">
        <pc:chgData name="Arthur Liu" userId="57266d67-1d41-4103-859a-8797e8098ce0" providerId="ADAL" clId="{0810FF67-0BBF-A940-8810-4BAB564814B2}" dt="2022-07-20T05:15:55.381" v="600" actId="6549"/>
        <pc:sldMkLst>
          <pc:docMk/>
          <pc:sldMk cId="1333976876" sldId="291"/>
        </pc:sldMkLst>
        <pc:spChg chg="mod">
          <ac:chgData name="Arthur Liu" userId="57266d67-1d41-4103-859a-8797e8098ce0" providerId="ADAL" clId="{0810FF67-0BBF-A940-8810-4BAB564814B2}" dt="2022-07-20T05:15:55.381" v="600" actId="6549"/>
          <ac:spMkLst>
            <pc:docMk/>
            <pc:sldMk cId="1333976876" sldId="291"/>
            <ac:spMk id="3" creationId="{00000000-0000-0000-0000-000000000000}"/>
          </ac:spMkLst>
        </pc:spChg>
      </pc:sldChg>
      <pc:sldChg chg="modSp add mod">
        <pc:chgData name="Arthur Liu" userId="57266d67-1d41-4103-859a-8797e8098ce0" providerId="ADAL" clId="{0810FF67-0BBF-A940-8810-4BAB564814B2}" dt="2022-07-20T05:19:51.524" v="604" actId="5793"/>
        <pc:sldMkLst>
          <pc:docMk/>
          <pc:sldMk cId="1829577254" sldId="296"/>
        </pc:sldMkLst>
        <pc:spChg chg="mod">
          <ac:chgData name="Arthur Liu" userId="57266d67-1d41-4103-859a-8797e8098ce0" providerId="ADAL" clId="{0810FF67-0BBF-A940-8810-4BAB564814B2}" dt="2022-07-20T05:19:51.524" v="604" actId="5793"/>
          <ac:spMkLst>
            <pc:docMk/>
            <pc:sldMk cId="1829577254" sldId="296"/>
            <ac:spMk id="3" creationId="{00000000-0000-0000-0000-000000000000}"/>
          </ac:spMkLst>
        </pc:spChg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03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06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07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12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13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14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16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21"/>
        </pc:sldMkLst>
      </pc:sldChg>
      <pc:sldChg chg="add del modTransition">
        <pc:chgData name="Arthur Liu" userId="57266d67-1d41-4103-859a-8797e8098ce0" providerId="ADAL" clId="{0810FF67-0BBF-A940-8810-4BAB564814B2}" dt="2022-07-20T02:54:18.348" v="39" actId="2696"/>
        <pc:sldMkLst>
          <pc:docMk/>
          <pc:sldMk cId="0" sldId="327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29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30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31"/>
        </pc:sldMkLst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32"/>
        </pc:sldMkLst>
        <pc:spChg chg="mod">
          <ac:chgData name="Arthur Liu" userId="57266d67-1d41-4103-859a-8797e8098ce0" providerId="ADAL" clId="{0810FF67-0BBF-A940-8810-4BAB564814B2}" dt="2022-07-20T02:55:59.364" v="53" actId="404"/>
          <ac:spMkLst>
            <pc:docMk/>
            <pc:sldMk cId="0" sldId="332"/>
            <ac:spMk id="22530" creationId="{00000000-0000-0000-0000-000000000000}"/>
          </ac:spMkLst>
        </pc:spChg>
      </pc:sldChg>
      <pc:sldChg chg="addSp delSp modSp add mod modTransition modShow modNotes">
        <pc:chgData name="Arthur Liu" userId="57266d67-1d41-4103-859a-8797e8098ce0" providerId="ADAL" clId="{0810FF67-0BBF-A940-8810-4BAB564814B2}" dt="2022-07-20T07:52:42.838" v="906"/>
        <pc:sldMkLst>
          <pc:docMk/>
          <pc:sldMk cId="0" sldId="333"/>
        </pc:sldMkLst>
        <pc:spChg chg="add mod">
          <ac:chgData name="Arthur Liu" userId="57266d67-1d41-4103-859a-8797e8098ce0" providerId="ADAL" clId="{0810FF67-0BBF-A940-8810-4BAB564814B2}" dt="2022-07-20T02:56:47.300" v="56"/>
          <ac:spMkLst>
            <pc:docMk/>
            <pc:sldMk cId="0" sldId="333"/>
            <ac:spMk id="8" creationId="{7A236404-DCF2-3B48-BF38-888D02ECE0F2}"/>
          </ac:spMkLst>
        </pc:spChg>
        <pc:spChg chg="del mod">
          <ac:chgData name="Arthur Liu" userId="57266d67-1d41-4103-859a-8797e8098ce0" providerId="ADAL" clId="{0810FF67-0BBF-A940-8810-4BAB564814B2}" dt="2022-07-20T02:56:47.008" v="55" actId="478"/>
          <ac:spMkLst>
            <pc:docMk/>
            <pc:sldMk cId="0" sldId="333"/>
            <ac:spMk id="9" creationId="{00000000-0000-0000-0000-000000000000}"/>
          </ac:spMkLst>
        </pc:spChg>
      </pc:sldChg>
      <pc:sldChg chg="add mod modTransition modShow modNotes">
        <pc:chgData name="Arthur Liu" userId="57266d67-1d41-4103-859a-8797e8098ce0" providerId="ADAL" clId="{0810FF67-0BBF-A940-8810-4BAB564814B2}" dt="2022-07-20T07:52:42.838" v="906"/>
        <pc:sldMkLst>
          <pc:docMk/>
          <pc:sldMk cId="0" sldId="334"/>
        </pc:sldMkLst>
      </pc:sldChg>
      <pc:sldChg chg="add mod modTransition modShow modNotes">
        <pc:chgData name="Arthur Liu" userId="57266d67-1d41-4103-859a-8797e8098ce0" providerId="ADAL" clId="{0810FF67-0BBF-A940-8810-4BAB564814B2}" dt="2022-07-20T07:52:42.838" v="906"/>
        <pc:sldMkLst>
          <pc:docMk/>
          <pc:sldMk cId="0" sldId="335"/>
        </pc:sldMkLst>
      </pc:sldChg>
      <pc:sldChg chg="add mod modTransition modShow modNotes">
        <pc:chgData name="Arthur Liu" userId="57266d67-1d41-4103-859a-8797e8098ce0" providerId="ADAL" clId="{0810FF67-0BBF-A940-8810-4BAB564814B2}" dt="2022-07-20T07:52:42.838" v="906"/>
        <pc:sldMkLst>
          <pc:docMk/>
          <pc:sldMk cId="0" sldId="336"/>
        </pc:sldMkLst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37"/>
        </pc:sldMkLst>
        <pc:spChg chg="mod">
          <ac:chgData name="Arthur Liu" userId="57266d67-1d41-4103-859a-8797e8098ce0" providerId="ADAL" clId="{0810FF67-0BBF-A940-8810-4BAB564814B2}" dt="2022-07-20T05:34:16.816" v="607" actId="20577"/>
          <ac:spMkLst>
            <pc:docMk/>
            <pc:sldMk cId="0" sldId="337"/>
            <ac:spMk id="3" creationId="{00000000-0000-0000-0000-000000000000}"/>
          </ac:spMkLst>
        </pc:spChg>
      </pc:sldChg>
      <pc:sldChg chg="ad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38"/>
        </pc:sldMkLst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40"/>
        </pc:sldMkLst>
        <pc:spChg chg="mod">
          <ac:chgData name="Arthur Liu" userId="57266d67-1d41-4103-859a-8797e8098ce0" providerId="ADAL" clId="{0810FF67-0BBF-A940-8810-4BAB564814B2}" dt="2022-07-20T03:01:19.846" v="76" actId="14100"/>
          <ac:spMkLst>
            <pc:docMk/>
            <pc:sldMk cId="0" sldId="340"/>
            <ac:spMk id="10" creationId="{00000000-0000-0000-0000-000000000000}"/>
          </ac:spMkLst>
        </pc:spChg>
        <pc:spChg chg="mod">
          <ac:chgData name="Arthur Liu" userId="57266d67-1d41-4103-859a-8797e8098ce0" providerId="ADAL" clId="{0810FF67-0BBF-A940-8810-4BAB564814B2}" dt="2022-07-20T03:01:08.849" v="74" actId="27636"/>
          <ac:spMkLst>
            <pc:docMk/>
            <pc:sldMk cId="0" sldId="340"/>
            <ac:spMk id="40962" creationId="{00000000-0000-0000-0000-000000000000}"/>
          </ac:spMkLst>
        </pc:spChg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41"/>
        </pc:sldMkLst>
        <pc:spChg chg="mod">
          <ac:chgData name="Arthur Liu" userId="57266d67-1d41-4103-859a-8797e8098ce0" providerId="ADAL" clId="{0810FF67-0BBF-A940-8810-4BAB564814B2}" dt="2022-07-20T03:01:24.395" v="78" actId="27636"/>
          <ac:spMkLst>
            <pc:docMk/>
            <pc:sldMk cId="0" sldId="341"/>
            <ac:spMk id="87045" creationId="{00000000-0000-0000-0000-000000000000}"/>
          </ac:spMkLst>
        </pc:spChg>
        <pc:graphicFrameChg chg="mod">
          <ac:chgData name="Arthur Liu" userId="57266d67-1d41-4103-859a-8797e8098ce0" providerId="ADAL" clId="{0810FF67-0BBF-A940-8810-4BAB564814B2}" dt="2022-07-20T03:01:34.768" v="79" actId="1076"/>
          <ac:graphicFrameMkLst>
            <pc:docMk/>
            <pc:sldMk cId="0" sldId="341"/>
            <ac:graphicFrameMk id="87042" creationId="{00000000-0000-0000-0000-000000000000}"/>
          </ac:graphicFrameMkLst>
        </pc:graphicFrameChg>
        <pc:graphicFrameChg chg="mod">
          <ac:chgData name="Arthur Liu" userId="57266d67-1d41-4103-859a-8797e8098ce0" providerId="ADAL" clId="{0810FF67-0BBF-A940-8810-4BAB564814B2}" dt="2022-07-20T03:01:34.768" v="79" actId="1076"/>
          <ac:graphicFrameMkLst>
            <pc:docMk/>
            <pc:sldMk cId="0" sldId="341"/>
            <ac:graphicFrameMk id="87043" creationId="{00000000-0000-0000-0000-000000000000}"/>
          </ac:graphicFrameMkLst>
        </pc:graphicFrameChg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43"/>
        </pc:sldMkLst>
        <pc:spChg chg="mod">
          <ac:chgData name="Arthur Liu" userId="57266d67-1d41-4103-859a-8797e8098ce0" providerId="ADAL" clId="{0810FF67-0BBF-A940-8810-4BAB564814B2}" dt="2022-07-20T04:34:49.451" v="118" actId="27636"/>
          <ac:spMkLst>
            <pc:docMk/>
            <pc:sldMk cId="0" sldId="343"/>
            <ac:spMk id="69634" creationId="{00000000-0000-0000-0000-000000000000}"/>
          </ac:spMkLst>
        </pc:spChg>
      </pc:sldChg>
      <pc:sldChg chg="ad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1194596763" sldId="350"/>
        </pc:sldMkLst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612359887" sldId="357"/>
        </pc:sldMkLst>
        <pc:spChg chg="mod">
          <ac:chgData name="Arthur Liu" userId="57266d67-1d41-4103-859a-8797e8098ce0" providerId="ADAL" clId="{0810FF67-0BBF-A940-8810-4BAB564814B2}" dt="2022-07-20T04:37:48.581" v="140" actId="255"/>
          <ac:spMkLst>
            <pc:docMk/>
            <pc:sldMk cId="612359887" sldId="357"/>
            <ac:spMk id="3" creationId="{00000000-0000-0000-0000-000000000000}"/>
          </ac:spMkLst>
        </pc:spChg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636382068" sldId="358"/>
        </pc:sldMkLst>
        <pc:spChg chg="mod">
          <ac:chgData name="Arthur Liu" userId="57266d67-1d41-4103-859a-8797e8098ce0" providerId="ADAL" clId="{0810FF67-0BBF-A940-8810-4BAB564814B2}" dt="2022-07-20T04:38:11.752" v="147" actId="14100"/>
          <ac:spMkLst>
            <pc:docMk/>
            <pc:sldMk cId="636382068" sldId="358"/>
            <ac:spMk id="125954" creationId="{00000000-0000-0000-0000-000000000000}"/>
          </ac:spMkLst>
        </pc:spChg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3183397028" sldId="360"/>
        </pc:sldMkLst>
        <pc:spChg chg="mod">
          <ac:chgData name="Arthur Liu" userId="57266d67-1d41-4103-859a-8797e8098ce0" providerId="ADAL" clId="{0810FF67-0BBF-A940-8810-4BAB564814B2}" dt="2022-07-20T04:41:01.838" v="188" actId="20577"/>
          <ac:spMkLst>
            <pc:docMk/>
            <pc:sldMk cId="3183397028" sldId="360"/>
            <ac:spMk id="132098" creationId="{00000000-0000-0000-0000-000000000000}"/>
          </ac:spMkLst>
        </pc:spChg>
      </pc:sldChg>
      <pc:sldChg chg="modSp add mod modTransition modShow modNotes">
        <pc:chgData name="Arthur Liu" userId="57266d67-1d41-4103-859a-8797e8098ce0" providerId="ADAL" clId="{0810FF67-0BBF-A940-8810-4BAB564814B2}" dt="2022-07-20T07:52:42.838" v="906"/>
        <pc:sldMkLst>
          <pc:docMk/>
          <pc:sldMk cId="602638691" sldId="361"/>
        </pc:sldMkLst>
        <pc:spChg chg="mod">
          <ac:chgData name="Arthur Liu" userId="57266d67-1d41-4103-859a-8797e8098ce0" providerId="ADAL" clId="{0810FF67-0BBF-A940-8810-4BAB564814B2}" dt="2022-07-20T04:41:55.056" v="190" actId="27636"/>
          <ac:spMkLst>
            <pc:docMk/>
            <pc:sldMk cId="602638691" sldId="361"/>
            <ac:spMk id="88069" creationId="{00000000-0000-0000-0000-000000000000}"/>
          </ac:spMkLst>
        </pc:spChg>
        <pc:graphicFrameChg chg="mod">
          <ac:chgData name="Arthur Liu" userId="57266d67-1d41-4103-859a-8797e8098ce0" providerId="ADAL" clId="{0810FF67-0BBF-A940-8810-4BAB564814B2}" dt="2022-07-20T04:42:00.854" v="191" actId="1076"/>
          <ac:graphicFrameMkLst>
            <pc:docMk/>
            <pc:sldMk cId="602638691" sldId="361"/>
            <ac:graphicFrameMk id="88066" creationId="{00000000-0000-0000-0000-000000000000}"/>
          </ac:graphicFrameMkLst>
        </pc:graphicFrameChg>
        <pc:graphicFrameChg chg="mod">
          <ac:chgData name="Arthur Liu" userId="57266d67-1d41-4103-859a-8797e8098ce0" providerId="ADAL" clId="{0810FF67-0BBF-A940-8810-4BAB564814B2}" dt="2022-07-20T04:42:15.304" v="193" actId="1076"/>
          <ac:graphicFrameMkLst>
            <pc:docMk/>
            <pc:sldMk cId="602638691" sldId="361"/>
            <ac:graphicFrameMk id="88067" creationId="{00000000-0000-0000-0000-000000000000}"/>
          </ac:graphicFrameMkLst>
        </pc:graphicFrameChg>
      </pc:sldChg>
      <pc:sldChg chg="modSp add mod modTransition modShow modNotes">
        <pc:chgData name="Arthur Liu" userId="57266d67-1d41-4103-859a-8797e8098ce0" providerId="ADAL" clId="{0810FF67-0BBF-A940-8810-4BAB564814B2}" dt="2022-07-20T07:52:42.838" v="906"/>
        <pc:sldMkLst>
          <pc:docMk/>
          <pc:sldMk cId="4179609617" sldId="362"/>
        </pc:sldMkLst>
        <pc:picChg chg="mod">
          <ac:chgData name="Arthur Liu" userId="57266d67-1d41-4103-859a-8797e8098ce0" providerId="ADAL" clId="{0810FF67-0BBF-A940-8810-4BAB564814B2}" dt="2022-07-20T04:42:51.336" v="197" actId="1076"/>
          <ac:picMkLst>
            <pc:docMk/>
            <pc:sldMk cId="4179609617" sldId="362"/>
            <ac:picMk id="138245" creationId="{00000000-0000-0000-0000-000000000000}"/>
          </ac:picMkLst>
        </pc:picChg>
      </pc:sldChg>
      <pc:sldChg chg="modSp add mod modTransition modNotes modNotesTx">
        <pc:chgData name="Arthur Liu" userId="57266d67-1d41-4103-859a-8797e8098ce0" providerId="ADAL" clId="{0810FF67-0BBF-A940-8810-4BAB564814B2}" dt="2022-07-20T07:52:42.838" v="906"/>
        <pc:sldMkLst>
          <pc:docMk/>
          <pc:sldMk cId="3904376956" sldId="363"/>
        </pc:sldMkLst>
        <pc:spChg chg="mod">
          <ac:chgData name="Arthur Liu" userId="57266d67-1d41-4103-859a-8797e8098ce0" providerId="ADAL" clId="{0810FF67-0BBF-A940-8810-4BAB564814B2}" dt="2022-07-20T06:49:47.688" v="742" actId="20577"/>
          <ac:spMkLst>
            <pc:docMk/>
            <pc:sldMk cId="3904376956" sldId="363"/>
            <ac:spMk id="140289" creationId="{00000000-0000-0000-0000-000000000000}"/>
          </ac:spMkLst>
        </pc:spChg>
        <pc:spChg chg="mod">
          <ac:chgData name="Arthur Liu" userId="57266d67-1d41-4103-859a-8797e8098ce0" providerId="ADAL" clId="{0810FF67-0BBF-A940-8810-4BAB564814B2}" dt="2022-07-20T04:43:32.187" v="200" actId="27636"/>
          <ac:spMkLst>
            <pc:docMk/>
            <pc:sldMk cId="3904376956" sldId="363"/>
            <ac:spMk id="140290" creationId="{00000000-0000-0000-0000-000000000000}"/>
          </ac:spMkLst>
        </pc:spChg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64"/>
        </pc:sldMkLst>
        <pc:spChg chg="mod">
          <ac:chgData name="Arthur Liu" userId="57266d67-1d41-4103-859a-8797e8098ce0" providerId="ADAL" clId="{0810FF67-0BBF-A940-8810-4BAB564814B2}" dt="2022-07-20T04:43:58.645" v="213" actId="14100"/>
          <ac:spMkLst>
            <pc:docMk/>
            <pc:sldMk cId="0" sldId="364"/>
            <ac:spMk id="142338" creationId="{00000000-0000-0000-0000-000000000000}"/>
          </ac:spMkLst>
        </pc:spChg>
      </pc:sldChg>
      <pc:sldChg chg="del modNotes">
        <pc:chgData name="Arthur Liu" userId="57266d67-1d41-4103-859a-8797e8098ce0" providerId="ADAL" clId="{0810FF67-0BBF-A940-8810-4BAB564814B2}" dt="2022-07-20T07:52:42.838" v="906"/>
        <pc:sldMkLst>
          <pc:docMk/>
          <pc:sldMk cId="262579270" sldId="367"/>
        </pc:sldMkLst>
      </pc:sldChg>
      <pc:sldChg chg="modSp add mod modTransition modNotes modNotesTx">
        <pc:chgData name="Arthur Liu" userId="57266d67-1d41-4103-859a-8797e8098ce0" providerId="ADAL" clId="{0810FF67-0BBF-A940-8810-4BAB564814B2}" dt="2022-07-20T07:52:42.838" v="906"/>
        <pc:sldMkLst>
          <pc:docMk/>
          <pc:sldMk cId="3277746481" sldId="371"/>
        </pc:sldMkLst>
        <pc:spChg chg="mod">
          <ac:chgData name="Arthur Liu" userId="57266d67-1d41-4103-859a-8797e8098ce0" providerId="ADAL" clId="{0810FF67-0BBF-A940-8810-4BAB564814B2}" dt="2022-07-20T04:46:53.705" v="240" actId="14100"/>
          <ac:spMkLst>
            <pc:docMk/>
            <pc:sldMk cId="3277746481" sldId="371"/>
            <ac:spMk id="158722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0810FF67-0BBF-A940-8810-4BAB564814B2}" dt="2022-07-20T05:04:31.226" v="548" actId="5793"/>
        <pc:sldMkLst>
          <pc:docMk/>
          <pc:sldMk cId="0" sldId="374"/>
        </pc:sldMkLst>
        <pc:spChg chg="mod">
          <ac:chgData name="Arthur Liu" userId="57266d67-1d41-4103-859a-8797e8098ce0" providerId="ADAL" clId="{0810FF67-0BBF-A940-8810-4BAB564814B2}" dt="2022-07-20T05:04:31.226" v="548" actId="5793"/>
          <ac:spMkLst>
            <pc:docMk/>
            <pc:sldMk cId="0" sldId="374"/>
            <ac:spMk id="3" creationId="{00000000-0000-0000-0000-000000000000}"/>
          </ac:spMkLst>
        </pc:spChg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375"/>
        </pc:sldMkLst>
        <pc:spChg chg="mod">
          <ac:chgData name="Arthur Liu" userId="57266d67-1d41-4103-859a-8797e8098ce0" providerId="ADAL" clId="{0810FF67-0BBF-A940-8810-4BAB564814B2}" dt="2022-07-20T02:53:26.489" v="38" actId="27636"/>
          <ac:spMkLst>
            <pc:docMk/>
            <pc:sldMk cId="0" sldId="375"/>
            <ac:spMk id="19458" creationId="{00000000-0000-0000-0000-000000000000}"/>
          </ac:spMkLst>
        </pc:spChg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76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0" sldId="377"/>
        </pc:sldMkLst>
      </pc:sldChg>
      <pc:sldChg chg="del modNotes">
        <pc:chgData name="Arthur Liu" userId="57266d67-1d41-4103-859a-8797e8098ce0" providerId="ADAL" clId="{0810FF67-0BBF-A940-8810-4BAB564814B2}" dt="2022-07-20T07:52:42.838" v="906"/>
        <pc:sldMkLst>
          <pc:docMk/>
          <pc:sldMk cId="0" sldId="378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2588634734" sldId="379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994686553" sldId="380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934030600" sldId="381"/>
        </pc:sldMkLst>
      </pc:sldChg>
      <pc:sldChg chg="modSp add mod modTransition">
        <pc:chgData name="Arthur Liu" userId="57266d67-1d41-4103-859a-8797e8098ce0" providerId="ADAL" clId="{0810FF67-0BBF-A940-8810-4BAB564814B2}" dt="2022-07-20T02:52:56.182" v="27" actId="27636"/>
        <pc:sldMkLst>
          <pc:docMk/>
          <pc:sldMk cId="0" sldId="382"/>
        </pc:sldMkLst>
        <pc:spChg chg="mod">
          <ac:chgData name="Arthur Liu" userId="57266d67-1d41-4103-859a-8797e8098ce0" providerId="ADAL" clId="{0810FF67-0BBF-A940-8810-4BAB564814B2}" dt="2022-07-20T02:52:56.182" v="27" actId="27636"/>
          <ac:spMkLst>
            <pc:docMk/>
            <pc:sldMk cId="0" sldId="382"/>
            <ac:spMk id="4" creationId="{00000000-0000-0000-0000-000000000000}"/>
          </ac:spMkLst>
        </pc:spChg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968056275" sldId="383"/>
        </pc:sldMkLst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2876396564" sldId="384"/>
        </pc:sldMkLst>
        <pc:spChg chg="mod">
          <ac:chgData name="Arthur Liu" userId="57266d67-1d41-4103-859a-8797e8098ce0" providerId="ADAL" clId="{0810FF67-0BBF-A940-8810-4BAB564814B2}" dt="2022-07-20T03:02:12.410" v="80" actId="14100"/>
          <ac:spMkLst>
            <pc:docMk/>
            <pc:sldMk cId="2876396564" sldId="384"/>
            <ac:spMk id="3" creationId="{00000000-0000-0000-0000-000000000000}"/>
          </ac:spMkLst>
        </pc:spChg>
        <pc:picChg chg="mod">
          <ac:chgData name="Arthur Liu" userId="57266d67-1d41-4103-859a-8797e8098ce0" providerId="ADAL" clId="{0810FF67-0BBF-A940-8810-4BAB564814B2}" dt="2022-07-20T04:27:58.320" v="87" actId="1076"/>
          <ac:picMkLst>
            <pc:docMk/>
            <pc:sldMk cId="2876396564" sldId="384"/>
            <ac:picMk id="5122" creationId="{00000000-0000-0000-0000-000000000000}"/>
          </ac:picMkLst>
        </pc:picChg>
        <pc:picChg chg="mod">
          <ac:chgData name="Arthur Liu" userId="57266d67-1d41-4103-859a-8797e8098ce0" providerId="ADAL" clId="{0810FF67-0BBF-A940-8810-4BAB564814B2}" dt="2022-07-20T04:27:58.320" v="87" actId="1076"/>
          <ac:picMkLst>
            <pc:docMk/>
            <pc:sldMk cId="2876396564" sldId="384"/>
            <ac:picMk id="5123" creationId="{00000000-0000-0000-0000-000000000000}"/>
          </ac:picMkLst>
        </pc:picChg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400937917" sldId="385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862103078" sldId="386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2514592656" sldId="387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2779522163" sldId="388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2700814955" sldId="389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816758077" sldId="390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728342105" sldId="391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863882744" sldId="392"/>
        </pc:sldMkLst>
      </pc:sldChg>
      <pc:sldChg chg="add modNotes">
        <pc:chgData name="Arthur Liu" userId="57266d67-1d41-4103-859a-8797e8098ce0" providerId="ADAL" clId="{0810FF67-0BBF-A940-8810-4BAB564814B2}" dt="2022-07-20T07:52:42.838" v="906"/>
        <pc:sldMkLst>
          <pc:docMk/>
          <pc:sldMk cId="754934518" sldId="393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64916102" sldId="394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843281688" sldId="395"/>
        </pc:sldMkLst>
      </pc:sldChg>
      <pc:sldChg chg="add modNotes">
        <pc:chgData name="Arthur Liu" userId="57266d67-1d41-4103-859a-8797e8098ce0" providerId="ADAL" clId="{0810FF67-0BBF-A940-8810-4BAB564814B2}" dt="2022-07-20T07:52:42.838" v="906"/>
        <pc:sldMkLst>
          <pc:docMk/>
          <pc:sldMk cId="2353180154" sldId="396"/>
        </pc:sldMkLst>
      </pc:sldChg>
      <pc:sldChg chg="add modNotes">
        <pc:chgData name="Arthur Liu" userId="57266d67-1d41-4103-859a-8797e8098ce0" providerId="ADAL" clId="{0810FF67-0BBF-A940-8810-4BAB564814B2}" dt="2022-07-20T07:52:42.838" v="906"/>
        <pc:sldMkLst>
          <pc:docMk/>
          <pc:sldMk cId="3777733929" sldId="397"/>
        </pc:sldMkLst>
      </pc:sldChg>
      <pc:sldChg chg="add modNotes">
        <pc:chgData name="Arthur Liu" userId="57266d67-1d41-4103-859a-8797e8098ce0" providerId="ADAL" clId="{0810FF67-0BBF-A940-8810-4BAB564814B2}" dt="2022-07-20T07:52:42.838" v="906"/>
        <pc:sldMkLst>
          <pc:docMk/>
          <pc:sldMk cId="675599482" sldId="398"/>
        </pc:sldMkLst>
      </pc:sldChg>
      <pc:sldChg chg="add modNotes">
        <pc:chgData name="Arthur Liu" userId="57266d67-1d41-4103-859a-8797e8098ce0" providerId="ADAL" clId="{0810FF67-0BBF-A940-8810-4BAB564814B2}" dt="2022-07-20T07:52:42.838" v="906"/>
        <pc:sldMkLst>
          <pc:docMk/>
          <pc:sldMk cId="3849107864" sldId="399"/>
        </pc:sldMkLst>
      </pc:sldChg>
      <pc:sldChg chg="add modNotes">
        <pc:chgData name="Arthur Liu" userId="57266d67-1d41-4103-859a-8797e8098ce0" providerId="ADAL" clId="{0810FF67-0BBF-A940-8810-4BAB564814B2}" dt="2022-07-20T07:52:42.838" v="906"/>
        <pc:sldMkLst>
          <pc:docMk/>
          <pc:sldMk cId="1056360993" sldId="400"/>
        </pc:sldMkLst>
      </pc:sldChg>
      <pc:sldChg chg="modSp add mod modNotes">
        <pc:chgData name="Arthur Liu" userId="57266d67-1d41-4103-859a-8797e8098ce0" providerId="ADAL" clId="{0810FF67-0BBF-A940-8810-4BAB564814B2}" dt="2022-07-20T07:52:42.838" v="906"/>
        <pc:sldMkLst>
          <pc:docMk/>
          <pc:sldMk cId="4159890344" sldId="401"/>
        </pc:sldMkLst>
        <pc:spChg chg="mod">
          <ac:chgData name="Arthur Liu" userId="57266d67-1d41-4103-859a-8797e8098ce0" providerId="ADAL" clId="{0810FF67-0BBF-A940-8810-4BAB564814B2}" dt="2022-07-20T06:44:57.384" v="674" actId="14100"/>
          <ac:spMkLst>
            <pc:docMk/>
            <pc:sldMk cId="4159890344" sldId="401"/>
            <ac:spMk id="5" creationId="{00000000-0000-0000-0000-000000000000}"/>
          </ac:spMkLst>
        </pc:spChg>
      </pc:sldChg>
      <pc:sldChg chg="add modNotes">
        <pc:chgData name="Arthur Liu" userId="57266d67-1d41-4103-859a-8797e8098ce0" providerId="ADAL" clId="{0810FF67-0BBF-A940-8810-4BAB564814B2}" dt="2022-07-20T07:52:42.838" v="906"/>
        <pc:sldMkLst>
          <pc:docMk/>
          <pc:sldMk cId="3785954318" sldId="402"/>
        </pc:sldMkLst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3876431545" sldId="403"/>
        </pc:sldMkLst>
        <pc:spChg chg="mod">
          <ac:chgData name="Arthur Liu" userId="57266d67-1d41-4103-859a-8797e8098ce0" providerId="ADAL" clId="{0810FF67-0BBF-A940-8810-4BAB564814B2}" dt="2022-07-20T04:39:26.871" v="153" actId="1076"/>
          <ac:spMkLst>
            <pc:docMk/>
            <pc:sldMk cId="3876431545" sldId="403"/>
            <ac:spMk id="130086" creationId="{00000000-0000-0000-0000-000000000000}"/>
          </ac:spMkLst>
        </pc:spChg>
        <pc:spChg chg="mod">
          <ac:chgData name="Arthur Liu" userId="57266d67-1d41-4103-859a-8797e8098ce0" providerId="ADAL" clId="{0810FF67-0BBF-A940-8810-4BAB564814B2}" dt="2022-07-20T04:39:21.796" v="152" actId="404"/>
          <ac:spMkLst>
            <pc:docMk/>
            <pc:sldMk cId="3876431545" sldId="403"/>
            <ac:spMk id="130087" creationId="{00000000-0000-0000-0000-000000000000}"/>
          </ac:spMkLst>
        </pc:spChg>
      </pc:sldChg>
      <pc:sldChg chg="addSp delSp 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2053352090" sldId="404"/>
        </pc:sldMkLst>
        <pc:spChg chg="add del mod">
          <ac:chgData name="Arthur Liu" userId="57266d67-1d41-4103-859a-8797e8098ce0" providerId="ADAL" clId="{0810FF67-0BBF-A940-8810-4BAB564814B2}" dt="2022-07-20T04:39:36.984" v="155" actId="478"/>
          <ac:spMkLst>
            <pc:docMk/>
            <pc:sldMk cId="2053352090" sldId="404"/>
            <ac:spMk id="3" creationId="{D39EF50C-28C6-6F40-BA75-22FF84FFB7A1}"/>
          </ac:spMkLst>
        </pc:spChg>
        <pc:spChg chg="add mod">
          <ac:chgData name="Arthur Liu" userId="57266d67-1d41-4103-859a-8797e8098ce0" providerId="ADAL" clId="{0810FF67-0BBF-A940-8810-4BAB564814B2}" dt="2022-07-20T04:39:37.443" v="156"/>
          <ac:spMkLst>
            <pc:docMk/>
            <pc:sldMk cId="2053352090" sldId="404"/>
            <ac:spMk id="11" creationId="{B417C6AC-E8E3-1146-8A27-3810C2E97099}"/>
          </ac:spMkLst>
        </pc:spChg>
        <pc:spChg chg="add mod">
          <ac:chgData name="Arthur Liu" userId="57266d67-1d41-4103-859a-8797e8098ce0" providerId="ADAL" clId="{0810FF67-0BBF-A940-8810-4BAB564814B2}" dt="2022-07-20T04:39:37.443" v="156"/>
          <ac:spMkLst>
            <pc:docMk/>
            <pc:sldMk cId="2053352090" sldId="404"/>
            <ac:spMk id="12" creationId="{0E038451-3316-6B49-A71B-0C217D3542CA}"/>
          </ac:spMkLst>
        </pc:spChg>
        <pc:spChg chg="del">
          <ac:chgData name="Arthur Liu" userId="57266d67-1d41-4103-859a-8797e8098ce0" providerId="ADAL" clId="{0810FF67-0BBF-A940-8810-4BAB564814B2}" dt="2022-07-20T04:39:34.780" v="154" actId="478"/>
          <ac:spMkLst>
            <pc:docMk/>
            <pc:sldMk cId="2053352090" sldId="404"/>
            <ac:spMk id="130086" creationId="{00000000-0000-0000-0000-000000000000}"/>
          </ac:spMkLst>
        </pc:spChg>
        <pc:spChg chg="del">
          <ac:chgData name="Arthur Liu" userId="57266d67-1d41-4103-859a-8797e8098ce0" providerId="ADAL" clId="{0810FF67-0BBF-A940-8810-4BAB564814B2}" dt="2022-07-20T04:39:34.780" v="154" actId="478"/>
          <ac:spMkLst>
            <pc:docMk/>
            <pc:sldMk cId="2053352090" sldId="404"/>
            <ac:spMk id="130087" creationId="{00000000-0000-0000-0000-000000000000}"/>
          </ac:spMkLst>
        </pc:spChg>
      </pc:sldChg>
      <pc:sldChg chg="addSp delSp 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1692335159" sldId="405"/>
        </pc:sldMkLst>
        <pc:spChg chg="add del mod">
          <ac:chgData name="Arthur Liu" userId="57266d67-1d41-4103-859a-8797e8098ce0" providerId="ADAL" clId="{0810FF67-0BBF-A940-8810-4BAB564814B2}" dt="2022-07-20T04:39:44.158" v="158" actId="478"/>
          <ac:spMkLst>
            <pc:docMk/>
            <pc:sldMk cId="1692335159" sldId="405"/>
            <ac:spMk id="3" creationId="{8D5A11BE-18CE-6448-AE7C-BAF7C7E2EC41}"/>
          </ac:spMkLst>
        </pc:spChg>
        <pc:spChg chg="add mod">
          <ac:chgData name="Arthur Liu" userId="57266d67-1d41-4103-859a-8797e8098ce0" providerId="ADAL" clId="{0810FF67-0BBF-A940-8810-4BAB564814B2}" dt="2022-07-20T07:25:47.105" v="780" actId="20577"/>
          <ac:spMkLst>
            <pc:docMk/>
            <pc:sldMk cId="1692335159" sldId="405"/>
            <ac:spMk id="11" creationId="{D6D967EF-24A9-FD4E-92CC-D8CB93694C12}"/>
          </ac:spMkLst>
        </pc:spChg>
        <pc:spChg chg="add mod">
          <ac:chgData name="Arthur Liu" userId="57266d67-1d41-4103-859a-8797e8098ce0" providerId="ADAL" clId="{0810FF67-0BBF-A940-8810-4BAB564814B2}" dt="2022-07-20T04:39:44.389" v="159"/>
          <ac:spMkLst>
            <pc:docMk/>
            <pc:sldMk cId="1692335159" sldId="405"/>
            <ac:spMk id="12" creationId="{04468F88-9785-9549-B376-6318BA2549D5}"/>
          </ac:spMkLst>
        </pc:spChg>
        <pc:spChg chg="del">
          <ac:chgData name="Arthur Liu" userId="57266d67-1d41-4103-859a-8797e8098ce0" providerId="ADAL" clId="{0810FF67-0BBF-A940-8810-4BAB564814B2}" dt="2022-07-20T04:39:41.443" v="157" actId="478"/>
          <ac:spMkLst>
            <pc:docMk/>
            <pc:sldMk cId="1692335159" sldId="405"/>
            <ac:spMk id="130086" creationId="{00000000-0000-0000-0000-000000000000}"/>
          </ac:spMkLst>
        </pc:spChg>
        <pc:spChg chg="del">
          <ac:chgData name="Arthur Liu" userId="57266d67-1d41-4103-859a-8797e8098ce0" providerId="ADAL" clId="{0810FF67-0BBF-A940-8810-4BAB564814B2}" dt="2022-07-20T04:39:41.443" v="157" actId="478"/>
          <ac:spMkLst>
            <pc:docMk/>
            <pc:sldMk cId="1692335159" sldId="405"/>
            <ac:spMk id="130087" creationId="{00000000-0000-0000-0000-000000000000}"/>
          </ac:spMkLst>
        </pc:spChg>
      </pc:sldChg>
      <pc:sldChg chg="addSp delSp 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2187110689" sldId="406"/>
        </pc:sldMkLst>
        <pc:spChg chg="add del mod">
          <ac:chgData name="Arthur Liu" userId="57266d67-1d41-4103-859a-8797e8098ce0" providerId="ADAL" clId="{0810FF67-0BBF-A940-8810-4BAB564814B2}" dt="2022-07-20T04:39:48.993" v="161" actId="478"/>
          <ac:spMkLst>
            <pc:docMk/>
            <pc:sldMk cId="2187110689" sldId="406"/>
            <ac:spMk id="3" creationId="{925B9C8E-0EF7-2547-9576-905FC82F54F0}"/>
          </ac:spMkLst>
        </pc:spChg>
        <pc:spChg chg="add mod">
          <ac:chgData name="Arthur Liu" userId="57266d67-1d41-4103-859a-8797e8098ce0" providerId="ADAL" clId="{0810FF67-0BBF-A940-8810-4BAB564814B2}" dt="2022-07-20T07:41:05.589" v="817" actId="20577"/>
          <ac:spMkLst>
            <pc:docMk/>
            <pc:sldMk cId="2187110689" sldId="406"/>
            <ac:spMk id="11" creationId="{21515D2E-41D0-284E-8BE5-ED45D24071A6}"/>
          </ac:spMkLst>
        </pc:spChg>
        <pc:spChg chg="add mod">
          <ac:chgData name="Arthur Liu" userId="57266d67-1d41-4103-859a-8797e8098ce0" providerId="ADAL" clId="{0810FF67-0BBF-A940-8810-4BAB564814B2}" dt="2022-07-20T04:39:49.153" v="162"/>
          <ac:spMkLst>
            <pc:docMk/>
            <pc:sldMk cId="2187110689" sldId="406"/>
            <ac:spMk id="12" creationId="{719914BE-B431-AA4D-8DFB-4DDBA5AF4541}"/>
          </ac:spMkLst>
        </pc:spChg>
        <pc:spChg chg="del">
          <ac:chgData name="Arthur Liu" userId="57266d67-1d41-4103-859a-8797e8098ce0" providerId="ADAL" clId="{0810FF67-0BBF-A940-8810-4BAB564814B2}" dt="2022-07-20T04:39:47.298" v="160" actId="478"/>
          <ac:spMkLst>
            <pc:docMk/>
            <pc:sldMk cId="2187110689" sldId="406"/>
            <ac:spMk id="130086" creationId="{00000000-0000-0000-0000-000000000000}"/>
          </ac:spMkLst>
        </pc:spChg>
        <pc:spChg chg="del">
          <ac:chgData name="Arthur Liu" userId="57266d67-1d41-4103-859a-8797e8098ce0" providerId="ADAL" clId="{0810FF67-0BBF-A940-8810-4BAB564814B2}" dt="2022-07-20T04:39:47.298" v="160" actId="478"/>
          <ac:spMkLst>
            <pc:docMk/>
            <pc:sldMk cId="2187110689" sldId="406"/>
            <ac:spMk id="130087" creationId="{00000000-0000-0000-0000-000000000000}"/>
          </ac:spMkLst>
        </pc:spChg>
      </pc:sldChg>
      <pc:sldChg chg="addSp delSp 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1504048144" sldId="407"/>
        </pc:sldMkLst>
        <pc:spChg chg="add del mod">
          <ac:chgData name="Arthur Liu" userId="57266d67-1d41-4103-859a-8797e8098ce0" providerId="ADAL" clId="{0810FF67-0BBF-A940-8810-4BAB564814B2}" dt="2022-07-20T04:40:13.884" v="170" actId="478"/>
          <ac:spMkLst>
            <pc:docMk/>
            <pc:sldMk cId="1504048144" sldId="407"/>
            <ac:spMk id="3" creationId="{03C19356-BF8A-8849-B1F3-8236DAE4DB2E}"/>
          </ac:spMkLst>
        </pc:spChg>
        <pc:spChg chg="mod">
          <ac:chgData name="Arthur Liu" userId="57266d67-1d41-4103-859a-8797e8098ce0" providerId="ADAL" clId="{0810FF67-0BBF-A940-8810-4BAB564814B2}" dt="2022-07-20T04:40:31.663" v="183" actId="1076"/>
          <ac:spMkLst>
            <pc:docMk/>
            <pc:sldMk cId="1504048144" sldId="407"/>
            <ac:spMk id="10" creationId="{00000000-0000-0000-0000-000000000000}"/>
          </ac:spMkLst>
        </pc:spChg>
        <pc:spChg chg="add del mod">
          <ac:chgData name="Arthur Liu" userId="57266d67-1d41-4103-859a-8797e8098ce0" providerId="ADAL" clId="{0810FF67-0BBF-A940-8810-4BAB564814B2}" dt="2022-07-20T07:27:42.425" v="814" actId="20577"/>
          <ac:spMkLst>
            <pc:docMk/>
            <pc:sldMk cId="1504048144" sldId="407"/>
            <ac:spMk id="12" creationId="{12BEE69C-FA94-0A41-AAFE-C5205788A716}"/>
          </ac:spMkLst>
        </pc:spChg>
        <pc:spChg chg="add del mod">
          <ac:chgData name="Arthur Liu" userId="57266d67-1d41-4103-859a-8797e8098ce0" providerId="ADAL" clId="{0810FF67-0BBF-A940-8810-4BAB564814B2}" dt="2022-07-20T04:40:14.307" v="171"/>
          <ac:spMkLst>
            <pc:docMk/>
            <pc:sldMk cId="1504048144" sldId="407"/>
            <ac:spMk id="13" creationId="{CF7B7541-F069-D84C-A1D8-D544AB4C4BEA}"/>
          </ac:spMkLst>
        </pc:spChg>
        <pc:spChg chg="add del">
          <ac:chgData name="Arthur Liu" userId="57266d67-1d41-4103-859a-8797e8098ce0" providerId="ADAL" clId="{0810FF67-0BBF-A940-8810-4BAB564814B2}" dt="2022-07-20T04:40:13.703" v="169" actId="478"/>
          <ac:spMkLst>
            <pc:docMk/>
            <pc:sldMk cId="1504048144" sldId="407"/>
            <ac:spMk id="130086" creationId="{00000000-0000-0000-0000-000000000000}"/>
          </ac:spMkLst>
        </pc:spChg>
        <pc:spChg chg="add del">
          <ac:chgData name="Arthur Liu" userId="57266d67-1d41-4103-859a-8797e8098ce0" providerId="ADAL" clId="{0810FF67-0BBF-A940-8810-4BAB564814B2}" dt="2022-07-20T04:40:13.703" v="169" actId="478"/>
          <ac:spMkLst>
            <pc:docMk/>
            <pc:sldMk cId="1504048144" sldId="407"/>
            <ac:spMk id="130087" creationId="{00000000-0000-0000-0000-000000000000}"/>
          </ac:spMkLst>
        </pc:spChg>
      </pc:sldChg>
      <pc:sldChg chg="add">
        <pc:chgData name="Arthur Liu" userId="57266d67-1d41-4103-859a-8797e8098ce0" providerId="ADAL" clId="{0810FF67-0BBF-A940-8810-4BAB564814B2}" dt="2022-07-20T02:52:55.743" v="10"/>
        <pc:sldMkLst>
          <pc:docMk/>
          <pc:sldMk cId="2315510966" sldId="409"/>
        </pc:sldMkLst>
      </pc:sldChg>
      <pc:sldChg chg="modSp add del mod modTransition">
        <pc:chgData name="Arthur Liu" userId="57266d67-1d41-4103-859a-8797e8098ce0" providerId="ADAL" clId="{0810FF67-0BBF-A940-8810-4BAB564814B2}" dt="2022-07-20T02:54:18.685" v="40" actId="2696"/>
        <pc:sldMkLst>
          <pc:docMk/>
          <pc:sldMk cId="1589440525" sldId="410"/>
        </pc:sldMkLst>
        <pc:spChg chg="mod">
          <ac:chgData name="Arthur Liu" userId="57266d67-1d41-4103-859a-8797e8098ce0" providerId="ADAL" clId="{0810FF67-0BBF-A940-8810-4BAB564814B2}" dt="2022-07-20T02:52:55.872" v="11" actId="27636"/>
          <ac:spMkLst>
            <pc:docMk/>
            <pc:sldMk cId="1589440525" sldId="410"/>
            <ac:spMk id="33856" creationId="{00000000-0000-0000-0000-000000000000}"/>
          </ac:spMkLst>
        </pc:spChg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3807608211" sldId="411"/>
        </pc:sldMkLst>
        <pc:spChg chg="mod">
          <ac:chgData name="Arthur Liu" userId="57266d67-1d41-4103-859a-8797e8098ce0" providerId="ADAL" clId="{0810FF67-0BBF-A940-8810-4BAB564814B2}" dt="2022-07-20T02:54:24.430" v="43" actId="27636"/>
          <ac:spMkLst>
            <pc:docMk/>
            <pc:sldMk cId="3807608211" sldId="411"/>
            <ac:spMk id="33856" creationId="{00000000-0000-0000-0000-000000000000}"/>
          </ac:spMkLst>
        </pc:spChg>
      </pc:sldChg>
      <pc:sldChg chg="add mod modTransition modShow modNotes">
        <pc:chgData name="Arthur Liu" userId="57266d67-1d41-4103-859a-8797e8098ce0" providerId="ADAL" clId="{0810FF67-0BBF-A940-8810-4BAB564814B2}" dt="2022-07-20T07:52:42.838" v="906"/>
        <pc:sldMkLst>
          <pc:docMk/>
          <pc:sldMk cId="3074777158" sldId="412"/>
        </pc:sldMkLst>
      </pc:sldChg>
      <pc:sldChg chg="add modTransition">
        <pc:chgData name="Arthur Liu" userId="57266d67-1d41-4103-859a-8797e8098ce0" providerId="ADAL" clId="{0810FF67-0BBF-A940-8810-4BAB564814B2}" dt="2022-07-20T02:52:55.743" v="10"/>
        <pc:sldMkLst>
          <pc:docMk/>
          <pc:sldMk cId="22264137" sldId="413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3166776780" sldId="536"/>
        </pc:sldMkLst>
      </pc:sldChg>
      <pc:sldChg chg="modSp del mod">
        <pc:chgData name="Arthur Liu" userId="57266d67-1d41-4103-859a-8797e8098ce0" providerId="ADAL" clId="{0810FF67-0BBF-A940-8810-4BAB564814B2}" dt="2022-07-20T04:31:59.178" v="109" actId="2696"/>
        <pc:sldMkLst>
          <pc:docMk/>
          <pc:sldMk cId="3305716346" sldId="666"/>
        </pc:sldMkLst>
        <pc:spChg chg="mod">
          <ac:chgData name="Arthur Liu" userId="57266d67-1d41-4103-859a-8797e8098ce0" providerId="ADAL" clId="{0810FF67-0BBF-A940-8810-4BAB564814B2}" dt="2022-07-19T22:42:32.321" v="5" actId="20577"/>
          <ac:spMkLst>
            <pc:docMk/>
            <pc:sldMk cId="3305716346" sldId="666"/>
            <ac:spMk id="3" creationId="{A91CBEFA-94DC-1B46-9519-DE38140070CE}"/>
          </ac:spMkLst>
        </pc:spChg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67620780" sldId="668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760784224" sldId="669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411331898" sldId="670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3908058404" sldId="671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22107856" sldId="672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2464205121" sldId="673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470506426" sldId="674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104235078" sldId="675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363596786" sldId="676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722446843" sldId="678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37922220" sldId="679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895080604" sldId="680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712908545" sldId="681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22362018" sldId="682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5099388" sldId="683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2455776148" sldId="684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276175948" sldId="685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2627008907" sldId="687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3084652852" sldId="688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92324910" sldId="690"/>
        </pc:sldMkLst>
      </pc:sldChg>
      <pc:sldChg chg="del">
        <pc:chgData name="Arthur Liu" userId="57266d67-1d41-4103-859a-8797e8098ce0" providerId="ADAL" clId="{0810FF67-0BBF-A940-8810-4BAB564814B2}" dt="2022-07-20T04:31:59.178" v="109" actId="2696"/>
        <pc:sldMkLst>
          <pc:docMk/>
          <pc:sldMk cId="1327347091" sldId="708"/>
        </pc:sldMkLst>
      </pc:sldChg>
      <pc:sldChg chg="new del">
        <pc:chgData name="Arthur Liu" userId="57266d67-1d41-4103-859a-8797e8098ce0" providerId="ADAL" clId="{0810FF67-0BBF-A940-8810-4BAB564814B2}" dt="2022-07-20T04:47:01.045" v="241" actId="2696"/>
        <pc:sldMkLst>
          <pc:docMk/>
          <pc:sldMk cId="4068484903" sldId="709"/>
        </pc:sldMkLst>
      </pc:sldChg>
      <pc:sldChg chg="new del">
        <pc:chgData name="Arthur Liu" userId="57266d67-1d41-4103-859a-8797e8098ce0" providerId="ADAL" clId="{0810FF67-0BBF-A940-8810-4BAB564814B2}" dt="2022-07-20T04:47:01.045" v="241" actId="2696"/>
        <pc:sldMkLst>
          <pc:docMk/>
          <pc:sldMk cId="2899914977" sldId="710"/>
        </pc:sldMkLst>
      </pc:sldChg>
      <pc:sldChg chg="new del">
        <pc:chgData name="Arthur Liu" userId="57266d67-1d41-4103-859a-8797e8098ce0" providerId="ADAL" clId="{0810FF67-0BBF-A940-8810-4BAB564814B2}" dt="2022-07-20T04:47:01.045" v="241" actId="2696"/>
        <pc:sldMkLst>
          <pc:docMk/>
          <pc:sldMk cId="2632736030" sldId="711"/>
        </pc:sldMkLst>
      </pc:sldChg>
      <pc:sldChg chg="new del">
        <pc:chgData name="Arthur Liu" userId="57266d67-1d41-4103-859a-8797e8098ce0" providerId="ADAL" clId="{0810FF67-0BBF-A940-8810-4BAB564814B2}" dt="2022-07-20T04:47:01.045" v="241" actId="2696"/>
        <pc:sldMkLst>
          <pc:docMk/>
          <pc:sldMk cId="946723309" sldId="712"/>
        </pc:sldMkLst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713"/>
        </pc:sldMkLst>
        <pc:spChg chg="mod">
          <ac:chgData name="Arthur Liu" userId="57266d67-1d41-4103-859a-8797e8098ce0" providerId="ADAL" clId="{0810FF67-0BBF-A940-8810-4BAB564814B2}" dt="2022-07-20T02:54:48.205" v="51" actId="403"/>
          <ac:spMkLst>
            <pc:docMk/>
            <pc:sldMk cId="0" sldId="713"/>
            <ac:spMk id="9" creationId="{00000000-0000-0000-0000-000000000000}"/>
          </ac:spMkLst>
        </pc:spChg>
        <pc:spChg chg="mod">
          <ac:chgData name="Arthur Liu" userId="57266d67-1d41-4103-859a-8797e8098ce0" providerId="ADAL" clId="{0810FF67-0BBF-A940-8810-4BAB564814B2}" dt="2022-07-20T02:54:37.797" v="45" actId="14100"/>
          <ac:spMkLst>
            <pc:docMk/>
            <pc:sldMk cId="0" sldId="713"/>
            <ac:spMk id="2052" creationId="{00000000-0000-0000-0000-000000000000}"/>
          </ac:spMkLst>
        </pc:spChg>
      </pc:sldChg>
      <pc:sldChg chg="modSp add mod modTransition modNotes modNotesTx">
        <pc:chgData name="Arthur Liu" userId="57266d67-1d41-4103-859a-8797e8098ce0" providerId="ADAL" clId="{0810FF67-0BBF-A940-8810-4BAB564814B2}" dt="2022-07-20T07:52:42.838" v="906"/>
        <pc:sldMkLst>
          <pc:docMk/>
          <pc:sldMk cId="0" sldId="714"/>
        </pc:sldMkLst>
        <pc:spChg chg="mod">
          <ac:chgData name="Arthur Liu" userId="57266d67-1d41-4103-859a-8797e8098ce0" providerId="ADAL" clId="{0810FF67-0BBF-A940-8810-4BAB564814B2}" dt="2022-07-20T02:57:47.702" v="58" actId="14100"/>
          <ac:spMkLst>
            <pc:docMk/>
            <pc:sldMk cId="0" sldId="714"/>
            <ac:spMk id="36865" creationId="{00000000-0000-0000-0000-000000000000}"/>
          </ac:spMkLst>
        </pc:spChg>
        <pc:spChg chg="mod">
          <ac:chgData name="Arthur Liu" userId="57266d67-1d41-4103-859a-8797e8098ce0" providerId="ADAL" clId="{0810FF67-0BBF-A940-8810-4BAB564814B2}" dt="2022-07-20T05:44:13.785" v="643" actId="20577"/>
          <ac:spMkLst>
            <pc:docMk/>
            <pc:sldMk cId="0" sldId="714"/>
            <ac:spMk id="36866" creationId="{00000000-0000-0000-0000-000000000000}"/>
          </ac:spMkLst>
        </pc:spChg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2721412568" sldId="715"/>
        </pc:sldMkLst>
        <pc:spChg chg="mod">
          <ac:chgData name="Arthur Liu" userId="57266d67-1d41-4103-859a-8797e8098ce0" providerId="ADAL" clId="{0810FF67-0BBF-A940-8810-4BAB564814B2}" dt="2022-07-20T03:00:42.419" v="70" actId="27636"/>
          <ac:spMkLst>
            <pc:docMk/>
            <pc:sldMk cId="2721412568" sldId="715"/>
            <ac:spMk id="3" creationId="{00000000-0000-0000-0000-000000000000}"/>
          </ac:spMkLst>
        </pc:spChg>
        <pc:picChg chg="mod">
          <ac:chgData name="Arthur Liu" userId="57266d67-1d41-4103-859a-8797e8098ce0" providerId="ADAL" clId="{0810FF67-0BBF-A940-8810-4BAB564814B2}" dt="2022-07-20T03:00:48.314" v="71" actId="1076"/>
          <ac:picMkLst>
            <pc:docMk/>
            <pc:sldMk cId="2721412568" sldId="715"/>
            <ac:picMk id="89090" creationId="{00000000-0000-0000-0000-000000000000}"/>
          </ac:picMkLst>
        </pc:picChg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716"/>
        </pc:sldMkLst>
        <pc:spChg chg="mod">
          <ac:chgData name="Arthur Liu" userId="57266d67-1d41-4103-859a-8797e8098ce0" providerId="ADAL" clId="{0810FF67-0BBF-A940-8810-4BAB564814B2}" dt="2022-07-20T06:43:33.169" v="671" actId="14100"/>
          <ac:spMkLst>
            <pc:docMk/>
            <pc:sldMk cId="0" sldId="716"/>
            <ac:spMk id="69634" creationId="{00000000-0000-0000-0000-000000000000}"/>
          </ac:spMkLst>
        </pc:spChg>
      </pc:sldChg>
      <pc:sldChg chg="add mod modTransition modShow modNotes">
        <pc:chgData name="Arthur Liu" userId="57266d67-1d41-4103-859a-8797e8098ce0" providerId="ADAL" clId="{0810FF67-0BBF-A940-8810-4BAB564814B2}" dt="2022-07-20T07:52:42.838" v="906"/>
        <pc:sldMkLst>
          <pc:docMk/>
          <pc:sldMk cId="3700194067" sldId="717"/>
        </pc:sldMkLst>
      </pc:sldChg>
      <pc:sldChg chg="add modNotes">
        <pc:chgData name="Arthur Liu" userId="57266d67-1d41-4103-859a-8797e8098ce0" providerId="ADAL" clId="{0810FF67-0BBF-A940-8810-4BAB564814B2}" dt="2022-07-20T07:52:42.838" v="906"/>
        <pc:sldMkLst>
          <pc:docMk/>
          <pc:sldMk cId="2326859063" sldId="718"/>
        </pc:sldMkLst>
      </pc:sldChg>
      <pc:sldChg chg="add modNotes">
        <pc:chgData name="Arthur Liu" userId="57266d67-1d41-4103-859a-8797e8098ce0" providerId="ADAL" clId="{0810FF67-0BBF-A940-8810-4BAB564814B2}" dt="2022-07-20T07:52:42.838" v="906"/>
        <pc:sldMkLst>
          <pc:docMk/>
          <pc:sldMk cId="3426021141" sldId="719"/>
        </pc:sldMkLst>
      </pc:sldChg>
      <pc:sldChg chg="add modNotes">
        <pc:chgData name="Arthur Liu" userId="57266d67-1d41-4103-859a-8797e8098ce0" providerId="ADAL" clId="{0810FF67-0BBF-A940-8810-4BAB564814B2}" dt="2022-07-20T07:52:42.838" v="906"/>
        <pc:sldMkLst>
          <pc:docMk/>
          <pc:sldMk cId="2415799493" sldId="720"/>
        </pc:sldMkLst>
      </pc:sldChg>
      <pc:sldChg chg="add modNotes">
        <pc:chgData name="Arthur Liu" userId="57266d67-1d41-4103-859a-8797e8098ce0" providerId="ADAL" clId="{0810FF67-0BBF-A940-8810-4BAB564814B2}" dt="2022-07-20T07:52:42.838" v="906"/>
        <pc:sldMkLst>
          <pc:docMk/>
          <pc:sldMk cId="650962506" sldId="721"/>
        </pc:sldMkLst>
      </pc:sldChg>
      <pc:sldChg chg="add modNotes">
        <pc:chgData name="Arthur Liu" userId="57266d67-1d41-4103-859a-8797e8098ce0" providerId="ADAL" clId="{0810FF67-0BBF-A940-8810-4BAB564814B2}" dt="2022-07-20T07:52:42.838" v="906"/>
        <pc:sldMkLst>
          <pc:docMk/>
          <pc:sldMk cId="4069272422" sldId="722"/>
        </pc:sldMkLst>
      </pc:sldChg>
      <pc:sldChg chg="modSp add del mod modTransition">
        <pc:chgData name="Arthur Liu" userId="57266d67-1d41-4103-859a-8797e8098ce0" providerId="ADAL" clId="{0810FF67-0BBF-A940-8810-4BAB564814B2}" dt="2022-07-20T04:37:58.152" v="141" actId="2696"/>
        <pc:sldMkLst>
          <pc:docMk/>
          <pc:sldMk cId="0" sldId="723"/>
        </pc:sldMkLst>
        <pc:spChg chg="mod">
          <ac:chgData name="Arthur Liu" userId="57266d67-1d41-4103-859a-8797e8098ce0" providerId="ADAL" clId="{0810FF67-0BBF-A940-8810-4BAB564814B2}" dt="2022-07-20T04:36:14.765" v="126" actId="1076"/>
          <ac:spMkLst>
            <pc:docMk/>
            <pc:sldMk cId="0" sldId="723"/>
            <ac:spMk id="2" creationId="{55113767-BD33-954E-A1F4-F97C697AD3CC}"/>
          </ac:spMkLst>
        </pc:spChg>
        <pc:spChg chg="mod">
          <ac:chgData name="Arthur Liu" userId="57266d67-1d41-4103-859a-8797e8098ce0" providerId="ADAL" clId="{0810FF67-0BBF-A940-8810-4BAB564814B2}" dt="2022-07-20T04:30:03.539" v="105" actId="14100"/>
          <ac:spMkLst>
            <pc:docMk/>
            <pc:sldMk cId="0" sldId="723"/>
            <ac:spMk id="123907" creationId="{00000000-0000-0000-0000-000000000000}"/>
          </ac:spMkLst>
        </pc:spChg>
        <pc:spChg chg="mod">
          <ac:chgData name="Arthur Liu" userId="57266d67-1d41-4103-859a-8797e8098ce0" providerId="ADAL" clId="{0810FF67-0BBF-A940-8810-4BAB564814B2}" dt="2022-07-20T04:30:06.593" v="106" actId="14100"/>
          <ac:spMkLst>
            <pc:docMk/>
            <pc:sldMk cId="0" sldId="723"/>
            <ac:spMk id="123908" creationId="{00000000-0000-0000-0000-000000000000}"/>
          </ac:spMkLst>
        </pc:spChg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0" sldId="724"/>
        </pc:sldMkLst>
        <pc:spChg chg="mod">
          <ac:chgData name="Arthur Liu" userId="57266d67-1d41-4103-859a-8797e8098ce0" providerId="ADAL" clId="{0810FF67-0BBF-A940-8810-4BAB564814B2}" dt="2022-07-20T04:38:26.175" v="150" actId="27636"/>
          <ac:spMkLst>
            <pc:docMk/>
            <pc:sldMk cId="0" sldId="724"/>
            <ac:spMk id="69634" creationId="{00000000-0000-0000-0000-000000000000}"/>
          </ac:spMkLst>
        </pc:spChg>
      </pc:sldChg>
      <pc:sldChg chg="modSp add mod modShow modNotes">
        <pc:chgData name="Arthur Liu" userId="57266d67-1d41-4103-859a-8797e8098ce0" providerId="ADAL" clId="{0810FF67-0BBF-A940-8810-4BAB564814B2}" dt="2022-07-20T07:52:42.838" v="906"/>
        <pc:sldMkLst>
          <pc:docMk/>
          <pc:sldMk cId="0" sldId="725"/>
        </pc:sldMkLst>
        <pc:spChg chg="mod">
          <ac:chgData name="Arthur Liu" userId="57266d67-1d41-4103-859a-8797e8098ce0" providerId="ADAL" clId="{0810FF67-0BBF-A940-8810-4BAB564814B2}" dt="2022-07-20T02:52:56.139" v="25" actId="27636"/>
          <ac:spMkLst>
            <pc:docMk/>
            <pc:sldMk cId="0" sldId="725"/>
            <ac:spMk id="130087" creationId="{00000000-0000-0000-0000-000000000000}"/>
          </ac:spMkLst>
        </pc:spChg>
      </pc:sldChg>
      <pc:sldChg chg="modSp add mod modTransition modNotes">
        <pc:chgData name="Arthur Liu" userId="57266d67-1d41-4103-859a-8797e8098ce0" providerId="ADAL" clId="{0810FF67-0BBF-A940-8810-4BAB564814B2}" dt="2022-07-20T07:52:42.838" v="906"/>
        <pc:sldMkLst>
          <pc:docMk/>
          <pc:sldMk cId="2919995868" sldId="726"/>
        </pc:sldMkLst>
        <pc:spChg chg="mod">
          <ac:chgData name="Arthur Liu" userId="57266d67-1d41-4103-859a-8797e8098ce0" providerId="ADAL" clId="{0810FF67-0BBF-A940-8810-4BAB564814B2}" dt="2022-07-20T04:44:29.526" v="226" actId="20577"/>
          <ac:spMkLst>
            <pc:docMk/>
            <pc:sldMk cId="2919995868" sldId="726"/>
            <ac:spMk id="8" creationId="{00000000-0000-0000-0000-000000000000}"/>
          </ac:spMkLst>
        </pc:spChg>
      </pc:sldChg>
      <pc:sldChg chg="modSp new mod">
        <pc:chgData name="Arthur Liu" userId="57266d67-1d41-4103-859a-8797e8098ce0" providerId="ADAL" clId="{0810FF67-0BBF-A940-8810-4BAB564814B2}" dt="2022-07-20T04:48:38.610" v="434" actId="20577"/>
        <pc:sldMkLst>
          <pc:docMk/>
          <pc:sldMk cId="1006448460" sldId="727"/>
        </pc:sldMkLst>
        <pc:spChg chg="mod">
          <ac:chgData name="Arthur Liu" userId="57266d67-1d41-4103-859a-8797e8098ce0" providerId="ADAL" clId="{0810FF67-0BBF-A940-8810-4BAB564814B2}" dt="2022-07-20T04:47:55.471" v="292" actId="20577"/>
          <ac:spMkLst>
            <pc:docMk/>
            <pc:sldMk cId="1006448460" sldId="727"/>
            <ac:spMk id="2" creationId="{6D46EC1A-A372-824D-8B33-C87ACDBE2FFB}"/>
          </ac:spMkLst>
        </pc:spChg>
        <pc:spChg chg="mod">
          <ac:chgData name="Arthur Liu" userId="57266d67-1d41-4103-859a-8797e8098ce0" providerId="ADAL" clId="{0810FF67-0BBF-A940-8810-4BAB564814B2}" dt="2022-07-20T04:48:38.610" v="434" actId="20577"/>
          <ac:spMkLst>
            <pc:docMk/>
            <pc:sldMk cId="1006448460" sldId="727"/>
            <ac:spMk id="3" creationId="{2954AC97-6DFC-1448-804F-96FBFFBA72CB}"/>
          </ac:spMkLst>
        </pc:spChg>
      </pc:sldChg>
      <pc:sldChg chg="modSp add del mod modTransition">
        <pc:chgData name="Arthur Liu" userId="57266d67-1d41-4103-859a-8797e8098ce0" providerId="ADAL" clId="{0810FF67-0BBF-A940-8810-4BAB564814B2}" dt="2022-07-20T04:46:14.828" v="232" actId="2696"/>
        <pc:sldMkLst>
          <pc:docMk/>
          <pc:sldMk cId="1480749149" sldId="727"/>
        </pc:sldMkLst>
        <pc:spChg chg="mod">
          <ac:chgData name="Arthur Liu" userId="57266d67-1d41-4103-859a-8797e8098ce0" providerId="ADAL" clId="{0810FF67-0BBF-A940-8810-4BAB564814B2}" dt="2022-07-20T04:45:27.537" v="228" actId="27636"/>
          <ac:spMkLst>
            <pc:docMk/>
            <pc:sldMk cId="1480749149" sldId="727"/>
            <ac:spMk id="3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0810FF67-0BBF-A940-8810-4BAB564814B2}" dt="2022-07-20T04:46:14.828" v="232" actId="2696"/>
        <pc:sldMkLst>
          <pc:docMk/>
          <pc:sldMk cId="0" sldId="728"/>
        </pc:sldMkLst>
        <pc:spChg chg="mod">
          <ac:chgData name="Arthur Liu" userId="57266d67-1d41-4103-859a-8797e8098ce0" providerId="ADAL" clId="{0810FF67-0BBF-A940-8810-4BAB564814B2}" dt="2022-07-20T04:45:41.705" v="231" actId="27636"/>
          <ac:spMkLst>
            <pc:docMk/>
            <pc:sldMk cId="0" sldId="728"/>
            <ac:spMk id="3" creationId="{00000000-0000-0000-0000-000000000000}"/>
          </ac:spMkLst>
        </pc:spChg>
      </pc:sldChg>
      <pc:sldChg chg="new del">
        <pc:chgData name="Arthur Liu" userId="57266d67-1d41-4103-859a-8797e8098ce0" providerId="ADAL" clId="{0810FF67-0BBF-A940-8810-4BAB564814B2}" dt="2022-07-20T06:37:41.426" v="645" actId="2696"/>
        <pc:sldMkLst>
          <pc:docMk/>
          <pc:sldMk cId="3073925684" sldId="728"/>
        </pc:sldMkLst>
      </pc:sldChg>
      <pc:sldChg chg="add del modTransition">
        <pc:chgData name="Arthur Liu" userId="57266d67-1d41-4103-859a-8797e8098ce0" providerId="ADAL" clId="{0810FF67-0BBF-A940-8810-4BAB564814B2}" dt="2022-07-20T04:46:14.828" v="232" actId="2696"/>
        <pc:sldMkLst>
          <pc:docMk/>
          <pc:sldMk cId="1541020352" sldId="729"/>
        </pc:sldMkLst>
      </pc:sldChg>
      <pc:sldChg chg="modSp add mod">
        <pc:chgData name="Arthur Liu" userId="57266d67-1d41-4103-859a-8797e8098ce0" providerId="ADAL" clId="{0810FF67-0BBF-A940-8810-4BAB564814B2}" dt="2022-07-20T06:49:54.886" v="743" actId="207"/>
        <pc:sldMkLst>
          <pc:docMk/>
          <pc:sldMk cId="3480487600" sldId="729"/>
        </pc:sldMkLst>
        <pc:spChg chg="mod">
          <ac:chgData name="Arthur Liu" userId="57266d67-1d41-4103-859a-8797e8098ce0" providerId="ADAL" clId="{0810FF67-0BBF-A940-8810-4BAB564814B2}" dt="2022-07-20T06:49:54.886" v="743" actId="207"/>
          <ac:spMkLst>
            <pc:docMk/>
            <pc:sldMk cId="3480487600" sldId="729"/>
            <ac:spMk id="3" creationId="{2954AC97-6DFC-1448-804F-96FBFFBA72CB}"/>
          </ac:spMkLst>
        </pc:spChg>
      </pc:sldChg>
      <pc:sldChg chg="modNotes">
        <pc:chgData name="Arthur Liu" userId="57266d67-1d41-4103-859a-8797e8098ce0" providerId="ADAL" clId="{0810FF67-0BBF-A940-8810-4BAB564814B2}" dt="2022-07-20T07:52:42.838" v="906"/>
        <pc:sldMkLst>
          <pc:docMk/>
          <pc:sldMk cId="3660189907" sldId="730"/>
        </pc:sldMkLst>
      </pc:sldChg>
      <pc:sldChg chg="modSp new mod">
        <pc:chgData name="Arthur Liu" userId="57266d67-1d41-4103-859a-8797e8098ce0" providerId="ADAL" clId="{0810FF67-0BBF-A940-8810-4BAB564814B2}" dt="2022-07-20T07:50:31.119" v="902" actId="20577"/>
        <pc:sldMkLst>
          <pc:docMk/>
          <pc:sldMk cId="3558524031" sldId="731"/>
        </pc:sldMkLst>
        <pc:spChg chg="mod">
          <ac:chgData name="Arthur Liu" userId="57266d67-1d41-4103-859a-8797e8098ce0" providerId="ADAL" clId="{0810FF67-0BBF-A940-8810-4BAB564814B2}" dt="2022-07-20T07:50:17.803" v="827" actId="20577"/>
          <ac:spMkLst>
            <pc:docMk/>
            <pc:sldMk cId="3558524031" sldId="731"/>
            <ac:spMk id="2" creationId="{36A027B2-F0F1-FB49-B1A2-48C21CBA2A1C}"/>
          </ac:spMkLst>
        </pc:spChg>
        <pc:spChg chg="mod">
          <ac:chgData name="Arthur Liu" userId="57266d67-1d41-4103-859a-8797e8098ce0" providerId="ADAL" clId="{0810FF67-0BBF-A940-8810-4BAB564814B2}" dt="2022-07-20T07:50:31.119" v="902" actId="20577"/>
          <ac:spMkLst>
            <pc:docMk/>
            <pc:sldMk cId="3558524031" sldId="731"/>
            <ac:spMk id="3" creationId="{E254CB33-47F2-FC4A-BC14-7AF9A612DED5}"/>
          </ac:spMkLst>
        </pc:spChg>
      </pc:sldChg>
    </pc:docChg>
  </pc:docChgLst>
  <pc:docChgLst>
    <pc:chgData name="Arthur Liu" userId="57266d67-1d41-4103-859a-8797e8098ce0" providerId="ADAL" clId="{A1A6D067-D5D5-4A93-AB65-9C9149705EF4}"/>
    <pc:docChg chg="custSel addSld modSld">
      <pc:chgData name="Arthur Liu" userId="57266d67-1d41-4103-859a-8797e8098ce0" providerId="ADAL" clId="{A1A6D067-D5D5-4A93-AB65-9C9149705EF4}" dt="2022-07-21T23:48:04.714" v="1" actId="27636"/>
      <pc:docMkLst>
        <pc:docMk/>
      </pc:docMkLst>
      <pc:sldChg chg="add">
        <pc:chgData name="Arthur Liu" userId="57266d67-1d41-4103-859a-8797e8098ce0" providerId="ADAL" clId="{A1A6D067-D5D5-4A93-AB65-9C9149705EF4}" dt="2022-07-21T23:48:04.501" v="0"/>
        <pc:sldMkLst>
          <pc:docMk/>
          <pc:sldMk cId="1067179359" sldId="258"/>
        </pc:sldMkLst>
      </pc:sldChg>
      <pc:sldChg chg="add">
        <pc:chgData name="Arthur Liu" userId="57266d67-1d41-4103-859a-8797e8098ce0" providerId="ADAL" clId="{A1A6D067-D5D5-4A93-AB65-9C9149705EF4}" dt="2022-07-21T23:48:04.501" v="0"/>
        <pc:sldMkLst>
          <pc:docMk/>
          <pc:sldMk cId="363841154" sldId="262"/>
        </pc:sldMkLst>
      </pc:sldChg>
      <pc:sldChg chg="add">
        <pc:chgData name="Arthur Liu" userId="57266d67-1d41-4103-859a-8797e8098ce0" providerId="ADAL" clId="{A1A6D067-D5D5-4A93-AB65-9C9149705EF4}" dt="2022-07-21T23:48:04.501" v="0"/>
        <pc:sldMkLst>
          <pc:docMk/>
          <pc:sldMk cId="3383888589" sldId="263"/>
        </pc:sldMkLst>
      </pc:sldChg>
      <pc:sldChg chg="add">
        <pc:chgData name="Arthur Liu" userId="57266d67-1d41-4103-859a-8797e8098ce0" providerId="ADAL" clId="{A1A6D067-D5D5-4A93-AB65-9C9149705EF4}" dt="2022-07-21T23:48:04.501" v="0"/>
        <pc:sldMkLst>
          <pc:docMk/>
          <pc:sldMk cId="3100913947" sldId="265"/>
        </pc:sldMkLst>
      </pc:sldChg>
      <pc:sldChg chg="add">
        <pc:chgData name="Arthur Liu" userId="57266d67-1d41-4103-859a-8797e8098ce0" providerId="ADAL" clId="{A1A6D067-D5D5-4A93-AB65-9C9149705EF4}" dt="2022-07-21T23:48:04.501" v="0"/>
        <pc:sldMkLst>
          <pc:docMk/>
          <pc:sldMk cId="786908421" sldId="267"/>
        </pc:sldMkLst>
      </pc:sldChg>
      <pc:sldChg chg="add">
        <pc:chgData name="Arthur Liu" userId="57266d67-1d41-4103-859a-8797e8098ce0" providerId="ADAL" clId="{A1A6D067-D5D5-4A93-AB65-9C9149705EF4}" dt="2022-07-21T23:48:04.501" v="0"/>
        <pc:sldMkLst>
          <pc:docMk/>
          <pc:sldMk cId="681328471" sldId="269"/>
        </pc:sldMkLst>
      </pc:sldChg>
      <pc:sldChg chg="add">
        <pc:chgData name="Arthur Liu" userId="57266d67-1d41-4103-859a-8797e8098ce0" providerId="ADAL" clId="{A1A6D067-D5D5-4A93-AB65-9C9149705EF4}" dt="2022-07-21T23:48:04.501" v="0"/>
        <pc:sldMkLst>
          <pc:docMk/>
          <pc:sldMk cId="442189888" sldId="298"/>
        </pc:sldMkLst>
      </pc:sldChg>
      <pc:sldChg chg="add">
        <pc:chgData name="Arthur Liu" userId="57266d67-1d41-4103-859a-8797e8098ce0" providerId="ADAL" clId="{A1A6D067-D5D5-4A93-AB65-9C9149705EF4}" dt="2022-07-21T23:48:04.501" v="0"/>
        <pc:sldMkLst>
          <pc:docMk/>
          <pc:sldMk cId="2586294768" sldId="746"/>
        </pc:sldMkLst>
      </pc:sldChg>
      <pc:sldChg chg="add">
        <pc:chgData name="Arthur Liu" userId="57266d67-1d41-4103-859a-8797e8098ce0" providerId="ADAL" clId="{A1A6D067-D5D5-4A93-AB65-9C9149705EF4}" dt="2022-07-21T23:48:04.501" v="0"/>
        <pc:sldMkLst>
          <pc:docMk/>
          <pc:sldMk cId="93583190" sldId="747"/>
        </pc:sldMkLst>
      </pc:sldChg>
      <pc:sldChg chg="add">
        <pc:chgData name="Arthur Liu" userId="57266d67-1d41-4103-859a-8797e8098ce0" providerId="ADAL" clId="{A1A6D067-D5D5-4A93-AB65-9C9149705EF4}" dt="2022-07-21T23:48:04.501" v="0"/>
        <pc:sldMkLst>
          <pc:docMk/>
          <pc:sldMk cId="4287219450" sldId="748"/>
        </pc:sldMkLst>
      </pc:sldChg>
      <pc:sldChg chg="modSp add">
        <pc:chgData name="Arthur Liu" userId="57266d67-1d41-4103-859a-8797e8098ce0" providerId="ADAL" clId="{A1A6D067-D5D5-4A93-AB65-9C9149705EF4}" dt="2022-07-21T23:48:04.714" v="1" actId="27636"/>
        <pc:sldMkLst>
          <pc:docMk/>
          <pc:sldMk cId="853432969" sldId="749"/>
        </pc:sldMkLst>
        <pc:spChg chg="mod">
          <ac:chgData name="Arthur Liu" userId="57266d67-1d41-4103-859a-8797e8098ce0" providerId="ADAL" clId="{A1A6D067-D5D5-4A93-AB65-9C9149705EF4}" dt="2022-07-21T23:48:04.714" v="1" actId="27636"/>
          <ac:spMkLst>
            <pc:docMk/>
            <pc:sldMk cId="853432969" sldId="749"/>
            <ac:spMk id="3" creationId="{00000000-0000-0000-0000-000000000000}"/>
          </ac:spMkLst>
        </pc:spChg>
      </pc:sldChg>
      <pc:sldChg chg="add">
        <pc:chgData name="Arthur Liu" userId="57266d67-1d41-4103-859a-8797e8098ce0" providerId="ADAL" clId="{A1A6D067-D5D5-4A93-AB65-9C9149705EF4}" dt="2022-07-21T23:48:04.501" v="0"/>
        <pc:sldMkLst>
          <pc:docMk/>
          <pc:sldMk cId="3714345615" sldId="750"/>
        </pc:sldMkLst>
      </pc:sldChg>
      <pc:sldChg chg="add">
        <pc:chgData name="Arthur Liu" userId="57266d67-1d41-4103-859a-8797e8098ce0" providerId="ADAL" clId="{A1A6D067-D5D5-4A93-AB65-9C9149705EF4}" dt="2022-07-21T23:48:04.501" v="0"/>
        <pc:sldMkLst>
          <pc:docMk/>
          <pc:sldMk cId="3655191962" sldId="751"/>
        </pc:sldMkLst>
      </pc:sldChg>
      <pc:sldChg chg="add">
        <pc:chgData name="Arthur Liu" userId="57266d67-1d41-4103-859a-8797e8098ce0" providerId="ADAL" clId="{A1A6D067-D5D5-4A93-AB65-9C9149705EF4}" dt="2022-07-21T23:48:04.501" v="0"/>
        <pc:sldMkLst>
          <pc:docMk/>
          <pc:sldMk cId="4218728372" sldId="752"/>
        </pc:sldMkLst>
      </pc:sldChg>
      <pc:sldChg chg="add">
        <pc:chgData name="Arthur Liu" userId="57266d67-1d41-4103-859a-8797e8098ce0" providerId="ADAL" clId="{A1A6D067-D5D5-4A93-AB65-9C9149705EF4}" dt="2022-07-21T23:48:04.501" v="0"/>
        <pc:sldMkLst>
          <pc:docMk/>
          <pc:sldMk cId="3673034563" sldId="753"/>
        </pc:sldMkLst>
      </pc:sldChg>
      <pc:sldChg chg="add">
        <pc:chgData name="Arthur Liu" userId="57266d67-1d41-4103-859a-8797e8098ce0" providerId="ADAL" clId="{A1A6D067-D5D5-4A93-AB65-9C9149705EF4}" dt="2022-07-21T23:48:04.501" v="0"/>
        <pc:sldMkLst>
          <pc:docMk/>
          <pc:sldMk cId="2376019380" sldId="754"/>
        </pc:sldMkLst>
      </pc:sldChg>
    </pc:docChg>
  </pc:docChgLst>
  <pc:docChgLst>
    <pc:chgData name="Arthur Liu" userId="57266d67-1d41-4103-859a-8797e8098ce0" providerId="ADAL" clId="{3AEB7901-0369-4E0E-B27B-6F86273AD5C6}"/>
    <pc:docChg chg="custSel addSld modSld">
      <pc:chgData name="Arthur Liu" userId="57266d67-1d41-4103-859a-8797e8098ce0" providerId="ADAL" clId="{3AEB7901-0369-4E0E-B27B-6F86273AD5C6}" dt="2022-07-20T17:41:59.097" v="529"/>
      <pc:docMkLst>
        <pc:docMk/>
      </pc:docMkLst>
      <pc:sldChg chg="addSp modSp">
        <pc:chgData name="Arthur Liu" userId="57266d67-1d41-4103-859a-8797e8098ce0" providerId="ADAL" clId="{3AEB7901-0369-4E0E-B27B-6F86273AD5C6}" dt="2022-07-20T07:00:15.343" v="2" actId="1076"/>
        <pc:sldMkLst>
          <pc:docMk/>
          <pc:sldMk cId="778929904" sldId="256"/>
        </pc:sldMkLst>
        <pc:picChg chg="add mod">
          <ac:chgData name="Arthur Liu" userId="57266d67-1d41-4103-859a-8797e8098ce0" providerId="ADAL" clId="{3AEB7901-0369-4E0E-B27B-6F86273AD5C6}" dt="2022-07-20T07:00:15.343" v="2" actId="1076"/>
          <ac:picMkLst>
            <pc:docMk/>
            <pc:sldMk cId="778929904" sldId="256"/>
            <ac:picMk id="1026" creationId="{F9340E95-AEC2-4A43-BD44-C13D91DE4F7E}"/>
          </ac:picMkLst>
        </pc:pic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235837748" sldId="287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235837748" sldId="287"/>
            <ac:inkMk id="6" creationId="{AAACC352-E8FD-4498-8E56-B2B6CBCAAE46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129741526" sldId="290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129741526" sldId="290"/>
            <ac:inkMk id="4" creationId="{2A7A176C-1D2F-42FF-A091-EA654B1C846E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1333976876" sldId="291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1333976876" sldId="291"/>
            <ac:inkMk id="6" creationId="{8E9DC2FF-BCA2-4A7B-9BC3-2737D0ED817E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0" sldId="332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0" sldId="332"/>
            <ac:inkMk id="2" creationId="{A6DAFAA8-139E-4F8D-881A-DB8A77192DB1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0" sldId="337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0" sldId="337"/>
            <ac:inkMk id="2" creationId="{4683E94B-D197-4394-86B5-E8BE10172566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0" sldId="338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0" sldId="338"/>
            <ac:inkMk id="2" creationId="{7079447C-D9D1-42BF-B543-3A0C8D5F0B5E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0" sldId="340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0" sldId="340"/>
            <ac:inkMk id="2" creationId="{FEC38F65-D72E-46B8-9651-8D7A95CC4B10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0" sldId="341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0" sldId="341"/>
            <ac:inkMk id="2" creationId="{DCB1C51B-235B-4BE3-AABE-7402F03D03E1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1194596763" sldId="350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1194596763" sldId="350"/>
            <ac:inkMk id="2" creationId="{8EF0553A-107E-480A-908F-643D1E01DEDC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612359887" sldId="357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612359887" sldId="357"/>
            <ac:inkMk id="2" creationId="{FA80E674-8042-4D7B-B2CE-BB63FC526BE2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636382068" sldId="358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636382068" sldId="358"/>
            <ac:inkMk id="2" creationId="{3201DF56-A203-4BEE-9403-37DE0ADD14B3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3183397028" sldId="360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3183397028" sldId="360"/>
            <ac:inkMk id="2" creationId="{97B95134-4187-471B-80DC-08BBE9A421D1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4179609617" sldId="362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4179609617" sldId="362"/>
            <ac:inkMk id="2" creationId="{99DAF159-A240-49D9-951F-146D329351FF}"/>
          </ac:inkMkLst>
        </pc:inkChg>
      </pc:sldChg>
      <pc:sldChg chg="modSp">
        <pc:chgData name="Arthur Liu" userId="57266d67-1d41-4103-859a-8797e8098ce0" providerId="ADAL" clId="{3AEB7901-0369-4E0E-B27B-6F86273AD5C6}" dt="2022-07-20T07:18:17.408" v="525" actId="207"/>
        <pc:sldMkLst>
          <pc:docMk/>
          <pc:sldMk cId="3904376956" sldId="363"/>
        </pc:sldMkLst>
        <pc:spChg chg="mod">
          <ac:chgData name="Arthur Liu" userId="57266d67-1d41-4103-859a-8797e8098ce0" providerId="ADAL" clId="{3AEB7901-0369-4E0E-B27B-6F86273AD5C6}" dt="2022-07-20T07:18:17.408" v="525" actId="207"/>
          <ac:spMkLst>
            <pc:docMk/>
            <pc:sldMk cId="3904376956" sldId="363"/>
            <ac:spMk id="140290" creationId="{00000000-0000-0000-0000-000000000000}"/>
          </ac:spMkLst>
        </pc:sp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0" sldId="364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0" sldId="364"/>
            <ac:inkMk id="2" creationId="{93D3B3FA-D277-4B5D-8E58-B7118792B869}"/>
          </ac:inkMkLst>
        </pc:inkChg>
      </pc:sldChg>
      <pc:sldChg chg="addSp add">
        <pc:chgData name="Arthur Liu" userId="57266d67-1d41-4103-859a-8797e8098ce0" providerId="ADAL" clId="{3AEB7901-0369-4E0E-B27B-6F86273AD5C6}" dt="2022-07-20T17:41:59.097" v="529"/>
        <pc:sldMkLst>
          <pc:docMk/>
          <pc:sldMk cId="262579270" sldId="367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262579270" sldId="367"/>
            <ac:inkMk id="2" creationId="{50D55A7B-0C2B-4D42-8705-F95DAB6EC549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3277746481" sldId="371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3277746481" sldId="371"/>
            <ac:inkMk id="2" creationId="{9D085BB1-EE44-419E-8972-558596697210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0" sldId="375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0" sldId="375"/>
            <ac:inkMk id="2" creationId="{DA4B4D65-02C5-4879-B59B-25A9E976CA71}"/>
          </ac:inkMkLst>
        </pc:inkChg>
      </pc:sldChg>
      <pc:sldChg chg="addSp modSp add modTransition">
        <pc:chgData name="Arthur Liu" userId="57266d67-1d41-4103-859a-8797e8098ce0" providerId="ADAL" clId="{3AEB7901-0369-4E0E-B27B-6F86273AD5C6}" dt="2022-07-20T17:41:59.097" v="529"/>
        <pc:sldMkLst>
          <pc:docMk/>
          <pc:sldMk cId="0" sldId="378"/>
        </pc:sldMkLst>
        <pc:spChg chg="mod">
          <ac:chgData name="Arthur Liu" userId="57266d67-1d41-4103-859a-8797e8098ce0" providerId="ADAL" clId="{3AEB7901-0369-4E0E-B27B-6F86273AD5C6}" dt="2022-07-20T07:14:21.964" v="524" actId="14100"/>
          <ac:spMkLst>
            <pc:docMk/>
            <pc:sldMk cId="0" sldId="378"/>
            <ac:spMk id="2" creationId="{55113767-BD33-954E-A1F4-F97C697AD3CC}"/>
          </ac:spMkLst>
        </pc:spChg>
        <pc:spChg chg="mod">
          <ac:chgData name="Arthur Liu" userId="57266d67-1d41-4103-859a-8797e8098ce0" providerId="ADAL" clId="{3AEB7901-0369-4E0E-B27B-6F86273AD5C6}" dt="2022-07-20T07:14:14.082" v="523" actId="27636"/>
          <ac:spMkLst>
            <pc:docMk/>
            <pc:sldMk cId="0" sldId="378"/>
            <ac:spMk id="123907" creationId="{00000000-0000-0000-0000-000000000000}"/>
          </ac:spMkLst>
        </pc:spChg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0" sldId="378"/>
            <ac:inkMk id="3" creationId="{F980F36B-30A8-428D-9E5E-D5FDB1DA0EFF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2876396564" sldId="384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2876396564" sldId="384"/>
            <ac:inkMk id="4" creationId="{2D86090C-B9E7-4D9A-AD8A-812898EFB5EB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675599482" sldId="398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675599482" sldId="398"/>
            <ac:inkMk id="2" creationId="{31185CD6-9A3D-4057-BBC9-79771D6056D2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3849107864" sldId="399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3849107864" sldId="399"/>
            <ac:inkMk id="2" creationId="{7AFE34BD-7A0D-404D-ABCC-39FCA73731BD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4159890344" sldId="401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4159890344" sldId="401"/>
            <ac:inkMk id="2" creationId="{9F2131B0-24B4-4050-8BE4-71EAE651438D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3876431545" sldId="403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3876431545" sldId="403"/>
            <ac:inkMk id="2" creationId="{A90CBA99-367E-4B8B-BE10-3A672D25FF75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2053352090" sldId="404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2053352090" sldId="404"/>
            <ac:inkMk id="2" creationId="{284C1960-D1D6-45BF-955A-8072F58ADF71}"/>
          </ac:inkMkLst>
        </pc:inkChg>
      </pc:sldChg>
      <pc:sldChg chg="addSp modSp">
        <pc:chgData name="Arthur Liu" userId="57266d67-1d41-4103-859a-8797e8098ce0" providerId="ADAL" clId="{3AEB7901-0369-4E0E-B27B-6F86273AD5C6}" dt="2022-07-20T17:41:59.097" v="529"/>
        <pc:sldMkLst>
          <pc:docMk/>
          <pc:sldMk cId="1692335159" sldId="405"/>
        </pc:sldMkLst>
        <pc:spChg chg="mod">
          <ac:chgData name="Arthur Liu" userId="57266d67-1d41-4103-859a-8797e8098ce0" providerId="ADAL" clId="{3AEB7901-0369-4E0E-B27B-6F86273AD5C6}" dt="2022-07-20T07:42:37.444" v="527" actId="20577"/>
          <ac:spMkLst>
            <pc:docMk/>
            <pc:sldMk cId="1692335159" sldId="405"/>
            <ac:spMk id="11" creationId="{D6D967EF-24A9-FD4E-92CC-D8CB93694C12}"/>
          </ac:spMkLst>
        </pc:spChg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1692335159" sldId="405"/>
            <ac:inkMk id="2" creationId="{E6179508-5BAE-4D26-931C-CFB4B4901410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2187110689" sldId="406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2187110689" sldId="406"/>
            <ac:inkMk id="2" creationId="{DA8A6C53-15FF-44A1-A97F-2FAAD6DC86B5}"/>
          </ac:inkMkLst>
        </pc:inkChg>
      </pc:sldChg>
      <pc:sldChg chg="addSp modSp">
        <pc:chgData name="Arthur Liu" userId="57266d67-1d41-4103-859a-8797e8098ce0" providerId="ADAL" clId="{3AEB7901-0369-4E0E-B27B-6F86273AD5C6}" dt="2022-07-20T17:41:59.097" v="529"/>
        <pc:sldMkLst>
          <pc:docMk/>
          <pc:sldMk cId="1504048144" sldId="407"/>
        </pc:sldMkLst>
        <pc:spChg chg="mod">
          <ac:chgData name="Arthur Liu" userId="57266d67-1d41-4103-859a-8797e8098ce0" providerId="ADAL" clId="{3AEB7901-0369-4E0E-B27B-6F86273AD5C6}" dt="2022-07-20T07:42:50.811" v="528" actId="20577"/>
          <ac:spMkLst>
            <pc:docMk/>
            <pc:sldMk cId="1504048144" sldId="407"/>
            <ac:spMk id="12" creationId="{12BEE69C-FA94-0A41-AAFE-C5205788A716}"/>
          </ac:spMkLst>
        </pc:spChg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1504048144" sldId="407"/>
            <ac:inkMk id="2" creationId="{080EB660-05B2-44A4-9C28-DCE10C436C74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2315510966" sldId="409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2315510966" sldId="409"/>
            <ac:inkMk id="5" creationId="{1843F01E-4D49-44F4-BEE7-46F8F16F49FC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3074777158" sldId="412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3074777158" sldId="412"/>
            <ac:inkMk id="2" creationId="{8A287432-1FE0-4980-B3EC-AB765C43E2A5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0" sldId="713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0" sldId="713"/>
            <ac:inkMk id="2" creationId="{4A9E4A91-3DC1-4429-B280-BF1058187C6C}"/>
          </ac:inkMkLst>
        </pc:inkChg>
      </pc:sldChg>
      <pc:sldChg chg="addSp modNotesTx">
        <pc:chgData name="Arthur Liu" userId="57266d67-1d41-4103-859a-8797e8098ce0" providerId="ADAL" clId="{3AEB7901-0369-4E0E-B27B-6F86273AD5C6}" dt="2022-07-20T17:41:59.097" v="529"/>
        <pc:sldMkLst>
          <pc:docMk/>
          <pc:sldMk cId="2721412568" sldId="715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2721412568" sldId="715"/>
            <ac:inkMk id="4" creationId="{E8135214-A4EF-49AE-A6C3-FC7C5662F6D4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2326859063" sldId="718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2326859063" sldId="718"/>
            <ac:inkMk id="2" creationId="{CA9C4368-F0DE-41E7-9BCF-187C64059C39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3426021141" sldId="719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3426021141" sldId="719"/>
            <ac:inkMk id="2" creationId="{715EE7F8-B832-4033-A07E-0A0FC55FA1C5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2415799493" sldId="720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2415799493" sldId="720"/>
            <ac:inkMk id="2" creationId="{870E9303-CF54-494C-BE71-B07D93D64320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650962506" sldId="721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650962506" sldId="721"/>
            <ac:inkMk id="2" creationId="{9EF604C5-D2B1-465A-BF09-551E92C68494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4069272422" sldId="722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4069272422" sldId="722"/>
            <ac:inkMk id="2" creationId="{0EFC17B5-FAED-4FF4-8CE9-5D257927FDA1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0" sldId="724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0" sldId="724"/>
            <ac:inkMk id="2" creationId="{D846EE91-7CF8-4A91-90AF-8D680481DAD6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0" sldId="725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0" sldId="725"/>
            <ac:inkMk id="3" creationId="{FACCB45D-5C74-4090-B4A7-CDB41D0C6332}"/>
          </ac:inkMkLst>
        </pc:inkChg>
      </pc:sldChg>
      <pc:sldChg chg="addSp">
        <pc:chgData name="Arthur Liu" userId="57266d67-1d41-4103-859a-8797e8098ce0" providerId="ADAL" clId="{3AEB7901-0369-4E0E-B27B-6F86273AD5C6}" dt="2022-07-20T17:41:59.097" v="529"/>
        <pc:sldMkLst>
          <pc:docMk/>
          <pc:sldMk cId="2919995868" sldId="726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2919995868" sldId="726"/>
            <ac:inkMk id="4" creationId="{EC8EC08B-EC92-4204-B37B-896AC83CD965}"/>
          </ac:inkMkLst>
        </pc:inkChg>
      </pc:sldChg>
      <pc:sldChg chg="addSp add modNotesTx">
        <pc:chgData name="Arthur Liu" userId="57266d67-1d41-4103-859a-8797e8098ce0" providerId="ADAL" clId="{3AEB7901-0369-4E0E-B27B-6F86273AD5C6}" dt="2022-07-20T17:41:59.097" v="529"/>
        <pc:sldMkLst>
          <pc:docMk/>
          <pc:sldMk cId="3660189907" sldId="730"/>
        </pc:sldMkLst>
        <pc:inkChg chg="add">
          <ac:chgData name="Arthur Liu" userId="57266d67-1d41-4103-859a-8797e8098ce0" providerId="ADAL" clId="{3AEB7901-0369-4E0E-B27B-6F86273AD5C6}" dt="2022-07-20T17:41:59.097" v="529"/>
          <ac:inkMkLst>
            <pc:docMk/>
            <pc:sldMk cId="3660189907" sldId="730"/>
            <ac:inkMk id="2" creationId="{A79CBE6F-FD61-48F9-88F0-F2EBC2DF2668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295E1-BF67-7342-6307-117617216F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4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A9346-DAB8-2531-A5E8-3D3DD5F839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979" y="4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A03D9-DDA2-4547-9B0B-E12B7E8C8E1A}" type="datetime1">
              <a:rPr lang="en-US" smtClean="0"/>
              <a:t>7/26/22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84CED-097E-0AB3-68E2-BA4BA8372A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0B659-6921-A72D-ACAB-433709390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AA83A-547A-473F-94BC-159AC6BB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15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4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21E39-C4B7-D94E-AFFA-275D0669E4A9}" type="datetime1">
              <a:rPr lang="en-US" smtClean="0"/>
              <a:t>7/26/22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2475310"/>
            <a:ext cx="9753600" cy="20252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458B-D416-493C-9E51-8D088736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8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0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3/11/2011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11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Associative means doesn’t matter order of operations within a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3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Multiply every element by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Compare this to the reduce code.</a:t>
            </a:r>
          </a:p>
          <a:p>
            <a:endParaRPr lang="en-US" dirty="0"/>
          </a:p>
          <a:p>
            <a:r>
              <a:rPr lang="en-US" dirty="0"/>
              <a:t>Compare and contrast this (both should be on your handout)</a:t>
            </a:r>
          </a:p>
          <a:p>
            <a:r>
              <a:rPr lang="en-US" dirty="0"/>
              <a:t>No return</a:t>
            </a:r>
          </a:p>
          <a:p>
            <a:r>
              <a:rPr lang="en-US" dirty="0"/>
              <a:t>Top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Still going to use N, but we have a new variable, P</a:t>
            </a:r>
          </a:p>
          <a:p>
            <a:endParaRPr lang="en-US" dirty="0"/>
          </a:p>
          <a:p>
            <a:r>
              <a:rPr lang="en-US" dirty="0"/>
              <a:t>We’re going to assume that we have enough processors available for us.</a:t>
            </a:r>
          </a:p>
          <a:p>
            <a:endParaRPr lang="en-US" dirty="0"/>
          </a:p>
          <a:p>
            <a:r>
              <a:rPr lang="en-US" dirty="0"/>
              <a:t>Work includes the start calls as well. So all of the stuff.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Nodes are things that need to be done</a:t>
            </a:r>
          </a:p>
          <a:p>
            <a:r>
              <a:rPr lang="en-US" dirty="0"/>
              <a:t>Arrows show dependencies</a:t>
            </a:r>
          </a:p>
          <a:p>
            <a:endParaRPr lang="en-US" dirty="0"/>
          </a:p>
          <a:p>
            <a:r>
              <a:rPr lang="en-US" dirty="0"/>
              <a:t>With our fork join, well a fork needs to happen before some threads even exist. A join waits for threads to finish before it can continue.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Perfect tree</a:t>
            </a:r>
          </a:p>
          <a:p>
            <a:r>
              <a:rPr lang="en-US" dirty="0"/>
              <a:t>Log(n)</a:t>
            </a:r>
          </a:p>
          <a:p>
            <a:r>
              <a:rPr lang="en-US" dirty="0"/>
              <a:t>Log(n)</a:t>
            </a:r>
          </a:p>
          <a:p>
            <a:r>
              <a:rPr lang="en-US" dirty="0"/>
              <a:t>Every node in a level can be happening at the same time</a:t>
            </a:r>
          </a:p>
          <a:p>
            <a:endParaRPr lang="en-US" dirty="0"/>
          </a:p>
          <a:p>
            <a:r>
              <a:rPr lang="en-US" dirty="0"/>
              <a:t>If we don’t have enough processors, we may have a different kind of bottleneck. Example, P = </a:t>
            </a:r>
            <a:r>
              <a:rPr lang="en-US"/>
              <a:t>2 processors</a:t>
            </a:r>
            <a:endParaRPr lang="en-US" dirty="0"/>
          </a:p>
          <a:p>
            <a:endParaRPr lang="en-US" dirty="0"/>
          </a:p>
          <a:p>
            <a:r>
              <a:rPr lang="en-US" dirty="0"/>
              <a:t>DAGS are not always this simple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www.polleverywhere.com</a:t>
            </a:r>
            <a:r>
              <a:rPr lang="en-US" dirty="0"/>
              <a:t>/surveys/83NBvzVlqV7SoOvUwrakz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9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BEC8-06C5-48F7-AC7D-9FC50E909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1A070-5548-40ED-8539-75549F7EB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B6AB2-392A-47C1-B19A-0EAB6BA3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1C6C6-F3B9-491A-B715-13D22AFF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6CAED-B319-487E-8C45-6F26F26D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9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ED3E7-AC37-4F50-AEAA-BE222326F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31235"/>
            <a:ext cx="10515600" cy="4745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885BB-B751-44FB-ACAD-78FB2072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4EE44-1CEC-4F3A-8CAB-8B926B61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F07C0-5744-4C2F-BFFC-A394100E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60639E-DB75-3D4E-B5E4-752F03B0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528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5F19F3-B187-46D9-B5E0-C834CE6F6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2DEC3-EF12-48C7-9320-4F186A3A4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C188C-5EAE-40F4-89C6-07110496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29FED-5EC1-4A50-9D00-15D98B2D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FD6B0-1847-4B67-AA26-5843BF7C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7091-12D0-42E7-9F89-3B2FF428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751EA-8B4B-40D0-B201-2C7FD8B4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755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5978A-6D01-4F4D-BC08-396415F2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E594D-9C3E-4D4E-9BC7-22716F31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DF544-DD0B-4354-AFED-2EB33727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4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1FF6-C226-4109-A4A5-FA74CF81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334BC-F7CA-42B1-8BCB-15998D05E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8C264-DD17-422E-A5DE-FA7F1881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DD26C-7FBD-4DA8-801C-F3F8FC02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22B55-A5EA-4A5E-908C-C5BF3974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2DB3-74DB-4523-8CB7-D96504030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75ABE-5593-4E43-838F-773A22E0A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8066F-9C13-4BB5-8045-81A5AF14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A9D96-7987-4CCD-A7C6-302E1164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FCA72-8B1C-412A-AA30-5453EAC1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78BCD0-A282-5A48-9867-7012879A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363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9E141-F3E5-4C8A-B38E-1B34A1004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693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1E0C3-0937-4BFC-8702-5CA64B386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3235"/>
            <a:ext cx="5157787" cy="399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6524D-625A-4991-901D-DF5CE1B7B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93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EBD1B-EAC1-4275-A949-9EBD0A921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3235"/>
            <a:ext cx="5183188" cy="399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BE158-B00D-4019-9C75-EF2328C61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2595F-49DB-4A11-BE41-9BB23405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7C535-7EA7-475B-A845-DB679F7D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F96E24-9B27-2C41-9DDD-0BF511FB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95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0380C-85D9-4DBC-8E6F-E88F823F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10B18-0F49-4AC6-9D70-B29C8C017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4D5E8-CD8C-4160-94B2-6A6119C8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E96B0B-0394-E24C-8CF6-F3977B68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7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1ABE0-655C-4156-A534-0C1325196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242A9-7C68-4ADC-AD86-9931FF71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6E720-C679-4130-B1EA-E37BA588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1FED-BF31-4FFE-845F-47E3E2DC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7BDA7-2CBD-4ABA-BE85-CC383218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D0659-7924-4BD0-9EF1-F670AAB95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41EE3-E357-49C0-A032-D96D5BFE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AB8C4-C544-499B-AC12-4D567D75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032FE-77F4-4848-9A2C-4E4098D6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37FA-7D60-4F11-8C27-93EC57DB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7878C-3DFB-467F-AC42-32FAC12A0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F428E-0343-4424-B422-21E35FD10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D5E61-FB95-450F-8A34-D75166D8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9A34B-5D36-410D-A75D-CD51CA81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6B5FB-AC6F-4195-BD31-306C27B3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1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55DFF-0604-42D0-9FB7-DC9866A0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7ACA4-A2AE-466D-9B3B-2DC4421F2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1478"/>
            <a:ext cx="10515600" cy="478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9A8D1-2EED-4AB7-82D6-124221DCB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07/27/2022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DA49E-0D5F-4C97-A4C9-8A139D571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6D94-8A28-4A15-ACB2-2EB462A99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6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tags" Target="../tags/tag59.xml"/><Relationship Id="rId39" Type="http://schemas.openxmlformats.org/officeDocument/2006/relationships/tags" Target="../tags/tag72.xml"/><Relationship Id="rId21" Type="http://schemas.openxmlformats.org/officeDocument/2006/relationships/tags" Target="../tags/tag54.xml"/><Relationship Id="rId34" Type="http://schemas.openxmlformats.org/officeDocument/2006/relationships/tags" Target="../tags/tag67.xml"/><Relationship Id="rId42" Type="http://schemas.openxmlformats.org/officeDocument/2006/relationships/tags" Target="../tags/tag75.xml"/><Relationship Id="rId47" Type="http://schemas.openxmlformats.org/officeDocument/2006/relationships/tags" Target="../tags/tag80.xml"/><Relationship Id="rId50" Type="http://schemas.openxmlformats.org/officeDocument/2006/relationships/tags" Target="../tags/tag83.xml"/><Relationship Id="rId55" Type="http://schemas.openxmlformats.org/officeDocument/2006/relationships/tags" Target="../tags/tag88.xml"/><Relationship Id="rId63" Type="http://schemas.openxmlformats.org/officeDocument/2006/relationships/notesSlide" Target="../notesSlides/notesSlide7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9" Type="http://schemas.openxmlformats.org/officeDocument/2006/relationships/tags" Target="../tags/tag62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32" Type="http://schemas.openxmlformats.org/officeDocument/2006/relationships/tags" Target="../tags/tag65.xml"/><Relationship Id="rId37" Type="http://schemas.openxmlformats.org/officeDocument/2006/relationships/tags" Target="../tags/tag70.xml"/><Relationship Id="rId40" Type="http://schemas.openxmlformats.org/officeDocument/2006/relationships/tags" Target="../tags/tag73.xml"/><Relationship Id="rId45" Type="http://schemas.openxmlformats.org/officeDocument/2006/relationships/tags" Target="../tags/tag78.xml"/><Relationship Id="rId53" Type="http://schemas.openxmlformats.org/officeDocument/2006/relationships/tags" Target="../tags/tag86.xml"/><Relationship Id="rId58" Type="http://schemas.openxmlformats.org/officeDocument/2006/relationships/tags" Target="../tags/tag91.xml"/><Relationship Id="rId5" Type="http://schemas.openxmlformats.org/officeDocument/2006/relationships/tags" Target="../tags/tag38.xml"/><Relationship Id="rId61" Type="http://schemas.openxmlformats.org/officeDocument/2006/relationships/tags" Target="../tags/tag94.xml"/><Relationship Id="rId19" Type="http://schemas.openxmlformats.org/officeDocument/2006/relationships/tags" Target="../tags/tag5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tags" Target="../tags/tag60.xml"/><Relationship Id="rId30" Type="http://schemas.openxmlformats.org/officeDocument/2006/relationships/tags" Target="../tags/tag63.xml"/><Relationship Id="rId35" Type="http://schemas.openxmlformats.org/officeDocument/2006/relationships/tags" Target="../tags/tag68.xml"/><Relationship Id="rId43" Type="http://schemas.openxmlformats.org/officeDocument/2006/relationships/tags" Target="../tags/tag76.xml"/><Relationship Id="rId48" Type="http://schemas.openxmlformats.org/officeDocument/2006/relationships/tags" Target="../tags/tag81.xml"/><Relationship Id="rId56" Type="http://schemas.openxmlformats.org/officeDocument/2006/relationships/tags" Target="../tags/tag89.xml"/><Relationship Id="rId8" Type="http://schemas.openxmlformats.org/officeDocument/2006/relationships/tags" Target="../tags/tag41.xml"/><Relationship Id="rId51" Type="http://schemas.openxmlformats.org/officeDocument/2006/relationships/tags" Target="../tags/tag84.xml"/><Relationship Id="rId3" Type="http://schemas.openxmlformats.org/officeDocument/2006/relationships/tags" Target="../tags/tag36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33" Type="http://schemas.openxmlformats.org/officeDocument/2006/relationships/tags" Target="../tags/tag66.xml"/><Relationship Id="rId38" Type="http://schemas.openxmlformats.org/officeDocument/2006/relationships/tags" Target="../tags/tag71.xml"/><Relationship Id="rId46" Type="http://schemas.openxmlformats.org/officeDocument/2006/relationships/tags" Target="../tags/tag79.xml"/><Relationship Id="rId59" Type="http://schemas.openxmlformats.org/officeDocument/2006/relationships/tags" Target="../tags/tag92.xml"/><Relationship Id="rId20" Type="http://schemas.openxmlformats.org/officeDocument/2006/relationships/tags" Target="../tags/tag53.xml"/><Relationship Id="rId41" Type="http://schemas.openxmlformats.org/officeDocument/2006/relationships/tags" Target="../tags/tag74.xml"/><Relationship Id="rId54" Type="http://schemas.openxmlformats.org/officeDocument/2006/relationships/tags" Target="../tags/tag87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tags" Target="../tags/tag61.xml"/><Relationship Id="rId36" Type="http://schemas.openxmlformats.org/officeDocument/2006/relationships/tags" Target="../tags/tag69.xml"/><Relationship Id="rId49" Type="http://schemas.openxmlformats.org/officeDocument/2006/relationships/tags" Target="../tags/tag82.xml"/><Relationship Id="rId57" Type="http://schemas.openxmlformats.org/officeDocument/2006/relationships/tags" Target="../tags/tag90.xml"/><Relationship Id="rId10" Type="http://schemas.openxmlformats.org/officeDocument/2006/relationships/tags" Target="../tags/tag43.xml"/><Relationship Id="rId31" Type="http://schemas.openxmlformats.org/officeDocument/2006/relationships/tags" Target="../tags/tag64.xml"/><Relationship Id="rId44" Type="http://schemas.openxmlformats.org/officeDocument/2006/relationships/tags" Target="../tags/tag77.xml"/><Relationship Id="rId52" Type="http://schemas.openxmlformats.org/officeDocument/2006/relationships/tags" Target="../tags/tag85.xml"/><Relationship Id="rId60" Type="http://schemas.openxmlformats.org/officeDocument/2006/relationships/tags" Target="../tags/tag93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30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40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6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170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21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notesSlide" Target="../notesSlides/notesSlide6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24DE-D48D-460C-916B-245051789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545" y="1041400"/>
            <a:ext cx="9628909" cy="2387600"/>
          </a:xfrm>
        </p:spPr>
        <p:txBody>
          <a:bodyPr>
            <a:normAutofit/>
          </a:bodyPr>
          <a:lstStyle/>
          <a:p>
            <a:r>
              <a:rPr lang="en-US" sz="4000" dirty="0"/>
              <a:t>CSE 332: Data Structures &amp; Parallelism</a:t>
            </a:r>
            <a:br>
              <a:rPr lang="en-US" sz="4000" dirty="0"/>
            </a:br>
            <a:r>
              <a:rPr lang="en-US" sz="4000" dirty="0"/>
              <a:t>Lecture 14: Analysis of Fork-Join Parallel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3C5D8-0730-4EC8-AFEB-1671F0884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0996"/>
            <a:ext cx="9144000" cy="1655762"/>
          </a:xfrm>
        </p:spPr>
        <p:txBody>
          <a:bodyPr/>
          <a:lstStyle/>
          <a:p>
            <a:r>
              <a:rPr lang="en-US"/>
              <a:t>Arthur Liu</a:t>
            </a:r>
          </a:p>
          <a:p>
            <a:r>
              <a:rPr lang="en-US"/>
              <a:t>Summer 2022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847AB2-E715-C64B-8D09-0CE7F2CC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  <p:pic>
        <p:nvPicPr>
          <p:cNvPr id="1026" name="Picture 2" descr="Happy dog GIF - Find on GIFER">
            <a:extLst>
              <a:ext uri="{FF2B5EF4-FFF2-40B4-BE49-F238E27FC236}">
                <a16:creationId xmlns:a16="http://schemas.microsoft.com/office/drawing/2014/main" id="{27094318-FB68-BD46-8109-29B338B77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7" y="3839670"/>
            <a:ext cx="3744018" cy="21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2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Our simple examples, in more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838200" y="1371600"/>
            <a:ext cx="9144000" cy="381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>
                <a:cs typeface="Courier New" pitchFamily="49" charset="0"/>
              </a:rPr>
              <a:t>Our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fork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join</a:t>
            </a:r>
            <a:r>
              <a:rPr lang="en-US" dirty="0"/>
              <a:t> often look like this: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73"/>
          <p:cNvGrpSpPr/>
          <p:nvPr>
            <p:custDataLst>
              <p:tags r:id="rId3"/>
            </p:custDataLst>
          </p:nvPr>
        </p:nvGrpSpPr>
        <p:grpSpPr>
          <a:xfrm>
            <a:off x="3657601" y="2057400"/>
            <a:ext cx="5801431" cy="2627880"/>
            <a:chOff x="1466850" y="2423432"/>
            <a:chExt cx="7911879" cy="4087966"/>
          </a:xfrm>
        </p:grpSpPr>
        <p:sp>
          <p:nvSpPr>
            <p:cNvPr id="9" name="Oval 5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067175" y="2423432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" name="Oval 7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524500" y="3018064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" name="Oval 8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476500" y="3013642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13" name="AutoShape 9"/>
            <p:cNvCxnSpPr>
              <a:cxnSpLocks noChangeShapeType="1"/>
            </p:cNvCxnSpPr>
            <p:nvPr>
              <p:custDataLst>
                <p:tags r:id="rId9"/>
              </p:custDataLst>
            </p:nvPr>
          </p:nvCxnSpPr>
          <p:spPr bwMode="auto">
            <a:xfrm rot="10800000" flipV="1">
              <a:off x="2857500" y="2826454"/>
              <a:ext cx="1268262" cy="2065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10"/>
            <p:cNvCxnSpPr>
              <a:cxnSpLocks noChangeShapeType="1"/>
              <a:endCxn id="11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4457700" y="2804431"/>
              <a:ext cx="1266825" cy="2136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" name="Oval 7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67050" y="3703864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" name="Oval 8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866900" y="3703864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22" name="AutoShape 9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 rot="5400000">
              <a:off x="2238795" y="3486245"/>
              <a:ext cx="256336" cy="3171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10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 rot="5400000" flipV="1">
              <a:off x="2838870" y="3486245"/>
              <a:ext cx="256336" cy="3171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6" name="Oval 7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115050" y="3677421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7" name="Oval 8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914900" y="3677421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28" name="AutoShape 9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 rot="5400000">
              <a:off x="5286795" y="3459802"/>
              <a:ext cx="256336" cy="3171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9" name="AutoShape 10"/>
            <p:cNvCxnSpPr>
              <a:cxnSpLocks noChangeShapeType="1"/>
            </p:cNvCxnSpPr>
            <p:nvPr>
              <p:custDataLst>
                <p:tags r:id="rId18"/>
              </p:custDataLst>
            </p:nvPr>
          </p:nvCxnSpPr>
          <p:spPr bwMode="auto">
            <a:xfrm rot="5400000" flipV="1">
              <a:off x="5886870" y="3459802"/>
              <a:ext cx="256336" cy="3171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0" name="Oval 7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247900" y="4389664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1" name="Oval 8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466850" y="4389664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32" name="AutoShape 9"/>
            <p:cNvCxnSpPr>
              <a:cxnSpLocks noChangeShapeType="1"/>
              <a:stCxn id="21" idx="3"/>
              <a:endCxn id="31" idx="0"/>
            </p:cNvCxnSpPr>
            <p:nvPr>
              <p:custDataLst>
                <p:tags r:id="rId21"/>
              </p:custDataLst>
            </p:nvPr>
          </p:nvCxnSpPr>
          <p:spPr bwMode="auto">
            <a:xfrm rot="5400000">
              <a:off x="1654792" y="4118969"/>
              <a:ext cx="282779" cy="2586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10"/>
            <p:cNvCxnSpPr>
              <a:cxnSpLocks noChangeShapeType="1"/>
              <a:endCxn id="30" idx="0"/>
            </p:cNvCxnSpPr>
            <p:nvPr>
              <p:custDataLst>
                <p:tags r:id="rId22"/>
              </p:custDataLst>
            </p:nvPr>
          </p:nvCxnSpPr>
          <p:spPr bwMode="auto">
            <a:xfrm rot="16200000" flipH="1">
              <a:off x="2164897" y="4106635"/>
              <a:ext cx="289831" cy="276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0" name="Oval 7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486150" y="4389664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" name="Oval 8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705100" y="4389664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42" name="AutoShape 9"/>
            <p:cNvCxnSpPr>
              <a:cxnSpLocks noChangeShapeType="1"/>
              <a:endCxn id="41" idx="0"/>
            </p:cNvCxnSpPr>
            <p:nvPr>
              <p:custDataLst>
                <p:tags r:id="rId25"/>
              </p:custDataLst>
            </p:nvPr>
          </p:nvCxnSpPr>
          <p:spPr bwMode="auto">
            <a:xfrm rot="5400000">
              <a:off x="2893042" y="4118969"/>
              <a:ext cx="282779" cy="2586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" name="AutoShape 10"/>
            <p:cNvCxnSpPr>
              <a:cxnSpLocks noChangeShapeType="1"/>
              <a:endCxn id="40" idx="0"/>
            </p:cNvCxnSpPr>
            <p:nvPr>
              <p:custDataLst>
                <p:tags r:id="rId26"/>
              </p:custDataLst>
            </p:nvPr>
          </p:nvCxnSpPr>
          <p:spPr bwMode="auto">
            <a:xfrm rot="16200000" flipH="1">
              <a:off x="3403147" y="4106635"/>
              <a:ext cx="289831" cy="276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4" name="Oval 7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314950" y="4389665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5" name="Oval 8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533900" y="4389665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46" name="AutoShape 9"/>
            <p:cNvCxnSpPr>
              <a:cxnSpLocks noChangeShapeType="1"/>
              <a:endCxn id="45" idx="0"/>
            </p:cNvCxnSpPr>
            <p:nvPr>
              <p:custDataLst>
                <p:tags r:id="rId29"/>
              </p:custDataLst>
            </p:nvPr>
          </p:nvCxnSpPr>
          <p:spPr bwMode="auto">
            <a:xfrm rot="5400000">
              <a:off x="4721842" y="4118970"/>
              <a:ext cx="282779" cy="2586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7" name="AutoShape 10"/>
            <p:cNvCxnSpPr>
              <a:cxnSpLocks noChangeShapeType="1"/>
              <a:endCxn id="44" idx="0"/>
            </p:cNvCxnSpPr>
            <p:nvPr>
              <p:custDataLst>
                <p:tags r:id="rId30"/>
              </p:custDataLst>
            </p:nvPr>
          </p:nvCxnSpPr>
          <p:spPr bwMode="auto">
            <a:xfrm rot="16200000" flipH="1">
              <a:off x="5231947" y="4106636"/>
              <a:ext cx="289831" cy="276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8" name="Oval 7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534150" y="4389665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9" name="Oval 8"/>
            <p:cNvSpPr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753100" y="4389665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50" name="AutoShape 9"/>
            <p:cNvCxnSpPr>
              <a:cxnSpLocks noChangeShapeType="1"/>
              <a:endCxn id="49" idx="0"/>
            </p:cNvCxnSpPr>
            <p:nvPr>
              <p:custDataLst>
                <p:tags r:id="rId33"/>
              </p:custDataLst>
            </p:nvPr>
          </p:nvCxnSpPr>
          <p:spPr bwMode="auto">
            <a:xfrm rot="5400000">
              <a:off x="5941042" y="4118970"/>
              <a:ext cx="282779" cy="2586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1" name="AutoShape 10"/>
            <p:cNvCxnSpPr>
              <a:cxnSpLocks noChangeShapeType="1"/>
              <a:endCxn id="48" idx="0"/>
            </p:cNvCxnSpPr>
            <p:nvPr>
              <p:custDataLst>
                <p:tags r:id="rId34"/>
              </p:custDataLst>
            </p:nvPr>
          </p:nvCxnSpPr>
          <p:spPr bwMode="auto">
            <a:xfrm rot="16200000" flipH="1">
              <a:off x="6451147" y="4106636"/>
              <a:ext cx="289831" cy="276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2" name="AutoShape 9"/>
            <p:cNvCxnSpPr>
              <a:cxnSpLocks noChangeShapeType="1"/>
            </p:cNvCxnSpPr>
            <p:nvPr>
              <p:custDataLst>
                <p:tags r:id="rId35"/>
              </p:custDataLst>
            </p:nvPr>
          </p:nvCxnSpPr>
          <p:spPr bwMode="auto">
            <a:xfrm rot="16200000" flipH="1">
              <a:off x="1600200" y="4938032"/>
              <a:ext cx="3810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6" name="AutoShape 9"/>
            <p:cNvCxnSpPr>
              <a:cxnSpLocks noChangeShapeType="1"/>
            </p:cNvCxnSpPr>
            <p:nvPr>
              <p:custDataLst>
                <p:tags r:id="rId36"/>
              </p:custDataLst>
            </p:nvPr>
          </p:nvCxnSpPr>
          <p:spPr bwMode="auto">
            <a:xfrm rot="5400000">
              <a:off x="2133600" y="4938032"/>
              <a:ext cx="3810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8" name="Oval 8"/>
            <p:cNvSpPr>
              <a:spLocks noChangeAspect="1"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828800" y="5166632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59" name="AutoShape 9"/>
            <p:cNvCxnSpPr>
              <a:cxnSpLocks noChangeShapeType="1"/>
            </p:cNvCxnSpPr>
            <p:nvPr>
              <p:custDataLst>
                <p:tags r:id="rId38"/>
              </p:custDataLst>
            </p:nvPr>
          </p:nvCxnSpPr>
          <p:spPr bwMode="auto">
            <a:xfrm rot="16200000" flipH="1">
              <a:off x="2895600" y="4938032"/>
              <a:ext cx="3810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" name="AutoShape 9"/>
            <p:cNvCxnSpPr>
              <a:cxnSpLocks noChangeShapeType="1"/>
            </p:cNvCxnSpPr>
            <p:nvPr>
              <p:custDataLst>
                <p:tags r:id="rId39"/>
              </p:custDataLst>
            </p:nvPr>
          </p:nvCxnSpPr>
          <p:spPr bwMode="auto">
            <a:xfrm rot="5400000">
              <a:off x="3352800" y="4938032"/>
              <a:ext cx="3810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8"/>
            <p:cNvSpPr>
              <a:spLocks noChangeAspect="1"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105150" y="5166632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65" name="AutoShape 9"/>
            <p:cNvCxnSpPr>
              <a:cxnSpLocks noChangeShapeType="1"/>
            </p:cNvCxnSpPr>
            <p:nvPr>
              <p:custDataLst>
                <p:tags r:id="rId41"/>
              </p:custDataLst>
            </p:nvPr>
          </p:nvCxnSpPr>
          <p:spPr bwMode="auto">
            <a:xfrm rot="16200000" flipH="1">
              <a:off x="4648200" y="4938033"/>
              <a:ext cx="3810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6" name="AutoShape 9"/>
            <p:cNvCxnSpPr>
              <a:cxnSpLocks noChangeShapeType="1"/>
            </p:cNvCxnSpPr>
            <p:nvPr>
              <p:custDataLst>
                <p:tags r:id="rId42"/>
              </p:custDataLst>
            </p:nvPr>
          </p:nvCxnSpPr>
          <p:spPr bwMode="auto">
            <a:xfrm rot="5400000">
              <a:off x="5181600" y="4938033"/>
              <a:ext cx="3810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7" name="Oval 8"/>
            <p:cNvSpPr>
              <a:spLocks noChangeAspect="1"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876800" y="5166633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68" name="AutoShape 9"/>
            <p:cNvCxnSpPr>
              <a:cxnSpLocks noChangeShapeType="1"/>
            </p:cNvCxnSpPr>
            <p:nvPr>
              <p:custDataLst>
                <p:tags r:id="rId44"/>
              </p:custDataLst>
            </p:nvPr>
          </p:nvCxnSpPr>
          <p:spPr bwMode="auto">
            <a:xfrm rot="16200000" flipH="1">
              <a:off x="5867400" y="4938033"/>
              <a:ext cx="3810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9" name="AutoShape 9"/>
            <p:cNvCxnSpPr>
              <a:cxnSpLocks noChangeShapeType="1"/>
            </p:cNvCxnSpPr>
            <p:nvPr>
              <p:custDataLst>
                <p:tags r:id="rId45"/>
              </p:custDataLst>
            </p:nvPr>
          </p:nvCxnSpPr>
          <p:spPr bwMode="auto">
            <a:xfrm rot="5400000">
              <a:off x="6400800" y="4938033"/>
              <a:ext cx="3810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8"/>
            <p:cNvSpPr>
              <a:spLocks noChangeAspect="1"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096000" y="5166633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71" name="AutoShape 9"/>
            <p:cNvCxnSpPr>
              <a:cxnSpLocks noChangeShapeType="1"/>
              <a:stCxn id="58" idx="4"/>
              <a:endCxn id="73" idx="1"/>
            </p:cNvCxnSpPr>
            <p:nvPr>
              <p:custDataLst>
                <p:tags r:id="rId47"/>
              </p:custDataLst>
            </p:nvPr>
          </p:nvCxnSpPr>
          <p:spPr bwMode="auto">
            <a:xfrm rot="16200000" flipH="1">
              <a:off x="2197716" y="5469908"/>
              <a:ext cx="130379" cy="4681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2" name="AutoShape 9"/>
            <p:cNvCxnSpPr>
              <a:cxnSpLocks noChangeShapeType="1"/>
              <a:stCxn id="64" idx="3"/>
              <a:endCxn id="73" idx="7"/>
            </p:cNvCxnSpPr>
            <p:nvPr>
              <p:custDataLst>
                <p:tags r:id="rId48"/>
              </p:custDataLst>
            </p:nvPr>
          </p:nvCxnSpPr>
          <p:spPr bwMode="auto">
            <a:xfrm rot="5400000">
              <a:off x="2872037" y="5477480"/>
              <a:ext cx="199526" cy="3838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3" name="Oval 8"/>
            <p:cNvSpPr>
              <a:spLocks noChangeAspect="1"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438400" y="5700032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82" name="AutoShape 9"/>
            <p:cNvCxnSpPr>
              <a:cxnSpLocks noChangeShapeType="1"/>
              <a:endCxn id="84" idx="1"/>
            </p:cNvCxnSpPr>
            <p:nvPr>
              <p:custDataLst>
                <p:tags r:id="rId50"/>
              </p:custDataLst>
            </p:nvPr>
          </p:nvCxnSpPr>
          <p:spPr bwMode="auto">
            <a:xfrm rot="16200000" flipH="1">
              <a:off x="5282380" y="5462855"/>
              <a:ext cx="130379" cy="4681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3" name="AutoShape 9"/>
            <p:cNvCxnSpPr>
              <a:cxnSpLocks noChangeShapeType="1"/>
              <a:endCxn id="84" idx="7"/>
            </p:cNvCxnSpPr>
            <p:nvPr>
              <p:custDataLst>
                <p:tags r:id="rId51"/>
              </p:custDataLst>
            </p:nvPr>
          </p:nvCxnSpPr>
          <p:spPr bwMode="auto">
            <a:xfrm rot="10800000" flipV="1">
              <a:off x="5864528" y="5562600"/>
              <a:ext cx="383872" cy="1995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4" name="Oval 8"/>
            <p:cNvSpPr>
              <a:spLocks noChangeAspect="1"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523064" y="5692979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" name="Oval 5"/>
            <p:cNvSpPr>
              <a:spLocks noChangeAspect="1"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114800" y="6004832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87" name="AutoShape 9"/>
            <p:cNvCxnSpPr>
              <a:cxnSpLocks noChangeShapeType="1"/>
              <a:endCxn id="86" idx="2"/>
            </p:cNvCxnSpPr>
            <p:nvPr>
              <p:custDataLst>
                <p:tags r:id="rId54"/>
              </p:custDataLst>
            </p:nvPr>
          </p:nvCxnSpPr>
          <p:spPr bwMode="auto">
            <a:xfrm>
              <a:off x="2884639" y="5965621"/>
              <a:ext cx="1230161" cy="2752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9" name="AutoShape 9"/>
            <p:cNvCxnSpPr>
              <a:cxnSpLocks noChangeShapeType="1"/>
              <a:stCxn id="84" idx="2"/>
            </p:cNvCxnSpPr>
            <p:nvPr>
              <p:custDataLst>
                <p:tags r:id="rId55"/>
              </p:custDataLst>
            </p:nvPr>
          </p:nvCxnSpPr>
          <p:spPr bwMode="auto">
            <a:xfrm rot="10800000" flipV="1">
              <a:off x="4569128" y="5929063"/>
              <a:ext cx="953936" cy="319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91" name="Left Brace 90"/>
            <p:cNvSpPr/>
            <p:nvPr>
              <p:custDataLst>
                <p:tags r:id="rId56"/>
              </p:custDataLst>
            </p:nvPr>
          </p:nvSpPr>
          <p:spPr bwMode="auto">
            <a:xfrm rot="10800000">
              <a:off x="7098173" y="4428725"/>
              <a:ext cx="304800" cy="381000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>
              <p:custDataLst>
                <p:tags r:id="rId57"/>
              </p:custDataLst>
            </p:nvPr>
          </p:nvSpPr>
          <p:spPr>
            <a:xfrm>
              <a:off x="7467601" y="4419600"/>
              <a:ext cx="1911128" cy="622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base cases</a:t>
              </a:r>
            </a:p>
          </p:txBody>
        </p:sp>
        <p:sp>
          <p:nvSpPr>
            <p:cNvPr id="93" name="Left Brace 92"/>
            <p:cNvSpPr/>
            <p:nvPr>
              <p:custDataLst>
                <p:tags r:id="rId58"/>
              </p:custDataLst>
            </p:nvPr>
          </p:nvSpPr>
          <p:spPr bwMode="auto">
            <a:xfrm rot="10800000">
              <a:off x="7010400" y="2590799"/>
              <a:ext cx="304800" cy="1676400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94" name="TextBox 93"/>
            <p:cNvSpPr txBox="1"/>
            <p:nvPr>
              <p:custDataLst>
                <p:tags r:id="rId59"/>
              </p:custDataLst>
            </p:nvPr>
          </p:nvSpPr>
          <p:spPr>
            <a:xfrm>
              <a:off x="7379828" y="3200400"/>
              <a:ext cx="1215935" cy="622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divide </a:t>
              </a:r>
            </a:p>
          </p:txBody>
        </p:sp>
        <p:sp>
          <p:nvSpPr>
            <p:cNvPr id="95" name="Left Brace 94"/>
            <p:cNvSpPr/>
            <p:nvPr>
              <p:custDataLst>
                <p:tags r:id="rId60"/>
              </p:custDataLst>
            </p:nvPr>
          </p:nvSpPr>
          <p:spPr bwMode="auto">
            <a:xfrm rot="10800000">
              <a:off x="7086601" y="4952999"/>
              <a:ext cx="304800" cy="1524001"/>
            </a:xfrm>
            <a:prstGeom prst="leftBrace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96" name="TextBox 95"/>
            <p:cNvSpPr txBox="1"/>
            <p:nvPr>
              <p:custDataLst>
                <p:tags r:id="rId61"/>
              </p:custDataLst>
            </p:nvPr>
          </p:nvSpPr>
          <p:spPr>
            <a:xfrm>
              <a:off x="7456028" y="5410201"/>
              <a:ext cx="1596988" cy="110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combine results </a:t>
              </a:r>
            </a:p>
          </p:txBody>
        </p:sp>
      </p:grpSp>
      <p:sp>
        <p:nvSpPr>
          <p:cNvPr id="62" name="TextBox 61"/>
          <p:cNvSpPr txBox="1"/>
          <p:nvPr>
            <p:custDataLst>
              <p:tags r:id="rId4"/>
            </p:custDataLst>
          </p:nvPr>
        </p:nvSpPr>
        <p:spPr>
          <a:xfrm>
            <a:off x="838200" y="4724402"/>
            <a:ext cx="9601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200" dirty="0"/>
              <a:t>In this context, the span (</a:t>
            </a:r>
            <a:r>
              <a:rPr lang="en-US" sz="2000" dirty="0"/>
              <a:t>T</a:t>
            </a:r>
            <a:r>
              <a:rPr lang="en-US" sz="2000" baseline="-25000" dirty="0">
                <a:sym typeface="Symbol"/>
              </a:rPr>
              <a:t></a:t>
            </a:r>
            <a:r>
              <a:rPr lang="en-US" sz="2200" dirty="0"/>
              <a:t>) is: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The longest dependence-chain; longest ‘branch’ in parallel ‘tree’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Example: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dirty="0">
                <a:cs typeface="Courier New" pitchFamily="49" charset="0"/>
              </a:rPr>
              <a:t>log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) for summing an array; we halve the data down to our cut-off, then add back together;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dirty="0">
                <a:cs typeface="Courier New" pitchFamily="49" charset="0"/>
              </a:rPr>
              <a:t>log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) steps, O(1) time for each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Also called “critical path length” or “computational depth”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</p:spTree>
    <p:extLst>
      <p:ext uri="{BB962C8B-B14F-4D97-AF65-F5344CB8AC3E}">
        <p14:creationId xmlns:p14="http://schemas.microsoft.com/office/powerpoint/2010/main" val="61235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04800"/>
            <a:ext cx="9144000" cy="1143000"/>
          </a:xfrm>
        </p:spPr>
        <p:txBody>
          <a:bodyPr/>
          <a:lstStyle/>
          <a:p>
            <a:r>
              <a:rPr lang="en-US" dirty="0"/>
              <a:t>Connecting to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21296"/>
            <a:ext cx="10515600" cy="49350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Recall: </a:t>
            </a:r>
            <a:r>
              <a:rPr lang="en-US" b="1" dirty="0"/>
              <a:t>T</a:t>
            </a:r>
            <a:r>
              <a:rPr lang="en-US" b="1" baseline="-25000" dirty="0"/>
              <a:t>P</a:t>
            </a:r>
            <a:r>
              <a:rPr lang="en-US" dirty="0"/>
              <a:t> = running time if there are </a:t>
            </a:r>
            <a:r>
              <a:rPr lang="en-US" b="1" dirty="0"/>
              <a:t>P</a:t>
            </a:r>
            <a:r>
              <a:rPr lang="en-US" dirty="0"/>
              <a:t> processors available</a:t>
            </a:r>
          </a:p>
          <a:p>
            <a:pPr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Work</a:t>
            </a:r>
            <a:r>
              <a:rPr lang="en-US" dirty="0"/>
              <a:t> = </a:t>
            </a:r>
            <a:r>
              <a:rPr lang="en-US" b="1" dirty="0"/>
              <a:t>T</a:t>
            </a:r>
            <a:r>
              <a:rPr lang="en-US" b="1" baseline="-25000" dirty="0"/>
              <a:t>1</a:t>
            </a:r>
            <a:r>
              <a:rPr lang="en-US" dirty="0"/>
              <a:t> = sum of run-time of all nodes in the DAG</a:t>
            </a:r>
          </a:p>
          <a:p>
            <a:pPr lvl="1"/>
            <a:r>
              <a:rPr lang="en-US" dirty="0"/>
              <a:t>That lonely processor does everything</a:t>
            </a:r>
          </a:p>
          <a:p>
            <a:pPr lvl="1"/>
            <a:r>
              <a:rPr lang="en-US" dirty="0"/>
              <a:t>Any topological sort is a legal execution</a:t>
            </a:r>
          </a:p>
          <a:p>
            <a:pPr lvl="1"/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for simple maps and reductions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Span</a:t>
            </a:r>
            <a:r>
              <a:rPr lang="en-US" dirty="0"/>
              <a:t> = </a:t>
            </a:r>
            <a:r>
              <a:rPr lang="en-US" b="1" dirty="0"/>
              <a:t>T</a:t>
            </a:r>
            <a:r>
              <a:rPr lang="en-US" b="1" baseline="-25000" dirty="0">
                <a:sym typeface="Symbol"/>
              </a:rPr>
              <a:t> </a:t>
            </a:r>
            <a:r>
              <a:rPr lang="en-US" dirty="0"/>
              <a:t>= sum of run-time of all nodes on the most-expensive path in the DAG</a:t>
            </a:r>
          </a:p>
          <a:p>
            <a:pPr lvl="1"/>
            <a:r>
              <a:rPr lang="en-US" dirty="0"/>
              <a:t>Note: costs are on the nodes not the edges</a:t>
            </a:r>
          </a:p>
          <a:p>
            <a:pPr lvl="1"/>
            <a:r>
              <a:rPr lang="en-US" dirty="0"/>
              <a:t>Our infinite army can do everything that is ready to be done, but still has to wait for earlier results</a:t>
            </a:r>
          </a:p>
          <a:p>
            <a:pPr lvl="1"/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) for simple maps and reductions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9B7438-EB8B-974D-9546-9A0A26A60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696" y="2649198"/>
            <a:ext cx="6393113" cy="35988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6DB323-B1F1-7A4C-8B03-0631DFFB5C2D}"/>
              </a:ext>
            </a:extLst>
          </p:cNvPr>
          <p:cNvSpPr/>
          <p:nvPr/>
        </p:nvSpPr>
        <p:spPr>
          <a:xfrm>
            <a:off x="0" y="0"/>
            <a:ext cx="12192000" cy="142129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F52E7-EC51-FD4F-BF80-2A67A42D0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838"/>
            <a:ext cx="10103069" cy="4742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Consider this graph</a:t>
            </a:r>
          </a:p>
          <a:p>
            <a:pPr marL="0" indent="0">
              <a:buNone/>
            </a:pPr>
            <a:r>
              <a:rPr lang="en-US" sz="2400" dirty="0"/>
              <a:t>The numbers indicate the amount of time it takes for the task to execute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is the work?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is the span?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is the minimum time it</a:t>
            </a:r>
            <a:br>
              <a:rPr lang="en-US" sz="2400" dirty="0"/>
            </a:br>
            <a:r>
              <a:rPr lang="en-US" sz="2400" dirty="0"/>
              <a:t>takes two processors to</a:t>
            </a:r>
            <a:br>
              <a:rPr lang="en-US" sz="2400" dirty="0"/>
            </a:br>
            <a:r>
              <a:rPr lang="en-US" sz="2400" dirty="0"/>
              <a:t>complete the tasks?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B88A1-C655-7E46-ACA9-8477F46D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  <p:pic>
        <p:nvPicPr>
          <p:cNvPr id="1028" name="Picture 4" descr="Logos | Poll Everywhere">
            <a:extLst>
              <a:ext uri="{FF2B5EF4-FFF2-40B4-BE49-F238E27FC236}">
                <a16:creationId xmlns:a16="http://schemas.microsoft.com/office/drawing/2014/main" id="{B70850F1-74F0-924C-89E5-3C6227CFE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3" y="225203"/>
            <a:ext cx="4124512" cy="9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A2FDBB8-B375-AE48-BDD3-87496E41C2F8}"/>
              </a:ext>
            </a:extLst>
          </p:cNvPr>
          <p:cNvSpPr/>
          <p:nvPr/>
        </p:nvSpPr>
        <p:spPr>
          <a:xfrm>
            <a:off x="5665694" y="412376"/>
            <a:ext cx="3505200" cy="5916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pollev.com</a:t>
            </a:r>
            <a:r>
              <a:rPr lang="en-US" sz="2400" b="1" dirty="0"/>
              <a:t>/</a:t>
            </a:r>
            <a:r>
              <a:rPr lang="en-US" sz="2400" b="1" dirty="0" err="1"/>
              <a:t>artliu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41630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04800"/>
            <a:ext cx="9144000" cy="1143000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71600"/>
            <a:ext cx="94488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A couple more terms:</a:t>
            </a:r>
          </a:p>
          <a:p>
            <a:pPr>
              <a:buNone/>
            </a:pPr>
            <a:endParaRPr lang="en-US" sz="1200" dirty="0"/>
          </a:p>
          <a:p>
            <a:r>
              <a:rPr lang="en-US" sz="2400" dirty="0">
                <a:solidFill>
                  <a:schemeClr val="accent2"/>
                </a:solidFill>
              </a:rPr>
              <a:t>Speed-up</a:t>
            </a:r>
            <a:r>
              <a:rPr lang="en-US" sz="2400" dirty="0"/>
              <a:t> on </a:t>
            </a:r>
            <a:r>
              <a:rPr lang="en-US" sz="2400" b="1" dirty="0"/>
              <a:t>P</a:t>
            </a:r>
            <a:r>
              <a:rPr lang="en-US" sz="2400" dirty="0"/>
              <a:t> processors: </a:t>
            </a:r>
            <a:r>
              <a:rPr lang="en-US" sz="2400" b="1" dirty="0"/>
              <a:t>T</a:t>
            </a:r>
            <a:r>
              <a:rPr lang="en-US" sz="2400" b="1" baseline="-25000" dirty="0"/>
              <a:t>1</a:t>
            </a:r>
            <a:r>
              <a:rPr lang="en-US" sz="2400" b="1" dirty="0"/>
              <a:t> / T</a:t>
            </a:r>
            <a:r>
              <a:rPr lang="en-US" sz="2400" b="1" baseline="-25000" dirty="0"/>
              <a:t>P </a:t>
            </a:r>
            <a:r>
              <a:rPr lang="en-US" sz="2400" dirty="0"/>
              <a:t> </a:t>
            </a:r>
          </a:p>
          <a:p>
            <a:pPr lvl="1"/>
            <a:endParaRPr lang="en-US" sz="1200" dirty="0"/>
          </a:p>
          <a:p>
            <a:r>
              <a:rPr lang="en-US" sz="2400" dirty="0"/>
              <a:t>If speed-up is </a:t>
            </a:r>
            <a:r>
              <a:rPr lang="en-US" sz="2400" b="1" dirty="0"/>
              <a:t>P</a:t>
            </a:r>
            <a:r>
              <a:rPr lang="en-US" sz="2400" dirty="0"/>
              <a:t> as we vary </a:t>
            </a:r>
            <a:r>
              <a:rPr lang="en-US" sz="2400" b="1" dirty="0"/>
              <a:t>P</a:t>
            </a:r>
            <a:r>
              <a:rPr lang="en-US" sz="2400" dirty="0"/>
              <a:t>, we call it </a:t>
            </a:r>
            <a:r>
              <a:rPr lang="en-US" sz="2400" dirty="0">
                <a:solidFill>
                  <a:schemeClr val="accent2"/>
                </a:solidFill>
              </a:rPr>
              <a:t>perfect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linear speed-up</a:t>
            </a:r>
          </a:p>
          <a:p>
            <a:pPr lvl="1"/>
            <a:r>
              <a:rPr lang="en-US" sz="2000" dirty="0"/>
              <a:t>Perfect linear speed-up means doubling </a:t>
            </a:r>
            <a:r>
              <a:rPr lang="en-US" sz="2000" b="1" dirty="0"/>
              <a:t>P</a:t>
            </a:r>
            <a:r>
              <a:rPr lang="en-US" sz="2000" dirty="0"/>
              <a:t> halves running time</a:t>
            </a:r>
          </a:p>
          <a:p>
            <a:pPr lvl="1"/>
            <a:r>
              <a:rPr lang="en-US" sz="2000" dirty="0"/>
              <a:t>Usually our goal; hard to get in practice</a:t>
            </a:r>
          </a:p>
          <a:p>
            <a:pPr lvl="1"/>
            <a:endParaRPr lang="en-US" sz="1200" dirty="0"/>
          </a:p>
          <a:p>
            <a:r>
              <a:rPr lang="en-US" sz="2400" dirty="0">
                <a:solidFill>
                  <a:schemeClr val="accent2"/>
                </a:solidFill>
              </a:rPr>
              <a:t>Parallelism</a:t>
            </a:r>
            <a:r>
              <a:rPr lang="en-US" sz="2400" dirty="0"/>
              <a:t> is the maximum possible speed-up: </a:t>
            </a:r>
            <a:r>
              <a:rPr lang="en-US" sz="2400" b="1" dirty="0"/>
              <a:t>T</a:t>
            </a:r>
            <a:r>
              <a:rPr lang="en-US" sz="2400" b="1" baseline="-25000" dirty="0"/>
              <a:t>1</a:t>
            </a:r>
            <a:r>
              <a:rPr lang="en-US" sz="2400" b="1" dirty="0"/>
              <a:t> / T</a:t>
            </a:r>
            <a:r>
              <a:rPr lang="en-US" sz="2400" b="1" baseline="-25000" dirty="0">
                <a:sym typeface="Symbol"/>
              </a:rPr>
              <a:t> </a:t>
            </a:r>
            <a:r>
              <a:rPr lang="en-US" sz="2400" b="1" baseline="-25000" dirty="0"/>
              <a:t> </a:t>
            </a:r>
          </a:p>
          <a:p>
            <a:pPr lvl="1"/>
            <a:r>
              <a:rPr lang="en-US" sz="2000" dirty="0"/>
              <a:t>At some point, adding processors won’t help</a:t>
            </a:r>
          </a:p>
          <a:p>
            <a:pPr lvl="1"/>
            <a:r>
              <a:rPr lang="en-US" sz="2000" dirty="0"/>
              <a:t>What that point is depends on the span</a:t>
            </a:r>
          </a:p>
          <a:p>
            <a:pPr lvl="1"/>
            <a:endParaRPr lang="en-US" sz="1200" dirty="0"/>
          </a:p>
          <a:p>
            <a:pPr marL="0" indent="0" algn="ctr">
              <a:buNone/>
            </a:pPr>
            <a:r>
              <a:rPr lang="en-US" sz="2400" i="1" dirty="0"/>
              <a:t>Parallel algorithms is about decreasing span without </a:t>
            </a:r>
          </a:p>
          <a:p>
            <a:pPr marL="0" indent="0" algn="ctr">
              <a:buNone/>
            </a:pPr>
            <a:r>
              <a:rPr lang="en-US" sz="2400" i="1" dirty="0"/>
              <a:t>increasing work too much</a:t>
            </a:r>
            <a:endParaRPr lang="en-US" sz="2400" dirty="0"/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04800"/>
            <a:ext cx="9144000" cy="1143000"/>
          </a:xfrm>
        </p:spPr>
        <p:txBody>
          <a:bodyPr/>
          <a:lstStyle/>
          <a:p>
            <a:r>
              <a:rPr lang="en-US" dirty="0"/>
              <a:t>Optimal T</a:t>
            </a:r>
            <a:r>
              <a:rPr lang="en-US" baseline="-25000" dirty="0"/>
              <a:t>P</a:t>
            </a:r>
            <a:r>
              <a:rPr lang="en-US" dirty="0"/>
              <a:t>: Thanks </a:t>
            </a:r>
            <a:r>
              <a:rPr lang="en-US" dirty="0" err="1"/>
              <a:t>ForkJoin</a:t>
            </a:r>
            <a:r>
              <a:rPr lang="en-US" dirty="0"/>
              <a:t> library!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371600"/>
            <a:ext cx="10110537" cy="5105400"/>
          </a:xfrm>
        </p:spPr>
        <p:txBody>
          <a:bodyPr>
            <a:normAutofit/>
          </a:bodyPr>
          <a:lstStyle/>
          <a:p>
            <a:r>
              <a:rPr lang="en-US" sz="2400" dirty="0"/>
              <a:t>So we know </a:t>
            </a:r>
            <a:r>
              <a:rPr lang="en-US" sz="2400" b="1" dirty="0"/>
              <a:t>T</a:t>
            </a:r>
            <a:r>
              <a:rPr lang="en-US" sz="2400" b="1" baseline="-25000" dirty="0"/>
              <a:t>1 </a:t>
            </a:r>
            <a:r>
              <a:rPr lang="en-US" sz="2400" dirty="0"/>
              <a:t>and </a:t>
            </a:r>
            <a:r>
              <a:rPr lang="en-US" sz="2400" b="1" dirty="0"/>
              <a:t>T</a:t>
            </a:r>
            <a:r>
              <a:rPr lang="en-US" sz="2400" b="1" baseline="-25000" dirty="0">
                <a:sym typeface="Symbol"/>
              </a:rPr>
              <a:t> </a:t>
            </a:r>
            <a:r>
              <a:rPr lang="en-US" sz="2400" dirty="0"/>
              <a:t> but we want </a:t>
            </a:r>
            <a:r>
              <a:rPr lang="en-US" sz="2400" b="1" dirty="0"/>
              <a:t>T</a:t>
            </a:r>
            <a:r>
              <a:rPr lang="en-US" sz="2400" b="1" baseline="-25000" dirty="0"/>
              <a:t>P</a:t>
            </a:r>
            <a:r>
              <a:rPr lang="en-US" sz="2400" dirty="0"/>
              <a:t>  (e.g., </a:t>
            </a:r>
            <a:r>
              <a:rPr lang="en-US" sz="2400" b="1" dirty="0"/>
              <a:t>P</a:t>
            </a:r>
            <a:r>
              <a:rPr lang="en-US" sz="2400" dirty="0"/>
              <a:t>=4)</a:t>
            </a:r>
          </a:p>
          <a:p>
            <a:endParaRPr lang="en-US" sz="900" dirty="0"/>
          </a:p>
          <a:p>
            <a:r>
              <a:rPr lang="en-US" sz="2400" dirty="0"/>
              <a:t>Ignoring memory-hierarchy issues (caching), </a:t>
            </a:r>
            <a:r>
              <a:rPr lang="en-US" sz="2400" b="1" dirty="0"/>
              <a:t>T</a:t>
            </a:r>
            <a:r>
              <a:rPr lang="en-US" sz="2400" b="1" baseline="-25000" dirty="0"/>
              <a:t>P</a:t>
            </a:r>
            <a:r>
              <a:rPr lang="en-US" sz="2400" dirty="0"/>
              <a:t> can’t beat</a:t>
            </a:r>
          </a:p>
          <a:p>
            <a:pPr lvl="1"/>
            <a:r>
              <a:rPr lang="en-US" sz="2000" b="1" dirty="0"/>
              <a:t>T</a:t>
            </a:r>
            <a:r>
              <a:rPr lang="en-US" sz="2000" b="1" baseline="-25000" dirty="0"/>
              <a:t>1</a:t>
            </a:r>
            <a:r>
              <a:rPr lang="en-US" sz="2000" b="1" dirty="0"/>
              <a:t> / P</a:t>
            </a:r>
            <a:r>
              <a:rPr lang="en-US" sz="2000" dirty="0"/>
              <a:t>    why not?</a:t>
            </a:r>
          </a:p>
          <a:p>
            <a:pPr lvl="1"/>
            <a:r>
              <a:rPr lang="en-US" sz="2000" b="1" dirty="0"/>
              <a:t>T</a:t>
            </a:r>
            <a:r>
              <a:rPr lang="en-US" sz="2000" b="1" baseline="-25000" dirty="0">
                <a:sym typeface="Symbol"/>
              </a:rPr>
              <a:t> </a:t>
            </a:r>
            <a:r>
              <a:rPr lang="en-US" b="1" baseline="-25000" dirty="0">
                <a:sym typeface="Symbol"/>
              </a:rPr>
              <a:t></a:t>
            </a:r>
            <a:r>
              <a:rPr lang="en-US" sz="2000" dirty="0"/>
              <a:t>        why not?</a:t>
            </a:r>
          </a:p>
          <a:p>
            <a:pPr lvl="1"/>
            <a:endParaRPr lang="en-US" sz="900" dirty="0"/>
          </a:p>
          <a:p>
            <a:r>
              <a:rPr lang="en-US" sz="2400" dirty="0"/>
              <a:t>So an </a:t>
            </a:r>
            <a:r>
              <a:rPr lang="en-US" sz="2400" i="1" dirty="0"/>
              <a:t>asymptotically</a:t>
            </a:r>
            <a:r>
              <a:rPr lang="en-US" sz="2400" dirty="0"/>
              <a:t> optimal execution would be:</a:t>
            </a:r>
          </a:p>
          <a:p>
            <a:pPr marL="0" lvl="1" indent="0" algn="ctr">
              <a:buNone/>
            </a:pPr>
            <a:r>
              <a:rPr lang="en-US" sz="2000" b="1" dirty="0"/>
              <a:t>T</a:t>
            </a:r>
            <a:r>
              <a:rPr lang="en-US" sz="2000" b="1" baseline="-25000" dirty="0"/>
              <a:t>P  </a:t>
            </a:r>
            <a:r>
              <a:rPr lang="en-US" b="1" dirty="0">
                <a:sym typeface="Symbol"/>
              </a:rPr>
              <a:t>=</a:t>
            </a:r>
            <a:r>
              <a:rPr lang="en-US" sz="2000" b="1" dirty="0">
                <a:sym typeface="Symbol"/>
              </a:rPr>
              <a:t>  </a:t>
            </a:r>
            <a:r>
              <a:rPr lang="en-US" sz="2000" b="1" i="1" dirty="0">
                <a:sym typeface="Symbol"/>
              </a:rPr>
              <a:t>O</a:t>
            </a:r>
            <a:r>
              <a:rPr lang="en-US" sz="2000" b="1" dirty="0">
                <a:sym typeface="Symbol"/>
              </a:rPr>
              <a:t>((</a:t>
            </a:r>
            <a:r>
              <a:rPr lang="en-US" sz="2000" b="1" dirty="0"/>
              <a:t>T</a:t>
            </a:r>
            <a:r>
              <a:rPr lang="en-US" sz="2000" b="1" baseline="-25000" dirty="0"/>
              <a:t>1</a:t>
            </a:r>
            <a:r>
              <a:rPr lang="en-US" sz="2000" b="1" dirty="0"/>
              <a:t> / P) + T</a:t>
            </a:r>
            <a:r>
              <a:rPr lang="en-US" sz="2000" b="1" baseline="-25000" dirty="0">
                <a:sym typeface="Symbol"/>
              </a:rPr>
              <a:t> </a:t>
            </a:r>
            <a:r>
              <a:rPr lang="en-US" b="1" baseline="-25000" dirty="0">
                <a:sym typeface="Symbol"/>
              </a:rPr>
              <a:t></a:t>
            </a:r>
            <a:r>
              <a:rPr lang="en-US" sz="2000" b="1" dirty="0"/>
              <a:t>)</a:t>
            </a:r>
            <a:endParaRPr lang="en-US" sz="2000" dirty="0"/>
          </a:p>
          <a:p>
            <a:pPr lvl="1"/>
            <a:r>
              <a:rPr lang="en-US" sz="2000" dirty="0"/>
              <a:t>First term dominates for small </a:t>
            </a:r>
            <a:r>
              <a:rPr lang="en-US" sz="2000" b="1" dirty="0"/>
              <a:t>P</a:t>
            </a:r>
            <a:r>
              <a:rPr lang="en-US" sz="2000" dirty="0"/>
              <a:t>, second for large </a:t>
            </a:r>
            <a:r>
              <a:rPr lang="en-US" sz="2000" b="1" dirty="0"/>
              <a:t>P</a:t>
            </a:r>
          </a:p>
          <a:p>
            <a:pPr marL="457200" lvl="1" indent="0">
              <a:buNone/>
            </a:pPr>
            <a:endParaRPr lang="en-US" sz="900" dirty="0"/>
          </a:p>
          <a:p>
            <a:pPr marL="457200" lvl="1" indent="0">
              <a:buNone/>
            </a:pPr>
            <a:endParaRPr lang="en-US" sz="900" dirty="0"/>
          </a:p>
          <a:p>
            <a:r>
              <a:rPr lang="en-US" sz="2400" dirty="0"/>
              <a:t>The </a:t>
            </a:r>
            <a:r>
              <a:rPr lang="en-US" sz="2400" dirty="0" err="1"/>
              <a:t>ForkJoin</a:t>
            </a:r>
            <a:r>
              <a:rPr lang="en-US" sz="2400" dirty="0"/>
              <a:t> Framework gives an </a:t>
            </a:r>
            <a:r>
              <a:rPr lang="en-US" sz="2400" i="1" dirty="0"/>
              <a:t>expected-time guarantee</a:t>
            </a:r>
            <a:r>
              <a:rPr lang="en-US" sz="2400" dirty="0"/>
              <a:t> of asymptotically optimal! </a:t>
            </a:r>
          </a:p>
          <a:p>
            <a:pPr lvl="1"/>
            <a:r>
              <a:rPr lang="en-US" sz="2000" dirty="0"/>
              <a:t>Guarantee requires a few assumptions about your code…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</p:spTree>
    <p:extLst>
      <p:ext uri="{BB962C8B-B14F-4D97-AF65-F5344CB8AC3E}">
        <p14:creationId xmlns:p14="http://schemas.microsoft.com/office/powerpoint/2010/main" val="119459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04800"/>
            <a:ext cx="9144000" cy="1143000"/>
          </a:xfrm>
        </p:spPr>
        <p:txBody>
          <a:bodyPr/>
          <a:lstStyle/>
          <a:p>
            <a:r>
              <a:rPr lang="en-US" dirty="0"/>
              <a:t>Division of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Our job as </a:t>
            </a:r>
            <a:r>
              <a:rPr lang="en-US" dirty="0" err="1"/>
              <a:t>ForkJoin</a:t>
            </a:r>
            <a:r>
              <a:rPr lang="en-US" dirty="0"/>
              <a:t> Framework users:</a:t>
            </a:r>
          </a:p>
          <a:p>
            <a:pPr lvl="1"/>
            <a:r>
              <a:rPr lang="en-US" dirty="0"/>
              <a:t>Pick a good algorithm, write a program</a:t>
            </a:r>
          </a:p>
          <a:p>
            <a:pPr lvl="1"/>
            <a:r>
              <a:rPr lang="en-US" dirty="0"/>
              <a:t>When run, program creates a DAG of things to do</a:t>
            </a:r>
          </a:p>
          <a:p>
            <a:pPr lvl="1"/>
            <a:r>
              <a:rPr lang="en-US" i="1" dirty="0"/>
              <a:t>Make all the nodes a small-</a:t>
            </a:r>
            <a:r>
              <a:rPr lang="en-US" i="1" dirty="0" err="1"/>
              <a:t>ish</a:t>
            </a:r>
            <a:r>
              <a:rPr lang="en-US" i="1" dirty="0"/>
              <a:t> and approximately equal amount of work</a:t>
            </a:r>
          </a:p>
          <a:p>
            <a:pPr lvl="1"/>
            <a:endParaRPr lang="en-US" dirty="0"/>
          </a:p>
          <a:p>
            <a:r>
              <a:rPr lang="en-US" dirty="0"/>
              <a:t>The framework-writer’s job:</a:t>
            </a:r>
          </a:p>
          <a:p>
            <a:pPr lvl="1"/>
            <a:r>
              <a:rPr lang="en-US" dirty="0"/>
              <a:t>Assign work to available processors to avoid </a:t>
            </a:r>
            <a:r>
              <a:rPr lang="en-US" dirty="0">
                <a:solidFill>
                  <a:schemeClr val="accent2"/>
                </a:solidFill>
              </a:rPr>
              <a:t>idling</a:t>
            </a:r>
          </a:p>
          <a:p>
            <a:pPr lvl="2"/>
            <a:r>
              <a:rPr lang="en-US" dirty="0"/>
              <a:t>Let framework-user ignore all </a:t>
            </a:r>
            <a:r>
              <a:rPr lang="en-US" dirty="0">
                <a:solidFill>
                  <a:schemeClr val="accent2"/>
                </a:solidFill>
              </a:rPr>
              <a:t>scheduling</a:t>
            </a:r>
            <a:r>
              <a:rPr lang="en-US" dirty="0"/>
              <a:t> issues</a:t>
            </a:r>
          </a:p>
          <a:p>
            <a:pPr lvl="1"/>
            <a:r>
              <a:rPr lang="en-US" dirty="0"/>
              <a:t>Keep constant factors low</a:t>
            </a:r>
          </a:p>
          <a:p>
            <a:pPr lvl="1"/>
            <a:r>
              <a:rPr lang="en-US" dirty="0"/>
              <a:t>Give the </a:t>
            </a:r>
            <a:r>
              <a:rPr lang="en-US" dirty="0">
                <a:solidFill>
                  <a:schemeClr val="accent2"/>
                </a:solidFill>
              </a:rPr>
              <a:t>expected-time optimal guarantee</a:t>
            </a:r>
            <a:r>
              <a:rPr lang="en-US" dirty="0"/>
              <a:t> assuming framework-user did his/her job</a:t>
            </a:r>
          </a:p>
          <a:p>
            <a:pPr lvl="1" algn="ctr">
              <a:buNone/>
            </a:pPr>
            <a:r>
              <a:rPr lang="en-US" b="1" dirty="0"/>
              <a:t>T</a:t>
            </a:r>
            <a:r>
              <a:rPr lang="en-US" b="1" baseline="-25000" dirty="0"/>
              <a:t>P  </a:t>
            </a:r>
            <a:r>
              <a:rPr lang="en-US" sz="2800" b="1" dirty="0">
                <a:sym typeface="Symbol"/>
              </a:rPr>
              <a:t>=</a:t>
            </a:r>
            <a:r>
              <a:rPr lang="en-US" b="1" dirty="0">
                <a:sym typeface="Symbol"/>
              </a:rPr>
              <a:t>  </a:t>
            </a:r>
            <a:r>
              <a:rPr lang="en-US" b="1" i="1" dirty="0">
                <a:sym typeface="Symbol"/>
              </a:rPr>
              <a:t>O</a:t>
            </a:r>
            <a:r>
              <a:rPr lang="en-US" b="1" dirty="0">
                <a:sym typeface="Symbol"/>
              </a:rPr>
              <a:t>((</a:t>
            </a:r>
            <a:r>
              <a:rPr lang="en-US" b="1" dirty="0"/>
              <a:t>T</a:t>
            </a:r>
            <a:r>
              <a:rPr lang="en-US" b="1" baseline="-25000" dirty="0"/>
              <a:t>1</a:t>
            </a:r>
            <a:r>
              <a:rPr lang="en-US" b="1" dirty="0"/>
              <a:t> / P) + T</a:t>
            </a:r>
            <a:r>
              <a:rPr lang="en-US" b="1" baseline="-25000" dirty="0">
                <a:sym typeface="Symbol"/>
              </a:rPr>
              <a:t> </a:t>
            </a:r>
            <a:r>
              <a:rPr lang="en-US" sz="2800" b="1" baseline="-25000" dirty="0">
                <a:sym typeface="Symbol"/>
              </a:rPr>
              <a:t>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04800"/>
            <a:ext cx="9144000" cy="1143000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lvl="1" algn="ctr">
              <a:buNone/>
            </a:pPr>
            <a:r>
              <a:rPr lang="en-US" b="1" dirty="0"/>
              <a:t>T</a:t>
            </a:r>
            <a:r>
              <a:rPr lang="en-US" b="1" baseline="-25000" dirty="0"/>
              <a:t>P  </a:t>
            </a:r>
            <a:r>
              <a:rPr lang="en-US" sz="2800" b="1" dirty="0">
                <a:sym typeface="Symbol"/>
              </a:rPr>
              <a:t>=</a:t>
            </a:r>
            <a:r>
              <a:rPr lang="en-US" b="1" dirty="0">
                <a:sym typeface="Symbol"/>
              </a:rPr>
              <a:t>  </a:t>
            </a:r>
            <a:r>
              <a:rPr lang="en-US" b="1" i="1" dirty="0">
                <a:sym typeface="Symbol"/>
              </a:rPr>
              <a:t>O</a:t>
            </a:r>
            <a:r>
              <a:rPr lang="en-US" b="1" dirty="0">
                <a:sym typeface="Symbol"/>
              </a:rPr>
              <a:t>((</a:t>
            </a:r>
            <a:r>
              <a:rPr lang="en-US" b="1" dirty="0"/>
              <a:t>T</a:t>
            </a:r>
            <a:r>
              <a:rPr lang="en-US" b="1" baseline="-25000" dirty="0"/>
              <a:t>1</a:t>
            </a:r>
            <a:r>
              <a:rPr lang="en-US" b="1" dirty="0"/>
              <a:t> / P) + T</a:t>
            </a:r>
            <a:r>
              <a:rPr lang="en-US" b="1" baseline="-25000" dirty="0">
                <a:sym typeface="Symbol"/>
              </a:rPr>
              <a:t> </a:t>
            </a:r>
            <a:r>
              <a:rPr lang="en-US" sz="2800" b="1" baseline="-25000" dirty="0">
                <a:sym typeface="Symbol"/>
              </a:rPr>
              <a:t></a:t>
            </a:r>
            <a:r>
              <a:rPr lang="en-US" b="1" dirty="0"/>
              <a:t>)</a:t>
            </a:r>
            <a:endParaRPr lang="en-US" dirty="0"/>
          </a:p>
          <a:p>
            <a:endParaRPr lang="en-US" sz="1000" dirty="0"/>
          </a:p>
          <a:p>
            <a:pPr marL="0" indent="0">
              <a:buNone/>
            </a:pPr>
            <a:r>
              <a:rPr lang="en-US" dirty="0"/>
              <a:t>In the algorithms seen so far (e.g., sum an array):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T</a:t>
            </a:r>
            <a:r>
              <a:rPr lang="en-US" b="1" baseline="-25000" dirty="0"/>
              <a:t>1 </a:t>
            </a:r>
            <a:r>
              <a:rPr lang="en-US" dirty="0"/>
              <a:t>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T</a:t>
            </a:r>
            <a:r>
              <a:rPr lang="en-US" b="1" baseline="-25000" dirty="0">
                <a:sym typeface="Symbol"/>
              </a:rPr>
              <a:t> </a:t>
            </a:r>
            <a:r>
              <a:rPr lang="en-US" sz="2800" b="1" baseline="-25000" dirty="0">
                <a:sym typeface="Symbol"/>
              </a:rPr>
              <a:t></a:t>
            </a:r>
            <a:r>
              <a:rPr lang="en-US" dirty="0"/>
              <a:t>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 expect (ignoring overheads): </a:t>
            </a:r>
            <a:r>
              <a:rPr lang="en-US" b="1" dirty="0"/>
              <a:t>T</a:t>
            </a:r>
            <a:r>
              <a:rPr lang="en-US" b="1" baseline="-25000" dirty="0"/>
              <a:t>P  </a:t>
            </a:r>
            <a:r>
              <a:rPr lang="en-US" sz="2800" b="1" dirty="0">
                <a:sym typeface="Symbol"/>
              </a:rPr>
              <a:t>=</a:t>
            </a:r>
            <a:r>
              <a:rPr lang="en-US" b="1" dirty="0">
                <a:sym typeface="Symbol"/>
              </a:rPr>
              <a:t>  </a:t>
            </a:r>
            <a:r>
              <a:rPr lang="en-US" b="1" i="1" dirty="0"/>
              <a:t>O</a:t>
            </a:r>
            <a:r>
              <a:rPr lang="en-US" b="1" dirty="0"/>
              <a:t>(</a:t>
            </a:r>
            <a:r>
              <a:rPr lang="en-US" i="1" dirty="0"/>
              <a:t>n</a:t>
            </a:r>
            <a:r>
              <a:rPr lang="en-US" b="1" dirty="0"/>
              <a:t>/P +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b="1" dirty="0"/>
              <a:t>)</a:t>
            </a:r>
          </a:p>
          <a:p>
            <a:pPr lvl="1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Suppose instead: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T</a:t>
            </a:r>
            <a:r>
              <a:rPr lang="en-US" b="1" baseline="-25000" dirty="0"/>
              <a:t>1 </a:t>
            </a:r>
            <a:r>
              <a:rPr lang="en-US" dirty="0"/>
              <a:t>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T</a:t>
            </a:r>
            <a:r>
              <a:rPr lang="en-US" b="1" baseline="-25000" dirty="0">
                <a:sym typeface="Symbol"/>
              </a:rPr>
              <a:t> </a:t>
            </a:r>
            <a:r>
              <a:rPr lang="en-US" sz="2800" b="1" baseline="-25000" dirty="0">
                <a:sym typeface="Symbol"/>
              </a:rPr>
              <a:t></a:t>
            </a:r>
            <a:r>
              <a:rPr lang="en-US" dirty="0"/>
              <a:t>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 expect (ignoring overheads): </a:t>
            </a:r>
            <a:r>
              <a:rPr lang="en-US" b="1" dirty="0"/>
              <a:t>T</a:t>
            </a:r>
            <a:r>
              <a:rPr lang="en-US" b="1" baseline="-25000" dirty="0"/>
              <a:t>P  </a:t>
            </a:r>
            <a:r>
              <a:rPr lang="en-US" sz="2800" b="1" dirty="0">
                <a:sym typeface="Symbol"/>
              </a:rPr>
              <a:t>=</a:t>
            </a:r>
            <a:r>
              <a:rPr lang="en-US" b="1" dirty="0">
                <a:sym typeface="Symbol"/>
              </a:rPr>
              <a:t>  </a:t>
            </a:r>
            <a:r>
              <a:rPr lang="en-US" b="1" i="1" dirty="0"/>
              <a:t>O</a:t>
            </a:r>
            <a:r>
              <a:rPr lang="en-US" b="1" dirty="0"/>
              <a:t>(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b="1" dirty="0"/>
              <a:t>/P + </a:t>
            </a:r>
            <a:r>
              <a:rPr lang="en-US" i="1" dirty="0"/>
              <a:t>n</a:t>
            </a:r>
            <a:r>
              <a:rPr lang="en-US" b="1" dirty="0"/>
              <a:t>)</a:t>
            </a:r>
          </a:p>
          <a:p>
            <a:pPr lvl="1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And now for the bad news…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9424738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So far: talked about a parallel program in terms of </a:t>
            </a:r>
            <a:r>
              <a:rPr lang="en-US" sz="2400" dirty="0">
                <a:solidFill>
                  <a:srgbClr val="0070C0"/>
                </a:solidFill>
              </a:rPr>
              <a:t>work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70C0"/>
                </a:solidFill>
              </a:rPr>
              <a:t>span</a:t>
            </a:r>
          </a:p>
          <a:p>
            <a:pPr marL="0" indent="0">
              <a:buNone/>
            </a:pPr>
            <a:r>
              <a:rPr lang="en-US" sz="2400" dirty="0"/>
              <a:t>In practice, it’s common that your program has: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a) parts that </a:t>
            </a:r>
            <a:r>
              <a:rPr lang="en-US" sz="2400" b="1" dirty="0">
                <a:solidFill>
                  <a:srgbClr val="00B050"/>
                </a:solidFill>
              </a:rPr>
              <a:t>parallelize well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  <a:endParaRPr lang="en-US" sz="2400" dirty="0">
              <a:solidFill>
                <a:srgbClr val="002060"/>
              </a:solidFill>
            </a:endParaRPr>
          </a:p>
          <a:p>
            <a:pPr lvl="1"/>
            <a:r>
              <a:rPr lang="en-US" sz="2000" dirty="0"/>
              <a:t>Such as maps/reduces over arrays and trees </a:t>
            </a:r>
          </a:p>
          <a:p>
            <a:pPr marL="0" indent="0">
              <a:buNone/>
            </a:pPr>
            <a:r>
              <a:rPr lang="en-US" sz="2400" dirty="0"/>
              <a:t>b) …and parts that </a:t>
            </a:r>
            <a:r>
              <a:rPr lang="en-US" sz="2400" b="1" dirty="0">
                <a:solidFill>
                  <a:srgbClr val="FF0000"/>
                </a:solidFill>
              </a:rPr>
              <a:t>don’t parallelize at all</a:t>
            </a:r>
            <a:r>
              <a:rPr lang="en-US" sz="2400" b="1" dirty="0"/>
              <a:t>:</a:t>
            </a:r>
          </a:p>
          <a:p>
            <a:pPr lvl="1"/>
            <a:r>
              <a:rPr lang="en-US" sz="2000" dirty="0"/>
              <a:t>Such as reading a linked list, getting input, or just doing computations where each step needs the results of previous step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These </a:t>
            </a:r>
            <a:r>
              <a:rPr lang="en-US" sz="2400" b="1" dirty="0" err="1">
                <a:solidFill>
                  <a:srgbClr val="FF0000"/>
                </a:solidFill>
              </a:rPr>
              <a:t>unparallelized</a:t>
            </a:r>
            <a:r>
              <a:rPr lang="en-US" sz="2400" dirty="0"/>
              <a:t> parts can turn out to be a big bottleneck, which brings us to Amdahl’s Law …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</p:spTree>
    <p:extLst>
      <p:ext uri="{BB962C8B-B14F-4D97-AF65-F5344CB8AC3E}">
        <p14:creationId xmlns:p14="http://schemas.microsoft.com/office/powerpoint/2010/main" val="2817590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685FD2-5C01-734F-9E29-CD868920D9ED}"/>
              </a:ext>
            </a:extLst>
          </p:cNvPr>
          <p:cNvSpPr/>
          <p:nvPr/>
        </p:nvSpPr>
        <p:spPr>
          <a:xfrm>
            <a:off x="740979" y="3773212"/>
            <a:ext cx="9643242" cy="12192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04800"/>
            <a:ext cx="9144000" cy="1143000"/>
          </a:xfrm>
        </p:spPr>
        <p:txBody>
          <a:bodyPr/>
          <a:lstStyle/>
          <a:p>
            <a:r>
              <a:rPr lang="en-US" dirty="0"/>
              <a:t>Amdahl’s Law (mostly bad news)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838200" y="1421296"/>
                <a:ext cx="10515600" cy="4935054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sz="2400" dirty="0">
                    <a:cs typeface="Latha" pitchFamily="2"/>
                  </a:rPr>
                  <a:t>Let the </a:t>
                </a:r>
                <a:r>
                  <a:rPr lang="en-US" sz="2400" b="1" i="1" dirty="0">
                    <a:cs typeface="Latha" pitchFamily="2"/>
                  </a:rPr>
                  <a:t>work</a:t>
                </a:r>
                <a:r>
                  <a:rPr lang="en-US" sz="2400" dirty="0">
                    <a:cs typeface="Latha" pitchFamily="2"/>
                  </a:rPr>
                  <a:t> (time to run on 1 processor) be 1 unit time</a:t>
                </a:r>
                <a:endParaRPr lang="en-US" sz="800" dirty="0">
                  <a:cs typeface="Latha" pitchFamily="2"/>
                </a:endParaRPr>
              </a:p>
              <a:p>
                <a:pPr>
                  <a:buNone/>
                </a:pPr>
                <a:r>
                  <a:rPr lang="en-US" sz="2400" dirty="0">
                    <a:cs typeface="Latha" pitchFamily="2"/>
                  </a:rPr>
                  <a:t>Let </a:t>
                </a:r>
                <a:r>
                  <a:rPr lang="en-US" sz="2400" b="1" dirty="0">
                    <a:cs typeface="Latha" pitchFamily="2"/>
                  </a:rPr>
                  <a:t>S</a:t>
                </a:r>
                <a:r>
                  <a:rPr lang="en-US" sz="2400" dirty="0">
                    <a:cs typeface="Latha" pitchFamily="2"/>
                  </a:rPr>
                  <a:t> be the </a:t>
                </a:r>
                <a:r>
                  <a:rPr lang="en-US" sz="2400" b="1" i="1" u="sng" dirty="0">
                    <a:cs typeface="Latha" pitchFamily="2"/>
                  </a:rPr>
                  <a:t>portion</a:t>
                </a:r>
                <a:r>
                  <a:rPr lang="en-US" sz="2400" dirty="0">
                    <a:cs typeface="Latha" pitchFamily="2"/>
                  </a:rPr>
                  <a:t> of the execution that can’t be parallelized</a:t>
                </a:r>
                <a:endParaRPr lang="en-US" sz="800" dirty="0">
                  <a:cs typeface="Latha" pitchFamily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cs typeface="Latha" pitchFamily="2"/>
                  </a:rPr>
                  <a:t>Then: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>
                  <a:buNone/>
                </a:pPr>
                <a:r>
                  <a:rPr lang="en-US" sz="2400" dirty="0">
                    <a:cs typeface="Latha" pitchFamily="2"/>
                  </a:rPr>
                  <a:t>Suppose we get perfect linear speedup </a:t>
                </a:r>
                <a:r>
                  <a:rPr lang="en-US" sz="2400" i="1" dirty="0">
                    <a:cs typeface="Latha" pitchFamily="2"/>
                  </a:rPr>
                  <a:t>on the parallel portion</a:t>
                </a:r>
                <a:endParaRPr lang="en-US" sz="800" dirty="0">
                  <a:cs typeface="Latha" pitchFamily="2"/>
                </a:endParaRPr>
              </a:p>
              <a:p>
                <a:pPr>
                  <a:buNone/>
                </a:pPr>
                <a:r>
                  <a:rPr lang="en-US" sz="2400" dirty="0">
                    <a:cs typeface="Latha" pitchFamily="2"/>
                  </a:rPr>
                  <a:t>Then: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cs typeface="Latha" pitchFamily="2"/>
                </a:endParaRPr>
              </a:p>
              <a:p>
                <a:pPr>
                  <a:buNone/>
                </a:pPr>
                <a:r>
                  <a:rPr lang="en-US" sz="2400" b="1" dirty="0">
                    <a:cs typeface="Latha" pitchFamily="2"/>
                  </a:rPr>
                  <a:t>So the theoretical overall speedup with P processors is (Amdahl’s Law):</a:t>
                </a:r>
              </a:p>
              <a:p>
                <a:pPr>
                  <a:buNone/>
                </a:pPr>
                <a:r>
                  <a:rPr lang="en-US" sz="2400" b="1" dirty="0">
                    <a:cs typeface="Latha" pitchFamily="2"/>
                  </a:rPr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</m:den>
                    </m:f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  <a:cs typeface="Latha" pitchFamily="2"/>
                </a:endParaRPr>
              </a:p>
              <a:p>
                <a:pPr>
                  <a:buNone/>
                </a:pPr>
                <a:r>
                  <a:rPr lang="en-US" sz="2400" dirty="0">
                    <a:cs typeface="Latha" pitchFamily="2"/>
                  </a:rPr>
                  <a:t>And the parallelism (infinite processors) is:</a:t>
                </a:r>
              </a:p>
              <a:p>
                <a:pPr>
                  <a:buNone/>
                </a:pPr>
                <a:r>
                  <a:rPr lang="en-US" sz="2400" dirty="0">
                    <a:cs typeface="Latha" pitchFamily="2"/>
                  </a:rPr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en-US" sz="2400" dirty="0">
                  <a:cs typeface="Latha" pitchFamily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838200" y="1421296"/>
                <a:ext cx="10515600" cy="4935054"/>
              </a:xfrm>
              <a:blipFill>
                <a:blip r:embed="rId7"/>
                <a:stretch>
                  <a:fillRect l="-965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Suppose our program takes 100 seconds.</a:t>
                </a:r>
              </a:p>
              <a:p>
                <a:pPr marL="0" indent="0">
                  <a:buNone/>
                </a:pP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is 1/3 (i.e. 33 seconds).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What is the running time with </a:t>
                </a:r>
              </a:p>
              <a:p>
                <a:pPr marL="0" indent="0">
                  <a:buNone/>
                </a:pPr>
                <a:r>
                  <a:rPr lang="en-US" sz="2800" dirty="0"/>
                  <a:t>3 processors </a:t>
                </a:r>
              </a:p>
              <a:p>
                <a:pPr marL="0" indent="0">
                  <a:buNone/>
                </a:pPr>
                <a:r>
                  <a:rPr lang="en-US" sz="2800" dirty="0"/>
                  <a:t>6 processors</a:t>
                </a:r>
              </a:p>
              <a:p>
                <a:pPr marL="0" indent="0">
                  <a:buNone/>
                </a:pPr>
                <a:r>
                  <a:rPr lang="en-US" sz="2800" dirty="0"/>
                  <a:t>22 processors</a:t>
                </a:r>
              </a:p>
              <a:p>
                <a:pPr marL="0" indent="0">
                  <a:buNone/>
                </a:pPr>
                <a:r>
                  <a:rPr lang="en-US" sz="2800" dirty="0"/>
                  <a:t>67 processors</a:t>
                </a:r>
              </a:p>
              <a:p>
                <a:pPr marL="0" indent="0">
                  <a:buNone/>
                </a:pPr>
                <a:r>
                  <a:rPr lang="en-US" sz="2800" dirty="0"/>
                  <a:t>1,000,000 processors (approximately).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AC13D3-4BB2-8644-8EFF-E74D41A37A83}"/>
                  </a:ext>
                </a:extLst>
              </p:cNvPr>
              <p:cNvSpPr txBox="1"/>
              <p:nvPr/>
            </p:nvSpPr>
            <p:spPr>
              <a:xfrm>
                <a:off x="7714594" y="358623"/>
                <a:ext cx="3447393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cs typeface="Latha" pitchFamily="2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AC13D3-4BB2-8644-8EFF-E74D41A37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594" y="358623"/>
                <a:ext cx="3447393" cy="898964"/>
              </a:xfrm>
              <a:prstGeom prst="rect">
                <a:avLst/>
              </a:prstGeom>
              <a:blipFill>
                <a:blip r:embed="rId3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42B233-2867-7E46-88B8-611CC7A8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</p:spTree>
    <p:extLst>
      <p:ext uri="{BB962C8B-B14F-4D97-AF65-F5344CB8AC3E}">
        <p14:creationId xmlns:p14="http://schemas.microsoft.com/office/powerpoint/2010/main" val="76020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</p:spPr>
        <p:txBody>
          <a:bodyPr/>
          <a:lstStyle/>
          <a:p>
            <a:r>
              <a:rPr lang="en-US" dirty="0"/>
              <a:t>Reduce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755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It shouldn’t be too hard to imagine how to modify our code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Find the maximum element in an array.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Determine if there is an element meeting some property.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Find the left-most element satisfying some property.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Count the number of elements meeting some property.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Check if elements are in sorted order.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[And so on…]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In O(log N)   !!!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1D337-0272-7C48-9B78-2B0B7D512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</p:spTree>
    <p:extLst>
      <p:ext uri="{BB962C8B-B14F-4D97-AF65-F5344CB8AC3E}">
        <p14:creationId xmlns:p14="http://schemas.microsoft.com/office/powerpoint/2010/main" val="3197555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Suppose our program takes 100 seconds.</a:t>
                </a:r>
              </a:p>
              <a:p>
                <a:pPr marL="0" indent="0">
                  <a:buNone/>
                </a:pP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is 1/3 (i.e. 33 seconds).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What is the running time with </a:t>
                </a:r>
              </a:p>
              <a:p>
                <a:pPr marL="0" indent="0">
                  <a:buNone/>
                </a:pPr>
                <a:r>
                  <a:rPr lang="en-US" sz="2800" dirty="0"/>
                  <a:t>3 processors: 33 + 67/3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55 seconds</a:t>
                </a:r>
              </a:p>
              <a:p>
                <a:pPr marL="0" indent="0">
                  <a:buNone/>
                </a:pPr>
                <a:r>
                  <a:rPr lang="en-US" sz="2800" dirty="0"/>
                  <a:t>6 processors: 33 + 67/6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44 seconds</a:t>
                </a:r>
              </a:p>
              <a:p>
                <a:pPr marL="0" indent="0">
                  <a:buNone/>
                </a:pPr>
                <a:r>
                  <a:rPr lang="en-US" sz="2800" dirty="0"/>
                  <a:t>22 processors: 33 + 67/22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36 seconds</a:t>
                </a:r>
              </a:p>
              <a:p>
                <a:pPr marL="0" indent="0">
                  <a:buNone/>
                </a:pPr>
                <a:r>
                  <a:rPr lang="en-US" sz="2800" dirty="0"/>
                  <a:t>67 processors 33 + 67/67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34 seconds</a:t>
                </a:r>
              </a:p>
              <a:p>
                <a:pPr marL="0" indent="0">
                  <a:buNone/>
                </a:pPr>
                <a:r>
                  <a:rPr lang="en-US" sz="2800" dirty="0"/>
                  <a:t>1,000,000 processors (approximately).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/>
                  <a:t> 33 seconds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1E975A-D49C-6E4B-8B32-03E28997504A}"/>
                  </a:ext>
                </a:extLst>
              </p:cNvPr>
              <p:cNvSpPr txBox="1"/>
              <p:nvPr/>
            </p:nvSpPr>
            <p:spPr>
              <a:xfrm>
                <a:off x="7714594" y="358623"/>
                <a:ext cx="3447393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cs typeface="Latha" pitchFamily="2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1E975A-D49C-6E4B-8B32-03E289975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594" y="358623"/>
                <a:ext cx="3447393" cy="898964"/>
              </a:xfrm>
              <a:prstGeom prst="rect">
                <a:avLst/>
              </a:prstGeom>
              <a:blipFill>
                <a:blip r:embed="rId2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B543D-AF84-1B41-B6A1-ADD58C6BB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</p:spTree>
    <p:extLst>
      <p:ext uri="{BB962C8B-B14F-4D97-AF65-F5344CB8AC3E}">
        <p14:creationId xmlns:p14="http://schemas.microsoft.com/office/powerpoint/2010/main" val="2200717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is BAD NEWS</a:t>
            </a:r>
          </a:p>
          <a:p>
            <a:r>
              <a:rPr lang="en-US" sz="2800" dirty="0"/>
              <a:t>If 1/3 of our program can’t be parallelized, we can’t get a speedup better than 3.</a:t>
            </a:r>
          </a:p>
          <a:p>
            <a:r>
              <a:rPr lang="en-US" sz="2800" dirty="0"/>
              <a:t> No matter how many processors we throw at our problem.</a:t>
            </a:r>
          </a:p>
          <a:p>
            <a:r>
              <a:rPr lang="en-US" sz="2800" dirty="0"/>
              <a:t>And while the first few processors make a huge difference, the benefit diminishes quickly.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53C38-5312-E341-A0DF-E9142CD68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</p:spTree>
    <p:extLst>
      <p:ext uri="{BB962C8B-B14F-4D97-AF65-F5344CB8AC3E}">
        <p14:creationId xmlns:p14="http://schemas.microsoft.com/office/powerpoint/2010/main" val="300595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future and Amdahl’s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b="1" dirty="0">
                    <a:solidFill>
                      <a:schemeClr val="accent2"/>
                    </a:solidFill>
                  </a:rPr>
                  <a:t>	T</a:t>
                </a:r>
                <a:r>
                  <a:rPr lang="en-US" b="1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b="1" dirty="0">
                    <a:solidFill>
                      <a:schemeClr val="accent2"/>
                    </a:solidFill>
                  </a:rPr>
                  <a:t> / T</a:t>
                </a:r>
                <a:r>
                  <a:rPr lang="en-US" b="1" baseline="-25000" dirty="0">
                    <a:solidFill>
                      <a:schemeClr val="accent2"/>
                    </a:solidFill>
                  </a:rPr>
                  <a:t>P</a:t>
                </a:r>
                <a:r>
                  <a:rPr lang="en-US" b="1" dirty="0">
                    <a:cs typeface="Latha" pitchFamily="2"/>
                  </a:rPr>
                  <a:t>  </a:t>
                </a:r>
                <a:r>
                  <a:rPr lang="en-US" b="1" dirty="0">
                    <a:solidFill>
                      <a:schemeClr val="accent2"/>
                    </a:solidFill>
                    <a:cs typeface="Latha" pitchFamily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+(1−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cs typeface="Latha" pitchFamily="2"/>
                  </a:rPr>
                  <a:t>		</a:t>
                </a:r>
                <a:r>
                  <a:rPr lang="en-US" b="1" dirty="0">
                    <a:solidFill>
                      <a:schemeClr val="accent2"/>
                    </a:solidFill>
                  </a:rPr>
                  <a:t>T</a:t>
                </a:r>
                <a:r>
                  <a:rPr lang="en-US" b="1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b="1" dirty="0">
                    <a:solidFill>
                      <a:schemeClr val="accent2"/>
                    </a:solidFill>
                  </a:rPr>
                  <a:t> / T</a:t>
                </a:r>
                <a:r>
                  <a:rPr lang="en-US" b="1" baseline="-25000" dirty="0">
                    <a:solidFill>
                      <a:schemeClr val="accent2"/>
                    </a:solidFill>
                    <a:sym typeface="Symbol"/>
                  </a:rPr>
                  <a:t></a:t>
                </a:r>
                <a:r>
                  <a:rPr lang="en-US" b="1" dirty="0">
                    <a:cs typeface="Latha" pitchFamily="2"/>
                  </a:rPr>
                  <a:t>  </a:t>
                </a:r>
                <a:r>
                  <a:rPr lang="en-US" b="1" dirty="0">
                    <a:solidFill>
                      <a:schemeClr val="accent2"/>
                    </a:solidFill>
                    <a:cs typeface="Latha" pitchFamily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000" dirty="0"/>
              </a:p>
              <a:p>
                <a:endParaRPr lang="en-US" sz="1000" dirty="0"/>
              </a:p>
              <a:p>
                <a:r>
                  <a:rPr lang="en-US" dirty="0"/>
                  <a:t>Suppose you miss the good old days (1980-2005) where 12ish years was long enough to get 100x speedup</a:t>
                </a:r>
              </a:p>
              <a:p>
                <a:pPr lvl="1"/>
                <a:r>
                  <a:rPr lang="en-US" dirty="0"/>
                  <a:t>Now suppose in 12 years, clock speed is the same but you get 256 processors instead of 1</a:t>
                </a:r>
              </a:p>
              <a:p>
                <a:pPr lvl="1"/>
                <a:r>
                  <a:rPr lang="en-US" dirty="0"/>
                  <a:t>What portion of the program must be parallelizable to get 100x speedup?</a:t>
                </a:r>
                <a:endParaRPr lang="en-US" sz="1000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100≤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256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[</a:t>
                </a:r>
                <a:r>
                  <a:rPr lang="en-US" sz="2000" dirty="0" err="1"/>
                  <a:t>wolframalpha</a:t>
                </a:r>
                <a:r>
                  <a:rPr lang="en-US" sz="2000" dirty="0"/>
                  <a:t> says]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≤0.0061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>
                <a:blip r:embed="rId7"/>
                <a:stretch>
                  <a:fillRect l="-1086" t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</p:spTree>
    <p:extLst>
      <p:ext uri="{BB962C8B-B14F-4D97-AF65-F5344CB8AC3E}">
        <p14:creationId xmlns:p14="http://schemas.microsoft.com/office/powerpoint/2010/main" val="239737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Law: 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Unparallelized</a:t>
            </a:r>
            <a:r>
              <a:rPr lang="en-US" sz="2800" dirty="0"/>
              <a:t> code becomes a bottleneck quickly.</a:t>
            </a:r>
          </a:p>
          <a:p>
            <a:r>
              <a:rPr lang="en-US" sz="2800" dirty="0"/>
              <a:t>What do we do? Design smarter algorithms!</a:t>
            </a:r>
          </a:p>
          <a:p>
            <a:endParaRPr lang="en-US" sz="2800" dirty="0"/>
          </a:p>
          <a:p>
            <a:r>
              <a:rPr lang="en-US" sz="2800" dirty="0"/>
              <a:t>Consider the following problem:</a:t>
            </a:r>
          </a:p>
          <a:p>
            <a:r>
              <a:rPr lang="en-US" sz="2800" dirty="0"/>
              <a:t>Given an array of numbers, return an array with the “running sum” </a:t>
            </a:r>
          </a:p>
          <a:p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27200" y="4475236"/>
          <a:ext cx="8128000" cy="78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25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27200" y="5643395"/>
          <a:ext cx="8128000" cy="78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25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BCE3ED-200F-D247-A663-F9D4A5FE5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</p:spTree>
    <p:extLst>
      <p:ext uri="{BB962C8B-B14F-4D97-AF65-F5344CB8AC3E}">
        <p14:creationId xmlns:p14="http://schemas.microsoft.com/office/powerpoint/2010/main" val="1450800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/>
              <a:t>clever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Doesn’t look parallelizable…</a:t>
            </a:r>
          </a:p>
          <a:p>
            <a:pPr marL="0" indent="0">
              <a:buNone/>
            </a:pPr>
            <a:r>
              <a:rPr lang="en-US" sz="2800" dirty="0"/>
              <a:t>But it is!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/>
              <a:t>Think about how you might do this (it’s NOT obvious)</a:t>
            </a:r>
          </a:p>
          <a:p>
            <a:pPr marL="0" indent="0">
              <a:buNone/>
            </a:pPr>
            <a:r>
              <a:rPr lang="en-US" sz="2800" dirty="0"/>
              <a:t>We’ll go through it on Friday (or possibly Monday)!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ABAAD-2CF2-4D4B-9F26-53531F24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</p:spTree>
    <p:extLst>
      <p:ext uri="{BB962C8B-B14F-4D97-AF65-F5344CB8AC3E}">
        <p14:creationId xmlns:p14="http://schemas.microsoft.com/office/powerpoint/2010/main" val="283437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04800"/>
            <a:ext cx="9144000" cy="1143000"/>
          </a:xfrm>
        </p:spPr>
        <p:txBody>
          <a:bodyPr/>
          <a:lstStyle/>
          <a:p>
            <a:r>
              <a:rPr lang="en-US" dirty="0"/>
              <a:t>Moore and Amdahl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3352800"/>
            <a:ext cx="91440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Moore’s “Law” is an </a:t>
            </a:r>
            <a:r>
              <a:rPr lang="en-US" dirty="0">
                <a:solidFill>
                  <a:srgbClr val="0070C0"/>
                </a:solidFill>
              </a:rPr>
              <a:t>observation</a:t>
            </a:r>
            <a:r>
              <a:rPr lang="en-US" dirty="0"/>
              <a:t> about the progress of the semiconductor industry</a:t>
            </a:r>
          </a:p>
          <a:p>
            <a:pPr lvl="1"/>
            <a:r>
              <a:rPr lang="en-US" dirty="0"/>
              <a:t>Transistor density doubles roughly every 18 months</a:t>
            </a:r>
          </a:p>
          <a:p>
            <a:pPr lvl="1"/>
            <a:endParaRPr lang="en-US" sz="1000" dirty="0"/>
          </a:p>
          <a:p>
            <a:r>
              <a:rPr lang="en-US" dirty="0"/>
              <a:t>Amdahl’s Law is a </a:t>
            </a:r>
            <a:r>
              <a:rPr lang="en-US" dirty="0">
                <a:solidFill>
                  <a:srgbClr val="0070C0"/>
                </a:solidFill>
              </a:rPr>
              <a:t>mathematical theorem</a:t>
            </a:r>
          </a:p>
          <a:p>
            <a:pPr lvl="1"/>
            <a:r>
              <a:rPr lang="en-US" dirty="0"/>
              <a:t>Diminishing returns of adding more processors</a:t>
            </a:r>
          </a:p>
          <a:p>
            <a:pPr lvl="1"/>
            <a:endParaRPr lang="en-US" sz="1000" dirty="0"/>
          </a:p>
          <a:p>
            <a:r>
              <a:rPr lang="en-US" dirty="0"/>
              <a:t>Both are incredibly important in designing computer systems</a:t>
            </a:r>
          </a:p>
        </p:txBody>
      </p:sp>
      <p:pic>
        <p:nvPicPr>
          <p:cNvPr id="9" name="Picture 8" descr="moore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419600" y="1253520"/>
            <a:ext cx="1219200" cy="187068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38850" y="1219200"/>
            <a:ext cx="156754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958"/>
            <a:ext cx="10924298" cy="4843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You’ll do similar problems in section tomorrow.</a:t>
            </a:r>
          </a:p>
          <a:p>
            <a:pPr marL="0" indent="0">
              <a:buNone/>
            </a:pPr>
            <a:r>
              <a:rPr lang="en-US" sz="2400" dirty="0"/>
              <a:t>The key is to describe: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How to compute the answer at the cut-off.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How to merge the results of two subarrays.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say parallel code like this “</a:t>
            </a:r>
            <a:r>
              <a:rPr lang="en-US" sz="2400" dirty="0">
                <a:solidFill>
                  <a:srgbClr val="0070C0"/>
                </a:solidFill>
              </a:rPr>
              <a:t>reduces</a:t>
            </a:r>
            <a:r>
              <a:rPr lang="en-US" sz="2400" dirty="0"/>
              <a:t>” the array</a:t>
            </a:r>
          </a:p>
          <a:p>
            <a:pPr marL="0" indent="0">
              <a:buNone/>
            </a:pPr>
            <a:r>
              <a:rPr lang="en-US" sz="2400" dirty="0"/>
              <a:t>	We’re reducing the arrays to a single item</a:t>
            </a:r>
          </a:p>
          <a:p>
            <a:pPr marL="0" indent="0">
              <a:buNone/>
            </a:pPr>
            <a:r>
              <a:rPr lang="en-US" sz="2400" dirty="0"/>
              <a:t>	Then combining with an </a:t>
            </a:r>
            <a:r>
              <a:rPr lang="en-US" sz="2400" b="1" dirty="0"/>
              <a:t>associative</a:t>
            </a:r>
            <a:r>
              <a:rPr lang="en-US" sz="2400" dirty="0"/>
              <a:t> operation.</a:t>
            </a:r>
          </a:p>
          <a:p>
            <a:pPr marL="0" indent="0">
              <a:buNone/>
            </a:pPr>
            <a:r>
              <a:rPr lang="en-US" sz="2400" dirty="0"/>
              <a:t>	e.g. sum, max, leftmost, product, count, or, and, …</a:t>
            </a:r>
          </a:p>
          <a:p>
            <a:pPr marL="0" indent="0">
              <a:buNone/>
            </a:pPr>
            <a:r>
              <a:rPr lang="en-US" sz="2400" dirty="0"/>
              <a:t>Doesn’t have to be a single number, could be an object.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04833-E129-074D-9FA4-5973660C6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</p:spTree>
    <p:extLst>
      <p:ext uri="{BB962C8B-B14F-4D97-AF65-F5344CB8AC3E}">
        <p14:creationId xmlns:p14="http://schemas.microsoft.com/office/powerpoint/2010/main" val="207435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04800"/>
            <a:ext cx="9144000" cy="1143000"/>
          </a:xfrm>
        </p:spPr>
        <p:txBody>
          <a:bodyPr/>
          <a:lstStyle/>
          <a:p>
            <a:r>
              <a:rPr lang="en-US" dirty="0"/>
              <a:t>Even easier: Maps (Data Parallelism)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93726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2"/>
                </a:solidFill>
              </a:rPr>
              <a:t>map</a:t>
            </a:r>
            <a:r>
              <a:rPr lang="en-US" dirty="0"/>
              <a:t> operates on each element of a collection independently to create a new collection of the same size</a:t>
            </a:r>
          </a:p>
          <a:p>
            <a:pPr lvl="1"/>
            <a:r>
              <a:rPr lang="en-US" dirty="0"/>
              <a:t>No combining results</a:t>
            </a:r>
          </a:p>
          <a:p>
            <a:pPr lvl="1"/>
            <a:r>
              <a:rPr lang="en-US" dirty="0"/>
              <a:t>For arrays, this is so trivial some hardware has direct support</a:t>
            </a:r>
          </a:p>
          <a:p>
            <a:endParaRPr lang="en-US" sz="1000" dirty="0"/>
          </a:p>
          <a:p>
            <a:r>
              <a:rPr lang="en-US" dirty="0"/>
              <a:t>Canonical example: Vector addition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0" y="3733800"/>
            <a:ext cx="6477000" cy="1981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b="1" dirty="0" err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vector_add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arr1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arr2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kern="0" dirty="0">
                <a:latin typeface="Courier New" pitchFamily="49" charset="0"/>
              </a:rPr>
              <a:t>{</a:t>
            </a:r>
          </a:p>
          <a:p>
            <a:pPr>
              <a:lnSpc>
                <a:spcPts val="1800"/>
              </a:lnSpc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assert </a:t>
            </a:r>
            <a:r>
              <a:rPr lang="en-US" sz="2000" b="1" kern="0" dirty="0">
                <a:latin typeface="Courier New" pitchFamily="49" charset="0"/>
              </a:rPr>
              <a:t>(arr1.length == arr2.length);</a:t>
            </a:r>
          </a:p>
          <a:p>
            <a:pPr>
              <a:lnSpc>
                <a:spcPts val="1800"/>
              </a:lnSpc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result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[arr1.length];</a:t>
            </a:r>
          </a:p>
          <a:p>
            <a:pPr>
              <a:lnSpc>
                <a:spcPts val="1800"/>
              </a:lnSpc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FORALL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2000" b="1" kern="0" dirty="0">
                <a:latin typeface="Courier New" pitchFamily="49" charset="0"/>
              </a:rPr>
              <a:t>=0; i &lt; arr1.length; i++) {</a:t>
            </a:r>
          </a:p>
          <a:p>
            <a:pPr>
              <a:lnSpc>
                <a:spcPts val="1800"/>
              </a:lnSpc>
            </a:pPr>
            <a:r>
              <a:rPr lang="en-US" sz="2000" b="1" kern="0" dirty="0">
                <a:latin typeface="Courier New" pitchFamily="49" charset="0"/>
              </a:rPr>
              <a:t>    result[</a:t>
            </a:r>
            <a:r>
              <a:rPr lang="en-US" sz="2000" b="1" kern="0" dirty="0" err="1">
                <a:latin typeface="Courier New" pitchFamily="49" charset="0"/>
              </a:rPr>
              <a:t>i</a:t>
            </a:r>
            <a:r>
              <a:rPr lang="en-US" sz="2000" b="1" kern="0" dirty="0">
                <a:latin typeface="Courier New" pitchFamily="49" charset="0"/>
              </a:rPr>
              <a:t>] = arr1[</a:t>
            </a:r>
            <a:r>
              <a:rPr lang="en-US" sz="2000" b="1" kern="0" dirty="0" err="1">
                <a:latin typeface="Courier New" pitchFamily="49" charset="0"/>
              </a:rPr>
              <a:t>i</a:t>
            </a:r>
            <a:r>
              <a:rPr lang="en-US" sz="2000" b="1" kern="0" dirty="0">
                <a:latin typeface="Courier New" pitchFamily="49" charset="0"/>
              </a:rPr>
              <a:t>] + arr2[</a:t>
            </a:r>
            <a:r>
              <a:rPr lang="en-US" sz="2000" b="1" kern="0" dirty="0" err="1">
                <a:latin typeface="Courier New" pitchFamily="49" charset="0"/>
              </a:rPr>
              <a:t>i</a:t>
            </a:r>
            <a:r>
              <a:rPr lang="en-US" sz="2000" b="1" kern="0" dirty="0">
                <a:latin typeface="Courier New" pitchFamily="49" charset="0"/>
              </a:rPr>
              <a:t>];</a:t>
            </a:r>
          </a:p>
          <a:p>
            <a:pPr>
              <a:lnSpc>
                <a:spcPts val="1800"/>
              </a:lnSpc>
            </a:pPr>
            <a:r>
              <a:rPr lang="en-US" sz="2000" b="1" kern="0" dirty="0">
                <a:latin typeface="Courier New" pitchFamily="49" charset="0"/>
              </a:rPr>
              <a:t>  }</a:t>
            </a:r>
          </a:p>
          <a:p>
            <a:pPr>
              <a:lnSpc>
                <a:spcPts val="1800"/>
              </a:lnSpc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result;</a:t>
            </a:r>
          </a:p>
          <a:p>
            <a:pPr marL="34290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0"/>
            <a:ext cx="8915400" cy="1143000"/>
          </a:xfrm>
        </p:spPr>
        <p:txBody>
          <a:bodyPr/>
          <a:lstStyle/>
          <a:p>
            <a:r>
              <a:rPr lang="en-US" dirty="0"/>
              <a:t>Maps in </a:t>
            </a:r>
            <a:r>
              <a:rPr lang="en-US" dirty="0" err="1"/>
              <a:t>ForkJoin</a:t>
            </a:r>
            <a:r>
              <a:rPr lang="en-US" dirty="0"/>
              <a:t>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09800" y="1295400"/>
            <a:ext cx="80010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Even though there is no result-combining, it still helps with load balancing to create many small tasks</a:t>
            </a:r>
          </a:p>
          <a:p>
            <a:pPr lvl="1"/>
            <a:r>
              <a:rPr lang="en-US" dirty="0"/>
              <a:t>Maybe not for vector-add but for more compute-intensive maps</a:t>
            </a:r>
          </a:p>
          <a:p>
            <a:pPr lvl="1"/>
            <a:r>
              <a:rPr lang="en-US" dirty="0"/>
              <a:t>The forking is O(log n) whereas theoretically other approaches to vector-add is O(1)</a:t>
            </a: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0" y="914400"/>
            <a:ext cx="8610600" cy="5562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</a:pP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VecAdd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RecursiveAction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ts val="1800"/>
              </a:lnSpc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lo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hi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res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arr1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arr2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   </a:t>
            </a:r>
          </a:p>
          <a:p>
            <a:pPr>
              <a:lnSpc>
                <a:spcPts val="1800"/>
              </a:lnSpc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VecAdd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,int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,int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b="1" dirty="0" err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,int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a1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,int[]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a2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){ … }</a:t>
            </a:r>
          </a:p>
          <a:p>
            <a:pPr>
              <a:lnSpc>
                <a:spcPts val="1800"/>
              </a:lnSpc>
            </a:pP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protected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void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compute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(){</a:t>
            </a:r>
          </a:p>
          <a:p>
            <a:pPr>
              <a:lnSpc>
                <a:spcPts val="1800"/>
              </a:lnSpc>
            </a:pP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if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(hi – lo &lt; SEQUENTIAL_CUTOFF) {</a:t>
            </a:r>
          </a:p>
          <a:p>
            <a:pPr>
              <a:lnSpc>
                <a:spcPts val="1800"/>
              </a:lnSpc>
            </a:pP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	for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=lo;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&lt; hi;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lnSpc>
                <a:spcPts val="1800"/>
              </a:lnSpc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res[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= arr1[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+ arr2[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lnSpc>
                <a:spcPts val="1800"/>
              </a:lnSpc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}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ts val="1800"/>
              </a:lnSpc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mid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hi+lo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)/2;</a:t>
            </a:r>
          </a:p>
          <a:p>
            <a:pPr>
              <a:lnSpc>
                <a:spcPts val="1800"/>
              </a:lnSpc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VecAdd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left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VecAdd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(lo,mid,res,arr1,arr2);</a:t>
            </a:r>
          </a:p>
          <a:p>
            <a:pPr>
              <a:lnSpc>
                <a:spcPts val="1800"/>
              </a:lnSpc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VecAdd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right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VecAdd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(mid,hi,res,arr1,arr2);   </a:t>
            </a:r>
          </a:p>
          <a:p>
            <a:pPr>
              <a:lnSpc>
                <a:spcPts val="1800"/>
              </a:lnSpc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left.fork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ts val="1800"/>
              </a:lnSpc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right.compute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ts val="1800"/>
              </a:lnSpc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left.join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ts val="1800"/>
              </a:lnSpc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lnSpc>
                <a:spcPts val="1800"/>
              </a:lnSpc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}</a:t>
            </a:r>
            <a:endParaRPr lang="en-US" sz="2000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800"/>
              </a:lnSpc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ts val="1800"/>
              </a:lnSpc>
            </a:pP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static final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ForkJoinPool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POOL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new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ForkJoinPool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ts val="1800"/>
              </a:lnSpc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[] add(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arr1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b="1" dirty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arr2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kern="0" dirty="0">
                <a:latin typeface="Courier New" pitchFamily="49" charset="0"/>
              </a:rPr>
              <a:t>{</a:t>
            </a:r>
          </a:p>
          <a:p>
            <a:pPr>
              <a:lnSpc>
                <a:spcPts val="1800"/>
              </a:lnSpc>
            </a:pP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  assert </a:t>
            </a:r>
            <a:r>
              <a:rPr lang="en-US" sz="2000" b="1" kern="0" dirty="0">
                <a:latin typeface="Courier New" pitchFamily="49" charset="0"/>
              </a:rPr>
              <a:t>(arr1.length == arr2.length);</a:t>
            </a:r>
          </a:p>
          <a:p>
            <a:pPr>
              <a:lnSpc>
                <a:spcPts val="1800"/>
              </a:lnSpc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[] </a:t>
            </a:r>
            <a:r>
              <a:rPr lang="en-US" sz="2000" b="1" kern="0" dirty="0" err="1">
                <a:solidFill>
                  <a:srgbClr val="119F33"/>
                </a:solidFill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 =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int</a:t>
            </a:r>
            <a:r>
              <a:rPr lang="en-US" sz="2000" b="1" kern="0" dirty="0">
                <a:latin typeface="Courier New" pitchFamily="49" charset="0"/>
              </a:rPr>
              <a:t>[arr1.length];</a:t>
            </a:r>
          </a:p>
          <a:p>
            <a:pPr>
              <a:lnSpc>
                <a:spcPts val="1800"/>
              </a:lnSpc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 err="1">
                <a:latin typeface="Courier New" pitchFamily="49" charset="0"/>
              </a:rPr>
              <a:t>POOL.invoke</a:t>
            </a:r>
            <a:r>
              <a:rPr lang="en-US" sz="2000" b="1" kern="0" dirty="0">
                <a:latin typeface="Courier New" pitchFamily="49" charset="0"/>
              </a:rPr>
              <a:t>(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VecAdd</a:t>
            </a:r>
            <a:r>
              <a:rPr lang="en-US" sz="2000" b="1" kern="0" dirty="0">
                <a:latin typeface="Courier New" pitchFamily="49" charset="0"/>
              </a:rPr>
              <a:t>(0,arr.length,ans,arr1,arr2);</a:t>
            </a:r>
          </a:p>
          <a:p>
            <a:pPr>
              <a:lnSpc>
                <a:spcPts val="1800"/>
              </a:lnSpc>
            </a:pPr>
            <a:r>
              <a:rPr lang="en-US" sz="2000" b="1" kern="0" dirty="0">
                <a:latin typeface="Courier New" pitchFamily="49" charset="0"/>
              </a:rPr>
              <a:t>  </a:t>
            </a:r>
            <a:r>
              <a:rPr lang="en-US" sz="2000" b="1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b="1" kern="0" dirty="0">
                <a:latin typeface="Courier New" pitchFamily="49" charset="0"/>
              </a:rPr>
              <a:t> </a:t>
            </a:r>
            <a:r>
              <a:rPr lang="en-US" sz="2000" b="1" kern="0" dirty="0" err="1">
                <a:latin typeface="Courier New" pitchFamily="49" charset="0"/>
              </a:rPr>
              <a:t>ans</a:t>
            </a:r>
            <a:r>
              <a:rPr lang="en-US" sz="2000" b="1" kern="0" dirty="0">
                <a:latin typeface="Courier New" pitchFamily="49" charset="0"/>
              </a:rPr>
              <a:t>;</a:t>
            </a:r>
          </a:p>
          <a:p>
            <a:pPr>
              <a:lnSpc>
                <a:spcPts val="1800"/>
              </a:lnSpc>
            </a:pPr>
            <a:r>
              <a:rPr lang="en-US" sz="20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04800"/>
            <a:ext cx="9144000" cy="1143000"/>
          </a:xfrm>
        </p:spPr>
        <p:txBody>
          <a:bodyPr/>
          <a:lstStyle/>
          <a:p>
            <a:r>
              <a:rPr lang="en-US" dirty="0"/>
              <a:t>Maps and reductions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Maps and reductions: the “workhorses” of parallel programming</a:t>
            </a:r>
          </a:p>
          <a:p>
            <a:pPr lvl="1"/>
            <a:r>
              <a:rPr lang="en-US" dirty="0"/>
              <a:t>By far the two most important and common patterns</a:t>
            </a:r>
          </a:p>
          <a:p>
            <a:pPr lvl="2"/>
            <a:r>
              <a:rPr lang="en-US" dirty="0"/>
              <a:t>Two more-advanced patterns in next lecture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Learn to recognize when an algorithm can be written in terms of maps and reductions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Use maps and reductions to describe (parallel) algorithms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Programming them becomes “trivial” with a little practice</a:t>
            </a:r>
          </a:p>
          <a:p>
            <a:pPr lvl="2"/>
            <a:r>
              <a:rPr lang="en-US" dirty="0"/>
              <a:t>Exactly like sequential for-loops seem second-nature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</p:spTree>
    <p:extLst>
      <p:ext uri="{BB962C8B-B14F-4D97-AF65-F5344CB8AC3E}">
        <p14:creationId xmlns:p14="http://schemas.microsoft.com/office/powerpoint/2010/main" val="3731267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04800"/>
            <a:ext cx="9372600" cy="1143000"/>
          </a:xfrm>
        </p:spPr>
        <p:txBody>
          <a:bodyPr/>
          <a:lstStyle/>
          <a:p>
            <a:r>
              <a:rPr lang="en-US" dirty="0"/>
              <a:t>Map </a:t>
            </a:r>
            <a:r>
              <a:rPr lang="en-US" dirty="0" err="1"/>
              <a:t>vs</a:t>
            </a:r>
            <a:r>
              <a:rPr lang="en-US" dirty="0"/>
              <a:t> reduce in </a:t>
            </a:r>
            <a:r>
              <a:rPr lang="en-US" dirty="0" err="1"/>
              <a:t>ForkJoin</a:t>
            </a:r>
            <a:r>
              <a:rPr lang="en-US" dirty="0"/>
              <a:t> framework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838200" y="1421296"/>
            <a:ext cx="10515600" cy="4755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our examples:</a:t>
            </a:r>
          </a:p>
          <a:p>
            <a:r>
              <a:rPr lang="en-US" dirty="0"/>
              <a:t>Reduce:</a:t>
            </a:r>
          </a:p>
          <a:p>
            <a:pPr lvl="1"/>
            <a:r>
              <a:rPr lang="en-US" dirty="0"/>
              <a:t>Parallel-sum extended </a:t>
            </a:r>
            <a:r>
              <a:rPr lang="en-US" dirty="0" err="1"/>
              <a:t>RecursiveTask</a:t>
            </a:r>
            <a:endParaRPr lang="en-US" dirty="0"/>
          </a:p>
          <a:p>
            <a:pPr lvl="1"/>
            <a:r>
              <a:rPr lang="en-US" dirty="0"/>
              <a:t>Result was returned from compute()</a:t>
            </a:r>
          </a:p>
          <a:p>
            <a:r>
              <a:rPr lang="en-US" dirty="0"/>
              <a:t>Map:</a:t>
            </a:r>
          </a:p>
          <a:p>
            <a:pPr lvl="1"/>
            <a:r>
              <a:rPr lang="en-US" dirty="0"/>
              <a:t>Class extended was </a:t>
            </a:r>
            <a:r>
              <a:rPr lang="en-US" dirty="0" err="1"/>
              <a:t>RecursiveAction</a:t>
            </a:r>
            <a:endParaRPr lang="en-US" dirty="0"/>
          </a:p>
          <a:p>
            <a:pPr lvl="1"/>
            <a:r>
              <a:rPr lang="en-US" dirty="0"/>
              <a:t>Nothing returned from compute()</a:t>
            </a:r>
          </a:p>
          <a:p>
            <a:pPr lvl="1"/>
            <a:r>
              <a:rPr lang="en-US" dirty="0"/>
              <a:t>In the above code, the ‘answer’ array was passed in as a parameter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</p:spTree>
    <p:extLst>
      <p:ext uri="{BB962C8B-B14F-4D97-AF65-F5344CB8AC3E}">
        <p14:creationId xmlns:p14="http://schemas.microsoft.com/office/powerpoint/2010/main" val="294398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04800"/>
            <a:ext cx="9144000" cy="1143000"/>
          </a:xfrm>
        </p:spPr>
        <p:txBody>
          <a:bodyPr/>
          <a:lstStyle/>
          <a:p>
            <a:r>
              <a:rPr lang="en-US" dirty="0"/>
              <a:t>Analyzing Algorithms: Work and Span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Let </a:t>
            </a:r>
            <a:r>
              <a:rPr lang="en-US" b="1" dirty="0"/>
              <a:t>T</a:t>
            </a:r>
            <a:r>
              <a:rPr lang="en-US" b="1" baseline="-25000" dirty="0"/>
              <a:t>P</a:t>
            </a:r>
            <a:r>
              <a:rPr lang="en-US" dirty="0"/>
              <a:t> be the running time if there are </a:t>
            </a:r>
            <a:r>
              <a:rPr lang="en-US" b="1" dirty="0"/>
              <a:t>P</a:t>
            </a:r>
            <a:r>
              <a:rPr lang="en-US" dirty="0"/>
              <a:t> processors available</a:t>
            </a:r>
          </a:p>
          <a:p>
            <a:pPr>
              <a:buNone/>
            </a:pPr>
            <a:endParaRPr lang="en-US" sz="800" dirty="0"/>
          </a:p>
          <a:p>
            <a:pPr>
              <a:buNone/>
            </a:pPr>
            <a:r>
              <a:rPr lang="en-US" dirty="0"/>
              <a:t>Two key measures of run-time: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>
                <a:solidFill>
                  <a:schemeClr val="accent2"/>
                </a:solidFill>
              </a:rPr>
              <a:t>Work</a:t>
            </a:r>
            <a:r>
              <a:rPr lang="en-US" dirty="0"/>
              <a:t>: How long it would take 1 processor = </a:t>
            </a:r>
            <a:r>
              <a:rPr lang="en-US" b="1" dirty="0">
                <a:solidFill>
                  <a:schemeClr val="accent2"/>
                </a:solidFill>
              </a:rPr>
              <a:t>T</a:t>
            </a:r>
            <a:r>
              <a:rPr lang="en-US" b="1" baseline="-25000" dirty="0">
                <a:solidFill>
                  <a:schemeClr val="accent2"/>
                </a:solidFill>
              </a:rPr>
              <a:t>1</a:t>
            </a:r>
          </a:p>
          <a:p>
            <a:pPr lvl="1"/>
            <a:r>
              <a:rPr lang="en-US" dirty="0"/>
              <a:t>Just “</a:t>
            </a:r>
            <a:r>
              <a:rPr lang="en-US" dirty="0" err="1"/>
              <a:t>sequentialize</a:t>
            </a:r>
            <a:r>
              <a:rPr lang="en-US" dirty="0"/>
              <a:t>” the recursive forking</a:t>
            </a:r>
          </a:p>
          <a:p>
            <a:pPr lvl="1"/>
            <a:r>
              <a:rPr lang="en-US" dirty="0"/>
              <a:t>Cumulative work that all processors must complete</a:t>
            </a:r>
          </a:p>
          <a:p>
            <a:r>
              <a:rPr lang="en-US" dirty="0">
                <a:solidFill>
                  <a:schemeClr val="accent2"/>
                </a:solidFill>
              </a:rPr>
              <a:t>Span</a:t>
            </a:r>
            <a:r>
              <a:rPr lang="en-US" dirty="0"/>
              <a:t>: How long it would take infinity processors = </a:t>
            </a:r>
            <a:r>
              <a:rPr lang="en-US" b="1" dirty="0">
                <a:solidFill>
                  <a:schemeClr val="accent2"/>
                </a:solidFill>
              </a:rPr>
              <a:t>T</a:t>
            </a:r>
            <a:r>
              <a:rPr lang="en-US" b="1" baseline="-25000" dirty="0">
                <a:solidFill>
                  <a:schemeClr val="accent2"/>
                </a:solidFill>
                <a:sym typeface="Symbol"/>
              </a:rPr>
              <a:t></a:t>
            </a:r>
            <a:endParaRPr lang="en-US" b="1" baseline="-25000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The hypothetical ideal for parallelization</a:t>
            </a:r>
          </a:p>
          <a:p>
            <a:pPr lvl="1"/>
            <a:r>
              <a:rPr lang="en-US" dirty="0"/>
              <a:t>This is the longest “dependence chain” in the computation</a:t>
            </a:r>
          </a:p>
          <a:p>
            <a:pPr lvl="1"/>
            <a:r>
              <a:rPr lang="en-US" dirty="0"/>
              <a:t>Example: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) for summing an array </a:t>
            </a:r>
          </a:p>
          <a:p>
            <a:pPr lvl="2"/>
            <a:r>
              <a:rPr lang="en-US" dirty="0"/>
              <a:t>Notice in this example having &gt; </a:t>
            </a:r>
            <a:r>
              <a:rPr lang="en-US" i="1" dirty="0"/>
              <a:t>n</a:t>
            </a:r>
            <a:r>
              <a:rPr lang="en-US" dirty="0"/>
              <a:t>/2 processors is no additional help</a:t>
            </a:r>
          </a:p>
          <a:p>
            <a:pPr lvl="1"/>
            <a:r>
              <a:rPr lang="en-US" dirty="0"/>
              <a:t>Also called “critical path length” or “computational depth”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04800"/>
            <a:ext cx="9144000" cy="1143000"/>
          </a:xfrm>
        </p:spPr>
        <p:txBody>
          <a:bodyPr/>
          <a:lstStyle/>
          <a:p>
            <a:r>
              <a:rPr lang="en-US" dirty="0"/>
              <a:t>The DAG (Directed Acyclic Graph)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47800"/>
            <a:ext cx="9372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program execution using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fork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join</a:t>
            </a:r>
            <a:r>
              <a:rPr lang="en-US" dirty="0"/>
              <a:t> can be seen as a DAG</a:t>
            </a:r>
          </a:p>
          <a:p>
            <a:r>
              <a:rPr lang="en-US" sz="1600" dirty="0"/>
              <a:t>[A DAG is a graph that is </a:t>
            </a:r>
            <a:r>
              <a:rPr lang="en-US" sz="1600" u="sng" dirty="0"/>
              <a:t>directed</a:t>
            </a:r>
            <a:r>
              <a:rPr lang="en-US" sz="1600" dirty="0"/>
              <a:t> (edges have direction (arrows)), and those arrows do not create a </a:t>
            </a:r>
            <a:r>
              <a:rPr lang="en-US" sz="1600" u="sng" dirty="0"/>
              <a:t>cycle</a:t>
            </a:r>
            <a:r>
              <a:rPr lang="en-US" sz="1600" dirty="0"/>
              <a:t> (ability to trace a path that starts and ends at the same node).]</a:t>
            </a:r>
            <a:endParaRPr lang="en-US" sz="1600" u="sng" dirty="0"/>
          </a:p>
          <a:p>
            <a:pPr lvl="1"/>
            <a:r>
              <a:rPr lang="en-US" b="1" dirty="0">
                <a:sym typeface="Wingdings" pitchFamily="2" charset="2"/>
              </a:rPr>
              <a:t>Nodes</a:t>
            </a:r>
            <a:r>
              <a:rPr lang="en-US" dirty="0">
                <a:sym typeface="Wingdings" pitchFamily="2" charset="2"/>
              </a:rPr>
              <a:t>: 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Pieces of work </a:t>
            </a:r>
          </a:p>
          <a:p>
            <a:pPr lvl="1"/>
            <a:r>
              <a:rPr lang="en-US" b="1" dirty="0">
                <a:sym typeface="Wingdings" pitchFamily="2" charset="2"/>
              </a:rPr>
              <a:t>Edges</a:t>
            </a:r>
            <a:r>
              <a:rPr lang="en-US" dirty="0">
                <a:sym typeface="Wingdings" pitchFamily="2" charset="2"/>
              </a:rPr>
              <a:t>: Source must finish before destination starts</a:t>
            </a:r>
            <a:endParaRPr lang="en-US" dirty="0"/>
          </a:p>
        </p:txBody>
      </p:sp>
      <p:grpSp>
        <p:nvGrpSpPr>
          <p:cNvPr id="24" name="Group 23"/>
          <p:cNvGrpSpPr/>
          <p:nvPr>
            <p:custDataLst>
              <p:tags r:id="rId3"/>
            </p:custDataLst>
          </p:nvPr>
        </p:nvGrpSpPr>
        <p:grpSpPr>
          <a:xfrm rot="5400000">
            <a:off x="2183607" y="3831897"/>
            <a:ext cx="2566986" cy="1600200"/>
            <a:chOff x="2995614" y="2590801"/>
            <a:chExt cx="2566986" cy="1600200"/>
          </a:xfrm>
        </p:grpSpPr>
        <p:sp>
          <p:nvSpPr>
            <p:cNvPr id="7" name="Oval 5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 rot="16200000">
              <a:off x="3031673" y="3154817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 rot="16200000">
              <a:off x="4303259" y="3111955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 rot="16200000">
              <a:off x="3621883" y="2554742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 rot="16200000">
              <a:off x="3621883" y="3754892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11" name="AutoShape 9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3398635" y="3532340"/>
              <a:ext cx="256336" cy="3171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" name="AutoShape 10"/>
            <p:cNvCxnSpPr>
              <a:cxnSpLocks noChangeShapeType="1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3398635" y="2932265"/>
              <a:ext cx="256336" cy="3171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" name="AutoShape 11"/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3988845" y="2932265"/>
              <a:ext cx="347502" cy="2743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12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 flipV="1">
              <a:off x="3988845" y="3489478"/>
              <a:ext cx="347502" cy="3600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11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>
              <a:off x="4038600" y="2767014"/>
              <a:ext cx="990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6" name="Oval 6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 rot="16200000">
              <a:off x="5126491" y="2578555"/>
              <a:ext cx="400050" cy="472168"/>
            </a:xfrm>
            <a:prstGeom prst="ellipse">
              <a:avLst/>
            </a:prstGeom>
            <a:solidFill>
              <a:schemeClr val="tx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cxnSp>
          <p:nvCxnSpPr>
            <p:cNvPr id="17" name="AutoShape 12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 flipV="1">
              <a:off x="4648200" y="2919414"/>
              <a:ext cx="381000" cy="2838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25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928936" y="3318542"/>
            <a:ext cx="4495800" cy="303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kern="0" dirty="0"/>
              <a:t>A </a:t>
            </a:r>
            <a:r>
              <a:rPr lang="en-US" sz="2000" b="1" kern="0" dirty="0">
                <a:latin typeface="Courier New" pitchFamily="49" charset="0"/>
                <a:cs typeface="Courier New" pitchFamily="49" charset="0"/>
              </a:rPr>
              <a:t>fork</a:t>
            </a:r>
            <a:r>
              <a:rPr lang="en-US" sz="2000" kern="0" dirty="0"/>
              <a:t> “ends a node” and makes two outgoing edges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kern="0" dirty="0"/>
              <a:t>New thread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kern="0" dirty="0"/>
              <a:t>Continuation of current thread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900" kern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kern="0" dirty="0"/>
              <a:t>A </a:t>
            </a:r>
            <a:r>
              <a:rPr lang="en-US" sz="2000" b="1" kern="0" dirty="0">
                <a:latin typeface="Courier New" pitchFamily="49" charset="0"/>
                <a:cs typeface="Courier New" pitchFamily="49" charset="0"/>
              </a:rPr>
              <a:t>join</a:t>
            </a:r>
            <a:r>
              <a:rPr lang="en-US" sz="2000" kern="0" dirty="0"/>
              <a:t> “ends a node” and makes a node with two incoming edges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kern="0" dirty="0"/>
              <a:t>Node just ended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 kern="0" dirty="0"/>
              <a:t>Last node of thread joined on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07/27/2022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006FBF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2363</Words>
  <Application>Microsoft Macintosh PowerPoint</Application>
  <PresentationFormat>Widescreen</PresentationFormat>
  <Paragraphs>350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Courier New</vt:lpstr>
      <vt:lpstr>Franklin Gothic Book</vt:lpstr>
      <vt:lpstr>Franklin Gothic Medium</vt:lpstr>
      <vt:lpstr>Times New Roman</vt:lpstr>
      <vt:lpstr>Office Theme</vt:lpstr>
      <vt:lpstr>CSE 332: Data Structures &amp; Parallelism Lecture 14: Analysis of Fork-Join Parallel Programs</vt:lpstr>
      <vt:lpstr>Reduce</vt:lpstr>
      <vt:lpstr>Reduce</vt:lpstr>
      <vt:lpstr>Even easier: Maps (Data Parallelism)</vt:lpstr>
      <vt:lpstr>Maps in ForkJoin Framework</vt:lpstr>
      <vt:lpstr>Maps and reductions</vt:lpstr>
      <vt:lpstr>Map vs reduce in ForkJoin framework</vt:lpstr>
      <vt:lpstr>Analyzing Algorithms: Work and Span</vt:lpstr>
      <vt:lpstr>The DAG (Directed Acyclic Graph)</vt:lpstr>
      <vt:lpstr>Our simple examples, in more detail</vt:lpstr>
      <vt:lpstr>Connecting to performance</vt:lpstr>
      <vt:lpstr>PowerPoint Presentation</vt:lpstr>
      <vt:lpstr>Definitions</vt:lpstr>
      <vt:lpstr>Optimal TP: Thanks ForkJoin library!</vt:lpstr>
      <vt:lpstr>Division of responsibility</vt:lpstr>
      <vt:lpstr>Examples</vt:lpstr>
      <vt:lpstr>And now for the bad news…</vt:lpstr>
      <vt:lpstr>Amdahl’s Law (mostly bad news)</vt:lpstr>
      <vt:lpstr>Amdahl’s Law</vt:lpstr>
      <vt:lpstr>Amdahl’s Law</vt:lpstr>
      <vt:lpstr>Amdahl’s Law</vt:lpstr>
      <vt:lpstr>The future and Amdahl’s Law</vt:lpstr>
      <vt:lpstr>Amdahl’s Law: Moving Forward</vt:lpstr>
      <vt:lpstr>More clever algorithms</vt:lpstr>
      <vt:lpstr>Moore and Amdahl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Disjoint Sets</dc:title>
  <dc:creator>Arthur Liu</dc:creator>
  <cp:lastModifiedBy>Arthur Liu</cp:lastModifiedBy>
  <cp:revision>1</cp:revision>
  <cp:lastPrinted>2022-07-27T04:31:12Z</cp:lastPrinted>
  <dcterms:created xsi:type="dcterms:W3CDTF">2021-11-15T03:16:16Z</dcterms:created>
  <dcterms:modified xsi:type="dcterms:W3CDTF">2022-07-27T05:14:48Z</dcterms:modified>
</cp:coreProperties>
</file>