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4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5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6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7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8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9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10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notesSlides/notesSlide11.xml" ContentType="application/vnd.openxmlformats-officedocument.presentationml.notesSlide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12.xml" ContentType="application/vnd.openxmlformats-officedocument.presentationml.notesSlid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notesSlides/notesSlide13.xml" ContentType="application/vnd.openxmlformats-officedocument.presentationml.notesSlide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notesSlides/notesSlide14.xml" ContentType="application/vnd.openxmlformats-officedocument.presentationml.notesSlide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notesSlides/notesSlide17.xml" ContentType="application/vnd.openxmlformats-officedocument.presentationml.notesSlide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370" r:id="rId3"/>
    <p:sldId id="371" r:id="rId4"/>
    <p:sldId id="295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87" r:id="rId13"/>
    <p:sldId id="265" r:id="rId14"/>
    <p:sldId id="297" r:id="rId15"/>
    <p:sldId id="267" r:id="rId16"/>
    <p:sldId id="358" r:id="rId17"/>
    <p:sldId id="342" r:id="rId18"/>
    <p:sldId id="359" r:id="rId19"/>
    <p:sldId id="334" r:id="rId20"/>
    <p:sldId id="272" r:id="rId21"/>
    <p:sldId id="335" r:id="rId22"/>
    <p:sldId id="274" r:id="rId23"/>
    <p:sldId id="336" r:id="rId24"/>
    <p:sldId id="276" r:id="rId25"/>
    <p:sldId id="277" r:id="rId26"/>
    <p:sldId id="339" r:id="rId27"/>
    <p:sldId id="343" r:id="rId28"/>
    <p:sldId id="344" r:id="rId29"/>
    <p:sldId id="345" r:id="rId30"/>
    <p:sldId id="346" r:id="rId31"/>
    <p:sldId id="355" r:id="rId32"/>
    <p:sldId id="347" r:id="rId33"/>
    <p:sldId id="283" r:id="rId34"/>
    <p:sldId id="360" r:id="rId35"/>
    <p:sldId id="284" r:id="rId36"/>
    <p:sldId id="288" r:id="rId37"/>
    <p:sldId id="369" r:id="rId38"/>
    <p:sldId id="289" r:id="rId39"/>
    <p:sldId id="290" r:id="rId40"/>
    <p:sldId id="257" r:id="rId41"/>
    <p:sldId id="291" r:id="rId42"/>
    <p:sldId id="353" r:id="rId43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CDFF"/>
    <a:srgbClr val="84B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480EF7-35B6-6948-8A4D-4ACA8A7451F0}" v="368" dt="2022-07-25T08:40:37.2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21"/>
    <p:restoredTop sz="94672"/>
  </p:normalViewPr>
  <p:slideViewPr>
    <p:cSldViewPr snapToGrid="0">
      <p:cViewPr varScale="1">
        <p:scale>
          <a:sx n="120" d="100"/>
          <a:sy n="120" d="100"/>
        </p:scale>
        <p:origin x="208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thur Liu" userId="57266d67-1d41-4103-859a-8797e8098ce0" providerId="ADAL" clId="{0AC7AF0B-6D0A-9E42-9DF3-2876C57B9D66}"/>
    <pc:docChg chg="undo redo custSel addSld delSld modSld sldOrd modNotesMaster modHandout">
      <pc:chgData name="Arthur Liu" userId="57266d67-1d41-4103-859a-8797e8098ce0" providerId="ADAL" clId="{0AC7AF0B-6D0A-9E42-9DF3-2876C57B9D66}" dt="2022-06-29T08:06:36.033" v="5025"/>
      <pc:docMkLst>
        <pc:docMk/>
      </pc:docMkLst>
      <pc:sldChg chg="addSp delSp modSp mod">
        <pc:chgData name="Arthur Liu" userId="57266d67-1d41-4103-859a-8797e8098ce0" providerId="ADAL" clId="{0AC7AF0B-6D0A-9E42-9DF3-2876C57B9D66}" dt="2022-06-29T01:57:29.059" v="1617"/>
        <pc:sldMkLst>
          <pc:docMk/>
          <pc:sldMk cId="778929904" sldId="256"/>
        </pc:sldMkLst>
        <pc:spChg chg="mod">
          <ac:chgData name="Arthur Liu" userId="57266d67-1d41-4103-859a-8797e8098ce0" providerId="ADAL" clId="{0AC7AF0B-6D0A-9E42-9DF3-2876C57B9D66}" dt="2022-06-28T21:41:55.161" v="36" actId="20577"/>
          <ac:spMkLst>
            <pc:docMk/>
            <pc:sldMk cId="778929904" sldId="256"/>
            <ac:spMk id="2" creationId="{25D024DE-D48D-460C-916B-2450517893F2}"/>
          </ac:spMkLst>
        </pc:spChg>
        <pc:spChg chg="add mod">
          <ac:chgData name="Arthur Liu" userId="57266d67-1d41-4103-859a-8797e8098ce0" providerId="ADAL" clId="{0AC7AF0B-6D0A-9E42-9DF3-2876C57B9D66}" dt="2022-06-29T01:57:29.059" v="1617"/>
          <ac:spMkLst>
            <pc:docMk/>
            <pc:sldMk cId="778929904" sldId="256"/>
            <ac:spMk id="4" creationId="{CD0DA786-A5A7-A243-B636-0A58627F1F84}"/>
          </ac:spMkLst>
        </pc:spChg>
        <pc:spChg chg="del">
          <ac:chgData name="Arthur Liu" userId="57266d67-1d41-4103-859a-8797e8098ce0" providerId="ADAL" clId="{0AC7AF0B-6D0A-9E42-9DF3-2876C57B9D66}" dt="2022-06-29T01:57:22.466" v="1616"/>
          <ac:spMkLst>
            <pc:docMk/>
            <pc:sldMk cId="778929904" sldId="256"/>
            <ac:spMk id="5" creationId="{C336AAF7-5B7A-6A4D-AFA0-573E236FF77D}"/>
          </ac:spMkLst>
        </pc:spChg>
      </pc:sldChg>
    </pc:docChg>
  </pc:docChgLst>
  <pc:docChgLst>
    <pc:chgData name="Arthur Liu" userId="57266d67-1d41-4103-859a-8797e8098ce0" providerId="ADAL" clId="{89194484-1D94-4FEF-8EC2-8DB9A3E7EE66}"/>
    <pc:docChg chg="custSel addSld modSld">
      <pc:chgData name="Arthur Liu" userId="57266d67-1d41-4103-859a-8797e8098ce0" providerId="ADAL" clId="{89194484-1D94-4FEF-8EC2-8DB9A3E7EE66}" dt="2022-07-08T17:40:51.435" v="188"/>
      <pc:docMkLst>
        <pc:docMk/>
      </pc:docMkLst>
      <pc:sldChg chg="addSp">
        <pc:chgData name="Arthur Liu" userId="57266d67-1d41-4103-859a-8797e8098ce0" providerId="ADAL" clId="{89194484-1D94-4FEF-8EC2-8DB9A3E7EE66}" dt="2022-07-08T16:41:07.066" v="187"/>
        <pc:sldMkLst>
          <pc:docMk/>
          <pc:sldMk cId="778929904" sldId="256"/>
        </pc:sldMkLst>
        <pc:inkChg chg="add">
          <ac:chgData name="Arthur Liu" userId="57266d67-1d41-4103-859a-8797e8098ce0" providerId="ADAL" clId="{89194484-1D94-4FEF-8EC2-8DB9A3E7EE66}" dt="2022-07-08T16:41:07.066" v="187"/>
          <ac:inkMkLst>
            <pc:docMk/>
            <pc:sldMk cId="778929904" sldId="256"/>
            <ac:inkMk id="4" creationId="{9F2AED4D-A392-4A13-BA5E-9C06308E973F}"/>
          </ac:inkMkLst>
        </pc:inkChg>
      </pc:sldChg>
    </pc:docChg>
  </pc:docChgLst>
  <pc:docChgLst>
    <pc:chgData name="Arthur Liu" userId="57266d67-1d41-4103-859a-8797e8098ce0" providerId="ADAL" clId="{6B2CF558-FCB0-4010-AFF5-C5360F96C056}"/>
    <pc:docChg chg="custSel addSld delSld modSld sldOrd">
      <pc:chgData name="Arthur Liu" userId="57266d67-1d41-4103-859a-8797e8098ce0" providerId="ADAL" clId="{6B2CF558-FCB0-4010-AFF5-C5360F96C056}" dt="2022-06-22T17:34:16.858" v="204"/>
      <pc:docMkLst>
        <pc:docMk/>
      </pc:docMkLst>
      <pc:sldChg chg="addSp">
        <pc:chgData name="Arthur Liu" userId="57266d67-1d41-4103-859a-8797e8098ce0" providerId="ADAL" clId="{6B2CF558-FCB0-4010-AFF5-C5360F96C056}" dt="2022-06-22T17:20:04.446" v="203"/>
        <pc:sldMkLst>
          <pc:docMk/>
          <pc:sldMk cId="778929904" sldId="256"/>
        </pc:sldMkLst>
        <pc:inkChg chg="add">
          <ac:chgData name="Arthur Liu" userId="57266d67-1d41-4103-859a-8797e8098ce0" providerId="ADAL" clId="{6B2CF558-FCB0-4010-AFF5-C5360F96C056}" dt="2022-06-22T17:20:04.446" v="203"/>
          <ac:inkMkLst>
            <pc:docMk/>
            <pc:sldMk cId="778929904" sldId="256"/>
            <ac:inkMk id="5" creationId="{61E1A004-219C-4D9D-A2C9-BDB9105ED4AF}"/>
          </ac:inkMkLst>
        </pc:inkChg>
      </pc:sldChg>
    </pc:docChg>
  </pc:docChgLst>
  <pc:docChgLst>
    <pc:chgData name="Arthur Liu" userId="57266d67-1d41-4103-859a-8797e8098ce0" providerId="ADAL" clId="{803A8129-2C0A-4602-A7AD-53828E814FF1}"/>
    <pc:docChg chg="custSel modSld">
      <pc:chgData name="Arthur Liu" userId="57266d67-1d41-4103-859a-8797e8098ce0" providerId="ADAL" clId="{803A8129-2C0A-4602-A7AD-53828E814FF1}" dt="2022-06-24T17:42:13.421" v="273"/>
      <pc:docMkLst>
        <pc:docMk/>
      </pc:docMkLst>
    </pc:docChg>
  </pc:docChgLst>
  <pc:docChgLst>
    <pc:chgData name="Arthur Liu" userId="57266d67-1d41-4103-859a-8797e8098ce0" providerId="ADAL" clId="{A1A6D067-D5D5-4A93-AB65-9C9149705EF4}"/>
    <pc:docChg chg="custSel addSld modSld">
      <pc:chgData name="Arthur Liu" userId="57266d67-1d41-4103-859a-8797e8098ce0" providerId="ADAL" clId="{A1A6D067-D5D5-4A93-AB65-9C9149705EF4}" dt="2022-07-21T23:48:04.714" v="1" actId="27636"/>
      <pc:docMkLst>
        <pc:docMk/>
      </pc:docMkLst>
      <pc:sldChg chg="add">
        <pc:chgData name="Arthur Liu" userId="57266d67-1d41-4103-859a-8797e8098ce0" providerId="ADAL" clId="{A1A6D067-D5D5-4A93-AB65-9C9149705EF4}" dt="2022-07-21T23:48:04.501" v="0"/>
        <pc:sldMkLst>
          <pc:docMk/>
          <pc:sldMk cId="1067179359" sldId="258"/>
        </pc:sldMkLst>
      </pc:sldChg>
      <pc:sldChg chg="add">
        <pc:chgData name="Arthur Liu" userId="57266d67-1d41-4103-859a-8797e8098ce0" providerId="ADAL" clId="{A1A6D067-D5D5-4A93-AB65-9C9149705EF4}" dt="2022-07-21T23:48:04.501" v="0"/>
        <pc:sldMkLst>
          <pc:docMk/>
          <pc:sldMk cId="363841154" sldId="262"/>
        </pc:sldMkLst>
      </pc:sldChg>
      <pc:sldChg chg="add">
        <pc:chgData name="Arthur Liu" userId="57266d67-1d41-4103-859a-8797e8098ce0" providerId="ADAL" clId="{A1A6D067-D5D5-4A93-AB65-9C9149705EF4}" dt="2022-07-21T23:48:04.501" v="0"/>
        <pc:sldMkLst>
          <pc:docMk/>
          <pc:sldMk cId="3383888589" sldId="263"/>
        </pc:sldMkLst>
      </pc:sldChg>
      <pc:sldChg chg="add">
        <pc:chgData name="Arthur Liu" userId="57266d67-1d41-4103-859a-8797e8098ce0" providerId="ADAL" clId="{A1A6D067-D5D5-4A93-AB65-9C9149705EF4}" dt="2022-07-21T23:48:04.501" v="0"/>
        <pc:sldMkLst>
          <pc:docMk/>
          <pc:sldMk cId="3100913947" sldId="265"/>
        </pc:sldMkLst>
      </pc:sldChg>
      <pc:sldChg chg="add">
        <pc:chgData name="Arthur Liu" userId="57266d67-1d41-4103-859a-8797e8098ce0" providerId="ADAL" clId="{A1A6D067-D5D5-4A93-AB65-9C9149705EF4}" dt="2022-07-21T23:48:04.501" v="0"/>
        <pc:sldMkLst>
          <pc:docMk/>
          <pc:sldMk cId="786908421" sldId="267"/>
        </pc:sldMkLst>
      </pc:sldChg>
      <pc:sldChg chg="add">
        <pc:chgData name="Arthur Liu" userId="57266d67-1d41-4103-859a-8797e8098ce0" providerId="ADAL" clId="{A1A6D067-D5D5-4A93-AB65-9C9149705EF4}" dt="2022-07-21T23:48:04.501" v="0"/>
        <pc:sldMkLst>
          <pc:docMk/>
          <pc:sldMk cId="681328471" sldId="269"/>
        </pc:sldMkLst>
      </pc:sldChg>
      <pc:sldChg chg="add">
        <pc:chgData name="Arthur Liu" userId="57266d67-1d41-4103-859a-8797e8098ce0" providerId="ADAL" clId="{A1A6D067-D5D5-4A93-AB65-9C9149705EF4}" dt="2022-07-21T23:48:04.501" v="0"/>
        <pc:sldMkLst>
          <pc:docMk/>
          <pc:sldMk cId="442189888" sldId="298"/>
        </pc:sldMkLst>
      </pc:sldChg>
      <pc:sldChg chg="add">
        <pc:chgData name="Arthur Liu" userId="57266d67-1d41-4103-859a-8797e8098ce0" providerId="ADAL" clId="{A1A6D067-D5D5-4A93-AB65-9C9149705EF4}" dt="2022-07-21T23:48:04.501" v="0"/>
        <pc:sldMkLst>
          <pc:docMk/>
          <pc:sldMk cId="2586294768" sldId="746"/>
        </pc:sldMkLst>
      </pc:sldChg>
      <pc:sldChg chg="add">
        <pc:chgData name="Arthur Liu" userId="57266d67-1d41-4103-859a-8797e8098ce0" providerId="ADAL" clId="{A1A6D067-D5D5-4A93-AB65-9C9149705EF4}" dt="2022-07-21T23:48:04.501" v="0"/>
        <pc:sldMkLst>
          <pc:docMk/>
          <pc:sldMk cId="93583190" sldId="747"/>
        </pc:sldMkLst>
      </pc:sldChg>
      <pc:sldChg chg="add">
        <pc:chgData name="Arthur Liu" userId="57266d67-1d41-4103-859a-8797e8098ce0" providerId="ADAL" clId="{A1A6D067-D5D5-4A93-AB65-9C9149705EF4}" dt="2022-07-21T23:48:04.501" v="0"/>
        <pc:sldMkLst>
          <pc:docMk/>
          <pc:sldMk cId="4287219450" sldId="748"/>
        </pc:sldMkLst>
      </pc:sldChg>
      <pc:sldChg chg="modSp add">
        <pc:chgData name="Arthur Liu" userId="57266d67-1d41-4103-859a-8797e8098ce0" providerId="ADAL" clId="{A1A6D067-D5D5-4A93-AB65-9C9149705EF4}" dt="2022-07-21T23:48:04.714" v="1" actId="27636"/>
        <pc:sldMkLst>
          <pc:docMk/>
          <pc:sldMk cId="853432969" sldId="749"/>
        </pc:sldMkLst>
        <pc:spChg chg="mod">
          <ac:chgData name="Arthur Liu" userId="57266d67-1d41-4103-859a-8797e8098ce0" providerId="ADAL" clId="{A1A6D067-D5D5-4A93-AB65-9C9149705EF4}" dt="2022-07-21T23:48:04.714" v="1" actId="27636"/>
          <ac:spMkLst>
            <pc:docMk/>
            <pc:sldMk cId="853432969" sldId="749"/>
            <ac:spMk id="3" creationId="{00000000-0000-0000-0000-000000000000}"/>
          </ac:spMkLst>
        </pc:spChg>
      </pc:sldChg>
      <pc:sldChg chg="add">
        <pc:chgData name="Arthur Liu" userId="57266d67-1d41-4103-859a-8797e8098ce0" providerId="ADAL" clId="{A1A6D067-D5D5-4A93-AB65-9C9149705EF4}" dt="2022-07-21T23:48:04.501" v="0"/>
        <pc:sldMkLst>
          <pc:docMk/>
          <pc:sldMk cId="3714345615" sldId="750"/>
        </pc:sldMkLst>
      </pc:sldChg>
      <pc:sldChg chg="add">
        <pc:chgData name="Arthur Liu" userId="57266d67-1d41-4103-859a-8797e8098ce0" providerId="ADAL" clId="{A1A6D067-D5D5-4A93-AB65-9C9149705EF4}" dt="2022-07-21T23:48:04.501" v="0"/>
        <pc:sldMkLst>
          <pc:docMk/>
          <pc:sldMk cId="3655191962" sldId="751"/>
        </pc:sldMkLst>
      </pc:sldChg>
      <pc:sldChg chg="add">
        <pc:chgData name="Arthur Liu" userId="57266d67-1d41-4103-859a-8797e8098ce0" providerId="ADAL" clId="{A1A6D067-D5D5-4A93-AB65-9C9149705EF4}" dt="2022-07-21T23:48:04.501" v="0"/>
        <pc:sldMkLst>
          <pc:docMk/>
          <pc:sldMk cId="4218728372" sldId="752"/>
        </pc:sldMkLst>
      </pc:sldChg>
      <pc:sldChg chg="add">
        <pc:chgData name="Arthur Liu" userId="57266d67-1d41-4103-859a-8797e8098ce0" providerId="ADAL" clId="{A1A6D067-D5D5-4A93-AB65-9C9149705EF4}" dt="2022-07-21T23:48:04.501" v="0"/>
        <pc:sldMkLst>
          <pc:docMk/>
          <pc:sldMk cId="3673034563" sldId="753"/>
        </pc:sldMkLst>
      </pc:sldChg>
      <pc:sldChg chg="add">
        <pc:chgData name="Arthur Liu" userId="57266d67-1d41-4103-859a-8797e8098ce0" providerId="ADAL" clId="{A1A6D067-D5D5-4A93-AB65-9C9149705EF4}" dt="2022-07-21T23:48:04.501" v="0"/>
        <pc:sldMkLst>
          <pc:docMk/>
          <pc:sldMk cId="2376019380" sldId="754"/>
        </pc:sldMkLst>
      </pc:sldChg>
    </pc:docChg>
  </pc:docChgLst>
  <pc:docChgLst>
    <pc:chgData name="Arthur Liu" userId="57266d67-1d41-4103-859a-8797e8098ce0" providerId="ADAL" clId="{3AEB7901-0369-4E0E-B27B-6F86273AD5C6}"/>
    <pc:docChg chg="custSel addSld modSld">
      <pc:chgData name="Arthur Liu" userId="57266d67-1d41-4103-859a-8797e8098ce0" providerId="ADAL" clId="{3AEB7901-0369-4E0E-B27B-6F86273AD5C6}" dt="2022-07-20T17:41:59.097" v="529"/>
      <pc:docMkLst>
        <pc:docMk/>
      </pc:docMkLst>
      <pc:sldChg chg="addSp modSp">
        <pc:chgData name="Arthur Liu" userId="57266d67-1d41-4103-859a-8797e8098ce0" providerId="ADAL" clId="{3AEB7901-0369-4E0E-B27B-6F86273AD5C6}" dt="2022-07-20T07:00:15.343" v="2" actId="1076"/>
        <pc:sldMkLst>
          <pc:docMk/>
          <pc:sldMk cId="778929904" sldId="256"/>
        </pc:sldMkLst>
        <pc:picChg chg="add mod">
          <ac:chgData name="Arthur Liu" userId="57266d67-1d41-4103-859a-8797e8098ce0" providerId="ADAL" clId="{3AEB7901-0369-4E0E-B27B-6F86273AD5C6}" dt="2022-07-20T07:00:15.343" v="2" actId="1076"/>
          <ac:picMkLst>
            <pc:docMk/>
            <pc:sldMk cId="778929904" sldId="256"/>
            <ac:picMk id="1026" creationId="{F9340E95-AEC2-4A43-BD44-C13D91DE4F7E}"/>
          </ac:picMkLst>
        </pc:pic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235837748" sldId="287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235837748" sldId="287"/>
            <ac:inkMk id="6" creationId="{AAACC352-E8FD-4498-8E56-B2B6CBCAAE46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129741526" sldId="290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129741526" sldId="290"/>
            <ac:inkMk id="4" creationId="{2A7A176C-1D2F-42FF-A091-EA654B1C846E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1333976876" sldId="291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1333976876" sldId="291"/>
            <ac:inkMk id="6" creationId="{8E9DC2FF-BCA2-4A7B-9BC3-2737D0ED817E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0" sldId="332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0" sldId="332"/>
            <ac:inkMk id="2" creationId="{A6DAFAA8-139E-4F8D-881A-DB8A77192DB1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0" sldId="337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0" sldId="337"/>
            <ac:inkMk id="2" creationId="{4683E94B-D197-4394-86B5-E8BE10172566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0" sldId="338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0" sldId="338"/>
            <ac:inkMk id="2" creationId="{7079447C-D9D1-42BF-B543-3A0C8D5F0B5E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0" sldId="340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0" sldId="340"/>
            <ac:inkMk id="2" creationId="{FEC38F65-D72E-46B8-9651-8D7A95CC4B10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0" sldId="341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0" sldId="341"/>
            <ac:inkMk id="2" creationId="{DCB1C51B-235B-4BE3-AABE-7402F03D03E1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0" sldId="350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0" sldId="350"/>
            <ac:inkMk id="2" creationId="{8EF0553A-107E-480A-908F-643D1E01DEDC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0" sldId="357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0" sldId="357"/>
            <ac:inkMk id="2" creationId="{FA80E674-8042-4D7B-B2CE-BB63FC526BE2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636382068" sldId="358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636382068" sldId="358"/>
            <ac:inkMk id="2" creationId="{3201DF56-A203-4BEE-9403-37DE0ADD14B3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3183397028" sldId="360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3183397028" sldId="360"/>
            <ac:inkMk id="2" creationId="{97B95134-4187-471B-80DC-08BBE9A421D1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0" sldId="362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0" sldId="362"/>
            <ac:inkMk id="2" creationId="{99DAF159-A240-49D9-951F-146D329351FF}"/>
          </ac:inkMkLst>
        </pc:inkChg>
      </pc:sldChg>
      <pc:sldChg chg="modSp">
        <pc:chgData name="Arthur Liu" userId="57266d67-1d41-4103-859a-8797e8098ce0" providerId="ADAL" clId="{3AEB7901-0369-4E0E-B27B-6F86273AD5C6}" dt="2022-07-20T07:18:17.408" v="525" actId="207"/>
        <pc:sldMkLst>
          <pc:docMk/>
          <pc:sldMk cId="0" sldId="363"/>
        </pc:sldMkLst>
        <pc:spChg chg="mod">
          <ac:chgData name="Arthur Liu" userId="57266d67-1d41-4103-859a-8797e8098ce0" providerId="ADAL" clId="{3AEB7901-0369-4E0E-B27B-6F86273AD5C6}" dt="2022-07-20T07:18:17.408" v="525" actId="207"/>
          <ac:spMkLst>
            <pc:docMk/>
            <pc:sldMk cId="0" sldId="363"/>
            <ac:spMk id="140290" creationId="{00000000-0000-0000-0000-000000000000}"/>
          </ac:spMkLst>
        </pc:sp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0" sldId="364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0" sldId="364"/>
            <ac:inkMk id="2" creationId="{93D3B3FA-D277-4B5D-8E58-B7118792B869}"/>
          </ac:inkMkLst>
        </pc:inkChg>
      </pc:sldChg>
      <pc:sldChg chg="addSp add">
        <pc:chgData name="Arthur Liu" userId="57266d67-1d41-4103-859a-8797e8098ce0" providerId="ADAL" clId="{3AEB7901-0369-4E0E-B27B-6F86273AD5C6}" dt="2022-07-20T17:41:59.097" v="529"/>
        <pc:sldMkLst>
          <pc:docMk/>
          <pc:sldMk cId="262579270" sldId="367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262579270" sldId="367"/>
            <ac:inkMk id="2" creationId="{50D55A7B-0C2B-4D42-8705-F95DAB6EC549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0" sldId="371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0" sldId="371"/>
            <ac:inkMk id="2" creationId="{9D085BB1-EE44-419E-8972-558596697210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0" sldId="375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0" sldId="375"/>
            <ac:inkMk id="2" creationId="{DA4B4D65-02C5-4879-B59B-25A9E976CA71}"/>
          </ac:inkMkLst>
        </pc:inkChg>
      </pc:sldChg>
      <pc:sldChg chg="addSp modSp add modTransition">
        <pc:chgData name="Arthur Liu" userId="57266d67-1d41-4103-859a-8797e8098ce0" providerId="ADAL" clId="{3AEB7901-0369-4E0E-B27B-6F86273AD5C6}" dt="2022-07-20T17:41:59.097" v="529"/>
        <pc:sldMkLst>
          <pc:docMk/>
          <pc:sldMk cId="0" sldId="378"/>
        </pc:sldMkLst>
        <pc:spChg chg="mod">
          <ac:chgData name="Arthur Liu" userId="57266d67-1d41-4103-859a-8797e8098ce0" providerId="ADAL" clId="{3AEB7901-0369-4E0E-B27B-6F86273AD5C6}" dt="2022-07-20T07:14:21.964" v="524" actId="14100"/>
          <ac:spMkLst>
            <pc:docMk/>
            <pc:sldMk cId="0" sldId="378"/>
            <ac:spMk id="2" creationId="{55113767-BD33-954E-A1F4-F97C697AD3CC}"/>
          </ac:spMkLst>
        </pc:spChg>
        <pc:spChg chg="mod">
          <ac:chgData name="Arthur Liu" userId="57266d67-1d41-4103-859a-8797e8098ce0" providerId="ADAL" clId="{3AEB7901-0369-4E0E-B27B-6F86273AD5C6}" dt="2022-07-20T07:14:14.082" v="523" actId="27636"/>
          <ac:spMkLst>
            <pc:docMk/>
            <pc:sldMk cId="0" sldId="378"/>
            <ac:spMk id="123907" creationId="{00000000-0000-0000-0000-000000000000}"/>
          </ac:spMkLst>
        </pc:spChg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0" sldId="378"/>
            <ac:inkMk id="3" creationId="{F980F36B-30A8-428D-9E5E-D5FDB1DA0EFF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2876396564" sldId="384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2876396564" sldId="384"/>
            <ac:inkMk id="4" creationId="{2D86090C-B9E7-4D9A-AD8A-812898EFB5EB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675599482" sldId="398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675599482" sldId="398"/>
            <ac:inkMk id="2" creationId="{31185CD6-9A3D-4057-BBC9-79771D6056D2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3849107864" sldId="399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3849107864" sldId="399"/>
            <ac:inkMk id="2" creationId="{7AFE34BD-7A0D-404D-ABCC-39FCA73731BD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4159890344" sldId="401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4159890344" sldId="401"/>
            <ac:inkMk id="2" creationId="{9F2131B0-24B4-4050-8BE4-71EAE651438D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3876431545" sldId="403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3876431545" sldId="403"/>
            <ac:inkMk id="2" creationId="{A90CBA99-367E-4B8B-BE10-3A672D25FF75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2053352090" sldId="404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2053352090" sldId="404"/>
            <ac:inkMk id="2" creationId="{284C1960-D1D6-45BF-955A-8072F58ADF71}"/>
          </ac:inkMkLst>
        </pc:inkChg>
      </pc:sldChg>
      <pc:sldChg chg="addSp modSp">
        <pc:chgData name="Arthur Liu" userId="57266d67-1d41-4103-859a-8797e8098ce0" providerId="ADAL" clId="{3AEB7901-0369-4E0E-B27B-6F86273AD5C6}" dt="2022-07-20T17:41:59.097" v="529"/>
        <pc:sldMkLst>
          <pc:docMk/>
          <pc:sldMk cId="1692335159" sldId="405"/>
        </pc:sldMkLst>
        <pc:spChg chg="mod">
          <ac:chgData name="Arthur Liu" userId="57266d67-1d41-4103-859a-8797e8098ce0" providerId="ADAL" clId="{3AEB7901-0369-4E0E-B27B-6F86273AD5C6}" dt="2022-07-20T07:42:37.444" v="527" actId="20577"/>
          <ac:spMkLst>
            <pc:docMk/>
            <pc:sldMk cId="1692335159" sldId="405"/>
            <ac:spMk id="11" creationId="{D6D967EF-24A9-FD4E-92CC-D8CB93694C12}"/>
          </ac:spMkLst>
        </pc:spChg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1692335159" sldId="405"/>
            <ac:inkMk id="2" creationId="{E6179508-5BAE-4D26-931C-CFB4B4901410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2187110689" sldId="406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2187110689" sldId="406"/>
            <ac:inkMk id="2" creationId="{DA8A6C53-15FF-44A1-A97F-2FAAD6DC86B5}"/>
          </ac:inkMkLst>
        </pc:inkChg>
      </pc:sldChg>
      <pc:sldChg chg="addSp modSp">
        <pc:chgData name="Arthur Liu" userId="57266d67-1d41-4103-859a-8797e8098ce0" providerId="ADAL" clId="{3AEB7901-0369-4E0E-B27B-6F86273AD5C6}" dt="2022-07-20T17:41:59.097" v="529"/>
        <pc:sldMkLst>
          <pc:docMk/>
          <pc:sldMk cId="1504048144" sldId="407"/>
        </pc:sldMkLst>
        <pc:spChg chg="mod">
          <ac:chgData name="Arthur Liu" userId="57266d67-1d41-4103-859a-8797e8098ce0" providerId="ADAL" clId="{3AEB7901-0369-4E0E-B27B-6F86273AD5C6}" dt="2022-07-20T07:42:50.811" v="528" actId="20577"/>
          <ac:spMkLst>
            <pc:docMk/>
            <pc:sldMk cId="1504048144" sldId="407"/>
            <ac:spMk id="12" creationId="{12BEE69C-FA94-0A41-AAFE-C5205788A716}"/>
          </ac:spMkLst>
        </pc:spChg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1504048144" sldId="407"/>
            <ac:inkMk id="2" creationId="{080EB660-05B2-44A4-9C28-DCE10C436C74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2315510966" sldId="409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2315510966" sldId="409"/>
            <ac:inkMk id="5" creationId="{1843F01E-4D49-44F4-BEE7-46F8F16F49FC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3074777158" sldId="412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3074777158" sldId="412"/>
            <ac:inkMk id="2" creationId="{8A287432-1FE0-4980-B3EC-AB765C43E2A5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0" sldId="713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0" sldId="713"/>
            <ac:inkMk id="2" creationId="{4A9E4A91-3DC1-4429-B280-BF1058187C6C}"/>
          </ac:inkMkLst>
        </pc:inkChg>
      </pc:sldChg>
      <pc:sldChg chg="addSp modNotesTx">
        <pc:chgData name="Arthur Liu" userId="57266d67-1d41-4103-859a-8797e8098ce0" providerId="ADAL" clId="{3AEB7901-0369-4E0E-B27B-6F86273AD5C6}" dt="2022-07-20T17:41:59.097" v="529"/>
        <pc:sldMkLst>
          <pc:docMk/>
          <pc:sldMk cId="2721412568" sldId="715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2721412568" sldId="715"/>
            <ac:inkMk id="4" creationId="{E8135214-A4EF-49AE-A6C3-FC7C5662F6D4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2326859063" sldId="718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2326859063" sldId="718"/>
            <ac:inkMk id="2" creationId="{CA9C4368-F0DE-41E7-9BCF-187C64059C39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3426021141" sldId="719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3426021141" sldId="719"/>
            <ac:inkMk id="2" creationId="{715EE7F8-B832-4033-A07E-0A0FC55FA1C5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2415799493" sldId="720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2415799493" sldId="720"/>
            <ac:inkMk id="2" creationId="{870E9303-CF54-494C-BE71-B07D93D64320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650962506" sldId="721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650962506" sldId="721"/>
            <ac:inkMk id="2" creationId="{9EF604C5-D2B1-465A-BF09-551E92C68494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4069272422" sldId="722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4069272422" sldId="722"/>
            <ac:inkMk id="2" creationId="{0EFC17B5-FAED-4FF4-8CE9-5D257927FDA1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0" sldId="724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0" sldId="724"/>
            <ac:inkMk id="2" creationId="{D846EE91-7CF8-4A91-90AF-8D680481DAD6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0" sldId="725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0" sldId="725"/>
            <ac:inkMk id="3" creationId="{FACCB45D-5C74-4090-B4A7-CDB41D0C6332}"/>
          </ac:inkMkLst>
        </pc:inkChg>
      </pc:sldChg>
      <pc:sldChg chg="addSp">
        <pc:chgData name="Arthur Liu" userId="57266d67-1d41-4103-859a-8797e8098ce0" providerId="ADAL" clId="{3AEB7901-0369-4E0E-B27B-6F86273AD5C6}" dt="2022-07-20T17:41:59.097" v="529"/>
        <pc:sldMkLst>
          <pc:docMk/>
          <pc:sldMk cId="2919995868" sldId="726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2919995868" sldId="726"/>
            <ac:inkMk id="4" creationId="{EC8EC08B-EC92-4204-B37B-896AC83CD965}"/>
          </ac:inkMkLst>
        </pc:inkChg>
      </pc:sldChg>
      <pc:sldChg chg="addSp add modNotesTx">
        <pc:chgData name="Arthur Liu" userId="57266d67-1d41-4103-859a-8797e8098ce0" providerId="ADAL" clId="{3AEB7901-0369-4E0E-B27B-6F86273AD5C6}" dt="2022-07-20T17:41:59.097" v="529"/>
        <pc:sldMkLst>
          <pc:docMk/>
          <pc:sldMk cId="3660189907" sldId="730"/>
        </pc:sldMkLst>
        <pc:inkChg chg="add">
          <ac:chgData name="Arthur Liu" userId="57266d67-1d41-4103-859a-8797e8098ce0" providerId="ADAL" clId="{3AEB7901-0369-4E0E-B27B-6F86273AD5C6}" dt="2022-07-20T17:41:59.097" v="529"/>
          <ac:inkMkLst>
            <pc:docMk/>
            <pc:sldMk cId="3660189907" sldId="730"/>
            <ac:inkMk id="2" creationId="{A79CBE6F-FD61-48F9-88F0-F2EBC2DF2668}"/>
          </ac:inkMkLst>
        </pc:inkChg>
      </pc:sldChg>
    </pc:docChg>
  </pc:docChgLst>
  <pc:docChgLst>
    <pc:chgData name="Arthur Liu" userId="57266d67-1d41-4103-859a-8797e8098ce0" providerId="ADAL" clId="{E900D44F-5D69-5640-9385-4F41FC6AEA46}"/>
    <pc:docChg chg="undo redo custSel addSld delSld modSld sldOrd">
      <pc:chgData name="Arthur Liu" userId="57266d67-1d41-4103-859a-8797e8098ce0" providerId="ADAL" clId="{E900D44F-5D69-5640-9385-4F41FC6AEA46}" dt="2022-07-22T16:41:16.579" v="4325" actId="14100"/>
      <pc:docMkLst>
        <pc:docMk/>
      </pc:docMkLst>
      <pc:sldChg chg="addSp delSp modSp mod">
        <pc:chgData name="Arthur Liu" userId="57266d67-1d41-4103-859a-8797e8098ce0" providerId="ADAL" clId="{E900D44F-5D69-5640-9385-4F41FC6AEA46}" dt="2022-07-22T06:29:56.405" v="3676"/>
        <pc:sldMkLst>
          <pc:docMk/>
          <pc:sldMk cId="778929904" sldId="256"/>
        </pc:sldMkLst>
        <pc:spChg chg="mod">
          <ac:chgData name="Arthur Liu" userId="57266d67-1d41-4103-859a-8797e8098ce0" providerId="ADAL" clId="{E900D44F-5D69-5640-9385-4F41FC6AEA46}" dt="2022-07-21T21:10:18.981" v="61" actId="20577"/>
          <ac:spMkLst>
            <pc:docMk/>
            <pc:sldMk cId="778929904" sldId="256"/>
            <ac:spMk id="2" creationId="{25D024DE-D48D-460C-916B-2450517893F2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778929904" sldId="256"/>
            <ac:spMk id="5" creationId="{AB09A21A-A4A7-4445-8165-D92AB7AC2D1D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778929904" sldId="256"/>
            <ac:spMk id="6" creationId="{70168CF0-87C4-3A4C-9439-E2CC38C76F75}"/>
          </ac:spMkLst>
        </pc:spChg>
        <pc:picChg chg="del">
          <ac:chgData name="Arthur Liu" userId="57266d67-1d41-4103-859a-8797e8098ce0" providerId="ADAL" clId="{E900D44F-5D69-5640-9385-4F41FC6AEA46}" dt="2022-07-21T21:10:07.113" v="2" actId="478"/>
          <ac:picMkLst>
            <pc:docMk/>
            <pc:sldMk cId="778929904" sldId="256"/>
            <ac:picMk id="1026" creationId="{F9340E95-AEC2-4A43-BD44-C13D91DE4F7E}"/>
          </ac:picMkLst>
        </pc:picChg>
        <pc:picChg chg="add mod">
          <ac:chgData name="Arthur Liu" userId="57266d67-1d41-4103-859a-8797e8098ce0" providerId="ADAL" clId="{E900D44F-5D69-5640-9385-4F41FC6AEA46}" dt="2022-07-22T06:19:28.293" v="3169" actId="1076"/>
          <ac:picMkLst>
            <pc:docMk/>
            <pc:sldMk cId="778929904" sldId="256"/>
            <ac:picMk id="5122" creationId="{91025BE8-7CFD-6B4B-B350-4A6F1CEC2D17}"/>
          </ac:picMkLst>
        </pc:picChg>
      </pc:sldChg>
      <pc:sldChg chg="delSp add del mod modTransition modNotesTx">
        <pc:chgData name="Arthur Liu" userId="57266d67-1d41-4103-859a-8797e8098ce0" providerId="ADAL" clId="{E900D44F-5D69-5640-9385-4F41FC6AEA46}" dt="2022-07-22T06:11:32.953" v="3049" actId="2696"/>
        <pc:sldMkLst>
          <pc:docMk/>
          <pc:sldMk cId="2998583818" sldId="257"/>
        </pc:sldMkLst>
        <pc:spChg chg="del">
          <ac:chgData name="Arthur Liu" userId="57266d67-1d41-4103-859a-8797e8098ce0" providerId="ADAL" clId="{E900D44F-5D69-5640-9385-4F41FC6AEA46}" dt="2022-07-21T21:23:00.890" v="432" actId="478"/>
          <ac:spMkLst>
            <pc:docMk/>
            <pc:sldMk cId="2998583818" sldId="257"/>
            <ac:spMk id="19458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1T21:23:02.745" v="433" actId="478"/>
          <ac:spMkLst>
            <pc:docMk/>
            <pc:sldMk cId="2998583818" sldId="257"/>
            <ac:spMk id="19459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11:19.249" v="3048" actId="478"/>
          <ac:spMkLst>
            <pc:docMk/>
            <pc:sldMk cId="2998583818" sldId="257"/>
            <ac:spMk id="19464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11:19.249" v="3048" actId="478"/>
          <ac:spMkLst>
            <pc:docMk/>
            <pc:sldMk cId="2998583818" sldId="257"/>
            <ac:spMk id="19468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1T21:22:52.204" v="431" actId="478"/>
          <ac:spMkLst>
            <pc:docMk/>
            <pc:sldMk cId="2998583818" sldId="257"/>
            <ac:spMk id="19473" creationId="{00000000-0000-0000-0000-000000000000}"/>
          </ac:spMkLst>
        </pc:spChg>
        <pc:cxnChg chg="del">
          <ac:chgData name="Arthur Liu" userId="57266d67-1d41-4103-859a-8797e8098ce0" providerId="ADAL" clId="{E900D44F-5D69-5640-9385-4F41FC6AEA46}" dt="2022-07-22T06:11:19.249" v="3048" actId="478"/>
          <ac:cxnSpMkLst>
            <pc:docMk/>
            <pc:sldMk cId="2998583818" sldId="257"/>
            <ac:cxnSpMk id="19472" creationId="{00000000-0000-0000-0000-000000000000}"/>
          </ac:cxnSpMkLst>
        </pc:cxnChg>
      </pc:sldChg>
      <pc:sldChg chg="addSp delSp modSp mod">
        <pc:chgData name="Arthur Liu" userId="57266d67-1d41-4103-859a-8797e8098ce0" providerId="ADAL" clId="{E900D44F-5D69-5640-9385-4F41FC6AEA46}" dt="2022-07-22T06:29:56.405" v="3676"/>
        <pc:sldMkLst>
          <pc:docMk/>
          <pc:sldMk cId="1067179359" sldId="258"/>
        </pc:sldMkLst>
        <pc:spChg chg="add mod">
          <ac:chgData name="Arthur Liu" userId="57266d67-1d41-4103-859a-8797e8098ce0" providerId="ADAL" clId="{E900D44F-5D69-5640-9385-4F41FC6AEA46}" dt="2022-07-22T06:17:25.040" v="3166"/>
          <ac:spMkLst>
            <pc:docMk/>
            <pc:sldMk cId="1067179359" sldId="258"/>
            <ac:spMk id="2" creationId="{BD8119CE-D474-104B-9A3D-CA1C1D6A35EB}"/>
          </ac:spMkLst>
        </pc:spChg>
        <pc:spChg chg="add del mod">
          <ac:chgData name="Arthur Liu" userId="57266d67-1d41-4103-859a-8797e8098ce0" providerId="ADAL" clId="{E900D44F-5D69-5640-9385-4F41FC6AEA46}" dt="2022-07-22T06:29:53.135" v="3675"/>
          <ac:spMkLst>
            <pc:docMk/>
            <pc:sldMk cId="1067179359" sldId="258"/>
            <ac:spMk id="3" creationId="{B79F946C-CB5A-C343-9912-E8CD37A05797}"/>
          </ac:spMkLst>
        </pc:spChg>
        <pc:spChg chg="mod">
          <ac:chgData name="Arthur Liu" userId="57266d67-1d41-4103-859a-8797e8098ce0" providerId="ADAL" clId="{E900D44F-5D69-5640-9385-4F41FC6AEA46}" dt="2022-07-22T05:32:43.747" v="2146" actId="13822"/>
          <ac:spMkLst>
            <pc:docMk/>
            <pc:sldMk cId="1067179359" sldId="258"/>
            <ac:spMk id="4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1067179359" sldId="258"/>
            <ac:spMk id="5" creationId="{A684454A-7B53-4640-AAF5-AD1B6E4C8586}"/>
          </ac:spMkLst>
        </pc:spChg>
        <pc:spChg chg="mod">
          <ac:chgData name="Arthur Liu" userId="57266d67-1d41-4103-859a-8797e8098ce0" providerId="ADAL" clId="{E900D44F-5D69-5640-9385-4F41FC6AEA46}" dt="2022-07-22T05:32:43.747" v="2146" actId="13822"/>
          <ac:spMkLst>
            <pc:docMk/>
            <pc:sldMk cId="1067179359" sldId="258"/>
            <ac:spMk id="1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2T05:32:43.747" v="2146" actId="13822"/>
          <ac:spMkLst>
            <pc:docMk/>
            <pc:sldMk cId="1067179359" sldId="258"/>
            <ac:spMk id="1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2T06:02:27.641" v="2793" actId="207"/>
          <ac:spMkLst>
            <pc:docMk/>
            <pc:sldMk cId="1067179359" sldId="258"/>
            <ac:spMk id="1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2T05:32:43.747" v="2146" actId="13822"/>
          <ac:spMkLst>
            <pc:docMk/>
            <pc:sldMk cId="1067179359" sldId="258"/>
            <ac:spMk id="14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2T05:32:43.747" v="2146" actId="13822"/>
          <ac:spMkLst>
            <pc:docMk/>
            <pc:sldMk cId="1067179359" sldId="258"/>
            <ac:spMk id="15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2T06:02:27.641" v="2793" actId="207"/>
          <ac:spMkLst>
            <pc:docMk/>
            <pc:sldMk cId="1067179359" sldId="258"/>
            <ac:spMk id="1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2T06:02:27.641" v="2793" actId="207"/>
          <ac:spMkLst>
            <pc:docMk/>
            <pc:sldMk cId="1067179359" sldId="258"/>
            <ac:spMk id="1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2T06:02:27.641" v="2793" actId="207"/>
          <ac:spMkLst>
            <pc:docMk/>
            <pc:sldMk cId="1067179359" sldId="258"/>
            <ac:spMk id="1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2T06:02:27.641" v="2793" actId="207"/>
          <ac:spMkLst>
            <pc:docMk/>
            <pc:sldMk cId="1067179359" sldId="258"/>
            <ac:spMk id="2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2T06:02:27.641" v="2793" actId="207"/>
          <ac:spMkLst>
            <pc:docMk/>
            <pc:sldMk cId="1067179359" sldId="258"/>
            <ac:spMk id="21" creationId="{00000000-0000-0000-0000-000000000000}"/>
          </ac:spMkLst>
        </pc:spChg>
      </pc:sldChg>
      <pc:sldChg chg="addSp delSp modSp mod">
        <pc:chgData name="Arthur Liu" userId="57266d67-1d41-4103-859a-8797e8098ce0" providerId="ADAL" clId="{E900D44F-5D69-5640-9385-4F41FC6AEA46}" dt="2022-07-22T06:29:56.405" v="3676"/>
        <pc:sldMkLst>
          <pc:docMk/>
          <pc:sldMk cId="2548284851" sldId="260"/>
        </pc:sldMkLst>
        <pc:spChg chg="mod">
          <ac:chgData name="Arthur Liu" userId="57266d67-1d41-4103-859a-8797e8098ce0" providerId="ADAL" clId="{E900D44F-5D69-5640-9385-4F41FC6AEA46}" dt="2022-07-21T21:14:40.685" v="77" actId="20577"/>
          <ac:spMkLst>
            <pc:docMk/>
            <pc:sldMk cId="2548284851" sldId="260"/>
            <ac:spMk id="3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2548284851" sldId="260"/>
            <ac:spMk id="5" creationId="{B9134B7D-9D3D-479B-BFDE-C18CED40549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2548284851" sldId="260"/>
            <ac:spMk id="6" creationId="{01D79ECB-B363-1049-9ABC-CBA3B15BF8F7}"/>
          </ac:spMkLst>
        </pc:spChg>
      </pc:sldChg>
      <pc:sldChg chg="addSp delSp modSp modAnim modNotesTx">
        <pc:chgData name="Arthur Liu" userId="57266d67-1d41-4103-859a-8797e8098ce0" providerId="ADAL" clId="{E900D44F-5D69-5640-9385-4F41FC6AEA46}" dt="2022-07-22T06:29:56.405" v="3676"/>
        <pc:sldMkLst>
          <pc:docMk/>
          <pc:sldMk cId="363841154" sldId="262"/>
        </pc:sldMkLst>
        <pc:spChg chg="mod">
          <ac:chgData name="Arthur Liu" userId="57266d67-1d41-4103-859a-8797e8098ce0" providerId="ADAL" clId="{E900D44F-5D69-5640-9385-4F41FC6AEA46}" dt="2022-07-22T06:08:02.916" v="2818" actId="5793"/>
          <ac:spMkLst>
            <pc:docMk/>
            <pc:sldMk cId="363841154" sldId="262"/>
            <ac:spMk id="3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17:25.040" v="3166"/>
          <ac:spMkLst>
            <pc:docMk/>
            <pc:sldMk cId="363841154" sldId="262"/>
            <ac:spMk id="4" creationId="{0982A4A5-D3B8-3447-9A33-2BB6E647D9AC}"/>
          </ac:spMkLst>
        </pc:spChg>
        <pc:spChg chg="add del mod">
          <ac:chgData name="Arthur Liu" userId="57266d67-1d41-4103-859a-8797e8098ce0" providerId="ADAL" clId="{E900D44F-5D69-5640-9385-4F41FC6AEA46}" dt="2022-07-22T06:29:53.135" v="3675"/>
          <ac:spMkLst>
            <pc:docMk/>
            <pc:sldMk cId="363841154" sldId="262"/>
            <ac:spMk id="5" creationId="{F2A2CD9C-95EE-594D-8639-230E85CE8CDF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363841154" sldId="262"/>
            <ac:spMk id="6" creationId="{4CA8F39A-468C-1D41-919B-D84DD5881AB1}"/>
          </ac:spMkLst>
        </pc:spChg>
      </pc:sldChg>
      <pc:sldChg chg="addSp delSp modSp mod">
        <pc:chgData name="Arthur Liu" userId="57266d67-1d41-4103-859a-8797e8098ce0" providerId="ADAL" clId="{E900D44F-5D69-5640-9385-4F41FC6AEA46}" dt="2022-07-22T06:29:56.405" v="3676"/>
        <pc:sldMkLst>
          <pc:docMk/>
          <pc:sldMk cId="3383888589" sldId="263"/>
        </pc:sldMkLst>
        <pc:spChg chg="mod">
          <ac:chgData name="Arthur Liu" userId="57266d67-1d41-4103-859a-8797e8098ce0" providerId="ADAL" clId="{E900D44F-5D69-5640-9385-4F41FC6AEA46}" dt="2022-07-22T06:09:49.634" v="3032" actId="14100"/>
          <ac:spMkLst>
            <pc:docMk/>
            <pc:sldMk cId="3383888589" sldId="263"/>
            <ac:spMk id="3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11:00.611" v="3043" actId="1076"/>
          <ac:spMkLst>
            <pc:docMk/>
            <pc:sldMk cId="3383888589" sldId="263"/>
            <ac:spMk id="4" creationId="{C2FCF186-2B61-6449-A88F-12093545C10A}"/>
          </ac:spMkLst>
        </pc:spChg>
        <pc:spChg chg="add mod">
          <ac:chgData name="Arthur Liu" userId="57266d67-1d41-4103-859a-8797e8098ce0" providerId="ADAL" clId="{E900D44F-5D69-5640-9385-4F41FC6AEA46}" dt="2022-07-22T06:11:00.611" v="3043" actId="1076"/>
          <ac:spMkLst>
            <pc:docMk/>
            <pc:sldMk cId="3383888589" sldId="263"/>
            <ac:spMk id="5" creationId="{4F31DEAF-E5FA-944B-9C53-158CEBF513D8}"/>
          </ac:spMkLst>
        </pc:spChg>
        <pc:spChg chg="add mod">
          <ac:chgData name="Arthur Liu" userId="57266d67-1d41-4103-859a-8797e8098ce0" providerId="ADAL" clId="{E900D44F-5D69-5640-9385-4F41FC6AEA46}" dt="2022-07-22T06:11:00.611" v="3043" actId="1076"/>
          <ac:spMkLst>
            <pc:docMk/>
            <pc:sldMk cId="3383888589" sldId="263"/>
            <ac:spMk id="6" creationId="{5EA03B21-EC2B-1643-99E2-633030127CC9}"/>
          </ac:spMkLst>
        </pc:spChg>
        <pc:spChg chg="add mod">
          <ac:chgData name="Arthur Liu" userId="57266d67-1d41-4103-859a-8797e8098ce0" providerId="ADAL" clId="{E900D44F-5D69-5640-9385-4F41FC6AEA46}" dt="2022-07-22T06:11:00.611" v="3043" actId="1076"/>
          <ac:spMkLst>
            <pc:docMk/>
            <pc:sldMk cId="3383888589" sldId="263"/>
            <ac:spMk id="7" creationId="{0BCC3475-A686-D749-871C-FA3FED09BB39}"/>
          </ac:spMkLst>
        </pc:spChg>
        <pc:spChg chg="add del mod">
          <ac:chgData name="Arthur Liu" userId="57266d67-1d41-4103-859a-8797e8098ce0" providerId="ADAL" clId="{E900D44F-5D69-5640-9385-4F41FC6AEA46}" dt="2022-07-22T06:10:54.121" v="3042" actId="478"/>
          <ac:spMkLst>
            <pc:docMk/>
            <pc:sldMk cId="3383888589" sldId="263"/>
            <ac:spMk id="8" creationId="{8EFE13C1-D6E1-7741-AFE3-EEC21B17E1D0}"/>
          </ac:spMkLst>
        </pc:spChg>
        <pc:spChg chg="add mod">
          <ac:chgData name="Arthur Liu" userId="57266d67-1d41-4103-859a-8797e8098ce0" providerId="ADAL" clId="{E900D44F-5D69-5640-9385-4F41FC6AEA46}" dt="2022-07-22T06:11:00.611" v="3043" actId="1076"/>
          <ac:spMkLst>
            <pc:docMk/>
            <pc:sldMk cId="3383888589" sldId="263"/>
            <ac:spMk id="9" creationId="{74489949-D953-3A49-824A-680525D2DF8C}"/>
          </ac:spMkLst>
        </pc:spChg>
        <pc:spChg chg="add mod">
          <ac:chgData name="Arthur Liu" userId="57266d67-1d41-4103-859a-8797e8098ce0" providerId="ADAL" clId="{E900D44F-5D69-5640-9385-4F41FC6AEA46}" dt="2022-07-22T06:11:00.611" v="3043" actId="1076"/>
          <ac:spMkLst>
            <pc:docMk/>
            <pc:sldMk cId="3383888589" sldId="263"/>
            <ac:spMk id="10" creationId="{58CA4376-09D6-354D-A603-770DFCE7C775}"/>
          </ac:spMkLst>
        </pc:spChg>
        <pc:spChg chg="add mod">
          <ac:chgData name="Arthur Liu" userId="57266d67-1d41-4103-859a-8797e8098ce0" providerId="ADAL" clId="{E900D44F-5D69-5640-9385-4F41FC6AEA46}" dt="2022-07-22T06:11:00.611" v="3043" actId="1076"/>
          <ac:spMkLst>
            <pc:docMk/>
            <pc:sldMk cId="3383888589" sldId="263"/>
            <ac:spMk id="11" creationId="{C47C68F8-C5F1-DA4C-824F-B8FCF130FA0C}"/>
          </ac:spMkLst>
        </pc:spChg>
        <pc:spChg chg="add del mod">
          <ac:chgData name="Arthur Liu" userId="57266d67-1d41-4103-859a-8797e8098ce0" providerId="ADAL" clId="{E900D44F-5D69-5640-9385-4F41FC6AEA46}" dt="2022-07-22T06:10:54.121" v="3042" actId="478"/>
          <ac:spMkLst>
            <pc:docMk/>
            <pc:sldMk cId="3383888589" sldId="263"/>
            <ac:spMk id="12" creationId="{5819E812-CF0D-B949-8968-8DF21AF94A9E}"/>
          </ac:spMkLst>
        </pc:spChg>
        <pc:spChg chg="add mod">
          <ac:chgData name="Arthur Liu" userId="57266d67-1d41-4103-859a-8797e8098ce0" providerId="ADAL" clId="{E900D44F-5D69-5640-9385-4F41FC6AEA46}" dt="2022-07-22T06:17:25.040" v="3166"/>
          <ac:spMkLst>
            <pc:docMk/>
            <pc:sldMk cId="3383888589" sldId="263"/>
            <ac:spMk id="17" creationId="{B4B0C63A-80C8-824E-9A3F-04AAD91ED718}"/>
          </ac:spMkLst>
        </pc:spChg>
        <pc:spChg chg="add del mod">
          <ac:chgData name="Arthur Liu" userId="57266d67-1d41-4103-859a-8797e8098ce0" providerId="ADAL" clId="{E900D44F-5D69-5640-9385-4F41FC6AEA46}" dt="2022-07-22T06:29:53.135" v="3675"/>
          <ac:spMkLst>
            <pc:docMk/>
            <pc:sldMk cId="3383888589" sldId="263"/>
            <ac:spMk id="18" creationId="{7A8BDF94-7DDE-3745-BA18-BB726754134B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3383888589" sldId="263"/>
            <ac:spMk id="19" creationId="{FE69EA18-8F4F-7643-B53D-73088442CC0C}"/>
          </ac:spMkLst>
        </pc:spChg>
        <pc:cxnChg chg="add mod">
          <ac:chgData name="Arthur Liu" userId="57266d67-1d41-4103-859a-8797e8098ce0" providerId="ADAL" clId="{E900D44F-5D69-5640-9385-4F41FC6AEA46}" dt="2022-07-22T06:11:00.611" v="3043" actId="1076"/>
          <ac:cxnSpMkLst>
            <pc:docMk/>
            <pc:sldMk cId="3383888589" sldId="263"/>
            <ac:cxnSpMk id="13" creationId="{2593253B-E15C-D84A-AC91-FECC54ADBD1D}"/>
          </ac:cxnSpMkLst>
        </pc:cxnChg>
        <pc:cxnChg chg="add mod">
          <ac:chgData name="Arthur Liu" userId="57266d67-1d41-4103-859a-8797e8098ce0" providerId="ADAL" clId="{E900D44F-5D69-5640-9385-4F41FC6AEA46}" dt="2022-07-22T06:11:00.611" v="3043" actId="1076"/>
          <ac:cxnSpMkLst>
            <pc:docMk/>
            <pc:sldMk cId="3383888589" sldId="263"/>
            <ac:cxnSpMk id="14" creationId="{B65FA409-A69F-BC42-B95F-B2A4A7D5AC0F}"/>
          </ac:cxnSpMkLst>
        </pc:cxnChg>
        <pc:cxnChg chg="add mod">
          <ac:chgData name="Arthur Liu" userId="57266d67-1d41-4103-859a-8797e8098ce0" providerId="ADAL" clId="{E900D44F-5D69-5640-9385-4F41FC6AEA46}" dt="2022-07-22T06:11:00.611" v="3043" actId="1076"/>
          <ac:cxnSpMkLst>
            <pc:docMk/>
            <pc:sldMk cId="3383888589" sldId="263"/>
            <ac:cxnSpMk id="15" creationId="{C9ECF211-A184-9F48-B32F-CF7BCD6A6487}"/>
          </ac:cxnSpMkLst>
        </pc:cxnChg>
        <pc:cxnChg chg="add del mod">
          <ac:chgData name="Arthur Liu" userId="57266d67-1d41-4103-859a-8797e8098ce0" providerId="ADAL" clId="{E900D44F-5D69-5640-9385-4F41FC6AEA46}" dt="2022-07-22T06:10:54.121" v="3042" actId="478"/>
          <ac:cxnSpMkLst>
            <pc:docMk/>
            <pc:sldMk cId="3383888589" sldId="263"/>
            <ac:cxnSpMk id="16" creationId="{6567A9AB-CD1C-DF45-A721-5222FD91B0A8}"/>
          </ac:cxnSpMkLst>
        </pc:cxnChg>
      </pc:sldChg>
      <pc:sldChg chg="addSp delSp modSp add modTransition">
        <pc:chgData name="Arthur Liu" userId="57266d67-1d41-4103-859a-8797e8098ce0" providerId="ADAL" clId="{E900D44F-5D69-5640-9385-4F41FC6AEA46}" dt="2022-07-22T06:29:56.405" v="3676"/>
        <pc:sldMkLst>
          <pc:docMk/>
          <pc:sldMk cId="531645242" sldId="264"/>
        </pc:sldMkLst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531645242" sldId="264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531645242" sldId="264"/>
            <ac:spMk id="6" creationId="{C277F569-E9C1-B14F-8260-D8312B6A702A}"/>
          </ac:spMkLst>
        </pc:spChg>
        <pc:picChg chg="add mod">
          <ac:chgData name="Arthur Liu" userId="57266d67-1d41-4103-859a-8797e8098ce0" providerId="ADAL" clId="{E900D44F-5D69-5640-9385-4F41FC6AEA46}" dt="2022-07-21T21:27:38.475" v="571" actId="1076"/>
          <ac:picMkLst>
            <pc:docMk/>
            <pc:sldMk cId="531645242" sldId="264"/>
            <ac:picMk id="4098" creationId="{45B51BA4-D459-4E48-83EA-FF82D8C6B60E}"/>
          </ac:picMkLst>
        </pc:picChg>
      </pc:sldChg>
      <pc:sldChg chg="del">
        <pc:chgData name="Arthur Liu" userId="57266d67-1d41-4103-859a-8797e8098ce0" providerId="ADAL" clId="{E900D44F-5D69-5640-9385-4F41FC6AEA46}" dt="2022-07-22T05:41:38.676" v="2296" actId="2696"/>
        <pc:sldMkLst>
          <pc:docMk/>
          <pc:sldMk cId="3100913947" sldId="265"/>
        </pc:sldMkLst>
      </pc:sldChg>
      <pc:sldChg chg="addSp delSp modSp mod delAnim modAnim">
        <pc:chgData name="Arthur Liu" userId="57266d67-1d41-4103-859a-8797e8098ce0" providerId="ADAL" clId="{E900D44F-5D69-5640-9385-4F41FC6AEA46}" dt="2022-07-22T06:29:56.405" v="3676"/>
        <pc:sldMkLst>
          <pc:docMk/>
          <pc:sldMk cId="786908421" sldId="267"/>
        </pc:sldMkLst>
        <pc:spChg chg="del mod">
          <ac:chgData name="Arthur Liu" userId="57266d67-1d41-4103-859a-8797e8098ce0" providerId="ADAL" clId="{E900D44F-5D69-5640-9385-4F41FC6AEA46}" dt="2022-07-22T05:47:56.677" v="2615" actId="478"/>
          <ac:spMkLst>
            <pc:docMk/>
            <pc:sldMk cId="786908421" sldId="267"/>
            <ac:spMk id="6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5:47:56.677" v="2615" actId="478"/>
          <ac:spMkLst>
            <pc:docMk/>
            <pc:sldMk cId="786908421" sldId="267"/>
            <ac:spMk id="7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5:47:56.677" v="2615" actId="478"/>
          <ac:spMkLst>
            <pc:docMk/>
            <pc:sldMk cId="786908421" sldId="267"/>
            <ac:spMk id="8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5:47:56.677" v="2615" actId="478"/>
          <ac:spMkLst>
            <pc:docMk/>
            <pc:sldMk cId="786908421" sldId="267"/>
            <ac:spMk id="9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5:47:56.677" v="2615" actId="478"/>
          <ac:spMkLst>
            <pc:docMk/>
            <pc:sldMk cId="786908421" sldId="267"/>
            <ac:spMk id="10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5:47:56.677" v="2615" actId="478"/>
          <ac:spMkLst>
            <pc:docMk/>
            <pc:sldMk cId="786908421" sldId="267"/>
            <ac:spMk id="11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5:47:56.677" v="2615" actId="478"/>
          <ac:spMkLst>
            <pc:docMk/>
            <pc:sldMk cId="786908421" sldId="267"/>
            <ac:spMk id="12" creationId="{00000000-0000-0000-0000-000000000000}"/>
          </ac:spMkLst>
        </pc:spChg>
        <pc:spChg chg="del mod">
          <ac:chgData name="Arthur Liu" userId="57266d67-1d41-4103-859a-8797e8098ce0" providerId="ADAL" clId="{E900D44F-5D69-5640-9385-4F41FC6AEA46}" dt="2022-07-22T05:47:56.677" v="2615" actId="478"/>
          <ac:spMkLst>
            <pc:docMk/>
            <pc:sldMk cId="786908421" sldId="267"/>
            <ac:spMk id="13" creationId="{00000000-0000-0000-0000-000000000000}"/>
          </ac:spMkLst>
        </pc:spChg>
        <pc:spChg chg="add del mod">
          <ac:chgData name="Arthur Liu" userId="57266d67-1d41-4103-859a-8797e8098ce0" providerId="ADAL" clId="{E900D44F-5D69-5640-9385-4F41FC6AEA46}" dt="2022-07-22T05:48:41.504" v="2625" actId="478"/>
          <ac:spMkLst>
            <pc:docMk/>
            <pc:sldMk cId="786908421" sldId="267"/>
            <ac:spMk id="21" creationId="{A09AC88F-924E-444A-996A-C2322FB1110B}"/>
          </ac:spMkLst>
        </pc:spChg>
        <pc:spChg chg="add del mod">
          <ac:chgData name="Arthur Liu" userId="57266d67-1d41-4103-859a-8797e8098ce0" providerId="ADAL" clId="{E900D44F-5D69-5640-9385-4F41FC6AEA46}" dt="2022-07-22T05:48:39.318" v="2624" actId="478"/>
          <ac:spMkLst>
            <pc:docMk/>
            <pc:sldMk cId="786908421" sldId="267"/>
            <ac:spMk id="22" creationId="{BF2E8648-4E6C-F949-A381-F02AFDDE1C46}"/>
          </ac:spMkLst>
        </pc:spChg>
        <pc:spChg chg="add del mod">
          <ac:chgData name="Arthur Liu" userId="57266d67-1d41-4103-859a-8797e8098ce0" providerId="ADAL" clId="{E900D44F-5D69-5640-9385-4F41FC6AEA46}" dt="2022-07-22T05:48:41.504" v="2625" actId="478"/>
          <ac:spMkLst>
            <pc:docMk/>
            <pc:sldMk cId="786908421" sldId="267"/>
            <ac:spMk id="23" creationId="{353B28FF-060C-0C45-91FB-91ED187B2821}"/>
          </ac:spMkLst>
        </pc:spChg>
        <pc:spChg chg="add del mod">
          <ac:chgData name="Arthur Liu" userId="57266d67-1d41-4103-859a-8797e8098ce0" providerId="ADAL" clId="{E900D44F-5D69-5640-9385-4F41FC6AEA46}" dt="2022-07-22T05:48:41.504" v="2625" actId="478"/>
          <ac:spMkLst>
            <pc:docMk/>
            <pc:sldMk cId="786908421" sldId="267"/>
            <ac:spMk id="24" creationId="{4A0EB743-06E5-4C4C-9DFB-43A96958E072}"/>
          </ac:spMkLst>
        </pc:spChg>
        <pc:spChg chg="add del mod">
          <ac:chgData name="Arthur Liu" userId="57266d67-1d41-4103-859a-8797e8098ce0" providerId="ADAL" clId="{E900D44F-5D69-5640-9385-4F41FC6AEA46}" dt="2022-07-22T05:48:41.504" v="2625" actId="478"/>
          <ac:spMkLst>
            <pc:docMk/>
            <pc:sldMk cId="786908421" sldId="267"/>
            <ac:spMk id="25" creationId="{A745750E-61B0-944B-9BCE-6A1203A1B310}"/>
          </ac:spMkLst>
        </pc:spChg>
        <pc:spChg chg="add del mod">
          <ac:chgData name="Arthur Liu" userId="57266d67-1d41-4103-859a-8797e8098ce0" providerId="ADAL" clId="{E900D44F-5D69-5640-9385-4F41FC6AEA46}" dt="2022-07-22T05:48:41.504" v="2625" actId="478"/>
          <ac:spMkLst>
            <pc:docMk/>
            <pc:sldMk cId="786908421" sldId="267"/>
            <ac:spMk id="26" creationId="{63161E86-A835-B14A-9E95-7B40D07BF76E}"/>
          </ac:spMkLst>
        </pc:spChg>
        <pc:spChg chg="add del mod">
          <ac:chgData name="Arthur Liu" userId="57266d67-1d41-4103-859a-8797e8098ce0" providerId="ADAL" clId="{E900D44F-5D69-5640-9385-4F41FC6AEA46}" dt="2022-07-22T05:48:41.504" v="2625" actId="478"/>
          <ac:spMkLst>
            <pc:docMk/>
            <pc:sldMk cId="786908421" sldId="267"/>
            <ac:spMk id="27" creationId="{3A92394E-BBB2-0D46-81F1-6513E45EFE94}"/>
          </ac:spMkLst>
        </pc:spChg>
        <pc:spChg chg="add del mod">
          <ac:chgData name="Arthur Liu" userId="57266d67-1d41-4103-859a-8797e8098ce0" providerId="ADAL" clId="{E900D44F-5D69-5640-9385-4F41FC6AEA46}" dt="2022-07-22T05:48:41.504" v="2625" actId="478"/>
          <ac:spMkLst>
            <pc:docMk/>
            <pc:sldMk cId="786908421" sldId="267"/>
            <ac:spMk id="28" creationId="{2A5715EA-FCBB-D34F-83AF-F661E39A8FBA}"/>
          </ac:spMkLst>
        </pc:spChg>
        <pc:spChg chg="add del mod">
          <ac:chgData name="Arthur Liu" userId="57266d67-1d41-4103-859a-8797e8098ce0" providerId="ADAL" clId="{E900D44F-5D69-5640-9385-4F41FC6AEA46}" dt="2022-07-22T05:51:18.895" v="2659" actId="478"/>
          <ac:spMkLst>
            <pc:docMk/>
            <pc:sldMk cId="786908421" sldId="267"/>
            <ac:spMk id="30" creationId="{2B851603-C79B-0F43-BDC0-C0E2213537AC}"/>
          </ac:spMkLst>
        </pc:spChg>
        <pc:spChg chg="add del mod">
          <ac:chgData name="Arthur Liu" userId="57266d67-1d41-4103-859a-8797e8098ce0" providerId="ADAL" clId="{E900D44F-5D69-5640-9385-4F41FC6AEA46}" dt="2022-07-22T05:51:18.895" v="2659" actId="478"/>
          <ac:spMkLst>
            <pc:docMk/>
            <pc:sldMk cId="786908421" sldId="267"/>
            <ac:spMk id="31" creationId="{F763974F-CB1A-5146-9774-3903520C615E}"/>
          </ac:spMkLst>
        </pc:spChg>
        <pc:spChg chg="add del mod">
          <ac:chgData name="Arthur Liu" userId="57266d67-1d41-4103-859a-8797e8098ce0" providerId="ADAL" clId="{E900D44F-5D69-5640-9385-4F41FC6AEA46}" dt="2022-07-22T05:51:18.895" v="2659" actId="478"/>
          <ac:spMkLst>
            <pc:docMk/>
            <pc:sldMk cId="786908421" sldId="267"/>
            <ac:spMk id="32" creationId="{83BB47C5-A707-E148-BBFE-C70A1084A2D4}"/>
          </ac:spMkLst>
        </pc:spChg>
        <pc:spChg chg="add del mod">
          <ac:chgData name="Arthur Liu" userId="57266d67-1d41-4103-859a-8797e8098ce0" providerId="ADAL" clId="{E900D44F-5D69-5640-9385-4F41FC6AEA46}" dt="2022-07-22T05:51:18.895" v="2659" actId="478"/>
          <ac:spMkLst>
            <pc:docMk/>
            <pc:sldMk cId="786908421" sldId="267"/>
            <ac:spMk id="33" creationId="{CE6FCD13-1B9E-EF41-A3A9-3F71C80B1517}"/>
          </ac:spMkLst>
        </pc:spChg>
        <pc:spChg chg="add del mod">
          <ac:chgData name="Arthur Liu" userId="57266d67-1d41-4103-859a-8797e8098ce0" providerId="ADAL" clId="{E900D44F-5D69-5640-9385-4F41FC6AEA46}" dt="2022-07-22T05:51:18.895" v="2659" actId="478"/>
          <ac:spMkLst>
            <pc:docMk/>
            <pc:sldMk cId="786908421" sldId="267"/>
            <ac:spMk id="34" creationId="{E77B2523-C183-5646-8257-8D961CB27FF5}"/>
          </ac:spMkLst>
        </pc:spChg>
        <pc:spChg chg="add del mod">
          <ac:chgData name="Arthur Liu" userId="57266d67-1d41-4103-859a-8797e8098ce0" providerId="ADAL" clId="{E900D44F-5D69-5640-9385-4F41FC6AEA46}" dt="2022-07-22T05:51:18.895" v="2659" actId="478"/>
          <ac:spMkLst>
            <pc:docMk/>
            <pc:sldMk cId="786908421" sldId="267"/>
            <ac:spMk id="35" creationId="{6CC7288B-7A2A-8542-AAEB-3EE7C7419F10}"/>
          </ac:spMkLst>
        </pc:spChg>
        <pc:spChg chg="add del mod">
          <ac:chgData name="Arthur Liu" userId="57266d67-1d41-4103-859a-8797e8098ce0" providerId="ADAL" clId="{E900D44F-5D69-5640-9385-4F41FC6AEA46}" dt="2022-07-22T05:51:18.895" v="2659" actId="478"/>
          <ac:spMkLst>
            <pc:docMk/>
            <pc:sldMk cId="786908421" sldId="267"/>
            <ac:spMk id="36" creationId="{CA1BB2F7-6B78-AC40-98ED-7821E61ABFCC}"/>
          </ac:spMkLst>
        </pc:spChg>
        <pc:spChg chg="add del mod">
          <ac:chgData name="Arthur Liu" userId="57266d67-1d41-4103-859a-8797e8098ce0" providerId="ADAL" clId="{E900D44F-5D69-5640-9385-4F41FC6AEA46}" dt="2022-07-22T05:51:18.895" v="2659" actId="478"/>
          <ac:spMkLst>
            <pc:docMk/>
            <pc:sldMk cId="786908421" sldId="267"/>
            <ac:spMk id="37" creationId="{BF48B621-2B58-F14C-B657-C96A6ADD6D99}"/>
          </ac:spMkLst>
        </pc:spChg>
        <pc:spChg chg="add mod">
          <ac:chgData name="Arthur Liu" userId="57266d67-1d41-4103-859a-8797e8098ce0" providerId="ADAL" clId="{E900D44F-5D69-5640-9385-4F41FC6AEA46}" dt="2022-07-22T06:17:25.040" v="3166"/>
          <ac:spMkLst>
            <pc:docMk/>
            <pc:sldMk cId="786908421" sldId="267"/>
            <ac:spMk id="41" creationId="{2C3061C4-46E1-4241-BFE0-5DA09A80ED5E}"/>
          </ac:spMkLst>
        </pc:spChg>
        <pc:spChg chg="add del mod">
          <ac:chgData name="Arthur Liu" userId="57266d67-1d41-4103-859a-8797e8098ce0" providerId="ADAL" clId="{E900D44F-5D69-5640-9385-4F41FC6AEA46}" dt="2022-07-22T06:29:53.135" v="3675"/>
          <ac:spMkLst>
            <pc:docMk/>
            <pc:sldMk cId="786908421" sldId="267"/>
            <ac:spMk id="42" creationId="{2DCAE8B4-5093-A244-A09A-D246B28D89B5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786908421" sldId="267"/>
            <ac:spMk id="43" creationId="{A3CDE8CF-6016-1046-8047-A7C1261395CB}"/>
          </ac:spMkLst>
        </pc:spChg>
        <pc:graphicFrameChg chg="modGraphic">
          <ac:chgData name="Arthur Liu" userId="57266d67-1d41-4103-859a-8797e8098ce0" providerId="ADAL" clId="{E900D44F-5D69-5640-9385-4F41FC6AEA46}" dt="2022-07-22T05:50:08.055" v="2648" actId="20577"/>
          <ac:graphicFrameMkLst>
            <pc:docMk/>
            <pc:sldMk cId="786908421" sldId="267"/>
            <ac:graphicFrameMk id="4" creationId="{00000000-0000-0000-0000-000000000000}"/>
          </ac:graphicFrameMkLst>
        </pc:graphicFrameChg>
        <pc:graphicFrameChg chg="del mod">
          <ac:chgData name="Arthur Liu" userId="57266d67-1d41-4103-859a-8797e8098ce0" providerId="ADAL" clId="{E900D44F-5D69-5640-9385-4F41FC6AEA46}" dt="2022-07-22T05:47:27.414" v="2609" actId="478"/>
          <ac:graphicFrameMkLst>
            <pc:docMk/>
            <pc:sldMk cId="786908421" sldId="267"/>
            <ac:graphicFrameMk id="5" creationId="{00000000-0000-0000-0000-000000000000}"/>
          </ac:graphicFrameMkLst>
        </pc:graphicFrameChg>
        <pc:graphicFrameChg chg="del modGraphic">
          <ac:chgData name="Arthur Liu" userId="57266d67-1d41-4103-859a-8797e8098ce0" providerId="ADAL" clId="{E900D44F-5D69-5640-9385-4F41FC6AEA46}" dt="2022-07-22T05:51:22.505" v="2660" actId="478"/>
          <ac:graphicFrameMkLst>
            <pc:docMk/>
            <pc:sldMk cId="786908421" sldId="267"/>
            <ac:graphicFrameMk id="14" creationId="{00000000-0000-0000-0000-000000000000}"/>
          </ac:graphicFrameMkLst>
        </pc:graphicFrameChg>
        <pc:graphicFrameChg chg="add mod modGraphic">
          <ac:chgData name="Arthur Liu" userId="57266d67-1d41-4103-859a-8797e8098ce0" providerId="ADAL" clId="{E900D44F-5D69-5640-9385-4F41FC6AEA46}" dt="2022-07-22T05:48:02.554" v="2616" actId="1076"/>
          <ac:graphicFrameMkLst>
            <pc:docMk/>
            <pc:sldMk cId="786908421" sldId="267"/>
            <ac:graphicFrameMk id="19" creationId="{F2B63820-FC40-FD40-B2C7-598B71DE9E61}"/>
          </ac:graphicFrameMkLst>
        </pc:graphicFrameChg>
        <pc:cxnChg chg="del mod">
          <ac:chgData name="Arthur Liu" userId="57266d67-1d41-4103-859a-8797e8098ce0" providerId="ADAL" clId="{E900D44F-5D69-5640-9385-4F41FC6AEA46}" dt="2022-07-22T05:47:56.677" v="2615" actId="478"/>
          <ac:cxnSpMkLst>
            <pc:docMk/>
            <pc:sldMk cId="786908421" sldId="267"/>
            <ac:cxnSpMk id="15" creationId="{00000000-0000-0000-0000-000000000000}"/>
          </ac:cxnSpMkLst>
        </pc:cxnChg>
        <pc:cxnChg chg="del mod">
          <ac:chgData name="Arthur Liu" userId="57266d67-1d41-4103-859a-8797e8098ce0" providerId="ADAL" clId="{E900D44F-5D69-5640-9385-4F41FC6AEA46}" dt="2022-07-22T05:47:56.677" v="2615" actId="478"/>
          <ac:cxnSpMkLst>
            <pc:docMk/>
            <pc:sldMk cId="786908421" sldId="267"/>
            <ac:cxnSpMk id="17" creationId="{00000000-0000-0000-0000-000000000000}"/>
          </ac:cxnSpMkLst>
        </pc:cxnChg>
        <pc:cxnChg chg="add del mod">
          <ac:chgData name="Arthur Liu" userId="57266d67-1d41-4103-859a-8797e8098ce0" providerId="ADAL" clId="{E900D44F-5D69-5640-9385-4F41FC6AEA46}" dt="2022-07-22T05:48:41.504" v="2625" actId="478"/>
          <ac:cxnSpMkLst>
            <pc:docMk/>
            <pc:sldMk cId="786908421" sldId="267"/>
            <ac:cxnSpMk id="29" creationId="{18E663DE-2BF9-DF44-A78A-95EA6B8D3C53}"/>
          </ac:cxnSpMkLst>
        </pc:cxnChg>
        <pc:cxnChg chg="add del mod">
          <ac:chgData name="Arthur Liu" userId="57266d67-1d41-4103-859a-8797e8098ce0" providerId="ADAL" clId="{E900D44F-5D69-5640-9385-4F41FC6AEA46}" dt="2022-07-22T05:51:18.895" v="2659" actId="478"/>
          <ac:cxnSpMkLst>
            <pc:docMk/>
            <pc:sldMk cId="786908421" sldId="267"/>
            <ac:cxnSpMk id="38" creationId="{CDE2D391-9BC1-2041-B82C-540C22BA1916}"/>
          </ac:cxnSpMkLst>
        </pc:cxnChg>
      </pc:sldChg>
      <pc:sldChg chg="addSp delSp modSp modNotesTx">
        <pc:chgData name="Arthur Liu" userId="57266d67-1d41-4103-859a-8797e8098ce0" providerId="ADAL" clId="{E900D44F-5D69-5640-9385-4F41FC6AEA46}" dt="2022-07-22T07:00:28.060" v="4016" actId="20577"/>
        <pc:sldMkLst>
          <pc:docMk/>
          <pc:sldMk cId="34749518" sldId="268"/>
        </pc:sldMkLst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34749518" sldId="268"/>
            <ac:spMk id="5" creationId="{C6BED753-1D63-4809-A54C-F265FDB6A5B9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34749518" sldId="268"/>
            <ac:spMk id="6" creationId="{D57B859A-BCC9-B44F-BAA3-A4116ABD0702}"/>
          </ac:spMkLst>
        </pc:spChg>
      </pc:sldChg>
      <pc:sldChg chg="addSp delSp modSp mod modTransition delAnim modAnim">
        <pc:chgData name="Arthur Liu" userId="57266d67-1d41-4103-859a-8797e8098ce0" providerId="ADAL" clId="{E900D44F-5D69-5640-9385-4F41FC6AEA46}" dt="2022-07-22T06:29:56.405" v="3676"/>
        <pc:sldMkLst>
          <pc:docMk/>
          <pc:sldMk cId="681328471" sldId="269"/>
        </pc:sldMkLst>
        <pc:spChg chg="del">
          <ac:chgData name="Arthur Liu" userId="57266d67-1d41-4103-859a-8797e8098ce0" providerId="ADAL" clId="{E900D44F-5D69-5640-9385-4F41FC6AEA46}" dt="2022-07-22T05:53:39.815" v="2693" actId="478"/>
          <ac:spMkLst>
            <pc:docMk/>
            <pc:sldMk cId="681328471" sldId="269"/>
            <ac:spMk id="6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5:53:39.815" v="2693" actId="478"/>
          <ac:spMkLst>
            <pc:docMk/>
            <pc:sldMk cId="681328471" sldId="269"/>
            <ac:spMk id="7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5:53:39.815" v="2693" actId="478"/>
          <ac:spMkLst>
            <pc:docMk/>
            <pc:sldMk cId="681328471" sldId="269"/>
            <ac:spMk id="8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5:53:39.815" v="2693" actId="478"/>
          <ac:spMkLst>
            <pc:docMk/>
            <pc:sldMk cId="681328471" sldId="269"/>
            <ac:spMk id="9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5:53:39.815" v="2693" actId="478"/>
          <ac:spMkLst>
            <pc:docMk/>
            <pc:sldMk cId="681328471" sldId="269"/>
            <ac:spMk id="10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5:53:39.815" v="2693" actId="478"/>
          <ac:spMkLst>
            <pc:docMk/>
            <pc:sldMk cId="681328471" sldId="269"/>
            <ac:spMk id="11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5:53:39.815" v="2693" actId="478"/>
          <ac:spMkLst>
            <pc:docMk/>
            <pc:sldMk cId="681328471" sldId="269"/>
            <ac:spMk id="12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5:53:39.815" v="2693" actId="478"/>
          <ac:spMkLst>
            <pc:docMk/>
            <pc:sldMk cId="681328471" sldId="269"/>
            <ac:spMk id="13" creationId="{00000000-0000-0000-0000-000000000000}"/>
          </ac:spMkLst>
        </pc:spChg>
        <pc:spChg chg="add del mod">
          <ac:chgData name="Arthur Liu" userId="57266d67-1d41-4103-859a-8797e8098ce0" providerId="ADAL" clId="{E900D44F-5D69-5640-9385-4F41FC6AEA46}" dt="2022-07-22T05:54:20.290" v="2708" actId="478"/>
          <ac:spMkLst>
            <pc:docMk/>
            <pc:sldMk cId="681328471" sldId="269"/>
            <ac:spMk id="22" creationId="{44021740-6EAC-E845-A311-F05F930FEDB2}"/>
          </ac:spMkLst>
        </pc:spChg>
        <pc:spChg chg="add del mod">
          <ac:chgData name="Arthur Liu" userId="57266d67-1d41-4103-859a-8797e8098ce0" providerId="ADAL" clId="{E900D44F-5D69-5640-9385-4F41FC6AEA46}" dt="2022-07-22T05:54:20.290" v="2708" actId="478"/>
          <ac:spMkLst>
            <pc:docMk/>
            <pc:sldMk cId="681328471" sldId="269"/>
            <ac:spMk id="23" creationId="{49D289C8-1013-FD49-880E-93D721BAFE9F}"/>
          </ac:spMkLst>
        </pc:spChg>
        <pc:spChg chg="add del mod">
          <ac:chgData name="Arthur Liu" userId="57266d67-1d41-4103-859a-8797e8098ce0" providerId="ADAL" clId="{E900D44F-5D69-5640-9385-4F41FC6AEA46}" dt="2022-07-22T05:54:20.290" v="2708" actId="478"/>
          <ac:spMkLst>
            <pc:docMk/>
            <pc:sldMk cId="681328471" sldId="269"/>
            <ac:spMk id="24" creationId="{AF45EBAC-3301-9743-8563-3D32EB3A6F72}"/>
          </ac:spMkLst>
        </pc:spChg>
        <pc:spChg chg="add del mod">
          <ac:chgData name="Arthur Liu" userId="57266d67-1d41-4103-859a-8797e8098ce0" providerId="ADAL" clId="{E900D44F-5D69-5640-9385-4F41FC6AEA46}" dt="2022-07-22T05:54:20.290" v="2708" actId="478"/>
          <ac:spMkLst>
            <pc:docMk/>
            <pc:sldMk cId="681328471" sldId="269"/>
            <ac:spMk id="25" creationId="{A6E314BC-34A3-924D-B186-E7B75D345305}"/>
          </ac:spMkLst>
        </pc:spChg>
        <pc:spChg chg="add del mod">
          <ac:chgData name="Arthur Liu" userId="57266d67-1d41-4103-859a-8797e8098ce0" providerId="ADAL" clId="{E900D44F-5D69-5640-9385-4F41FC6AEA46}" dt="2022-07-22T05:54:20.290" v="2708" actId="478"/>
          <ac:spMkLst>
            <pc:docMk/>
            <pc:sldMk cId="681328471" sldId="269"/>
            <ac:spMk id="26" creationId="{2657884E-45FA-2D4A-874C-FACEBB19FB79}"/>
          </ac:spMkLst>
        </pc:spChg>
        <pc:spChg chg="add del mod">
          <ac:chgData name="Arthur Liu" userId="57266d67-1d41-4103-859a-8797e8098ce0" providerId="ADAL" clId="{E900D44F-5D69-5640-9385-4F41FC6AEA46}" dt="2022-07-22T05:54:20.290" v="2708" actId="478"/>
          <ac:spMkLst>
            <pc:docMk/>
            <pc:sldMk cId="681328471" sldId="269"/>
            <ac:spMk id="27" creationId="{19D3D852-E436-AC49-AFF8-4D28453DC701}"/>
          </ac:spMkLst>
        </pc:spChg>
        <pc:spChg chg="add del mod">
          <ac:chgData name="Arthur Liu" userId="57266d67-1d41-4103-859a-8797e8098ce0" providerId="ADAL" clId="{E900D44F-5D69-5640-9385-4F41FC6AEA46}" dt="2022-07-22T05:54:20.290" v="2708" actId="478"/>
          <ac:spMkLst>
            <pc:docMk/>
            <pc:sldMk cId="681328471" sldId="269"/>
            <ac:spMk id="28" creationId="{C62C7F8A-5D02-8C4F-A7E9-420F1C8E6E75}"/>
          </ac:spMkLst>
        </pc:spChg>
        <pc:spChg chg="add del mod">
          <ac:chgData name="Arthur Liu" userId="57266d67-1d41-4103-859a-8797e8098ce0" providerId="ADAL" clId="{E900D44F-5D69-5640-9385-4F41FC6AEA46}" dt="2022-07-22T05:54:20.290" v="2708" actId="478"/>
          <ac:spMkLst>
            <pc:docMk/>
            <pc:sldMk cId="681328471" sldId="269"/>
            <ac:spMk id="29" creationId="{74DAE531-47F0-924F-8486-54440167C96E}"/>
          </ac:spMkLst>
        </pc:spChg>
        <pc:spChg chg="add mod">
          <ac:chgData name="Arthur Liu" userId="57266d67-1d41-4103-859a-8797e8098ce0" providerId="ADAL" clId="{E900D44F-5D69-5640-9385-4F41FC6AEA46}" dt="2022-07-22T06:17:25.040" v="3166"/>
          <ac:spMkLst>
            <pc:docMk/>
            <pc:sldMk cId="681328471" sldId="269"/>
            <ac:spMk id="32" creationId="{4E09B71D-DC59-FC4E-8DBB-21975C2B7201}"/>
          </ac:spMkLst>
        </pc:spChg>
        <pc:spChg chg="add del mod">
          <ac:chgData name="Arthur Liu" userId="57266d67-1d41-4103-859a-8797e8098ce0" providerId="ADAL" clId="{E900D44F-5D69-5640-9385-4F41FC6AEA46}" dt="2022-07-22T06:29:53.135" v="3675"/>
          <ac:spMkLst>
            <pc:docMk/>
            <pc:sldMk cId="681328471" sldId="269"/>
            <ac:spMk id="33" creationId="{4A481AB8-0265-A748-84E3-E3C6ED04B947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681328471" sldId="269"/>
            <ac:spMk id="34" creationId="{CC9513F9-9050-1747-A89E-77B34C327AC0}"/>
          </ac:spMkLst>
        </pc:spChg>
        <pc:graphicFrameChg chg="del">
          <ac:chgData name="Arthur Liu" userId="57266d67-1d41-4103-859a-8797e8098ce0" providerId="ADAL" clId="{E900D44F-5D69-5640-9385-4F41FC6AEA46}" dt="2022-07-22T05:53:39.815" v="2693" actId="478"/>
          <ac:graphicFrameMkLst>
            <pc:docMk/>
            <pc:sldMk cId="681328471" sldId="269"/>
            <ac:graphicFrameMk id="5" creationId="{00000000-0000-0000-0000-000000000000}"/>
          </ac:graphicFrameMkLst>
        </pc:graphicFrameChg>
        <pc:graphicFrameChg chg="del">
          <ac:chgData name="Arthur Liu" userId="57266d67-1d41-4103-859a-8797e8098ce0" providerId="ADAL" clId="{E900D44F-5D69-5640-9385-4F41FC6AEA46}" dt="2022-07-22T05:54:37.099" v="2709" actId="478"/>
          <ac:graphicFrameMkLst>
            <pc:docMk/>
            <pc:sldMk cId="681328471" sldId="269"/>
            <ac:graphicFrameMk id="16" creationId="{00000000-0000-0000-0000-000000000000}"/>
          </ac:graphicFrameMkLst>
        </pc:graphicFrameChg>
        <pc:graphicFrameChg chg="del">
          <ac:chgData name="Arthur Liu" userId="57266d67-1d41-4103-859a-8797e8098ce0" providerId="ADAL" clId="{E900D44F-5D69-5640-9385-4F41FC6AEA46}" dt="2022-07-22T05:53:18.920" v="2689" actId="478"/>
          <ac:graphicFrameMkLst>
            <pc:docMk/>
            <pc:sldMk cId="681328471" sldId="269"/>
            <ac:graphicFrameMk id="19" creationId="{00000000-0000-0000-0000-000000000000}"/>
          </ac:graphicFrameMkLst>
        </pc:graphicFrameChg>
        <pc:graphicFrameChg chg="add mod">
          <ac:chgData name="Arthur Liu" userId="57266d67-1d41-4103-859a-8797e8098ce0" providerId="ADAL" clId="{E900D44F-5D69-5640-9385-4F41FC6AEA46}" dt="2022-07-22T05:53:22.666" v="2690" actId="1076"/>
          <ac:graphicFrameMkLst>
            <pc:docMk/>
            <pc:sldMk cId="681328471" sldId="269"/>
            <ac:graphicFrameMk id="20" creationId="{D4028D6E-0DAF-3F45-A3B7-E5497511063F}"/>
          </ac:graphicFrameMkLst>
        </pc:graphicFrameChg>
        <pc:graphicFrameChg chg="add mod">
          <ac:chgData name="Arthur Liu" userId="57266d67-1d41-4103-859a-8797e8098ce0" providerId="ADAL" clId="{E900D44F-5D69-5640-9385-4F41FC6AEA46}" dt="2022-07-22T05:53:39.985" v="2694"/>
          <ac:graphicFrameMkLst>
            <pc:docMk/>
            <pc:sldMk cId="681328471" sldId="269"/>
            <ac:graphicFrameMk id="21" creationId="{D8F757C4-346D-224E-8331-6424A175AD78}"/>
          </ac:graphicFrameMkLst>
        </pc:graphicFrameChg>
        <pc:cxnChg chg="del">
          <ac:chgData name="Arthur Liu" userId="57266d67-1d41-4103-859a-8797e8098ce0" providerId="ADAL" clId="{E900D44F-5D69-5640-9385-4F41FC6AEA46}" dt="2022-07-22T05:53:39.815" v="2693" actId="478"/>
          <ac:cxnSpMkLst>
            <pc:docMk/>
            <pc:sldMk cId="681328471" sldId="269"/>
            <ac:cxnSpMk id="14" creationId="{00000000-0000-0000-0000-000000000000}"/>
          </ac:cxnSpMkLst>
        </pc:cxnChg>
        <pc:cxnChg chg="del">
          <ac:chgData name="Arthur Liu" userId="57266d67-1d41-4103-859a-8797e8098ce0" providerId="ADAL" clId="{E900D44F-5D69-5640-9385-4F41FC6AEA46}" dt="2022-07-22T05:53:39.815" v="2693" actId="478"/>
          <ac:cxnSpMkLst>
            <pc:docMk/>
            <pc:sldMk cId="681328471" sldId="269"/>
            <ac:cxnSpMk id="17" creationId="{00000000-0000-0000-0000-000000000000}"/>
          </ac:cxnSpMkLst>
        </pc:cxnChg>
        <pc:cxnChg chg="del">
          <ac:chgData name="Arthur Liu" userId="57266d67-1d41-4103-859a-8797e8098ce0" providerId="ADAL" clId="{E900D44F-5D69-5640-9385-4F41FC6AEA46}" dt="2022-07-22T05:53:39.815" v="2693" actId="478"/>
          <ac:cxnSpMkLst>
            <pc:docMk/>
            <pc:sldMk cId="681328471" sldId="269"/>
            <ac:cxnSpMk id="18" creationId="{00000000-0000-0000-0000-000000000000}"/>
          </ac:cxnSpMkLst>
        </pc:cxnChg>
        <pc:cxnChg chg="add del mod">
          <ac:chgData name="Arthur Liu" userId="57266d67-1d41-4103-859a-8797e8098ce0" providerId="ADAL" clId="{E900D44F-5D69-5640-9385-4F41FC6AEA46}" dt="2022-07-22T05:54:20.290" v="2708" actId="478"/>
          <ac:cxnSpMkLst>
            <pc:docMk/>
            <pc:sldMk cId="681328471" sldId="269"/>
            <ac:cxnSpMk id="30" creationId="{8EAB413C-0A3C-A844-BBF2-E151E76B088E}"/>
          </ac:cxnSpMkLst>
        </pc:cxnChg>
        <pc:cxnChg chg="add del mod">
          <ac:chgData name="Arthur Liu" userId="57266d67-1d41-4103-859a-8797e8098ce0" providerId="ADAL" clId="{E900D44F-5D69-5640-9385-4F41FC6AEA46}" dt="2022-07-22T05:54:20.290" v="2708" actId="478"/>
          <ac:cxnSpMkLst>
            <pc:docMk/>
            <pc:sldMk cId="681328471" sldId="269"/>
            <ac:cxnSpMk id="31" creationId="{70A4822B-7E0F-C743-9947-16A2E456CA33}"/>
          </ac:cxnSpMkLst>
        </pc:cxnChg>
      </pc:sldChg>
      <pc:sldChg chg="addSp delSp modSp modAnim">
        <pc:chgData name="Arthur Liu" userId="57266d67-1d41-4103-859a-8797e8098ce0" providerId="ADAL" clId="{E900D44F-5D69-5640-9385-4F41FC6AEA46}" dt="2022-07-22T06:29:56.405" v="3676"/>
        <pc:sldMkLst>
          <pc:docMk/>
          <pc:sldMk cId="923898373" sldId="271"/>
        </pc:sldMkLst>
        <pc:spChg chg="mod">
          <ac:chgData name="Arthur Liu" userId="57266d67-1d41-4103-859a-8797e8098ce0" providerId="ADAL" clId="{E900D44F-5D69-5640-9385-4F41FC6AEA46}" dt="2022-07-22T06:25:33.096" v="3607" actId="5793"/>
          <ac:spMkLst>
            <pc:docMk/>
            <pc:sldMk cId="923898373" sldId="271"/>
            <ac:spMk id="3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923898373" sldId="271"/>
            <ac:spMk id="5" creationId="{0A9A26BD-A3BF-4E95-B9CD-943A34D5642F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923898373" sldId="271"/>
            <ac:spMk id="6" creationId="{8DA38566-1DDA-4647-828D-6F24D6AB6B05}"/>
          </ac:spMkLst>
        </pc:spChg>
      </pc:sldChg>
      <pc:sldChg chg="addSp delSp modSp add mod modTransition modNotesTx">
        <pc:chgData name="Arthur Liu" userId="57266d67-1d41-4103-859a-8797e8098ce0" providerId="ADAL" clId="{E900D44F-5D69-5640-9385-4F41FC6AEA46}" dt="2022-07-22T06:29:56.405" v="3676"/>
        <pc:sldMkLst>
          <pc:docMk/>
          <pc:sldMk cId="939247486" sldId="272"/>
        </pc:sldMkLst>
        <pc:spChg chg="mod">
          <ac:chgData name="Arthur Liu" userId="57266d67-1d41-4103-859a-8797e8098ce0" providerId="ADAL" clId="{E900D44F-5D69-5640-9385-4F41FC6AEA46}" dt="2022-07-21T21:31:57.326" v="616" actId="113"/>
          <ac:spMkLst>
            <pc:docMk/>
            <pc:sldMk cId="939247486" sldId="272"/>
            <ac:spMk id="3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939247486" sldId="272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939247486" sldId="272"/>
            <ac:spMk id="6" creationId="{09596EDD-8E8A-8644-8253-FAEF0F750729}"/>
          </ac:spMkLst>
        </pc:spChg>
      </pc:sldChg>
      <pc:sldChg chg="addSp delSp modSp add del mod modTransition">
        <pc:chgData name="Arthur Liu" userId="57266d67-1d41-4103-859a-8797e8098ce0" providerId="ADAL" clId="{E900D44F-5D69-5640-9385-4F41FC6AEA46}" dt="2022-07-22T07:06:18.269" v="4018" actId="1076"/>
        <pc:sldMkLst>
          <pc:docMk/>
          <pc:sldMk cId="2854405091" sldId="273"/>
        </pc:sldMkLst>
        <pc:spChg chg="mod">
          <ac:chgData name="Arthur Liu" userId="57266d67-1d41-4103-859a-8797e8098ce0" providerId="ADAL" clId="{E900D44F-5D69-5640-9385-4F41FC6AEA46}" dt="2022-07-21T21:34:36.848" v="642"/>
          <ac:spMkLst>
            <pc:docMk/>
            <pc:sldMk cId="2854405091" sldId="273"/>
            <ac:spMk id="3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2854405091" sldId="273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2854405091" sldId="273"/>
            <ac:spMk id="6" creationId="{1EA1EE7B-3D68-BE46-A716-1D1497C64E55}"/>
          </ac:spMkLst>
        </pc:spChg>
        <pc:spChg chg="mod">
          <ac:chgData name="Arthur Liu" userId="57266d67-1d41-4103-859a-8797e8098ce0" providerId="ADAL" clId="{E900D44F-5D69-5640-9385-4F41FC6AEA46}" dt="2022-07-21T21:35:07.107" v="644" actId="207"/>
          <ac:spMkLst>
            <pc:docMk/>
            <pc:sldMk cId="2854405091" sldId="273"/>
            <ac:spMk id="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07.107" v="644" actId="207"/>
          <ac:spMkLst>
            <pc:docMk/>
            <pc:sldMk cId="2854405091" sldId="273"/>
            <ac:spMk id="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07.107" v="644" actId="207"/>
          <ac:spMkLst>
            <pc:docMk/>
            <pc:sldMk cId="2854405091" sldId="273"/>
            <ac:spMk id="1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07.107" v="644" actId="207"/>
          <ac:spMkLst>
            <pc:docMk/>
            <pc:sldMk cId="2854405091" sldId="273"/>
            <ac:spMk id="1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07.107" v="644" actId="207"/>
          <ac:spMkLst>
            <pc:docMk/>
            <pc:sldMk cId="2854405091" sldId="273"/>
            <ac:spMk id="1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07.107" v="644" actId="207"/>
          <ac:spMkLst>
            <pc:docMk/>
            <pc:sldMk cId="2854405091" sldId="273"/>
            <ac:spMk id="13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07.107" v="644" actId="207"/>
          <ac:spMkLst>
            <pc:docMk/>
            <pc:sldMk cId="2854405091" sldId="273"/>
            <ac:spMk id="14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07.107" v="644" actId="207"/>
          <ac:spMkLst>
            <pc:docMk/>
            <pc:sldMk cId="2854405091" sldId="273"/>
            <ac:spMk id="15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2T07:06:18.269" v="4018" actId="1076"/>
          <ac:spMkLst>
            <pc:docMk/>
            <pc:sldMk cId="2854405091" sldId="273"/>
            <ac:spMk id="1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2T07:06:05.716" v="4017" actId="1076"/>
          <ac:spMkLst>
            <pc:docMk/>
            <pc:sldMk cId="2854405091" sldId="273"/>
            <ac:spMk id="20" creationId="{00000000-0000-0000-0000-000000000000}"/>
          </ac:spMkLst>
        </pc:spChg>
      </pc:sldChg>
      <pc:sldChg chg="addSp delSp modSp add del mod modTransition">
        <pc:chgData name="Arthur Liu" userId="57266d67-1d41-4103-859a-8797e8098ce0" providerId="ADAL" clId="{E900D44F-5D69-5640-9385-4F41FC6AEA46}" dt="2022-07-22T06:29:56.405" v="3676"/>
        <pc:sldMkLst>
          <pc:docMk/>
          <pc:sldMk cId="4047252734" sldId="274"/>
        </pc:sldMkLst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4047252734" sldId="274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4047252734" sldId="274"/>
            <ac:spMk id="6" creationId="{4140DB8E-D500-8941-8E73-ECF2CB3DF31C}"/>
          </ac:spMkLst>
        </pc:spChg>
        <pc:spChg chg="mod">
          <ac:chgData name="Arthur Liu" userId="57266d67-1d41-4103-859a-8797e8098ce0" providerId="ADAL" clId="{E900D44F-5D69-5640-9385-4F41FC6AEA46}" dt="2022-07-21T21:35:17.970" v="645" actId="207"/>
          <ac:spMkLst>
            <pc:docMk/>
            <pc:sldMk cId="4047252734" sldId="274"/>
            <ac:spMk id="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17.970" v="645" actId="207"/>
          <ac:spMkLst>
            <pc:docMk/>
            <pc:sldMk cId="4047252734" sldId="274"/>
            <ac:spMk id="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17.970" v="645" actId="207"/>
          <ac:spMkLst>
            <pc:docMk/>
            <pc:sldMk cId="4047252734" sldId="274"/>
            <ac:spMk id="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17.970" v="645" actId="207"/>
          <ac:spMkLst>
            <pc:docMk/>
            <pc:sldMk cId="4047252734" sldId="274"/>
            <ac:spMk id="1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17.970" v="645" actId="207"/>
          <ac:spMkLst>
            <pc:docMk/>
            <pc:sldMk cId="4047252734" sldId="274"/>
            <ac:spMk id="1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17.970" v="645" actId="207"/>
          <ac:spMkLst>
            <pc:docMk/>
            <pc:sldMk cId="4047252734" sldId="274"/>
            <ac:spMk id="1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17.970" v="645" actId="207"/>
          <ac:spMkLst>
            <pc:docMk/>
            <pc:sldMk cId="4047252734" sldId="274"/>
            <ac:spMk id="13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17.970" v="645" actId="207"/>
          <ac:spMkLst>
            <pc:docMk/>
            <pc:sldMk cId="4047252734" sldId="274"/>
            <ac:spMk id="14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17.970" v="645" actId="207"/>
          <ac:spMkLst>
            <pc:docMk/>
            <pc:sldMk cId="4047252734" sldId="274"/>
            <ac:spMk id="1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17.970" v="645" actId="207"/>
          <ac:spMkLst>
            <pc:docMk/>
            <pc:sldMk cId="4047252734" sldId="274"/>
            <ac:spMk id="1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17.970" v="645" actId="207"/>
          <ac:spMkLst>
            <pc:docMk/>
            <pc:sldMk cId="4047252734" sldId="274"/>
            <ac:spMk id="1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17.970" v="645" actId="207"/>
          <ac:spMkLst>
            <pc:docMk/>
            <pc:sldMk cId="4047252734" sldId="274"/>
            <ac:spMk id="1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17.970" v="645" actId="207"/>
          <ac:spMkLst>
            <pc:docMk/>
            <pc:sldMk cId="4047252734" sldId="274"/>
            <ac:spMk id="2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17.970" v="645" actId="207"/>
          <ac:spMkLst>
            <pc:docMk/>
            <pc:sldMk cId="4047252734" sldId="274"/>
            <ac:spMk id="2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17.970" v="645" actId="207"/>
          <ac:spMkLst>
            <pc:docMk/>
            <pc:sldMk cId="4047252734" sldId="274"/>
            <ac:spMk id="2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17.970" v="645" actId="207"/>
          <ac:spMkLst>
            <pc:docMk/>
            <pc:sldMk cId="4047252734" sldId="274"/>
            <ac:spMk id="23" creationId="{00000000-0000-0000-0000-000000000000}"/>
          </ac:spMkLst>
        </pc:spChg>
      </pc:sldChg>
      <pc:sldChg chg="addSp delSp modSp add del mod modTransition">
        <pc:chgData name="Arthur Liu" userId="57266d67-1d41-4103-859a-8797e8098ce0" providerId="ADAL" clId="{E900D44F-5D69-5640-9385-4F41FC6AEA46}" dt="2022-07-22T06:31:15.052" v="3679"/>
        <pc:sldMkLst>
          <pc:docMk/>
          <pc:sldMk cId="3206146580" sldId="275"/>
        </pc:sldMkLst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3206146580" sldId="275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3206146580" sldId="275"/>
            <ac:spMk id="6" creationId="{3689D565-B563-3F43-AF4B-A7AA792B7DC1}"/>
          </ac:spMkLst>
        </pc:spChg>
        <pc:spChg chg="mod">
          <ac:chgData name="Arthur Liu" userId="57266d67-1d41-4103-859a-8797e8098ce0" providerId="ADAL" clId="{E900D44F-5D69-5640-9385-4F41FC6AEA46}" dt="2022-07-21T21:35:23.539" v="646" actId="207"/>
          <ac:spMkLst>
            <pc:docMk/>
            <pc:sldMk cId="3206146580" sldId="275"/>
            <ac:spMk id="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23.539" v="646" actId="207"/>
          <ac:spMkLst>
            <pc:docMk/>
            <pc:sldMk cId="3206146580" sldId="275"/>
            <ac:spMk id="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23.539" v="646" actId="207"/>
          <ac:spMkLst>
            <pc:docMk/>
            <pc:sldMk cId="3206146580" sldId="275"/>
            <ac:spMk id="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23.539" v="646" actId="207"/>
          <ac:spMkLst>
            <pc:docMk/>
            <pc:sldMk cId="3206146580" sldId="275"/>
            <ac:spMk id="1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23.539" v="646" actId="207"/>
          <ac:spMkLst>
            <pc:docMk/>
            <pc:sldMk cId="3206146580" sldId="275"/>
            <ac:spMk id="1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23.539" v="646" actId="207"/>
          <ac:spMkLst>
            <pc:docMk/>
            <pc:sldMk cId="3206146580" sldId="275"/>
            <ac:spMk id="1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23.539" v="646" actId="207"/>
          <ac:spMkLst>
            <pc:docMk/>
            <pc:sldMk cId="3206146580" sldId="275"/>
            <ac:spMk id="13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23.539" v="646" actId="207"/>
          <ac:spMkLst>
            <pc:docMk/>
            <pc:sldMk cId="3206146580" sldId="275"/>
            <ac:spMk id="14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23.539" v="646" actId="207"/>
          <ac:spMkLst>
            <pc:docMk/>
            <pc:sldMk cId="3206146580" sldId="275"/>
            <ac:spMk id="1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23.539" v="646" actId="207"/>
          <ac:spMkLst>
            <pc:docMk/>
            <pc:sldMk cId="3206146580" sldId="275"/>
            <ac:spMk id="1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23.539" v="646" actId="207"/>
          <ac:spMkLst>
            <pc:docMk/>
            <pc:sldMk cId="3206146580" sldId="275"/>
            <ac:spMk id="1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23.539" v="646" actId="207"/>
          <ac:spMkLst>
            <pc:docMk/>
            <pc:sldMk cId="3206146580" sldId="275"/>
            <ac:spMk id="1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23.539" v="646" actId="207"/>
          <ac:spMkLst>
            <pc:docMk/>
            <pc:sldMk cId="3206146580" sldId="275"/>
            <ac:spMk id="2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23.539" v="646" actId="207"/>
          <ac:spMkLst>
            <pc:docMk/>
            <pc:sldMk cId="3206146580" sldId="275"/>
            <ac:spMk id="2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23.539" v="646" actId="207"/>
          <ac:spMkLst>
            <pc:docMk/>
            <pc:sldMk cId="3206146580" sldId="275"/>
            <ac:spMk id="2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23.539" v="646" actId="207"/>
          <ac:spMkLst>
            <pc:docMk/>
            <pc:sldMk cId="3206146580" sldId="275"/>
            <ac:spMk id="23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31:15.052" v="3679"/>
          <ac:spMkLst>
            <pc:docMk/>
            <pc:sldMk cId="3206146580" sldId="275"/>
            <ac:spMk id="46" creationId="{4DD353F2-BAC7-8746-AA10-DE332A7656C1}"/>
          </ac:spMkLst>
        </pc:spChg>
        <pc:spChg chg="add mod">
          <ac:chgData name="Arthur Liu" userId="57266d67-1d41-4103-859a-8797e8098ce0" providerId="ADAL" clId="{E900D44F-5D69-5640-9385-4F41FC6AEA46}" dt="2022-07-22T06:31:15.052" v="3679"/>
          <ac:spMkLst>
            <pc:docMk/>
            <pc:sldMk cId="3206146580" sldId="275"/>
            <ac:spMk id="47" creationId="{F6441BB4-53C7-6F4F-94F4-87A26D355F98}"/>
          </ac:spMkLst>
        </pc:spChg>
        <pc:spChg chg="add mod">
          <ac:chgData name="Arthur Liu" userId="57266d67-1d41-4103-859a-8797e8098ce0" providerId="ADAL" clId="{E900D44F-5D69-5640-9385-4F41FC6AEA46}" dt="2022-07-22T06:31:15.052" v="3679"/>
          <ac:spMkLst>
            <pc:docMk/>
            <pc:sldMk cId="3206146580" sldId="275"/>
            <ac:spMk id="48" creationId="{E1335353-F11D-A647-B6A9-7AA63D43D8AA}"/>
          </ac:spMkLst>
        </pc:spChg>
      </pc:sldChg>
      <pc:sldChg chg="addSp delSp modSp mod">
        <pc:chgData name="Arthur Liu" userId="57266d67-1d41-4103-859a-8797e8098ce0" providerId="ADAL" clId="{E900D44F-5D69-5640-9385-4F41FC6AEA46}" dt="2022-07-22T06:29:56.405" v="3676"/>
        <pc:sldMkLst>
          <pc:docMk/>
          <pc:sldMk cId="1034357865" sldId="276"/>
        </pc:sldMkLst>
        <pc:spChg chg="mod">
          <ac:chgData name="Arthur Liu" userId="57266d67-1d41-4103-859a-8797e8098ce0" providerId="ADAL" clId="{E900D44F-5D69-5640-9385-4F41FC6AEA46}" dt="2022-07-21T21:14:46.624" v="83" actId="20577"/>
          <ac:spMkLst>
            <pc:docMk/>
            <pc:sldMk cId="1034357865" sldId="276"/>
            <ac:spMk id="3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1034357865" sldId="276"/>
            <ac:spMk id="5" creationId="{1AEF7AD0-3DA2-44D3-96F6-844AD31BBBBF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1034357865" sldId="276"/>
            <ac:spMk id="6" creationId="{AE400941-74E6-1847-80ED-96F174797424}"/>
          </ac:spMkLst>
        </pc:spChg>
      </pc:sldChg>
      <pc:sldChg chg="addSp delSp modSp mod">
        <pc:chgData name="Arthur Liu" userId="57266d67-1d41-4103-859a-8797e8098ce0" providerId="ADAL" clId="{E900D44F-5D69-5640-9385-4F41FC6AEA46}" dt="2022-07-22T06:29:56.405" v="3676"/>
        <pc:sldMkLst>
          <pc:docMk/>
          <pc:sldMk cId="574468338" sldId="277"/>
        </pc:sldMkLst>
        <pc:spChg chg="mod">
          <ac:chgData name="Arthur Liu" userId="57266d67-1d41-4103-859a-8797e8098ce0" providerId="ADAL" clId="{E900D44F-5D69-5640-9385-4F41FC6AEA46}" dt="2022-07-21T21:15:06.142" v="95" actId="20577"/>
          <ac:spMkLst>
            <pc:docMk/>
            <pc:sldMk cId="574468338" sldId="277"/>
            <ac:spMk id="3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574468338" sldId="277"/>
            <ac:spMk id="5" creationId="{C15E6AE9-D2B6-4601-B442-EBF70BC024B5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574468338" sldId="277"/>
            <ac:spMk id="6" creationId="{A1AE203E-0BC3-0C41-AE98-E11826353E5F}"/>
          </ac:spMkLst>
        </pc:spChg>
      </pc:sldChg>
      <pc:sldChg chg="addSp delSp modSp add del mod modTransition">
        <pc:chgData name="Arthur Liu" userId="57266d67-1d41-4103-859a-8797e8098ce0" providerId="ADAL" clId="{E900D44F-5D69-5640-9385-4F41FC6AEA46}" dt="2022-07-22T06:31:19.152" v="3682"/>
        <pc:sldMkLst>
          <pc:docMk/>
          <pc:sldMk cId="1157321966" sldId="278"/>
        </pc:sldMkLst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1157321966" sldId="278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1157321966" sldId="278"/>
            <ac:spMk id="6" creationId="{8E4E8A93-F930-4A42-9F24-E5795C7BA959}"/>
          </ac:spMkLst>
        </pc:spChg>
        <pc:spChg chg="mod">
          <ac:chgData name="Arthur Liu" userId="57266d67-1d41-4103-859a-8797e8098ce0" providerId="ADAL" clId="{E900D44F-5D69-5640-9385-4F41FC6AEA46}" dt="2022-07-21T21:35:42.269" v="651" actId="207"/>
          <ac:spMkLst>
            <pc:docMk/>
            <pc:sldMk cId="1157321966" sldId="278"/>
            <ac:spMk id="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2.269" v="651" actId="207"/>
          <ac:spMkLst>
            <pc:docMk/>
            <pc:sldMk cId="1157321966" sldId="278"/>
            <ac:spMk id="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2.269" v="651" actId="207"/>
          <ac:spMkLst>
            <pc:docMk/>
            <pc:sldMk cId="1157321966" sldId="278"/>
            <ac:spMk id="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2.269" v="651" actId="207"/>
          <ac:spMkLst>
            <pc:docMk/>
            <pc:sldMk cId="1157321966" sldId="278"/>
            <ac:spMk id="1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2.269" v="651" actId="207"/>
          <ac:spMkLst>
            <pc:docMk/>
            <pc:sldMk cId="1157321966" sldId="278"/>
            <ac:spMk id="1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2.269" v="651" actId="207"/>
          <ac:spMkLst>
            <pc:docMk/>
            <pc:sldMk cId="1157321966" sldId="278"/>
            <ac:spMk id="1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2.269" v="651" actId="207"/>
          <ac:spMkLst>
            <pc:docMk/>
            <pc:sldMk cId="1157321966" sldId="278"/>
            <ac:spMk id="13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2.269" v="651" actId="207"/>
          <ac:spMkLst>
            <pc:docMk/>
            <pc:sldMk cId="1157321966" sldId="278"/>
            <ac:spMk id="14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2.269" v="651" actId="207"/>
          <ac:spMkLst>
            <pc:docMk/>
            <pc:sldMk cId="1157321966" sldId="278"/>
            <ac:spMk id="1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2.269" v="651" actId="207"/>
          <ac:spMkLst>
            <pc:docMk/>
            <pc:sldMk cId="1157321966" sldId="278"/>
            <ac:spMk id="1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2.269" v="651" actId="207"/>
          <ac:spMkLst>
            <pc:docMk/>
            <pc:sldMk cId="1157321966" sldId="278"/>
            <ac:spMk id="1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2.269" v="651" actId="207"/>
          <ac:spMkLst>
            <pc:docMk/>
            <pc:sldMk cId="1157321966" sldId="278"/>
            <ac:spMk id="1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2.269" v="651" actId="207"/>
          <ac:spMkLst>
            <pc:docMk/>
            <pc:sldMk cId="1157321966" sldId="278"/>
            <ac:spMk id="2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2.269" v="651" actId="207"/>
          <ac:spMkLst>
            <pc:docMk/>
            <pc:sldMk cId="1157321966" sldId="278"/>
            <ac:spMk id="2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2.269" v="651" actId="207"/>
          <ac:spMkLst>
            <pc:docMk/>
            <pc:sldMk cId="1157321966" sldId="278"/>
            <ac:spMk id="2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2.269" v="651" actId="207"/>
          <ac:spMkLst>
            <pc:docMk/>
            <pc:sldMk cId="1157321966" sldId="278"/>
            <ac:spMk id="23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31:19.152" v="3682"/>
          <ac:spMkLst>
            <pc:docMk/>
            <pc:sldMk cId="1157321966" sldId="278"/>
            <ac:spMk id="46" creationId="{BAA3B4C7-0741-044F-BB63-45E7F3449141}"/>
          </ac:spMkLst>
        </pc:spChg>
        <pc:spChg chg="add mod">
          <ac:chgData name="Arthur Liu" userId="57266d67-1d41-4103-859a-8797e8098ce0" providerId="ADAL" clId="{E900D44F-5D69-5640-9385-4F41FC6AEA46}" dt="2022-07-22T06:31:19.152" v="3682"/>
          <ac:spMkLst>
            <pc:docMk/>
            <pc:sldMk cId="1157321966" sldId="278"/>
            <ac:spMk id="47" creationId="{FF199437-4B2B-B945-B83D-C98C1BF128F2}"/>
          </ac:spMkLst>
        </pc:spChg>
        <pc:spChg chg="add mod">
          <ac:chgData name="Arthur Liu" userId="57266d67-1d41-4103-859a-8797e8098ce0" providerId="ADAL" clId="{E900D44F-5D69-5640-9385-4F41FC6AEA46}" dt="2022-07-22T06:31:19.152" v="3682"/>
          <ac:spMkLst>
            <pc:docMk/>
            <pc:sldMk cId="1157321966" sldId="278"/>
            <ac:spMk id="48" creationId="{EEA42002-F845-3B4F-B3A4-6D146AC80690}"/>
          </ac:spMkLst>
        </pc:spChg>
      </pc:sldChg>
      <pc:sldChg chg="addSp delSp modSp">
        <pc:chgData name="Arthur Liu" userId="57266d67-1d41-4103-859a-8797e8098ce0" providerId="ADAL" clId="{E900D44F-5D69-5640-9385-4F41FC6AEA46}" dt="2022-07-22T06:29:56.405" v="3676"/>
        <pc:sldMkLst>
          <pc:docMk/>
          <pc:sldMk cId="3787688248" sldId="279"/>
        </pc:sldMkLst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3787688248" sldId="279"/>
            <ac:spMk id="4" creationId="{F8609062-DEB7-874D-9421-3958DF3A550C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3787688248" sldId="279"/>
            <ac:spMk id="5" creationId="{9C08DA13-8A2C-489C-B126-9CD7EA394B82}"/>
          </ac:spMkLst>
        </pc:spChg>
      </pc:sldChg>
      <pc:sldChg chg="addSp delSp modSp">
        <pc:chgData name="Arthur Liu" userId="57266d67-1d41-4103-859a-8797e8098ce0" providerId="ADAL" clId="{E900D44F-5D69-5640-9385-4F41FC6AEA46}" dt="2022-07-22T06:29:56.405" v="3676"/>
        <pc:sldMkLst>
          <pc:docMk/>
          <pc:sldMk cId="1767662707" sldId="280"/>
        </pc:sldMkLst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1767662707" sldId="280"/>
            <ac:spMk id="4" creationId="{40C5645F-B781-234E-8871-01CAC10DFAD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1767662707" sldId="280"/>
            <ac:spMk id="5" creationId="{2FA466CF-C5C1-4A89-AA49-FBABEA77757E}"/>
          </ac:spMkLst>
        </pc:spChg>
      </pc:sldChg>
      <pc:sldChg chg="addSp delSp modSp add del mod modTransition">
        <pc:chgData name="Arthur Liu" userId="57266d67-1d41-4103-859a-8797e8098ce0" providerId="ADAL" clId="{E900D44F-5D69-5640-9385-4F41FC6AEA46}" dt="2022-07-22T06:31:22.780" v="3685"/>
        <pc:sldMkLst>
          <pc:docMk/>
          <pc:sldMk cId="4202583436" sldId="281"/>
        </pc:sldMkLst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4202583436" sldId="281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4202583436" sldId="281"/>
            <ac:spMk id="6" creationId="{3EABB807-0227-B342-B719-64D76CE7BE8A}"/>
          </ac:spMkLst>
        </pc:spChg>
        <pc:spChg chg="mod">
          <ac:chgData name="Arthur Liu" userId="57266d67-1d41-4103-859a-8797e8098ce0" providerId="ADAL" clId="{E900D44F-5D69-5640-9385-4F41FC6AEA46}" dt="2022-07-21T21:36:03.678" v="654" actId="207"/>
          <ac:spMkLst>
            <pc:docMk/>
            <pc:sldMk cId="4202583436" sldId="281"/>
            <ac:spMk id="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3.678" v="654" actId="207"/>
          <ac:spMkLst>
            <pc:docMk/>
            <pc:sldMk cId="4202583436" sldId="281"/>
            <ac:spMk id="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3.678" v="654" actId="207"/>
          <ac:spMkLst>
            <pc:docMk/>
            <pc:sldMk cId="4202583436" sldId="281"/>
            <ac:spMk id="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3.678" v="654" actId="207"/>
          <ac:spMkLst>
            <pc:docMk/>
            <pc:sldMk cId="4202583436" sldId="281"/>
            <ac:spMk id="1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3.678" v="654" actId="207"/>
          <ac:spMkLst>
            <pc:docMk/>
            <pc:sldMk cId="4202583436" sldId="281"/>
            <ac:spMk id="1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3.678" v="654" actId="207"/>
          <ac:spMkLst>
            <pc:docMk/>
            <pc:sldMk cId="4202583436" sldId="281"/>
            <ac:spMk id="1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3.678" v="654" actId="207"/>
          <ac:spMkLst>
            <pc:docMk/>
            <pc:sldMk cId="4202583436" sldId="281"/>
            <ac:spMk id="13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3.678" v="654" actId="207"/>
          <ac:spMkLst>
            <pc:docMk/>
            <pc:sldMk cId="4202583436" sldId="281"/>
            <ac:spMk id="14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3.678" v="654" actId="207"/>
          <ac:spMkLst>
            <pc:docMk/>
            <pc:sldMk cId="4202583436" sldId="281"/>
            <ac:spMk id="1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3.678" v="654" actId="207"/>
          <ac:spMkLst>
            <pc:docMk/>
            <pc:sldMk cId="4202583436" sldId="281"/>
            <ac:spMk id="1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3.678" v="654" actId="207"/>
          <ac:spMkLst>
            <pc:docMk/>
            <pc:sldMk cId="4202583436" sldId="281"/>
            <ac:spMk id="1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3.678" v="654" actId="207"/>
          <ac:spMkLst>
            <pc:docMk/>
            <pc:sldMk cId="4202583436" sldId="281"/>
            <ac:spMk id="1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3.678" v="654" actId="207"/>
          <ac:spMkLst>
            <pc:docMk/>
            <pc:sldMk cId="4202583436" sldId="281"/>
            <ac:spMk id="2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3.678" v="654" actId="207"/>
          <ac:spMkLst>
            <pc:docMk/>
            <pc:sldMk cId="4202583436" sldId="281"/>
            <ac:spMk id="2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3.678" v="654" actId="207"/>
          <ac:spMkLst>
            <pc:docMk/>
            <pc:sldMk cId="4202583436" sldId="281"/>
            <ac:spMk id="2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3.678" v="654" actId="207"/>
          <ac:spMkLst>
            <pc:docMk/>
            <pc:sldMk cId="4202583436" sldId="281"/>
            <ac:spMk id="23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31:22.780" v="3685"/>
          <ac:spMkLst>
            <pc:docMk/>
            <pc:sldMk cId="4202583436" sldId="281"/>
            <ac:spMk id="46" creationId="{35C4F745-2DA8-504C-9935-ABB82A6F9334}"/>
          </ac:spMkLst>
        </pc:spChg>
        <pc:spChg chg="add mod">
          <ac:chgData name="Arthur Liu" userId="57266d67-1d41-4103-859a-8797e8098ce0" providerId="ADAL" clId="{E900D44F-5D69-5640-9385-4F41FC6AEA46}" dt="2022-07-22T06:31:22.780" v="3685"/>
          <ac:spMkLst>
            <pc:docMk/>
            <pc:sldMk cId="4202583436" sldId="281"/>
            <ac:spMk id="47" creationId="{E502EFE7-FED2-B942-9AB3-B25D5CA86A90}"/>
          </ac:spMkLst>
        </pc:spChg>
        <pc:spChg chg="add mod">
          <ac:chgData name="Arthur Liu" userId="57266d67-1d41-4103-859a-8797e8098ce0" providerId="ADAL" clId="{E900D44F-5D69-5640-9385-4F41FC6AEA46}" dt="2022-07-22T06:31:22.780" v="3685"/>
          <ac:spMkLst>
            <pc:docMk/>
            <pc:sldMk cId="4202583436" sldId="281"/>
            <ac:spMk id="48" creationId="{D734C913-D5D6-2047-825F-8B3112296C90}"/>
          </ac:spMkLst>
        </pc:spChg>
      </pc:sldChg>
      <pc:sldChg chg="addSp delSp modSp add del mod modTransition">
        <pc:chgData name="Arthur Liu" userId="57266d67-1d41-4103-859a-8797e8098ce0" providerId="ADAL" clId="{E900D44F-5D69-5640-9385-4F41FC6AEA46}" dt="2022-07-22T06:31:23.885" v="3686"/>
        <pc:sldMkLst>
          <pc:docMk/>
          <pc:sldMk cId="3785885700" sldId="282"/>
        </pc:sldMkLst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3785885700" sldId="282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3785885700" sldId="282"/>
            <ac:spMk id="6" creationId="{7E70BA6C-42AE-4345-B056-4DDF5A08807B}"/>
          </ac:spMkLst>
        </pc:spChg>
        <pc:spChg chg="mod">
          <ac:chgData name="Arthur Liu" userId="57266d67-1d41-4103-859a-8797e8098ce0" providerId="ADAL" clId="{E900D44F-5D69-5640-9385-4F41FC6AEA46}" dt="2022-07-21T21:36:08.929" v="655" actId="207"/>
          <ac:spMkLst>
            <pc:docMk/>
            <pc:sldMk cId="3785885700" sldId="282"/>
            <ac:spMk id="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8.929" v="655" actId="207"/>
          <ac:spMkLst>
            <pc:docMk/>
            <pc:sldMk cId="3785885700" sldId="282"/>
            <ac:spMk id="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8.929" v="655" actId="207"/>
          <ac:spMkLst>
            <pc:docMk/>
            <pc:sldMk cId="3785885700" sldId="282"/>
            <ac:spMk id="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8.929" v="655" actId="207"/>
          <ac:spMkLst>
            <pc:docMk/>
            <pc:sldMk cId="3785885700" sldId="282"/>
            <ac:spMk id="1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8.929" v="655" actId="207"/>
          <ac:spMkLst>
            <pc:docMk/>
            <pc:sldMk cId="3785885700" sldId="282"/>
            <ac:spMk id="1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8.929" v="655" actId="207"/>
          <ac:spMkLst>
            <pc:docMk/>
            <pc:sldMk cId="3785885700" sldId="282"/>
            <ac:spMk id="1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8.929" v="655" actId="207"/>
          <ac:spMkLst>
            <pc:docMk/>
            <pc:sldMk cId="3785885700" sldId="282"/>
            <ac:spMk id="13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8.929" v="655" actId="207"/>
          <ac:spMkLst>
            <pc:docMk/>
            <pc:sldMk cId="3785885700" sldId="282"/>
            <ac:spMk id="14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8.929" v="655" actId="207"/>
          <ac:spMkLst>
            <pc:docMk/>
            <pc:sldMk cId="3785885700" sldId="282"/>
            <ac:spMk id="1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8.929" v="655" actId="207"/>
          <ac:spMkLst>
            <pc:docMk/>
            <pc:sldMk cId="3785885700" sldId="282"/>
            <ac:spMk id="1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8.929" v="655" actId="207"/>
          <ac:spMkLst>
            <pc:docMk/>
            <pc:sldMk cId="3785885700" sldId="282"/>
            <ac:spMk id="1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8.929" v="655" actId="207"/>
          <ac:spMkLst>
            <pc:docMk/>
            <pc:sldMk cId="3785885700" sldId="282"/>
            <ac:spMk id="1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8.929" v="655" actId="207"/>
          <ac:spMkLst>
            <pc:docMk/>
            <pc:sldMk cId="3785885700" sldId="282"/>
            <ac:spMk id="2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8.929" v="655" actId="207"/>
          <ac:spMkLst>
            <pc:docMk/>
            <pc:sldMk cId="3785885700" sldId="282"/>
            <ac:spMk id="2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8.929" v="655" actId="207"/>
          <ac:spMkLst>
            <pc:docMk/>
            <pc:sldMk cId="3785885700" sldId="282"/>
            <ac:spMk id="2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08.929" v="655" actId="207"/>
          <ac:spMkLst>
            <pc:docMk/>
            <pc:sldMk cId="3785885700" sldId="282"/>
            <ac:spMk id="23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31:23.885" v="3686"/>
          <ac:spMkLst>
            <pc:docMk/>
            <pc:sldMk cId="3785885700" sldId="282"/>
            <ac:spMk id="46" creationId="{FBC7F64D-A7D6-F548-BC8E-52A99FC334C8}"/>
          </ac:spMkLst>
        </pc:spChg>
        <pc:spChg chg="add mod">
          <ac:chgData name="Arthur Liu" userId="57266d67-1d41-4103-859a-8797e8098ce0" providerId="ADAL" clId="{E900D44F-5D69-5640-9385-4F41FC6AEA46}" dt="2022-07-22T06:31:23.885" v="3686"/>
          <ac:spMkLst>
            <pc:docMk/>
            <pc:sldMk cId="3785885700" sldId="282"/>
            <ac:spMk id="47" creationId="{E465565A-098A-A048-8754-F26BCB7173CD}"/>
          </ac:spMkLst>
        </pc:spChg>
        <pc:spChg chg="add mod">
          <ac:chgData name="Arthur Liu" userId="57266d67-1d41-4103-859a-8797e8098ce0" providerId="ADAL" clId="{E900D44F-5D69-5640-9385-4F41FC6AEA46}" dt="2022-07-22T06:31:23.885" v="3686"/>
          <ac:spMkLst>
            <pc:docMk/>
            <pc:sldMk cId="3785885700" sldId="282"/>
            <ac:spMk id="48" creationId="{8EF2F17F-AAA5-5045-B545-E2A7E6F3EC19}"/>
          </ac:spMkLst>
        </pc:spChg>
      </pc:sldChg>
      <pc:sldChg chg="addSp delSp modSp add del mod modTransition">
        <pc:chgData name="Arthur Liu" userId="57266d67-1d41-4103-859a-8797e8098ce0" providerId="ADAL" clId="{E900D44F-5D69-5640-9385-4F41FC6AEA46}" dt="2022-07-22T07:17:06.734" v="4104" actId="20577"/>
        <pc:sldMkLst>
          <pc:docMk/>
          <pc:sldMk cId="0" sldId="285"/>
        </pc:sldMkLst>
        <pc:spChg chg="mod">
          <ac:chgData name="Arthur Liu" userId="57266d67-1d41-4103-859a-8797e8098ce0" providerId="ADAL" clId="{E900D44F-5D69-5640-9385-4F41FC6AEA46}" dt="2022-07-22T07:17:06.734" v="4104" actId="20577"/>
          <ac:spMkLst>
            <pc:docMk/>
            <pc:sldMk cId="0" sldId="285"/>
            <ac:spMk id="3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285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285"/>
            <ac:spMk id="6" creationId="{53A371EE-A0D7-3C46-84B1-32D946AF856E}"/>
          </ac:spMkLst>
        </pc:spChg>
      </pc:sldChg>
      <pc:sldChg chg="addSp delSp modSp">
        <pc:chgData name="Arthur Liu" userId="57266d67-1d41-4103-859a-8797e8098ce0" providerId="ADAL" clId="{E900D44F-5D69-5640-9385-4F41FC6AEA46}" dt="2022-07-22T06:29:56.405" v="3676"/>
        <pc:sldMkLst>
          <pc:docMk/>
          <pc:sldMk cId="2467370970" sldId="286"/>
        </pc:sldMkLst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2467370970" sldId="286"/>
            <ac:spMk id="5" creationId="{ABA71F3C-8E3E-44CB-A6E3-CC64473ADF2D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2467370970" sldId="286"/>
            <ac:spMk id="6" creationId="{148421D4-CE79-2C4A-BF23-E3B14D0E585C}"/>
          </ac:spMkLst>
        </pc:spChg>
      </pc:sldChg>
      <pc:sldChg chg="addSp delSp modSp modAnim">
        <pc:chgData name="Arthur Liu" userId="57266d67-1d41-4103-859a-8797e8098ce0" providerId="ADAL" clId="{E900D44F-5D69-5640-9385-4F41FC6AEA46}" dt="2022-07-22T06:29:56.405" v="3676"/>
        <pc:sldMkLst>
          <pc:docMk/>
          <pc:sldMk cId="235837748" sldId="287"/>
        </pc:sldMkLst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235837748" sldId="287"/>
            <ac:spMk id="5" creationId="{A8E2192C-2367-4FE4-B815-0BC78E94BC21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235837748" sldId="287"/>
            <ac:spMk id="7" creationId="{9AF99BB9-E21A-FE49-B794-6C13FACDF503}"/>
          </ac:spMkLst>
        </pc:spChg>
      </pc:sldChg>
      <pc:sldChg chg="addSp delSp modSp">
        <pc:chgData name="Arthur Liu" userId="57266d67-1d41-4103-859a-8797e8098ce0" providerId="ADAL" clId="{E900D44F-5D69-5640-9385-4F41FC6AEA46}" dt="2022-07-22T06:29:56.405" v="3676"/>
        <pc:sldMkLst>
          <pc:docMk/>
          <pc:sldMk cId="51334270" sldId="288"/>
        </pc:sldMkLst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51334270" sldId="288"/>
            <ac:spMk id="5" creationId="{DE81D7B8-D322-4DF7-8DEE-14D889FBE56A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51334270" sldId="288"/>
            <ac:spMk id="6" creationId="{C5EE98E8-790B-E441-8E90-E862E3C4FAFB}"/>
          </ac:spMkLst>
        </pc:spChg>
      </pc:sldChg>
      <pc:sldChg chg="addSp delSp modSp">
        <pc:chgData name="Arthur Liu" userId="57266d67-1d41-4103-859a-8797e8098ce0" providerId="ADAL" clId="{E900D44F-5D69-5640-9385-4F41FC6AEA46}" dt="2022-07-22T06:29:56.405" v="3676"/>
        <pc:sldMkLst>
          <pc:docMk/>
          <pc:sldMk cId="1864595501" sldId="289"/>
        </pc:sldMkLst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1864595501" sldId="289"/>
            <ac:spMk id="5" creationId="{3B8C3D43-D3B1-4B0B-9A96-D0442E5EBB7E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1864595501" sldId="289"/>
            <ac:spMk id="6" creationId="{95630BD1-71EA-834A-92B0-29F8A0D19C51}"/>
          </ac:spMkLst>
        </pc:spChg>
      </pc:sldChg>
      <pc:sldChg chg="addSp delSp modSp mod modShow">
        <pc:chgData name="Arthur Liu" userId="57266d67-1d41-4103-859a-8797e8098ce0" providerId="ADAL" clId="{E900D44F-5D69-5640-9385-4F41FC6AEA46}" dt="2022-07-22T06:29:56.405" v="3676"/>
        <pc:sldMkLst>
          <pc:docMk/>
          <pc:sldMk cId="129741526" sldId="290"/>
        </pc:sldMkLst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129741526" sldId="290"/>
            <ac:spMk id="5" creationId="{9C08DA13-8A2C-489C-B126-9CD7EA394B82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129741526" sldId="290"/>
            <ac:spMk id="6" creationId="{1D6ADFE1-92A8-114F-A25B-71D5A56A713B}"/>
          </ac:spMkLst>
        </pc:spChg>
      </pc:sldChg>
      <pc:sldChg chg="addSp delSp modSp modAnim">
        <pc:chgData name="Arthur Liu" userId="57266d67-1d41-4103-859a-8797e8098ce0" providerId="ADAL" clId="{E900D44F-5D69-5640-9385-4F41FC6AEA46}" dt="2022-07-22T06:29:56.405" v="3676"/>
        <pc:sldMkLst>
          <pc:docMk/>
          <pc:sldMk cId="1333976876" sldId="291"/>
        </pc:sldMkLst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1333976876" sldId="291"/>
            <ac:spMk id="5" creationId="{9B530C08-7CE4-4ECA-8521-47C663D6054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1333976876" sldId="291"/>
            <ac:spMk id="7" creationId="{E5574440-150A-B94F-B2EA-6D4676FDB49E}"/>
          </ac:spMkLst>
        </pc:spChg>
      </pc:sldChg>
      <pc:sldChg chg="addSp delSp modSp add del mod modTransition">
        <pc:chgData name="Arthur Liu" userId="57266d67-1d41-4103-859a-8797e8098ce0" providerId="ADAL" clId="{E900D44F-5D69-5640-9385-4F41FC6AEA46}" dt="2022-07-22T06:29:56.405" v="3676"/>
        <pc:sldMkLst>
          <pc:docMk/>
          <pc:sldMk cId="3352425498" sldId="292"/>
        </pc:sldMkLst>
        <pc:spChg chg="mod">
          <ac:chgData name="Arthur Liu" userId="57266d67-1d41-4103-859a-8797e8098ce0" providerId="ADAL" clId="{E900D44F-5D69-5640-9385-4F41FC6AEA46}" dt="2022-07-21T21:34:36.848" v="642"/>
          <ac:spMkLst>
            <pc:docMk/>
            <pc:sldMk cId="3352425498" sldId="292"/>
            <ac:spMk id="3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3352425498" sldId="292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3352425498" sldId="292"/>
            <ac:spMk id="6" creationId="{70B145E1-EC28-B941-89BE-5F7C86ACA386}"/>
          </ac:spMkLst>
        </pc:spChg>
      </pc:sldChg>
      <pc:sldChg chg="addSp delSp modSp add del modTransition">
        <pc:chgData name="Arthur Liu" userId="57266d67-1d41-4103-859a-8797e8098ce0" providerId="ADAL" clId="{E900D44F-5D69-5640-9385-4F41FC6AEA46}" dt="2022-07-22T06:29:56.405" v="3676"/>
        <pc:sldMkLst>
          <pc:docMk/>
          <pc:sldMk cId="2587684851" sldId="293"/>
        </pc:sldMkLst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2587684851" sldId="293"/>
            <ac:spMk id="3" creationId="{602092E8-9BE4-9644-BEF9-AD3BABC37EB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2587684851" sldId="293"/>
            <ac:spMk id="5" creationId="{00000000-0000-0000-0000-000000000000}"/>
          </ac:spMkLst>
        </pc:spChg>
      </pc:sldChg>
      <pc:sldChg chg="addSp delSp modSp add del modTransition">
        <pc:chgData name="Arthur Liu" userId="57266d67-1d41-4103-859a-8797e8098ce0" providerId="ADAL" clId="{E900D44F-5D69-5640-9385-4F41FC6AEA46}" dt="2022-07-22T06:29:56.405" v="3676"/>
        <pc:sldMkLst>
          <pc:docMk/>
          <pc:sldMk cId="1609071380" sldId="294"/>
        </pc:sldMkLst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1609071380" sldId="294"/>
            <ac:spMk id="3" creationId="{D56B9EF8-1A4D-9F4E-96C5-4892F3DB91E5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1609071380" sldId="294"/>
            <ac:spMk id="5" creationId="{00000000-0000-0000-0000-000000000000}"/>
          </ac:spMkLst>
        </pc:spChg>
      </pc:sldChg>
      <pc:sldChg chg="addSp delSp modSp add del modTransition">
        <pc:chgData name="Arthur Liu" userId="57266d67-1d41-4103-859a-8797e8098ce0" providerId="ADAL" clId="{E900D44F-5D69-5640-9385-4F41FC6AEA46}" dt="2022-07-22T06:29:56.405" v="3676"/>
        <pc:sldMkLst>
          <pc:docMk/>
          <pc:sldMk cId="3157875752" sldId="295"/>
        </pc:sldMkLst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3157875752" sldId="295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3157875752" sldId="295"/>
            <ac:spMk id="6" creationId="{10CBE1F1-BFD8-8949-9C8D-FA26E5C101F3}"/>
          </ac:spMkLst>
        </pc:spChg>
      </pc:sldChg>
      <pc:sldChg chg="addSp delSp modSp mod">
        <pc:chgData name="Arthur Liu" userId="57266d67-1d41-4103-859a-8797e8098ce0" providerId="ADAL" clId="{E900D44F-5D69-5640-9385-4F41FC6AEA46}" dt="2022-07-22T06:29:56.405" v="3676"/>
        <pc:sldMkLst>
          <pc:docMk/>
          <pc:sldMk cId="1829577254" sldId="296"/>
        </pc:sldMkLst>
        <pc:spChg chg="mod">
          <ac:chgData name="Arthur Liu" userId="57266d67-1d41-4103-859a-8797e8098ce0" providerId="ADAL" clId="{E900D44F-5D69-5640-9385-4F41FC6AEA46}" dt="2022-07-21T21:14:57.580" v="89" actId="20577"/>
          <ac:spMkLst>
            <pc:docMk/>
            <pc:sldMk cId="1829577254" sldId="296"/>
            <ac:spMk id="3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1829577254" sldId="296"/>
            <ac:spMk id="5" creationId="{151715F5-AF9E-4D9F-982D-FF074400A759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1829577254" sldId="296"/>
            <ac:spMk id="6" creationId="{89D1E63C-4CDC-F34E-BED6-F2C20961D437}"/>
          </ac:spMkLst>
        </pc:spChg>
      </pc:sldChg>
      <pc:sldChg chg="addSp delSp modSp add del mod modTransition">
        <pc:chgData name="Arthur Liu" userId="57266d67-1d41-4103-859a-8797e8098ce0" providerId="ADAL" clId="{E900D44F-5D69-5640-9385-4F41FC6AEA46}" dt="2022-07-22T06:29:56.405" v="3676"/>
        <pc:sldMkLst>
          <pc:docMk/>
          <pc:sldMk cId="4070874713" sldId="297"/>
        </pc:sldMkLst>
        <pc:spChg chg="mod">
          <ac:chgData name="Arthur Liu" userId="57266d67-1d41-4103-859a-8797e8098ce0" providerId="ADAL" clId="{E900D44F-5D69-5640-9385-4F41FC6AEA46}" dt="2022-07-21T21:34:36.848" v="642"/>
          <ac:spMkLst>
            <pc:docMk/>
            <pc:sldMk cId="4070874713" sldId="297"/>
            <ac:spMk id="3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4070874713" sldId="297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4070874713" sldId="297"/>
            <ac:spMk id="6" creationId="{FD5A2659-55B3-5D41-B15B-39F0454BEC54}"/>
          </ac:spMkLst>
        </pc:spChg>
      </pc:sldChg>
      <pc:sldChg chg="addSp delSp modSp mod modNotesTx">
        <pc:chgData name="Arthur Liu" userId="57266d67-1d41-4103-859a-8797e8098ce0" providerId="ADAL" clId="{E900D44F-5D69-5640-9385-4F41FC6AEA46}" dt="2022-07-22T06:29:56.405" v="3676"/>
        <pc:sldMkLst>
          <pc:docMk/>
          <pc:sldMk cId="442189888" sldId="298"/>
        </pc:sldMkLst>
        <pc:spChg chg="mod">
          <ac:chgData name="Arthur Liu" userId="57266d67-1d41-4103-859a-8797e8098ce0" providerId="ADAL" clId="{E900D44F-5D69-5640-9385-4F41FC6AEA46}" dt="2022-07-22T06:15:15.457" v="3143" actId="21"/>
          <ac:spMkLst>
            <pc:docMk/>
            <pc:sldMk cId="442189888" sldId="298"/>
            <ac:spMk id="3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17:25.040" v="3166"/>
          <ac:spMkLst>
            <pc:docMk/>
            <pc:sldMk cId="442189888" sldId="298"/>
            <ac:spMk id="4" creationId="{EF0FD74B-E7AC-1B47-9C0E-8E5AAD0DBBC2}"/>
          </ac:spMkLst>
        </pc:spChg>
        <pc:spChg chg="add del mod">
          <ac:chgData name="Arthur Liu" userId="57266d67-1d41-4103-859a-8797e8098ce0" providerId="ADAL" clId="{E900D44F-5D69-5640-9385-4F41FC6AEA46}" dt="2022-07-22T06:29:53.135" v="3675"/>
          <ac:spMkLst>
            <pc:docMk/>
            <pc:sldMk cId="442189888" sldId="298"/>
            <ac:spMk id="5" creationId="{2AC3D818-38A0-FD4C-AAED-008265B9AB9D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442189888" sldId="298"/>
            <ac:spMk id="6" creationId="{16ED3CF2-202A-8044-8E63-1443FE9E2FA3}"/>
          </ac:spMkLst>
        </pc:spChg>
      </pc:sldChg>
      <pc:sldChg chg="addSp delSp modSp add del mod modTransition">
        <pc:chgData name="Arthur Liu" userId="57266d67-1d41-4103-859a-8797e8098ce0" providerId="ADAL" clId="{E900D44F-5D69-5640-9385-4F41FC6AEA46}" dt="2022-07-22T06:29:56.405" v="3676"/>
        <pc:sldMkLst>
          <pc:docMk/>
          <pc:sldMk cId="0" sldId="299"/>
        </pc:sldMkLst>
        <pc:spChg chg="mod">
          <ac:chgData name="Arthur Liu" userId="57266d67-1d41-4103-859a-8797e8098ce0" providerId="ADAL" clId="{E900D44F-5D69-5640-9385-4F41FC6AEA46}" dt="2022-07-21T21:43:10.315" v="722" actId="20577"/>
          <ac:spMkLst>
            <pc:docMk/>
            <pc:sldMk cId="0" sldId="299"/>
            <ac:spMk id="3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299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299"/>
            <ac:spMk id="6" creationId="{82189315-3366-604F-913C-70DD2BF9A776}"/>
          </ac:spMkLst>
        </pc:spChg>
        <pc:spChg chg="mod">
          <ac:chgData name="Arthur Liu" userId="57266d67-1d41-4103-859a-8797e8098ce0" providerId="ADAL" clId="{E900D44F-5D69-5640-9385-4F41FC6AEA46}" dt="2022-07-21T21:44:10.772" v="727" actId="113"/>
          <ac:spMkLst>
            <pc:docMk/>
            <pc:sldMk cId="0" sldId="299"/>
            <ac:spMk id="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10.772" v="727" actId="113"/>
          <ac:spMkLst>
            <pc:docMk/>
            <pc:sldMk cId="0" sldId="299"/>
            <ac:spMk id="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10.772" v="727" actId="113"/>
          <ac:spMkLst>
            <pc:docMk/>
            <pc:sldMk cId="0" sldId="299"/>
            <ac:spMk id="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10.772" v="727" actId="113"/>
          <ac:spMkLst>
            <pc:docMk/>
            <pc:sldMk cId="0" sldId="299"/>
            <ac:spMk id="1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10.772" v="727" actId="113"/>
          <ac:spMkLst>
            <pc:docMk/>
            <pc:sldMk cId="0" sldId="299"/>
            <ac:spMk id="1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10.772" v="727" actId="113"/>
          <ac:spMkLst>
            <pc:docMk/>
            <pc:sldMk cId="0" sldId="299"/>
            <ac:spMk id="1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10.772" v="727" actId="113"/>
          <ac:spMkLst>
            <pc:docMk/>
            <pc:sldMk cId="0" sldId="299"/>
            <ac:spMk id="13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10.772" v="727" actId="113"/>
          <ac:spMkLst>
            <pc:docMk/>
            <pc:sldMk cId="0" sldId="299"/>
            <ac:spMk id="14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10.772" v="727" actId="113"/>
          <ac:spMkLst>
            <pc:docMk/>
            <pc:sldMk cId="0" sldId="299"/>
            <ac:spMk id="15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10.772" v="727" actId="113"/>
          <ac:spMkLst>
            <pc:docMk/>
            <pc:sldMk cId="0" sldId="299"/>
            <ac:spMk id="1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07.598" v="725" actId="113"/>
          <ac:spMkLst>
            <pc:docMk/>
            <pc:sldMk cId="0" sldId="299"/>
            <ac:spMk id="5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07.598" v="725" actId="113"/>
          <ac:spMkLst>
            <pc:docMk/>
            <pc:sldMk cId="0" sldId="299"/>
            <ac:spMk id="5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07.598" v="725" actId="113"/>
          <ac:spMkLst>
            <pc:docMk/>
            <pc:sldMk cId="0" sldId="299"/>
            <ac:spMk id="5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07.598" v="725" actId="113"/>
          <ac:spMkLst>
            <pc:docMk/>
            <pc:sldMk cId="0" sldId="299"/>
            <ac:spMk id="53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07.598" v="725" actId="113"/>
          <ac:spMkLst>
            <pc:docMk/>
            <pc:sldMk cId="0" sldId="299"/>
            <ac:spMk id="54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07.598" v="725" actId="113"/>
          <ac:spMkLst>
            <pc:docMk/>
            <pc:sldMk cId="0" sldId="299"/>
            <ac:spMk id="55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07.598" v="725" actId="113"/>
          <ac:spMkLst>
            <pc:docMk/>
            <pc:sldMk cId="0" sldId="299"/>
            <ac:spMk id="5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07.598" v="725" actId="113"/>
          <ac:spMkLst>
            <pc:docMk/>
            <pc:sldMk cId="0" sldId="299"/>
            <ac:spMk id="5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07.598" v="725" actId="113"/>
          <ac:spMkLst>
            <pc:docMk/>
            <pc:sldMk cId="0" sldId="299"/>
            <ac:spMk id="5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07.598" v="725" actId="113"/>
          <ac:spMkLst>
            <pc:docMk/>
            <pc:sldMk cId="0" sldId="299"/>
            <ac:spMk id="59" creationId="{00000000-0000-0000-0000-000000000000}"/>
          </ac:spMkLst>
        </pc:spChg>
      </pc:sldChg>
      <pc:sldChg chg="addSp delSp modSp add del mod modTransition">
        <pc:chgData name="Arthur Liu" userId="57266d67-1d41-4103-859a-8797e8098ce0" providerId="ADAL" clId="{E900D44F-5D69-5640-9385-4F41FC6AEA46}" dt="2022-07-22T06:29:56.405" v="3676"/>
        <pc:sldMkLst>
          <pc:docMk/>
          <pc:sldMk cId="0" sldId="300"/>
        </pc:sldMkLst>
        <pc:spChg chg="mod">
          <ac:chgData name="Arthur Liu" userId="57266d67-1d41-4103-859a-8797e8098ce0" providerId="ADAL" clId="{E900D44F-5D69-5640-9385-4F41FC6AEA46}" dt="2022-07-21T21:34:36.848" v="642"/>
          <ac:spMkLst>
            <pc:docMk/>
            <pc:sldMk cId="0" sldId="300"/>
            <ac:spMk id="3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300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300"/>
            <ac:spMk id="6" creationId="{E4B61E95-6074-DF42-BDEE-AABECFCD48CB}"/>
          </ac:spMkLst>
        </pc:spChg>
        <pc:spChg chg="mod">
          <ac:chgData name="Arthur Liu" userId="57266d67-1d41-4103-859a-8797e8098ce0" providerId="ADAL" clId="{E900D44F-5D69-5640-9385-4F41FC6AEA46}" dt="2022-07-21T21:44:21.076" v="728" actId="113"/>
          <ac:spMkLst>
            <pc:docMk/>
            <pc:sldMk cId="0" sldId="300"/>
            <ac:spMk id="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1.076" v="728" actId="113"/>
          <ac:spMkLst>
            <pc:docMk/>
            <pc:sldMk cId="0" sldId="300"/>
            <ac:spMk id="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1.076" v="728" actId="113"/>
          <ac:spMkLst>
            <pc:docMk/>
            <pc:sldMk cId="0" sldId="300"/>
            <ac:spMk id="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1.076" v="728" actId="113"/>
          <ac:spMkLst>
            <pc:docMk/>
            <pc:sldMk cId="0" sldId="300"/>
            <ac:spMk id="1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1.076" v="728" actId="113"/>
          <ac:spMkLst>
            <pc:docMk/>
            <pc:sldMk cId="0" sldId="300"/>
            <ac:spMk id="1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1.076" v="728" actId="113"/>
          <ac:spMkLst>
            <pc:docMk/>
            <pc:sldMk cId="0" sldId="300"/>
            <ac:spMk id="1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1.076" v="728" actId="113"/>
          <ac:spMkLst>
            <pc:docMk/>
            <pc:sldMk cId="0" sldId="300"/>
            <ac:spMk id="13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1.076" v="728" actId="113"/>
          <ac:spMkLst>
            <pc:docMk/>
            <pc:sldMk cId="0" sldId="300"/>
            <ac:spMk id="14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1.076" v="728" actId="113"/>
          <ac:spMkLst>
            <pc:docMk/>
            <pc:sldMk cId="0" sldId="300"/>
            <ac:spMk id="15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1.076" v="728" actId="113"/>
          <ac:spMkLst>
            <pc:docMk/>
            <pc:sldMk cId="0" sldId="300"/>
            <ac:spMk id="1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1.076" v="728" actId="113"/>
          <ac:spMkLst>
            <pc:docMk/>
            <pc:sldMk cId="0" sldId="300"/>
            <ac:spMk id="4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1.076" v="728" actId="113"/>
          <ac:spMkLst>
            <pc:docMk/>
            <pc:sldMk cId="0" sldId="300"/>
            <ac:spMk id="4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2.351" v="729" actId="113"/>
          <ac:spMkLst>
            <pc:docMk/>
            <pc:sldMk cId="0" sldId="300"/>
            <ac:spMk id="7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2.351" v="729" actId="113"/>
          <ac:spMkLst>
            <pc:docMk/>
            <pc:sldMk cId="0" sldId="300"/>
            <ac:spMk id="7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2.351" v="729" actId="113"/>
          <ac:spMkLst>
            <pc:docMk/>
            <pc:sldMk cId="0" sldId="300"/>
            <ac:spMk id="7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2.351" v="729" actId="113"/>
          <ac:spMkLst>
            <pc:docMk/>
            <pc:sldMk cId="0" sldId="300"/>
            <ac:spMk id="73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2.351" v="729" actId="113"/>
          <ac:spMkLst>
            <pc:docMk/>
            <pc:sldMk cId="0" sldId="300"/>
            <ac:spMk id="74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2.351" v="729" actId="113"/>
          <ac:spMkLst>
            <pc:docMk/>
            <pc:sldMk cId="0" sldId="300"/>
            <ac:spMk id="75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2.351" v="729" actId="113"/>
          <ac:spMkLst>
            <pc:docMk/>
            <pc:sldMk cId="0" sldId="300"/>
            <ac:spMk id="7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2.351" v="729" actId="113"/>
          <ac:spMkLst>
            <pc:docMk/>
            <pc:sldMk cId="0" sldId="300"/>
            <ac:spMk id="7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2.351" v="729" actId="113"/>
          <ac:spMkLst>
            <pc:docMk/>
            <pc:sldMk cId="0" sldId="300"/>
            <ac:spMk id="7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2.351" v="729" actId="113"/>
          <ac:spMkLst>
            <pc:docMk/>
            <pc:sldMk cId="0" sldId="300"/>
            <ac:spMk id="7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2.351" v="729" actId="113"/>
          <ac:spMkLst>
            <pc:docMk/>
            <pc:sldMk cId="0" sldId="300"/>
            <ac:spMk id="8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2.351" v="729" actId="113"/>
          <ac:spMkLst>
            <pc:docMk/>
            <pc:sldMk cId="0" sldId="300"/>
            <ac:spMk id="8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2.897" v="730" actId="113"/>
          <ac:spMkLst>
            <pc:docMk/>
            <pc:sldMk cId="0" sldId="300"/>
            <ac:spMk id="8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2.897" v="730" actId="113"/>
          <ac:spMkLst>
            <pc:docMk/>
            <pc:sldMk cId="0" sldId="300"/>
            <ac:spMk id="83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2.897" v="730" actId="113"/>
          <ac:spMkLst>
            <pc:docMk/>
            <pc:sldMk cId="0" sldId="300"/>
            <ac:spMk id="84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2.897" v="730" actId="113"/>
          <ac:spMkLst>
            <pc:docMk/>
            <pc:sldMk cId="0" sldId="300"/>
            <ac:spMk id="85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2.897" v="730" actId="113"/>
          <ac:spMkLst>
            <pc:docMk/>
            <pc:sldMk cId="0" sldId="300"/>
            <ac:spMk id="8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2.897" v="730" actId="113"/>
          <ac:spMkLst>
            <pc:docMk/>
            <pc:sldMk cId="0" sldId="300"/>
            <ac:spMk id="8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2.897" v="730" actId="113"/>
          <ac:spMkLst>
            <pc:docMk/>
            <pc:sldMk cId="0" sldId="300"/>
            <ac:spMk id="8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2.897" v="730" actId="113"/>
          <ac:spMkLst>
            <pc:docMk/>
            <pc:sldMk cId="0" sldId="300"/>
            <ac:spMk id="8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2.897" v="730" actId="113"/>
          <ac:spMkLst>
            <pc:docMk/>
            <pc:sldMk cId="0" sldId="300"/>
            <ac:spMk id="9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2.897" v="730" actId="113"/>
          <ac:spMkLst>
            <pc:docMk/>
            <pc:sldMk cId="0" sldId="300"/>
            <ac:spMk id="9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2.897" v="730" actId="113"/>
          <ac:spMkLst>
            <pc:docMk/>
            <pc:sldMk cId="0" sldId="300"/>
            <ac:spMk id="9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2.897" v="730" actId="113"/>
          <ac:spMkLst>
            <pc:docMk/>
            <pc:sldMk cId="0" sldId="300"/>
            <ac:spMk id="93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3.385" v="731" actId="113"/>
          <ac:spMkLst>
            <pc:docMk/>
            <pc:sldMk cId="0" sldId="300"/>
            <ac:spMk id="10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3.385" v="731" actId="113"/>
          <ac:spMkLst>
            <pc:docMk/>
            <pc:sldMk cId="0" sldId="300"/>
            <ac:spMk id="10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3.385" v="731" actId="113"/>
          <ac:spMkLst>
            <pc:docMk/>
            <pc:sldMk cId="0" sldId="300"/>
            <ac:spMk id="10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3.385" v="731" actId="113"/>
          <ac:spMkLst>
            <pc:docMk/>
            <pc:sldMk cId="0" sldId="300"/>
            <ac:spMk id="10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3.385" v="731" actId="113"/>
          <ac:spMkLst>
            <pc:docMk/>
            <pc:sldMk cId="0" sldId="300"/>
            <ac:spMk id="11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3.385" v="731" actId="113"/>
          <ac:spMkLst>
            <pc:docMk/>
            <pc:sldMk cId="0" sldId="300"/>
            <ac:spMk id="11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3.385" v="731" actId="113"/>
          <ac:spMkLst>
            <pc:docMk/>
            <pc:sldMk cId="0" sldId="300"/>
            <ac:spMk id="11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3.385" v="731" actId="113"/>
          <ac:spMkLst>
            <pc:docMk/>
            <pc:sldMk cId="0" sldId="300"/>
            <ac:spMk id="113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3.385" v="731" actId="113"/>
          <ac:spMkLst>
            <pc:docMk/>
            <pc:sldMk cId="0" sldId="300"/>
            <ac:spMk id="114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3.385" v="731" actId="113"/>
          <ac:spMkLst>
            <pc:docMk/>
            <pc:sldMk cId="0" sldId="300"/>
            <ac:spMk id="115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3.385" v="731" actId="113"/>
          <ac:spMkLst>
            <pc:docMk/>
            <pc:sldMk cId="0" sldId="300"/>
            <ac:spMk id="11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3.385" v="731" actId="113"/>
          <ac:spMkLst>
            <pc:docMk/>
            <pc:sldMk cId="0" sldId="300"/>
            <ac:spMk id="11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6.166" v="733" actId="113"/>
          <ac:spMkLst>
            <pc:docMk/>
            <pc:sldMk cId="0" sldId="300"/>
            <ac:spMk id="13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6.166" v="733" actId="113"/>
          <ac:spMkLst>
            <pc:docMk/>
            <pc:sldMk cId="0" sldId="300"/>
            <ac:spMk id="13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6.166" v="733" actId="113"/>
          <ac:spMkLst>
            <pc:docMk/>
            <pc:sldMk cId="0" sldId="300"/>
            <ac:spMk id="133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6.166" v="733" actId="113"/>
          <ac:spMkLst>
            <pc:docMk/>
            <pc:sldMk cId="0" sldId="300"/>
            <ac:spMk id="134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6.166" v="733" actId="113"/>
          <ac:spMkLst>
            <pc:docMk/>
            <pc:sldMk cId="0" sldId="300"/>
            <ac:spMk id="135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6.166" v="733" actId="113"/>
          <ac:spMkLst>
            <pc:docMk/>
            <pc:sldMk cId="0" sldId="300"/>
            <ac:spMk id="13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6.166" v="733" actId="113"/>
          <ac:spMkLst>
            <pc:docMk/>
            <pc:sldMk cId="0" sldId="300"/>
            <ac:spMk id="13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6.166" v="733" actId="113"/>
          <ac:spMkLst>
            <pc:docMk/>
            <pc:sldMk cId="0" sldId="300"/>
            <ac:spMk id="13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6.166" v="733" actId="113"/>
          <ac:spMkLst>
            <pc:docMk/>
            <pc:sldMk cId="0" sldId="300"/>
            <ac:spMk id="13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4:26.166" v="733" actId="113"/>
          <ac:spMkLst>
            <pc:docMk/>
            <pc:sldMk cId="0" sldId="300"/>
            <ac:spMk id="140" creationId="{00000000-0000-0000-0000-000000000000}"/>
          </ac:spMkLst>
        </pc:spChg>
      </pc:sldChg>
      <pc:sldChg chg="addSp delSp modSp add del mod modTransition modNotesTx">
        <pc:chgData name="Arthur Liu" userId="57266d67-1d41-4103-859a-8797e8098ce0" providerId="ADAL" clId="{E900D44F-5D69-5640-9385-4F41FC6AEA46}" dt="2022-07-22T07:32:08.476" v="4222" actId="20577"/>
        <pc:sldMkLst>
          <pc:docMk/>
          <pc:sldMk cId="0" sldId="302"/>
        </pc:sldMkLst>
        <pc:spChg chg="mod">
          <ac:chgData name="Arthur Liu" userId="57266d67-1d41-4103-859a-8797e8098ce0" providerId="ADAL" clId="{E900D44F-5D69-5640-9385-4F41FC6AEA46}" dt="2022-07-21T21:44:41.930" v="740" actId="27636"/>
          <ac:spMkLst>
            <pc:docMk/>
            <pc:sldMk cId="0" sldId="302"/>
            <ac:spMk id="3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302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302"/>
            <ac:spMk id="6" creationId="{4853F5FA-FC4E-B841-8A47-5A2B9515AADD}"/>
          </ac:spMkLst>
        </pc:spChg>
      </pc:sldChg>
      <pc:sldChg chg="addSp delSp modSp add del mod modTransition">
        <pc:chgData name="Arthur Liu" userId="57266d67-1d41-4103-859a-8797e8098ce0" providerId="ADAL" clId="{E900D44F-5D69-5640-9385-4F41FC6AEA46}" dt="2022-07-22T06:42:13.937" v="3946" actId="14100"/>
        <pc:sldMkLst>
          <pc:docMk/>
          <pc:sldMk cId="0" sldId="303"/>
        </pc:sldMkLst>
        <pc:spChg chg="mod">
          <ac:chgData name="Arthur Liu" userId="57266d67-1d41-4103-859a-8797e8098ce0" providerId="ADAL" clId="{E900D44F-5D69-5640-9385-4F41FC6AEA46}" dt="2022-07-22T06:42:13.937" v="3946" actId="14100"/>
          <ac:spMkLst>
            <pc:docMk/>
            <pc:sldMk cId="0" sldId="303"/>
            <ac:spMk id="3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303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303"/>
            <ac:spMk id="6" creationId="{5BA907DD-57E5-B140-88EB-A89247D09F6B}"/>
          </ac:spMkLst>
        </pc:spChg>
      </pc:sldChg>
      <pc:sldChg chg="addSp delSp modSp add del mod modTransition">
        <pc:chgData name="Arthur Liu" userId="57266d67-1d41-4103-859a-8797e8098ce0" providerId="ADAL" clId="{E900D44F-5D69-5640-9385-4F41FC6AEA46}" dt="2022-07-22T06:29:56.405" v="3676"/>
        <pc:sldMkLst>
          <pc:docMk/>
          <pc:sldMk cId="0" sldId="304"/>
        </pc:sldMkLst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304"/>
            <ac:spMk id="3" creationId="{AA9BC18A-3310-A842-8BCB-912A4C93D295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304"/>
            <ac:spMk id="5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45:44.931" v="758" actId="113"/>
          <ac:spMkLst>
            <pc:docMk/>
            <pc:sldMk cId="0" sldId="304"/>
            <ac:spMk id="8" creationId="{00000000-0000-0000-0000-000000000000}"/>
          </ac:spMkLst>
        </pc:spChg>
      </pc:sldChg>
      <pc:sldChg chg="addSp delSp modSp add del mod modTransition">
        <pc:chgData name="Arthur Liu" userId="57266d67-1d41-4103-859a-8797e8098ce0" providerId="ADAL" clId="{E900D44F-5D69-5640-9385-4F41FC6AEA46}" dt="2022-07-22T06:31:32.373" v="3689" actId="1076"/>
        <pc:sldMkLst>
          <pc:docMk/>
          <pc:sldMk cId="0" sldId="305"/>
        </pc:sldMkLst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305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305"/>
            <ac:spMk id="6" creationId="{64880A36-7C0F-804D-BB60-1AD6C70A5AAB}"/>
          </ac:spMkLst>
        </pc:spChg>
        <pc:spChg chg="mod">
          <ac:chgData name="Arthur Liu" userId="57266d67-1d41-4103-859a-8797e8098ce0" providerId="ADAL" clId="{E900D44F-5D69-5640-9385-4F41FC6AEA46}" dt="2022-07-21T21:36:13.963" v="656" actId="207"/>
          <ac:spMkLst>
            <pc:docMk/>
            <pc:sldMk cId="0" sldId="305"/>
            <ac:spMk id="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13.963" v="656" actId="207"/>
          <ac:spMkLst>
            <pc:docMk/>
            <pc:sldMk cId="0" sldId="305"/>
            <ac:spMk id="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13.963" v="656" actId="207"/>
          <ac:spMkLst>
            <pc:docMk/>
            <pc:sldMk cId="0" sldId="305"/>
            <ac:spMk id="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13.963" v="656" actId="207"/>
          <ac:spMkLst>
            <pc:docMk/>
            <pc:sldMk cId="0" sldId="305"/>
            <ac:spMk id="1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13.963" v="656" actId="207"/>
          <ac:spMkLst>
            <pc:docMk/>
            <pc:sldMk cId="0" sldId="305"/>
            <ac:spMk id="1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13.963" v="656" actId="207"/>
          <ac:spMkLst>
            <pc:docMk/>
            <pc:sldMk cId="0" sldId="305"/>
            <ac:spMk id="1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13.963" v="656" actId="207"/>
          <ac:spMkLst>
            <pc:docMk/>
            <pc:sldMk cId="0" sldId="305"/>
            <ac:spMk id="13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13.963" v="656" actId="207"/>
          <ac:spMkLst>
            <pc:docMk/>
            <pc:sldMk cId="0" sldId="305"/>
            <ac:spMk id="14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13.963" v="656" actId="207"/>
          <ac:spMkLst>
            <pc:docMk/>
            <pc:sldMk cId="0" sldId="305"/>
            <ac:spMk id="1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13.963" v="656" actId="207"/>
          <ac:spMkLst>
            <pc:docMk/>
            <pc:sldMk cId="0" sldId="305"/>
            <ac:spMk id="1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13.963" v="656" actId="207"/>
          <ac:spMkLst>
            <pc:docMk/>
            <pc:sldMk cId="0" sldId="305"/>
            <ac:spMk id="1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13.963" v="656" actId="207"/>
          <ac:spMkLst>
            <pc:docMk/>
            <pc:sldMk cId="0" sldId="305"/>
            <ac:spMk id="1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13.963" v="656" actId="207"/>
          <ac:spMkLst>
            <pc:docMk/>
            <pc:sldMk cId="0" sldId="305"/>
            <ac:spMk id="2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13.963" v="656" actId="207"/>
          <ac:spMkLst>
            <pc:docMk/>
            <pc:sldMk cId="0" sldId="305"/>
            <ac:spMk id="2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13.963" v="656" actId="207"/>
          <ac:spMkLst>
            <pc:docMk/>
            <pc:sldMk cId="0" sldId="305"/>
            <ac:spMk id="2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13.963" v="656" actId="207"/>
          <ac:spMkLst>
            <pc:docMk/>
            <pc:sldMk cId="0" sldId="305"/>
            <ac:spMk id="23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18.202" v="657" actId="207"/>
          <ac:spMkLst>
            <pc:docMk/>
            <pc:sldMk cId="0" sldId="305"/>
            <ac:spMk id="4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18.202" v="657" actId="207"/>
          <ac:spMkLst>
            <pc:docMk/>
            <pc:sldMk cId="0" sldId="305"/>
            <ac:spMk id="4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18.202" v="657" actId="207"/>
          <ac:spMkLst>
            <pc:docMk/>
            <pc:sldMk cId="0" sldId="305"/>
            <ac:spMk id="4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18.202" v="657" actId="207"/>
          <ac:spMkLst>
            <pc:docMk/>
            <pc:sldMk cId="0" sldId="305"/>
            <ac:spMk id="4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18.202" v="657" actId="207"/>
          <ac:spMkLst>
            <pc:docMk/>
            <pc:sldMk cId="0" sldId="305"/>
            <ac:spMk id="5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18.202" v="657" actId="207"/>
          <ac:spMkLst>
            <pc:docMk/>
            <pc:sldMk cId="0" sldId="305"/>
            <ac:spMk id="5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18.202" v="657" actId="207"/>
          <ac:spMkLst>
            <pc:docMk/>
            <pc:sldMk cId="0" sldId="305"/>
            <ac:spMk id="5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6:18.202" v="657" actId="207"/>
          <ac:spMkLst>
            <pc:docMk/>
            <pc:sldMk cId="0" sldId="305"/>
            <ac:spMk id="53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31:25.207" v="3687"/>
          <ac:spMkLst>
            <pc:docMk/>
            <pc:sldMk cId="0" sldId="305"/>
            <ac:spMk id="54" creationId="{FA2696C8-57EE-D64C-A152-94D0ACEF4F0C}"/>
          </ac:spMkLst>
        </pc:spChg>
        <pc:spChg chg="add mod">
          <ac:chgData name="Arthur Liu" userId="57266d67-1d41-4103-859a-8797e8098ce0" providerId="ADAL" clId="{E900D44F-5D69-5640-9385-4F41FC6AEA46}" dt="2022-07-22T06:31:25.207" v="3687"/>
          <ac:spMkLst>
            <pc:docMk/>
            <pc:sldMk cId="0" sldId="305"/>
            <ac:spMk id="55" creationId="{111BDE61-D15E-DE42-AB70-3266F005AA15}"/>
          </ac:spMkLst>
        </pc:spChg>
        <pc:spChg chg="add mod">
          <ac:chgData name="Arthur Liu" userId="57266d67-1d41-4103-859a-8797e8098ce0" providerId="ADAL" clId="{E900D44F-5D69-5640-9385-4F41FC6AEA46}" dt="2022-07-22T06:31:25.207" v="3687"/>
          <ac:spMkLst>
            <pc:docMk/>
            <pc:sldMk cId="0" sldId="305"/>
            <ac:spMk id="56" creationId="{1A109F65-73E1-E74C-8C3B-14BB4C0FA40F}"/>
          </ac:spMkLst>
        </pc:spChg>
        <pc:spChg chg="add mod">
          <ac:chgData name="Arthur Liu" userId="57266d67-1d41-4103-859a-8797e8098ce0" providerId="ADAL" clId="{E900D44F-5D69-5640-9385-4F41FC6AEA46}" dt="2022-07-22T06:31:32.373" v="3689" actId="1076"/>
          <ac:spMkLst>
            <pc:docMk/>
            <pc:sldMk cId="0" sldId="305"/>
            <ac:spMk id="57" creationId="{A29D2BB6-842F-5247-BED1-F0488EAAAF3B}"/>
          </ac:spMkLst>
        </pc:spChg>
      </pc:sldChg>
      <pc:sldChg chg="addSp delSp modSp add del mod modTransition">
        <pc:chgData name="Arthur Liu" userId="57266d67-1d41-4103-859a-8797e8098ce0" providerId="ADAL" clId="{E900D44F-5D69-5640-9385-4F41FC6AEA46}" dt="2022-07-22T06:29:56.405" v="3676"/>
        <pc:sldMkLst>
          <pc:docMk/>
          <pc:sldMk cId="0" sldId="316"/>
        </pc:sldMkLst>
        <pc:spChg chg="mod">
          <ac:chgData name="Arthur Liu" userId="57266d67-1d41-4103-859a-8797e8098ce0" providerId="ADAL" clId="{E900D44F-5D69-5640-9385-4F41FC6AEA46}" dt="2022-07-21T21:36:42.095" v="660" actId="120"/>
          <ac:spMkLst>
            <pc:docMk/>
            <pc:sldMk cId="0" sldId="316"/>
            <ac:spMk id="2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316"/>
            <ac:spMk id="3" creationId="{03D1878E-175F-7F45-BF69-1B249CCC7217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316"/>
            <ac:spMk id="41" creationId="{00000000-0000-0000-0000-000000000000}"/>
          </ac:spMkLst>
        </pc:spChg>
      </pc:sldChg>
      <pc:sldChg chg="addSp delSp modSp add del mod modTransition modNotesTx">
        <pc:chgData name="Arthur Liu" userId="57266d67-1d41-4103-859a-8797e8098ce0" providerId="ADAL" clId="{E900D44F-5D69-5640-9385-4F41FC6AEA46}" dt="2022-07-22T07:13:47.586" v="4088" actId="20577"/>
        <pc:sldMkLst>
          <pc:docMk/>
          <pc:sldMk cId="0" sldId="317"/>
        </pc:sldMkLst>
        <pc:spChg chg="mod">
          <ac:chgData name="Arthur Liu" userId="57266d67-1d41-4103-859a-8797e8098ce0" providerId="ADAL" clId="{E900D44F-5D69-5640-9385-4F41FC6AEA46}" dt="2022-07-21T21:36:38.713" v="659" actId="120"/>
          <ac:spMkLst>
            <pc:docMk/>
            <pc:sldMk cId="0" sldId="317"/>
            <ac:spMk id="2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317"/>
            <ac:spMk id="3" creationId="{5748C334-0316-E34C-9327-470B0AF7DE37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317"/>
            <ac:spMk id="69" creationId="{00000000-0000-0000-0000-000000000000}"/>
          </ac:spMkLst>
        </pc:spChg>
      </pc:sldChg>
      <pc:sldChg chg="addSp delSp modSp add del mod modTransition">
        <pc:chgData name="Arthur Liu" userId="57266d67-1d41-4103-859a-8797e8098ce0" providerId="ADAL" clId="{E900D44F-5D69-5640-9385-4F41FC6AEA46}" dt="2022-07-22T06:31:44.668" v="3690" actId="2696"/>
        <pc:sldMkLst>
          <pc:docMk/>
          <pc:sldMk cId="0" sldId="318"/>
        </pc:sldMkLst>
        <pc:spChg chg="mod">
          <ac:chgData name="Arthur Liu" userId="57266d67-1d41-4103-859a-8797e8098ce0" providerId="ADAL" clId="{E900D44F-5D69-5640-9385-4F41FC6AEA46}" dt="2022-07-22T06:30:18.511" v="3678" actId="14100"/>
          <ac:spMkLst>
            <pc:docMk/>
            <pc:sldMk cId="0" sldId="318"/>
            <ac:spMk id="2" creationId="{00000000-0000-0000-0000-000000000000}"/>
          </ac:spMkLst>
        </pc:spChg>
        <pc:spChg chg="add del mod">
          <ac:chgData name="Arthur Liu" userId="57266d67-1d41-4103-859a-8797e8098ce0" providerId="ADAL" clId="{E900D44F-5D69-5640-9385-4F41FC6AEA46}" dt="2022-07-22T06:29:53.135" v="3675"/>
          <ac:spMkLst>
            <pc:docMk/>
            <pc:sldMk cId="0" sldId="318"/>
            <ac:spMk id="3" creationId="{663E4B89-EB0B-9A40-B7DD-6F5BCD496035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318"/>
            <ac:spMk id="4" creationId="{7ABDEA0B-125D-F14C-AA72-20ACFE681C7B}"/>
          </ac:spMkLst>
        </pc:spChg>
        <pc:spChg chg="del mod">
          <ac:chgData name="Arthur Liu" userId="57266d67-1d41-4103-859a-8797e8098ce0" providerId="ADAL" clId="{E900D44F-5D69-5640-9385-4F41FC6AEA46}" dt="2022-07-21T21:37:01.662" v="662" actId="478"/>
          <ac:spMkLst>
            <pc:docMk/>
            <pc:sldMk cId="0" sldId="318"/>
            <ac:spMk id="69" creationId="{00000000-0000-0000-0000-000000000000}"/>
          </ac:spMkLst>
        </pc:spChg>
      </pc:sldChg>
      <pc:sldChg chg="addSp delSp modSp add del mod">
        <pc:chgData name="Arthur Liu" userId="57266d67-1d41-4103-859a-8797e8098ce0" providerId="ADAL" clId="{E900D44F-5D69-5640-9385-4F41FC6AEA46}" dt="2022-07-22T06:29:56.405" v="3676"/>
        <pc:sldMkLst>
          <pc:docMk/>
          <pc:sldMk cId="0" sldId="319"/>
        </pc:sldMkLst>
        <pc:spChg chg="mod">
          <ac:chgData name="Arthur Liu" userId="57266d67-1d41-4103-859a-8797e8098ce0" providerId="ADAL" clId="{E900D44F-5D69-5640-9385-4F41FC6AEA46}" dt="2022-07-21T21:37:10.031" v="664" actId="14100"/>
          <ac:spMkLst>
            <pc:docMk/>
            <pc:sldMk cId="0" sldId="319"/>
            <ac:spMk id="2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319"/>
            <ac:spMk id="3" creationId="{9D37F059-2099-A745-B0B4-A9F73CBFE2FA}"/>
          </ac:spMkLst>
        </pc:spChg>
        <pc:spChg chg="mod">
          <ac:chgData name="Arthur Liu" userId="57266d67-1d41-4103-859a-8797e8098ce0" providerId="ADAL" clId="{E900D44F-5D69-5640-9385-4F41FC6AEA46}" dt="2022-07-21T21:34:36.848" v="642"/>
          <ac:spMkLst>
            <pc:docMk/>
            <pc:sldMk cId="0" sldId="319"/>
            <ac:spMk id="4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38.639" v="665" actId="207"/>
          <ac:spMkLst>
            <pc:docMk/>
            <pc:sldMk cId="0" sldId="319"/>
            <ac:spMk id="5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38.639" v="665" actId="207"/>
          <ac:spMkLst>
            <pc:docMk/>
            <pc:sldMk cId="0" sldId="319"/>
            <ac:spMk id="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38.639" v="665" actId="207"/>
          <ac:spMkLst>
            <pc:docMk/>
            <pc:sldMk cId="0" sldId="319"/>
            <ac:spMk id="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38.639" v="665" actId="207"/>
          <ac:spMkLst>
            <pc:docMk/>
            <pc:sldMk cId="0" sldId="319"/>
            <ac:spMk id="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38.639" v="665" actId="207"/>
          <ac:spMkLst>
            <pc:docMk/>
            <pc:sldMk cId="0" sldId="319"/>
            <ac:spMk id="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38.639" v="665" actId="207"/>
          <ac:spMkLst>
            <pc:docMk/>
            <pc:sldMk cId="0" sldId="319"/>
            <ac:spMk id="1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38.639" v="665" actId="207"/>
          <ac:spMkLst>
            <pc:docMk/>
            <pc:sldMk cId="0" sldId="319"/>
            <ac:spMk id="1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38.639" v="665" actId="207"/>
          <ac:spMkLst>
            <pc:docMk/>
            <pc:sldMk cId="0" sldId="319"/>
            <ac:spMk id="12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319"/>
            <ac:spMk id="28" creationId="{00000000-0000-0000-0000-000000000000}"/>
          </ac:spMkLst>
        </pc:spChg>
      </pc:sldChg>
      <pc:sldChg chg="addSp delSp modSp add del mod modTransition">
        <pc:chgData name="Arthur Liu" userId="57266d67-1d41-4103-859a-8797e8098ce0" providerId="ADAL" clId="{E900D44F-5D69-5640-9385-4F41FC6AEA46}" dt="2022-07-22T06:32:31.347" v="3714" actId="14100"/>
        <pc:sldMkLst>
          <pc:docMk/>
          <pc:sldMk cId="0" sldId="320"/>
        </pc:sldMkLst>
        <pc:spChg chg="mod">
          <ac:chgData name="Arthur Liu" userId="57266d67-1d41-4103-859a-8797e8098ce0" providerId="ADAL" clId="{E900D44F-5D69-5640-9385-4F41FC6AEA46}" dt="2022-07-22T06:32:08.897" v="3691" actId="14100"/>
          <ac:spMkLst>
            <pc:docMk/>
            <pc:sldMk cId="0" sldId="320"/>
            <ac:spMk id="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2T06:32:31.347" v="3714" actId="14100"/>
          <ac:spMkLst>
            <pc:docMk/>
            <pc:sldMk cId="0" sldId="320"/>
            <ac:spMk id="3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320"/>
            <ac:spMk id="5" creationId="{C93EE2C8-94B4-B843-8A6D-9DFB1CD4D4CD}"/>
          </ac:spMkLst>
        </pc:spChg>
        <pc:spChg chg="mod">
          <ac:chgData name="Arthur Liu" userId="57266d67-1d41-4103-859a-8797e8098ce0" providerId="ADAL" clId="{E900D44F-5D69-5640-9385-4F41FC6AEA46}" dt="2022-07-21T21:37:43.313" v="666" actId="207"/>
          <ac:spMkLst>
            <pc:docMk/>
            <pc:sldMk cId="0" sldId="320"/>
            <ac:spMk id="1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46.082" v="667" actId="207"/>
          <ac:spMkLst>
            <pc:docMk/>
            <pc:sldMk cId="0" sldId="320"/>
            <ac:spMk id="22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320"/>
            <ac:spMk id="35" creationId="{00000000-0000-0000-0000-000000000000}"/>
          </ac:spMkLst>
        </pc:spChg>
      </pc:sldChg>
      <pc:sldChg chg="addSp delSp modSp add del mod modTransition modAnim">
        <pc:chgData name="Arthur Liu" userId="57266d67-1d41-4103-859a-8797e8098ce0" providerId="ADAL" clId="{E900D44F-5D69-5640-9385-4F41FC6AEA46}" dt="2022-07-22T06:33:01.521" v="3726" actId="14100"/>
        <pc:sldMkLst>
          <pc:docMk/>
          <pc:sldMk cId="0" sldId="321"/>
        </pc:sldMkLst>
        <pc:spChg chg="mod">
          <ac:chgData name="Arthur Liu" userId="57266d67-1d41-4103-859a-8797e8098ce0" providerId="ADAL" clId="{E900D44F-5D69-5640-9385-4F41FC6AEA46}" dt="2022-07-22T06:33:01.521" v="3726" actId="14100"/>
          <ac:spMkLst>
            <pc:docMk/>
            <pc:sldMk cId="0" sldId="321"/>
            <ac:spMk id="3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321"/>
            <ac:spMk id="4" creationId="{9875B858-23DA-3B4A-89B5-79F0F86B16C4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1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1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1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13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14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15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1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1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1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1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2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2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2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8.106" v="669" actId="207"/>
          <ac:spMkLst>
            <pc:docMk/>
            <pc:sldMk cId="0" sldId="321"/>
            <ac:spMk id="4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8.106" v="669" actId="207"/>
          <ac:spMkLst>
            <pc:docMk/>
            <pc:sldMk cId="0" sldId="321"/>
            <ac:spMk id="4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8.106" v="669" actId="207"/>
          <ac:spMkLst>
            <pc:docMk/>
            <pc:sldMk cId="0" sldId="321"/>
            <ac:spMk id="4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8.106" v="669" actId="207"/>
          <ac:spMkLst>
            <pc:docMk/>
            <pc:sldMk cId="0" sldId="321"/>
            <ac:spMk id="5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8:01.836" v="670" actId="207"/>
          <ac:spMkLst>
            <pc:docMk/>
            <pc:sldMk cId="0" sldId="321"/>
            <ac:spMk id="65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6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7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7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7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73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74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75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7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7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7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7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8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8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8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83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4.139" v="668" actId="207"/>
          <ac:spMkLst>
            <pc:docMk/>
            <pc:sldMk cId="0" sldId="321"/>
            <ac:spMk id="84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8.106" v="669" actId="207"/>
          <ac:spMkLst>
            <pc:docMk/>
            <pc:sldMk cId="0" sldId="321"/>
            <ac:spMk id="10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8.106" v="669" actId="207"/>
          <ac:spMkLst>
            <pc:docMk/>
            <pc:sldMk cId="0" sldId="321"/>
            <ac:spMk id="11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8.106" v="669" actId="207"/>
          <ac:spMkLst>
            <pc:docMk/>
            <pc:sldMk cId="0" sldId="321"/>
            <ac:spMk id="11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7:58.106" v="669" actId="207"/>
          <ac:spMkLst>
            <pc:docMk/>
            <pc:sldMk cId="0" sldId="321"/>
            <ac:spMk id="11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8:01.836" v="670" actId="207"/>
          <ac:spMkLst>
            <pc:docMk/>
            <pc:sldMk cId="0" sldId="321"/>
            <ac:spMk id="12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8:06.588" v="671" actId="207"/>
          <ac:spMkLst>
            <pc:docMk/>
            <pc:sldMk cId="0" sldId="321"/>
            <ac:spMk id="133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321"/>
            <ac:spMk id="137" creationId="{00000000-0000-0000-0000-000000000000}"/>
          </ac:spMkLst>
        </pc:spChg>
      </pc:sldChg>
      <pc:sldChg chg="addSp delSp modSp add del mod modTransition">
        <pc:chgData name="Arthur Liu" userId="57266d67-1d41-4103-859a-8797e8098ce0" providerId="ADAL" clId="{E900D44F-5D69-5640-9385-4F41FC6AEA46}" dt="2022-07-22T06:29:56.405" v="3676"/>
        <pc:sldMkLst>
          <pc:docMk/>
          <pc:sldMk cId="0" sldId="322"/>
        </pc:sldMkLst>
        <pc:spChg chg="mod">
          <ac:chgData name="Arthur Liu" userId="57266d67-1d41-4103-859a-8797e8098ce0" providerId="ADAL" clId="{E900D44F-5D69-5640-9385-4F41FC6AEA46}" dt="2022-07-21T21:38:39.260" v="683" actId="20577"/>
          <ac:spMkLst>
            <pc:docMk/>
            <pc:sldMk cId="0" sldId="322"/>
            <ac:spMk id="3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322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322"/>
            <ac:spMk id="6" creationId="{45A888DC-E5A8-9E47-AD3F-A885FC1DED6C}"/>
          </ac:spMkLst>
        </pc:spChg>
      </pc:sldChg>
      <pc:sldChg chg="add del">
        <pc:chgData name="Arthur Liu" userId="57266d67-1d41-4103-859a-8797e8098ce0" providerId="ADAL" clId="{E900D44F-5D69-5640-9385-4F41FC6AEA46}" dt="2022-07-21T21:41:19.461" v="707" actId="2696"/>
        <pc:sldMkLst>
          <pc:docMk/>
          <pc:sldMk cId="0" sldId="323"/>
        </pc:sldMkLst>
      </pc:sldChg>
      <pc:sldChg chg="addSp delSp modSp add del modAnim modNotesTx">
        <pc:chgData name="Arthur Liu" userId="57266d67-1d41-4103-859a-8797e8098ce0" providerId="ADAL" clId="{E900D44F-5D69-5640-9385-4F41FC6AEA46}" dt="2022-07-22T06:36:27.243" v="3835"/>
        <pc:sldMkLst>
          <pc:docMk/>
          <pc:sldMk cId="0" sldId="324"/>
        </pc:sldMkLst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324"/>
            <ac:spMk id="3" creationId="{EE628998-E01A-7D48-B8EB-83D10CF74557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324"/>
            <ac:spMk id="55" creationId="{00000000-0000-0000-0000-000000000000}"/>
          </ac:spMkLst>
        </pc:spChg>
      </pc:sldChg>
      <pc:sldChg chg="addSp delSp modSp add del modTransition modAnim modNotesTx">
        <pc:chgData name="Arthur Liu" userId="57266d67-1d41-4103-859a-8797e8098ce0" providerId="ADAL" clId="{E900D44F-5D69-5640-9385-4F41FC6AEA46}" dt="2022-07-22T07:47:03.019" v="4311" actId="20577"/>
        <pc:sldMkLst>
          <pc:docMk/>
          <pc:sldMk cId="0" sldId="325"/>
        </pc:sldMkLst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325"/>
            <ac:spMk id="4" creationId="{E772F61E-871A-254F-ADF9-2E859FA9DC3B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325"/>
            <ac:spMk id="7" creationId="{00000000-0000-0000-0000-000000000000}"/>
          </ac:spMkLst>
        </pc:spChg>
      </pc:sldChg>
      <pc:sldChg chg="addSp delSp modSp add del mod">
        <pc:chgData name="Arthur Liu" userId="57266d67-1d41-4103-859a-8797e8098ce0" providerId="ADAL" clId="{E900D44F-5D69-5640-9385-4F41FC6AEA46}" dt="2022-07-22T06:37:13.674" v="3846" actId="6549"/>
        <pc:sldMkLst>
          <pc:docMk/>
          <pc:sldMk cId="0" sldId="326"/>
        </pc:sldMkLst>
        <pc:spChg chg="mod">
          <ac:chgData name="Arthur Liu" userId="57266d67-1d41-4103-859a-8797e8098ce0" providerId="ADAL" clId="{E900D44F-5D69-5640-9385-4F41FC6AEA46}" dt="2022-07-22T06:37:13.674" v="3846" actId="6549"/>
          <ac:spMkLst>
            <pc:docMk/>
            <pc:sldMk cId="0" sldId="326"/>
            <ac:spMk id="2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326"/>
            <ac:spMk id="3" creationId="{DB4FEEDC-7874-9A4C-96C8-71CCB430F8F4}"/>
          </ac:spMkLst>
        </pc:spChg>
        <pc:spChg chg="mod">
          <ac:chgData name="Arthur Liu" userId="57266d67-1d41-4103-859a-8797e8098ce0" providerId="ADAL" clId="{E900D44F-5D69-5640-9385-4F41FC6AEA46}" dt="2022-07-21T21:42:48.323" v="713" actId="14100"/>
          <ac:spMkLst>
            <pc:docMk/>
            <pc:sldMk cId="0" sldId="326"/>
            <ac:spMk id="4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326"/>
            <ac:spMk id="6" creationId="{00000000-0000-0000-0000-000000000000}"/>
          </ac:spMkLst>
        </pc:spChg>
      </pc:sldChg>
      <pc:sldChg chg="addSp delSp modSp add del mod modTransition modShow">
        <pc:chgData name="Arthur Liu" userId="57266d67-1d41-4103-859a-8797e8098ce0" providerId="ADAL" clId="{E900D44F-5D69-5640-9385-4F41FC6AEA46}" dt="2022-07-22T06:41:36.189" v="3944" actId="2711"/>
        <pc:sldMkLst>
          <pc:docMk/>
          <pc:sldMk cId="0" sldId="327"/>
        </pc:sldMkLst>
        <pc:spChg chg="mod">
          <ac:chgData name="Arthur Liu" userId="57266d67-1d41-4103-859a-8797e8098ce0" providerId="ADAL" clId="{E900D44F-5D69-5640-9385-4F41FC6AEA46}" dt="2022-07-22T06:41:36.189" v="3944" actId="2711"/>
          <ac:spMkLst>
            <pc:docMk/>
            <pc:sldMk cId="0" sldId="327"/>
            <ac:spMk id="3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327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327"/>
            <ac:spMk id="6" creationId="{A33BEA41-0EC9-BA4D-A5AD-3F94007C43FF}"/>
          </ac:spMkLst>
        </pc:spChg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332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333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334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335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336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337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338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340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341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343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350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357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636382068" sldId="358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3183397028" sldId="360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361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362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363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364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262579270" sldId="367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371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374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375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378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382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2876396564" sldId="384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754934518" sldId="393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2353180154" sldId="396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3777733929" sldId="397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675599482" sldId="398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3849107864" sldId="399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1056360993" sldId="400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4159890344" sldId="401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3785954318" sldId="402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3876431545" sldId="403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2053352090" sldId="404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1692335159" sldId="405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2187110689" sldId="406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1504048144" sldId="407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2315510966" sldId="409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3807608211" sldId="411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3074777158" sldId="412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22264137" sldId="413"/>
        </pc:sldMkLst>
      </pc:sldChg>
      <pc:sldChg chg="addSp delSp modSp add mod">
        <pc:chgData name="Arthur Liu" userId="57266d67-1d41-4103-859a-8797e8098ce0" providerId="ADAL" clId="{E900D44F-5D69-5640-9385-4F41FC6AEA46}" dt="2022-07-22T06:29:56.405" v="3676"/>
        <pc:sldMkLst>
          <pc:docMk/>
          <pc:sldMk cId="1441630496" sldId="517"/>
        </pc:sldMkLst>
        <pc:spChg chg="mod">
          <ac:chgData name="Arthur Liu" userId="57266d67-1d41-4103-859a-8797e8098ce0" providerId="ADAL" clId="{E900D44F-5D69-5640-9385-4F41FC6AEA46}" dt="2022-07-21T21:21:21.899" v="259" actId="14100"/>
          <ac:spMkLst>
            <pc:docMk/>
            <pc:sldMk cId="1441630496" sldId="517"/>
            <ac:spMk id="3" creationId="{710F52E7-EC51-FD4F-BF80-2A67A42D0049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1441630496" sldId="517"/>
            <ac:spMk id="5" creationId="{F1DEACB7-486C-C040-B7E8-A585A937B89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1441630496" sldId="517"/>
            <ac:spMk id="6" creationId="{DA42C4DF-43A6-6D4F-8E21-82675568DF82}"/>
          </ac:spMkLst>
        </pc:spChg>
        <pc:spChg chg="mod">
          <ac:chgData name="Arthur Liu" userId="57266d67-1d41-4103-859a-8797e8098ce0" providerId="ADAL" clId="{E900D44F-5D69-5640-9385-4F41FC6AEA46}" dt="2022-07-21T21:22:18.522" v="429" actId="20577"/>
          <ac:spMkLst>
            <pc:docMk/>
            <pc:sldMk cId="1441630496" sldId="517"/>
            <ac:spMk id="10" creationId="{419B8E3C-9771-4FC0-84A5-26AF5D74D4FA}"/>
          </ac:spMkLst>
        </pc:spChg>
        <pc:spChg chg="del">
          <ac:chgData name="Arthur Liu" userId="57266d67-1d41-4103-859a-8797e8098ce0" providerId="ADAL" clId="{E900D44F-5D69-5640-9385-4F41FC6AEA46}" dt="2022-07-21T21:21:24.477" v="260" actId="478"/>
          <ac:spMkLst>
            <pc:docMk/>
            <pc:sldMk cId="1441630496" sldId="517"/>
            <ac:spMk id="11" creationId="{DEED56C9-A318-4BA2-8BAC-E99F365D2627}"/>
          </ac:spMkLst>
        </pc:spChg>
        <pc:inkChg chg="del">
          <ac:chgData name="Arthur Liu" userId="57266d67-1d41-4103-859a-8797e8098ce0" providerId="ADAL" clId="{E900D44F-5D69-5640-9385-4F41FC6AEA46}" dt="2022-07-21T21:20:55.442" v="256" actId="478"/>
          <ac:inkMkLst>
            <pc:docMk/>
            <pc:sldMk cId="1441630496" sldId="517"/>
            <ac:inkMk id="2" creationId="{2A0ED414-17D2-408F-B07B-CC93328B28F2}"/>
          </ac:inkMkLst>
        </pc:inkChg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713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714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2721412568" sldId="715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716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3700194067" sldId="717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2326859063" sldId="718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3426021141" sldId="719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2415799493" sldId="720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650962506" sldId="721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4069272422" sldId="722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724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0" sldId="725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2919995868" sldId="726"/>
        </pc:sldMkLst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1006448460" sldId="727"/>
        </pc:sldMkLst>
      </pc:sldChg>
      <pc:sldChg chg="addSp delSp modSp mod">
        <pc:chgData name="Arthur Liu" userId="57266d67-1d41-4103-859a-8797e8098ce0" providerId="ADAL" clId="{E900D44F-5D69-5640-9385-4F41FC6AEA46}" dt="2022-07-22T06:43:08.603" v="3964" actId="20577"/>
        <pc:sldMkLst>
          <pc:docMk/>
          <pc:sldMk cId="3480487600" sldId="729"/>
        </pc:sldMkLst>
        <pc:spChg chg="mod">
          <ac:chgData name="Arthur Liu" userId="57266d67-1d41-4103-859a-8797e8098ce0" providerId="ADAL" clId="{E900D44F-5D69-5640-9385-4F41FC6AEA46}" dt="2022-07-22T06:43:08.603" v="3964" actId="20577"/>
          <ac:spMkLst>
            <pc:docMk/>
            <pc:sldMk cId="3480487600" sldId="729"/>
            <ac:spMk id="3" creationId="{2954AC97-6DFC-1448-804F-96FBFFBA72CB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3480487600" sldId="729"/>
            <ac:spMk id="5" creationId="{AA7C0C55-AAB1-7646-AF89-D29D641B551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3480487600" sldId="729"/>
            <ac:spMk id="6" creationId="{280E9D7F-414E-4D46-B7FD-CF9CDCF04CE6}"/>
          </ac:spMkLst>
        </pc:spChg>
      </pc:sldChg>
      <pc:sldChg chg="del">
        <pc:chgData name="Arthur Liu" userId="57266d67-1d41-4103-859a-8797e8098ce0" providerId="ADAL" clId="{E900D44F-5D69-5640-9385-4F41FC6AEA46}" dt="2022-07-21T21:11:06.660" v="62" actId="2696"/>
        <pc:sldMkLst>
          <pc:docMk/>
          <pc:sldMk cId="3660189907" sldId="730"/>
        </pc:sldMkLst>
      </pc:sldChg>
      <pc:sldChg chg="del">
        <pc:chgData name="Arthur Liu" userId="57266d67-1d41-4103-859a-8797e8098ce0" providerId="ADAL" clId="{E900D44F-5D69-5640-9385-4F41FC6AEA46}" dt="2022-07-21T21:26:17.227" v="563" actId="2696"/>
        <pc:sldMkLst>
          <pc:docMk/>
          <pc:sldMk cId="3558524031" sldId="731"/>
        </pc:sldMkLst>
      </pc:sldChg>
      <pc:sldChg chg="addSp modSp add del mod">
        <pc:chgData name="Arthur Liu" userId="57266d67-1d41-4103-859a-8797e8098ce0" providerId="ADAL" clId="{E900D44F-5D69-5640-9385-4F41FC6AEA46}" dt="2022-07-22T06:26:05.833" v="3608" actId="2696"/>
        <pc:sldMkLst>
          <pc:docMk/>
          <pc:sldMk cId="2581219977" sldId="732"/>
        </pc:sldMkLst>
        <pc:spChg chg="mod">
          <ac:chgData name="Arthur Liu" userId="57266d67-1d41-4103-859a-8797e8098ce0" providerId="ADAL" clId="{E900D44F-5D69-5640-9385-4F41FC6AEA46}" dt="2022-07-21T21:18:22.131" v="142" actId="20577"/>
          <ac:spMkLst>
            <pc:docMk/>
            <pc:sldMk cId="2581219977" sldId="732"/>
            <ac:spMk id="2" creationId="{47CE4AE1-D48A-43D9-B82C-C461612AAC9F}"/>
          </ac:spMkLst>
        </pc:spChg>
        <pc:spChg chg="mod">
          <ac:chgData name="Arthur Liu" userId="57266d67-1d41-4103-859a-8797e8098ce0" providerId="ADAL" clId="{E900D44F-5D69-5640-9385-4F41FC6AEA46}" dt="2022-07-21T21:19:52.835" v="202" actId="20577"/>
          <ac:spMkLst>
            <pc:docMk/>
            <pc:sldMk cId="2581219977" sldId="732"/>
            <ac:spMk id="3" creationId="{98FD2820-75EF-4424-869E-15A3E221FFC8}"/>
          </ac:spMkLst>
        </pc:spChg>
        <pc:spChg chg="add mod">
          <ac:chgData name="Arthur Liu" userId="57266d67-1d41-4103-859a-8797e8098ce0" providerId="ADAL" clId="{E900D44F-5D69-5640-9385-4F41FC6AEA46}" dt="2022-07-22T06:17:25.040" v="3166"/>
          <ac:spMkLst>
            <pc:docMk/>
            <pc:sldMk cId="2581219977" sldId="732"/>
            <ac:spMk id="4" creationId="{42F39530-8194-BC4B-97B2-AB191AF2DDA0}"/>
          </ac:spMkLst>
        </pc:spChg>
        <pc:spChg chg="add mod">
          <ac:chgData name="Arthur Liu" userId="57266d67-1d41-4103-859a-8797e8098ce0" providerId="ADAL" clId="{E900D44F-5D69-5640-9385-4F41FC6AEA46}" dt="2022-07-22T06:17:25.040" v="3166"/>
          <ac:spMkLst>
            <pc:docMk/>
            <pc:sldMk cId="2581219977" sldId="732"/>
            <ac:spMk id="5" creationId="{5E1C5984-447B-7B49-81E0-8CF1A3D361C4}"/>
          </ac:spMkLst>
        </pc:spChg>
      </pc:sldChg>
      <pc:sldChg chg="addSp modSp add del modNotesTx">
        <pc:chgData name="Arthur Liu" userId="57266d67-1d41-4103-859a-8797e8098ce0" providerId="ADAL" clId="{E900D44F-5D69-5640-9385-4F41FC6AEA46}" dt="2022-07-22T06:28:04.328" v="3616" actId="2696"/>
        <pc:sldMkLst>
          <pc:docMk/>
          <pc:sldMk cId="3527777789" sldId="733"/>
        </pc:sldMkLst>
        <pc:spChg chg="add mod">
          <ac:chgData name="Arthur Liu" userId="57266d67-1d41-4103-859a-8797e8098ce0" providerId="ADAL" clId="{E900D44F-5D69-5640-9385-4F41FC6AEA46}" dt="2022-07-22T06:17:25.040" v="3166"/>
          <ac:spMkLst>
            <pc:docMk/>
            <pc:sldMk cId="3527777789" sldId="733"/>
            <ac:spMk id="4" creationId="{F5493983-1E38-634B-BE0A-10E462C69D9D}"/>
          </ac:spMkLst>
        </pc:spChg>
        <pc:spChg chg="add mod">
          <ac:chgData name="Arthur Liu" userId="57266d67-1d41-4103-859a-8797e8098ce0" providerId="ADAL" clId="{E900D44F-5D69-5640-9385-4F41FC6AEA46}" dt="2022-07-22T06:17:25.040" v="3166"/>
          <ac:spMkLst>
            <pc:docMk/>
            <pc:sldMk cId="3527777789" sldId="733"/>
            <ac:spMk id="5" creationId="{44FDC147-E1F3-D24B-94DB-56D7806AE4C6}"/>
          </ac:spMkLst>
        </pc:spChg>
      </pc:sldChg>
      <pc:sldChg chg="addSp delSp modSp add del mod modTransition">
        <pc:chgData name="Arthur Liu" userId="57266d67-1d41-4103-859a-8797e8098ce0" providerId="ADAL" clId="{E900D44F-5D69-5640-9385-4F41FC6AEA46}" dt="2022-07-22T06:31:16.493" v="3680"/>
        <pc:sldMkLst>
          <pc:docMk/>
          <pc:sldMk cId="0" sldId="734"/>
        </pc:sldMkLst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734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734"/>
            <ac:spMk id="6" creationId="{918EE316-56A0-DD48-A66F-9FB446836DA1}"/>
          </ac:spMkLst>
        </pc:spChg>
        <pc:spChg chg="mod">
          <ac:chgData name="Arthur Liu" userId="57266d67-1d41-4103-859a-8797e8098ce0" providerId="ADAL" clId="{E900D44F-5D69-5640-9385-4F41FC6AEA46}" dt="2022-07-21T21:35:30.026" v="647" actId="207"/>
          <ac:spMkLst>
            <pc:docMk/>
            <pc:sldMk cId="0" sldId="734"/>
            <ac:spMk id="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0.026" v="647" actId="207"/>
          <ac:spMkLst>
            <pc:docMk/>
            <pc:sldMk cId="0" sldId="734"/>
            <ac:spMk id="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0.026" v="647" actId="207"/>
          <ac:spMkLst>
            <pc:docMk/>
            <pc:sldMk cId="0" sldId="734"/>
            <ac:spMk id="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0.026" v="647" actId="207"/>
          <ac:spMkLst>
            <pc:docMk/>
            <pc:sldMk cId="0" sldId="734"/>
            <ac:spMk id="1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0.026" v="647" actId="207"/>
          <ac:spMkLst>
            <pc:docMk/>
            <pc:sldMk cId="0" sldId="734"/>
            <ac:spMk id="1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0.026" v="647" actId="207"/>
          <ac:spMkLst>
            <pc:docMk/>
            <pc:sldMk cId="0" sldId="734"/>
            <ac:spMk id="1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0.026" v="647" actId="207"/>
          <ac:spMkLst>
            <pc:docMk/>
            <pc:sldMk cId="0" sldId="734"/>
            <ac:spMk id="13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0.026" v="647" actId="207"/>
          <ac:spMkLst>
            <pc:docMk/>
            <pc:sldMk cId="0" sldId="734"/>
            <ac:spMk id="14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0.026" v="647" actId="207"/>
          <ac:spMkLst>
            <pc:docMk/>
            <pc:sldMk cId="0" sldId="734"/>
            <ac:spMk id="1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0.026" v="647" actId="207"/>
          <ac:spMkLst>
            <pc:docMk/>
            <pc:sldMk cId="0" sldId="734"/>
            <ac:spMk id="1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0.026" v="647" actId="207"/>
          <ac:spMkLst>
            <pc:docMk/>
            <pc:sldMk cId="0" sldId="734"/>
            <ac:spMk id="1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0.026" v="647" actId="207"/>
          <ac:spMkLst>
            <pc:docMk/>
            <pc:sldMk cId="0" sldId="734"/>
            <ac:spMk id="1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0.026" v="647" actId="207"/>
          <ac:spMkLst>
            <pc:docMk/>
            <pc:sldMk cId="0" sldId="734"/>
            <ac:spMk id="2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0.026" v="647" actId="207"/>
          <ac:spMkLst>
            <pc:docMk/>
            <pc:sldMk cId="0" sldId="734"/>
            <ac:spMk id="2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0.026" v="647" actId="207"/>
          <ac:spMkLst>
            <pc:docMk/>
            <pc:sldMk cId="0" sldId="734"/>
            <ac:spMk id="2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0.026" v="647" actId="207"/>
          <ac:spMkLst>
            <pc:docMk/>
            <pc:sldMk cId="0" sldId="734"/>
            <ac:spMk id="23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31:16.493" v="3680"/>
          <ac:spMkLst>
            <pc:docMk/>
            <pc:sldMk cId="0" sldId="734"/>
            <ac:spMk id="46" creationId="{AF136EBF-BC01-2F46-9DC7-A13A60811D51}"/>
          </ac:spMkLst>
        </pc:spChg>
        <pc:spChg chg="add mod">
          <ac:chgData name="Arthur Liu" userId="57266d67-1d41-4103-859a-8797e8098ce0" providerId="ADAL" clId="{E900D44F-5D69-5640-9385-4F41FC6AEA46}" dt="2022-07-22T06:31:16.493" v="3680"/>
          <ac:spMkLst>
            <pc:docMk/>
            <pc:sldMk cId="0" sldId="734"/>
            <ac:spMk id="47" creationId="{8C383E31-1ED1-8949-97C6-96695406D2A7}"/>
          </ac:spMkLst>
        </pc:spChg>
        <pc:spChg chg="add mod">
          <ac:chgData name="Arthur Liu" userId="57266d67-1d41-4103-859a-8797e8098ce0" providerId="ADAL" clId="{E900D44F-5D69-5640-9385-4F41FC6AEA46}" dt="2022-07-22T06:31:16.493" v="3680"/>
          <ac:spMkLst>
            <pc:docMk/>
            <pc:sldMk cId="0" sldId="734"/>
            <ac:spMk id="48" creationId="{FB539777-BBC3-6241-99B5-435921AA004E}"/>
          </ac:spMkLst>
        </pc:spChg>
      </pc:sldChg>
      <pc:sldChg chg="new del">
        <pc:chgData name="Arthur Liu" userId="57266d67-1d41-4103-859a-8797e8098ce0" providerId="ADAL" clId="{E900D44F-5D69-5640-9385-4F41FC6AEA46}" dt="2022-07-21T21:26:17.227" v="563" actId="2696"/>
        <pc:sldMkLst>
          <pc:docMk/>
          <pc:sldMk cId="235240506" sldId="734"/>
        </pc:sldMkLst>
      </pc:sldChg>
      <pc:sldChg chg="new del">
        <pc:chgData name="Arthur Liu" userId="57266d67-1d41-4103-859a-8797e8098ce0" providerId="ADAL" clId="{E900D44F-5D69-5640-9385-4F41FC6AEA46}" dt="2022-07-21T21:27:28.933" v="567" actId="2696"/>
        <pc:sldMkLst>
          <pc:docMk/>
          <pc:sldMk cId="3223103659" sldId="734"/>
        </pc:sldMkLst>
      </pc:sldChg>
      <pc:sldChg chg="addSp delSp modSp add del mod modTransition">
        <pc:chgData name="Arthur Liu" userId="57266d67-1d41-4103-859a-8797e8098ce0" providerId="ADAL" clId="{E900D44F-5D69-5640-9385-4F41FC6AEA46}" dt="2022-07-22T06:31:17.943" v="3681"/>
        <pc:sldMkLst>
          <pc:docMk/>
          <pc:sldMk cId="0" sldId="735"/>
        </pc:sldMkLst>
        <pc:spChg chg="mod">
          <ac:chgData name="Arthur Liu" userId="57266d67-1d41-4103-859a-8797e8098ce0" providerId="ADAL" clId="{E900D44F-5D69-5640-9385-4F41FC6AEA46}" dt="2022-07-21T21:35:33.920" v="649" actId="1076"/>
          <ac:spMkLst>
            <pc:docMk/>
            <pc:sldMk cId="0" sldId="735"/>
            <ac:spMk id="2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735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735"/>
            <ac:spMk id="6" creationId="{46A606B1-DC1A-7142-A2E7-17AE14A69A0C}"/>
          </ac:spMkLst>
        </pc:spChg>
        <pc:spChg chg="mod">
          <ac:chgData name="Arthur Liu" userId="57266d67-1d41-4103-859a-8797e8098ce0" providerId="ADAL" clId="{E900D44F-5D69-5640-9385-4F41FC6AEA46}" dt="2022-07-21T21:35:37.675" v="650" actId="207"/>
          <ac:spMkLst>
            <pc:docMk/>
            <pc:sldMk cId="0" sldId="735"/>
            <ac:spMk id="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7.675" v="650" actId="207"/>
          <ac:spMkLst>
            <pc:docMk/>
            <pc:sldMk cId="0" sldId="735"/>
            <ac:spMk id="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7.675" v="650" actId="207"/>
          <ac:spMkLst>
            <pc:docMk/>
            <pc:sldMk cId="0" sldId="735"/>
            <ac:spMk id="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7.675" v="650" actId="207"/>
          <ac:spMkLst>
            <pc:docMk/>
            <pc:sldMk cId="0" sldId="735"/>
            <ac:spMk id="1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7.675" v="650" actId="207"/>
          <ac:spMkLst>
            <pc:docMk/>
            <pc:sldMk cId="0" sldId="735"/>
            <ac:spMk id="1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7.675" v="650" actId="207"/>
          <ac:spMkLst>
            <pc:docMk/>
            <pc:sldMk cId="0" sldId="735"/>
            <ac:spMk id="1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7.675" v="650" actId="207"/>
          <ac:spMkLst>
            <pc:docMk/>
            <pc:sldMk cId="0" sldId="735"/>
            <ac:spMk id="13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7.675" v="650" actId="207"/>
          <ac:spMkLst>
            <pc:docMk/>
            <pc:sldMk cId="0" sldId="735"/>
            <ac:spMk id="14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7.675" v="650" actId="207"/>
          <ac:spMkLst>
            <pc:docMk/>
            <pc:sldMk cId="0" sldId="735"/>
            <ac:spMk id="1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7.675" v="650" actId="207"/>
          <ac:spMkLst>
            <pc:docMk/>
            <pc:sldMk cId="0" sldId="735"/>
            <ac:spMk id="1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7.675" v="650" actId="207"/>
          <ac:spMkLst>
            <pc:docMk/>
            <pc:sldMk cId="0" sldId="735"/>
            <ac:spMk id="1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7.675" v="650" actId="207"/>
          <ac:spMkLst>
            <pc:docMk/>
            <pc:sldMk cId="0" sldId="735"/>
            <ac:spMk id="1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7.675" v="650" actId="207"/>
          <ac:spMkLst>
            <pc:docMk/>
            <pc:sldMk cId="0" sldId="735"/>
            <ac:spMk id="2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7.675" v="650" actId="207"/>
          <ac:spMkLst>
            <pc:docMk/>
            <pc:sldMk cId="0" sldId="735"/>
            <ac:spMk id="2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7.675" v="650" actId="207"/>
          <ac:spMkLst>
            <pc:docMk/>
            <pc:sldMk cId="0" sldId="735"/>
            <ac:spMk id="2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37.675" v="650" actId="207"/>
          <ac:spMkLst>
            <pc:docMk/>
            <pc:sldMk cId="0" sldId="735"/>
            <ac:spMk id="23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31:17.943" v="3681"/>
          <ac:spMkLst>
            <pc:docMk/>
            <pc:sldMk cId="0" sldId="735"/>
            <ac:spMk id="46" creationId="{1D6120F3-3A85-1540-9C22-4DEAEFE41771}"/>
          </ac:spMkLst>
        </pc:spChg>
        <pc:spChg chg="add mod">
          <ac:chgData name="Arthur Liu" userId="57266d67-1d41-4103-859a-8797e8098ce0" providerId="ADAL" clId="{E900D44F-5D69-5640-9385-4F41FC6AEA46}" dt="2022-07-22T06:31:17.943" v="3681"/>
          <ac:spMkLst>
            <pc:docMk/>
            <pc:sldMk cId="0" sldId="735"/>
            <ac:spMk id="47" creationId="{04FA5ADA-8E0E-9F4A-B380-516F3619735E}"/>
          </ac:spMkLst>
        </pc:spChg>
        <pc:spChg chg="add mod">
          <ac:chgData name="Arthur Liu" userId="57266d67-1d41-4103-859a-8797e8098ce0" providerId="ADAL" clId="{E900D44F-5D69-5640-9385-4F41FC6AEA46}" dt="2022-07-22T06:31:17.943" v="3681"/>
          <ac:spMkLst>
            <pc:docMk/>
            <pc:sldMk cId="0" sldId="735"/>
            <ac:spMk id="48" creationId="{F1381C0C-9C17-D543-A87B-3CDBB2433467}"/>
          </ac:spMkLst>
        </pc:spChg>
      </pc:sldChg>
      <pc:sldChg chg="addSp delSp modSp add del mod modTransition">
        <pc:chgData name="Arthur Liu" userId="57266d67-1d41-4103-859a-8797e8098ce0" providerId="ADAL" clId="{E900D44F-5D69-5640-9385-4F41FC6AEA46}" dt="2022-07-22T06:31:20.471" v="3683"/>
        <pc:sldMkLst>
          <pc:docMk/>
          <pc:sldMk cId="0" sldId="736"/>
        </pc:sldMkLst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736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736"/>
            <ac:spMk id="6" creationId="{9C3C7DA2-F17B-4247-8E04-4EF5D251DE88}"/>
          </ac:spMkLst>
        </pc:spChg>
        <pc:spChg chg="mod">
          <ac:chgData name="Arthur Liu" userId="57266d67-1d41-4103-859a-8797e8098ce0" providerId="ADAL" clId="{E900D44F-5D69-5640-9385-4F41FC6AEA46}" dt="2022-07-21T21:35:47.634" v="652" actId="207"/>
          <ac:spMkLst>
            <pc:docMk/>
            <pc:sldMk cId="0" sldId="736"/>
            <ac:spMk id="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7.634" v="652" actId="207"/>
          <ac:spMkLst>
            <pc:docMk/>
            <pc:sldMk cId="0" sldId="736"/>
            <ac:spMk id="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7.634" v="652" actId="207"/>
          <ac:spMkLst>
            <pc:docMk/>
            <pc:sldMk cId="0" sldId="736"/>
            <ac:spMk id="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7.634" v="652" actId="207"/>
          <ac:spMkLst>
            <pc:docMk/>
            <pc:sldMk cId="0" sldId="736"/>
            <ac:spMk id="1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7.634" v="652" actId="207"/>
          <ac:spMkLst>
            <pc:docMk/>
            <pc:sldMk cId="0" sldId="736"/>
            <ac:spMk id="1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7.634" v="652" actId="207"/>
          <ac:spMkLst>
            <pc:docMk/>
            <pc:sldMk cId="0" sldId="736"/>
            <ac:spMk id="1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7.634" v="652" actId="207"/>
          <ac:spMkLst>
            <pc:docMk/>
            <pc:sldMk cId="0" sldId="736"/>
            <ac:spMk id="13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7.634" v="652" actId="207"/>
          <ac:spMkLst>
            <pc:docMk/>
            <pc:sldMk cId="0" sldId="736"/>
            <ac:spMk id="14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7.634" v="652" actId="207"/>
          <ac:spMkLst>
            <pc:docMk/>
            <pc:sldMk cId="0" sldId="736"/>
            <ac:spMk id="1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7.634" v="652" actId="207"/>
          <ac:spMkLst>
            <pc:docMk/>
            <pc:sldMk cId="0" sldId="736"/>
            <ac:spMk id="1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7.634" v="652" actId="207"/>
          <ac:spMkLst>
            <pc:docMk/>
            <pc:sldMk cId="0" sldId="736"/>
            <ac:spMk id="1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7.634" v="652" actId="207"/>
          <ac:spMkLst>
            <pc:docMk/>
            <pc:sldMk cId="0" sldId="736"/>
            <ac:spMk id="1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7.634" v="652" actId="207"/>
          <ac:spMkLst>
            <pc:docMk/>
            <pc:sldMk cId="0" sldId="736"/>
            <ac:spMk id="2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7.634" v="652" actId="207"/>
          <ac:spMkLst>
            <pc:docMk/>
            <pc:sldMk cId="0" sldId="736"/>
            <ac:spMk id="2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7.634" v="652" actId="207"/>
          <ac:spMkLst>
            <pc:docMk/>
            <pc:sldMk cId="0" sldId="736"/>
            <ac:spMk id="2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47.634" v="652" actId="207"/>
          <ac:spMkLst>
            <pc:docMk/>
            <pc:sldMk cId="0" sldId="736"/>
            <ac:spMk id="23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31:20.471" v="3683"/>
          <ac:spMkLst>
            <pc:docMk/>
            <pc:sldMk cId="0" sldId="736"/>
            <ac:spMk id="46" creationId="{26306270-6513-A14E-BE30-50C22769B0E8}"/>
          </ac:spMkLst>
        </pc:spChg>
        <pc:spChg chg="add mod">
          <ac:chgData name="Arthur Liu" userId="57266d67-1d41-4103-859a-8797e8098ce0" providerId="ADAL" clId="{E900D44F-5D69-5640-9385-4F41FC6AEA46}" dt="2022-07-22T06:31:20.471" v="3683"/>
          <ac:spMkLst>
            <pc:docMk/>
            <pc:sldMk cId="0" sldId="736"/>
            <ac:spMk id="47" creationId="{8E96C143-395B-BC44-B35B-A8EC5FB9B1D7}"/>
          </ac:spMkLst>
        </pc:spChg>
        <pc:spChg chg="add mod">
          <ac:chgData name="Arthur Liu" userId="57266d67-1d41-4103-859a-8797e8098ce0" providerId="ADAL" clId="{E900D44F-5D69-5640-9385-4F41FC6AEA46}" dt="2022-07-22T06:31:20.471" v="3683"/>
          <ac:spMkLst>
            <pc:docMk/>
            <pc:sldMk cId="0" sldId="736"/>
            <ac:spMk id="48" creationId="{E224BB86-4402-FC42-A8F3-3E97D3C3B2EB}"/>
          </ac:spMkLst>
        </pc:spChg>
      </pc:sldChg>
      <pc:sldChg chg="addSp delSp modSp add del mod modTransition">
        <pc:chgData name="Arthur Liu" userId="57266d67-1d41-4103-859a-8797e8098ce0" providerId="ADAL" clId="{E900D44F-5D69-5640-9385-4F41FC6AEA46}" dt="2022-07-22T06:31:21.582" v="3684"/>
        <pc:sldMkLst>
          <pc:docMk/>
          <pc:sldMk cId="0" sldId="737"/>
        </pc:sldMkLst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737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737"/>
            <ac:spMk id="6" creationId="{3E634946-C1DD-E847-B0BD-C6B706147D5E}"/>
          </ac:spMkLst>
        </pc:spChg>
        <pc:spChg chg="mod">
          <ac:chgData name="Arthur Liu" userId="57266d67-1d41-4103-859a-8797e8098ce0" providerId="ADAL" clId="{E900D44F-5D69-5640-9385-4F41FC6AEA46}" dt="2022-07-21T21:35:52.899" v="653" actId="207"/>
          <ac:spMkLst>
            <pc:docMk/>
            <pc:sldMk cId="0" sldId="737"/>
            <ac:spMk id="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52.899" v="653" actId="207"/>
          <ac:spMkLst>
            <pc:docMk/>
            <pc:sldMk cId="0" sldId="737"/>
            <ac:spMk id="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52.899" v="653" actId="207"/>
          <ac:spMkLst>
            <pc:docMk/>
            <pc:sldMk cId="0" sldId="737"/>
            <ac:spMk id="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52.899" v="653" actId="207"/>
          <ac:spMkLst>
            <pc:docMk/>
            <pc:sldMk cId="0" sldId="737"/>
            <ac:spMk id="1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52.899" v="653" actId="207"/>
          <ac:spMkLst>
            <pc:docMk/>
            <pc:sldMk cId="0" sldId="737"/>
            <ac:spMk id="1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52.899" v="653" actId="207"/>
          <ac:spMkLst>
            <pc:docMk/>
            <pc:sldMk cId="0" sldId="737"/>
            <ac:spMk id="1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52.899" v="653" actId="207"/>
          <ac:spMkLst>
            <pc:docMk/>
            <pc:sldMk cId="0" sldId="737"/>
            <ac:spMk id="13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52.899" v="653" actId="207"/>
          <ac:spMkLst>
            <pc:docMk/>
            <pc:sldMk cId="0" sldId="737"/>
            <ac:spMk id="14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52.899" v="653" actId="207"/>
          <ac:spMkLst>
            <pc:docMk/>
            <pc:sldMk cId="0" sldId="737"/>
            <ac:spMk id="1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52.899" v="653" actId="207"/>
          <ac:spMkLst>
            <pc:docMk/>
            <pc:sldMk cId="0" sldId="737"/>
            <ac:spMk id="1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52.899" v="653" actId="207"/>
          <ac:spMkLst>
            <pc:docMk/>
            <pc:sldMk cId="0" sldId="737"/>
            <ac:spMk id="18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52.899" v="653" actId="207"/>
          <ac:spMkLst>
            <pc:docMk/>
            <pc:sldMk cId="0" sldId="737"/>
            <ac:spMk id="1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52.899" v="653" actId="207"/>
          <ac:spMkLst>
            <pc:docMk/>
            <pc:sldMk cId="0" sldId="737"/>
            <ac:spMk id="2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52.899" v="653" actId="207"/>
          <ac:spMkLst>
            <pc:docMk/>
            <pc:sldMk cId="0" sldId="737"/>
            <ac:spMk id="2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52.899" v="653" actId="207"/>
          <ac:spMkLst>
            <pc:docMk/>
            <pc:sldMk cId="0" sldId="737"/>
            <ac:spMk id="2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5:52.899" v="653" actId="207"/>
          <ac:spMkLst>
            <pc:docMk/>
            <pc:sldMk cId="0" sldId="737"/>
            <ac:spMk id="23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31:21.582" v="3684"/>
          <ac:spMkLst>
            <pc:docMk/>
            <pc:sldMk cId="0" sldId="737"/>
            <ac:spMk id="46" creationId="{40AD044D-C8E4-F04D-9A25-0991BD2C2D4A}"/>
          </ac:spMkLst>
        </pc:spChg>
        <pc:spChg chg="add mod">
          <ac:chgData name="Arthur Liu" userId="57266d67-1d41-4103-859a-8797e8098ce0" providerId="ADAL" clId="{E900D44F-5D69-5640-9385-4F41FC6AEA46}" dt="2022-07-22T06:31:21.582" v="3684"/>
          <ac:spMkLst>
            <pc:docMk/>
            <pc:sldMk cId="0" sldId="737"/>
            <ac:spMk id="47" creationId="{E1B8209A-8918-9A4A-9D6C-B2C461598A67}"/>
          </ac:spMkLst>
        </pc:spChg>
        <pc:spChg chg="add mod">
          <ac:chgData name="Arthur Liu" userId="57266d67-1d41-4103-859a-8797e8098ce0" providerId="ADAL" clId="{E900D44F-5D69-5640-9385-4F41FC6AEA46}" dt="2022-07-22T06:31:21.582" v="3684"/>
          <ac:spMkLst>
            <pc:docMk/>
            <pc:sldMk cId="0" sldId="737"/>
            <ac:spMk id="48" creationId="{373C1842-8A06-D644-A287-6A85F3EBE470}"/>
          </ac:spMkLst>
        </pc:spChg>
      </pc:sldChg>
      <pc:sldChg chg="addSp delSp modSp add del mod modTransition modNotesTx">
        <pc:chgData name="Arthur Liu" userId="57266d67-1d41-4103-859a-8797e8098ce0" providerId="ADAL" clId="{E900D44F-5D69-5640-9385-4F41FC6AEA46}" dt="2022-07-22T07:17:47.825" v="4142" actId="20577"/>
        <pc:sldMkLst>
          <pc:docMk/>
          <pc:sldMk cId="0" sldId="738"/>
        </pc:sldMkLst>
        <pc:spChg chg="mod">
          <ac:chgData name="Arthur Liu" userId="57266d67-1d41-4103-859a-8797e8098ce0" providerId="ADAL" clId="{E900D44F-5D69-5640-9385-4F41FC6AEA46}" dt="2022-07-21T21:34:36.848" v="642"/>
          <ac:spMkLst>
            <pc:docMk/>
            <pc:sldMk cId="0" sldId="738"/>
            <ac:spMk id="3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738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738"/>
            <ac:spMk id="6" creationId="{05CB5711-E14A-1E45-A243-C892C62DC38E}"/>
          </ac:spMkLst>
        </pc:spChg>
      </pc:sldChg>
      <pc:sldChg chg="addSp delSp modSp add del modTransition">
        <pc:chgData name="Arthur Liu" userId="57266d67-1d41-4103-859a-8797e8098ce0" providerId="ADAL" clId="{E900D44F-5D69-5640-9385-4F41FC6AEA46}" dt="2022-07-22T06:29:56.405" v="3676"/>
        <pc:sldMkLst>
          <pc:docMk/>
          <pc:sldMk cId="0" sldId="739"/>
        </pc:sldMkLst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739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739"/>
            <ac:spMk id="6" creationId="{F4D1F730-BA4A-E548-B9C9-55D631153CD8}"/>
          </ac:spMkLst>
        </pc:spChg>
      </pc:sldChg>
      <pc:sldChg chg="addSp delSp modSp add del mod modTransition">
        <pc:chgData name="Arthur Liu" userId="57266d67-1d41-4103-859a-8797e8098ce0" providerId="ADAL" clId="{E900D44F-5D69-5640-9385-4F41FC6AEA46}" dt="2022-07-22T07:16:41.548" v="4090" actId="20577"/>
        <pc:sldMkLst>
          <pc:docMk/>
          <pc:sldMk cId="0" sldId="740"/>
        </pc:sldMkLst>
        <pc:spChg chg="mod">
          <ac:chgData name="Arthur Liu" userId="57266d67-1d41-4103-859a-8797e8098ce0" providerId="ADAL" clId="{E900D44F-5D69-5640-9385-4F41FC6AEA46}" dt="2022-07-22T07:16:41.548" v="4090" actId="20577"/>
          <ac:spMkLst>
            <pc:docMk/>
            <pc:sldMk cId="0" sldId="740"/>
            <ac:spMk id="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1T21:39:05.256" v="688" actId="14100"/>
          <ac:spMkLst>
            <pc:docMk/>
            <pc:sldMk cId="0" sldId="740"/>
            <ac:spMk id="3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740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740"/>
            <ac:spMk id="6" creationId="{9F35D936-7653-D84D-95CD-6B0C73EA3757}"/>
          </ac:spMkLst>
        </pc:spChg>
      </pc:sldChg>
      <pc:sldChg chg="addSp delSp modSp add del mod modTransition">
        <pc:chgData name="Arthur Liu" userId="57266d67-1d41-4103-859a-8797e8098ce0" providerId="ADAL" clId="{E900D44F-5D69-5640-9385-4F41FC6AEA46}" dt="2022-07-22T06:29:56.405" v="3676"/>
        <pc:sldMkLst>
          <pc:docMk/>
          <pc:sldMk cId="0" sldId="741"/>
        </pc:sldMkLst>
        <pc:spChg chg="mod">
          <ac:chgData name="Arthur Liu" userId="57266d67-1d41-4103-859a-8797e8098ce0" providerId="ADAL" clId="{E900D44F-5D69-5640-9385-4F41FC6AEA46}" dt="2022-07-21T21:40:17.117" v="704" actId="27636"/>
          <ac:spMkLst>
            <pc:docMk/>
            <pc:sldMk cId="0" sldId="741"/>
            <ac:spMk id="3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741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741"/>
            <ac:spMk id="6" creationId="{2B5281B0-3CFF-C74A-8015-CBFC60E2A2EB}"/>
          </ac:spMkLst>
        </pc:spChg>
        <pc:picChg chg="mod">
          <ac:chgData name="Arthur Liu" userId="57266d67-1d41-4103-859a-8797e8098ce0" providerId="ADAL" clId="{E900D44F-5D69-5640-9385-4F41FC6AEA46}" dt="2022-07-21T21:40:22.305" v="706" actId="1076"/>
          <ac:picMkLst>
            <pc:docMk/>
            <pc:sldMk cId="0" sldId="741"/>
            <ac:picMk id="66" creationId="{00000000-0000-0000-0000-000000000000}"/>
          </ac:picMkLst>
        </pc:picChg>
      </pc:sldChg>
      <pc:sldChg chg="addSp delSp modSp add del mod modTransition">
        <pc:chgData name="Arthur Liu" userId="57266d67-1d41-4103-859a-8797e8098ce0" providerId="ADAL" clId="{E900D44F-5D69-5640-9385-4F41FC6AEA46}" dt="2022-07-22T06:29:56.405" v="3676"/>
        <pc:sldMkLst>
          <pc:docMk/>
          <pc:sldMk cId="0" sldId="742"/>
        </pc:sldMkLst>
        <pc:spChg chg="mod">
          <ac:chgData name="Arthur Liu" userId="57266d67-1d41-4103-859a-8797e8098ce0" providerId="ADAL" clId="{E900D44F-5D69-5640-9385-4F41FC6AEA46}" dt="2022-07-21T21:40:07.097" v="697" actId="27636"/>
          <ac:spMkLst>
            <pc:docMk/>
            <pc:sldMk cId="0" sldId="742"/>
            <ac:spMk id="3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742"/>
            <ac:spMk id="5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742"/>
            <ac:spMk id="6" creationId="{580412FB-A207-2B43-8BFA-C1DD95C1D154}"/>
          </ac:spMkLst>
        </pc:spChg>
      </pc:sldChg>
      <pc:sldChg chg="addSp delSp modSp add mod modNotesTx">
        <pc:chgData name="Arthur Liu" userId="57266d67-1d41-4103-859a-8797e8098ce0" providerId="ADAL" clId="{E900D44F-5D69-5640-9385-4F41FC6AEA46}" dt="2022-07-22T06:29:56.405" v="3676"/>
        <pc:sldMkLst>
          <pc:docMk/>
          <pc:sldMk cId="111644586" sldId="743"/>
        </pc:sldMkLst>
        <pc:spChg chg="add mod">
          <ac:chgData name="Arthur Liu" userId="57266d67-1d41-4103-859a-8797e8098ce0" providerId="ADAL" clId="{E900D44F-5D69-5640-9385-4F41FC6AEA46}" dt="2022-07-22T06:17:25.040" v="3166"/>
          <ac:spMkLst>
            <pc:docMk/>
            <pc:sldMk cId="111644586" sldId="743"/>
            <ac:spMk id="2" creationId="{AE218A9D-03FF-BF47-8435-0903ADA2497A}"/>
          </ac:spMkLst>
        </pc:spChg>
        <pc:spChg chg="add del mod">
          <ac:chgData name="Arthur Liu" userId="57266d67-1d41-4103-859a-8797e8098ce0" providerId="ADAL" clId="{E900D44F-5D69-5640-9385-4F41FC6AEA46}" dt="2022-07-22T06:29:53.135" v="3675"/>
          <ac:spMkLst>
            <pc:docMk/>
            <pc:sldMk cId="111644586" sldId="743"/>
            <ac:spMk id="3" creationId="{E2DC43FE-2824-4E42-8B1F-270EF34D3F4E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111644586" sldId="743"/>
            <ac:spMk id="4" creationId="{9B9F0CC8-1E7B-C84D-B429-2164BC05FEF0}"/>
          </ac:spMkLst>
        </pc:spChg>
        <pc:spChg chg="mod">
          <ac:chgData name="Arthur Liu" userId="57266d67-1d41-4103-859a-8797e8098ce0" providerId="ADAL" clId="{E900D44F-5D69-5640-9385-4F41FC6AEA46}" dt="2022-07-22T06:11:11.434" v="3047" actId="1076"/>
          <ac:spMkLst>
            <pc:docMk/>
            <pc:sldMk cId="111644586" sldId="743"/>
            <ac:spMk id="19460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2T06:11:11.434" v="3047" actId="1076"/>
          <ac:spMkLst>
            <pc:docMk/>
            <pc:sldMk cId="111644586" sldId="743"/>
            <ac:spMk id="1946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2T06:11:11.434" v="3047" actId="1076"/>
          <ac:spMkLst>
            <pc:docMk/>
            <pc:sldMk cId="111644586" sldId="743"/>
            <ac:spMk id="19462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2T06:11:11.434" v="3047" actId="1076"/>
          <ac:spMkLst>
            <pc:docMk/>
            <pc:sldMk cId="111644586" sldId="743"/>
            <ac:spMk id="19463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11:04.949" v="3044" actId="478"/>
          <ac:spMkLst>
            <pc:docMk/>
            <pc:sldMk cId="111644586" sldId="743"/>
            <ac:spMk id="19464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2T06:11:11.434" v="3047" actId="1076"/>
          <ac:spMkLst>
            <pc:docMk/>
            <pc:sldMk cId="111644586" sldId="743"/>
            <ac:spMk id="19465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2T06:11:11.434" v="3047" actId="1076"/>
          <ac:spMkLst>
            <pc:docMk/>
            <pc:sldMk cId="111644586" sldId="743"/>
            <ac:spMk id="1946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2T06:11:11.434" v="3047" actId="1076"/>
          <ac:spMkLst>
            <pc:docMk/>
            <pc:sldMk cId="111644586" sldId="743"/>
            <ac:spMk id="19467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11:04.949" v="3044" actId="478"/>
          <ac:spMkLst>
            <pc:docMk/>
            <pc:sldMk cId="111644586" sldId="743"/>
            <ac:spMk id="19468" creationId="{00000000-0000-0000-0000-000000000000}"/>
          </ac:spMkLst>
        </pc:spChg>
        <pc:cxnChg chg="mod">
          <ac:chgData name="Arthur Liu" userId="57266d67-1d41-4103-859a-8797e8098ce0" providerId="ADAL" clId="{E900D44F-5D69-5640-9385-4F41FC6AEA46}" dt="2022-07-22T06:11:11.434" v="3047" actId="1076"/>
          <ac:cxnSpMkLst>
            <pc:docMk/>
            <pc:sldMk cId="111644586" sldId="743"/>
            <ac:cxnSpMk id="19469" creationId="{00000000-0000-0000-0000-000000000000}"/>
          </ac:cxnSpMkLst>
        </pc:cxnChg>
        <pc:cxnChg chg="mod">
          <ac:chgData name="Arthur Liu" userId="57266d67-1d41-4103-859a-8797e8098ce0" providerId="ADAL" clId="{E900D44F-5D69-5640-9385-4F41FC6AEA46}" dt="2022-07-22T06:11:11.434" v="3047" actId="1076"/>
          <ac:cxnSpMkLst>
            <pc:docMk/>
            <pc:sldMk cId="111644586" sldId="743"/>
            <ac:cxnSpMk id="19470" creationId="{00000000-0000-0000-0000-000000000000}"/>
          </ac:cxnSpMkLst>
        </pc:cxnChg>
        <pc:cxnChg chg="mod">
          <ac:chgData name="Arthur Liu" userId="57266d67-1d41-4103-859a-8797e8098ce0" providerId="ADAL" clId="{E900D44F-5D69-5640-9385-4F41FC6AEA46}" dt="2022-07-22T06:11:11.434" v="3047" actId="1076"/>
          <ac:cxnSpMkLst>
            <pc:docMk/>
            <pc:sldMk cId="111644586" sldId="743"/>
            <ac:cxnSpMk id="19471" creationId="{00000000-0000-0000-0000-000000000000}"/>
          </ac:cxnSpMkLst>
        </pc:cxnChg>
        <pc:cxnChg chg="del">
          <ac:chgData name="Arthur Liu" userId="57266d67-1d41-4103-859a-8797e8098ce0" providerId="ADAL" clId="{E900D44F-5D69-5640-9385-4F41FC6AEA46}" dt="2022-07-22T06:11:04.949" v="3044" actId="478"/>
          <ac:cxnSpMkLst>
            <pc:docMk/>
            <pc:sldMk cId="111644586" sldId="743"/>
            <ac:cxnSpMk id="19472" creationId="{00000000-0000-0000-0000-000000000000}"/>
          </ac:cxnSpMkLst>
        </pc:cxnChg>
      </pc:sldChg>
      <pc:sldChg chg="addSp delSp modSp new mod">
        <pc:chgData name="Arthur Liu" userId="57266d67-1d41-4103-859a-8797e8098ce0" providerId="ADAL" clId="{E900D44F-5D69-5640-9385-4F41FC6AEA46}" dt="2022-07-22T06:41:47.579" v="3945" actId="5793"/>
        <pc:sldMkLst>
          <pc:docMk/>
          <pc:sldMk cId="3154492773" sldId="744"/>
        </pc:sldMkLst>
        <pc:spChg chg="mod">
          <ac:chgData name="Arthur Liu" userId="57266d67-1d41-4103-859a-8797e8098ce0" providerId="ADAL" clId="{E900D44F-5D69-5640-9385-4F41FC6AEA46}" dt="2022-07-21T22:22:45.395" v="1921" actId="20577"/>
          <ac:spMkLst>
            <pc:docMk/>
            <pc:sldMk cId="3154492773" sldId="744"/>
            <ac:spMk id="2" creationId="{3D678402-CF07-5C4F-B581-9192E3E3A7EA}"/>
          </ac:spMkLst>
        </pc:spChg>
        <pc:spChg chg="mod">
          <ac:chgData name="Arthur Liu" userId="57266d67-1d41-4103-859a-8797e8098ce0" providerId="ADAL" clId="{E900D44F-5D69-5640-9385-4F41FC6AEA46}" dt="2022-07-22T06:41:47.579" v="3945" actId="5793"/>
          <ac:spMkLst>
            <pc:docMk/>
            <pc:sldMk cId="3154492773" sldId="744"/>
            <ac:spMk id="3" creationId="{CB582F48-46B2-DF44-9F50-A3B6974F28ED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3154492773" sldId="744"/>
            <ac:spMk id="5" creationId="{1DB9A8C7-6231-3942-A60D-427B992F610D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3154492773" sldId="744"/>
            <ac:spMk id="6" creationId="{AE26F8E6-93D6-0B4A-9A6E-2D4BEAE8B11B}"/>
          </ac:spMkLst>
        </pc:spChg>
      </pc:sldChg>
      <pc:sldChg chg="addSp delSp modSp new mod ord modNotesTx">
        <pc:chgData name="Arthur Liu" userId="57266d67-1d41-4103-859a-8797e8098ce0" providerId="ADAL" clId="{E900D44F-5D69-5640-9385-4F41FC6AEA46}" dt="2022-07-22T07:33:55.457" v="4270" actId="20577"/>
        <pc:sldMkLst>
          <pc:docMk/>
          <pc:sldMk cId="1581684093" sldId="745"/>
        </pc:sldMkLst>
        <pc:spChg chg="mod">
          <ac:chgData name="Arthur Liu" userId="57266d67-1d41-4103-859a-8797e8098ce0" providerId="ADAL" clId="{E900D44F-5D69-5640-9385-4F41FC6AEA46}" dt="2022-07-21T22:15:46.837" v="1567" actId="20577"/>
          <ac:spMkLst>
            <pc:docMk/>
            <pc:sldMk cId="1581684093" sldId="745"/>
            <ac:spMk id="2" creationId="{D8089A88-BAE2-0546-B09B-B8549D026450}"/>
          </ac:spMkLst>
        </pc:spChg>
        <pc:spChg chg="del mod">
          <ac:chgData name="Arthur Liu" userId="57266d67-1d41-4103-859a-8797e8098ce0" providerId="ADAL" clId="{E900D44F-5D69-5640-9385-4F41FC6AEA46}" dt="2022-07-21T22:15:55.779" v="1569" actId="3680"/>
          <ac:spMkLst>
            <pc:docMk/>
            <pc:sldMk cId="1581684093" sldId="745"/>
            <ac:spMk id="3" creationId="{798E1192-4B40-764A-8070-395A5C533A8F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1581684093" sldId="745"/>
            <ac:spMk id="5" creationId="{DD9B2A8A-DDFB-2D4E-9C34-80C2F217BA0B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1581684093" sldId="745"/>
            <ac:spMk id="7" creationId="{1B286EC3-72FB-FF49-A1C2-BA2B2BB0A14B}"/>
          </ac:spMkLst>
        </pc:spChg>
        <pc:graphicFrameChg chg="add mod ord modGraphic">
          <ac:chgData name="Arthur Liu" userId="57266d67-1d41-4103-859a-8797e8098ce0" providerId="ADAL" clId="{E900D44F-5D69-5640-9385-4F41FC6AEA46}" dt="2022-07-22T07:33:07.795" v="4235" actId="113"/>
          <ac:graphicFrameMkLst>
            <pc:docMk/>
            <pc:sldMk cId="1581684093" sldId="745"/>
            <ac:graphicFrameMk id="6" creationId="{09423105-1906-6348-9F72-2F677C68655C}"/>
          </ac:graphicFrameMkLst>
        </pc:graphicFrameChg>
      </pc:sldChg>
      <pc:sldChg chg="addSp delSp modSp mod">
        <pc:chgData name="Arthur Liu" userId="57266d67-1d41-4103-859a-8797e8098ce0" providerId="ADAL" clId="{E900D44F-5D69-5640-9385-4F41FC6AEA46}" dt="2022-07-22T07:34:15.966" v="4274" actId="5793"/>
        <pc:sldMkLst>
          <pc:docMk/>
          <pc:sldMk cId="2586294768" sldId="746"/>
        </pc:sldMkLst>
        <pc:spChg chg="mod">
          <ac:chgData name="Arthur Liu" userId="57266d67-1d41-4103-859a-8797e8098ce0" providerId="ADAL" clId="{E900D44F-5D69-5640-9385-4F41FC6AEA46}" dt="2022-07-22T07:34:15.966" v="4274" actId="5793"/>
          <ac:spMkLst>
            <pc:docMk/>
            <pc:sldMk cId="2586294768" sldId="746"/>
            <ac:spMk id="3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17:25.040" v="3166"/>
          <ac:spMkLst>
            <pc:docMk/>
            <pc:sldMk cId="2586294768" sldId="746"/>
            <ac:spMk id="4" creationId="{F21DFCE7-B423-6842-A963-5993D32F5E79}"/>
          </ac:spMkLst>
        </pc:spChg>
        <pc:spChg chg="mod">
          <ac:chgData name="Arthur Liu" userId="57266d67-1d41-4103-859a-8797e8098ce0" providerId="ADAL" clId="{E900D44F-5D69-5640-9385-4F41FC6AEA46}" dt="2022-07-22T06:03:00.217" v="2798" actId="13822"/>
          <ac:spMkLst>
            <pc:docMk/>
            <pc:sldMk cId="2586294768" sldId="746"/>
            <ac:spMk id="5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2T06:02:58.672" v="2797" actId="13822"/>
          <ac:spMkLst>
            <pc:docMk/>
            <pc:sldMk cId="2586294768" sldId="746"/>
            <ac:spMk id="6" creationId="{00000000-0000-0000-0000-000000000000}"/>
          </ac:spMkLst>
        </pc:spChg>
        <pc:spChg chg="add del mod">
          <ac:chgData name="Arthur Liu" userId="57266d67-1d41-4103-859a-8797e8098ce0" providerId="ADAL" clId="{E900D44F-5D69-5640-9385-4F41FC6AEA46}" dt="2022-07-22T06:29:53.135" v="3675"/>
          <ac:spMkLst>
            <pc:docMk/>
            <pc:sldMk cId="2586294768" sldId="746"/>
            <ac:spMk id="7" creationId="{82C7F13D-BA86-5948-81DF-26D68D8BD041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2586294768" sldId="746"/>
            <ac:spMk id="8" creationId="{615732F5-ED09-5848-90F8-A74AB7AB7EB5}"/>
          </ac:spMkLst>
        </pc:spChg>
      </pc:sldChg>
      <pc:sldChg chg="addSp delSp modSp mod modAnim">
        <pc:chgData name="Arthur Liu" userId="57266d67-1d41-4103-859a-8797e8098ce0" providerId="ADAL" clId="{E900D44F-5D69-5640-9385-4F41FC6AEA46}" dt="2022-07-22T06:29:56.405" v="3676"/>
        <pc:sldMkLst>
          <pc:docMk/>
          <pc:sldMk cId="93583190" sldId="747"/>
        </pc:sldMkLst>
        <pc:spChg chg="mod">
          <ac:chgData name="Arthur Liu" userId="57266d67-1d41-4103-859a-8797e8098ce0" providerId="ADAL" clId="{E900D44F-5D69-5640-9385-4F41FC6AEA46}" dt="2022-07-22T06:03:25.469" v="2800" actId="5793"/>
          <ac:spMkLst>
            <pc:docMk/>
            <pc:sldMk cId="93583190" sldId="747"/>
            <ac:spMk id="3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17:25.040" v="3166"/>
          <ac:spMkLst>
            <pc:docMk/>
            <pc:sldMk cId="93583190" sldId="747"/>
            <ac:spMk id="4" creationId="{FF8D98C8-3F6E-A741-A5C0-794F6E569F13}"/>
          </ac:spMkLst>
        </pc:spChg>
        <pc:spChg chg="add del mod">
          <ac:chgData name="Arthur Liu" userId="57266d67-1d41-4103-859a-8797e8098ce0" providerId="ADAL" clId="{E900D44F-5D69-5640-9385-4F41FC6AEA46}" dt="2022-07-22T06:29:53.135" v="3675"/>
          <ac:spMkLst>
            <pc:docMk/>
            <pc:sldMk cId="93583190" sldId="747"/>
            <ac:spMk id="5" creationId="{76A2512F-1E09-ED47-A9DF-C3E838EFFF4D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93583190" sldId="747"/>
            <ac:spMk id="6" creationId="{1240A93E-EFCD-A64A-9055-4CCE24D0B673}"/>
          </ac:spMkLst>
        </pc:spChg>
      </pc:sldChg>
      <pc:sldChg chg="addSp delSp modSp mod modNotesTx">
        <pc:chgData name="Arthur Liu" userId="57266d67-1d41-4103-859a-8797e8098ce0" providerId="ADAL" clId="{E900D44F-5D69-5640-9385-4F41FC6AEA46}" dt="2022-07-22T06:29:56.405" v="3676"/>
        <pc:sldMkLst>
          <pc:docMk/>
          <pc:sldMk cId="4287219450" sldId="748"/>
        </pc:sldMkLst>
        <pc:spChg chg="mod">
          <ac:chgData name="Arthur Liu" userId="57266d67-1d41-4103-859a-8797e8098ce0" providerId="ADAL" clId="{E900D44F-5D69-5640-9385-4F41FC6AEA46}" dt="2022-07-22T06:07:02.202" v="2811" actId="20577"/>
          <ac:spMkLst>
            <pc:docMk/>
            <pc:sldMk cId="4287219450" sldId="748"/>
            <ac:spMk id="3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17:25.040" v="3166"/>
          <ac:spMkLst>
            <pc:docMk/>
            <pc:sldMk cId="4287219450" sldId="748"/>
            <ac:spMk id="4" creationId="{BFC0EE28-F7A3-6044-8044-0B6B3A35B860}"/>
          </ac:spMkLst>
        </pc:spChg>
        <pc:spChg chg="add del mod">
          <ac:chgData name="Arthur Liu" userId="57266d67-1d41-4103-859a-8797e8098ce0" providerId="ADAL" clId="{E900D44F-5D69-5640-9385-4F41FC6AEA46}" dt="2022-07-22T06:29:53.135" v="3675"/>
          <ac:spMkLst>
            <pc:docMk/>
            <pc:sldMk cId="4287219450" sldId="748"/>
            <ac:spMk id="5" creationId="{05DC5301-9DA3-4144-84E6-9F94CB9C83AA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4287219450" sldId="748"/>
            <ac:spMk id="6" creationId="{DF6BBCCA-13A3-3540-87A5-30B965B00F63}"/>
          </ac:spMkLst>
        </pc:spChg>
      </pc:sldChg>
      <pc:sldChg chg="addSp delSp modSp mod">
        <pc:chgData name="Arthur Liu" userId="57266d67-1d41-4103-859a-8797e8098ce0" providerId="ADAL" clId="{E900D44F-5D69-5640-9385-4F41FC6AEA46}" dt="2022-07-22T06:29:56.405" v="3676"/>
        <pc:sldMkLst>
          <pc:docMk/>
          <pc:sldMk cId="853432969" sldId="749"/>
        </pc:sldMkLst>
        <pc:spChg chg="mod">
          <ac:chgData name="Arthur Liu" userId="57266d67-1d41-4103-859a-8797e8098ce0" providerId="ADAL" clId="{E900D44F-5D69-5640-9385-4F41FC6AEA46}" dt="2022-07-22T05:33:20.535" v="2147" actId="14100"/>
          <ac:spMkLst>
            <pc:docMk/>
            <pc:sldMk cId="853432969" sldId="749"/>
            <ac:spMk id="3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17:25.040" v="3166"/>
          <ac:spMkLst>
            <pc:docMk/>
            <pc:sldMk cId="853432969" sldId="749"/>
            <ac:spMk id="4" creationId="{D4095A5C-F1B7-8C40-8D29-C145803AD42D}"/>
          </ac:spMkLst>
        </pc:spChg>
        <pc:spChg chg="add del mod">
          <ac:chgData name="Arthur Liu" userId="57266d67-1d41-4103-859a-8797e8098ce0" providerId="ADAL" clId="{E900D44F-5D69-5640-9385-4F41FC6AEA46}" dt="2022-07-22T06:29:53.135" v="3675"/>
          <ac:spMkLst>
            <pc:docMk/>
            <pc:sldMk cId="853432969" sldId="749"/>
            <ac:spMk id="5" creationId="{3E0C5FC9-A7D7-6940-BD60-86E2B6193944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853432969" sldId="749"/>
            <ac:spMk id="6" creationId="{F92C35D2-247C-4240-975D-EDB0A1D75E92}"/>
          </ac:spMkLst>
        </pc:spChg>
      </pc:sldChg>
      <pc:sldChg chg="addSp delSp modSp mod delAnim modAnim">
        <pc:chgData name="Arthur Liu" userId="57266d67-1d41-4103-859a-8797e8098ce0" providerId="ADAL" clId="{E900D44F-5D69-5640-9385-4F41FC6AEA46}" dt="2022-07-22T06:29:56.405" v="3676"/>
        <pc:sldMkLst>
          <pc:docMk/>
          <pc:sldMk cId="3714345615" sldId="750"/>
        </pc:sldMkLst>
        <pc:spChg chg="add del mod">
          <ac:chgData name="Arthur Liu" userId="57266d67-1d41-4103-859a-8797e8098ce0" providerId="ADAL" clId="{E900D44F-5D69-5640-9385-4F41FC6AEA46}" dt="2022-07-22T05:34:54.875" v="2155" actId="478"/>
          <ac:spMkLst>
            <pc:docMk/>
            <pc:sldMk cId="3714345615" sldId="750"/>
            <ac:spMk id="9" creationId="{504C9F1B-6B73-9D47-9173-628CEACE6CA7}"/>
          </ac:spMkLst>
        </pc:spChg>
        <pc:spChg chg="add mod">
          <ac:chgData name="Arthur Liu" userId="57266d67-1d41-4103-859a-8797e8098ce0" providerId="ADAL" clId="{E900D44F-5D69-5640-9385-4F41FC6AEA46}" dt="2022-07-22T05:36:10.907" v="2235" actId="1076"/>
          <ac:spMkLst>
            <pc:docMk/>
            <pc:sldMk cId="3714345615" sldId="750"/>
            <ac:spMk id="11" creationId="{7B8D7C8E-4EAF-CB4E-B4AB-37F894E530DE}"/>
          </ac:spMkLst>
        </pc:spChg>
        <pc:spChg chg="add del mod">
          <ac:chgData name="Arthur Liu" userId="57266d67-1d41-4103-859a-8797e8098ce0" providerId="ADAL" clId="{E900D44F-5D69-5640-9385-4F41FC6AEA46}" dt="2022-07-22T05:36:38.828" v="2246" actId="478"/>
          <ac:spMkLst>
            <pc:docMk/>
            <pc:sldMk cId="3714345615" sldId="750"/>
            <ac:spMk id="12" creationId="{6D898ACE-21F3-EE42-B164-E1B4A569B16E}"/>
          </ac:spMkLst>
        </pc:spChg>
        <pc:spChg chg="add mod">
          <ac:chgData name="Arthur Liu" userId="57266d67-1d41-4103-859a-8797e8098ce0" providerId="ADAL" clId="{E900D44F-5D69-5640-9385-4F41FC6AEA46}" dt="2022-07-22T06:17:25.040" v="3166"/>
          <ac:spMkLst>
            <pc:docMk/>
            <pc:sldMk cId="3714345615" sldId="750"/>
            <ac:spMk id="13" creationId="{CD0DF71E-1619-5B45-9185-9C565B6CE2FE}"/>
          </ac:spMkLst>
        </pc:spChg>
        <pc:spChg chg="add del mod">
          <ac:chgData name="Arthur Liu" userId="57266d67-1d41-4103-859a-8797e8098ce0" providerId="ADAL" clId="{E900D44F-5D69-5640-9385-4F41FC6AEA46}" dt="2022-07-22T06:29:53.135" v="3675"/>
          <ac:spMkLst>
            <pc:docMk/>
            <pc:sldMk cId="3714345615" sldId="750"/>
            <ac:spMk id="14" creationId="{6DBA6CFB-63E0-1340-8E7C-5D35F2877F11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3714345615" sldId="750"/>
            <ac:spMk id="15" creationId="{BC56D451-984B-DF43-A6E4-135E6E224332}"/>
          </ac:spMkLst>
        </pc:spChg>
        <pc:graphicFrameChg chg="modGraphic">
          <ac:chgData name="Arthur Liu" userId="57266d67-1d41-4103-859a-8797e8098ce0" providerId="ADAL" clId="{E900D44F-5D69-5640-9385-4F41FC6AEA46}" dt="2022-07-22T05:35:22.776" v="2159" actId="14100"/>
          <ac:graphicFrameMkLst>
            <pc:docMk/>
            <pc:sldMk cId="3714345615" sldId="750"/>
            <ac:graphicFrameMk id="4" creationId="{00000000-0000-0000-0000-000000000000}"/>
          </ac:graphicFrameMkLst>
        </pc:graphicFrameChg>
        <pc:graphicFrameChg chg="del mod">
          <ac:chgData name="Arthur Liu" userId="57266d67-1d41-4103-859a-8797e8098ce0" providerId="ADAL" clId="{E900D44F-5D69-5640-9385-4F41FC6AEA46}" dt="2022-07-22T05:34:47.090" v="2151" actId="478"/>
          <ac:graphicFrameMkLst>
            <pc:docMk/>
            <pc:sldMk cId="3714345615" sldId="750"/>
            <ac:graphicFrameMk id="5" creationId="{00000000-0000-0000-0000-000000000000}"/>
          </ac:graphicFrameMkLst>
        </pc:graphicFrameChg>
        <pc:graphicFrameChg chg="add mod modGraphic">
          <ac:chgData name="Arthur Liu" userId="57266d67-1d41-4103-859a-8797e8098ce0" providerId="ADAL" clId="{E900D44F-5D69-5640-9385-4F41FC6AEA46}" dt="2022-07-22T05:38:38.277" v="2272" actId="1076"/>
          <ac:graphicFrameMkLst>
            <pc:docMk/>
            <pc:sldMk cId="3714345615" sldId="750"/>
            <ac:graphicFrameMk id="10" creationId="{216A0FA3-539F-0246-8FFC-7ABADDBB4D48}"/>
          </ac:graphicFrameMkLst>
        </pc:graphicFrameChg>
      </pc:sldChg>
      <pc:sldChg chg="addSp delSp modSp mod delAnim">
        <pc:chgData name="Arthur Liu" userId="57266d67-1d41-4103-859a-8797e8098ce0" providerId="ADAL" clId="{E900D44F-5D69-5640-9385-4F41FC6AEA46}" dt="2022-07-22T06:29:56.405" v="3676"/>
        <pc:sldMkLst>
          <pc:docMk/>
          <pc:sldMk cId="3655191962" sldId="751"/>
        </pc:sldMkLst>
        <pc:spChg chg="del">
          <ac:chgData name="Arthur Liu" userId="57266d67-1d41-4103-859a-8797e8098ce0" providerId="ADAL" clId="{E900D44F-5D69-5640-9385-4F41FC6AEA46}" dt="2022-07-22T05:51:51.434" v="2665" actId="478"/>
          <ac:spMkLst>
            <pc:docMk/>
            <pc:sldMk cId="3655191962" sldId="751"/>
            <ac:spMk id="6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5:51:51.434" v="2665" actId="478"/>
          <ac:spMkLst>
            <pc:docMk/>
            <pc:sldMk cId="3655191962" sldId="751"/>
            <ac:spMk id="7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5:51:51.434" v="2665" actId="478"/>
          <ac:spMkLst>
            <pc:docMk/>
            <pc:sldMk cId="3655191962" sldId="751"/>
            <ac:spMk id="8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5:51:51.434" v="2665" actId="478"/>
          <ac:spMkLst>
            <pc:docMk/>
            <pc:sldMk cId="3655191962" sldId="751"/>
            <ac:spMk id="9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5:51:51.434" v="2665" actId="478"/>
          <ac:spMkLst>
            <pc:docMk/>
            <pc:sldMk cId="3655191962" sldId="751"/>
            <ac:spMk id="10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5:51:51.434" v="2665" actId="478"/>
          <ac:spMkLst>
            <pc:docMk/>
            <pc:sldMk cId="3655191962" sldId="751"/>
            <ac:spMk id="11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5:51:51.434" v="2665" actId="478"/>
          <ac:spMkLst>
            <pc:docMk/>
            <pc:sldMk cId="3655191962" sldId="751"/>
            <ac:spMk id="12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5:51:51.434" v="2665" actId="478"/>
          <ac:spMkLst>
            <pc:docMk/>
            <pc:sldMk cId="3655191962" sldId="751"/>
            <ac:spMk id="13" creationId="{00000000-0000-0000-0000-000000000000}"/>
          </ac:spMkLst>
        </pc:spChg>
        <pc:spChg chg="add del mod">
          <ac:chgData name="Arthur Liu" userId="57266d67-1d41-4103-859a-8797e8098ce0" providerId="ADAL" clId="{E900D44F-5D69-5640-9385-4F41FC6AEA46}" dt="2022-07-22T05:52:07.006" v="2668"/>
          <ac:spMkLst>
            <pc:docMk/>
            <pc:sldMk cId="3655191962" sldId="751"/>
            <ac:spMk id="22" creationId="{8FA294B8-788E-394A-98EA-91D9B554935A}"/>
          </ac:spMkLst>
        </pc:spChg>
        <pc:spChg chg="add del mod">
          <ac:chgData name="Arthur Liu" userId="57266d67-1d41-4103-859a-8797e8098ce0" providerId="ADAL" clId="{E900D44F-5D69-5640-9385-4F41FC6AEA46}" dt="2022-07-22T05:52:07.006" v="2668"/>
          <ac:spMkLst>
            <pc:docMk/>
            <pc:sldMk cId="3655191962" sldId="751"/>
            <ac:spMk id="23" creationId="{594F88B1-4896-3D4B-976E-A6A6A0B7B10D}"/>
          </ac:spMkLst>
        </pc:spChg>
        <pc:spChg chg="add del mod">
          <ac:chgData name="Arthur Liu" userId="57266d67-1d41-4103-859a-8797e8098ce0" providerId="ADAL" clId="{E900D44F-5D69-5640-9385-4F41FC6AEA46}" dt="2022-07-22T05:52:07.006" v="2668"/>
          <ac:spMkLst>
            <pc:docMk/>
            <pc:sldMk cId="3655191962" sldId="751"/>
            <ac:spMk id="24" creationId="{A163484E-88DD-244C-9A19-8210A2BA7891}"/>
          </ac:spMkLst>
        </pc:spChg>
        <pc:spChg chg="add del mod">
          <ac:chgData name="Arthur Liu" userId="57266d67-1d41-4103-859a-8797e8098ce0" providerId="ADAL" clId="{E900D44F-5D69-5640-9385-4F41FC6AEA46}" dt="2022-07-22T05:52:07.006" v="2668"/>
          <ac:spMkLst>
            <pc:docMk/>
            <pc:sldMk cId="3655191962" sldId="751"/>
            <ac:spMk id="25" creationId="{0966ECCA-38F0-4D49-B4FB-81697F03CA52}"/>
          </ac:spMkLst>
        </pc:spChg>
        <pc:spChg chg="add del mod">
          <ac:chgData name="Arthur Liu" userId="57266d67-1d41-4103-859a-8797e8098ce0" providerId="ADAL" clId="{E900D44F-5D69-5640-9385-4F41FC6AEA46}" dt="2022-07-22T05:52:07.006" v="2668"/>
          <ac:spMkLst>
            <pc:docMk/>
            <pc:sldMk cId="3655191962" sldId="751"/>
            <ac:spMk id="26" creationId="{27670AE1-F0CD-0A41-84E9-7989FED1B8B3}"/>
          </ac:spMkLst>
        </pc:spChg>
        <pc:spChg chg="add del mod">
          <ac:chgData name="Arthur Liu" userId="57266d67-1d41-4103-859a-8797e8098ce0" providerId="ADAL" clId="{E900D44F-5D69-5640-9385-4F41FC6AEA46}" dt="2022-07-22T05:52:07.006" v="2668"/>
          <ac:spMkLst>
            <pc:docMk/>
            <pc:sldMk cId="3655191962" sldId="751"/>
            <ac:spMk id="27" creationId="{2FD26FE0-2542-F24B-A821-02B7782E6307}"/>
          </ac:spMkLst>
        </pc:spChg>
        <pc:spChg chg="add del mod">
          <ac:chgData name="Arthur Liu" userId="57266d67-1d41-4103-859a-8797e8098ce0" providerId="ADAL" clId="{E900D44F-5D69-5640-9385-4F41FC6AEA46}" dt="2022-07-22T05:52:07.006" v="2668"/>
          <ac:spMkLst>
            <pc:docMk/>
            <pc:sldMk cId="3655191962" sldId="751"/>
            <ac:spMk id="28" creationId="{D1B4661D-E704-F74C-9D46-CCFBBE86C2F3}"/>
          </ac:spMkLst>
        </pc:spChg>
        <pc:spChg chg="add del mod">
          <ac:chgData name="Arthur Liu" userId="57266d67-1d41-4103-859a-8797e8098ce0" providerId="ADAL" clId="{E900D44F-5D69-5640-9385-4F41FC6AEA46}" dt="2022-07-22T05:52:07.006" v="2668"/>
          <ac:spMkLst>
            <pc:docMk/>
            <pc:sldMk cId="3655191962" sldId="751"/>
            <ac:spMk id="29" creationId="{BAE72552-9972-DA45-846B-815F2744C320}"/>
          </ac:spMkLst>
        </pc:spChg>
        <pc:spChg chg="add del mod">
          <ac:chgData name="Arthur Liu" userId="57266d67-1d41-4103-859a-8797e8098ce0" providerId="ADAL" clId="{E900D44F-5D69-5640-9385-4F41FC6AEA46}" dt="2022-07-22T05:53:27.713" v="2692" actId="478"/>
          <ac:spMkLst>
            <pc:docMk/>
            <pc:sldMk cId="3655191962" sldId="751"/>
            <ac:spMk id="33" creationId="{2CA752AF-AB43-5D43-8910-23C0696ECF06}"/>
          </ac:spMkLst>
        </pc:spChg>
        <pc:spChg chg="add del mod">
          <ac:chgData name="Arthur Liu" userId="57266d67-1d41-4103-859a-8797e8098ce0" providerId="ADAL" clId="{E900D44F-5D69-5640-9385-4F41FC6AEA46}" dt="2022-07-22T05:53:27.713" v="2692" actId="478"/>
          <ac:spMkLst>
            <pc:docMk/>
            <pc:sldMk cId="3655191962" sldId="751"/>
            <ac:spMk id="34" creationId="{47899B57-EB8B-D043-9A59-DB98520B0654}"/>
          </ac:spMkLst>
        </pc:spChg>
        <pc:spChg chg="add del mod">
          <ac:chgData name="Arthur Liu" userId="57266d67-1d41-4103-859a-8797e8098ce0" providerId="ADAL" clId="{E900D44F-5D69-5640-9385-4F41FC6AEA46}" dt="2022-07-22T05:53:27.713" v="2692" actId="478"/>
          <ac:spMkLst>
            <pc:docMk/>
            <pc:sldMk cId="3655191962" sldId="751"/>
            <ac:spMk id="35" creationId="{DD901B8A-56F7-3C47-A38C-B69E5AA0496D}"/>
          </ac:spMkLst>
        </pc:spChg>
        <pc:spChg chg="add del mod">
          <ac:chgData name="Arthur Liu" userId="57266d67-1d41-4103-859a-8797e8098ce0" providerId="ADAL" clId="{E900D44F-5D69-5640-9385-4F41FC6AEA46}" dt="2022-07-22T05:53:27.713" v="2692" actId="478"/>
          <ac:spMkLst>
            <pc:docMk/>
            <pc:sldMk cId="3655191962" sldId="751"/>
            <ac:spMk id="36" creationId="{59D7E60F-CF0E-7D42-B2C3-8CB87D87E21C}"/>
          </ac:spMkLst>
        </pc:spChg>
        <pc:spChg chg="add del mod">
          <ac:chgData name="Arthur Liu" userId="57266d67-1d41-4103-859a-8797e8098ce0" providerId="ADAL" clId="{E900D44F-5D69-5640-9385-4F41FC6AEA46}" dt="2022-07-22T05:53:27.713" v="2692" actId="478"/>
          <ac:spMkLst>
            <pc:docMk/>
            <pc:sldMk cId="3655191962" sldId="751"/>
            <ac:spMk id="37" creationId="{E0E34D47-387A-5342-82DD-5B265456E8B9}"/>
          </ac:spMkLst>
        </pc:spChg>
        <pc:spChg chg="add del mod">
          <ac:chgData name="Arthur Liu" userId="57266d67-1d41-4103-859a-8797e8098ce0" providerId="ADAL" clId="{E900D44F-5D69-5640-9385-4F41FC6AEA46}" dt="2022-07-22T05:53:27.713" v="2692" actId="478"/>
          <ac:spMkLst>
            <pc:docMk/>
            <pc:sldMk cId="3655191962" sldId="751"/>
            <ac:spMk id="38" creationId="{6028554E-91F3-8745-A37B-17E4A606DD4D}"/>
          </ac:spMkLst>
        </pc:spChg>
        <pc:spChg chg="add del mod">
          <ac:chgData name="Arthur Liu" userId="57266d67-1d41-4103-859a-8797e8098ce0" providerId="ADAL" clId="{E900D44F-5D69-5640-9385-4F41FC6AEA46}" dt="2022-07-22T05:53:27.713" v="2692" actId="478"/>
          <ac:spMkLst>
            <pc:docMk/>
            <pc:sldMk cId="3655191962" sldId="751"/>
            <ac:spMk id="39" creationId="{C2C6CBDF-A458-F846-BF0D-465EA5F9A682}"/>
          </ac:spMkLst>
        </pc:spChg>
        <pc:spChg chg="add del mod">
          <ac:chgData name="Arthur Liu" userId="57266d67-1d41-4103-859a-8797e8098ce0" providerId="ADAL" clId="{E900D44F-5D69-5640-9385-4F41FC6AEA46}" dt="2022-07-22T05:53:27.713" v="2692" actId="478"/>
          <ac:spMkLst>
            <pc:docMk/>
            <pc:sldMk cId="3655191962" sldId="751"/>
            <ac:spMk id="40" creationId="{98137B82-0A63-BD4F-815F-41536BC89D10}"/>
          </ac:spMkLst>
        </pc:spChg>
        <pc:spChg chg="add mod">
          <ac:chgData name="Arthur Liu" userId="57266d67-1d41-4103-859a-8797e8098ce0" providerId="ADAL" clId="{E900D44F-5D69-5640-9385-4F41FC6AEA46}" dt="2022-07-22T06:17:25.040" v="3166"/>
          <ac:spMkLst>
            <pc:docMk/>
            <pc:sldMk cId="3655191962" sldId="751"/>
            <ac:spMk id="42" creationId="{431F6966-31FF-DE4C-A203-BAEC245D1A0D}"/>
          </ac:spMkLst>
        </pc:spChg>
        <pc:spChg chg="add del mod">
          <ac:chgData name="Arthur Liu" userId="57266d67-1d41-4103-859a-8797e8098ce0" providerId="ADAL" clId="{E900D44F-5D69-5640-9385-4F41FC6AEA46}" dt="2022-07-22T06:29:53.135" v="3675"/>
          <ac:spMkLst>
            <pc:docMk/>
            <pc:sldMk cId="3655191962" sldId="751"/>
            <ac:spMk id="43" creationId="{86BF15AC-19BC-1747-88A3-83A43053BAC1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3655191962" sldId="751"/>
            <ac:spMk id="44" creationId="{34FBD6D2-22B0-3249-8093-C2821DE22A6D}"/>
          </ac:spMkLst>
        </pc:spChg>
        <pc:graphicFrameChg chg="del">
          <ac:chgData name="Arthur Liu" userId="57266d67-1d41-4103-859a-8797e8098ce0" providerId="ADAL" clId="{E900D44F-5D69-5640-9385-4F41FC6AEA46}" dt="2022-07-22T05:51:51.434" v="2665" actId="478"/>
          <ac:graphicFrameMkLst>
            <pc:docMk/>
            <pc:sldMk cId="3655191962" sldId="751"/>
            <ac:graphicFrameMk id="5" creationId="{00000000-0000-0000-0000-000000000000}"/>
          </ac:graphicFrameMkLst>
        </pc:graphicFrameChg>
        <pc:graphicFrameChg chg="del">
          <ac:chgData name="Arthur Liu" userId="57266d67-1d41-4103-859a-8797e8098ce0" providerId="ADAL" clId="{E900D44F-5D69-5640-9385-4F41FC6AEA46}" dt="2022-07-22T05:51:36.729" v="2662" actId="478"/>
          <ac:graphicFrameMkLst>
            <pc:docMk/>
            <pc:sldMk cId="3655191962" sldId="751"/>
            <ac:graphicFrameMk id="14" creationId="{00000000-0000-0000-0000-000000000000}"/>
          </ac:graphicFrameMkLst>
        </pc:graphicFrameChg>
        <pc:graphicFrameChg chg="del">
          <ac:chgData name="Arthur Liu" userId="57266d67-1d41-4103-859a-8797e8098ce0" providerId="ADAL" clId="{E900D44F-5D69-5640-9385-4F41FC6AEA46}" dt="2022-07-22T05:52:07.990" v="2669" actId="478"/>
          <ac:graphicFrameMkLst>
            <pc:docMk/>
            <pc:sldMk cId="3655191962" sldId="751"/>
            <ac:graphicFrameMk id="15" creationId="{00000000-0000-0000-0000-000000000000}"/>
          </ac:graphicFrameMkLst>
        </pc:graphicFrameChg>
        <pc:graphicFrameChg chg="add mod">
          <ac:chgData name="Arthur Liu" userId="57266d67-1d41-4103-859a-8797e8098ce0" providerId="ADAL" clId="{E900D44F-5D69-5640-9385-4F41FC6AEA46}" dt="2022-07-22T05:51:39.975" v="2664" actId="1076"/>
          <ac:graphicFrameMkLst>
            <pc:docMk/>
            <pc:sldMk cId="3655191962" sldId="751"/>
            <ac:graphicFrameMk id="18" creationId="{96A901D0-D0CE-2F47-BB7F-73F11B719BDC}"/>
          </ac:graphicFrameMkLst>
        </pc:graphicFrameChg>
        <pc:graphicFrameChg chg="add del mod">
          <ac:chgData name="Arthur Liu" userId="57266d67-1d41-4103-859a-8797e8098ce0" providerId="ADAL" clId="{E900D44F-5D69-5640-9385-4F41FC6AEA46}" dt="2022-07-22T05:52:07.990" v="2669" actId="478"/>
          <ac:graphicFrameMkLst>
            <pc:docMk/>
            <pc:sldMk cId="3655191962" sldId="751"/>
            <ac:graphicFrameMk id="19" creationId="{43EDFB72-B6E0-2E49-B20C-B1E9AB32F610}"/>
          </ac:graphicFrameMkLst>
        </pc:graphicFrameChg>
        <pc:graphicFrameChg chg="add del mod">
          <ac:chgData name="Arthur Liu" userId="57266d67-1d41-4103-859a-8797e8098ce0" providerId="ADAL" clId="{E900D44F-5D69-5640-9385-4F41FC6AEA46}" dt="2022-07-22T05:52:07.006" v="2668"/>
          <ac:graphicFrameMkLst>
            <pc:docMk/>
            <pc:sldMk cId="3655191962" sldId="751"/>
            <ac:graphicFrameMk id="20" creationId="{777B3A4B-361B-AE41-AB3C-F703B90C1B2B}"/>
          </ac:graphicFrameMkLst>
        </pc:graphicFrameChg>
        <pc:graphicFrameChg chg="add del mod">
          <ac:chgData name="Arthur Liu" userId="57266d67-1d41-4103-859a-8797e8098ce0" providerId="ADAL" clId="{E900D44F-5D69-5640-9385-4F41FC6AEA46}" dt="2022-07-22T05:52:07.006" v="2668"/>
          <ac:graphicFrameMkLst>
            <pc:docMk/>
            <pc:sldMk cId="3655191962" sldId="751"/>
            <ac:graphicFrameMk id="21" creationId="{69A58F29-86B1-A940-A34F-66C83D205C6D}"/>
          </ac:graphicFrameMkLst>
        </pc:graphicFrameChg>
        <pc:graphicFrameChg chg="add del mod modGraphic">
          <ac:chgData name="Arthur Liu" userId="57266d67-1d41-4103-859a-8797e8098ce0" providerId="ADAL" clId="{E900D44F-5D69-5640-9385-4F41FC6AEA46}" dt="2022-07-22T05:54:41.049" v="2710" actId="478"/>
          <ac:graphicFrameMkLst>
            <pc:docMk/>
            <pc:sldMk cId="3655191962" sldId="751"/>
            <ac:graphicFrameMk id="31" creationId="{705FF745-5864-F146-A70D-C22874928653}"/>
          </ac:graphicFrameMkLst>
        </pc:graphicFrameChg>
        <pc:graphicFrameChg chg="add mod">
          <ac:chgData name="Arthur Liu" userId="57266d67-1d41-4103-859a-8797e8098ce0" providerId="ADAL" clId="{E900D44F-5D69-5640-9385-4F41FC6AEA46}" dt="2022-07-22T05:52:08.859" v="2670"/>
          <ac:graphicFrameMkLst>
            <pc:docMk/>
            <pc:sldMk cId="3655191962" sldId="751"/>
            <ac:graphicFrameMk id="32" creationId="{C62389F7-7D55-FA4C-8C2E-7561A0B6FF40}"/>
          </ac:graphicFrameMkLst>
        </pc:graphicFrameChg>
        <pc:cxnChg chg="del">
          <ac:chgData name="Arthur Liu" userId="57266d67-1d41-4103-859a-8797e8098ce0" providerId="ADAL" clId="{E900D44F-5D69-5640-9385-4F41FC6AEA46}" dt="2022-07-22T05:51:51.434" v="2665" actId="478"/>
          <ac:cxnSpMkLst>
            <pc:docMk/>
            <pc:sldMk cId="3655191962" sldId="751"/>
            <ac:cxnSpMk id="16" creationId="{00000000-0000-0000-0000-000000000000}"/>
          </ac:cxnSpMkLst>
        </pc:cxnChg>
        <pc:cxnChg chg="add del mod">
          <ac:chgData name="Arthur Liu" userId="57266d67-1d41-4103-859a-8797e8098ce0" providerId="ADAL" clId="{E900D44F-5D69-5640-9385-4F41FC6AEA46}" dt="2022-07-22T05:52:07.006" v="2668"/>
          <ac:cxnSpMkLst>
            <pc:docMk/>
            <pc:sldMk cId="3655191962" sldId="751"/>
            <ac:cxnSpMk id="30" creationId="{122010C9-AD78-094A-9419-8AD774F86F64}"/>
          </ac:cxnSpMkLst>
        </pc:cxnChg>
        <pc:cxnChg chg="add del mod">
          <ac:chgData name="Arthur Liu" userId="57266d67-1d41-4103-859a-8797e8098ce0" providerId="ADAL" clId="{E900D44F-5D69-5640-9385-4F41FC6AEA46}" dt="2022-07-22T05:53:27.713" v="2692" actId="478"/>
          <ac:cxnSpMkLst>
            <pc:docMk/>
            <pc:sldMk cId="3655191962" sldId="751"/>
            <ac:cxnSpMk id="41" creationId="{284984C0-0B80-E541-B50D-62A419E1C124}"/>
          </ac:cxnSpMkLst>
        </pc:cxnChg>
      </pc:sldChg>
      <pc:sldChg chg="addSp delSp modSp mod">
        <pc:chgData name="Arthur Liu" userId="57266d67-1d41-4103-859a-8797e8098ce0" providerId="ADAL" clId="{E900D44F-5D69-5640-9385-4F41FC6AEA46}" dt="2022-07-22T06:29:56.405" v="3676"/>
        <pc:sldMkLst>
          <pc:docMk/>
          <pc:sldMk cId="4218728372" sldId="752"/>
        </pc:sldMkLst>
        <pc:spChg chg="mod">
          <ac:chgData name="Arthur Liu" userId="57266d67-1d41-4103-859a-8797e8098ce0" providerId="ADAL" clId="{E900D44F-5D69-5640-9385-4F41FC6AEA46}" dt="2022-07-22T06:16:09.617" v="3164" actId="207"/>
          <ac:spMkLst>
            <pc:docMk/>
            <pc:sldMk cId="4218728372" sldId="752"/>
            <ac:spMk id="3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17:25.040" v="3166"/>
          <ac:spMkLst>
            <pc:docMk/>
            <pc:sldMk cId="4218728372" sldId="752"/>
            <ac:spMk id="4" creationId="{433B323E-C63E-A64F-B223-F0F02D9F0C04}"/>
          </ac:spMkLst>
        </pc:spChg>
        <pc:spChg chg="add del mod">
          <ac:chgData name="Arthur Liu" userId="57266d67-1d41-4103-859a-8797e8098ce0" providerId="ADAL" clId="{E900D44F-5D69-5640-9385-4F41FC6AEA46}" dt="2022-07-22T06:29:53.135" v="3675"/>
          <ac:spMkLst>
            <pc:docMk/>
            <pc:sldMk cId="4218728372" sldId="752"/>
            <ac:spMk id="5" creationId="{2A6520DF-7B4D-9448-94BF-6D8CCD006173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4218728372" sldId="752"/>
            <ac:spMk id="6" creationId="{36C62ACA-45F3-ED40-9DAF-0F6E2E5204BC}"/>
          </ac:spMkLst>
        </pc:spChg>
      </pc:sldChg>
      <pc:sldChg chg="del">
        <pc:chgData name="Arthur Liu" userId="57266d67-1d41-4103-859a-8797e8098ce0" providerId="ADAL" clId="{E900D44F-5D69-5640-9385-4F41FC6AEA46}" dt="2022-07-22T06:16:49.972" v="3165" actId="2696"/>
        <pc:sldMkLst>
          <pc:docMk/>
          <pc:sldMk cId="3673034563" sldId="753"/>
        </pc:sldMkLst>
      </pc:sldChg>
      <pc:sldChg chg="del">
        <pc:chgData name="Arthur Liu" userId="57266d67-1d41-4103-859a-8797e8098ce0" providerId="ADAL" clId="{E900D44F-5D69-5640-9385-4F41FC6AEA46}" dt="2022-07-22T05:59:23.876" v="2788" actId="2696"/>
        <pc:sldMkLst>
          <pc:docMk/>
          <pc:sldMk cId="2376019380" sldId="754"/>
        </pc:sldMkLst>
      </pc:sldChg>
      <pc:sldChg chg="addSp delSp modSp add del mod modTransition">
        <pc:chgData name="Arthur Liu" userId="57266d67-1d41-4103-859a-8797e8098ce0" providerId="ADAL" clId="{E900D44F-5D69-5640-9385-4F41FC6AEA46}" dt="2022-07-22T06:29:56.405" v="3676"/>
        <pc:sldMkLst>
          <pc:docMk/>
          <pc:sldMk cId="0" sldId="755"/>
        </pc:sldMkLst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755"/>
            <ac:spMk id="2" creationId="{A0400ADF-80ED-DA44-B86F-D6E4271222B6}"/>
          </ac:spMkLst>
        </pc:spChg>
        <pc:spChg chg="mod">
          <ac:chgData name="Arthur Liu" userId="57266d67-1d41-4103-859a-8797e8098ce0" providerId="ADAL" clId="{E900D44F-5D69-5640-9385-4F41FC6AEA46}" dt="2022-07-22T06:14:28.436" v="3139" actId="20577"/>
          <ac:spMkLst>
            <pc:docMk/>
            <pc:sldMk cId="0" sldId="755"/>
            <ac:spMk id="4505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2T06:14:32.007" v="3142" actId="113"/>
          <ac:spMkLst>
            <pc:docMk/>
            <pc:sldMk cId="0" sldId="755"/>
            <ac:spMk id="45058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755"/>
            <ac:spMk id="45060" creationId="{00000000-0000-0000-0000-000000000000}"/>
          </ac:spMkLst>
        </pc:spChg>
      </pc:sldChg>
      <pc:sldChg chg="addSp delSp modSp add mod modTransition modShow">
        <pc:chgData name="Arthur Liu" userId="57266d67-1d41-4103-859a-8797e8098ce0" providerId="ADAL" clId="{E900D44F-5D69-5640-9385-4F41FC6AEA46}" dt="2022-07-22T06:29:56.405" v="3676"/>
        <pc:sldMkLst>
          <pc:docMk/>
          <pc:sldMk cId="0" sldId="756"/>
        </pc:sldMkLst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756"/>
            <ac:spMk id="2" creationId="{2D73DC47-2855-5C4D-95AF-5470BA6A4DDF}"/>
          </ac:spMkLst>
        </pc:spChg>
        <pc:spChg chg="mod">
          <ac:chgData name="Arthur Liu" userId="57266d67-1d41-4103-859a-8797e8098ce0" providerId="ADAL" clId="{E900D44F-5D69-5640-9385-4F41FC6AEA46}" dt="2022-07-22T05:40:42.356" v="2295" actId="20577"/>
          <ac:spMkLst>
            <pc:docMk/>
            <pc:sldMk cId="0" sldId="756"/>
            <ac:spMk id="47106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756"/>
            <ac:spMk id="47108" creationId="{00000000-0000-0000-0000-000000000000}"/>
          </ac:spMkLst>
        </pc:spChg>
      </pc:sldChg>
      <pc:sldChg chg="addSp delSp modSp add mod modTransition">
        <pc:chgData name="Arthur Liu" userId="57266d67-1d41-4103-859a-8797e8098ce0" providerId="ADAL" clId="{E900D44F-5D69-5640-9385-4F41FC6AEA46}" dt="2022-07-22T06:29:56.405" v="3676"/>
        <pc:sldMkLst>
          <pc:docMk/>
          <pc:sldMk cId="0" sldId="757"/>
        </pc:sldMkLst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757"/>
            <ac:spMk id="2" creationId="{788D6218-F7EF-0C49-998C-993843FBF3EF}"/>
          </ac:spMkLst>
        </pc:spChg>
        <pc:spChg chg="mod">
          <ac:chgData name="Arthur Liu" userId="57266d67-1d41-4103-859a-8797e8098ce0" providerId="ADAL" clId="{E900D44F-5D69-5640-9385-4F41FC6AEA46}" dt="2022-07-22T05:41:45.005" v="2303" actId="27636"/>
          <ac:spMkLst>
            <pc:docMk/>
            <pc:sldMk cId="0" sldId="757"/>
            <ac:spMk id="3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757"/>
            <ac:spMk id="49156" creationId="{00000000-0000-0000-0000-000000000000}"/>
          </ac:spMkLst>
        </pc:spChg>
      </pc:sldChg>
      <pc:sldChg chg="addSp delSp modSp add mod">
        <pc:chgData name="Arthur Liu" userId="57266d67-1d41-4103-859a-8797e8098ce0" providerId="ADAL" clId="{E900D44F-5D69-5640-9385-4F41FC6AEA46}" dt="2022-07-22T16:41:16.579" v="4325" actId="14100"/>
        <pc:sldMkLst>
          <pc:docMk/>
          <pc:sldMk cId="0" sldId="758"/>
        </pc:sldMkLst>
        <pc:spChg chg="mod">
          <ac:chgData name="Arthur Liu" userId="57266d67-1d41-4103-859a-8797e8098ce0" providerId="ADAL" clId="{E900D44F-5D69-5640-9385-4F41FC6AEA46}" dt="2022-07-22T05:41:59.815" v="2307" actId="1076"/>
          <ac:spMkLst>
            <pc:docMk/>
            <pc:sldMk cId="0" sldId="758"/>
            <ac:spMk id="2" creationId="{00000000-0000-0000-0000-000000000000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758"/>
            <ac:spMk id="3" creationId="{6A9EC898-6838-CC49-9FA7-5CB0F3C1B410}"/>
          </ac:spMkLst>
        </pc:spChg>
        <pc:spChg chg="mod">
          <ac:chgData name="Arthur Liu" userId="57266d67-1d41-4103-859a-8797e8098ce0" providerId="ADAL" clId="{E900D44F-5D69-5640-9385-4F41FC6AEA46}" dt="2022-07-22T05:42:44.905" v="2323" actId="20577"/>
          <ac:spMkLst>
            <pc:docMk/>
            <pc:sldMk cId="0" sldId="758"/>
            <ac:spMk id="6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2T16:41:16.579" v="4325" actId="14100"/>
          <ac:spMkLst>
            <pc:docMk/>
            <pc:sldMk cId="0" sldId="758"/>
            <ac:spMk id="21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2T05:41:56.030" v="2306" actId="27636"/>
          <ac:spMkLst>
            <pc:docMk/>
            <pc:sldMk cId="0" sldId="758"/>
            <ac:spMk id="51202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758"/>
            <ac:spMk id="51229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2T05:42:53.441" v="2339" actId="14100"/>
          <ac:spMkLst>
            <pc:docMk/>
            <pc:sldMk cId="0" sldId="758"/>
            <ac:spMk id="51233" creationId="{00000000-0000-0000-0000-000000000000}"/>
          </ac:spMkLst>
        </pc:spChg>
      </pc:sldChg>
      <pc:sldChg chg="addSp delSp modSp add modAnim">
        <pc:chgData name="Arthur Liu" userId="57266d67-1d41-4103-859a-8797e8098ce0" providerId="ADAL" clId="{E900D44F-5D69-5640-9385-4F41FC6AEA46}" dt="2022-07-22T06:29:56.405" v="3676"/>
        <pc:sldMkLst>
          <pc:docMk/>
          <pc:sldMk cId="4035614562" sldId="759"/>
        </pc:sldMkLst>
        <pc:spChg chg="add mod">
          <ac:chgData name="Arthur Liu" userId="57266d67-1d41-4103-859a-8797e8098ce0" providerId="ADAL" clId="{E900D44F-5D69-5640-9385-4F41FC6AEA46}" dt="2022-07-22T06:17:25.040" v="3166"/>
          <ac:spMkLst>
            <pc:docMk/>
            <pc:sldMk cId="4035614562" sldId="759"/>
            <ac:spMk id="3" creationId="{A5776D41-91D4-D54F-A7CE-02A3E207AD50}"/>
          </ac:spMkLst>
        </pc:spChg>
        <pc:spChg chg="add del mod">
          <ac:chgData name="Arthur Liu" userId="57266d67-1d41-4103-859a-8797e8098ce0" providerId="ADAL" clId="{E900D44F-5D69-5640-9385-4F41FC6AEA46}" dt="2022-07-22T06:29:53.135" v="3675"/>
          <ac:spMkLst>
            <pc:docMk/>
            <pc:sldMk cId="4035614562" sldId="759"/>
            <ac:spMk id="5" creationId="{00AF844E-7862-8347-A4D6-A5103042396E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4035614562" sldId="759"/>
            <ac:spMk id="6" creationId="{33FB5FB8-8913-ED4B-8B29-62F7A6C341C1}"/>
          </ac:spMkLst>
        </pc:spChg>
      </pc:sldChg>
      <pc:sldChg chg="addSp delSp modSp add">
        <pc:chgData name="Arthur Liu" userId="57266d67-1d41-4103-859a-8797e8098ce0" providerId="ADAL" clId="{E900D44F-5D69-5640-9385-4F41FC6AEA46}" dt="2022-07-22T06:29:56.405" v="3676"/>
        <pc:sldMkLst>
          <pc:docMk/>
          <pc:sldMk cId="731850120" sldId="760"/>
        </pc:sldMkLst>
        <pc:spChg chg="add mod">
          <ac:chgData name="Arthur Liu" userId="57266d67-1d41-4103-859a-8797e8098ce0" providerId="ADAL" clId="{E900D44F-5D69-5640-9385-4F41FC6AEA46}" dt="2022-07-22T06:17:25.040" v="3166"/>
          <ac:spMkLst>
            <pc:docMk/>
            <pc:sldMk cId="731850120" sldId="760"/>
            <ac:spMk id="3" creationId="{D22BB4FD-C87D-6A45-85FD-D694B5AA4626}"/>
          </ac:spMkLst>
        </pc:spChg>
        <pc:spChg chg="add del mod">
          <ac:chgData name="Arthur Liu" userId="57266d67-1d41-4103-859a-8797e8098ce0" providerId="ADAL" clId="{E900D44F-5D69-5640-9385-4F41FC6AEA46}" dt="2022-07-22T06:29:53.135" v="3675"/>
          <ac:spMkLst>
            <pc:docMk/>
            <pc:sldMk cId="731850120" sldId="760"/>
            <ac:spMk id="4" creationId="{FA794445-3130-314A-82F1-22B805243677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731850120" sldId="760"/>
            <ac:spMk id="5" creationId="{E191F7E6-69B6-5040-8FEB-F064D6A4EABB}"/>
          </ac:spMkLst>
        </pc:spChg>
      </pc:sldChg>
      <pc:sldChg chg="addSp delSp modSp add">
        <pc:chgData name="Arthur Liu" userId="57266d67-1d41-4103-859a-8797e8098ce0" providerId="ADAL" clId="{E900D44F-5D69-5640-9385-4F41FC6AEA46}" dt="2022-07-22T06:29:56.405" v="3676"/>
        <pc:sldMkLst>
          <pc:docMk/>
          <pc:sldMk cId="1226735402" sldId="761"/>
        </pc:sldMkLst>
        <pc:spChg chg="add mod">
          <ac:chgData name="Arthur Liu" userId="57266d67-1d41-4103-859a-8797e8098ce0" providerId="ADAL" clId="{E900D44F-5D69-5640-9385-4F41FC6AEA46}" dt="2022-07-22T06:17:25.040" v="3166"/>
          <ac:spMkLst>
            <pc:docMk/>
            <pc:sldMk cId="1226735402" sldId="761"/>
            <ac:spMk id="3" creationId="{47729FE2-D7D8-9C43-A7CE-8DFCFA902EEB}"/>
          </ac:spMkLst>
        </pc:spChg>
        <pc:spChg chg="add del mod">
          <ac:chgData name="Arthur Liu" userId="57266d67-1d41-4103-859a-8797e8098ce0" providerId="ADAL" clId="{E900D44F-5D69-5640-9385-4F41FC6AEA46}" dt="2022-07-22T06:29:53.135" v="3675"/>
          <ac:spMkLst>
            <pc:docMk/>
            <pc:sldMk cId="1226735402" sldId="761"/>
            <ac:spMk id="4" creationId="{472F7B71-12E9-024E-8A43-B897309B6C11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1226735402" sldId="761"/>
            <ac:spMk id="5" creationId="{B37EEDF8-0655-1D49-AAB1-115E0A452D55}"/>
          </ac:spMkLst>
        </pc:spChg>
      </pc:sldChg>
      <pc:sldChg chg="delSp modSp add del mod modTransition">
        <pc:chgData name="Arthur Liu" userId="57266d67-1d41-4103-859a-8797e8098ce0" providerId="ADAL" clId="{E900D44F-5D69-5640-9385-4F41FC6AEA46}" dt="2022-07-22T06:10:49.752" v="3041" actId="2696"/>
        <pc:sldMkLst>
          <pc:docMk/>
          <pc:sldMk cId="971812436" sldId="762"/>
        </pc:sldMkLst>
        <pc:spChg chg="del">
          <ac:chgData name="Arthur Liu" userId="57266d67-1d41-4103-859a-8797e8098ce0" providerId="ADAL" clId="{E900D44F-5D69-5640-9385-4F41FC6AEA46}" dt="2022-07-22T05:59:03.835" v="2785" actId="478"/>
          <ac:spMkLst>
            <pc:docMk/>
            <pc:sldMk cId="971812436" sldId="762"/>
            <ac:spMk id="7" creationId="{00000000-0000-0000-0000-000000000000}"/>
          </ac:spMkLst>
        </pc:spChg>
        <pc:spChg chg="mod">
          <ac:chgData name="Arthur Liu" userId="57266d67-1d41-4103-859a-8797e8098ce0" providerId="ADAL" clId="{E900D44F-5D69-5640-9385-4F41FC6AEA46}" dt="2022-07-22T06:10:46.184" v="3040" actId="27636"/>
          <ac:spMkLst>
            <pc:docMk/>
            <pc:sldMk cId="971812436" sldId="762"/>
            <ac:spMk id="27652" creationId="{00000000-0000-0000-0000-000000000000}"/>
          </ac:spMkLst>
        </pc:spChg>
      </pc:sldChg>
      <pc:sldChg chg="addSp delSp modSp add mod modTransition">
        <pc:chgData name="Arthur Liu" userId="57266d67-1d41-4103-859a-8797e8098ce0" providerId="ADAL" clId="{E900D44F-5D69-5640-9385-4F41FC6AEA46}" dt="2022-07-22T06:29:56.405" v="3676"/>
        <pc:sldMkLst>
          <pc:docMk/>
          <pc:sldMk cId="0" sldId="763"/>
        </pc:sldMkLst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0" sldId="763"/>
            <ac:spMk id="2" creationId="{F620C974-B86F-594F-AE86-8B5185E1F65C}"/>
          </ac:spMkLst>
        </pc:spChg>
        <pc:spChg chg="mod">
          <ac:chgData name="Arthur Liu" userId="57266d67-1d41-4103-859a-8797e8098ce0" providerId="ADAL" clId="{E900D44F-5D69-5640-9385-4F41FC6AEA46}" dt="2022-07-22T06:10:33.336" v="3038" actId="27636"/>
          <ac:spMkLst>
            <pc:docMk/>
            <pc:sldMk cId="0" sldId="763"/>
            <ac:spMk id="67586" creationId="{00000000-0000-0000-0000-000000000000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0" sldId="763"/>
            <ac:spMk id="67588" creationId="{00000000-0000-0000-0000-000000000000}"/>
          </ac:spMkLst>
        </pc:spChg>
      </pc:sldChg>
      <pc:sldChg chg="addSp delSp modSp add">
        <pc:chgData name="Arthur Liu" userId="57266d67-1d41-4103-859a-8797e8098ce0" providerId="ADAL" clId="{E900D44F-5D69-5640-9385-4F41FC6AEA46}" dt="2022-07-22T06:29:56.405" v="3676"/>
        <pc:sldMkLst>
          <pc:docMk/>
          <pc:sldMk cId="626395889" sldId="764"/>
        </pc:sldMkLst>
        <pc:spChg chg="add mod">
          <ac:chgData name="Arthur Liu" userId="57266d67-1d41-4103-859a-8797e8098ce0" providerId="ADAL" clId="{E900D44F-5D69-5640-9385-4F41FC6AEA46}" dt="2022-07-22T06:17:25.040" v="3166"/>
          <ac:spMkLst>
            <pc:docMk/>
            <pc:sldMk cId="626395889" sldId="764"/>
            <ac:spMk id="2" creationId="{27F53E74-E507-B545-B1F2-A20F26639E30}"/>
          </ac:spMkLst>
        </pc:spChg>
        <pc:spChg chg="add del mod">
          <ac:chgData name="Arthur Liu" userId="57266d67-1d41-4103-859a-8797e8098ce0" providerId="ADAL" clId="{E900D44F-5D69-5640-9385-4F41FC6AEA46}" dt="2022-07-22T06:29:53.135" v="3675"/>
          <ac:spMkLst>
            <pc:docMk/>
            <pc:sldMk cId="626395889" sldId="764"/>
            <ac:spMk id="3" creationId="{7B69D8B3-9798-BB49-B2FC-E8BC4D10E247}"/>
          </ac:spMkLst>
        </pc:spChg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626395889" sldId="764"/>
            <ac:spMk id="4" creationId="{E994FAD4-C4AD-504E-A361-C7F81E5D00DA}"/>
          </ac:spMkLst>
        </pc:spChg>
      </pc:sldChg>
      <pc:sldChg chg="add del">
        <pc:chgData name="Arthur Liu" userId="57266d67-1d41-4103-859a-8797e8098ce0" providerId="ADAL" clId="{E900D44F-5D69-5640-9385-4F41FC6AEA46}" dt="2022-07-22T06:09:17.313" v="3023"/>
        <pc:sldMkLst>
          <pc:docMk/>
          <pc:sldMk cId="1500897839" sldId="764"/>
        </pc:sldMkLst>
      </pc:sldChg>
      <pc:sldChg chg="addSp delSp modSp add mod">
        <pc:chgData name="Arthur Liu" userId="57266d67-1d41-4103-859a-8797e8098ce0" providerId="ADAL" clId="{E900D44F-5D69-5640-9385-4F41FC6AEA46}" dt="2022-07-22T06:29:56.405" v="3676"/>
        <pc:sldMkLst>
          <pc:docMk/>
          <pc:sldMk cId="3263120643" sldId="765"/>
        </pc:sldMkLst>
        <pc:spChg chg="add mod">
          <ac:chgData name="Arthur Liu" userId="57266d67-1d41-4103-859a-8797e8098ce0" providerId="ADAL" clId="{E900D44F-5D69-5640-9385-4F41FC6AEA46}" dt="2022-07-22T06:29:56.405" v="3676"/>
          <ac:spMkLst>
            <pc:docMk/>
            <pc:sldMk cId="3263120643" sldId="765"/>
            <ac:spMk id="3" creationId="{CAA5CE74-8DE3-EF4A-AB55-15398DD3A1A6}"/>
          </ac:spMkLst>
        </pc:spChg>
        <pc:spChg chg="del">
          <ac:chgData name="Arthur Liu" userId="57266d67-1d41-4103-859a-8797e8098ce0" providerId="ADAL" clId="{E900D44F-5D69-5640-9385-4F41FC6AEA46}" dt="2022-07-22T06:29:53.135" v="3675"/>
          <ac:spMkLst>
            <pc:docMk/>
            <pc:sldMk cId="3263120643" sldId="765"/>
            <ac:spMk id="5" creationId="{DD9B2A8A-DDFB-2D4E-9C34-80C2F217BA0B}"/>
          </ac:spMkLst>
        </pc:spChg>
        <pc:graphicFrameChg chg="modGraphic">
          <ac:chgData name="Arthur Liu" userId="57266d67-1d41-4103-859a-8797e8098ce0" providerId="ADAL" clId="{E900D44F-5D69-5640-9385-4F41FC6AEA46}" dt="2022-07-22T06:28:05.310" v="3618" actId="2165"/>
          <ac:graphicFrameMkLst>
            <pc:docMk/>
            <pc:sldMk cId="3263120643" sldId="765"/>
            <ac:graphicFrameMk id="6" creationId="{09423105-1906-6348-9F72-2F677C68655C}"/>
          </ac:graphicFrameMkLst>
        </pc:graphicFrameChg>
      </pc:sldChg>
      <pc:sldChg chg="modSp add del mod">
        <pc:chgData name="Arthur Liu" userId="57266d67-1d41-4103-859a-8797e8098ce0" providerId="ADAL" clId="{E900D44F-5D69-5640-9385-4F41FC6AEA46}" dt="2022-07-22T06:44:19.623" v="3992" actId="2696"/>
        <pc:sldMkLst>
          <pc:docMk/>
          <pc:sldMk cId="2607162197" sldId="766"/>
        </pc:sldMkLst>
        <pc:spChg chg="mod">
          <ac:chgData name="Arthur Liu" userId="57266d67-1d41-4103-859a-8797e8098ce0" providerId="ADAL" clId="{E900D44F-5D69-5640-9385-4F41FC6AEA46}" dt="2022-07-22T06:43:49.963" v="3991" actId="20577"/>
          <ac:spMkLst>
            <pc:docMk/>
            <pc:sldMk cId="2607162197" sldId="766"/>
            <ac:spMk id="3" creationId="{710F52E7-EC51-FD4F-BF80-2A67A42D0049}"/>
          </ac:spMkLst>
        </pc:spChg>
      </pc:sldChg>
    </pc:docChg>
  </pc:docChgLst>
  <pc:docChgLst>
    <pc:chgData name="Arthur Liu" userId="57266d67-1d41-4103-859a-8797e8098ce0" providerId="ADAL" clId="{B0C41F1F-8770-FB4B-B803-F03DED86A986}"/>
    <pc:docChg chg="undo custSel addSld delSld modSld">
      <pc:chgData name="Arthur Liu" userId="57266d67-1d41-4103-859a-8797e8098ce0" providerId="ADAL" clId="{B0C41F1F-8770-FB4B-B803-F03DED86A986}" dt="2022-07-06T08:48:16.001" v="3646" actId="1076"/>
      <pc:docMkLst>
        <pc:docMk/>
      </pc:docMkLst>
      <pc:sldChg chg="addSp delSp modSp mod">
        <pc:chgData name="Arthur Liu" userId="57266d67-1d41-4103-859a-8797e8098ce0" providerId="ADAL" clId="{B0C41F1F-8770-FB4B-B803-F03DED86A986}" dt="2022-07-06T08:44:34.518" v="3644"/>
        <pc:sldMkLst>
          <pc:docMk/>
          <pc:sldMk cId="778929904" sldId="256"/>
        </pc:sldMkLst>
        <pc:spChg chg="mod">
          <ac:chgData name="Arthur Liu" userId="57266d67-1d41-4103-859a-8797e8098ce0" providerId="ADAL" clId="{B0C41F1F-8770-FB4B-B803-F03DED86A986}" dt="2022-07-05T22:44:46.164" v="39" actId="1076"/>
          <ac:spMkLst>
            <pc:docMk/>
            <pc:sldMk cId="778929904" sldId="256"/>
            <ac:spMk id="2" creationId="{25D024DE-D48D-460C-916B-2450517893F2}"/>
          </ac:spMkLst>
        </pc:spChg>
        <pc:spChg chg="del">
          <ac:chgData name="Arthur Liu" userId="57266d67-1d41-4103-859a-8797e8098ce0" providerId="ADAL" clId="{B0C41F1F-8770-FB4B-B803-F03DED86A986}" dt="2022-07-06T08:44:25.040" v="3643"/>
          <ac:spMkLst>
            <pc:docMk/>
            <pc:sldMk cId="778929904" sldId="256"/>
            <ac:spMk id="4" creationId="{CD0DA786-A5A7-A243-B636-0A58627F1F84}"/>
          </ac:spMkLst>
        </pc:spChg>
        <pc:spChg chg="add mod">
          <ac:chgData name="Arthur Liu" userId="57266d67-1d41-4103-859a-8797e8098ce0" providerId="ADAL" clId="{B0C41F1F-8770-FB4B-B803-F03DED86A986}" dt="2022-07-06T08:44:34.518" v="3644"/>
          <ac:spMkLst>
            <pc:docMk/>
            <pc:sldMk cId="778929904" sldId="256"/>
            <ac:spMk id="5" creationId="{F39642EC-19F7-804B-B97A-C4759BCC2B3F}"/>
          </ac:spMkLst>
        </pc:spChg>
        <pc:spChg chg="del">
          <ac:chgData name="Arthur Liu" userId="57266d67-1d41-4103-859a-8797e8098ce0" providerId="ADAL" clId="{B0C41F1F-8770-FB4B-B803-F03DED86A986}" dt="2022-07-06T08:44:25.040" v="3643"/>
          <ac:spMkLst>
            <pc:docMk/>
            <pc:sldMk cId="778929904" sldId="256"/>
            <ac:spMk id="6" creationId="{B8379F65-4AF1-77EC-99B7-4DEAB3896243}"/>
          </ac:spMkLst>
        </pc:spChg>
        <pc:spChg chg="add mod">
          <ac:chgData name="Arthur Liu" userId="57266d67-1d41-4103-859a-8797e8098ce0" providerId="ADAL" clId="{B0C41F1F-8770-FB4B-B803-F03DED86A986}" dt="2022-07-06T08:44:34.518" v="3644"/>
          <ac:spMkLst>
            <pc:docMk/>
            <pc:sldMk cId="778929904" sldId="256"/>
            <ac:spMk id="7" creationId="{048D10A0-3361-7045-989D-EE595C6C9D2C}"/>
          </ac:spMkLst>
        </pc:spChg>
        <pc:picChg chg="del">
          <ac:chgData name="Arthur Liu" userId="57266d67-1d41-4103-859a-8797e8098ce0" providerId="ADAL" clId="{B0C41F1F-8770-FB4B-B803-F03DED86A986}" dt="2022-07-05T22:44:44.094" v="38" actId="478"/>
          <ac:picMkLst>
            <pc:docMk/>
            <pc:sldMk cId="778929904" sldId="256"/>
            <ac:picMk id="5" creationId="{1D1B322D-FEDC-484E-9F94-046269B9BF11}"/>
          </ac:picMkLst>
        </pc:picChg>
      </pc:sldChg>
    </pc:docChg>
  </pc:docChgLst>
  <pc:docChgLst>
    <pc:chgData name="Arthur Liu" userId="57266d67-1d41-4103-859a-8797e8098ce0" providerId="ADAL" clId="{07A3230C-445A-4B01-A8F5-A99BCDE980E8}"/>
    <pc:docChg chg="modSld">
      <pc:chgData name="Arthur Liu" userId="57266d67-1d41-4103-859a-8797e8098ce0" providerId="ADAL" clId="{07A3230C-445A-4B01-A8F5-A99BCDE980E8}" dt="2022-07-06T17:39:32.181" v="1"/>
      <pc:docMkLst>
        <pc:docMk/>
      </pc:docMkLst>
    </pc:docChg>
  </pc:docChgLst>
  <pc:docChgLst>
    <pc:chgData name="Arthur Liu" userId="57266d67-1d41-4103-859a-8797e8098ce0" providerId="ADAL" clId="{0810FF67-0BBF-A940-8810-4BAB564814B2}"/>
    <pc:docChg chg="undo redo custSel addSld delSld modSld modNotesMaster modHandout">
      <pc:chgData name="Arthur Liu" userId="57266d67-1d41-4103-859a-8797e8098ce0" providerId="ADAL" clId="{0810FF67-0BBF-A940-8810-4BAB564814B2}" dt="2022-07-20T07:52:42.838" v="906"/>
      <pc:docMkLst>
        <pc:docMk/>
      </pc:docMkLst>
      <pc:sldChg chg="delSp modSp mod delAnim">
        <pc:chgData name="Arthur Liu" userId="57266d67-1d41-4103-859a-8797e8098ce0" providerId="ADAL" clId="{0810FF67-0BBF-A940-8810-4BAB564814B2}" dt="2022-07-20T04:47:34.226" v="279" actId="6549"/>
        <pc:sldMkLst>
          <pc:docMk/>
          <pc:sldMk cId="778929904" sldId="256"/>
        </pc:sldMkLst>
        <pc:spChg chg="mod">
          <ac:chgData name="Arthur Liu" userId="57266d67-1d41-4103-859a-8797e8098ce0" providerId="ADAL" clId="{0810FF67-0BBF-A940-8810-4BAB564814B2}" dt="2022-07-20T04:47:34.226" v="279" actId="6549"/>
          <ac:spMkLst>
            <pc:docMk/>
            <pc:sldMk cId="778929904" sldId="256"/>
            <ac:spMk id="2" creationId="{25D024DE-D48D-460C-916B-2450517893F2}"/>
          </ac:spMkLst>
        </pc:spChg>
        <pc:picChg chg="del">
          <ac:chgData name="Arthur Liu" userId="57266d67-1d41-4103-859a-8797e8098ce0" providerId="ADAL" clId="{0810FF67-0BBF-A940-8810-4BAB564814B2}" dt="2022-07-19T22:42:27.216" v="4" actId="478"/>
          <ac:picMkLst>
            <pc:docMk/>
            <pc:sldMk cId="778929904" sldId="256"/>
            <ac:picMk id="5" creationId="{5831C560-BE76-D249-8632-AD9999E16F9E}"/>
          </ac:picMkLst>
        </pc:picChg>
      </pc:sldChg>
      <pc:sldChg chg="modSp add mod">
        <pc:chgData name="Arthur Liu" userId="57266d67-1d41-4103-859a-8797e8098ce0" providerId="ADAL" clId="{0810FF67-0BBF-A940-8810-4BAB564814B2}" dt="2022-07-20T04:54:22.961" v="458" actId="5793"/>
        <pc:sldMkLst>
          <pc:docMk/>
          <pc:sldMk cId="2548284851" sldId="260"/>
        </pc:sldMkLst>
        <pc:spChg chg="mod">
          <ac:chgData name="Arthur Liu" userId="57266d67-1d41-4103-859a-8797e8098ce0" providerId="ADAL" clId="{0810FF67-0BBF-A940-8810-4BAB564814B2}" dt="2022-07-20T04:54:22.961" v="458" actId="5793"/>
          <ac:spMkLst>
            <pc:docMk/>
            <pc:sldMk cId="2548284851" sldId="260"/>
            <ac:spMk id="3" creationId="{00000000-0000-0000-0000-000000000000}"/>
          </ac:spMkLst>
        </pc:spChg>
      </pc:sldChg>
      <pc:sldChg chg="modSp add mod">
        <pc:chgData name="Arthur Liu" userId="57266d67-1d41-4103-859a-8797e8098ce0" providerId="ADAL" clId="{0810FF67-0BBF-A940-8810-4BAB564814B2}" dt="2022-07-20T04:56:27.421" v="535" actId="6549"/>
        <pc:sldMkLst>
          <pc:docMk/>
          <pc:sldMk cId="34749518" sldId="268"/>
        </pc:sldMkLst>
        <pc:spChg chg="mod">
          <ac:chgData name="Arthur Liu" userId="57266d67-1d41-4103-859a-8797e8098ce0" providerId="ADAL" clId="{0810FF67-0BBF-A940-8810-4BAB564814B2}" dt="2022-07-20T04:56:27.421" v="535" actId="6549"/>
          <ac:spMkLst>
            <pc:docMk/>
            <pc:sldMk cId="34749518" sldId="268"/>
            <ac:spMk id="3" creationId="{00000000-0000-0000-0000-000000000000}"/>
          </ac:spMkLst>
        </pc:spChg>
      </pc:sldChg>
      <pc:sldChg chg="add">
        <pc:chgData name="Arthur Liu" userId="57266d67-1d41-4103-859a-8797e8098ce0" providerId="ADAL" clId="{0810FF67-0BBF-A940-8810-4BAB564814B2}" dt="2022-07-20T04:49:21.832" v="436"/>
        <pc:sldMkLst>
          <pc:docMk/>
          <pc:sldMk cId="923898373" sldId="271"/>
        </pc:sldMkLst>
      </pc:sldChg>
      <pc:sldChg chg="modSp add mod">
        <pc:chgData name="Arthur Liu" userId="57266d67-1d41-4103-859a-8797e8098ce0" providerId="ADAL" clId="{0810FF67-0BBF-A940-8810-4BAB564814B2}" dt="2022-07-20T04:55:02.660" v="513" actId="20577"/>
        <pc:sldMkLst>
          <pc:docMk/>
          <pc:sldMk cId="1034357865" sldId="276"/>
        </pc:sldMkLst>
        <pc:spChg chg="mod">
          <ac:chgData name="Arthur Liu" userId="57266d67-1d41-4103-859a-8797e8098ce0" providerId="ADAL" clId="{0810FF67-0BBF-A940-8810-4BAB564814B2}" dt="2022-07-20T04:55:02.660" v="513" actId="20577"/>
          <ac:spMkLst>
            <pc:docMk/>
            <pc:sldMk cId="1034357865" sldId="276"/>
            <ac:spMk id="3" creationId="{00000000-0000-0000-0000-000000000000}"/>
          </ac:spMkLst>
        </pc:spChg>
      </pc:sldChg>
      <pc:sldChg chg="modSp add mod">
        <pc:chgData name="Arthur Liu" userId="57266d67-1d41-4103-859a-8797e8098ce0" providerId="ADAL" clId="{0810FF67-0BBF-A940-8810-4BAB564814B2}" dt="2022-07-20T05:19:39.550" v="603" actId="6549"/>
        <pc:sldMkLst>
          <pc:docMk/>
          <pc:sldMk cId="574468338" sldId="277"/>
        </pc:sldMkLst>
        <pc:spChg chg="mod">
          <ac:chgData name="Arthur Liu" userId="57266d67-1d41-4103-859a-8797e8098ce0" providerId="ADAL" clId="{0810FF67-0BBF-A940-8810-4BAB564814B2}" dt="2022-07-20T05:19:39.550" v="603" actId="6549"/>
          <ac:spMkLst>
            <pc:docMk/>
            <pc:sldMk cId="574468338" sldId="277"/>
            <ac:spMk id="2" creationId="{00000000-0000-0000-0000-000000000000}"/>
          </ac:spMkLst>
        </pc:spChg>
        <pc:spChg chg="mod">
          <ac:chgData name="Arthur Liu" userId="57266d67-1d41-4103-859a-8797e8098ce0" providerId="ADAL" clId="{0810FF67-0BBF-A940-8810-4BAB564814B2}" dt="2022-07-20T05:19:33.723" v="601" actId="113"/>
          <ac:spMkLst>
            <pc:docMk/>
            <pc:sldMk cId="574468338" sldId="277"/>
            <ac:spMk id="3" creationId="{00000000-0000-0000-0000-000000000000}"/>
          </ac:spMkLst>
        </pc:spChg>
      </pc:sldChg>
      <pc:sldChg chg="delSp add mod">
        <pc:chgData name="Arthur Liu" userId="57266d67-1d41-4103-859a-8797e8098ce0" providerId="ADAL" clId="{0810FF67-0BBF-A940-8810-4BAB564814B2}" dt="2022-07-20T04:53:26.495" v="439" actId="478"/>
        <pc:sldMkLst>
          <pc:docMk/>
          <pc:sldMk cId="3787688248" sldId="279"/>
        </pc:sldMkLst>
        <pc:spChg chg="del">
          <ac:chgData name="Arthur Liu" userId="57266d67-1d41-4103-859a-8797e8098ce0" providerId="ADAL" clId="{0810FF67-0BBF-A940-8810-4BAB564814B2}" dt="2022-07-20T04:53:26.495" v="439" actId="478"/>
          <ac:spMkLst>
            <pc:docMk/>
            <pc:sldMk cId="3787688248" sldId="279"/>
            <ac:spMk id="3" creationId="{022E7E84-1767-479F-9DA4-4D841640B8B5}"/>
          </ac:spMkLst>
        </pc:spChg>
      </pc:sldChg>
      <pc:sldChg chg="delSp add mod">
        <pc:chgData name="Arthur Liu" userId="57266d67-1d41-4103-859a-8797e8098ce0" providerId="ADAL" clId="{0810FF67-0BBF-A940-8810-4BAB564814B2}" dt="2022-07-20T04:53:24.130" v="438" actId="478"/>
        <pc:sldMkLst>
          <pc:docMk/>
          <pc:sldMk cId="1767662707" sldId="280"/>
        </pc:sldMkLst>
        <pc:spChg chg="del">
          <ac:chgData name="Arthur Liu" userId="57266d67-1d41-4103-859a-8797e8098ce0" providerId="ADAL" clId="{0810FF67-0BBF-A940-8810-4BAB564814B2}" dt="2022-07-20T04:53:17.210" v="437" actId="478"/>
          <ac:spMkLst>
            <pc:docMk/>
            <pc:sldMk cId="1767662707" sldId="280"/>
            <ac:spMk id="4" creationId="{1C08D4A9-F504-49BB-BE2A-5F921D46A4AA}"/>
          </ac:spMkLst>
        </pc:spChg>
        <pc:spChg chg="del">
          <ac:chgData name="Arthur Liu" userId="57266d67-1d41-4103-859a-8797e8098ce0" providerId="ADAL" clId="{0810FF67-0BBF-A940-8810-4BAB564814B2}" dt="2022-07-20T04:53:24.130" v="438" actId="478"/>
          <ac:spMkLst>
            <pc:docMk/>
            <pc:sldMk cId="1767662707" sldId="280"/>
            <ac:spMk id="45" creationId="{A4852793-B87D-48BE-8189-485C9D303F95}"/>
          </ac:spMkLst>
        </pc:spChg>
      </pc:sldChg>
      <pc:sldChg chg="modSp add mod">
        <pc:chgData name="Arthur Liu" userId="57266d67-1d41-4103-859a-8797e8098ce0" providerId="ADAL" clId="{0810FF67-0BBF-A940-8810-4BAB564814B2}" dt="2022-07-20T05:13:18.089" v="593" actId="20577"/>
        <pc:sldMkLst>
          <pc:docMk/>
          <pc:sldMk cId="2467370970" sldId="286"/>
        </pc:sldMkLst>
        <pc:spChg chg="mod">
          <ac:chgData name="Arthur Liu" userId="57266d67-1d41-4103-859a-8797e8098ce0" providerId="ADAL" clId="{0810FF67-0BBF-A940-8810-4BAB564814B2}" dt="2022-07-20T05:13:18.089" v="593" actId="20577"/>
          <ac:spMkLst>
            <pc:docMk/>
            <pc:sldMk cId="2467370970" sldId="286"/>
            <ac:spMk id="3" creationId="{00000000-0000-0000-0000-000000000000}"/>
          </ac:spMkLst>
        </pc:spChg>
      </pc:sldChg>
      <pc:sldChg chg="modSp add">
        <pc:chgData name="Arthur Liu" userId="57266d67-1d41-4103-859a-8797e8098ce0" providerId="ADAL" clId="{0810FF67-0BBF-A940-8810-4BAB564814B2}" dt="2022-07-20T05:11:27.747" v="584" actId="5793"/>
        <pc:sldMkLst>
          <pc:docMk/>
          <pc:sldMk cId="235837748" sldId="287"/>
        </pc:sldMkLst>
        <pc:spChg chg="mod">
          <ac:chgData name="Arthur Liu" userId="57266d67-1d41-4103-859a-8797e8098ce0" providerId="ADAL" clId="{0810FF67-0BBF-A940-8810-4BAB564814B2}" dt="2022-07-20T05:11:27.747" v="584" actId="5793"/>
          <ac:spMkLst>
            <pc:docMk/>
            <pc:sldMk cId="235837748" sldId="287"/>
            <ac:spMk id="3" creationId="{00000000-0000-0000-0000-000000000000}"/>
          </ac:spMkLst>
        </pc:spChg>
      </pc:sldChg>
      <pc:sldChg chg="modSp add mod">
        <pc:chgData name="Arthur Liu" userId="57266d67-1d41-4103-859a-8797e8098ce0" providerId="ADAL" clId="{0810FF67-0BBF-A940-8810-4BAB564814B2}" dt="2022-07-20T05:12:11.938" v="590" actId="5793"/>
        <pc:sldMkLst>
          <pc:docMk/>
          <pc:sldMk cId="51334270" sldId="288"/>
        </pc:sldMkLst>
        <pc:spChg chg="mod">
          <ac:chgData name="Arthur Liu" userId="57266d67-1d41-4103-859a-8797e8098ce0" providerId="ADAL" clId="{0810FF67-0BBF-A940-8810-4BAB564814B2}" dt="2022-07-20T05:12:11.938" v="590" actId="5793"/>
          <ac:spMkLst>
            <pc:docMk/>
            <pc:sldMk cId="51334270" sldId="288"/>
            <ac:spMk id="3" creationId="{00000000-0000-0000-0000-000000000000}"/>
          </ac:spMkLst>
        </pc:spChg>
      </pc:sldChg>
      <pc:sldChg chg="add">
        <pc:chgData name="Arthur Liu" userId="57266d67-1d41-4103-859a-8797e8098ce0" providerId="ADAL" clId="{0810FF67-0BBF-A940-8810-4BAB564814B2}" dt="2022-07-20T04:49:21.832" v="436"/>
        <pc:sldMkLst>
          <pc:docMk/>
          <pc:sldMk cId="1864595501" sldId="289"/>
        </pc:sldMkLst>
      </pc:sldChg>
      <pc:sldChg chg="delSp modSp add mod">
        <pc:chgData name="Arthur Liu" userId="57266d67-1d41-4103-859a-8797e8098ce0" providerId="ADAL" clId="{0810FF67-0BBF-A940-8810-4BAB564814B2}" dt="2022-07-20T05:14:15.118" v="594" actId="20577"/>
        <pc:sldMkLst>
          <pc:docMk/>
          <pc:sldMk cId="129741526" sldId="290"/>
        </pc:sldMkLst>
        <pc:spChg chg="del">
          <ac:chgData name="Arthur Liu" userId="57266d67-1d41-4103-859a-8797e8098ce0" providerId="ADAL" clId="{0810FF67-0BBF-A940-8810-4BAB564814B2}" dt="2022-07-20T04:53:30.018" v="440" actId="478"/>
          <ac:spMkLst>
            <pc:docMk/>
            <pc:sldMk cId="129741526" sldId="290"/>
            <ac:spMk id="31" creationId="{5A34136A-8795-4C08-9384-CDB45587C00C}"/>
          </ac:spMkLst>
        </pc:spChg>
        <pc:graphicFrameChg chg="modGraphic">
          <ac:chgData name="Arthur Liu" userId="57266d67-1d41-4103-859a-8797e8098ce0" providerId="ADAL" clId="{0810FF67-0BBF-A940-8810-4BAB564814B2}" dt="2022-07-20T05:14:15.118" v="594" actId="20577"/>
          <ac:graphicFrameMkLst>
            <pc:docMk/>
            <pc:sldMk cId="129741526" sldId="290"/>
            <ac:graphicFrameMk id="7" creationId="{49498EDF-5CFD-4E0F-9719-EFD70619BBE8}"/>
          </ac:graphicFrameMkLst>
        </pc:graphicFrameChg>
      </pc:sldChg>
      <pc:sldChg chg="modSp add modAnim">
        <pc:chgData name="Arthur Liu" userId="57266d67-1d41-4103-859a-8797e8098ce0" providerId="ADAL" clId="{0810FF67-0BBF-A940-8810-4BAB564814B2}" dt="2022-07-20T05:15:55.381" v="600" actId="6549"/>
        <pc:sldMkLst>
          <pc:docMk/>
          <pc:sldMk cId="1333976876" sldId="291"/>
        </pc:sldMkLst>
        <pc:spChg chg="mod">
          <ac:chgData name="Arthur Liu" userId="57266d67-1d41-4103-859a-8797e8098ce0" providerId="ADAL" clId="{0810FF67-0BBF-A940-8810-4BAB564814B2}" dt="2022-07-20T05:15:55.381" v="600" actId="6549"/>
          <ac:spMkLst>
            <pc:docMk/>
            <pc:sldMk cId="1333976876" sldId="291"/>
            <ac:spMk id="3" creationId="{00000000-0000-0000-0000-000000000000}"/>
          </ac:spMkLst>
        </pc:spChg>
      </pc:sldChg>
      <pc:sldChg chg="modSp add mod">
        <pc:chgData name="Arthur Liu" userId="57266d67-1d41-4103-859a-8797e8098ce0" providerId="ADAL" clId="{0810FF67-0BBF-A940-8810-4BAB564814B2}" dt="2022-07-20T05:19:51.524" v="604" actId="5793"/>
        <pc:sldMkLst>
          <pc:docMk/>
          <pc:sldMk cId="1829577254" sldId="296"/>
        </pc:sldMkLst>
        <pc:spChg chg="mod">
          <ac:chgData name="Arthur Liu" userId="57266d67-1d41-4103-859a-8797e8098ce0" providerId="ADAL" clId="{0810FF67-0BBF-A940-8810-4BAB564814B2}" dt="2022-07-20T05:19:51.524" v="604" actId="5793"/>
          <ac:spMkLst>
            <pc:docMk/>
            <pc:sldMk cId="1829577254" sldId="296"/>
            <ac:spMk id="3" creationId="{00000000-0000-0000-0000-000000000000}"/>
          </ac:spMkLst>
        </pc:spChg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0" sldId="303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0" sldId="306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0" sldId="307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0" sldId="312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0" sldId="313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0" sldId="314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0" sldId="316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0" sldId="321"/>
        </pc:sldMkLst>
      </pc:sldChg>
      <pc:sldChg chg="add del modTransition">
        <pc:chgData name="Arthur Liu" userId="57266d67-1d41-4103-859a-8797e8098ce0" providerId="ADAL" clId="{0810FF67-0BBF-A940-8810-4BAB564814B2}" dt="2022-07-20T02:54:18.348" v="39" actId="2696"/>
        <pc:sldMkLst>
          <pc:docMk/>
          <pc:sldMk cId="0" sldId="327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0" sldId="329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0" sldId="330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0" sldId="331"/>
        </pc:sldMkLst>
      </pc:sldChg>
      <pc:sldChg chg="modSp add mod modTransition modNotes">
        <pc:chgData name="Arthur Liu" userId="57266d67-1d41-4103-859a-8797e8098ce0" providerId="ADAL" clId="{0810FF67-0BBF-A940-8810-4BAB564814B2}" dt="2022-07-20T07:52:42.838" v="906"/>
        <pc:sldMkLst>
          <pc:docMk/>
          <pc:sldMk cId="0" sldId="332"/>
        </pc:sldMkLst>
        <pc:spChg chg="mod">
          <ac:chgData name="Arthur Liu" userId="57266d67-1d41-4103-859a-8797e8098ce0" providerId="ADAL" clId="{0810FF67-0BBF-A940-8810-4BAB564814B2}" dt="2022-07-20T02:55:59.364" v="53" actId="404"/>
          <ac:spMkLst>
            <pc:docMk/>
            <pc:sldMk cId="0" sldId="332"/>
            <ac:spMk id="22530" creationId="{00000000-0000-0000-0000-000000000000}"/>
          </ac:spMkLst>
        </pc:spChg>
      </pc:sldChg>
      <pc:sldChg chg="addSp delSp modSp add mod modTransition modShow modNotes">
        <pc:chgData name="Arthur Liu" userId="57266d67-1d41-4103-859a-8797e8098ce0" providerId="ADAL" clId="{0810FF67-0BBF-A940-8810-4BAB564814B2}" dt="2022-07-20T07:52:42.838" v="906"/>
        <pc:sldMkLst>
          <pc:docMk/>
          <pc:sldMk cId="0" sldId="333"/>
        </pc:sldMkLst>
        <pc:spChg chg="add mod">
          <ac:chgData name="Arthur Liu" userId="57266d67-1d41-4103-859a-8797e8098ce0" providerId="ADAL" clId="{0810FF67-0BBF-A940-8810-4BAB564814B2}" dt="2022-07-20T02:56:47.300" v="56"/>
          <ac:spMkLst>
            <pc:docMk/>
            <pc:sldMk cId="0" sldId="333"/>
            <ac:spMk id="8" creationId="{7A236404-DCF2-3B48-BF38-888D02ECE0F2}"/>
          </ac:spMkLst>
        </pc:spChg>
        <pc:spChg chg="del mod">
          <ac:chgData name="Arthur Liu" userId="57266d67-1d41-4103-859a-8797e8098ce0" providerId="ADAL" clId="{0810FF67-0BBF-A940-8810-4BAB564814B2}" dt="2022-07-20T02:56:47.008" v="55" actId="478"/>
          <ac:spMkLst>
            <pc:docMk/>
            <pc:sldMk cId="0" sldId="333"/>
            <ac:spMk id="9" creationId="{00000000-0000-0000-0000-000000000000}"/>
          </ac:spMkLst>
        </pc:spChg>
      </pc:sldChg>
      <pc:sldChg chg="add mod modTransition modShow modNotes">
        <pc:chgData name="Arthur Liu" userId="57266d67-1d41-4103-859a-8797e8098ce0" providerId="ADAL" clId="{0810FF67-0BBF-A940-8810-4BAB564814B2}" dt="2022-07-20T07:52:42.838" v="906"/>
        <pc:sldMkLst>
          <pc:docMk/>
          <pc:sldMk cId="0" sldId="334"/>
        </pc:sldMkLst>
      </pc:sldChg>
      <pc:sldChg chg="add mod modTransition modShow modNotes">
        <pc:chgData name="Arthur Liu" userId="57266d67-1d41-4103-859a-8797e8098ce0" providerId="ADAL" clId="{0810FF67-0BBF-A940-8810-4BAB564814B2}" dt="2022-07-20T07:52:42.838" v="906"/>
        <pc:sldMkLst>
          <pc:docMk/>
          <pc:sldMk cId="0" sldId="335"/>
        </pc:sldMkLst>
      </pc:sldChg>
      <pc:sldChg chg="add mod modTransition modShow modNotes">
        <pc:chgData name="Arthur Liu" userId="57266d67-1d41-4103-859a-8797e8098ce0" providerId="ADAL" clId="{0810FF67-0BBF-A940-8810-4BAB564814B2}" dt="2022-07-20T07:52:42.838" v="906"/>
        <pc:sldMkLst>
          <pc:docMk/>
          <pc:sldMk cId="0" sldId="336"/>
        </pc:sldMkLst>
      </pc:sldChg>
      <pc:sldChg chg="modSp add mod modTransition modNotes">
        <pc:chgData name="Arthur Liu" userId="57266d67-1d41-4103-859a-8797e8098ce0" providerId="ADAL" clId="{0810FF67-0BBF-A940-8810-4BAB564814B2}" dt="2022-07-20T07:52:42.838" v="906"/>
        <pc:sldMkLst>
          <pc:docMk/>
          <pc:sldMk cId="0" sldId="337"/>
        </pc:sldMkLst>
        <pc:spChg chg="mod">
          <ac:chgData name="Arthur Liu" userId="57266d67-1d41-4103-859a-8797e8098ce0" providerId="ADAL" clId="{0810FF67-0BBF-A940-8810-4BAB564814B2}" dt="2022-07-20T05:34:16.816" v="607" actId="20577"/>
          <ac:spMkLst>
            <pc:docMk/>
            <pc:sldMk cId="0" sldId="337"/>
            <ac:spMk id="3" creationId="{00000000-0000-0000-0000-000000000000}"/>
          </ac:spMkLst>
        </pc:spChg>
      </pc:sldChg>
      <pc:sldChg chg="add modTransition modNotes">
        <pc:chgData name="Arthur Liu" userId="57266d67-1d41-4103-859a-8797e8098ce0" providerId="ADAL" clId="{0810FF67-0BBF-A940-8810-4BAB564814B2}" dt="2022-07-20T07:52:42.838" v="906"/>
        <pc:sldMkLst>
          <pc:docMk/>
          <pc:sldMk cId="0" sldId="338"/>
        </pc:sldMkLst>
      </pc:sldChg>
      <pc:sldChg chg="modSp add mod modTransition modNotes">
        <pc:chgData name="Arthur Liu" userId="57266d67-1d41-4103-859a-8797e8098ce0" providerId="ADAL" clId="{0810FF67-0BBF-A940-8810-4BAB564814B2}" dt="2022-07-20T07:52:42.838" v="906"/>
        <pc:sldMkLst>
          <pc:docMk/>
          <pc:sldMk cId="0" sldId="340"/>
        </pc:sldMkLst>
        <pc:spChg chg="mod">
          <ac:chgData name="Arthur Liu" userId="57266d67-1d41-4103-859a-8797e8098ce0" providerId="ADAL" clId="{0810FF67-0BBF-A940-8810-4BAB564814B2}" dt="2022-07-20T03:01:19.846" v="76" actId="14100"/>
          <ac:spMkLst>
            <pc:docMk/>
            <pc:sldMk cId="0" sldId="340"/>
            <ac:spMk id="10" creationId="{00000000-0000-0000-0000-000000000000}"/>
          </ac:spMkLst>
        </pc:spChg>
        <pc:spChg chg="mod">
          <ac:chgData name="Arthur Liu" userId="57266d67-1d41-4103-859a-8797e8098ce0" providerId="ADAL" clId="{0810FF67-0BBF-A940-8810-4BAB564814B2}" dt="2022-07-20T03:01:08.849" v="74" actId="27636"/>
          <ac:spMkLst>
            <pc:docMk/>
            <pc:sldMk cId="0" sldId="340"/>
            <ac:spMk id="40962" creationId="{00000000-0000-0000-0000-000000000000}"/>
          </ac:spMkLst>
        </pc:spChg>
      </pc:sldChg>
      <pc:sldChg chg="modSp add mod modTransition modNotes">
        <pc:chgData name="Arthur Liu" userId="57266d67-1d41-4103-859a-8797e8098ce0" providerId="ADAL" clId="{0810FF67-0BBF-A940-8810-4BAB564814B2}" dt="2022-07-20T07:52:42.838" v="906"/>
        <pc:sldMkLst>
          <pc:docMk/>
          <pc:sldMk cId="0" sldId="341"/>
        </pc:sldMkLst>
        <pc:spChg chg="mod">
          <ac:chgData name="Arthur Liu" userId="57266d67-1d41-4103-859a-8797e8098ce0" providerId="ADAL" clId="{0810FF67-0BBF-A940-8810-4BAB564814B2}" dt="2022-07-20T03:01:24.395" v="78" actId="27636"/>
          <ac:spMkLst>
            <pc:docMk/>
            <pc:sldMk cId="0" sldId="341"/>
            <ac:spMk id="87045" creationId="{00000000-0000-0000-0000-000000000000}"/>
          </ac:spMkLst>
        </pc:spChg>
        <pc:graphicFrameChg chg="mod">
          <ac:chgData name="Arthur Liu" userId="57266d67-1d41-4103-859a-8797e8098ce0" providerId="ADAL" clId="{0810FF67-0BBF-A940-8810-4BAB564814B2}" dt="2022-07-20T03:01:34.768" v="79" actId="1076"/>
          <ac:graphicFrameMkLst>
            <pc:docMk/>
            <pc:sldMk cId="0" sldId="341"/>
            <ac:graphicFrameMk id="87042" creationId="{00000000-0000-0000-0000-000000000000}"/>
          </ac:graphicFrameMkLst>
        </pc:graphicFrameChg>
        <pc:graphicFrameChg chg="mod">
          <ac:chgData name="Arthur Liu" userId="57266d67-1d41-4103-859a-8797e8098ce0" providerId="ADAL" clId="{0810FF67-0BBF-A940-8810-4BAB564814B2}" dt="2022-07-20T03:01:34.768" v="79" actId="1076"/>
          <ac:graphicFrameMkLst>
            <pc:docMk/>
            <pc:sldMk cId="0" sldId="341"/>
            <ac:graphicFrameMk id="87043" creationId="{00000000-0000-0000-0000-000000000000}"/>
          </ac:graphicFrameMkLst>
        </pc:graphicFrameChg>
      </pc:sldChg>
      <pc:sldChg chg="modSp add mod modTransition modNotes">
        <pc:chgData name="Arthur Liu" userId="57266d67-1d41-4103-859a-8797e8098ce0" providerId="ADAL" clId="{0810FF67-0BBF-A940-8810-4BAB564814B2}" dt="2022-07-20T07:52:42.838" v="906"/>
        <pc:sldMkLst>
          <pc:docMk/>
          <pc:sldMk cId="0" sldId="343"/>
        </pc:sldMkLst>
        <pc:spChg chg="mod">
          <ac:chgData name="Arthur Liu" userId="57266d67-1d41-4103-859a-8797e8098ce0" providerId="ADAL" clId="{0810FF67-0BBF-A940-8810-4BAB564814B2}" dt="2022-07-20T04:34:49.451" v="118" actId="27636"/>
          <ac:spMkLst>
            <pc:docMk/>
            <pc:sldMk cId="0" sldId="343"/>
            <ac:spMk id="69634" creationId="{00000000-0000-0000-0000-000000000000}"/>
          </ac:spMkLst>
        </pc:spChg>
      </pc:sldChg>
      <pc:sldChg chg="add modTransition modNotes">
        <pc:chgData name="Arthur Liu" userId="57266d67-1d41-4103-859a-8797e8098ce0" providerId="ADAL" clId="{0810FF67-0BBF-A940-8810-4BAB564814B2}" dt="2022-07-20T07:52:42.838" v="906"/>
        <pc:sldMkLst>
          <pc:docMk/>
          <pc:sldMk cId="0" sldId="350"/>
        </pc:sldMkLst>
      </pc:sldChg>
      <pc:sldChg chg="modSp add mod modTransition modNotes">
        <pc:chgData name="Arthur Liu" userId="57266d67-1d41-4103-859a-8797e8098ce0" providerId="ADAL" clId="{0810FF67-0BBF-A940-8810-4BAB564814B2}" dt="2022-07-20T07:52:42.838" v="906"/>
        <pc:sldMkLst>
          <pc:docMk/>
          <pc:sldMk cId="0" sldId="357"/>
        </pc:sldMkLst>
        <pc:spChg chg="mod">
          <ac:chgData name="Arthur Liu" userId="57266d67-1d41-4103-859a-8797e8098ce0" providerId="ADAL" clId="{0810FF67-0BBF-A940-8810-4BAB564814B2}" dt="2022-07-20T04:37:48.581" v="140" actId="255"/>
          <ac:spMkLst>
            <pc:docMk/>
            <pc:sldMk cId="0" sldId="357"/>
            <ac:spMk id="3" creationId="{00000000-0000-0000-0000-000000000000}"/>
          </ac:spMkLst>
        </pc:spChg>
      </pc:sldChg>
      <pc:sldChg chg="modSp add mod modTransition modNotes">
        <pc:chgData name="Arthur Liu" userId="57266d67-1d41-4103-859a-8797e8098ce0" providerId="ADAL" clId="{0810FF67-0BBF-A940-8810-4BAB564814B2}" dt="2022-07-20T07:52:42.838" v="906"/>
        <pc:sldMkLst>
          <pc:docMk/>
          <pc:sldMk cId="636382068" sldId="358"/>
        </pc:sldMkLst>
        <pc:spChg chg="mod">
          <ac:chgData name="Arthur Liu" userId="57266d67-1d41-4103-859a-8797e8098ce0" providerId="ADAL" clId="{0810FF67-0BBF-A940-8810-4BAB564814B2}" dt="2022-07-20T04:38:11.752" v="147" actId="14100"/>
          <ac:spMkLst>
            <pc:docMk/>
            <pc:sldMk cId="636382068" sldId="358"/>
            <ac:spMk id="125954" creationId="{00000000-0000-0000-0000-000000000000}"/>
          </ac:spMkLst>
        </pc:spChg>
      </pc:sldChg>
      <pc:sldChg chg="modSp add mod modTransition modNotes">
        <pc:chgData name="Arthur Liu" userId="57266d67-1d41-4103-859a-8797e8098ce0" providerId="ADAL" clId="{0810FF67-0BBF-A940-8810-4BAB564814B2}" dt="2022-07-20T07:52:42.838" v="906"/>
        <pc:sldMkLst>
          <pc:docMk/>
          <pc:sldMk cId="3183397028" sldId="360"/>
        </pc:sldMkLst>
        <pc:spChg chg="mod">
          <ac:chgData name="Arthur Liu" userId="57266d67-1d41-4103-859a-8797e8098ce0" providerId="ADAL" clId="{0810FF67-0BBF-A940-8810-4BAB564814B2}" dt="2022-07-20T04:41:01.838" v="188" actId="20577"/>
          <ac:spMkLst>
            <pc:docMk/>
            <pc:sldMk cId="3183397028" sldId="360"/>
            <ac:spMk id="132098" creationId="{00000000-0000-0000-0000-000000000000}"/>
          </ac:spMkLst>
        </pc:spChg>
      </pc:sldChg>
      <pc:sldChg chg="modSp add mod modTransition modShow modNotes">
        <pc:chgData name="Arthur Liu" userId="57266d67-1d41-4103-859a-8797e8098ce0" providerId="ADAL" clId="{0810FF67-0BBF-A940-8810-4BAB564814B2}" dt="2022-07-20T07:52:42.838" v="906"/>
        <pc:sldMkLst>
          <pc:docMk/>
          <pc:sldMk cId="0" sldId="361"/>
        </pc:sldMkLst>
        <pc:spChg chg="mod">
          <ac:chgData name="Arthur Liu" userId="57266d67-1d41-4103-859a-8797e8098ce0" providerId="ADAL" clId="{0810FF67-0BBF-A940-8810-4BAB564814B2}" dt="2022-07-20T04:41:55.056" v="190" actId="27636"/>
          <ac:spMkLst>
            <pc:docMk/>
            <pc:sldMk cId="0" sldId="361"/>
            <ac:spMk id="88069" creationId="{00000000-0000-0000-0000-000000000000}"/>
          </ac:spMkLst>
        </pc:spChg>
        <pc:graphicFrameChg chg="mod">
          <ac:chgData name="Arthur Liu" userId="57266d67-1d41-4103-859a-8797e8098ce0" providerId="ADAL" clId="{0810FF67-0BBF-A940-8810-4BAB564814B2}" dt="2022-07-20T04:42:00.854" v="191" actId="1076"/>
          <ac:graphicFrameMkLst>
            <pc:docMk/>
            <pc:sldMk cId="0" sldId="361"/>
            <ac:graphicFrameMk id="88066" creationId="{00000000-0000-0000-0000-000000000000}"/>
          </ac:graphicFrameMkLst>
        </pc:graphicFrameChg>
        <pc:graphicFrameChg chg="mod">
          <ac:chgData name="Arthur Liu" userId="57266d67-1d41-4103-859a-8797e8098ce0" providerId="ADAL" clId="{0810FF67-0BBF-A940-8810-4BAB564814B2}" dt="2022-07-20T04:42:15.304" v="193" actId="1076"/>
          <ac:graphicFrameMkLst>
            <pc:docMk/>
            <pc:sldMk cId="0" sldId="361"/>
            <ac:graphicFrameMk id="88067" creationId="{00000000-0000-0000-0000-000000000000}"/>
          </ac:graphicFrameMkLst>
        </pc:graphicFrameChg>
      </pc:sldChg>
      <pc:sldChg chg="modSp add mod modTransition modShow modNotes">
        <pc:chgData name="Arthur Liu" userId="57266d67-1d41-4103-859a-8797e8098ce0" providerId="ADAL" clId="{0810FF67-0BBF-A940-8810-4BAB564814B2}" dt="2022-07-20T07:52:42.838" v="906"/>
        <pc:sldMkLst>
          <pc:docMk/>
          <pc:sldMk cId="0" sldId="362"/>
        </pc:sldMkLst>
        <pc:picChg chg="mod">
          <ac:chgData name="Arthur Liu" userId="57266d67-1d41-4103-859a-8797e8098ce0" providerId="ADAL" clId="{0810FF67-0BBF-A940-8810-4BAB564814B2}" dt="2022-07-20T04:42:51.336" v="197" actId="1076"/>
          <ac:picMkLst>
            <pc:docMk/>
            <pc:sldMk cId="0" sldId="362"/>
            <ac:picMk id="138245" creationId="{00000000-0000-0000-0000-000000000000}"/>
          </ac:picMkLst>
        </pc:picChg>
      </pc:sldChg>
      <pc:sldChg chg="modSp add mod modTransition modNotes modNotesTx">
        <pc:chgData name="Arthur Liu" userId="57266d67-1d41-4103-859a-8797e8098ce0" providerId="ADAL" clId="{0810FF67-0BBF-A940-8810-4BAB564814B2}" dt="2022-07-20T07:52:42.838" v="906"/>
        <pc:sldMkLst>
          <pc:docMk/>
          <pc:sldMk cId="0" sldId="363"/>
        </pc:sldMkLst>
        <pc:spChg chg="mod">
          <ac:chgData name="Arthur Liu" userId="57266d67-1d41-4103-859a-8797e8098ce0" providerId="ADAL" clId="{0810FF67-0BBF-A940-8810-4BAB564814B2}" dt="2022-07-20T06:49:47.688" v="742" actId="20577"/>
          <ac:spMkLst>
            <pc:docMk/>
            <pc:sldMk cId="0" sldId="363"/>
            <ac:spMk id="140289" creationId="{00000000-0000-0000-0000-000000000000}"/>
          </ac:spMkLst>
        </pc:spChg>
        <pc:spChg chg="mod">
          <ac:chgData name="Arthur Liu" userId="57266d67-1d41-4103-859a-8797e8098ce0" providerId="ADAL" clId="{0810FF67-0BBF-A940-8810-4BAB564814B2}" dt="2022-07-20T04:43:32.187" v="200" actId="27636"/>
          <ac:spMkLst>
            <pc:docMk/>
            <pc:sldMk cId="0" sldId="363"/>
            <ac:spMk id="140290" creationId="{00000000-0000-0000-0000-000000000000}"/>
          </ac:spMkLst>
        </pc:spChg>
      </pc:sldChg>
      <pc:sldChg chg="modSp add mod modTransition modNotes">
        <pc:chgData name="Arthur Liu" userId="57266d67-1d41-4103-859a-8797e8098ce0" providerId="ADAL" clId="{0810FF67-0BBF-A940-8810-4BAB564814B2}" dt="2022-07-20T07:52:42.838" v="906"/>
        <pc:sldMkLst>
          <pc:docMk/>
          <pc:sldMk cId="0" sldId="364"/>
        </pc:sldMkLst>
        <pc:spChg chg="mod">
          <ac:chgData name="Arthur Liu" userId="57266d67-1d41-4103-859a-8797e8098ce0" providerId="ADAL" clId="{0810FF67-0BBF-A940-8810-4BAB564814B2}" dt="2022-07-20T04:43:58.645" v="213" actId="14100"/>
          <ac:spMkLst>
            <pc:docMk/>
            <pc:sldMk cId="0" sldId="364"/>
            <ac:spMk id="142338" creationId="{00000000-0000-0000-0000-000000000000}"/>
          </ac:spMkLst>
        </pc:spChg>
      </pc:sldChg>
      <pc:sldChg chg="del modNotes">
        <pc:chgData name="Arthur Liu" userId="57266d67-1d41-4103-859a-8797e8098ce0" providerId="ADAL" clId="{0810FF67-0BBF-A940-8810-4BAB564814B2}" dt="2022-07-20T07:52:42.838" v="906"/>
        <pc:sldMkLst>
          <pc:docMk/>
          <pc:sldMk cId="262579270" sldId="367"/>
        </pc:sldMkLst>
      </pc:sldChg>
      <pc:sldChg chg="modSp add mod modTransition modNotes modNotesTx">
        <pc:chgData name="Arthur Liu" userId="57266d67-1d41-4103-859a-8797e8098ce0" providerId="ADAL" clId="{0810FF67-0BBF-A940-8810-4BAB564814B2}" dt="2022-07-20T07:52:42.838" v="906"/>
        <pc:sldMkLst>
          <pc:docMk/>
          <pc:sldMk cId="0" sldId="371"/>
        </pc:sldMkLst>
        <pc:spChg chg="mod">
          <ac:chgData name="Arthur Liu" userId="57266d67-1d41-4103-859a-8797e8098ce0" providerId="ADAL" clId="{0810FF67-0BBF-A940-8810-4BAB564814B2}" dt="2022-07-20T04:46:53.705" v="240" actId="14100"/>
          <ac:spMkLst>
            <pc:docMk/>
            <pc:sldMk cId="0" sldId="371"/>
            <ac:spMk id="158722" creationId="{00000000-0000-0000-0000-000000000000}"/>
          </ac:spMkLst>
        </pc:spChg>
      </pc:sldChg>
      <pc:sldChg chg="modSp add mod modTransition">
        <pc:chgData name="Arthur Liu" userId="57266d67-1d41-4103-859a-8797e8098ce0" providerId="ADAL" clId="{0810FF67-0BBF-A940-8810-4BAB564814B2}" dt="2022-07-20T05:04:31.226" v="548" actId="5793"/>
        <pc:sldMkLst>
          <pc:docMk/>
          <pc:sldMk cId="0" sldId="374"/>
        </pc:sldMkLst>
        <pc:spChg chg="mod">
          <ac:chgData name="Arthur Liu" userId="57266d67-1d41-4103-859a-8797e8098ce0" providerId="ADAL" clId="{0810FF67-0BBF-A940-8810-4BAB564814B2}" dt="2022-07-20T05:04:31.226" v="548" actId="5793"/>
          <ac:spMkLst>
            <pc:docMk/>
            <pc:sldMk cId="0" sldId="374"/>
            <ac:spMk id="3" creationId="{00000000-0000-0000-0000-000000000000}"/>
          </ac:spMkLst>
        </pc:spChg>
      </pc:sldChg>
      <pc:sldChg chg="modSp add mod modTransition modNotes">
        <pc:chgData name="Arthur Liu" userId="57266d67-1d41-4103-859a-8797e8098ce0" providerId="ADAL" clId="{0810FF67-0BBF-A940-8810-4BAB564814B2}" dt="2022-07-20T07:52:42.838" v="906"/>
        <pc:sldMkLst>
          <pc:docMk/>
          <pc:sldMk cId="0" sldId="375"/>
        </pc:sldMkLst>
        <pc:spChg chg="mod">
          <ac:chgData name="Arthur Liu" userId="57266d67-1d41-4103-859a-8797e8098ce0" providerId="ADAL" clId="{0810FF67-0BBF-A940-8810-4BAB564814B2}" dt="2022-07-20T02:53:26.489" v="38" actId="27636"/>
          <ac:spMkLst>
            <pc:docMk/>
            <pc:sldMk cId="0" sldId="375"/>
            <ac:spMk id="19458" creationId="{00000000-0000-0000-0000-000000000000}"/>
          </ac:spMkLst>
        </pc:spChg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0" sldId="376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0" sldId="377"/>
        </pc:sldMkLst>
      </pc:sldChg>
      <pc:sldChg chg="del modNotes">
        <pc:chgData name="Arthur Liu" userId="57266d67-1d41-4103-859a-8797e8098ce0" providerId="ADAL" clId="{0810FF67-0BBF-A940-8810-4BAB564814B2}" dt="2022-07-20T07:52:42.838" v="906"/>
        <pc:sldMkLst>
          <pc:docMk/>
          <pc:sldMk cId="0" sldId="378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2588634734" sldId="379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994686553" sldId="380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1934030600" sldId="381"/>
        </pc:sldMkLst>
      </pc:sldChg>
      <pc:sldChg chg="modSp add mod modTransition">
        <pc:chgData name="Arthur Liu" userId="57266d67-1d41-4103-859a-8797e8098ce0" providerId="ADAL" clId="{0810FF67-0BBF-A940-8810-4BAB564814B2}" dt="2022-07-20T02:52:56.182" v="27" actId="27636"/>
        <pc:sldMkLst>
          <pc:docMk/>
          <pc:sldMk cId="0" sldId="382"/>
        </pc:sldMkLst>
        <pc:spChg chg="mod">
          <ac:chgData name="Arthur Liu" userId="57266d67-1d41-4103-859a-8797e8098ce0" providerId="ADAL" clId="{0810FF67-0BBF-A940-8810-4BAB564814B2}" dt="2022-07-20T02:52:56.182" v="27" actId="27636"/>
          <ac:spMkLst>
            <pc:docMk/>
            <pc:sldMk cId="0" sldId="382"/>
            <ac:spMk id="4" creationId="{00000000-0000-0000-0000-000000000000}"/>
          </ac:spMkLst>
        </pc:spChg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968056275" sldId="383"/>
        </pc:sldMkLst>
      </pc:sldChg>
      <pc:sldChg chg="modSp add mod modTransition modNotes">
        <pc:chgData name="Arthur Liu" userId="57266d67-1d41-4103-859a-8797e8098ce0" providerId="ADAL" clId="{0810FF67-0BBF-A940-8810-4BAB564814B2}" dt="2022-07-20T07:52:42.838" v="906"/>
        <pc:sldMkLst>
          <pc:docMk/>
          <pc:sldMk cId="2876396564" sldId="384"/>
        </pc:sldMkLst>
        <pc:spChg chg="mod">
          <ac:chgData name="Arthur Liu" userId="57266d67-1d41-4103-859a-8797e8098ce0" providerId="ADAL" clId="{0810FF67-0BBF-A940-8810-4BAB564814B2}" dt="2022-07-20T03:02:12.410" v="80" actId="14100"/>
          <ac:spMkLst>
            <pc:docMk/>
            <pc:sldMk cId="2876396564" sldId="384"/>
            <ac:spMk id="3" creationId="{00000000-0000-0000-0000-000000000000}"/>
          </ac:spMkLst>
        </pc:spChg>
        <pc:picChg chg="mod">
          <ac:chgData name="Arthur Liu" userId="57266d67-1d41-4103-859a-8797e8098ce0" providerId="ADAL" clId="{0810FF67-0BBF-A940-8810-4BAB564814B2}" dt="2022-07-20T04:27:58.320" v="87" actId="1076"/>
          <ac:picMkLst>
            <pc:docMk/>
            <pc:sldMk cId="2876396564" sldId="384"/>
            <ac:picMk id="5122" creationId="{00000000-0000-0000-0000-000000000000}"/>
          </ac:picMkLst>
        </pc:picChg>
        <pc:picChg chg="mod">
          <ac:chgData name="Arthur Liu" userId="57266d67-1d41-4103-859a-8797e8098ce0" providerId="ADAL" clId="{0810FF67-0BBF-A940-8810-4BAB564814B2}" dt="2022-07-20T04:27:58.320" v="87" actId="1076"/>
          <ac:picMkLst>
            <pc:docMk/>
            <pc:sldMk cId="2876396564" sldId="384"/>
            <ac:picMk id="5123" creationId="{00000000-0000-0000-0000-000000000000}"/>
          </ac:picMkLst>
        </pc:picChg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1400937917" sldId="385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862103078" sldId="386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2514592656" sldId="387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2779522163" sldId="388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2700814955" sldId="389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816758077" sldId="390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1728342105" sldId="391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1863882744" sldId="392"/>
        </pc:sldMkLst>
      </pc:sldChg>
      <pc:sldChg chg="add modNotes">
        <pc:chgData name="Arthur Liu" userId="57266d67-1d41-4103-859a-8797e8098ce0" providerId="ADAL" clId="{0810FF67-0BBF-A940-8810-4BAB564814B2}" dt="2022-07-20T07:52:42.838" v="906"/>
        <pc:sldMkLst>
          <pc:docMk/>
          <pc:sldMk cId="754934518" sldId="393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64916102" sldId="394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843281688" sldId="395"/>
        </pc:sldMkLst>
      </pc:sldChg>
      <pc:sldChg chg="add modNotes">
        <pc:chgData name="Arthur Liu" userId="57266d67-1d41-4103-859a-8797e8098ce0" providerId="ADAL" clId="{0810FF67-0BBF-A940-8810-4BAB564814B2}" dt="2022-07-20T07:52:42.838" v="906"/>
        <pc:sldMkLst>
          <pc:docMk/>
          <pc:sldMk cId="2353180154" sldId="396"/>
        </pc:sldMkLst>
      </pc:sldChg>
      <pc:sldChg chg="add modNotes">
        <pc:chgData name="Arthur Liu" userId="57266d67-1d41-4103-859a-8797e8098ce0" providerId="ADAL" clId="{0810FF67-0BBF-A940-8810-4BAB564814B2}" dt="2022-07-20T07:52:42.838" v="906"/>
        <pc:sldMkLst>
          <pc:docMk/>
          <pc:sldMk cId="3777733929" sldId="397"/>
        </pc:sldMkLst>
      </pc:sldChg>
      <pc:sldChg chg="add modNotes">
        <pc:chgData name="Arthur Liu" userId="57266d67-1d41-4103-859a-8797e8098ce0" providerId="ADAL" clId="{0810FF67-0BBF-A940-8810-4BAB564814B2}" dt="2022-07-20T07:52:42.838" v="906"/>
        <pc:sldMkLst>
          <pc:docMk/>
          <pc:sldMk cId="675599482" sldId="398"/>
        </pc:sldMkLst>
      </pc:sldChg>
      <pc:sldChg chg="add modNotes">
        <pc:chgData name="Arthur Liu" userId="57266d67-1d41-4103-859a-8797e8098ce0" providerId="ADAL" clId="{0810FF67-0BBF-A940-8810-4BAB564814B2}" dt="2022-07-20T07:52:42.838" v="906"/>
        <pc:sldMkLst>
          <pc:docMk/>
          <pc:sldMk cId="3849107864" sldId="399"/>
        </pc:sldMkLst>
      </pc:sldChg>
      <pc:sldChg chg="add modNotes">
        <pc:chgData name="Arthur Liu" userId="57266d67-1d41-4103-859a-8797e8098ce0" providerId="ADAL" clId="{0810FF67-0BBF-A940-8810-4BAB564814B2}" dt="2022-07-20T07:52:42.838" v="906"/>
        <pc:sldMkLst>
          <pc:docMk/>
          <pc:sldMk cId="1056360993" sldId="400"/>
        </pc:sldMkLst>
      </pc:sldChg>
      <pc:sldChg chg="modSp add mod modNotes">
        <pc:chgData name="Arthur Liu" userId="57266d67-1d41-4103-859a-8797e8098ce0" providerId="ADAL" clId="{0810FF67-0BBF-A940-8810-4BAB564814B2}" dt="2022-07-20T07:52:42.838" v="906"/>
        <pc:sldMkLst>
          <pc:docMk/>
          <pc:sldMk cId="4159890344" sldId="401"/>
        </pc:sldMkLst>
        <pc:spChg chg="mod">
          <ac:chgData name="Arthur Liu" userId="57266d67-1d41-4103-859a-8797e8098ce0" providerId="ADAL" clId="{0810FF67-0BBF-A940-8810-4BAB564814B2}" dt="2022-07-20T06:44:57.384" v="674" actId="14100"/>
          <ac:spMkLst>
            <pc:docMk/>
            <pc:sldMk cId="4159890344" sldId="401"/>
            <ac:spMk id="5" creationId="{00000000-0000-0000-0000-000000000000}"/>
          </ac:spMkLst>
        </pc:spChg>
      </pc:sldChg>
      <pc:sldChg chg="add modNotes">
        <pc:chgData name="Arthur Liu" userId="57266d67-1d41-4103-859a-8797e8098ce0" providerId="ADAL" clId="{0810FF67-0BBF-A940-8810-4BAB564814B2}" dt="2022-07-20T07:52:42.838" v="906"/>
        <pc:sldMkLst>
          <pc:docMk/>
          <pc:sldMk cId="3785954318" sldId="402"/>
        </pc:sldMkLst>
      </pc:sldChg>
      <pc:sldChg chg="modSp add mod modTransition modNotes">
        <pc:chgData name="Arthur Liu" userId="57266d67-1d41-4103-859a-8797e8098ce0" providerId="ADAL" clId="{0810FF67-0BBF-A940-8810-4BAB564814B2}" dt="2022-07-20T07:52:42.838" v="906"/>
        <pc:sldMkLst>
          <pc:docMk/>
          <pc:sldMk cId="3876431545" sldId="403"/>
        </pc:sldMkLst>
        <pc:spChg chg="mod">
          <ac:chgData name="Arthur Liu" userId="57266d67-1d41-4103-859a-8797e8098ce0" providerId="ADAL" clId="{0810FF67-0BBF-A940-8810-4BAB564814B2}" dt="2022-07-20T04:39:26.871" v="153" actId="1076"/>
          <ac:spMkLst>
            <pc:docMk/>
            <pc:sldMk cId="3876431545" sldId="403"/>
            <ac:spMk id="130086" creationId="{00000000-0000-0000-0000-000000000000}"/>
          </ac:spMkLst>
        </pc:spChg>
        <pc:spChg chg="mod">
          <ac:chgData name="Arthur Liu" userId="57266d67-1d41-4103-859a-8797e8098ce0" providerId="ADAL" clId="{0810FF67-0BBF-A940-8810-4BAB564814B2}" dt="2022-07-20T04:39:21.796" v="152" actId="404"/>
          <ac:spMkLst>
            <pc:docMk/>
            <pc:sldMk cId="3876431545" sldId="403"/>
            <ac:spMk id="130087" creationId="{00000000-0000-0000-0000-000000000000}"/>
          </ac:spMkLst>
        </pc:spChg>
      </pc:sldChg>
      <pc:sldChg chg="addSp delSp modSp add mod modTransition modNotes">
        <pc:chgData name="Arthur Liu" userId="57266d67-1d41-4103-859a-8797e8098ce0" providerId="ADAL" clId="{0810FF67-0BBF-A940-8810-4BAB564814B2}" dt="2022-07-20T07:52:42.838" v="906"/>
        <pc:sldMkLst>
          <pc:docMk/>
          <pc:sldMk cId="2053352090" sldId="404"/>
        </pc:sldMkLst>
        <pc:spChg chg="add del mod">
          <ac:chgData name="Arthur Liu" userId="57266d67-1d41-4103-859a-8797e8098ce0" providerId="ADAL" clId="{0810FF67-0BBF-A940-8810-4BAB564814B2}" dt="2022-07-20T04:39:36.984" v="155" actId="478"/>
          <ac:spMkLst>
            <pc:docMk/>
            <pc:sldMk cId="2053352090" sldId="404"/>
            <ac:spMk id="3" creationId="{D39EF50C-28C6-6F40-BA75-22FF84FFB7A1}"/>
          </ac:spMkLst>
        </pc:spChg>
        <pc:spChg chg="add mod">
          <ac:chgData name="Arthur Liu" userId="57266d67-1d41-4103-859a-8797e8098ce0" providerId="ADAL" clId="{0810FF67-0BBF-A940-8810-4BAB564814B2}" dt="2022-07-20T04:39:37.443" v="156"/>
          <ac:spMkLst>
            <pc:docMk/>
            <pc:sldMk cId="2053352090" sldId="404"/>
            <ac:spMk id="11" creationId="{B417C6AC-E8E3-1146-8A27-3810C2E97099}"/>
          </ac:spMkLst>
        </pc:spChg>
        <pc:spChg chg="add mod">
          <ac:chgData name="Arthur Liu" userId="57266d67-1d41-4103-859a-8797e8098ce0" providerId="ADAL" clId="{0810FF67-0BBF-A940-8810-4BAB564814B2}" dt="2022-07-20T04:39:37.443" v="156"/>
          <ac:spMkLst>
            <pc:docMk/>
            <pc:sldMk cId="2053352090" sldId="404"/>
            <ac:spMk id="12" creationId="{0E038451-3316-6B49-A71B-0C217D3542CA}"/>
          </ac:spMkLst>
        </pc:spChg>
        <pc:spChg chg="del">
          <ac:chgData name="Arthur Liu" userId="57266d67-1d41-4103-859a-8797e8098ce0" providerId="ADAL" clId="{0810FF67-0BBF-A940-8810-4BAB564814B2}" dt="2022-07-20T04:39:34.780" v="154" actId="478"/>
          <ac:spMkLst>
            <pc:docMk/>
            <pc:sldMk cId="2053352090" sldId="404"/>
            <ac:spMk id="130086" creationId="{00000000-0000-0000-0000-000000000000}"/>
          </ac:spMkLst>
        </pc:spChg>
        <pc:spChg chg="del">
          <ac:chgData name="Arthur Liu" userId="57266d67-1d41-4103-859a-8797e8098ce0" providerId="ADAL" clId="{0810FF67-0BBF-A940-8810-4BAB564814B2}" dt="2022-07-20T04:39:34.780" v="154" actId="478"/>
          <ac:spMkLst>
            <pc:docMk/>
            <pc:sldMk cId="2053352090" sldId="404"/>
            <ac:spMk id="130087" creationId="{00000000-0000-0000-0000-000000000000}"/>
          </ac:spMkLst>
        </pc:spChg>
      </pc:sldChg>
      <pc:sldChg chg="addSp delSp modSp add mod modTransition modNotes">
        <pc:chgData name="Arthur Liu" userId="57266d67-1d41-4103-859a-8797e8098ce0" providerId="ADAL" clId="{0810FF67-0BBF-A940-8810-4BAB564814B2}" dt="2022-07-20T07:52:42.838" v="906"/>
        <pc:sldMkLst>
          <pc:docMk/>
          <pc:sldMk cId="1692335159" sldId="405"/>
        </pc:sldMkLst>
        <pc:spChg chg="add del mod">
          <ac:chgData name="Arthur Liu" userId="57266d67-1d41-4103-859a-8797e8098ce0" providerId="ADAL" clId="{0810FF67-0BBF-A940-8810-4BAB564814B2}" dt="2022-07-20T04:39:44.158" v="158" actId="478"/>
          <ac:spMkLst>
            <pc:docMk/>
            <pc:sldMk cId="1692335159" sldId="405"/>
            <ac:spMk id="3" creationId="{8D5A11BE-18CE-6448-AE7C-BAF7C7E2EC41}"/>
          </ac:spMkLst>
        </pc:spChg>
        <pc:spChg chg="add mod">
          <ac:chgData name="Arthur Liu" userId="57266d67-1d41-4103-859a-8797e8098ce0" providerId="ADAL" clId="{0810FF67-0BBF-A940-8810-4BAB564814B2}" dt="2022-07-20T07:25:47.105" v="780" actId="20577"/>
          <ac:spMkLst>
            <pc:docMk/>
            <pc:sldMk cId="1692335159" sldId="405"/>
            <ac:spMk id="11" creationId="{D6D967EF-24A9-FD4E-92CC-D8CB93694C12}"/>
          </ac:spMkLst>
        </pc:spChg>
        <pc:spChg chg="add mod">
          <ac:chgData name="Arthur Liu" userId="57266d67-1d41-4103-859a-8797e8098ce0" providerId="ADAL" clId="{0810FF67-0BBF-A940-8810-4BAB564814B2}" dt="2022-07-20T04:39:44.389" v="159"/>
          <ac:spMkLst>
            <pc:docMk/>
            <pc:sldMk cId="1692335159" sldId="405"/>
            <ac:spMk id="12" creationId="{04468F88-9785-9549-B376-6318BA2549D5}"/>
          </ac:spMkLst>
        </pc:spChg>
        <pc:spChg chg="del">
          <ac:chgData name="Arthur Liu" userId="57266d67-1d41-4103-859a-8797e8098ce0" providerId="ADAL" clId="{0810FF67-0BBF-A940-8810-4BAB564814B2}" dt="2022-07-20T04:39:41.443" v="157" actId="478"/>
          <ac:spMkLst>
            <pc:docMk/>
            <pc:sldMk cId="1692335159" sldId="405"/>
            <ac:spMk id="130086" creationId="{00000000-0000-0000-0000-000000000000}"/>
          </ac:spMkLst>
        </pc:spChg>
        <pc:spChg chg="del">
          <ac:chgData name="Arthur Liu" userId="57266d67-1d41-4103-859a-8797e8098ce0" providerId="ADAL" clId="{0810FF67-0BBF-A940-8810-4BAB564814B2}" dt="2022-07-20T04:39:41.443" v="157" actId="478"/>
          <ac:spMkLst>
            <pc:docMk/>
            <pc:sldMk cId="1692335159" sldId="405"/>
            <ac:spMk id="130087" creationId="{00000000-0000-0000-0000-000000000000}"/>
          </ac:spMkLst>
        </pc:spChg>
      </pc:sldChg>
      <pc:sldChg chg="addSp delSp modSp add mod modTransition modNotes">
        <pc:chgData name="Arthur Liu" userId="57266d67-1d41-4103-859a-8797e8098ce0" providerId="ADAL" clId="{0810FF67-0BBF-A940-8810-4BAB564814B2}" dt="2022-07-20T07:52:42.838" v="906"/>
        <pc:sldMkLst>
          <pc:docMk/>
          <pc:sldMk cId="2187110689" sldId="406"/>
        </pc:sldMkLst>
        <pc:spChg chg="add del mod">
          <ac:chgData name="Arthur Liu" userId="57266d67-1d41-4103-859a-8797e8098ce0" providerId="ADAL" clId="{0810FF67-0BBF-A940-8810-4BAB564814B2}" dt="2022-07-20T04:39:48.993" v="161" actId="478"/>
          <ac:spMkLst>
            <pc:docMk/>
            <pc:sldMk cId="2187110689" sldId="406"/>
            <ac:spMk id="3" creationId="{925B9C8E-0EF7-2547-9576-905FC82F54F0}"/>
          </ac:spMkLst>
        </pc:spChg>
        <pc:spChg chg="add mod">
          <ac:chgData name="Arthur Liu" userId="57266d67-1d41-4103-859a-8797e8098ce0" providerId="ADAL" clId="{0810FF67-0BBF-A940-8810-4BAB564814B2}" dt="2022-07-20T07:41:05.589" v="817" actId="20577"/>
          <ac:spMkLst>
            <pc:docMk/>
            <pc:sldMk cId="2187110689" sldId="406"/>
            <ac:spMk id="11" creationId="{21515D2E-41D0-284E-8BE5-ED45D24071A6}"/>
          </ac:spMkLst>
        </pc:spChg>
        <pc:spChg chg="add mod">
          <ac:chgData name="Arthur Liu" userId="57266d67-1d41-4103-859a-8797e8098ce0" providerId="ADAL" clId="{0810FF67-0BBF-A940-8810-4BAB564814B2}" dt="2022-07-20T04:39:49.153" v="162"/>
          <ac:spMkLst>
            <pc:docMk/>
            <pc:sldMk cId="2187110689" sldId="406"/>
            <ac:spMk id="12" creationId="{719914BE-B431-AA4D-8DFB-4DDBA5AF4541}"/>
          </ac:spMkLst>
        </pc:spChg>
        <pc:spChg chg="del">
          <ac:chgData name="Arthur Liu" userId="57266d67-1d41-4103-859a-8797e8098ce0" providerId="ADAL" clId="{0810FF67-0BBF-A940-8810-4BAB564814B2}" dt="2022-07-20T04:39:47.298" v="160" actId="478"/>
          <ac:spMkLst>
            <pc:docMk/>
            <pc:sldMk cId="2187110689" sldId="406"/>
            <ac:spMk id="130086" creationId="{00000000-0000-0000-0000-000000000000}"/>
          </ac:spMkLst>
        </pc:spChg>
        <pc:spChg chg="del">
          <ac:chgData name="Arthur Liu" userId="57266d67-1d41-4103-859a-8797e8098ce0" providerId="ADAL" clId="{0810FF67-0BBF-A940-8810-4BAB564814B2}" dt="2022-07-20T04:39:47.298" v="160" actId="478"/>
          <ac:spMkLst>
            <pc:docMk/>
            <pc:sldMk cId="2187110689" sldId="406"/>
            <ac:spMk id="130087" creationId="{00000000-0000-0000-0000-000000000000}"/>
          </ac:spMkLst>
        </pc:spChg>
      </pc:sldChg>
      <pc:sldChg chg="addSp delSp modSp add mod modTransition modNotes">
        <pc:chgData name="Arthur Liu" userId="57266d67-1d41-4103-859a-8797e8098ce0" providerId="ADAL" clId="{0810FF67-0BBF-A940-8810-4BAB564814B2}" dt="2022-07-20T07:52:42.838" v="906"/>
        <pc:sldMkLst>
          <pc:docMk/>
          <pc:sldMk cId="1504048144" sldId="407"/>
        </pc:sldMkLst>
        <pc:spChg chg="add del mod">
          <ac:chgData name="Arthur Liu" userId="57266d67-1d41-4103-859a-8797e8098ce0" providerId="ADAL" clId="{0810FF67-0BBF-A940-8810-4BAB564814B2}" dt="2022-07-20T04:40:13.884" v="170" actId="478"/>
          <ac:spMkLst>
            <pc:docMk/>
            <pc:sldMk cId="1504048144" sldId="407"/>
            <ac:spMk id="3" creationId="{03C19356-BF8A-8849-B1F3-8236DAE4DB2E}"/>
          </ac:spMkLst>
        </pc:spChg>
        <pc:spChg chg="mod">
          <ac:chgData name="Arthur Liu" userId="57266d67-1d41-4103-859a-8797e8098ce0" providerId="ADAL" clId="{0810FF67-0BBF-A940-8810-4BAB564814B2}" dt="2022-07-20T04:40:31.663" v="183" actId="1076"/>
          <ac:spMkLst>
            <pc:docMk/>
            <pc:sldMk cId="1504048144" sldId="407"/>
            <ac:spMk id="10" creationId="{00000000-0000-0000-0000-000000000000}"/>
          </ac:spMkLst>
        </pc:spChg>
        <pc:spChg chg="add del mod">
          <ac:chgData name="Arthur Liu" userId="57266d67-1d41-4103-859a-8797e8098ce0" providerId="ADAL" clId="{0810FF67-0BBF-A940-8810-4BAB564814B2}" dt="2022-07-20T07:27:42.425" v="814" actId="20577"/>
          <ac:spMkLst>
            <pc:docMk/>
            <pc:sldMk cId="1504048144" sldId="407"/>
            <ac:spMk id="12" creationId="{12BEE69C-FA94-0A41-AAFE-C5205788A716}"/>
          </ac:spMkLst>
        </pc:spChg>
        <pc:spChg chg="add del mod">
          <ac:chgData name="Arthur Liu" userId="57266d67-1d41-4103-859a-8797e8098ce0" providerId="ADAL" clId="{0810FF67-0BBF-A940-8810-4BAB564814B2}" dt="2022-07-20T04:40:14.307" v="171"/>
          <ac:spMkLst>
            <pc:docMk/>
            <pc:sldMk cId="1504048144" sldId="407"/>
            <ac:spMk id="13" creationId="{CF7B7541-F069-D84C-A1D8-D544AB4C4BEA}"/>
          </ac:spMkLst>
        </pc:spChg>
        <pc:spChg chg="add del">
          <ac:chgData name="Arthur Liu" userId="57266d67-1d41-4103-859a-8797e8098ce0" providerId="ADAL" clId="{0810FF67-0BBF-A940-8810-4BAB564814B2}" dt="2022-07-20T04:40:13.703" v="169" actId="478"/>
          <ac:spMkLst>
            <pc:docMk/>
            <pc:sldMk cId="1504048144" sldId="407"/>
            <ac:spMk id="130086" creationId="{00000000-0000-0000-0000-000000000000}"/>
          </ac:spMkLst>
        </pc:spChg>
        <pc:spChg chg="add del">
          <ac:chgData name="Arthur Liu" userId="57266d67-1d41-4103-859a-8797e8098ce0" providerId="ADAL" clId="{0810FF67-0BBF-A940-8810-4BAB564814B2}" dt="2022-07-20T04:40:13.703" v="169" actId="478"/>
          <ac:spMkLst>
            <pc:docMk/>
            <pc:sldMk cId="1504048144" sldId="407"/>
            <ac:spMk id="130087" creationId="{00000000-0000-0000-0000-000000000000}"/>
          </ac:spMkLst>
        </pc:spChg>
      </pc:sldChg>
      <pc:sldChg chg="add">
        <pc:chgData name="Arthur Liu" userId="57266d67-1d41-4103-859a-8797e8098ce0" providerId="ADAL" clId="{0810FF67-0BBF-A940-8810-4BAB564814B2}" dt="2022-07-20T02:52:55.743" v="10"/>
        <pc:sldMkLst>
          <pc:docMk/>
          <pc:sldMk cId="2315510966" sldId="409"/>
        </pc:sldMkLst>
      </pc:sldChg>
      <pc:sldChg chg="modSp add del mod modTransition">
        <pc:chgData name="Arthur Liu" userId="57266d67-1d41-4103-859a-8797e8098ce0" providerId="ADAL" clId="{0810FF67-0BBF-A940-8810-4BAB564814B2}" dt="2022-07-20T02:54:18.685" v="40" actId="2696"/>
        <pc:sldMkLst>
          <pc:docMk/>
          <pc:sldMk cId="1589440525" sldId="410"/>
        </pc:sldMkLst>
        <pc:spChg chg="mod">
          <ac:chgData name="Arthur Liu" userId="57266d67-1d41-4103-859a-8797e8098ce0" providerId="ADAL" clId="{0810FF67-0BBF-A940-8810-4BAB564814B2}" dt="2022-07-20T02:52:55.872" v="11" actId="27636"/>
          <ac:spMkLst>
            <pc:docMk/>
            <pc:sldMk cId="1589440525" sldId="410"/>
            <ac:spMk id="33856" creationId="{00000000-0000-0000-0000-000000000000}"/>
          </ac:spMkLst>
        </pc:spChg>
      </pc:sldChg>
      <pc:sldChg chg="modSp add mod modTransition modNotes">
        <pc:chgData name="Arthur Liu" userId="57266d67-1d41-4103-859a-8797e8098ce0" providerId="ADAL" clId="{0810FF67-0BBF-A940-8810-4BAB564814B2}" dt="2022-07-20T07:52:42.838" v="906"/>
        <pc:sldMkLst>
          <pc:docMk/>
          <pc:sldMk cId="3807608211" sldId="411"/>
        </pc:sldMkLst>
        <pc:spChg chg="mod">
          <ac:chgData name="Arthur Liu" userId="57266d67-1d41-4103-859a-8797e8098ce0" providerId="ADAL" clId="{0810FF67-0BBF-A940-8810-4BAB564814B2}" dt="2022-07-20T02:54:24.430" v="43" actId="27636"/>
          <ac:spMkLst>
            <pc:docMk/>
            <pc:sldMk cId="3807608211" sldId="411"/>
            <ac:spMk id="33856" creationId="{00000000-0000-0000-0000-000000000000}"/>
          </ac:spMkLst>
        </pc:spChg>
      </pc:sldChg>
      <pc:sldChg chg="add mod modTransition modShow modNotes">
        <pc:chgData name="Arthur Liu" userId="57266d67-1d41-4103-859a-8797e8098ce0" providerId="ADAL" clId="{0810FF67-0BBF-A940-8810-4BAB564814B2}" dt="2022-07-20T07:52:42.838" v="906"/>
        <pc:sldMkLst>
          <pc:docMk/>
          <pc:sldMk cId="3074777158" sldId="412"/>
        </pc:sldMkLst>
      </pc:sldChg>
      <pc:sldChg chg="add modTransition">
        <pc:chgData name="Arthur Liu" userId="57266d67-1d41-4103-859a-8797e8098ce0" providerId="ADAL" clId="{0810FF67-0BBF-A940-8810-4BAB564814B2}" dt="2022-07-20T02:52:55.743" v="10"/>
        <pc:sldMkLst>
          <pc:docMk/>
          <pc:sldMk cId="22264137" sldId="413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3166776780" sldId="536"/>
        </pc:sldMkLst>
      </pc:sldChg>
      <pc:sldChg chg="modSp del mod">
        <pc:chgData name="Arthur Liu" userId="57266d67-1d41-4103-859a-8797e8098ce0" providerId="ADAL" clId="{0810FF67-0BBF-A940-8810-4BAB564814B2}" dt="2022-07-20T04:31:59.178" v="109" actId="2696"/>
        <pc:sldMkLst>
          <pc:docMk/>
          <pc:sldMk cId="3305716346" sldId="666"/>
        </pc:sldMkLst>
        <pc:spChg chg="mod">
          <ac:chgData name="Arthur Liu" userId="57266d67-1d41-4103-859a-8797e8098ce0" providerId="ADAL" clId="{0810FF67-0BBF-A940-8810-4BAB564814B2}" dt="2022-07-19T22:42:32.321" v="5" actId="20577"/>
          <ac:spMkLst>
            <pc:docMk/>
            <pc:sldMk cId="3305716346" sldId="666"/>
            <ac:spMk id="3" creationId="{A91CBEFA-94DC-1B46-9519-DE38140070CE}"/>
          </ac:spMkLst>
        </pc:spChg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67620780" sldId="668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760784224" sldId="669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1411331898" sldId="670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3908058404" sldId="671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122107856" sldId="672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2464205121" sldId="673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470506426" sldId="674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1104235078" sldId="675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363596786" sldId="676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1722446843" sldId="678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137922220" sldId="679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1895080604" sldId="680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712908545" sldId="681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22362018" sldId="682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5099388" sldId="683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2455776148" sldId="684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1276175948" sldId="685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2627008907" sldId="687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3084652852" sldId="688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192324910" sldId="690"/>
        </pc:sldMkLst>
      </pc:sldChg>
      <pc:sldChg chg="del">
        <pc:chgData name="Arthur Liu" userId="57266d67-1d41-4103-859a-8797e8098ce0" providerId="ADAL" clId="{0810FF67-0BBF-A940-8810-4BAB564814B2}" dt="2022-07-20T04:31:59.178" v="109" actId="2696"/>
        <pc:sldMkLst>
          <pc:docMk/>
          <pc:sldMk cId="1327347091" sldId="708"/>
        </pc:sldMkLst>
      </pc:sldChg>
      <pc:sldChg chg="new del">
        <pc:chgData name="Arthur Liu" userId="57266d67-1d41-4103-859a-8797e8098ce0" providerId="ADAL" clId="{0810FF67-0BBF-A940-8810-4BAB564814B2}" dt="2022-07-20T04:47:01.045" v="241" actId="2696"/>
        <pc:sldMkLst>
          <pc:docMk/>
          <pc:sldMk cId="4068484903" sldId="709"/>
        </pc:sldMkLst>
      </pc:sldChg>
      <pc:sldChg chg="new del">
        <pc:chgData name="Arthur Liu" userId="57266d67-1d41-4103-859a-8797e8098ce0" providerId="ADAL" clId="{0810FF67-0BBF-A940-8810-4BAB564814B2}" dt="2022-07-20T04:47:01.045" v="241" actId="2696"/>
        <pc:sldMkLst>
          <pc:docMk/>
          <pc:sldMk cId="2899914977" sldId="710"/>
        </pc:sldMkLst>
      </pc:sldChg>
      <pc:sldChg chg="new del">
        <pc:chgData name="Arthur Liu" userId="57266d67-1d41-4103-859a-8797e8098ce0" providerId="ADAL" clId="{0810FF67-0BBF-A940-8810-4BAB564814B2}" dt="2022-07-20T04:47:01.045" v="241" actId="2696"/>
        <pc:sldMkLst>
          <pc:docMk/>
          <pc:sldMk cId="2632736030" sldId="711"/>
        </pc:sldMkLst>
      </pc:sldChg>
      <pc:sldChg chg="new del">
        <pc:chgData name="Arthur Liu" userId="57266d67-1d41-4103-859a-8797e8098ce0" providerId="ADAL" clId="{0810FF67-0BBF-A940-8810-4BAB564814B2}" dt="2022-07-20T04:47:01.045" v="241" actId="2696"/>
        <pc:sldMkLst>
          <pc:docMk/>
          <pc:sldMk cId="946723309" sldId="712"/>
        </pc:sldMkLst>
      </pc:sldChg>
      <pc:sldChg chg="modSp add mod modTransition modNotes">
        <pc:chgData name="Arthur Liu" userId="57266d67-1d41-4103-859a-8797e8098ce0" providerId="ADAL" clId="{0810FF67-0BBF-A940-8810-4BAB564814B2}" dt="2022-07-20T07:52:42.838" v="906"/>
        <pc:sldMkLst>
          <pc:docMk/>
          <pc:sldMk cId="0" sldId="713"/>
        </pc:sldMkLst>
        <pc:spChg chg="mod">
          <ac:chgData name="Arthur Liu" userId="57266d67-1d41-4103-859a-8797e8098ce0" providerId="ADAL" clId="{0810FF67-0BBF-A940-8810-4BAB564814B2}" dt="2022-07-20T02:54:48.205" v="51" actId="403"/>
          <ac:spMkLst>
            <pc:docMk/>
            <pc:sldMk cId="0" sldId="713"/>
            <ac:spMk id="9" creationId="{00000000-0000-0000-0000-000000000000}"/>
          </ac:spMkLst>
        </pc:spChg>
        <pc:spChg chg="mod">
          <ac:chgData name="Arthur Liu" userId="57266d67-1d41-4103-859a-8797e8098ce0" providerId="ADAL" clId="{0810FF67-0BBF-A940-8810-4BAB564814B2}" dt="2022-07-20T02:54:37.797" v="45" actId="14100"/>
          <ac:spMkLst>
            <pc:docMk/>
            <pc:sldMk cId="0" sldId="713"/>
            <ac:spMk id="2052" creationId="{00000000-0000-0000-0000-000000000000}"/>
          </ac:spMkLst>
        </pc:spChg>
      </pc:sldChg>
      <pc:sldChg chg="modSp add mod modTransition modNotes modNotesTx">
        <pc:chgData name="Arthur Liu" userId="57266d67-1d41-4103-859a-8797e8098ce0" providerId="ADAL" clId="{0810FF67-0BBF-A940-8810-4BAB564814B2}" dt="2022-07-20T07:52:42.838" v="906"/>
        <pc:sldMkLst>
          <pc:docMk/>
          <pc:sldMk cId="0" sldId="714"/>
        </pc:sldMkLst>
        <pc:spChg chg="mod">
          <ac:chgData name="Arthur Liu" userId="57266d67-1d41-4103-859a-8797e8098ce0" providerId="ADAL" clId="{0810FF67-0BBF-A940-8810-4BAB564814B2}" dt="2022-07-20T02:57:47.702" v="58" actId="14100"/>
          <ac:spMkLst>
            <pc:docMk/>
            <pc:sldMk cId="0" sldId="714"/>
            <ac:spMk id="36865" creationId="{00000000-0000-0000-0000-000000000000}"/>
          </ac:spMkLst>
        </pc:spChg>
        <pc:spChg chg="mod">
          <ac:chgData name="Arthur Liu" userId="57266d67-1d41-4103-859a-8797e8098ce0" providerId="ADAL" clId="{0810FF67-0BBF-A940-8810-4BAB564814B2}" dt="2022-07-20T05:44:13.785" v="643" actId="20577"/>
          <ac:spMkLst>
            <pc:docMk/>
            <pc:sldMk cId="0" sldId="714"/>
            <ac:spMk id="36866" creationId="{00000000-0000-0000-0000-000000000000}"/>
          </ac:spMkLst>
        </pc:spChg>
      </pc:sldChg>
      <pc:sldChg chg="modSp add mod modTransition modNotes">
        <pc:chgData name="Arthur Liu" userId="57266d67-1d41-4103-859a-8797e8098ce0" providerId="ADAL" clId="{0810FF67-0BBF-A940-8810-4BAB564814B2}" dt="2022-07-20T07:52:42.838" v="906"/>
        <pc:sldMkLst>
          <pc:docMk/>
          <pc:sldMk cId="2721412568" sldId="715"/>
        </pc:sldMkLst>
        <pc:spChg chg="mod">
          <ac:chgData name="Arthur Liu" userId="57266d67-1d41-4103-859a-8797e8098ce0" providerId="ADAL" clId="{0810FF67-0BBF-A940-8810-4BAB564814B2}" dt="2022-07-20T03:00:42.419" v="70" actId="27636"/>
          <ac:spMkLst>
            <pc:docMk/>
            <pc:sldMk cId="2721412568" sldId="715"/>
            <ac:spMk id="3" creationId="{00000000-0000-0000-0000-000000000000}"/>
          </ac:spMkLst>
        </pc:spChg>
        <pc:picChg chg="mod">
          <ac:chgData name="Arthur Liu" userId="57266d67-1d41-4103-859a-8797e8098ce0" providerId="ADAL" clId="{0810FF67-0BBF-A940-8810-4BAB564814B2}" dt="2022-07-20T03:00:48.314" v="71" actId="1076"/>
          <ac:picMkLst>
            <pc:docMk/>
            <pc:sldMk cId="2721412568" sldId="715"/>
            <ac:picMk id="89090" creationId="{00000000-0000-0000-0000-000000000000}"/>
          </ac:picMkLst>
        </pc:picChg>
      </pc:sldChg>
      <pc:sldChg chg="modSp add mod modTransition modNotes">
        <pc:chgData name="Arthur Liu" userId="57266d67-1d41-4103-859a-8797e8098ce0" providerId="ADAL" clId="{0810FF67-0BBF-A940-8810-4BAB564814B2}" dt="2022-07-20T07:52:42.838" v="906"/>
        <pc:sldMkLst>
          <pc:docMk/>
          <pc:sldMk cId="0" sldId="716"/>
        </pc:sldMkLst>
        <pc:spChg chg="mod">
          <ac:chgData name="Arthur Liu" userId="57266d67-1d41-4103-859a-8797e8098ce0" providerId="ADAL" clId="{0810FF67-0BBF-A940-8810-4BAB564814B2}" dt="2022-07-20T06:43:33.169" v="671" actId="14100"/>
          <ac:spMkLst>
            <pc:docMk/>
            <pc:sldMk cId="0" sldId="716"/>
            <ac:spMk id="69634" creationId="{00000000-0000-0000-0000-000000000000}"/>
          </ac:spMkLst>
        </pc:spChg>
      </pc:sldChg>
      <pc:sldChg chg="add mod modTransition modShow modNotes">
        <pc:chgData name="Arthur Liu" userId="57266d67-1d41-4103-859a-8797e8098ce0" providerId="ADAL" clId="{0810FF67-0BBF-A940-8810-4BAB564814B2}" dt="2022-07-20T07:52:42.838" v="906"/>
        <pc:sldMkLst>
          <pc:docMk/>
          <pc:sldMk cId="3700194067" sldId="717"/>
        </pc:sldMkLst>
      </pc:sldChg>
      <pc:sldChg chg="add modNotes">
        <pc:chgData name="Arthur Liu" userId="57266d67-1d41-4103-859a-8797e8098ce0" providerId="ADAL" clId="{0810FF67-0BBF-A940-8810-4BAB564814B2}" dt="2022-07-20T07:52:42.838" v="906"/>
        <pc:sldMkLst>
          <pc:docMk/>
          <pc:sldMk cId="2326859063" sldId="718"/>
        </pc:sldMkLst>
      </pc:sldChg>
      <pc:sldChg chg="add modNotes">
        <pc:chgData name="Arthur Liu" userId="57266d67-1d41-4103-859a-8797e8098ce0" providerId="ADAL" clId="{0810FF67-0BBF-A940-8810-4BAB564814B2}" dt="2022-07-20T07:52:42.838" v="906"/>
        <pc:sldMkLst>
          <pc:docMk/>
          <pc:sldMk cId="3426021141" sldId="719"/>
        </pc:sldMkLst>
      </pc:sldChg>
      <pc:sldChg chg="add modNotes">
        <pc:chgData name="Arthur Liu" userId="57266d67-1d41-4103-859a-8797e8098ce0" providerId="ADAL" clId="{0810FF67-0BBF-A940-8810-4BAB564814B2}" dt="2022-07-20T07:52:42.838" v="906"/>
        <pc:sldMkLst>
          <pc:docMk/>
          <pc:sldMk cId="2415799493" sldId="720"/>
        </pc:sldMkLst>
      </pc:sldChg>
      <pc:sldChg chg="add modNotes">
        <pc:chgData name="Arthur Liu" userId="57266d67-1d41-4103-859a-8797e8098ce0" providerId="ADAL" clId="{0810FF67-0BBF-A940-8810-4BAB564814B2}" dt="2022-07-20T07:52:42.838" v="906"/>
        <pc:sldMkLst>
          <pc:docMk/>
          <pc:sldMk cId="650962506" sldId="721"/>
        </pc:sldMkLst>
      </pc:sldChg>
      <pc:sldChg chg="add modNotes">
        <pc:chgData name="Arthur Liu" userId="57266d67-1d41-4103-859a-8797e8098ce0" providerId="ADAL" clId="{0810FF67-0BBF-A940-8810-4BAB564814B2}" dt="2022-07-20T07:52:42.838" v="906"/>
        <pc:sldMkLst>
          <pc:docMk/>
          <pc:sldMk cId="4069272422" sldId="722"/>
        </pc:sldMkLst>
      </pc:sldChg>
      <pc:sldChg chg="modSp add del mod modTransition">
        <pc:chgData name="Arthur Liu" userId="57266d67-1d41-4103-859a-8797e8098ce0" providerId="ADAL" clId="{0810FF67-0BBF-A940-8810-4BAB564814B2}" dt="2022-07-20T04:37:58.152" v="141" actId="2696"/>
        <pc:sldMkLst>
          <pc:docMk/>
          <pc:sldMk cId="0" sldId="723"/>
        </pc:sldMkLst>
        <pc:spChg chg="mod">
          <ac:chgData name="Arthur Liu" userId="57266d67-1d41-4103-859a-8797e8098ce0" providerId="ADAL" clId="{0810FF67-0BBF-A940-8810-4BAB564814B2}" dt="2022-07-20T04:36:14.765" v="126" actId="1076"/>
          <ac:spMkLst>
            <pc:docMk/>
            <pc:sldMk cId="0" sldId="723"/>
            <ac:spMk id="2" creationId="{55113767-BD33-954E-A1F4-F97C697AD3CC}"/>
          </ac:spMkLst>
        </pc:spChg>
        <pc:spChg chg="mod">
          <ac:chgData name="Arthur Liu" userId="57266d67-1d41-4103-859a-8797e8098ce0" providerId="ADAL" clId="{0810FF67-0BBF-A940-8810-4BAB564814B2}" dt="2022-07-20T04:30:03.539" v="105" actId="14100"/>
          <ac:spMkLst>
            <pc:docMk/>
            <pc:sldMk cId="0" sldId="723"/>
            <ac:spMk id="123907" creationId="{00000000-0000-0000-0000-000000000000}"/>
          </ac:spMkLst>
        </pc:spChg>
        <pc:spChg chg="mod">
          <ac:chgData name="Arthur Liu" userId="57266d67-1d41-4103-859a-8797e8098ce0" providerId="ADAL" clId="{0810FF67-0BBF-A940-8810-4BAB564814B2}" dt="2022-07-20T04:30:06.593" v="106" actId="14100"/>
          <ac:spMkLst>
            <pc:docMk/>
            <pc:sldMk cId="0" sldId="723"/>
            <ac:spMk id="123908" creationId="{00000000-0000-0000-0000-000000000000}"/>
          </ac:spMkLst>
        </pc:spChg>
      </pc:sldChg>
      <pc:sldChg chg="modSp add mod modTransition modNotes">
        <pc:chgData name="Arthur Liu" userId="57266d67-1d41-4103-859a-8797e8098ce0" providerId="ADAL" clId="{0810FF67-0BBF-A940-8810-4BAB564814B2}" dt="2022-07-20T07:52:42.838" v="906"/>
        <pc:sldMkLst>
          <pc:docMk/>
          <pc:sldMk cId="0" sldId="724"/>
        </pc:sldMkLst>
        <pc:spChg chg="mod">
          <ac:chgData name="Arthur Liu" userId="57266d67-1d41-4103-859a-8797e8098ce0" providerId="ADAL" clId="{0810FF67-0BBF-A940-8810-4BAB564814B2}" dt="2022-07-20T04:38:26.175" v="150" actId="27636"/>
          <ac:spMkLst>
            <pc:docMk/>
            <pc:sldMk cId="0" sldId="724"/>
            <ac:spMk id="69634" creationId="{00000000-0000-0000-0000-000000000000}"/>
          </ac:spMkLst>
        </pc:spChg>
      </pc:sldChg>
      <pc:sldChg chg="modSp add mod modShow modNotes">
        <pc:chgData name="Arthur Liu" userId="57266d67-1d41-4103-859a-8797e8098ce0" providerId="ADAL" clId="{0810FF67-0BBF-A940-8810-4BAB564814B2}" dt="2022-07-20T07:52:42.838" v="906"/>
        <pc:sldMkLst>
          <pc:docMk/>
          <pc:sldMk cId="0" sldId="725"/>
        </pc:sldMkLst>
        <pc:spChg chg="mod">
          <ac:chgData name="Arthur Liu" userId="57266d67-1d41-4103-859a-8797e8098ce0" providerId="ADAL" clId="{0810FF67-0BBF-A940-8810-4BAB564814B2}" dt="2022-07-20T02:52:56.139" v="25" actId="27636"/>
          <ac:spMkLst>
            <pc:docMk/>
            <pc:sldMk cId="0" sldId="725"/>
            <ac:spMk id="130087" creationId="{00000000-0000-0000-0000-000000000000}"/>
          </ac:spMkLst>
        </pc:spChg>
      </pc:sldChg>
      <pc:sldChg chg="modSp add mod modTransition modNotes">
        <pc:chgData name="Arthur Liu" userId="57266d67-1d41-4103-859a-8797e8098ce0" providerId="ADAL" clId="{0810FF67-0BBF-A940-8810-4BAB564814B2}" dt="2022-07-20T07:52:42.838" v="906"/>
        <pc:sldMkLst>
          <pc:docMk/>
          <pc:sldMk cId="2919995868" sldId="726"/>
        </pc:sldMkLst>
        <pc:spChg chg="mod">
          <ac:chgData name="Arthur Liu" userId="57266d67-1d41-4103-859a-8797e8098ce0" providerId="ADAL" clId="{0810FF67-0BBF-A940-8810-4BAB564814B2}" dt="2022-07-20T04:44:29.526" v="226" actId="20577"/>
          <ac:spMkLst>
            <pc:docMk/>
            <pc:sldMk cId="2919995868" sldId="726"/>
            <ac:spMk id="8" creationId="{00000000-0000-0000-0000-000000000000}"/>
          </ac:spMkLst>
        </pc:spChg>
      </pc:sldChg>
      <pc:sldChg chg="modSp new mod">
        <pc:chgData name="Arthur Liu" userId="57266d67-1d41-4103-859a-8797e8098ce0" providerId="ADAL" clId="{0810FF67-0BBF-A940-8810-4BAB564814B2}" dt="2022-07-20T04:48:38.610" v="434" actId="20577"/>
        <pc:sldMkLst>
          <pc:docMk/>
          <pc:sldMk cId="1006448460" sldId="727"/>
        </pc:sldMkLst>
        <pc:spChg chg="mod">
          <ac:chgData name="Arthur Liu" userId="57266d67-1d41-4103-859a-8797e8098ce0" providerId="ADAL" clId="{0810FF67-0BBF-A940-8810-4BAB564814B2}" dt="2022-07-20T04:47:55.471" v="292" actId="20577"/>
          <ac:spMkLst>
            <pc:docMk/>
            <pc:sldMk cId="1006448460" sldId="727"/>
            <ac:spMk id="2" creationId="{6D46EC1A-A372-824D-8B33-C87ACDBE2FFB}"/>
          </ac:spMkLst>
        </pc:spChg>
        <pc:spChg chg="mod">
          <ac:chgData name="Arthur Liu" userId="57266d67-1d41-4103-859a-8797e8098ce0" providerId="ADAL" clId="{0810FF67-0BBF-A940-8810-4BAB564814B2}" dt="2022-07-20T04:48:38.610" v="434" actId="20577"/>
          <ac:spMkLst>
            <pc:docMk/>
            <pc:sldMk cId="1006448460" sldId="727"/>
            <ac:spMk id="3" creationId="{2954AC97-6DFC-1448-804F-96FBFFBA72CB}"/>
          </ac:spMkLst>
        </pc:spChg>
      </pc:sldChg>
      <pc:sldChg chg="modSp add del mod modTransition">
        <pc:chgData name="Arthur Liu" userId="57266d67-1d41-4103-859a-8797e8098ce0" providerId="ADAL" clId="{0810FF67-0BBF-A940-8810-4BAB564814B2}" dt="2022-07-20T04:46:14.828" v="232" actId="2696"/>
        <pc:sldMkLst>
          <pc:docMk/>
          <pc:sldMk cId="1480749149" sldId="727"/>
        </pc:sldMkLst>
        <pc:spChg chg="mod">
          <ac:chgData name="Arthur Liu" userId="57266d67-1d41-4103-859a-8797e8098ce0" providerId="ADAL" clId="{0810FF67-0BBF-A940-8810-4BAB564814B2}" dt="2022-07-20T04:45:27.537" v="228" actId="27636"/>
          <ac:spMkLst>
            <pc:docMk/>
            <pc:sldMk cId="1480749149" sldId="727"/>
            <ac:spMk id="3" creationId="{00000000-0000-0000-0000-000000000000}"/>
          </ac:spMkLst>
        </pc:spChg>
      </pc:sldChg>
      <pc:sldChg chg="modSp add del mod modTransition">
        <pc:chgData name="Arthur Liu" userId="57266d67-1d41-4103-859a-8797e8098ce0" providerId="ADAL" clId="{0810FF67-0BBF-A940-8810-4BAB564814B2}" dt="2022-07-20T04:46:14.828" v="232" actId="2696"/>
        <pc:sldMkLst>
          <pc:docMk/>
          <pc:sldMk cId="0" sldId="728"/>
        </pc:sldMkLst>
        <pc:spChg chg="mod">
          <ac:chgData name="Arthur Liu" userId="57266d67-1d41-4103-859a-8797e8098ce0" providerId="ADAL" clId="{0810FF67-0BBF-A940-8810-4BAB564814B2}" dt="2022-07-20T04:45:41.705" v="231" actId="27636"/>
          <ac:spMkLst>
            <pc:docMk/>
            <pc:sldMk cId="0" sldId="728"/>
            <ac:spMk id="3" creationId="{00000000-0000-0000-0000-000000000000}"/>
          </ac:spMkLst>
        </pc:spChg>
      </pc:sldChg>
      <pc:sldChg chg="new del">
        <pc:chgData name="Arthur Liu" userId="57266d67-1d41-4103-859a-8797e8098ce0" providerId="ADAL" clId="{0810FF67-0BBF-A940-8810-4BAB564814B2}" dt="2022-07-20T06:37:41.426" v="645" actId="2696"/>
        <pc:sldMkLst>
          <pc:docMk/>
          <pc:sldMk cId="3073925684" sldId="728"/>
        </pc:sldMkLst>
      </pc:sldChg>
      <pc:sldChg chg="add del modTransition">
        <pc:chgData name="Arthur Liu" userId="57266d67-1d41-4103-859a-8797e8098ce0" providerId="ADAL" clId="{0810FF67-0BBF-A940-8810-4BAB564814B2}" dt="2022-07-20T04:46:14.828" v="232" actId="2696"/>
        <pc:sldMkLst>
          <pc:docMk/>
          <pc:sldMk cId="1541020352" sldId="729"/>
        </pc:sldMkLst>
      </pc:sldChg>
      <pc:sldChg chg="modSp add mod">
        <pc:chgData name="Arthur Liu" userId="57266d67-1d41-4103-859a-8797e8098ce0" providerId="ADAL" clId="{0810FF67-0BBF-A940-8810-4BAB564814B2}" dt="2022-07-20T06:49:54.886" v="743" actId="207"/>
        <pc:sldMkLst>
          <pc:docMk/>
          <pc:sldMk cId="3480487600" sldId="729"/>
        </pc:sldMkLst>
        <pc:spChg chg="mod">
          <ac:chgData name="Arthur Liu" userId="57266d67-1d41-4103-859a-8797e8098ce0" providerId="ADAL" clId="{0810FF67-0BBF-A940-8810-4BAB564814B2}" dt="2022-07-20T06:49:54.886" v="743" actId="207"/>
          <ac:spMkLst>
            <pc:docMk/>
            <pc:sldMk cId="3480487600" sldId="729"/>
            <ac:spMk id="3" creationId="{2954AC97-6DFC-1448-804F-96FBFFBA72CB}"/>
          </ac:spMkLst>
        </pc:spChg>
      </pc:sldChg>
      <pc:sldChg chg="modNotes">
        <pc:chgData name="Arthur Liu" userId="57266d67-1d41-4103-859a-8797e8098ce0" providerId="ADAL" clId="{0810FF67-0BBF-A940-8810-4BAB564814B2}" dt="2022-07-20T07:52:42.838" v="906"/>
        <pc:sldMkLst>
          <pc:docMk/>
          <pc:sldMk cId="3660189907" sldId="730"/>
        </pc:sldMkLst>
      </pc:sldChg>
      <pc:sldChg chg="modSp new mod">
        <pc:chgData name="Arthur Liu" userId="57266d67-1d41-4103-859a-8797e8098ce0" providerId="ADAL" clId="{0810FF67-0BBF-A940-8810-4BAB564814B2}" dt="2022-07-20T07:50:31.119" v="902" actId="20577"/>
        <pc:sldMkLst>
          <pc:docMk/>
          <pc:sldMk cId="3558524031" sldId="731"/>
        </pc:sldMkLst>
        <pc:spChg chg="mod">
          <ac:chgData name="Arthur Liu" userId="57266d67-1d41-4103-859a-8797e8098ce0" providerId="ADAL" clId="{0810FF67-0BBF-A940-8810-4BAB564814B2}" dt="2022-07-20T07:50:17.803" v="827" actId="20577"/>
          <ac:spMkLst>
            <pc:docMk/>
            <pc:sldMk cId="3558524031" sldId="731"/>
            <ac:spMk id="2" creationId="{36A027B2-F0F1-FB49-B1A2-48C21CBA2A1C}"/>
          </ac:spMkLst>
        </pc:spChg>
        <pc:spChg chg="mod">
          <ac:chgData name="Arthur Liu" userId="57266d67-1d41-4103-859a-8797e8098ce0" providerId="ADAL" clId="{0810FF67-0BBF-A940-8810-4BAB564814B2}" dt="2022-07-20T07:50:31.119" v="902" actId="20577"/>
          <ac:spMkLst>
            <pc:docMk/>
            <pc:sldMk cId="3558524031" sldId="731"/>
            <ac:spMk id="3" creationId="{E254CB33-47F2-FC4A-BC14-7AF9A612DED5}"/>
          </ac:spMkLst>
        </pc:spChg>
      </pc:sldChg>
    </pc:docChg>
  </pc:docChgLst>
  <pc:docChgLst>
    <pc:chgData name="Arthur Liu" userId="57266d67-1d41-4103-859a-8797e8098ce0" providerId="ADAL" clId="{949B83B5-6337-DE44-9AC8-1768B1F3713E}"/>
    <pc:docChg chg="undo redo custSel addSld delSld modSld sldOrd modNotesMaster modHandout">
      <pc:chgData name="Arthur Liu" userId="57266d67-1d41-4103-859a-8797e8098ce0" providerId="ADAL" clId="{949B83B5-6337-DE44-9AC8-1768B1F3713E}" dt="2022-06-24T06:42:38.964" v="10678" actId="207"/>
      <pc:docMkLst>
        <pc:docMk/>
      </pc:docMkLst>
      <pc:sldChg chg="addSp delSp modSp mod modNotes">
        <pc:chgData name="Arthur Liu" userId="57266d67-1d41-4103-859a-8797e8098ce0" providerId="ADAL" clId="{949B83B5-6337-DE44-9AC8-1768B1F3713E}" dt="2022-06-24T06:34:09.037" v="10488"/>
        <pc:sldMkLst>
          <pc:docMk/>
          <pc:sldMk cId="778929904" sldId="256"/>
        </pc:sldMkLst>
        <pc:spChg chg="mod">
          <ac:chgData name="Arthur Liu" userId="57266d67-1d41-4103-859a-8797e8098ce0" providerId="ADAL" clId="{949B83B5-6337-DE44-9AC8-1768B1F3713E}" dt="2022-06-23T20:01:07.543" v="38" actId="20577"/>
          <ac:spMkLst>
            <pc:docMk/>
            <pc:sldMk cId="778929904" sldId="256"/>
            <ac:spMk id="2" creationId="{25D024DE-D48D-460C-916B-2450517893F2}"/>
          </ac:spMkLst>
        </pc:spChg>
        <pc:spChg chg="del">
          <ac:chgData name="Arthur Liu" userId="57266d67-1d41-4103-859a-8797e8098ce0" providerId="ADAL" clId="{949B83B5-6337-DE44-9AC8-1768B1F3713E}" dt="2022-06-24T03:40:57.415" v="8023"/>
          <ac:spMkLst>
            <pc:docMk/>
            <pc:sldMk cId="778929904" sldId="256"/>
            <ac:spMk id="4" creationId="{A0EBA44F-3AAD-44D5-B3EF-4D0C23BD859B}"/>
          </ac:spMkLst>
        </pc:spChg>
        <pc:spChg chg="add mod">
          <ac:chgData name="Arthur Liu" userId="57266d67-1d41-4103-859a-8797e8098ce0" providerId="ADAL" clId="{949B83B5-6337-DE44-9AC8-1768B1F3713E}" dt="2022-06-24T03:41:05.756" v="8024"/>
          <ac:spMkLst>
            <pc:docMk/>
            <pc:sldMk cId="778929904" sldId="256"/>
            <ac:spMk id="5" creationId="{C336AAF7-5B7A-6A4D-AFA0-573E236FF77D}"/>
          </ac:spMkLst>
        </pc:spChg>
        <pc:picChg chg="del">
          <ac:chgData name="Arthur Liu" userId="57266d67-1d41-4103-859a-8797e8098ce0" providerId="ADAL" clId="{949B83B5-6337-DE44-9AC8-1768B1F3713E}" dt="2022-06-23T20:01:15.049" v="40" actId="478"/>
          <ac:picMkLst>
            <pc:docMk/>
            <pc:sldMk cId="778929904" sldId="256"/>
            <ac:picMk id="2052" creationId="{EC00EFB4-FC38-5B49-9819-724028E4AB6F}"/>
          </ac:picMkLst>
        </pc:picChg>
        <pc:inkChg chg="del">
          <ac:chgData name="Arthur Liu" userId="57266d67-1d41-4103-859a-8797e8098ce0" providerId="ADAL" clId="{949B83B5-6337-DE44-9AC8-1768B1F3713E}" dt="2022-06-23T20:01:11.884" v="39" actId="478"/>
          <ac:inkMkLst>
            <pc:docMk/>
            <pc:sldMk cId="778929904" sldId="256"/>
            <ac:inkMk id="5" creationId="{61E1A004-219C-4D9D-A2C9-BDB9105ED4AF}"/>
          </ac:inkMkLst>
        </pc:inkChg>
      </pc:sldChg>
    </pc:docChg>
  </pc:docChgLst>
  <pc:docChgLst>
    <pc:chgData name="Arthur Liu" userId="57266d67-1d41-4103-859a-8797e8098ce0" providerId="ADAL" clId="{4EC16DF3-C4C9-134A-8346-032C3FAAAD14}"/>
    <pc:docChg chg="undo redo custSel addSld delSld modSld sldOrd modNotesMaster modHandout">
      <pc:chgData name="Arthur Liu" userId="57266d67-1d41-4103-859a-8797e8098ce0" providerId="ADAL" clId="{4EC16DF3-C4C9-134A-8346-032C3FAAAD14}" dt="2022-07-12T22:33:20.667" v="6679" actId="14100"/>
      <pc:docMkLst>
        <pc:docMk/>
      </pc:docMkLst>
      <pc:sldChg chg="addSp delSp modSp mod">
        <pc:chgData name="Arthur Liu" userId="57266d67-1d41-4103-859a-8797e8098ce0" providerId="ADAL" clId="{4EC16DF3-C4C9-134A-8346-032C3FAAAD14}" dt="2022-07-11T01:33:35.003" v="5952" actId="1076"/>
        <pc:sldMkLst>
          <pc:docMk/>
          <pc:sldMk cId="778929904" sldId="256"/>
        </pc:sldMkLst>
        <pc:spChg chg="mod">
          <ac:chgData name="Arthur Liu" userId="57266d67-1d41-4103-859a-8797e8098ce0" providerId="ADAL" clId="{4EC16DF3-C4C9-134A-8346-032C3FAAAD14}" dt="2022-07-10T19:37:24.761" v="998" actId="20577"/>
          <ac:spMkLst>
            <pc:docMk/>
            <pc:sldMk cId="778929904" sldId="256"/>
            <ac:spMk id="2" creationId="{25D024DE-D48D-460C-916B-2450517893F2}"/>
          </ac:spMkLst>
        </pc:spChg>
        <pc:spChg chg="add mod">
          <ac:chgData name="Arthur Liu" userId="57266d67-1d41-4103-859a-8797e8098ce0" providerId="ADAL" clId="{4EC16DF3-C4C9-134A-8346-032C3FAAAD14}" dt="2022-07-11T01:03:42.370" v="5938"/>
          <ac:spMkLst>
            <pc:docMk/>
            <pc:sldMk cId="778929904" sldId="256"/>
            <ac:spMk id="4" creationId="{E693977F-57F8-6846-82D4-AED090C4B12C}"/>
          </ac:spMkLst>
        </pc:spChg>
        <pc:spChg chg="del">
          <ac:chgData name="Arthur Liu" userId="57266d67-1d41-4103-859a-8797e8098ce0" providerId="ADAL" clId="{4EC16DF3-C4C9-134A-8346-032C3FAAAD14}" dt="2022-07-11T01:03:34.216" v="5937"/>
          <ac:spMkLst>
            <pc:docMk/>
            <pc:sldMk cId="778929904" sldId="256"/>
            <ac:spMk id="5" creationId="{F39642EC-19F7-804B-B97A-C4759BCC2B3F}"/>
          </ac:spMkLst>
        </pc:spChg>
        <pc:spChg chg="add mod">
          <ac:chgData name="Arthur Liu" userId="57266d67-1d41-4103-859a-8797e8098ce0" providerId="ADAL" clId="{4EC16DF3-C4C9-134A-8346-032C3FAAAD14}" dt="2022-07-11T01:03:42.370" v="5938"/>
          <ac:spMkLst>
            <pc:docMk/>
            <pc:sldMk cId="778929904" sldId="256"/>
            <ac:spMk id="6" creationId="{70168CF0-87C4-3A4C-9439-E2CC38C76F75}"/>
          </ac:spMkLst>
        </pc:spChg>
        <pc:spChg chg="del">
          <ac:chgData name="Arthur Liu" userId="57266d67-1d41-4103-859a-8797e8098ce0" providerId="ADAL" clId="{4EC16DF3-C4C9-134A-8346-032C3FAAAD14}" dt="2022-07-11T01:03:34.216" v="5937"/>
          <ac:spMkLst>
            <pc:docMk/>
            <pc:sldMk cId="778929904" sldId="256"/>
            <ac:spMk id="7" creationId="{048D10A0-3361-7045-989D-EE595C6C9D2C}"/>
          </ac:spMkLst>
        </pc:spChg>
        <pc:picChg chg="add mod">
          <ac:chgData name="Arthur Liu" userId="57266d67-1d41-4103-859a-8797e8098ce0" providerId="ADAL" clId="{4EC16DF3-C4C9-134A-8346-032C3FAAAD14}" dt="2022-07-11T01:33:35.003" v="5952" actId="1076"/>
          <ac:picMkLst>
            <pc:docMk/>
            <pc:sldMk cId="778929904" sldId="256"/>
            <ac:picMk id="1026" creationId="{D1FA5324-10D0-514F-A22E-5BB0A0630292}"/>
          </ac:picMkLst>
        </pc:picChg>
        <pc:inkChg chg="del">
          <ac:chgData name="Arthur Liu" userId="57266d67-1d41-4103-859a-8797e8098ce0" providerId="ADAL" clId="{4EC16DF3-C4C9-134A-8346-032C3FAAAD14}" dt="2022-07-10T04:56:30.058" v="14" actId="478"/>
          <ac:inkMkLst>
            <pc:docMk/>
            <pc:sldMk cId="778929904" sldId="256"/>
            <ac:inkMk id="4" creationId="{9F2AED4D-A392-4A13-BA5E-9C06308E973F}"/>
          </ac:inkMkLst>
        </pc:inkChg>
      </pc:sldChg>
    </pc:docChg>
  </pc:docChgLst>
  <pc:docChgLst>
    <pc:chgData name="Arthur Liu" userId="57266d67-1d41-4103-859a-8797e8098ce0" providerId="ADAL" clId="{767C1434-E9A9-2D43-89A5-B222532F5930}"/>
    <pc:docChg chg="undo custSel addSld delSld modSld sldOrd">
      <pc:chgData name="Arthur Liu" userId="57266d67-1d41-4103-859a-8797e8098ce0" providerId="ADAL" clId="{767C1434-E9A9-2D43-89A5-B222532F5930}" dt="2022-07-01T00:49:41.040" v="5503"/>
      <pc:docMkLst>
        <pc:docMk/>
      </pc:docMkLst>
      <pc:sldChg chg="addSp delSp modSp mod">
        <pc:chgData name="Arthur Liu" userId="57266d67-1d41-4103-859a-8797e8098ce0" providerId="ADAL" clId="{767C1434-E9A9-2D43-89A5-B222532F5930}" dt="2022-06-30T23:57:30.418" v="5435" actId="1076"/>
        <pc:sldMkLst>
          <pc:docMk/>
          <pc:sldMk cId="778929904" sldId="256"/>
        </pc:sldMkLst>
        <pc:spChg chg="mod">
          <ac:chgData name="Arthur Liu" userId="57266d67-1d41-4103-859a-8797e8098ce0" providerId="ADAL" clId="{767C1434-E9A9-2D43-89A5-B222532F5930}" dt="2022-06-30T21:00:44.116" v="30" actId="20577"/>
          <ac:spMkLst>
            <pc:docMk/>
            <pc:sldMk cId="778929904" sldId="256"/>
            <ac:spMk id="2" creationId="{25D024DE-D48D-460C-916B-2450517893F2}"/>
          </ac:spMkLst>
        </pc:spChg>
        <pc:picChg chg="add mod">
          <ac:chgData name="Arthur Liu" userId="57266d67-1d41-4103-859a-8797e8098ce0" providerId="ADAL" clId="{767C1434-E9A9-2D43-89A5-B222532F5930}" dt="2022-06-30T23:57:30.418" v="5435" actId="1076"/>
          <ac:picMkLst>
            <pc:docMk/>
            <pc:sldMk cId="778929904" sldId="256"/>
            <ac:picMk id="5" creationId="{1D1B322D-FEDC-484E-9F94-046269B9BF11}"/>
          </ac:picMkLst>
        </pc:picChg>
        <pc:picChg chg="del">
          <ac:chgData name="Arthur Liu" userId="57266d67-1d41-4103-859a-8797e8098ce0" providerId="ADAL" clId="{767C1434-E9A9-2D43-89A5-B222532F5930}" dt="2022-06-30T23:57:23.587" v="5430" actId="478"/>
          <ac:picMkLst>
            <pc:docMk/>
            <pc:sldMk cId="778929904" sldId="256"/>
            <ac:picMk id="1026" creationId="{F6FD2131-D1E9-4A6B-8859-C15C96484B86}"/>
          </ac:picMkLst>
        </pc:picChg>
      </pc:sldChg>
    </pc:docChg>
  </pc:docChgLst>
  <pc:docChgLst>
    <pc:chgData name="Arthur Liu" userId="57266d67-1d41-4103-859a-8797e8098ce0" providerId="ADAL" clId="{E7480EF7-35B6-6948-8A4D-4ACA8A7451F0}"/>
    <pc:docChg chg="undo redo custSel addSld delSld modSld sldOrd">
      <pc:chgData name="Arthur Liu" userId="57266d67-1d41-4103-859a-8797e8098ce0" providerId="ADAL" clId="{E7480EF7-35B6-6948-8A4D-4ACA8A7451F0}" dt="2022-07-25T08:40:37.246" v="2617" actId="20577"/>
      <pc:docMkLst>
        <pc:docMk/>
      </pc:docMkLst>
      <pc:sldChg chg="addSp delSp modSp mod">
        <pc:chgData name="Arthur Liu" userId="57266d67-1d41-4103-859a-8797e8098ce0" providerId="ADAL" clId="{E7480EF7-35B6-6948-8A4D-4ACA8A7451F0}" dt="2022-07-25T08:14:47.418" v="2442" actId="20577"/>
        <pc:sldMkLst>
          <pc:docMk/>
          <pc:sldMk cId="778929904" sldId="256"/>
        </pc:sldMkLst>
        <pc:spChg chg="mod">
          <ac:chgData name="Arthur Liu" userId="57266d67-1d41-4103-859a-8797e8098ce0" providerId="ADAL" clId="{E7480EF7-35B6-6948-8A4D-4ACA8A7451F0}" dt="2022-07-25T08:14:47.418" v="2442" actId="20577"/>
          <ac:spMkLst>
            <pc:docMk/>
            <pc:sldMk cId="778929904" sldId="256"/>
            <ac:spMk id="2" creationId="{25D024DE-D48D-460C-916B-2450517893F2}"/>
          </ac:spMkLst>
        </pc:spChg>
        <pc:spChg chg="del">
          <ac:chgData name="Arthur Liu" userId="57266d67-1d41-4103-859a-8797e8098ce0" providerId="ADAL" clId="{E7480EF7-35B6-6948-8A4D-4ACA8A7451F0}" dt="2022-07-25T06:17:52.822" v="1826"/>
          <ac:spMkLst>
            <pc:docMk/>
            <pc:sldMk cId="778929904" sldId="256"/>
            <ac:spMk id="4" creationId="{E693977F-57F8-6846-82D4-AED090C4B12C}"/>
          </ac:spMkLst>
        </pc:spChg>
        <pc:spChg chg="del">
          <ac:chgData name="Arthur Liu" userId="57266d67-1d41-4103-859a-8797e8098ce0" providerId="ADAL" clId="{E7480EF7-35B6-6948-8A4D-4ACA8A7451F0}" dt="2022-07-25T06:17:52.822" v="1826"/>
          <ac:spMkLst>
            <pc:docMk/>
            <pc:sldMk cId="778929904" sldId="256"/>
            <ac:spMk id="5" creationId="{AB09A21A-A4A7-4445-8165-D92AB7AC2D1D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778929904" sldId="256"/>
            <ac:spMk id="6" creationId="{B1847AB2-E715-C64B-8D09-0CE7F2CC95AC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778929904" sldId="256"/>
            <ac:spMk id="7" creationId="{A6B37C0E-54C4-3144-A982-89258933E99D}"/>
          </ac:spMkLst>
        </pc:spChg>
        <pc:picChg chg="add mod">
          <ac:chgData name="Arthur Liu" userId="57266d67-1d41-4103-859a-8797e8098ce0" providerId="ADAL" clId="{E7480EF7-35B6-6948-8A4D-4ACA8A7451F0}" dt="2022-07-25T07:11:28.520" v="1995" actId="1076"/>
          <ac:picMkLst>
            <pc:docMk/>
            <pc:sldMk cId="778929904" sldId="256"/>
            <ac:picMk id="1026" creationId="{555D666A-0881-A24F-81C1-E0B6ACADF552}"/>
          </ac:picMkLst>
        </pc:picChg>
        <pc:picChg chg="add del mod">
          <ac:chgData name="Arthur Liu" userId="57266d67-1d41-4103-859a-8797e8098ce0" providerId="ADAL" clId="{E7480EF7-35B6-6948-8A4D-4ACA8A7451F0}" dt="2022-07-25T07:10:47.665" v="1990" actId="478"/>
          <ac:picMkLst>
            <pc:docMk/>
            <pc:sldMk cId="778929904" sldId="256"/>
            <ac:picMk id="5122" creationId="{25E5888D-5FB7-E944-8838-BEDEA47C0CAB}"/>
          </ac:picMkLst>
        </pc:picChg>
        <pc:picChg chg="del">
          <ac:chgData name="Arthur Liu" userId="57266d67-1d41-4103-859a-8797e8098ce0" providerId="ADAL" clId="{E7480EF7-35B6-6948-8A4D-4ACA8A7451F0}" dt="2022-07-25T04:16:08.467" v="686" actId="478"/>
          <ac:picMkLst>
            <pc:docMk/>
            <pc:sldMk cId="778929904" sldId="256"/>
            <ac:picMk id="5122" creationId="{91025BE8-7CFD-6B4B-B350-4A6F1CEC2D17}"/>
          </ac:picMkLst>
        </pc:picChg>
      </pc:sldChg>
      <pc:sldChg chg="addSp delSp modSp mod">
        <pc:chgData name="Arthur Liu" userId="57266d67-1d41-4103-859a-8797e8098ce0" providerId="ADAL" clId="{E7480EF7-35B6-6948-8A4D-4ACA8A7451F0}" dt="2022-07-25T07:23:22.509" v="2118" actId="20577"/>
        <pc:sldMkLst>
          <pc:docMk/>
          <pc:sldMk cId="2998583818" sldId="257"/>
        </pc:sldMkLst>
        <pc:spChg chg="mod">
          <ac:chgData name="Arthur Liu" userId="57266d67-1d41-4103-859a-8797e8098ce0" providerId="ADAL" clId="{E7480EF7-35B6-6948-8A4D-4ACA8A7451F0}" dt="2022-07-25T07:23:22.509" v="2118" actId="20577"/>
          <ac:spMkLst>
            <pc:docMk/>
            <pc:sldMk cId="2998583818" sldId="257"/>
            <ac:spMk id="3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2998583818" sldId="257"/>
            <ac:spMk id="4" creationId="{3EB43665-82A6-BD4E-91B3-D462A2629791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2998583818" sldId="257"/>
            <ac:spMk id="5" creationId="{B6FEF079-1EC9-AD42-AE72-C9574E1A0871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2998583818" sldId="257"/>
            <ac:spMk id="6" creationId="{2CA4BD9F-9F23-1F46-A104-4F780C0A48CE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2998583818" sldId="257"/>
            <ac:spMk id="7" creationId="{ADCAA67D-A847-E647-84A6-387BAD4F070C}"/>
          </ac:spMkLst>
        </pc:spChg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1067179359" sldId="258"/>
        </pc:sldMkLst>
      </pc:sldChg>
      <pc:sldChg chg="addSp delSp modSp add mod">
        <pc:chgData name="Arthur Liu" userId="57266d67-1d41-4103-859a-8797e8098ce0" providerId="ADAL" clId="{E7480EF7-35B6-6948-8A4D-4ACA8A7451F0}" dt="2022-07-25T06:17:59.632" v="1827"/>
        <pc:sldMkLst>
          <pc:docMk/>
          <pc:sldMk cId="2427242799" sldId="258"/>
        </pc:sldMkLst>
        <pc:spChg chg="mod">
          <ac:chgData name="Arthur Liu" userId="57266d67-1d41-4103-859a-8797e8098ce0" providerId="ADAL" clId="{E7480EF7-35B6-6948-8A4D-4ACA8A7451F0}" dt="2022-07-25T04:33:21.563" v="691" actId="12"/>
          <ac:spMkLst>
            <pc:docMk/>
            <pc:sldMk cId="2427242799" sldId="258"/>
            <ac:spMk id="3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2427242799" sldId="258"/>
            <ac:spMk id="4" creationId="{19C36DF5-6761-314E-A6AC-86FEB0929B48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2427242799" sldId="258"/>
            <ac:spMk id="5" creationId="{E2F166B6-2930-3244-AB40-F91B9B222D21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2427242799" sldId="258"/>
            <ac:spMk id="6" creationId="{C061A036-6CD1-9D4B-B040-1B73418253E5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2427242799" sldId="258"/>
            <ac:spMk id="7" creationId="{E6889562-A1FE-374F-8313-A4684BD1E31D}"/>
          </ac:spMkLst>
        </pc:spChg>
      </pc:sldChg>
      <pc:sldChg chg="addSp delSp modSp add mod">
        <pc:chgData name="Arthur Liu" userId="57266d67-1d41-4103-859a-8797e8098ce0" providerId="ADAL" clId="{E7480EF7-35B6-6948-8A4D-4ACA8A7451F0}" dt="2022-07-25T06:17:59.632" v="1827"/>
        <pc:sldMkLst>
          <pc:docMk/>
          <pc:sldMk cId="1324481278" sldId="259"/>
        </pc:sldMkLst>
        <pc:spChg chg="mod">
          <ac:chgData name="Arthur Liu" userId="57266d67-1d41-4103-859a-8797e8098ce0" providerId="ADAL" clId="{E7480EF7-35B6-6948-8A4D-4ACA8A7451F0}" dt="2022-07-25T06:09:49.930" v="1416" actId="207"/>
          <ac:spMkLst>
            <pc:docMk/>
            <pc:sldMk cId="1324481278" sldId="259"/>
            <ac:spMk id="3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1324481278" sldId="259"/>
            <ac:spMk id="4" creationId="{18F77B0A-64DB-D945-A108-7139EFDF9DF9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1324481278" sldId="259"/>
            <ac:spMk id="5" creationId="{62C12776-9104-E747-89DD-68682AEA48D6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1324481278" sldId="259"/>
            <ac:spMk id="6" creationId="{49F1B30F-B134-DC40-9678-9F3C7EFD3FCB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1324481278" sldId="259"/>
            <ac:spMk id="7" creationId="{5FDA2EFD-4D09-2644-9371-1AC6796E7EB6}"/>
          </ac:spMkLst>
        </pc:spChg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2548284851" sldId="260"/>
        </pc:sldMkLst>
      </pc:sldChg>
      <pc:sldChg chg="addSp delSp modSp add mod modNotesTx">
        <pc:chgData name="Arthur Liu" userId="57266d67-1d41-4103-859a-8797e8098ce0" providerId="ADAL" clId="{E7480EF7-35B6-6948-8A4D-4ACA8A7451F0}" dt="2022-07-25T06:27:04.241" v="1903" actId="20577"/>
        <pc:sldMkLst>
          <pc:docMk/>
          <pc:sldMk cId="2773546798" sldId="260"/>
        </pc:sldMkLst>
        <pc:spChg chg="mod">
          <ac:chgData name="Arthur Liu" userId="57266d67-1d41-4103-859a-8797e8098ce0" providerId="ADAL" clId="{E7480EF7-35B6-6948-8A4D-4ACA8A7451F0}" dt="2022-07-25T04:33:13.155" v="689" actId="12"/>
          <ac:spMkLst>
            <pc:docMk/>
            <pc:sldMk cId="2773546798" sldId="260"/>
            <ac:spMk id="3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2773546798" sldId="260"/>
            <ac:spMk id="4" creationId="{75AB6A3A-ECC4-2841-BBA3-F0340C1484D5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2773546798" sldId="260"/>
            <ac:spMk id="5" creationId="{9B376FA7-82A6-7540-9889-9A26991F7812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2773546798" sldId="260"/>
            <ac:spMk id="6" creationId="{E0124BBA-A53B-B948-B1AD-07A1C6EBD29A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2773546798" sldId="260"/>
            <ac:spMk id="7" creationId="{44422C38-A49F-254B-8832-616F9BF94442}"/>
          </ac:spMkLst>
        </pc:spChg>
      </pc:sldChg>
      <pc:sldChg chg="addSp delSp modSp add mod modAnim">
        <pc:chgData name="Arthur Liu" userId="57266d67-1d41-4103-859a-8797e8098ce0" providerId="ADAL" clId="{E7480EF7-35B6-6948-8A4D-4ACA8A7451F0}" dt="2022-07-25T07:42:23.157" v="2331" actId="20577"/>
        <pc:sldMkLst>
          <pc:docMk/>
          <pc:sldMk cId="966852635" sldId="261"/>
        </pc:sldMkLst>
        <pc:spChg chg="mod">
          <ac:chgData name="Arthur Liu" userId="57266d67-1d41-4103-859a-8797e8098ce0" providerId="ADAL" clId="{E7480EF7-35B6-6948-8A4D-4ACA8A7451F0}" dt="2022-07-25T07:42:23.157" v="2331" actId="20577"/>
          <ac:spMkLst>
            <pc:docMk/>
            <pc:sldMk cId="966852635" sldId="261"/>
            <ac:spMk id="3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966852635" sldId="261"/>
            <ac:spMk id="4" creationId="{E220D6A5-50D9-734F-A8FA-0FC4F8256F51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966852635" sldId="261"/>
            <ac:spMk id="5" creationId="{CEC01ECC-1C08-A745-B474-CA48C949E3E1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966852635" sldId="261"/>
            <ac:spMk id="6" creationId="{26DE68C0-0E06-B641-BCEA-AB8AE95E161D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966852635" sldId="261"/>
            <ac:spMk id="7" creationId="{D67487DE-2D02-3E41-9A68-9254A4A75149}"/>
          </ac:spMkLst>
        </pc:spChg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363841154" sldId="262"/>
        </pc:sldMkLst>
      </pc:sldChg>
      <pc:sldChg chg="addSp delSp modSp add mod">
        <pc:chgData name="Arthur Liu" userId="57266d67-1d41-4103-859a-8797e8098ce0" providerId="ADAL" clId="{E7480EF7-35B6-6948-8A4D-4ACA8A7451F0}" dt="2022-07-25T06:17:59.632" v="1827"/>
        <pc:sldMkLst>
          <pc:docMk/>
          <pc:sldMk cId="1120137997" sldId="262"/>
        </pc:sldMkLst>
        <pc:spChg chg="mod">
          <ac:chgData name="Arthur Liu" userId="57266d67-1d41-4103-859a-8797e8098ce0" providerId="ADAL" clId="{E7480EF7-35B6-6948-8A4D-4ACA8A7451F0}" dt="2022-07-25T05:14:00.687" v="1026" actId="20577"/>
          <ac:spMkLst>
            <pc:docMk/>
            <pc:sldMk cId="1120137997" sldId="262"/>
            <ac:spMk id="3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1120137997" sldId="262"/>
            <ac:spMk id="4" creationId="{D7E85B54-AF80-C54B-9CC6-B6EBB4D058FD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1120137997" sldId="262"/>
            <ac:spMk id="5" creationId="{C905A5A5-D4A6-1744-B75D-7306C9138AAE}"/>
          </ac:spMkLst>
        </pc:spChg>
        <pc:spChg chg="add del mod">
          <ac:chgData name="Arthur Liu" userId="57266d67-1d41-4103-859a-8797e8098ce0" providerId="ADAL" clId="{E7480EF7-35B6-6948-8A4D-4ACA8A7451F0}" dt="2022-07-25T05:02:57.856" v="898" actId="22"/>
          <ac:spMkLst>
            <pc:docMk/>
            <pc:sldMk cId="1120137997" sldId="262"/>
            <ac:spMk id="7" creationId="{AEAE9627-238C-FE4F-843E-F3EC0990E391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1120137997" sldId="262"/>
            <ac:spMk id="8" creationId="{771C0624-810E-F148-86CF-D24E75CF1267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1120137997" sldId="262"/>
            <ac:spMk id="9" creationId="{0C48B456-C538-D34E-B389-EBB311EBBF3C}"/>
          </ac:spMkLst>
        </pc:spChg>
        <pc:picChg chg="add mod">
          <ac:chgData name="Arthur Liu" userId="57266d67-1d41-4103-859a-8797e8098ce0" providerId="ADAL" clId="{E7480EF7-35B6-6948-8A4D-4ACA8A7451F0}" dt="2022-07-25T05:14:09.554" v="1029" actId="1076"/>
          <ac:picMkLst>
            <pc:docMk/>
            <pc:sldMk cId="1120137997" sldId="262"/>
            <ac:picMk id="1026" creationId="{FB63223E-4A0E-3644-9B3C-828364C29045}"/>
          </ac:picMkLst>
        </pc:picChg>
      </pc:sldChg>
      <pc:sldChg chg="addSp delSp modSp add mod">
        <pc:chgData name="Arthur Liu" userId="57266d67-1d41-4103-859a-8797e8098ce0" providerId="ADAL" clId="{E7480EF7-35B6-6948-8A4D-4ACA8A7451F0}" dt="2022-07-25T06:17:59.632" v="1827"/>
        <pc:sldMkLst>
          <pc:docMk/>
          <pc:sldMk cId="2211668651" sldId="263"/>
        </pc:sldMkLst>
        <pc:spChg chg="mod">
          <ac:chgData name="Arthur Liu" userId="57266d67-1d41-4103-859a-8797e8098ce0" providerId="ADAL" clId="{E7480EF7-35B6-6948-8A4D-4ACA8A7451F0}" dt="2022-07-25T05:15:19.004" v="1033" actId="403"/>
          <ac:spMkLst>
            <pc:docMk/>
            <pc:sldMk cId="2211668651" sldId="263"/>
            <ac:spMk id="3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2211668651" sldId="263"/>
            <ac:spMk id="4" creationId="{864F37B1-7267-B24E-9D28-957FE4DC908D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2211668651" sldId="263"/>
            <ac:spMk id="5" creationId="{AD0761BD-71E7-2C45-ADE9-CCD009F1DCD3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2211668651" sldId="263"/>
            <ac:spMk id="6" creationId="{3C37C67D-F234-C944-B84F-B9B286EBBD3E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2211668651" sldId="263"/>
            <ac:spMk id="7" creationId="{392A576B-838F-6548-86BF-B992D5815614}"/>
          </ac:spMkLst>
        </pc:spChg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3383888589" sldId="263"/>
        </pc:sldMkLst>
      </pc:sldChg>
      <pc:sldChg chg="addSp delSp modSp add">
        <pc:chgData name="Arthur Liu" userId="57266d67-1d41-4103-859a-8797e8098ce0" providerId="ADAL" clId="{E7480EF7-35B6-6948-8A4D-4ACA8A7451F0}" dt="2022-07-25T06:17:59.632" v="1827"/>
        <pc:sldMkLst>
          <pc:docMk/>
          <pc:sldMk cId="531645242" sldId="264"/>
        </pc:sldMkLst>
        <pc:spChg chg="mod">
          <ac:chgData name="Arthur Liu" userId="57266d67-1d41-4103-859a-8797e8098ce0" providerId="ADAL" clId="{E7480EF7-35B6-6948-8A4D-4ACA8A7451F0}" dt="2022-07-25T05:15:35.092" v="1034" actId="207"/>
          <ac:spMkLst>
            <pc:docMk/>
            <pc:sldMk cId="531645242" sldId="264"/>
            <ac:spMk id="3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531645242" sldId="264"/>
            <ac:spMk id="4" creationId="{D3EF50B4-F3B2-1444-B3BC-AFC50F6DACC1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531645242" sldId="264"/>
            <ac:spMk id="5" creationId="{D2A449EC-4550-5F4F-A9AA-1B0D47775CB3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531645242" sldId="264"/>
            <ac:spMk id="6" creationId="{9D884135-1FFC-0440-96EF-8CF0C91790FC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531645242" sldId="264"/>
            <ac:spMk id="7" creationId="{1FC41E10-CF7A-1C4D-AD55-148D2FD7A3E7}"/>
          </ac:spMkLst>
        </pc:spChg>
      </pc:sldChg>
      <pc:sldChg chg="addSp delSp modSp add mod">
        <pc:chgData name="Arthur Liu" userId="57266d67-1d41-4103-859a-8797e8098ce0" providerId="ADAL" clId="{E7480EF7-35B6-6948-8A4D-4ACA8A7451F0}" dt="2022-07-25T06:17:59.632" v="1827"/>
        <pc:sldMkLst>
          <pc:docMk/>
          <pc:sldMk cId="1823450647" sldId="265"/>
        </pc:sldMkLst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1823450647" sldId="265"/>
            <ac:spMk id="3" creationId="{E54D8734-DA93-6248-9BB4-7A6BF75833FA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1823450647" sldId="265"/>
            <ac:spMk id="4" creationId="{E50A340E-110A-6D41-9CC4-CD5033C18978}"/>
          </ac:spMkLst>
        </pc:spChg>
        <pc:spChg chg="mod">
          <ac:chgData name="Arthur Liu" userId="57266d67-1d41-4103-859a-8797e8098ce0" providerId="ADAL" clId="{E7480EF7-35B6-6948-8A4D-4ACA8A7451F0}" dt="2022-07-25T05:16:03.588" v="1038" actId="13822"/>
          <ac:spMkLst>
            <pc:docMk/>
            <pc:sldMk cId="1823450647" sldId="265"/>
            <ac:spMk id="19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5:16:03.588" v="1038" actId="13822"/>
          <ac:spMkLst>
            <pc:docMk/>
            <pc:sldMk cId="1823450647" sldId="265"/>
            <ac:spMk id="20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1823450647" sldId="265"/>
            <ac:spMk id="21" creationId="{55A08917-D55D-5C43-B2C3-BD34C70C1D78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1823450647" sldId="265"/>
            <ac:spMk id="23" creationId="{86A37819-8969-E847-9ACD-6D1BCF47CE2E}"/>
          </ac:spMkLst>
        </pc:spChg>
        <pc:spChg chg="add mod">
          <ac:chgData name="Arthur Liu" userId="57266d67-1d41-4103-859a-8797e8098ce0" providerId="ADAL" clId="{E7480EF7-35B6-6948-8A4D-4ACA8A7451F0}" dt="2022-07-25T04:58:20.038" v="788" actId="1076"/>
          <ac:spMkLst>
            <pc:docMk/>
            <pc:sldMk cId="1823450647" sldId="265"/>
            <ac:spMk id="25" creationId="{9129DB33-02EC-CF4D-B013-59D57EE0CD0C}"/>
          </ac:spMkLst>
        </pc:spChg>
        <pc:spChg chg="add mod">
          <ac:chgData name="Arthur Liu" userId="57266d67-1d41-4103-859a-8797e8098ce0" providerId="ADAL" clId="{E7480EF7-35B6-6948-8A4D-4ACA8A7451F0}" dt="2022-07-25T04:58:25.226" v="791" actId="20577"/>
          <ac:spMkLst>
            <pc:docMk/>
            <pc:sldMk cId="1823450647" sldId="265"/>
            <ac:spMk id="27" creationId="{51669187-3903-384B-B864-7017A1F68A63}"/>
          </ac:spMkLst>
        </pc:spChg>
        <pc:spChg chg="add mod">
          <ac:chgData name="Arthur Liu" userId="57266d67-1d41-4103-859a-8797e8098ce0" providerId="ADAL" clId="{E7480EF7-35B6-6948-8A4D-4ACA8A7451F0}" dt="2022-07-25T04:58:33.302" v="794" actId="20577"/>
          <ac:spMkLst>
            <pc:docMk/>
            <pc:sldMk cId="1823450647" sldId="265"/>
            <ac:spMk id="28" creationId="{6477E688-4F86-954A-BC26-692684C6CAEE}"/>
          </ac:spMkLst>
        </pc:spChg>
      </pc:sldChg>
      <pc:sldChg chg="addSp delSp modSp add">
        <pc:chgData name="Arthur Liu" userId="57266d67-1d41-4103-859a-8797e8098ce0" providerId="ADAL" clId="{E7480EF7-35B6-6948-8A4D-4ACA8A7451F0}" dt="2022-07-25T07:45:58.302" v="2372" actId="5793"/>
        <pc:sldMkLst>
          <pc:docMk/>
          <pc:sldMk cId="308146478" sldId="267"/>
        </pc:sldMkLst>
        <pc:spChg chg="mod">
          <ac:chgData name="Arthur Liu" userId="57266d67-1d41-4103-859a-8797e8098ce0" providerId="ADAL" clId="{E7480EF7-35B6-6948-8A4D-4ACA8A7451F0}" dt="2022-07-25T07:45:58.302" v="2372" actId="5793"/>
          <ac:spMkLst>
            <pc:docMk/>
            <pc:sldMk cId="308146478" sldId="267"/>
            <ac:spMk id="3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308146478" sldId="267"/>
            <ac:spMk id="4" creationId="{0287973D-F69C-384F-A503-51DF31983FDC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308146478" sldId="267"/>
            <ac:spMk id="5" creationId="{EBC76243-0803-2644-9B08-E58AB56437ED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308146478" sldId="267"/>
            <ac:spMk id="6" creationId="{4C88C22B-16F3-A148-8CAE-32DAAF75DACA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308146478" sldId="267"/>
            <ac:spMk id="7" creationId="{EC27DCCE-FE33-E641-98C9-BE203D7B9FA7}"/>
          </ac:spMkLst>
        </pc:spChg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786908421" sldId="267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34749518" sldId="268"/>
        </pc:sldMkLst>
      </pc:sldChg>
      <pc:sldChg chg="addSp delSp modSp add del mod">
        <pc:chgData name="Arthur Liu" userId="57266d67-1d41-4103-859a-8797e8098ce0" providerId="ADAL" clId="{E7480EF7-35B6-6948-8A4D-4ACA8A7451F0}" dt="2022-07-25T07:45:15.485" v="2343" actId="2696"/>
        <pc:sldMkLst>
          <pc:docMk/>
          <pc:sldMk cId="1238410055" sldId="268"/>
        </pc:sldMkLst>
        <pc:spChg chg="mod">
          <ac:chgData name="Arthur Liu" userId="57266d67-1d41-4103-859a-8797e8098ce0" providerId="ADAL" clId="{E7480EF7-35B6-6948-8A4D-4ACA8A7451F0}" dt="2022-07-25T05:02:55.517" v="894" actId="15"/>
          <ac:spMkLst>
            <pc:docMk/>
            <pc:sldMk cId="1238410055" sldId="268"/>
            <ac:spMk id="3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1238410055" sldId="268"/>
            <ac:spMk id="4" creationId="{72627B31-1D1F-A841-8B3A-13B89761DEF3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1238410055" sldId="268"/>
            <ac:spMk id="5" creationId="{526AA53F-CC49-9F43-805E-0DA62B556EF1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1238410055" sldId="268"/>
            <ac:spMk id="6" creationId="{9F1EE0D9-A83D-6847-8C15-C0BDEC9965FF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1238410055" sldId="268"/>
            <ac:spMk id="7" creationId="{6AF32247-11DF-5247-B148-99A94105FDBE}"/>
          </ac:spMkLst>
        </pc:spChg>
      </pc:sldChg>
      <pc:sldChg chg="addSp delSp modSp add del mod">
        <pc:chgData name="Arthur Liu" userId="57266d67-1d41-4103-859a-8797e8098ce0" providerId="ADAL" clId="{E7480EF7-35B6-6948-8A4D-4ACA8A7451F0}" dt="2022-07-25T07:47:09.871" v="2388" actId="2696"/>
        <pc:sldMkLst>
          <pc:docMk/>
          <pc:sldMk cId="321766326" sldId="269"/>
        </pc:sldMkLst>
        <pc:spChg chg="mod">
          <ac:chgData name="Arthur Liu" userId="57266d67-1d41-4103-859a-8797e8098ce0" providerId="ADAL" clId="{E7480EF7-35B6-6948-8A4D-4ACA8A7451F0}" dt="2022-07-25T04:35:35.344" v="696" actId="12"/>
          <ac:spMkLst>
            <pc:docMk/>
            <pc:sldMk cId="321766326" sldId="269"/>
            <ac:spMk id="3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321766326" sldId="269"/>
            <ac:spMk id="4" creationId="{CF5BB031-F0EE-884C-95BD-5B35E394A0DC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321766326" sldId="269"/>
            <ac:spMk id="5" creationId="{7A88260D-A78E-7F4D-B4FE-7A5F8B5C61F2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321766326" sldId="269"/>
            <ac:spMk id="6" creationId="{25741AA5-7A59-DD43-BC1C-1DD082D3677D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321766326" sldId="269"/>
            <ac:spMk id="7" creationId="{435D4844-8973-F14E-A5C4-A887885BFD32}"/>
          </ac:spMkLst>
        </pc:spChg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681328471" sldId="269"/>
        </pc:sldMkLst>
      </pc:sldChg>
      <pc:sldChg chg="addSp modSp add del mod">
        <pc:chgData name="Arthur Liu" userId="57266d67-1d41-4103-859a-8797e8098ce0" providerId="ADAL" clId="{E7480EF7-35B6-6948-8A4D-4ACA8A7451F0}" dt="2022-07-25T05:34:24.564" v="1150" actId="2696"/>
        <pc:sldMkLst>
          <pc:docMk/>
          <pc:sldMk cId="2278908712" sldId="270"/>
        </pc:sldMkLst>
        <pc:spChg chg="mod">
          <ac:chgData name="Arthur Liu" userId="57266d67-1d41-4103-859a-8797e8098ce0" providerId="ADAL" clId="{E7480EF7-35B6-6948-8A4D-4ACA8A7451F0}" dt="2022-07-25T04:34:42.918" v="693" actId="20577"/>
          <ac:spMkLst>
            <pc:docMk/>
            <pc:sldMk cId="2278908712" sldId="270"/>
            <ac:spMk id="3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4T01:00:43.344" v="52"/>
          <ac:spMkLst>
            <pc:docMk/>
            <pc:sldMk cId="2278908712" sldId="270"/>
            <ac:spMk id="4" creationId="{039B7338-B030-0E44-81E2-1735441CCCC0}"/>
          </ac:spMkLst>
        </pc:spChg>
        <pc:spChg chg="add mod">
          <ac:chgData name="Arthur Liu" userId="57266d67-1d41-4103-859a-8797e8098ce0" providerId="ADAL" clId="{E7480EF7-35B6-6948-8A4D-4ACA8A7451F0}" dt="2022-07-24T01:00:43.344" v="52"/>
          <ac:spMkLst>
            <pc:docMk/>
            <pc:sldMk cId="2278908712" sldId="270"/>
            <ac:spMk id="5" creationId="{466ED819-C1A6-B34B-B04D-0464601EB2B9}"/>
          </ac:spMkLst>
        </pc:spChg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923898373" sldId="271"/>
        </pc:sldMkLst>
      </pc:sldChg>
      <pc:sldChg chg="addSp modSp add del mod">
        <pc:chgData name="Arthur Liu" userId="57266d67-1d41-4103-859a-8797e8098ce0" providerId="ADAL" clId="{E7480EF7-35B6-6948-8A4D-4ACA8A7451F0}" dt="2022-07-25T05:35:49.520" v="1156" actId="2696"/>
        <pc:sldMkLst>
          <pc:docMk/>
          <pc:sldMk cId="3741641850" sldId="271"/>
        </pc:sldMkLst>
        <pc:spChg chg="mod">
          <ac:chgData name="Arthur Liu" userId="57266d67-1d41-4103-859a-8797e8098ce0" providerId="ADAL" clId="{E7480EF7-35B6-6948-8A4D-4ACA8A7451F0}" dt="2022-07-25T04:06:55.441" v="599" actId="14100"/>
          <ac:spMkLst>
            <pc:docMk/>
            <pc:sldMk cId="3741641850" sldId="271"/>
            <ac:spMk id="3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4T01:00:43.344" v="52"/>
          <ac:spMkLst>
            <pc:docMk/>
            <pc:sldMk cId="3741641850" sldId="271"/>
            <ac:spMk id="5" creationId="{452D3D74-4415-2247-B620-0842A7897F04}"/>
          </ac:spMkLst>
        </pc:spChg>
        <pc:spChg chg="add mod">
          <ac:chgData name="Arthur Liu" userId="57266d67-1d41-4103-859a-8797e8098ce0" providerId="ADAL" clId="{E7480EF7-35B6-6948-8A4D-4ACA8A7451F0}" dt="2022-07-24T01:00:43.344" v="52"/>
          <ac:spMkLst>
            <pc:docMk/>
            <pc:sldMk cId="3741641850" sldId="271"/>
            <ac:spMk id="6" creationId="{BC7398A7-96C2-CF49-9FC8-A76E94CF0694}"/>
          </ac:spMkLst>
        </pc:spChg>
      </pc:sldChg>
      <pc:sldChg chg="addSp delSp modSp del mod">
        <pc:chgData name="Arthur Liu" userId="57266d67-1d41-4103-859a-8797e8098ce0" providerId="ADAL" clId="{E7480EF7-35B6-6948-8A4D-4ACA8A7451F0}" dt="2022-07-25T08:39:28.584" v="2599" actId="20577"/>
        <pc:sldMkLst>
          <pc:docMk/>
          <pc:sldMk cId="939247486" sldId="272"/>
        </pc:sldMkLst>
        <pc:spChg chg="mod">
          <ac:chgData name="Arthur Liu" userId="57266d67-1d41-4103-859a-8797e8098ce0" providerId="ADAL" clId="{E7480EF7-35B6-6948-8A4D-4ACA8A7451F0}" dt="2022-07-25T08:39:28.584" v="2599" actId="20577"/>
          <ac:spMkLst>
            <pc:docMk/>
            <pc:sldMk cId="939247486" sldId="272"/>
            <ac:spMk id="3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939247486" sldId="272"/>
            <ac:spMk id="4" creationId="{43A070A4-79C3-214A-93AE-6F5790D153DD}"/>
          </ac:spMkLst>
        </pc:spChg>
        <pc:spChg chg="add mod">
          <ac:chgData name="Arthur Liu" userId="57266d67-1d41-4103-859a-8797e8098ce0" providerId="ADAL" clId="{E7480EF7-35B6-6948-8A4D-4ACA8A7451F0}" dt="2022-07-25T07:20:09.789" v="2113" actId="14100"/>
          <ac:spMkLst>
            <pc:docMk/>
            <pc:sldMk cId="939247486" sldId="272"/>
            <ac:spMk id="4" creationId="{BFCE5A2C-F54D-0148-8E21-323617830056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939247486" sldId="272"/>
            <ac:spMk id="5" creationId="{B3BE2642-58C2-E740-AC17-108C4D29A791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939247486" sldId="272"/>
            <ac:spMk id="6" creationId="{36A6AA21-65CE-D843-A9C3-3210DB2A490C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939247486" sldId="272"/>
            <ac:spMk id="7" creationId="{52C24FB5-B30D-3149-996D-0007D8EED507}"/>
          </ac:spMkLst>
        </pc:spChg>
        <pc:spChg chg="add mod">
          <ac:chgData name="Arthur Liu" userId="57266d67-1d41-4103-859a-8797e8098ce0" providerId="ADAL" clId="{E7480EF7-35B6-6948-8A4D-4ACA8A7451F0}" dt="2022-07-25T07:19:47.654" v="2086" actId="1076"/>
          <ac:spMkLst>
            <pc:docMk/>
            <pc:sldMk cId="939247486" sldId="272"/>
            <ac:spMk id="9" creationId="{A2D3CE27-CE8F-5149-8003-90F55BF62238}"/>
          </ac:spMkLst>
        </pc:spChg>
        <pc:spChg chg="add mod">
          <ac:chgData name="Arthur Liu" userId="57266d67-1d41-4103-859a-8797e8098ce0" providerId="ADAL" clId="{E7480EF7-35B6-6948-8A4D-4ACA8A7451F0}" dt="2022-07-25T07:20:03.781" v="2099" actId="14100"/>
          <ac:spMkLst>
            <pc:docMk/>
            <pc:sldMk cId="939247486" sldId="272"/>
            <ac:spMk id="10" creationId="{B569CB47-ABB8-6841-8389-D87A5DD86859}"/>
          </ac:spMkLst>
        </pc:spChg>
        <pc:picChg chg="add mod">
          <ac:chgData name="Arthur Liu" userId="57266d67-1d41-4103-859a-8797e8098ce0" providerId="ADAL" clId="{E7480EF7-35B6-6948-8A4D-4ACA8A7451F0}" dt="2022-07-25T07:18:23.230" v="2010" actId="1076"/>
          <ac:picMkLst>
            <pc:docMk/>
            <pc:sldMk cId="939247486" sldId="272"/>
            <ac:picMk id="3074" creationId="{696F5AA7-72E9-5B43-BBB9-680F4B8BBA29}"/>
          </ac:picMkLst>
        </pc:picChg>
        <pc:picChg chg="add mod">
          <ac:chgData name="Arthur Liu" userId="57266d67-1d41-4103-859a-8797e8098ce0" providerId="ADAL" clId="{E7480EF7-35B6-6948-8A4D-4ACA8A7451F0}" dt="2022-07-25T07:19:54.945" v="2087" actId="1076"/>
          <ac:picMkLst>
            <pc:docMk/>
            <pc:sldMk cId="939247486" sldId="272"/>
            <ac:picMk id="3076" creationId="{63BA01D2-D195-4C45-B46D-20AD65EF03C2}"/>
          </ac:picMkLst>
        </pc:picChg>
      </pc:sldChg>
      <pc:sldChg chg="addSp modSp add del mod">
        <pc:chgData name="Arthur Liu" userId="57266d67-1d41-4103-859a-8797e8098ce0" providerId="ADAL" clId="{E7480EF7-35B6-6948-8A4D-4ACA8A7451F0}" dt="2022-07-25T05:37:13.899" v="1165" actId="2696"/>
        <pc:sldMkLst>
          <pc:docMk/>
          <pc:sldMk cId="2854405091" sldId="273"/>
        </pc:sldMkLst>
        <pc:spChg chg="mod">
          <ac:chgData name="Arthur Liu" userId="57266d67-1d41-4103-859a-8797e8098ce0" providerId="ADAL" clId="{E7480EF7-35B6-6948-8A4D-4ACA8A7451F0}" dt="2022-07-25T04:07:12.568" v="603" actId="404"/>
          <ac:spMkLst>
            <pc:docMk/>
            <pc:sldMk cId="2854405091" sldId="273"/>
            <ac:spMk id="3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4T01:00:43.344" v="52"/>
          <ac:spMkLst>
            <pc:docMk/>
            <pc:sldMk cId="2854405091" sldId="273"/>
            <ac:spMk id="4" creationId="{DB46E8B7-C541-2A4B-A168-5B1D156692C5}"/>
          </ac:spMkLst>
        </pc:spChg>
        <pc:spChg chg="add mod">
          <ac:chgData name="Arthur Liu" userId="57266d67-1d41-4103-859a-8797e8098ce0" providerId="ADAL" clId="{E7480EF7-35B6-6948-8A4D-4ACA8A7451F0}" dt="2022-07-24T01:00:43.344" v="52"/>
          <ac:spMkLst>
            <pc:docMk/>
            <pc:sldMk cId="2854405091" sldId="273"/>
            <ac:spMk id="5" creationId="{9EB2B9A9-AAA9-AE48-8D0A-86206FD24190}"/>
          </ac:spMkLst>
        </pc:spChg>
      </pc:sldChg>
      <pc:sldChg chg="addSp delSp modSp add mod">
        <pc:chgData name="Arthur Liu" userId="57266d67-1d41-4103-859a-8797e8098ce0" providerId="ADAL" clId="{E7480EF7-35B6-6948-8A4D-4ACA8A7451F0}" dt="2022-07-25T08:21:53.199" v="2562" actId="400"/>
        <pc:sldMkLst>
          <pc:docMk/>
          <pc:sldMk cId="4047252734" sldId="274"/>
        </pc:sldMkLst>
        <pc:spChg chg="mod">
          <ac:chgData name="Arthur Liu" userId="57266d67-1d41-4103-859a-8797e8098ce0" providerId="ADAL" clId="{E7480EF7-35B6-6948-8A4D-4ACA8A7451F0}" dt="2022-07-25T08:21:53.199" v="2562" actId="400"/>
          <ac:spMkLst>
            <pc:docMk/>
            <pc:sldMk cId="4047252734" sldId="274"/>
            <ac:spMk id="3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4047252734" sldId="274"/>
            <ac:spMk id="4" creationId="{3187D906-2B56-8A46-93F2-B4E71558372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4047252734" sldId="274"/>
            <ac:spMk id="5" creationId="{1822B8C4-0173-F140-8263-A30E04F28AC7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4047252734" sldId="274"/>
            <ac:spMk id="6" creationId="{E4E4DD0C-C9E8-344B-B780-03B7FAE720E7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4047252734" sldId="274"/>
            <ac:spMk id="7" creationId="{F1ACCE10-71CB-6745-956A-2EAEE49C5669}"/>
          </ac:spMkLst>
        </pc:spChg>
      </pc:sldChg>
      <pc:sldChg chg="addSp modSp del mod">
        <pc:chgData name="Arthur Liu" userId="57266d67-1d41-4103-859a-8797e8098ce0" providerId="ADAL" clId="{E7480EF7-35B6-6948-8A4D-4ACA8A7451F0}" dt="2022-07-25T05:37:14.813" v="1166" actId="2696"/>
        <pc:sldMkLst>
          <pc:docMk/>
          <pc:sldMk cId="3206146580" sldId="275"/>
        </pc:sldMkLst>
        <pc:spChg chg="mod">
          <ac:chgData name="Arthur Liu" userId="57266d67-1d41-4103-859a-8797e8098ce0" providerId="ADAL" clId="{E7480EF7-35B6-6948-8A4D-4ACA8A7451F0}" dt="2022-07-25T05:28:16.985" v="1078" actId="1076"/>
          <ac:spMkLst>
            <pc:docMk/>
            <pc:sldMk cId="3206146580" sldId="275"/>
            <ac:spMk id="3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4T01:00:43.344" v="52"/>
          <ac:spMkLst>
            <pc:docMk/>
            <pc:sldMk cId="3206146580" sldId="275"/>
            <ac:spMk id="4" creationId="{8F2D4889-FE05-8D4F-8FD9-03D4E423D70C}"/>
          </ac:spMkLst>
        </pc:spChg>
        <pc:spChg chg="add mod">
          <ac:chgData name="Arthur Liu" userId="57266d67-1d41-4103-859a-8797e8098ce0" providerId="ADAL" clId="{E7480EF7-35B6-6948-8A4D-4ACA8A7451F0}" dt="2022-07-24T01:00:43.344" v="52"/>
          <ac:spMkLst>
            <pc:docMk/>
            <pc:sldMk cId="3206146580" sldId="275"/>
            <ac:spMk id="5" creationId="{C1B087EF-A8EB-174A-B54A-DA37B5C30CB1}"/>
          </ac:spMkLst>
        </pc:spChg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1034357865" sldId="276"/>
        </pc:sldMkLst>
      </pc:sldChg>
      <pc:sldChg chg="addSp delSp modSp add mod modAnim">
        <pc:chgData name="Arthur Liu" userId="57266d67-1d41-4103-859a-8797e8098ce0" providerId="ADAL" clId="{E7480EF7-35B6-6948-8A4D-4ACA8A7451F0}" dt="2022-07-25T08:40:37.246" v="2617" actId="20577"/>
        <pc:sldMkLst>
          <pc:docMk/>
          <pc:sldMk cId="1678234407" sldId="276"/>
        </pc:sldMkLst>
        <pc:spChg chg="mod">
          <ac:chgData name="Arthur Liu" userId="57266d67-1d41-4103-859a-8797e8098ce0" providerId="ADAL" clId="{E7480EF7-35B6-6948-8A4D-4ACA8A7451F0}" dt="2022-07-25T08:40:37.246" v="2617" actId="20577"/>
          <ac:spMkLst>
            <pc:docMk/>
            <pc:sldMk cId="1678234407" sldId="276"/>
            <ac:spMk id="3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1678234407" sldId="276"/>
            <ac:spMk id="4" creationId="{7301C696-01B5-3F4A-B08D-62B2D102276E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1678234407" sldId="276"/>
            <ac:spMk id="5" creationId="{82447282-C722-AF47-9193-D85BDE5F33C6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1678234407" sldId="276"/>
            <ac:spMk id="6" creationId="{E5F98E16-04E3-B444-9B48-C261ACF7387B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1678234407" sldId="276"/>
            <ac:spMk id="7" creationId="{62ECE7DB-5813-5A45-89B6-AF0D856828C1}"/>
          </ac:spMkLst>
        </pc:spChg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574468338" sldId="277"/>
        </pc:sldMkLst>
      </pc:sldChg>
      <pc:sldChg chg="addSp delSp modSp add mod modAnim">
        <pc:chgData name="Arthur Liu" userId="57266d67-1d41-4103-859a-8797e8098ce0" providerId="ADAL" clId="{E7480EF7-35B6-6948-8A4D-4ACA8A7451F0}" dt="2022-07-25T06:17:59.632" v="1827"/>
        <pc:sldMkLst>
          <pc:docMk/>
          <pc:sldMk cId="1278348773" sldId="277"/>
        </pc:sldMkLst>
        <pc:spChg chg="mod">
          <ac:chgData name="Arthur Liu" userId="57266d67-1d41-4103-859a-8797e8098ce0" providerId="ADAL" clId="{E7480EF7-35B6-6948-8A4D-4ACA8A7451F0}" dt="2022-07-25T05:31:25.791" v="1138" actId="14100"/>
          <ac:spMkLst>
            <pc:docMk/>
            <pc:sldMk cId="1278348773" sldId="277"/>
            <ac:spMk id="3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1278348773" sldId="277"/>
            <ac:spMk id="4" creationId="{7AC1DA10-3E11-744C-9AEA-6307C7992F49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1278348773" sldId="277"/>
            <ac:spMk id="5" creationId="{B531B17C-CF49-6F4D-B6BA-94576BA74863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1278348773" sldId="277"/>
            <ac:spMk id="6" creationId="{71D1CA39-B4DA-C942-B095-98B97D316E72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1278348773" sldId="277"/>
            <ac:spMk id="7" creationId="{DB74DB9D-A2A1-B447-9F94-C80FAE55FDE0}"/>
          </ac:spMkLst>
        </pc:spChg>
      </pc:sldChg>
      <pc:sldChg chg="addSp modSp del modAnim">
        <pc:chgData name="Arthur Liu" userId="57266d67-1d41-4103-859a-8797e8098ce0" providerId="ADAL" clId="{E7480EF7-35B6-6948-8A4D-4ACA8A7451F0}" dt="2022-07-25T05:42:53.609" v="1231" actId="2696"/>
        <pc:sldMkLst>
          <pc:docMk/>
          <pc:sldMk cId="1157321966" sldId="278"/>
        </pc:sldMkLst>
        <pc:spChg chg="mod">
          <ac:chgData name="Arthur Liu" userId="57266d67-1d41-4103-859a-8797e8098ce0" providerId="ADAL" clId="{E7480EF7-35B6-6948-8A4D-4ACA8A7451F0}" dt="2022-07-25T05:25:49.736" v="1068" actId="12"/>
          <ac:spMkLst>
            <pc:docMk/>
            <pc:sldMk cId="1157321966" sldId="278"/>
            <ac:spMk id="3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4T01:00:43.344" v="52"/>
          <ac:spMkLst>
            <pc:docMk/>
            <pc:sldMk cId="1157321966" sldId="278"/>
            <ac:spMk id="4" creationId="{60FC8E00-4AF6-7942-B848-7FE00A0356D6}"/>
          </ac:spMkLst>
        </pc:spChg>
        <pc:spChg chg="add mod">
          <ac:chgData name="Arthur Liu" userId="57266d67-1d41-4103-859a-8797e8098ce0" providerId="ADAL" clId="{E7480EF7-35B6-6948-8A4D-4ACA8A7451F0}" dt="2022-07-24T01:00:43.344" v="52"/>
          <ac:spMkLst>
            <pc:docMk/>
            <pc:sldMk cId="1157321966" sldId="278"/>
            <ac:spMk id="5" creationId="{0C267C4B-BD75-4141-BE53-BEDFDF0FD817}"/>
          </ac:spMkLst>
        </pc:spChg>
      </pc:sldChg>
      <pc:sldChg chg="addSp modSp add del">
        <pc:chgData name="Arthur Liu" userId="57266d67-1d41-4103-859a-8797e8098ce0" providerId="ADAL" clId="{E7480EF7-35B6-6948-8A4D-4ACA8A7451F0}" dt="2022-07-25T05:42:57.191" v="1232" actId="2696"/>
        <pc:sldMkLst>
          <pc:docMk/>
          <pc:sldMk cId="2598731693" sldId="279"/>
        </pc:sldMkLst>
        <pc:spChg chg="mod">
          <ac:chgData name="Arthur Liu" userId="57266d67-1d41-4103-859a-8797e8098ce0" providerId="ADAL" clId="{E7480EF7-35B6-6948-8A4D-4ACA8A7451F0}" dt="2022-07-25T04:08:04.775" v="610" actId="404"/>
          <ac:spMkLst>
            <pc:docMk/>
            <pc:sldMk cId="2598731693" sldId="279"/>
            <ac:spMk id="3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4T01:00:43.344" v="52"/>
          <ac:spMkLst>
            <pc:docMk/>
            <pc:sldMk cId="2598731693" sldId="279"/>
            <ac:spMk id="4" creationId="{87B2E291-339C-3E4B-81AF-463E9CC56B27}"/>
          </ac:spMkLst>
        </pc:spChg>
        <pc:spChg chg="add mod">
          <ac:chgData name="Arthur Liu" userId="57266d67-1d41-4103-859a-8797e8098ce0" providerId="ADAL" clId="{E7480EF7-35B6-6948-8A4D-4ACA8A7451F0}" dt="2022-07-24T01:00:43.344" v="52"/>
          <ac:spMkLst>
            <pc:docMk/>
            <pc:sldMk cId="2598731693" sldId="279"/>
            <ac:spMk id="5" creationId="{F5869796-E2EC-2C48-A128-18AB39FCF4BD}"/>
          </ac:spMkLst>
        </pc:spChg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3787688248" sldId="279"/>
        </pc:sldMkLst>
      </pc:sldChg>
      <pc:sldChg chg="addSp modSp add del">
        <pc:chgData name="Arthur Liu" userId="57266d67-1d41-4103-859a-8797e8098ce0" providerId="ADAL" clId="{E7480EF7-35B6-6948-8A4D-4ACA8A7451F0}" dt="2022-07-25T05:43:33.350" v="1233" actId="2696"/>
        <pc:sldMkLst>
          <pc:docMk/>
          <pc:sldMk cId="50574277" sldId="280"/>
        </pc:sldMkLst>
        <pc:spChg chg="mod">
          <ac:chgData name="Arthur Liu" userId="57266d67-1d41-4103-859a-8797e8098ce0" providerId="ADAL" clId="{E7480EF7-35B6-6948-8A4D-4ACA8A7451F0}" dt="2022-07-25T04:08:21.141" v="611" actId="404"/>
          <ac:spMkLst>
            <pc:docMk/>
            <pc:sldMk cId="50574277" sldId="280"/>
            <ac:spMk id="3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4T01:00:43.344" v="52"/>
          <ac:spMkLst>
            <pc:docMk/>
            <pc:sldMk cId="50574277" sldId="280"/>
            <ac:spMk id="4" creationId="{2A5FAD08-BC15-254A-9944-D093BB421194}"/>
          </ac:spMkLst>
        </pc:spChg>
        <pc:spChg chg="add mod">
          <ac:chgData name="Arthur Liu" userId="57266d67-1d41-4103-859a-8797e8098ce0" providerId="ADAL" clId="{E7480EF7-35B6-6948-8A4D-4ACA8A7451F0}" dt="2022-07-24T01:00:43.344" v="52"/>
          <ac:spMkLst>
            <pc:docMk/>
            <pc:sldMk cId="50574277" sldId="280"/>
            <ac:spMk id="5" creationId="{BC6F4286-C4EE-6F45-A1C3-8FA581646750}"/>
          </ac:spMkLst>
        </pc:spChg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1767662707" sldId="280"/>
        </pc:sldMkLst>
      </pc:sldChg>
      <pc:sldChg chg="addSp modSp add del mod">
        <pc:chgData name="Arthur Liu" userId="57266d67-1d41-4103-859a-8797e8098ce0" providerId="ADAL" clId="{E7480EF7-35B6-6948-8A4D-4ACA8A7451F0}" dt="2022-07-25T05:48:13.626" v="1310" actId="2696"/>
        <pc:sldMkLst>
          <pc:docMk/>
          <pc:sldMk cId="4202583436" sldId="281"/>
        </pc:sldMkLst>
        <pc:spChg chg="add mod">
          <ac:chgData name="Arthur Liu" userId="57266d67-1d41-4103-859a-8797e8098ce0" providerId="ADAL" clId="{E7480EF7-35B6-6948-8A4D-4ACA8A7451F0}" dt="2022-07-24T01:00:43.344" v="52"/>
          <ac:spMkLst>
            <pc:docMk/>
            <pc:sldMk cId="4202583436" sldId="281"/>
            <ac:spMk id="3" creationId="{999EF67B-E3F4-7445-890D-6261B2DADFAE}"/>
          </ac:spMkLst>
        </pc:spChg>
        <pc:spChg chg="mod">
          <ac:chgData name="Arthur Liu" userId="57266d67-1d41-4103-859a-8797e8098ce0" providerId="ADAL" clId="{E7480EF7-35B6-6948-8A4D-4ACA8A7451F0}" dt="2022-07-25T04:09:18.890" v="631" actId="14100"/>
          <ac:spMkLst>
            <pc:docMk/>
            <pc:sldMk cId="4202583436" sldId="281"/>
            <ac:spMk id="4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4T01:00:43.344" v="52"/>
          <ac:spMkLst>
            <pc:docMk/>
            <pc:sldMk cId="4202583436" sldId="281"/>
            <ac:spMk id="5" creationId="{416F53F5-8CA3-B246-9D4D-67441748A7A7}"/>
          </ac:spMkLst>
        </pc:spChg>
      </pc:sldChg>
      <pc:sldChg chg="addSp modSp add del mod">
        <pc:chgData name="Arthur Liu" userId="57266d67-1d41-4103-859a-8797e8098ce0" providerId="ADAL" clId="{E7480EF7-35B6-6948-8A4D-4ACA8A7451F0}" dt="2022-07-25T05:48:13.626" v="1310" actId="2696"/>
        <pc:sldMkLst>
          <pc:docMk/>
          <pc:sldMk cId="3785885700" sldId="282"/>
        </pc:sldMkLst>
        <pc:spChg chg="mod">
          <ac:chgData name="Arthur Liu" userId="57266d67-1d41-4103-859a-8797e8098ce0" providerId="ADAL" clId="{E7480EF7-35B6-6948-8A4D-4ACA8A7451F0}" dt="2022-07-25T04:10:01.625" v="633" actId="14100"/>
          <ac:spMkLst>
            <pc:docMk/>
            <pc:sldMk cId="3785885700" sldId="282"/>
            <ac:spMk id="3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4T01:00:43.344" v="52"/>
          <ac:spMkLst>
            <pc:docMk/>
            <pc:sldMk cId="3785885700" sldId="282"/>
            <ac:spMk id="4" creationId="{F0E7B5EE-B3C9-E94A-B94B-D5971298CA4E}"/>
          </ac:spMkLst>
        </pc:spChg>
        <pc:spChg chg="add mod">
          <ac:chgData name="Arthur Liu" userId="57266d67-1d41-4103-859a-8797e8098ce0" providerId="ADAL" clId="{E7480EF7-35B6-6948-8A4D-4ACA8A7451F0}" dt="2022-07-24T01:00:43.344" v="52"/>
          <ac:spMkLst>
            <pc:docMk/>
            <pc:sldMk cId="3785885700" sldId="282"/>
            <ac:spMk id="5" creationId="{F10C4B62-9692-934D-84DB-A05CBC42D1BE}"/>
          </ac:spMkLst>
        </pc:spChg>
      </pc:sldChg>
      <pc:sldChg chg="addSp delSp modSp add mod modAnim">
        <pc:chgData name="Arthur Liu" userId="57266d67-1d41-4103-859a-8797e8098ce0" providerId="ADAL" clId="{E7480EF7-35B6-6948-8A4D-4ACA8A7451F0}" dt="2022-07-25T08:26:41.063" v="2568" actId="207"/>
        <pc:sldMkLst>
          <pc:docMk/>
          <pc:sldMk cId="1888541188" sldId="283"/>
        </pc:sldMkLst>
        <pc:spChg chg="mod">
          <ac:chgData name="Arthur Liu" userId="57266d67-1d41-4103-859a-8797e8098ce0" providerId="ADAL" clId="{E7480EF7-35B6-6948-8A4D-4ACA8A7451F0}" dt="2022-07-25T08:26:41.063" v="2568" actId="207"/>
          <ac:spMkLst>
            <pc:docMk/>
            <pc:sldMk cId="1888541188" sldId="283"/>
            <ac:spMk id="3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1888541188" sldId="283"/>
            <ac:spMk id="4" creationId="{6EB6B168-B85F-3042-AAD8-9199D9D81F57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1888541188" sldId="283"/>
            <ac:spMk id="5" creationId="{E70722BC-B20F-4941-9F0F-E87A0ECF6571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1888541188" sldId="283"/>
            <ac:spMk id="6" creationId="{4C00E74E-DE99-7040-85BD-F85BA4BB351C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1888541188" sldId="283"/>
            <ac:spMk id="7" creationId="{126AB944-B019-A646-B0DB-A211099EF7BA}"/>
          </ac:spMkLst>
        </pc:spChg>
      </pc:sldChg>
      <pc:sldChg chg="addSp delSp modSp add mod modNotesTx">
        <pc:chgData name="Arthur Liu" userId="57266d67-1d41-4103-859a-8797e8098ce0" providerId="ADAL" clId="{E7480EF7-35B6-6948-8A4D-4ACA8A7451F0}" dt="2022-07-25T06:17:59.632" v="1827"/>
        <pc:sldMkLst>
          <pc:docMk/>
          <pc:sldMk cId="2711442883" sldId="284"/>
        </pc:sldMkLst>
        <pc:spChg chg="mod">
          <ac:chgData name="Arthur Liu" userId="57266d67-1d41-4103-859a-8797e8098ce0" providerId="ADAL" clId="{E7480EF7-35B6-6948-8A4D-4ACA8A7451F0}" dt="2022-07-25T05:19:43.799" v="1044" actId="12"/>
          <ac:spMkLst>
            <pc:docMk/>
            <pc:sldMk cId="2711442883" sldId="284"/>
            <ac:spMk id="3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2711442883" sldId="284"/>
            <ac:spMk id="4" creationId="{EB8AD9C5-E68D-C143-91D9-286CF4D1418B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2711442883" sldId="284"/>
            <ac:spMk id="5" creationId="{FED90D77-3EC3-3943-A988-3F19E4EFA21F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2711442883" sldId="284"/>
            <ac:spMk id="6" creationId="{034CC60F-CD8A-7645-8132-4C34427A35DE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2711442883" sldId="284"/>
            <ac:spMk id="7" creationId="{AA5F1A79-FDF1-C44F-AB6C-606D12B84F45}"/>
          </ac:spMkLst>
        </pc:spChg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285"/>
        </pc:sldMkLst>
      </pc:sldChg>
      <pc:sldChg chg="add del">
        <pc:chgData name="Arthur Liu" userId="57266d67-1d41-4103-859a-8797e8098ce0" providerId="ADAL" clId="{E7480EF7-35B6-6948-8A4D-4ACA8A7451F0}" dt="2022-07-24T00:54:06.159" v="32" actId="2696"/>
        <pc:sldMkLst>
          <pc:docMk/>
          <pc:sldMk cId="683208596" sldId="285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2467370970" sldId="286"/>
        </pc:sldMkLst>
      </pc:sldChg>
      <pc:sldChg chg="add del">
        <pc:chgData name="Arthur Liu" userId="57266d67-1d41-4103-859a-8797e8098ce0" providerId="ADAL" clId="{E7480EF7-35B6-6948-8A4D-4ACA8A7451F0}" dt="2022-07-24T00:54:06.159" v="32" actId="2696"/>
        <pc:sldMkLst>
          <pc:docMk/>
          <pc:sldMk cId="3544067345" sldId="286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235837748" sldId="287"/>
        </pc:sldMkLst>
      </pc:sldChg>
      <pc:sldChg chg="addSp delSp modSp add mod modNotesTx">
        <pc:chgData name="Arthur Liu" userId="57266d67-1d41-4103-859a-8797e8098ce0" providerId="ADAL" clId="{E7480EF7-35B6-6948-8A4D-4ACA8A7451F0}" dt="2022-07-25T06:17:59.632" v="1827"/>
        <pc:sldMkLst>
          <pc:docMk/>
          <pc:sldMk cId="3095058708" sldId="287"/>
        </pc:sldMkLst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3095058708" sldId="287"/>
            <ac:spMk id="3" creationId="{CA0E5AF4-054D-CA43-B24E-132011F770DE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3095058708" sldId="287"/>
            <ac:spMk id="4" creationId="{B8DA4229-E8E1-1E43-BE54-4F74D861A6C5}"/>
          </ac:spMkLst>
        </pc:spChg>
        <pc:spChg chg="add del mod">
          <ac:chgData name="Arthur Liu" userId="57266d67-1d41-4103-859a-8797e8098ce0" providerId="ADAL" clId="{E7480EF7-35B6-6948-8A4D-4ACA8A7451F0}" dt="2022-07-25T04:57:52.187" v="769"/>
          <ac:spMkLst>
            <pc:docMk/>
            <pc:sldMk cId="3095058708" sldId="287"/>
            <ac:spMk id="6" creationId="{FD92F984-A914-F74D-A2AF-F68AA9A0CD41}"/>
          </ac:spMkLst>
        </pc:spChg>
        <pc:spChg chg="add mod">
          <ac:chgData name="Arthur Liu" userId="57266d67-1d41-4103-859a-8797e8098ce0" providerId="ADAL" clId="{E7480EF7-35B6-6948-8A4D-4ACA8A7451F0}" dt="2022-07-25T04:58:13.941" v="786" actId="1076"/>
          <ac:spMkLst>
            <pc:docMk/>
            <pc:sldMk cId="3095058708" sldId="287"/>
            <ac:spMk id="7" creationId="{B93E1F2B-E329-9048-9B25-83D7156BC717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3095058708" sldId="287"/>
            <ac:spMk id="9" creationId="{7D19CFDD-6D7C-3E49-9733-CDB19E3C1273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3095058708" sldId="287"/>
            <ac:spMk id="11" creationId="{438FD977-46CD-2D4F-BECB-87201CFB7F7C}"/>
          </ac:spMkLst>
        </pc:spChg>
        <pc:spChg chg="add mod">
          <ac:chgData name="Arthur Liu" userId="57266d67-1d41-4103-859a-8797e8098ce0" providerId="ADAL" clId="{E7480EF7-35B6-6948-8A4D-4ACA8A7451F0}" dt="2022-07-25T05:11:12.971" v="1000" actId="1076"/>
          <ac:spMkLst>
            <pc:docMk/>
            <pc:sldMk cId="3095058708" sldId="287"/>
            <ac:spMk id="16" creationId="{B1B05021-F98D-AA4F-BD64-46F9C009351F}"/>
          </ac:spMkLst>
        </pc:spChg>
        <pc:spChg chg="mod">
          <ac:chgData name="Arthur Liu" userId="57266d67-1d41-4103-859a-8797e8098ce0" providerId="ADAL" clId="{E7480EF7-35B6-6948-8A4D-4ACA8A7451F0}" dt="2022-07-25T05:15:57.138" v="1037" actId="13822"/>
          <ac:spMkLst>
            <pc:docMk/>
            <pc:sldMk cId="3095058708" sldId="287"/>
            <ac:spMk id="19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5:15:57.138" v="1037" actId="13822"/>
          <ac:spMkLst>
            <pc:docMk/>
            <pc:sldMk cId="3095058708" sldId="287"/>
            <ac:spMk id="20" creationId="{00000000-0000-0000-0000-000000000000}"/>
          </ac:spMkLst>
        </pc:spChg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51334270" sldId="288"/>
        </pc:sldMkLst>
      </pc:sldChg>
      <pc:sldChg chg="addSp delSp modSp add mod">
        <pc:chgData name="Arthur Liu" userId="57266d67-1d41-4103-859a-8797e8098ce0" providerId="ADAL" clId="{E7480EF7-35B6-6948-8A4D-4ACA8A7451F0}" dt="2022-07-25T06:17:59.632" v="1827"/>
        <pc:sldMkLst>
          <pc:docMk/>
          <pc:sldMk cId="2099090033" sldId="288"/>
        </pc:sldMkLst>
        <pc:spChg chg="mod">
          <ac:chgData name="Arthur Liu" userId="57266d67-1d41-4103-859a-8797e8098ce0" providerId="ADAL" clId="{E7480EF7-35B6-6948-8A4D-4ACA8A7451F0}" dt="2022-07-25T05:55:20.669" v="1357" actId="113"/>
          <ac:spMkLst>
            <pc:docMk/>
            <pc:sldMk cId="2099090033" sldId="288"/>
            <ac:spMk id="3" creationId="{00000000-0000-0000-0000-000000000000}"/>
          </ac:spMkLst>
        </pc:spChg>
        <pc:spChg chg="del mod">
          <ac:chgData name="Arthur Liu" userId="57266d67-1d41-4103-859a-8797e8098ce0" providerId="ADAL" clId="{E7480EF7-35B6-6948-8A4D-4ACA8A7451F0}" dt="2022-07-25T05:56:58.008" v="1364" actId="478"/>
          <ac:spMkLst>
            <pc:docMk/>
            <pc:sldMk cId="2099090033" sldId="288"/>
            <ac:spMk id="4" creationId="{00000000-0000-0000-0000-000000000000}"/>
          </ac:spMkLst>
        </pc:spChg>
        <pc:spChg chg="del mod">
          <ac:chgData name="Arthur Liu" userId="57266d67-1d41-4103-859a-8797e8098ce0" providerId="ADAL" clId="{E7480EF7-35B6-6948-8A4D-4ACA8A7451F0}" dt="2022-07-25T05:56:58.008" v="1364" actId="478"/>
          <ac:spMkLst>
            <pc:docMk/>
            <pc:sldMk cId="2099090033" sldId="288"/>
            <ac:spMk id="5" creationId="{00000000-0000-0000-0000-000000000000}"/>
          </ac:spMkLst>
        </pc:spChg>
        <pc:spChg chg="del mod">
          <ac:chgData name="Arthur Liu" userId="57266d67-1d41-4103-859a-8797e8098ce0" providerId="ADAL" clId="{E7480EF7-35B6-6948-8A4D-4ACA8A7451F0}" dt="2022-07-25T05:56:58.008" v="1364" actId="478"/>
          <ac:spMkLst>
            <pc:docMk/>
            <pc:sldMk cId="2099090033" sldId="288"/>
            <ac:spMk id="6" creationId="{00000000-0000-0000-0000-000000000000}"/>
          </ac:spMkLst>
        </pc:spChg>
        <pc:spChg chg="del mod">
          <ac:chgData name="Arthur Liu" userId="57266d67-1d41-4103-859a-8797e8098ce0" providerId="ADAL" clId="{E7480EF7-35B6-6948-8A4D-4ACA8A7451F0}" dt="2022-07-25T05:56:58.008" v="1364" actId="478"/>
          <ac:spMkLst>
            <pc:docMk/>
            <pc:sldMk cId="2099090033" sldId="288"/>
            <ac:spMk id="7" creationId="{00000000-0000-0000-0000-000000000000}"/>
          </ac:spMkLst>
        </pc:spChg>
        <pc:spChg chg="del mod">
          <ac:chgData name="Arthur Liu" userId="57266d67-1d41-4103-859a-8797e8098ce0" providerId="ADAL" clId="{E7480EF7-35B6-6948-8A4D-4ACA8A7451F0}" dt="2022-07-25T05:56:58.008" v="1364" actId="478"/>
          <ac:spMkLst>
            <pc:docMk/>
            <pc:sldMk cId="2099090033" sldId="288"/>
            <ac:spMk id="8" creationId="{00000000-0000-0000-0000-000000000000}"/>
          </ac:spMkLst>
        </pc:spChg>
        <pc:spChg chg="del mod">
          <ac:chgData name="Arthur Liu" userId="57266d67-1d41-4103-859a-8797e8098ce0" providerId="ADAL" clId="{E7480EF7-35B6-6948-8A4D-4ACA8A7451F0}" dt="2022-07-25T05:56:58.008" v="1364" actId="478"/>
          <ac:spMkLst>
            <pc:docMk/>
            <pc:sldMk cId="2099090033" sldId="288"/>
            <ac:spMk id="9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4:13:16.487" v="650" actId="14100"/>
          <ac:spMkLst>
            <pc:docMk/>
            <pc:sldMk cId="2099090033" sldId="288"/>
            <ac:spMk id="10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2099090033" sldId="288"/>
            <ac:spMk id="11" creationId="{4FBE2571-50E1-6643-B979-53BF6F9EF0DE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2099090033" sldId="288"/>
            <ac:spMk id="12" creationId="{4D42DB88-C36C-014B-95D6-87E48F03C44E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2099090033" sldId="288"/>
            <ac:spMk id="13" creationId="{36C828AE-49E2-3745-89EF-CC6161888E10}"/>
          </ac:spMkLst>
        </pc:spChg>
        <pc:spChg chg="add mod">
          <ac:chgData name="Arthur Liu" userId="57266d67-1d41-4103-859a-8797e8098ce0" providerId="ADAL" clId="{E7480EF7-35B6-6948-8A4D-4ACA8A7451F0}" dt="2022-07-25T05:57:04.796" v="1368" actId="1076"/>
          <ac:spMkLst>
            <pc:docMk/>
            <pc:sldMk cId="2099090033" sldId="288"/>
            <ac:spMk id="14" creationId="{9570C6A5-04F4-5140-9EE8-2D82B130365E}"/>
          </ac:spMkLst>
        </pc:spChg>
        <pc:spChg chg="add mod">
          <ac:chgData name="Arthur Liu" userId="57266d67-1d41-4103-859a-8797e8098ce0" providerId="ADAL" clId="{E7480EF7-35B6-6948-8A4D-4ACA8A7451F0}" dt="2022-07-25T05:57:17.491" v="1369" actId="20577"/>
          <ac:spMkLst>
            <pc:docMk/>
            <pc:sldMk cId="2099090033" sldId="288"/>
            <ac:spMk id="15" creationId="{D9707BFE-0F70-364C-B1C2-4BACC14B6B4A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2099090033" sldId="288"/>
            <ac:spMk id="16" creationId="{8558B940-2948-0E46-A00B-6C164016A2FC}"/>
          </ac:spMkLst>
        </pc:spChg>
        <pc:picChg chg="add mod">
          <ac:chgData name="Arthur Liu" userId="57266d67-1d41-4103-859a-8797e8098ce0" providerId="ADAL" clId="{E7480EF7-35B6-6948-8A4D-4ACA8A7451F0}" dt="2022-07-25T05:56:06.629" v="1360" actId="1076"/>
          <ac:picMkLst>
            <pc:docMk/>
            <pc:sldMk cId="2099090033" sldId="288"/>
            <ac:picMk id="2050" creationId="{820CCB02-4DAC-8E44-8C36-7B000A673B5A}"/>
          </ac:picMkLst>
        </pc:picChg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1864595501" sldId="289"/>
        </pc:sldMkLst>
      </pc:sldChg>
      <pc:sldChg chg="addSp delSp modSp add mod">
        <pc:chgData name="Arthur Liu" userId="57266d67-1d41-4103-859a-8797e8098ce0" providerId="ADAL" clId="{E7480EF7-35B6-6948-8A4D-4ACA8A7451F0}" dt="2022-07-25T06:17:59.632" v="1827"/>
        <pc:sldMkLst>
          <pc:docMk/>
          <pc:sldMk cId="4054671157" sldId="289"/>
        </pc:sldMkLst>
        <pc:spChg chg="mod">
          <ac:chgData name="Arthur Liu" userId="57266d67-1d41-4103-859a-8797e8098ce0" providerId="ADAL" clId="{E7480EF7-35B6-6948-8A4D-4ACA8A7451F0}" dt="2022-07-25T04:13:27.530" v="652" actId="14100"/>
          <ac:spMkLst>
            <pc:docMk/>
            <pc:sldMk cId="4054671157" sldId="289"/>
            <ac:spMk id="3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4054671157" sldId="289"/>
            <ac:spMk id="4" creationId="{D86B8016-D23B-3A49-B790-7D86D6CAF78F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4054671157" sldId="289"/>
            <ac:spMk id="5" creationId="{8C3DFE2E-BA23-684E-8DCF-4C8A41220BF8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4054671157" sldId="289"/>
            <ac:spMk id="6" creationId="{8BE783CE-3A42-1744-94CC-5470CE107B2B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4054671157" sldId="289"/>
            <ac:spMk id="7" creationId="{8A55F853-1654-3748-B6A9-6ECF4FD42319}"/>
          </ac:spMkLst>
        </pc:spChg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129741526" sldId="290"/>
        </pc:sldMkLst>
      </pc:sldChg>
      <pc:sldChg chg="addSp delSp modSp add mod modAnim">
        <pc:chgData name="Arthur Liu" userId="57266d67-1d41-4103-859a-8797e8098ce0" providerId="ADAL" clId="{E7480EF7-35B6-6948-8A4D-4ACA8A7451F0}" dt="2022-07-25T07:28:12.237" v="2123"/>
        <pc:sldMkLst>
          <pc:docMk/>
          <pc:sldMk cId="3497630596" sldId="290"/>
        </pc:sldMkLst>
        <pc:spChg chg="mod">
          <ac:chgData name="Arthur Liu" userId="57266d67-1d41-4103-859a-8797e8098ce0" providerId="ADAL" clId="{E7480EF7-35B6-6948-8A4D-4ACA8A7451F0}" dt="2022-07-25T07:28:12.237" v="2123"/>
          <ac:spMkLst>
            <pc:docMk/>
            <pc:sldMk cId="3497630596" sldId="290"/>
            <ac:spMk id="2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28:05.937" v="2122" actId="27636"/>
          <ac:spMkLst>
            <pc:docMk/>
            <pc:sldMk cId="3497630596" sldId="290"/>
            <ac:spMk id="3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3497630596" sldId="290"/>
            <ac:spMk id="4" creationId="{72999FBA-348A-0D42-A701-1B8977F8E777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3497630596" sldId="290"/>
            <ac:spMk id="5" creationId="{C6C2F8C1-CBC4-6942-B50F-9759E88E62A0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3497630596" sldId="290"/>
            <ac:spMk id="6" creationId="{7A8315CC-DFE1-1D43-8E8B-D359BBAF55AC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3497630596" sldId="290"/>
            <ac:spMk id="7" creationId="{CFF16B86-BBEA-F542-AEC3-37B545FD3F7B}"/>
          </ac:spMkLst>
        </pc:spChg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1333976876" sldId="291"/>
        </pc:sldMkLst>
      </pc:sldChg>
      <pc:sldChg chg="addSp delSp modSp add mod">
        <pc:chgData name="Arthur Liu" userId="57266d67-1d41-4103-859a-8797e8098ce0" providerId="ADAL" clId="{E7480EF7-35B6-6948-8A4D-4ACA8A7451F0}" dt="2022-07-25T07:31:48.584" v="2320" actId="20577"/>
        <pc:sldMkLst>
          <pc:docMk/>
          <pc:sldMk cId="3906591926" sldId="291"/>
        </pc:sldMkLst>
        <pc:spChg chg="mod">
          <ac:chgData name="Arthur Liu" userId="57266d67-1d41-4103-859a-8797e8098ce0" providerId="ADAL" clId="{E7480EF7-35B6-6948-8A4D-4ACA8A7451F0}" dt="2022-07-25T07:31:48.584" v="2320" actId="20577"/>
          <ac:spMkLst>
            <pc:docMk/>
            <pc:sldMk cId="3906591926" sldId="291"/>
            <ac:spMk id="3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3906591926" sldId="291"/>
            <ac:spMk id="4" creationId="{A98EE07E-438C-1046-AF4E-2C9E1E66DAA5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3906591926" sldId="291"/>
            <ac:spMk id="5" creationId="{EA33BE0B-0D8B-CF44-B5AE-61FDDA4A6F8A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3906591926" sldId="291"/>
            <ac:spMk id="6" creationId="{6E3B2E66-C8AE-5D41-B362-CA26B62EFF52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3906591926" sldId="291"/>
            <ac:spMk id="7" creationId="{1FF099E7-3FBE-814D-BD82-DBE3CDC0E9CD}"/>
          </ac:spMkLst>
        </pc:spChg>
      </pc:sldChg>
      <pc:sldChg chg="modSp add del mod">
        <pc:chgData name="Arthur Liu" userId="57266d67-1d41-4103-859a-8797e8098ce0" providerId="ADAL" clId="{E7480EF7-35B6-6948-8A4D-4ACA8A7451F0}" dt="2022-07-25T06:06:09.551" v="1400" actId="2696"/>
        <pc:sldMkLst>
          <pc:docMk/>
          <pc:sldMk cId="3352425498" sldId="292"/>
        </pc:sldMkLst>
        <pc:spChg chg="mod">
          <ac:chgData name="Arthur Liu" userId="57266d67-1d41-4103-859a-8797e8098ce0" providerId="ADAL" clId="{E7480EF7-35B6-6948-8A4D-4ACA8A7451F0}" dt="2022-07-25T04:14:31.081" v="660" actId="27636"/>
          <ac:spMkLst>
            <pc:docMk/>
            <pc:sldMk cId="3352425498" sldId="292"/>
            <ac:spMk id="3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4T01:00:43.344" v="52"/>
          <ac:spMkLst>
            <pc:docMk/>
            <pc:sldMk cId="3352425498" sldId="292"/>
            <ac:spMk id="4" creationId="{C2AE690C-BD4B-FC4A-8BBC-92CE8F97A0DA}"/>
          </ac:spMkLst>
        </pc:spChg>
        <pc:spChg chg="add mod">
          <ac:chgData name="Arthur Liu" userId="57266d67-1d41-4103-859a-8797e8098ce0" providerId="ADAL" clId="{E7480EF7-35B6-6948-8A4D-4ACA8A7451F0}" dt="2022-07-24T01:00:43.344" v="52"/>
          <ac:spMkLst>
            <pc:docMk/>
            <pc:sldMk cId="3352425498" sldId="292"/>
            <ac:spMk id="5" creationId="{65AC3FDF-C019-3A4E-97AE-19E3180E37CD}"/>
          </ac:spMkLst>
        </pc:spChg>
      </pc:sldChg>
      <pc:sldChg chg="addSp modSp del mod">
        <pc:chgData name="Arthur Liu" userId="57266d67-1d41-4103-859a-8797e8098ce0" providerId="ADAL" clId="{E7480EF7-35B6-6948-8A4D-4ACA8A7451F0}" dt="2022-07-25T06:06:09.551" v="1400" actId="2696"/>
        <pc:sldMkLst>
          <pc:docMk/>
          <pc:sldMk cId="2587684851" sldId="293"/>
        </pc:sldMkLst>
        <pc:spChg chg="add mod">
          <ac:chgData name="Arthur Liu" userId="57266d67-1d41-4103-859a-8797e8098ce0" providerId="ADAL" clId="{E7480EF7-35B6-6948-8A4D-4ACA8A7451F0}" dt="2022-07-24T01:00:43.344" v="52"/>
          <ac:spMkLst>
            <pc:docMk/>
            <pc:sldMk cId="2587684851" sldId="293"/>
            <ac:spMk id="2" creationId="{DE701191-A09C-E34D-A8F0-80AA360093AF}"/>
          </ac:spMkLst>
        </pc:spChg>
        <pc:spChg chg="mod">
          <ac:chgData name="Arthur Liu" userId="57266d67-1d41-4103-859a-8797e8098ce0" providerId="ADAL" clId="{E7480EF7-35B6-6948-8A4D-4ACA8A7451F0}" dt="2022-07-25T04:14:37.758" v="662" actId="27636"/>
          <ac:spMkLst>
            <pc:docMk/>
            <pc:sldMk cId="2587684851" sldId="293"/>
            <ac:spMk id="3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4T01:00:43.344" v="52"/>
          <ac:spMkLst>
            <pc:docMk/>
            <pc:sldMk cId="2587684851" sldId="293"/>
            <ac:spMk id="4" creationId="{A621E94E-5C45-FB49-A85F-13796BDC9948}"/>
          </ac:spMkLst>
        </pc:spChg>
      </pc:sldChg>
      <pc:sldChg chg="addSp modSp del mod">
        <pc:chgData name="Arthur Liu" userId="57266d67-1d41-4103-859a-8797e8098ce0" providerId="ADAL" clId="{E7480EF7-35B6-6948-8A4D-4ACA8A7451F0}" dt="2022-07-25T06:06:09.551" v="1400" actId="2696"/>
        <pc:sldMkLst>
          <pc:docMk/>
          <pc:sldMk cId="1609071380" sldId="294"/>
        </pc:sldMkLst>
        <pc:spChg chg="mod">
          <ac:chgData name="Arthur Liu" userId="57266d67-1d41-4103-859a-8797e8098ce0" providerId="ADAL" clId="{E7480EF7-35B6-6948-8A4D-4ACA8A7451F0}" dt="2022-07-25T04:15:47.902" v="685" actId="403"/>
          <ac:spMkLst>
            <pc:docMk/>
            <pc:sldMk cId="1609071380" sldId="294"/>
            <ac:spMk id="3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4T01:00:43.344" v="52"/>
          <ac:spMkLst>
            <pc:docMk/>
            <pc:sldMk cId="1609071380" sldId="294"/>
            <ac:spMk id="4" creationId="{98E381D0-27D6-084E-8C7C-A950BD3266F1}"/>
          </ac:spMkLst>
        </pc:spChg>
        <pc:spChg chg="add mod">
          <ac:chgData name="Arthur Liu" userId="57266d67-1d41-4103-859a-8797e8098ce0" providerId="ADAL" clId="{E7480EF7-35B6-6948-8A4D-4ACA8A7451F0}" dt="2022-07-24T01:00:43.344" v="52"/>
          <ac:spMkLst>
            <pc:docMk/>
            <pc:sldMk cId="1609071380" sldId="294"/>
            <ac:spMk id="5" creationId="{54A16290-56FC-A44A-B9AC-41C66B3F920B}"/>
          </ac:spMkLst>
        </pc:spChg>
      </pc:sldChg>
      <pc:sldChg chg="addSp delSp modSp del mod">
        <pc:chgData name="Arthur Liu" userId="57266d67-1d41-4103-859a-8797e8098ce0" providerId="ADAL" clId="{E7480EF7-35B6-6948-8A4D-4ACA8A7451F0}" dt="2022-07-25T06:17:59.632" v="1827"/>
        <pc:sldMkLst>
          <pc:docMk/>
          <pc:sldMk cId="3157875752" sldId="295"/>
        </pc:sldMkLst>
        <pc:spChg chg="mod">
          <ac:chgData name="Arthur Liu" userId="57266d67-1d41-4103-859a-8797e8098ce0" providerId="ADAL" clId="{E7480EF7-35B6-6948-8A4D-4ACA8A7451F0}" dt="2022-07-24T01:00:55.998" v="100" actId="20577"/>
          <ac:spMkLst>
            <pc:docMk/>
            <pc:sldMk cId="3157875752" sldId="295"/>
            <ac:spMk id="2" creationId="{C79E2016-1ADE-5A47-A839-904392E7C4D1}"/>
          </ac:spMkLst>
        </pc:spChg>
        <pc:spChg chg="mod">
          <ac:chgData name="Arthur Liu" userId="57266d67-1d41-4103-859a-8797e8098ce0" providerId="ADAL" clId="{E7480EF7-35B6-6948-8A4D-4ACA8A7451F0}" dt="2022-07-25T04:05:28.697" v="588" actId="27636"/>
          <ac:spMkLst>
            <pc:docMk/>
            <pc:sldMk cId="3157875752" sldId="295"/>
            <ac:spMk id="3" creationId="{7A2DBCD4-5CA4-2342-B665-E0C2960292AC}"/>
          </ac:spMkLst>
        </pc:spChg>
        <pc:spChg chg="del">
          <ac:chgData name="Arthur Liu" userId="57266d67-1d41-4103-859a-8797e8098ce0" providerId="ADAL" clId="{E7480EF7-35B6-6948-8A4D-4ACA8A7451F0}" dt="2022-07-25T06:17:52.822" v="1826"/>
          <ac:spMkLst>
            <pc:docMk/>
            <pc:sldMk cId="3157875752" sldId="295"/>
            <ac:spMk id="4" creationId="{41B2683E-D742-5546-8808-DF94853D1AB0}"/>
          </ac:spMkLst>
        </pc:spChg>
        <pc:spChg chg="del">
          <ac:chgData name="Arthur Liu" userId="57266d67-1d41-4103-859a-8797e8098ce0" providerId="ADAL" clId="{E7480EF7-35B6-6948-8A4D-4ACA8A7451F0}" dt="2022-07-25T06:17:52.822" v="1826"/>
          <ac:spMkLst>
            <pc:docMk/>
            <pc:sldMk cId="3157875752" sldId="295"/>
            <ac:spMk id="5" creationId="{0CE684E2-F3B3-9D4E-90DA-30A20EEA1F2E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3157875752" sldId="295"/>
            <ac:spMk id="6" creationId="{A6B10095-8246-2942-A1F3-3EEACAC67223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3157875752" sldId="295"/>
            <ac:spMk id="7" creationId="{C3F89F80-6185-8E42-AFD0-43C7B1D11105}"/>
          </ac:spMkLst>
        </pc:spChg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1829577254" sldId="296"/>
        </pc:sldMkLst>
      </pc:sldChg>
      <pc:sldChg chg="new del">
        <pc:chgData name="Arthur Liu" userId="57266d67-1d41-4103-859a-8797e8098ce0" providerId="ADAL" clId="{E7480EF7-35B6-6948-8A4D-4ACA8A7451F0}" dt="2022-07-25T04:42:29.715" v="714" actId="2696"/>
        <pc:sldMkLst>
          <pc:docMk/>
          <pc:sldMk cId="3895636766" sldId="296"/>
        </pc:sldMkLst>
      </pc:sldChg>
      <pc:sldChg chg="addSp delSp modSp add del mod">
        <pc:chgData name="Arthur Liu" userId="57266d67-1d41-4103-859a-8797e8098ce0" providerId="ADAL" clId="{E7480EF7-35B6-6948-8A4D-4ACA8A7451F0}" dt="2022-07-25T06:17:59.632" v="1827"/>
        <pc:sldMkLst>
          <pc:docMk/>
          <pc:sldMk cId="4070874713" sldId="297"/>
        </pc:sldMkLst>
        <pc:spChg chg="mod">
          <ac:chgData name="Arthur Liu" userId="57266d67-1d41-4103-859a-8797e8098ce0" providerId="ADAL" clId="{E7480EF7-35B6-6948-8A4D-4ACA8A7451F0}" dt="2022-07-25T04:48:29.670" v="742" actId="1076"/>
          <ac:spMkLst>
            <pc:docMk/>
            <pc:sldMk cId="4070874713" sldId="297"/>
            <ac:spMk id="2" creationId="{00000000-0000-0000-0000-000000000000}"/>
          </ac:spMkLst>
        </pc:spChg>
        <pc:spChg chg="del mod">
          <ac:chgData name="Arthur Liu" userId="57266d67-1d41-4103-859a-8797e8098ce0" providerId="ADAL" clId="{E7480EF7-35B6-6948-8A4D-4ACA8A7451F0}" dt="2022-07-25T06:17:52.822" v="1826"/>
          <ac:spMkLst>
            <pc:docMk/>
            <pc:sldMk cId="4070874713" sldId="297"/>
            <ac:spMk id="3" creationId="{E54D8734-DA93-6248-9BB4-7A6BF75833FA}"/>
          </ac:spMkLst>
        </pc:spChg>
        <pc:spChg chg="del">
          <ac:chgData name="Arthur Liu" userId="57266d67-1d41-4103-859a-8797e8098ce0" providerId="ADAL" clId="{E7480EF7-35B6-6948-8A4D-4ACA8A7451F0}" dt="2022-07-25T06:17:52.822" v="1826"/>
          <ac:spMkLst>
            <pc:docMk/>
            <pc:sldMk cId="4070874713" sldId="297"/>
            <ac:spMk id="4" creationId="{E50A340E-110A-6D41-9CC4-CD5033C18978}"/>
          </ac:spMkLst>
        </pc:spChg>
        <pc:spChg chg="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5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6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7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4:42:55.284" v="715" actId="478"/>
          <ac:spMkLst>
            <pc:docMk/>
            <pc:sldMk cId="4070874713" sldId="297"/>
            <ac:spMk id="8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12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13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14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15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16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17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4:43:00.371" v="718" actId="478"/>
          <ac:spMkLst>
            <pc:docMk/>
            <pc:sldMk cId="4070874713" sldId="297"/>
            <ac:spMk id="18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4:43:00.371" v="718" actId="478"/>
          <ac:spMkLst>
            <pc:docMk/>
            <pc:sldMk cId="4070874713" sldId="297"/>
            <ac:spMk id="19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4:43:00.371" v="718" actId="478"/>
          <ac:spMkLst>
            <pc:docMk/>
            <pc:sldMk cId="4070874713" sldId="297"/>
            <ac:spMk id="20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25" creationId="{C0ECAB62-02B0-8D45-9522-3FDD89D02B40}"/>
          </ac:spMkLst>
        </pc:spChg>
        <pc:spChg chg="add 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28" creationId="{87E0D938-B17D-3A4B-8CCA-1F5E2D6A4B99}"/>
          </ac:spMkLst>
        </pc:spChg>
        <pc:spChg chg="add 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29" creationId="{3485F0A5-28C9-CE4E-A574-2BD10880A191}"/>
          </ac:spMkLst>
        </pc:spChg>
        <pc:spChg chg="add 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34" creationId="{D1B6F09A-8F4E-1640-830E-A90B0A1D4A3B}"/>
          </ac:spMkLst>
        </pc:spChg>
        <pc:spChg chg="add 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35" creationId="{7C4FEB70-93CA-4448-962C-3C0686761ABB}"/>
          </ac:spMkLst>
        </pc:spChg>
        <pc:spChg chg="add 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36" creationId="{62ED09B7-8ECA-DD41-B5A0-F048575C5B80}"/>
          </ac:spMkLst>
        </pc:spChg>
        <pc:spChg chg="add 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37" creationId="{AF642387-BB20-9741-B500-EE83861C81DE}"/>
          </ac:spMkLst>
        </pc:spChg>
        <pc:spChg chg="add mod">
          <ac:chgData name="Arthur Liu" userId="57266d67-1d41-4103-859a-8797e8098ce0" providerId="ADAL" clId="{E7480EF7-35B6-6948-8A4D-4ACA8A7451F0}" dt="2022-07-25T05:11:56.785" v="1001" actId="33524"/>
          <ac:spMkLst>
            <pc:docMk/>
            <pc:sldMk cId="4070874713" sldId="297"/>
            <ac:spMk id="43" creationId="{4F3E9ADA-00FE-EF4B-9366-CF1A5095F7D3}"/>
          </ac:spMkLst>
        </pc:spChg>
        <pc:spChg chg="add 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48" creationId="{F524CC3C-FFEF-6747-832A-63458F097B82}"/>
          </ac:spMkLst>
        </pc:spChg>
        <pc:spChg chg="add del mod">
          <ac:chgData name="Arthur Liu" userId="57266d67-1d41-4103-859a-8797e8098ce0" providerId="ADAL" clId="{E7480EF7-35B6-6948-8A4D-4ACA8A7451F0}" dt="2022-07-25T05:07:58.277" v="923"/>
          <ac:spMkLst>
            <pc:docMk/>
            <pc:sldMk cId="4070874713" sldId="297"/>
            <ac:spMk id="49" creationId="{6C987837-2753-FC4C-A017-AED248F60385}"/>
          </ac:spMkLst>
        </pc:spChg>
        <pc:spChg chg="add 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50" creationId="{62A339D5-0692-D341-AA2F-6048D12564D8}"/>
          </ac:spMkLst>
        </pc:spChg>
        <pc:spChg chg="add 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51" creationId="{2779A8B4-D879-E24D-8EFE-00A5432F6269}"/>
          </ac:spMkLst>
        </pc:spChg>
        <pc:spChg chg="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54" creationId="{29E17CB7-F533-DD4E-AD5C-64AECE64FB5B}"/>
          </ac:spMkLst>
        </pc:spChg>
        <pc:spChg chg="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55" creationId="{F3FE7FD3-4FBA-E942-9306-C22D973151A9}"/>
          </ac:spMkLst>
        </pc:spChg>
        <pc:spChg chg="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56" creationId="{A8A2F676-5EAB-D441-8678-666494679D11}"/>
          </ac:spMkLst>
        </pc:spChg>
        <pc:spChg chg="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58" creationId="{7552DA4F-1788-E740-9938-D69F235D6D58}"/>
          </ac:spMkLst>
        </pc:spChg>
        <pc:spChg chg="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59" creationId="{5C71993F-AA8C-004D-96BB-3DC710743A20}"/>
          </ac:spMkLst>
        </pc:spChg>
        <pc:spChg chg="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60" creationId="{5B0C5E4E-01DD-FA4D-A57A-B121BB968C20}"/>
          </ac:spMkLst>
        </pc:spChg>
        <pc:spChg chg="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62" creationId="{F0DE5E04-5221-444D-A820-09F2B8605CBA}"/>
          </ac:spMkLst>
        </pc:spChg>
        <pc:spChg chg="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63" creationId="{EFBB1B98-26AD-CC4A-A1FA-290E263D4C43}"/>
          </ac:spMkLst>
        </pc:spChg>
        <pc:spChg chg="mod">
          <ac:chgData name="Arthur Liu" userId="57266d67-1d41-4103-859a-8797e8098ce0" providerId="ADAL" clId="{E7480EF7-35B6-6948-8A4D-4ACA8A7451F0}" dt="2022-07-25T05:09:08.205" v="949" actId="404"/>
          <ac:spMkLst>
            <pc:docMk/>
            <pc:sldMk cId="4070874713" sldId="297"/>
            <ac:spMk id="64" creationId="{F1957665-B4EB-6C47-9CB5-A4C19550CC52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4070874713" sldId="297"/>
            <ac:spMk id="66" creationId="{F5BDA8D6-7671-C645-B645-A3070A06F783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4070874713" sldId="297"/>
            <ac:spMk id="67" creationId="{18D97115-4961-1544-A2B9-91EEC0526A4E}"/>
          </ac:spMkLst>
        </pc:spChg>
        <pc:grpChg chg="add mod">
          <ac:chgData name="Arthur Liu" userId="57266d67-1d41-4103-859a-8797e8098ce0" providerId="ADAL" clId="{E7480EF7-35B6-6948-8A4D-4ACA8A7451F0}" dt="2022-07-25T05:09:03.268" v="945" actId="164"/>
          <ac:grpSpMkLst>
            <pc:docMk/>
            <pc:sldMk cId="4070874713" sldId="297"/>
            <ac:grpSpMk id="52" creationId="{F556B2D6-9178-0E48-B73E-F4A01AE217CB}"/>
          </ac:grpSpMkLst>
        </pc:grpChg>
        <pc:grpChg chg="add mod">
          <ac:chgData name="Arthur Liu" userId="57266d67-1d41-4103-859a-8797e8098ce0" providerId="ADAL" clId="{E7480EF7-35B6-6948-8A4D-4ACA8A7451F0}" dt="2022-07-25T05:09:03.268" v="945" actId="164"/>
          <ac:grpSpMkLst>
            <pc:docMk/>
            <pc:sldMk cId="4070874713" sldId="297"/>
            <ac:grpSpMk id="53" creationId="{324E07EF-A4CE-5A4E-A9FF-D039EC9C223F}"/>
          </ac:grpSpMkLst>
        </pc:grpChg>
        <pc:grpChg chg="add mod">
          <ac:chgData name="Arthur Liu" userId="57266d67-1d41-4103-859a-8797e8098ce0" providerId="ADAL" clId="{E7480EF7-35B6-6948-8A4D-4ACA8A7451F0}" dt="2022-07-25T05:09:03.268" v="945" actId="164"/>
          <ac:grpSpMkLst>
            <pc:docMk/>
            <pc:sldMk cId="4070874713" sldId="297"/>
            <ac:grpSpMk id="57" creationId="{42E9D643-819E-054B-92A9-0AA14283C508}"/>
          </ac:grpSpMkLst>
        </pc:grpChg>
        <pc:grpChg chg="add mod">
          <ac:chgData name="Arthur Liu" userId="57266d67-1d41-4103-859a-8797e8098ce0" providerId="ADAL" clId="{E7480EF7-35B6-6948-8A4D-4ACA8A7451F0}" dt="2022-07-25T05:09:03.268" v="945" actId="164"/>
          <ac:grpSpMkLst>
            <pc:docMk/>
            <pc:sldMk cId="4070874713" sldId="297"/>
            <ac:grpSpMk id="61" creationId="{A4A8021B-504B-6B4D-BDDD-1405D8D577FF}"/>
          </ac:grpSpMkLst>
        </pc:grpChg>
        <pc:grpChg chg="add mod">
          <ac:chgData name="Arthur Liu" userId="57266d67-1d41-4103-859a-8797e8098ce0" providerId="ADAL" clId="{E7480EF7-35B6-6948-8A4D-4ACA8A7451F0}" dt="2022-07-25T05:10:12.261" v="962" actId="1076"/>
          <ac:grpSpMkLst>
            <pc:docMk/>
            <pc:sldMk cId="4070874713" sldId="297"/>
            <ac:grpSpMk id="65" creationId="{6FFEA14D-C7BA-C349-A557-603A47D805A7}"/>
          </ac:grpSpMkLst>
        </pc:grpChg>
        <pc:graphicFrameChg chg="del mod modGraphic">
          <ac:chgData name="Arthur Liu" userId="57266d67-1d41-4103-859a-8797e8098ce0" providerId="ADAL" clId="{E7480EF7-35B6-6948-8A4D-4ACA8A7451F0}" dt="2022-07-25T05:07:46.798" v="916" actId="478"/>
          <ac:graphicFrameMkLst>
            <pc:docMk/>
            <pc:sldMk cId="4070874713" sldId="297"/>
            <ac:graphicFrameMk id="9" creationId="{00000000-0000-0000-0000-000000000000}"/>
          </ac:graphicFrameMkLst>
        </pc:graphicFrameChg>
        <pc:graphicFrameChg chg="del mod modGraphic">
          <ac:chgData name="Arthur Liu" userId="57266d67-1d41-4103-859a-8797e8098ce0" providerId="ADAL" clId="{E7480EF7-35B6-6948-8A4D-4ACA8A7451F0}" dt="2022-07-25T05:07:48.650" v="917" actId="478"/>
          <ac:graphicFrameMkLst>
            <pc:docMk/>
            <pc:sldMk cId="4070874713" sldId="297"/>
            <ac:graphicFrameMk id="10" creationId="{00000000-0000-0000-0000-000000000000}"/>
          </ac:graphicFrameMkLst>
        </pc:graphicFrameChg>
        <pc:graphicFrameChg chg="del mod modGraphic">
          <ac:chgData name="Arthur Liu" userId="57266d67-1d41-4103-859a-8797e8098ce0" providerId="ADAL" clId="{E7480EF7-35B6-6948-8A4D-4ACA8A7451F0}" dt="2022-07-25T05:07:45.053" v="915" actId="478"/>
          <ac:graphicFrameMkLst>
            <pc:docMk/>
            <pc:sldMk cId="4070874713" sldId="297"/>
            <ac:graphicFrameMk id="11" creationId="{00000000-0000-0000-0000-000000000000}"/>
          </ac:graphicFrameMkLst>
        </pc:graphicFrameChg>
        <pc:graphicFrameChg chg="add del mod modGraphic">
          <ac:chgData name="Arthur Liu" userId="57266d67-1d41-4103-859a-8797e8098ce0" providerId="ADAL" clId="{E7480EF7-35B6-6948-8A4D-4ACA8A7451F0}" dt="2022-07-25T05:07:42.607" v="914" actId="478"/>
          <ac:graphicFrameMkLst>
            <pc:docMk/>
            <pc:sldMk cId="4070874713" sldId="297"/>
            <ac:graphicFrameMk id="27" creationId="{AB9F197C-C292-9A4F-978B-13DF2C6799F8}"/>
          </ac:graphicFrameMkLst>
        </pc:graphicFrameChg>
        <pc:cxnChg chg="del mod">
          <ac:chgData name="Arthur Liu" userId="57266d67-1d41-4103-859a-8797e8098ce0" providerId="ADAL" clId="{E7480EF7-35B6-6948-8A4D-4ACA8A7451F0}" dt="2022-07-25T04:52:09.209" v="753" actId="478"/>
          <ac:cxnSpMkLst>
            <pc:docMk/>
            <pc:sldMk cId="4070874713" sldId="297"/>
            <ac:cxnSpMk id="22" creationId="{00000000-0000-0000-0000-000000000000}"/>
          </ac:cxnSpMkLst>
        </pc:cxnChg>
        <pc:cxnChg chg="mod">
          <ac:chgData name="Arthur Liu" userId="57266d67-1d41-4103-859a-8797e8098ce0" providerId="ADAL" clId="{E7480EF7-35B6-6948-8A4D-4ACA8A7451F0}" dt="2022-07-25T05:09:03.268" v="945" actId="164"/>
          <ac:cxnSpMkLst>
            <pc:docMk/>
            <pc:sldMk cId="4070874713" sldId="297"/>
            <ac:cxnSpMk id="24" creationId="{00000000-0000-0000-0000-000000000000}"/>
          </ac:cxnSpMkLst>
        </pc:cxnChg>
        <pc:cxnChg chg="del mod">
          <ac:chgData name="Arthur Liu" userId="57266d67-1d41-4103-859a-8797e8098ce0" providerId="ADAL" clId="{E7480EF7-35B6-6948-8A4D-4ACA8A7451F0}" dt="2022-07-25T04:52:10.328" v="754" actId="478"/>
          <ac:cxnSpMkLst>
            <pc:docMk/>
            <pc:sldMk cId="4070874713" sldId="297"/>
            <ac:cxnSpMk id="26" creationId="{00000000-0000-0000-0000-000000000000}"/>
          </ac:cxnSpMkLst>
        </pc:cxnChg>
        <pc:cxnChg chg="add mod">
          <ac:chgData name="Arthur Liu" userId="57266d67-1d41-4103-859a-8797e8098ce0" providerId="ADAL" clId="{E7480EF7-35B6-6948-8A4D-4ACA8A7451F0}" dt="2022-07-25T05:09:03.268" v="945" actId="164"/>
          <ac:cxnSpMkLst>
            <pc:docMk/>
            <pc:sldMk cId="4070874713" sldId="297"/>
            <ac:cxnSpMk id="32" creationId="{57C54BE7-921F-E448-B279-E384CC70C105}"/>
          </ac:cxnSpMkLst>
        </pc:cxnChg>
        <pc:cxnChg chg="add del mod">
          <ac:chgData name="Arthur Liu" userId="57266d67-1d41-4103-859a-8797e8098ce0" providerId="ADAL" clId="{E7480EF7-35B6-6948-8A4D-4ACA8A7451F0}" dt="2022-07-25T04:59:20.330" v="811" actId="478"/>
          <ac:cxnSpMkLst>
            <pc:docMk/>
            <pc:sldMk cId="4070874713" sldId="297"/>
            <ac:cxnSpMk id="38" creationId="{EE5735F2-FF65-7940-8264-68DBA647D86A}"/>
          </ac:cxnSpMkLst>
        </pc:cxnChg>
        <pc:cxnChg chg="add mod">
          <ac:chgData name="Arthur Liu" userId="57266d67-1d41-4103-859a-8797e8098ce0" providerId="ADAL" clId="{E7480EF7-35B6-6948-8A4D-4ACA8A7451F0}" dt="2022-07-25T05:09:03.268" v="945" actId="164"/>
          <ac:cxnSpMkLst>
            <pc:docMk/>
            <pc:sldMk cId="4070874713" sldId="297"/>
            <ac:cxnSpMk id="41" creationId="{B0630490-FAB8-9242-ABAE-34D327D83252}"/>
          </ac:cxnSpMkLst>
        </pc:cxnChg>
        <pc:cxnChg chg="add mod">
          <ac:chgData name="Arthur Liu" userId="57266d67-1d41-4103-859a-8797e8098ce0" providerId="ADAL" clId="{E7480EF7-35B6-6948-8A4D-4ACA8A7451F0}" dt="2022-07-25T05:09:03.268" v="945" actId="164"/>
          <ac:cxnSpMkLst>
            <pc:docMk/>
            <pc:sldMk cId="4070874713" sldId="297"/>
            <ac:cxnSpMk id="42" creationId="{4710541C-62A2-7049-9978-B0F9C890D2F2}"/>
          </ac:cxnSpMkLst>
        </pc:cxnChg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442189888" sldId="298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299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300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302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303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304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305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316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317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319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320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321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322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324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325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326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327"/>
        </pc:sldMkLst>
      </pc:sldChg>
      <pc:sldChg chg="addSp delSp modSp add mod modTransition">
        <pc:chgData name="Arthur Liu" userId="57266d67-1d41-4103-859a-8797e8098ce0" providerId="ADAL" clId="{E7480EF7-35B6-6948-8A4D-4ACA8A7451F0}" dt="2022-07-25T06:17:59.632" v="1827"/>
        <pc:sldMkLst>
          <pc:docMk/>
          <pc:sldMk cId="0" sldId="334"/>
        </pc:sldMkLst>
        <pc:spChg chg="mod">
          <ac:chgData name="Arthur Liu" userId="57266d67-1d41-4103-859a-8797e8098ce0" providerId="ADAL" clId="{E7480EF7-35B6-6948-8A4D-4ACA8A7451F0}" dt="2022-07-25T06:07:54.253" v="1406" actId="14100"/>
          <ac:spMkLst>
            <pc:docMk/>
            <pc:sldMk cId="0" sldId="334"/>
            <ac:spMk id="2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5:35:42.683" v="1154" actId="478"/>
          <ac:spMkLst>
            <pc:docMk/>
            <pc:sldMk cId="0" sldId="334"/>
            <ac:spMk id="3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0" sldId="334"/>
            <ac:spMk id="4" creationId="{4B727B27-ACB6-AE46-8D6A-CB089A3A08A5}"/>
          </ac:spMkLst>
        </pc:spChg>
        <pc:spChg chg="del">
          <ac:chgData name="Arthur Liu" userId="57266d67-1d41-4103-859a-8797e8098ce0" providerId="ADAL" clId="{E7480EF7-35B6-6948-8A4D-4ACA8A7451F0}" dt="2022-07-25T05:35:43.789" v="1155" actId="478"/>
          <ac:spMkLst>
            <pc:docMk/>
            <pc:sldMk cId="0" sldId="334"/>
            <ac:spMk id="5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0" sldId="334"/>
            <ac:spMk id="6" creationId="{32F20712-5005-6245-86A6-4AD52B7E2971}"/>
          </ac:spMkLst>
        </pc:spChg>
        <pc:spChg chg="mod">
          <ac:chgData name="Arthur Liu" userId="57266d67-1d41-4103-859a-8797e8098ce0" providerId="ADAL" clId="{E7480EF7-35B6-6948-8A4D-4ACA8A7451F0}" dt="2022-07-25T05:35:39.558" v="1152" actId="113"/>
          <ac:spMkLst>
            <pc:docMk/>
            <pc:sldMk cId="0" sldId="334"/>
            <ac:spMk id="7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5:36:06.585" v="1158" actId="20577"/>
          <ac:spMkLst>
            <pc:docMk/>
            <pc:sldMk cId="0" sldId="334"/>
            <ac:spMk id="8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0" sldId="334"/>
            <ac:spMk id="9" creationId="{5F6F83B3-661B-214B-9A90-22265DE5B754}"/>
          </ac:spMkLst>
        </pc:spChg>
      </pc:sldChg>
      <pc:sldChg chg="addSp delSp modSp add mod modTransition">
        <pc:chgData name="Arthur Liu" userId="57266d67-1d41-4103-859a-8797e8098ce0" providerId="ADAL" clId="{E7480EF7-35B6-6948-8A4D-4ACA8A7451F0}" dt="2022-07-25T06:17:59.632" v="1827"/>
        <pc:sldMkLst>
          <pc:docMk/>
          <pc:sldMk cId="0" sldId="335"/>
        </pc:sldMkLst>
        <pc:spChg chg="mod">
          <ac:chgData name="Arthur Liu" userId="57266d67-1d41-4103-859a-8797e8098ce0" providerId="ADAL" clId="{E7480EF7-35B6-6948-8A4D-4ACA8A7451F0}" dt="2022-07-25T06:07:50.174" v="1405" actId="14100"/>
          <ac:spMkLst>
            <pc:docMk/>
            <pc:sldMk cId="0" sldId="335"/>
            <ac:spMk id="2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5:36:21.489" v="1160" actId="478"/>
          <ac:spMkLst>
            <pc:docMk/>
            <pc:sldMk cId="0" sldId="335"/>
            <ac:spMk id="3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0" sldId="335"/>
            <ac:spMk id="4" creationId="{0FBFEA49-499F-2D4F-B9B7-C1D84EE3DF1B}"/>
          </ac:spMkLst>
        </pc:spChg>
        <pc:spChg chg="del">
          <ac:chgData name="Arthur Liu" userId="57266d67-1d41-4103-859a-8797e8098ce0" providerId="ADAL" clId="{E7480EF7-35B6-6948-8A4D-4ACA8A7451F0}" dt="2022-07-25T05:36:22.199" v="1161" actId="478"/>
          <ac:spMkLst>
            <pc:docMk/>
            <pc:sldMk cId="0" sldId="335"/>
            <ac:spMk id="5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0" sldId="335"/>
            <ac:spMk id="6" creationId="{93E419A6-6759-A743-8B62-1C6C308746C9}"/>
          </ac:spMkLst>
        </pc:spChg>
        <pc:spChg chg="mod">
          <ac:chgData name="Arthur Liu" userId="57266d67-1d41-4103-859a-8797e8098ce0" providerId="ADAL" clId="{E7480EF7-35B6-6948-8A4D-4ACA8A7451F0}" dt="2022-07-25T05:36:24.359" v="1162" actId="113"/>
          <ac:spMkLst>
            <pc:docMk/>
            <pc:sldMk cId="0" sldId="335"/>
            <ac:spMk id="7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5:36:24.359" v="1162" actId="113"/>
          <ac:spMkLst>
            <pc:docMk/>
            <pc:sldMk cId="0" sldId="335"/>
            <ac:spMk id="8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0" sldId="335"/>
            <ac:spMk id="9" creationId="{7AC48405-48EC-E740-A155-C56D9743565B}"/>
          </ac:spMkLst>
        </pc:spChg>
      </pc:sldChg>
      <pc:sldChg chg="addSp delSp modSp add mod modTransition">
        <pc:chgData name="Arthur Liu" userId="57266d67-1d41-4103-859a-8797e8098ce0" providerId="ADAL" clId="{E7480EF7-35B6-6948-8A4D-4ACA8A7451F0}" dt="2022-07-25T06:17:59.632" v="1827"/>
        <pc:sldMkLst>
          <pc:docMk/>
          <pc:sldMk cId="0" sldId="336"/>
        </pc:sldMkLst>
        <pc:spChg chg="mod">
          <ac:chgData name="Arthur Liu" userId="57266d67-1d41-4103-859a-8797e8098ce0" providerId="ADAL" clId="{E7480EF7-35B6-6948-8A4D-4ACA8A7451F0}" dt="2022-07-25T06:07:47.326" v="1404" actId="14100"/>
          <ac:spMkLst>
            <pc:docMk/>
            <pc:sldMk cId="0" sldId="336"/>
            <ac:spMk id="2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5:38:16.365" v="1172" actId="478"/>
          <ac:spMkLst>
            <pc:docMk/>
            <pc:sldMk cId="0" sldId="336"/>
            <ac:spMk id="3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0" sldId="336"/>
            <ac:spMk id="4" creationId="{8CC5FF98-3892-8340-A392-B158CBFA817D}"/>
          </ac:spMkLst>
        </pc:spChg>
        <pc:spChg chg="del">
          <ac:chgData name="Arthur Liu" userId="57266d67-1d41-4103-859a-8797e8098ce0" providerId="ADAL" clId="{E7480EF7-35B6-6948-8A4D-4ACA8A7451F0}" dt="2022-07-25T05:38:17.084" v="1173" actId="478"/>
          <ac:spMkLst>
            <pc:docMk/>
            <pc:sldMk cId="0" sldId="336"/>
            <ac:spMk id="5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0" sldId="336"/>
            <ac:spMk id="6" creationId="{8C40110E-77FE-384F-AD18-5B14F8CE4AA9}"/>
          </ac:spMkLst>
        </pc:spChg>
        <pc:spChg chg="mod">
          <ac:chgData name="Arthur Liu" userId="57266d67-1d41-4103-859a-8797e8098ce0" providerId="ADAL" clId="{E7480EF7-35B6-6948-8A4D-4ACA8A7451F0}" dt="2022-07-25T05:37:23.382" v="1169" actId="113"/>
          <ac:spMkLst>
            <pc:docMk/>
            <pc:sldMk cId="0" sldId="336"/>
            <ac:spMk id="7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0" sldId="336"/>
            <ac:spMk id="8" creationId="{5B64A032-CE5C-3849-82CC-D7FB865253A2}"/>
          </ac:spMkLst>
        </pc:spChg>
        <pc:spChg chg="mod">
          <ac:chgData name="Arthur Liu" userId="57266d67-1d41-4103-859a-8797e8098ce0" providerId="ADAL" clId="{E7480EF7-35B6-6948-8A4D-4ACA8A7451F0}" dt="2022-07-25T05:38:14.406" v="1171" actId="207"/>
          <ac:spMkLst>
            <pc:docMk/>
            <pc:sldMk cId="0" sldId="336"/>
            <ac:spMk id="9" creationId="{00000000-0000-0000-0000-000000000000}"/>
          </ac:spMkLst>
        </pc:spChg>
      </pc:sldChg>
      <pc:sldChg chg="addSp delSp modSp add mod modTransition">
        <pc:chgData name="Arthur Liu" userId="57266d67-1d41-4103-859a-8797e8098ce0" providerId="ADAL" clId="{E7480EF7-35B6-6948-8A4D-4ACA8A7451F0}" dt="2022-07-25T06:17:59.632" v="1827"/>
        <pc:sldMkLst>
          <pc:docMk/>
          <pc:sldMk cId="0" sldId="339"/>
        </pc:sldMkLst>
        <pc:spChg chg="mod">
          <ac:chgData name="Arthur Liu" userId="57266d67-1d41-4103-859a-8797e8098ce0" providerId="ADAL" clId="{E7480EF7-35B6-6948-8A4D-4ACA8A7451F0}" dt="2022-07-25T06:08:51.459" v="1412" actId="207"/>
          <ac:spMkLst>
            <pc:docMk/>
            <pc:sldMk cId="0" sldId="339"/>
            <ac:spMk id="3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5:39:34.404" v="1180" actId="478"/>
          <ac:spMkLst>
            <pc:docMk/>
            <pc:sldMk cId="0" sldId="339"/>
            <ac:spMk id="4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5:39:35.160" v="1181" actId="478"/>
          <ac:spMkLst>
            <pc:docMk/>
            <pc:sldMk cId="0" sldId="339"/>
            <ac:spMk id="5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0" sldId="339"/>
            <ac:spMk id="6" creationId="{413F54A0-0D78-824A-96DD-266807DD4452}"/>
          </ac:spMkLst>
        </pc:spChg>
        <pc:spChg chg="del mod">
          <ac:chgData name="Arthur Liu" userId="57266d67-1d41-4103-859a-8797e8098ce0" providerId="ADAL" clId="{E7480EF7-35B6-6948-8A4D-4ACA8A7451F0}" dt="2022-07-25T05:39:30.088" v="1177" actId="478"/>
          <ac:spMkLst>
            <pc:docMk/>
            <pc:sldMk cId="0" sldId="339"/>
            <ac:spMk id="7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5:39:37.225" v="1182" actId="113"/>
          <ac:spMkLst>
            <pc:docMk/>
            <pc:sldMk cId="0" sldId="339"/>
            <ac:spMk id="8" creationId="{42411F12-0E85-4841-A27E-E47AD1FE5342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0" sldId="339"/>
            <ac:spMk id="9" creationId="{1D6ACF38-0AD7-3345-BA9C-1D059861A6ED}"/>
          </ac:spMkLst>
        </pc:spChg>
      </pc:sldChg>
      <pc:sldChg chg="addSp delSp modSp add mod modTransition">
        <pc:chgData name="Arthur Liu" userId="57266d67-1d41-4103-859a-8797e8098ce0" providerId="ADAL" clId="{E7480EF7-35B6-6948-8A4D-4ACA8A7451F0}" dt="2022-07-25T08:03:36.843" v="2389"/>
        <pc:sldMkLst>
          <pc:docMk/>
          <pc:sldMk cId="0" sldId="342"/>
        </pc:sldMkLst>
        <pc:spChg chg="mod">
          <ac:chgData name="Arthur Liu" userId="57266d67-1d41-4103-859a-8797e8098ce0" providerId="ADAL" clId="{E7480EF7-35B6-6948-8A4D-4ACA8A7451F0}" dt="2022-07-25T07:46:10.731" v="2373" actId="14100"/>
          <ac:spMkLst>
            <pc:docMk/>
            <pc:sldMk cId="0" sldId="342"/>
            <ac:spMk id="2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49.060" v="2387" actId="6549"/>
          <ac:spMkLst>
            <pc:docMk/>
            <pc:sldMk cId="0" sldId="342"/>
            <ac:spMk id="3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7:44:44.221" v="2335" actId="478"/>
          <ac:spMkLst>
            <pc:docMk/>
            <pc:sldMk cId="0" sldId="342"/>
            <ac:spMk id="4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7:44:44.914" v="2336" actId="478"/>
          <ac:spMkLst>
            <pc:docMk/>
            <pc:sldMk cId="0" sldId="342"/>
            <ac:spMk id="5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8:03:36.843" v="2389"/>
          <ac:spMkLst>
            <pc:docMk/>
            <pc:sldMk cId="0" sldId="342"/>
            <ac:spMk id="6" creationId="{7BE2F787-4EF5-4549-9432-438BCAB7B924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7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8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9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10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11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12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13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14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15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16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17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18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19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20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21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22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23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24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25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26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27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28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29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30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31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32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33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34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35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36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37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38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39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40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41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42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43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44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45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46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47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48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49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50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51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52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53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54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55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61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7:44:49.405" v="2337"/>
          <ac:spMkLst>
            <pc:docMk/>
            <pc:sldMk cId="0" sldId="342"/>
            <ac:spMk id="64" creationId="{7CC192D1-2927-F341-B79C-54BBF23AFD81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66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67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68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7:46:36.176" v="2376" actId="1076"/>
          <ac:spMkLst>
            <pc:docMk/>
            <pc:sldMk cId="0" sldId="342"/>
            <ac:spMk id="70" creationId="{00000000-0000-0000-0000-000000000000}"/>
          </ac:spMkLst>
        </pc:spChg>
        <pc:cxnChg chg="mod">
          <ac:chgData name="Arthur Liu" userId="57266d67-1d41-4103-859a-8797e8098ce0" providerId="ADAL" clId="{E7480EF7-35B6-6948-8A4D-4ACA8A7451F0}" dt="2022-07-25T07:46:36.176" v="2376" actId="1076"/>
          <ac:cxnSpMkLst>
            <pc:docMk/>
            <pc:sldMk cId="0" sldId="342"/>
            <ac:cxnSpMk id="72" creationId="{00000000-0000-0000-0000-000000000000}"/>
          </ac:cxnSpMkLst>
        </pc:cxnChg>
        <pc:cxnChg chg="mod">
          <ac:chgData name="Arthur Liu" userId="57266d67-1d41-4103-859a-8797e8098ce0" providerId="ADAL" clId="{E7480EF7-35B6-6948-8A4D-4ACA8A7451F0}" dt="2022-07-25T07:46:36.176" v="2376" actId="1076"/>
          <ac:cxnSpMkLst>
            <pc:docMk/>
            <pc:sldMk cId="0" sldId="342"/>
            <ac:cxnSpMk id="74" creationId="{00000000-0000-0000-0000-000000000000}"/>
          </ac:cxnSpMkLst>
        </pc:cxnChg>
        <pc:cxnChg chg="mod">
          <ac:chgData name="Arthur Liu" userId="57266d67-1d41-4103-859a-8797e8098ce0" providerId="ADAL" clId="{E7480EF7-35B6-6948-8A4D-4ACA8A7451F0}" dt="2022-07-25T07:46:36.176" v="2376" actId="1076"/>
          <ac:cxnSpMkLst>
            <pc:docMk/>
            <pc:sldMk cId="0" sldId="342"/>
            <ac:cxnSpMk id="77" creationId="{00000000-0000-0000-0000-000000000000}"/>
          </ac:cxnSpMkLst>
        </pc:cxnChg>
        <pc:cxnChg chg="mod">
          <ac:chgData name="Arthur Liu" userId="57266d67-1d41-4103-859a-8797e8098ce0" providerId="ADAL" clId="{E7480EF7-35B6-6948-8A4D-4ACA8A7451F0}" dt="2022-07-25T07:46:36.176" v="2376" actId="1076"/>
          <ac:cxnSpMkLst>
            <pc:docMk/>
            <pc:sldMk cId="0" sldId="342"/>
            <ac:cxnSpMk id="79" creationId="{00000000-0000-0000-0000-000000000000}"/>
          </ac:cxnSpMkLst>
        </pc:cxnChg>
      </pc:sldChg>
      <pc:sldChg chg="addSp delSp modSp add mod modTransition">
        <pc:chgData name="Arthur Liu" userId="57266d67-1d41-4103-859a-8797e8098ce0" providerId="ADAL" clId="{E7480EF7-35B6-6948-8A4D-4ACA8A7451F0}" dt="2022-07-25T06:17:59.632" v="1827"/>
        <pc:sldMkLst>
          <pc:docMk/>
          <pc:sldMk cId="0" sldId="343"/>
        </pc:sldMkLst>
        <pc:spChg chg="mod">
          <ac:chgData name="Arthur Liu" userId="57266d67-1d41-4103-859a-8797e8098ce0" providerId="ADAL" clId="{E7480EF7-35B6-6948-8A4D-4ACA8A7451F0}" dt="2022-07-25T05:42:02.611" v="1211" actId="14100"/>
          <ac:spMkLst>
            <pc:docMk/>
            <pc:sldMk cId="0" sldId="343"/>
            <ac:spMk id="3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6:17:52.822" v="1826"/>
          <ac:spMkLst>
            <pc:docMk/>
            <pc:sldMk cId="0" sldId="343"/>
            <ac:spMk id="4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6:17:52.822" v="1826"/>
          <ac:spMkLst>
            <pc:docMk/>
            <pc:sldMk cId="0" sldId="343"/>
            <ac:spMk id="5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0" sldId="343"/>
            <ac:spMk id="6" creationId="{A1D8F424-A998-8F4C-A93F-23589127C18C}"/>
          </ac:spMkLst>
        </pc:spChg>
        <pc:spChg chg="mod">
          <ac:chgData name="Arthur Liu" userId="57266d67-1d41-4103-859a-8797e8098ce0" providerId="ADAL" clId="{E7480EF7-35B6-6948-8A4D-4ACA8A7451F0}" dt="2022-07-25T05:39:43.320" v="1183" actId="113"/>
          <ac:spMkLst>
            <pc:docMk/>
            <pc:sldMk cId="0" sldId="343"/>
            <ac:spMk id="7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0" sldId="343"/>
            <ac:spMk id="8" creationId="{A09ACB96-3D55-184A-9E31-361782154756}"/>
          </ac:spMkLst>
        </pc:spChg>
      </pc:sldChg>
      <pc:sldChg chg="addSp delSp modSp add mod modTransition">
        <pc:chgData name="Arthur Liu" userId="57266d67-1d41-4103-859a-8797e8098ce0" providerId="ADAL" clId="{E7480EF7-35B6-6948-8A4D-4ACA8A7451F0}" dt="2022-07-25T06:17:59.632" v="1827"/>
        <pc:sldMkLst>
          <pc:docMk/>
          <pc:sldMk cId="0" sldId="344"/>
        </pc:sldMkLst>
        <pc:spChg chg="mod">
          <ac:chgData name="Arthur Liu" userId="57266d67-1d41-4103-859a-8797e8098ce0" providerId="ADAL" clId="{E7480EF7-35B6-6948-8A4D-4ACA8A7451F0}" dt="2022-07-25T06:08:16.901" v="1407" actId="14100"/>
          <ac:spMkLst>
            <pc:docMk/>
            <pc:sldMk cId="0" sldId="344"/>
            <ac:spMk id="3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6:17:52.822" v="1826"/>
          <ac:spMkLst>
            <pc:docMk/>
            <pc:sldMk cId="0" sldId="344"/>
            <ac:spMk id="4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6:17:52.822" v="1826"/>
          <ac:spMkLst>
            <pc:docMk/>
            <pc:sldMk cId="0" sldId="344"/>
            <ac:spMk id="5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0" sldId="344"/>
            <ac:spMk id="6" creationId="{C371FA03-BB79-3E42-B8EC-ACFF2B40325E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0" sldId="344"/>
            <ac:spMk id="7" creationId="{73F658AE-43D1-0046-BC82-77278B9018BD}"/>
          </ac:spMkLst>
        </pc:spChg>
      </pc:sldChg>
      <pc:sldChg chg="addSp delSp modSp add mod modTransition">
        <pc:chgData name="Arthur Liu" userId="57266d67-1d41-4103-859a-8797e8098ce0" providerId="ADAL" clId="{E7480EF7-35B6-6948-8A4D-4ACA8A7451F0}" dt="2022-07-25T06:17:59.632" v="1827"/>
        <pc:sldMkLst>
          <pc:docMk/>
          <pc:sldMk cId="0" sldId="345"/>
        </pc:sldMkLst>
        <pc:spChg chg="mod">
          <ac:chgData name="Arthur Liu" userId="57266d67-1d41-4103-859a-8797e8098ce0" providerId="ADAL" clId="{E7480EF7-35B6-6948-8A4D-4ACA8A7451F0}" dt="2022-07-25T05:30:04.733" v="1117" actId="20577"/>
          <ac:spMkLst>
            <pc:docMk/>
            <pc:sldMk cId="0" sldId="345"/>
            <ac:spMk id="3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6:17:52.822" v="1826"/>
          <ac:spMkLst>
            <pc:docMk/>
            <pc:sldMk cId="0" sldId="345"/>
            <ac:spMk id="4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6:17:52.822" v="1826"/>
          <ac:spMkLst>
            <pc:docMk/>
            <pc:sldMk cId="0" sldId="345"/>
            <ac:spMk id="5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0" sldId="345"/>
            <ac:spMk id="6" creationId="{5DBCD421-3260-3F4D-AAB1-D1B34FBCC86C}"/>
          </ac:spMkLst>
        </pc:spChg>
        <pc:spChg chg="mod">
          <ac:chgData name="Arthur Liu" userId="57266d67-1d41-4103-859a-8797e8098ce0" providerId="ADAL" clId="{E7480EF7-35B6-6948-8A4D-4ACA8A7451F0}" dt="2022-07-25T05:30:16.109" v="1118" actId="113"/>
          <ac:spMkLst>
            <pc:docMk/>
            <pc:sldMk cId="0" sldId="345"/>
            <ac:spMk id="7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0" sldId="345"/>
            <ac:spMk id="58" creationId="{EC926B88-8E83-E04A-8C0D-967147AA30CB}"/>
          </ac:spMkLst>
        </pc:spChg>
        <pc:spChg chg="mod">
          <ac:chgData name="Arthur Liu" userId="57266d67-1d41-4103-859a-8797e8098ce0" providerId="ADAL" clId="{E7480EF7-35B6-6948-8A4D-4ACA8A7451F0}" dt="2022-07-25T06:08:43.283" v="1410" actId="113"/>
          <ac:spMkLst>
            <pc:docMk/>
            <pc:sldMk cId="0" sldId="345"/>
            <ac:spMk id="66" creationId="{00000000-0000-0000-0000-000000000000}"/>
          </ac:spMkLst>
        </pc:spChg>
      </pc:sldChg>
      <pc:sldChg chg="addSp delSp modSp add mod modTransition">
        <pc:chgData name="Arthur Liu" userId="57266d67-1d41-4103-859a-8797e8098ce0" providerId="ADAL" clId="{E7480EF7-35B6-6948-8A4D-4ACA8A7451F0}" dt="2022-07-25T06:17:59.632" v="1827"/>
        <pc:sldMkLst>
          <pc:docMk/>
          <pc:sldMk cId="0" sldId="346"/>
        </pc:sldMkLst>
        <pc:spChg chg="mod">
          <ac:chgData name="Arthur Liu" userId="57266d67-1d41-4103-859a-8797e8098ce0" providerId="ADAL" clId="{E7480EF7-35B6-6948-8A4D-4ACA8A7451F0}" dt="2022-07-25T05:28:28.563" v="1086" actId="27636"/>
          <ac:spMkLst>
            <pc:docMk/>
            <pc:sldMk cId="0" sldId="346"/>
            <ac:spMk id="3" creationId="{00000000-0000-0000-0000-000000000000}"/>
          </ac:spMkLst>
        </pc:spChg>
        <pc:spChg chg="del mod">
          <ac:chgData name="Arthur Liu" userId="57266d67-1d41-4103-859a-8797e8098ce0" providerId="ADAL" clId="{E7480EF7-35B6-6948-8A4D-4ACA8A7451F0}" dt="2022-07-25T05:28:34.747" v="1089" actId="478"/>
          <ac:spMkLst>
            <pc:docMk/>
            <pc:sldMk cId="0" sldId="346"/>
            <ac:spMk id="4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5:28:41.299" v="1091" actId="478"/>
          <ac:spMkLst>
            <pc:docMk/>
            <pc:sldMk cId="0" sldId="346"/>
            <ac:spMk id="5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0" sldId="346"/>
            <ac:spMk id="6" creationId="{9FD86646-A60C-C249-BAD8-0742B8FBFDCB}"/>
          </ac:spMkLst>
        </pc:spChg>
        <pc:spChg chg="mod">
          <ac:chgData name="Arthur Liu" userId="57266d67-1d41-4103-859a-8797e8098ce0" providerId="ADAL" clId="{E7480EF7-35B6-6948-8A4D-4ACA8A7451F0}" dt="2022-07-25T05:42:45.142" v="1230" actId="113"/>
          <ac:spMkLst>
            <pc:docMk/>
            <pc:sldMk cId="0" sldId="346"/>
            <ac:spMk id="7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5:28:56.335" v="1093" actId="14100"/>
          <ac:spMkLst>
            <pc:docMk/>
            <pc:sldMk cId="0" sldId="346"/>
            <ac:spMk id="8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0" sldId="346"/>
            <ac:spMk id="9" creationId="{8136BEFB-DD7C-B14F-9663-226991522A3F}"/>
          </ac:spMkLst>
        </pc:spChg>
      </pc:sldChg>
      <pc:sldChg chg="addSp delSp modSp add del mod modTransition modNotesTx">
        <pc:chgData name="Arthur Liu" userId="57266d67-1d41-4103-859a-8797e8098ce0" providerId="ADAL" clId="{E7480EF7-35B6-6948-8A4D-4ACA8A7451F0}" dt="2022-07-25T07:10:00.614" v="1987" actId="14100"/>
        <pc:sldMkLst>
          <pc:docMk/>
          <pc:sldMk cId="0" sldId="347"/>
        </pc:sldMkLst>
        <pc:spChg chg="mod">
          <ac:chgData name="Arthur Liu" userId="57266d67-1d41-4103-859a-8797e8098ce0" providerId="ADAL" clId="{E7480EF7-35B6-6948-8A4D-4ACA8A7451F0}" dt="2022-07-25T07:10:00.614" v="1987" actId="14100"/>
          <ac:spMkLst>
            <pc:docMk/>
            <pc:sldMk cId="0" sldId="347"/>
            <ac:spMk id="2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5:44:58.146" v="1248" actId="27636"/>
          <ac:spMkLst>
            <pc:docMk/>
            <pc:sldMk cId="0" sldId="347"/>
            <ac:spMk id="3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5:45:30.804" v="1256" actId="478"/>
          <ac:spMkLst>
            <pc:docMk/>
            <pc:sldMk cId="0" sldId="347"/>
            <ac:spMk id="4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5:45:49.588" v="1260" actId="478"/>
          <ac:spMkLst>
            <pc:docMk/>
            <pc:sldMk cId="0" sldId="347"/>
            <ac:spMk id="5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5:45:47.845" v="1259" actId="14100"/>
          <ac:spMkLst>
            <pc:docMk/>
            <pc:sldMk cId="0" sldId="347"/>
            <ac:spMk id="7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5:45:31.600" v="1257" actId="478"/>
          <ac:spMkLst>
            <pc:docMk/>
            <pc:sldMk cId="0" sldId="347"/>
            <ac:spMk id="8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5:47:05.528" v="1307" actId="207"/>
          <ac:spMkLst>
            <pc:docMk/>
            <pc:sldMk cId="0" sldId="347"/>
            <ac:spMk id="9" creationId="{42770F7C-8C99-0B4C-926B-90A0969BBECF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0" sldId="347"/>
            <ac:spMk id="10" creationId="{C13C2F25-78AE-5C48-82F9-37199213ABC5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0" sldId="347"/>
            <ac:spMk id="11" creationId="{45F7E97A-3E17-014A-ACEF-A00695306E71}"/>
          </ac:spMkLst>
        </pc:spChg>
      </pc:sldChg>
      <pc:sldChg chg="modSp add del mod modTransition">
        <pc:chgData name="Arthur Liu" userId="57266d67-1d41-4103-859a-8797e8098ce0" providerId="ADAL" clId="{E7480EF7-35B6-6948-8A4D-4ACA8A7451F0}" dt="2022-07-25T05:31:02.763" v="1126"/>
        <pc:sldMkLst>
          <pc:docMk/>
          <pc:sldMk cId="0" sldId="348"/>
        </pc:sldMkLst>
        <pc:spChg chg="mod">
          <ac:chgData name="Arthur Liu" userId="57266d67-1d41-4103-859a-8797e8098ce0" providerId="ADAL" clId="{E7480EF7-35B6-6948-8A4D-4ACA8A7451F0}" dt="2022-07-25T05:31:02.763" v="1126"/>
          <ac:spMkLst>
            <pc:docMk/>
            <pc:sldMk cId="0" sldId="348"/>
            <ac:spMk id="3" creationId="{00000000-0000-0000-0000-000000000000}"/>
          </ac:spMkLst>
        </pc:spChg>
      </pc:sldChg>
      <pc:sldChg chg="modSp add del mod modTransition">
        <pc:chgData name="Arthur Liu" userId="57266d67-1d41-4103-859a-8797e8098ce0" providerId="ADAL" clId="{E7480EF7-35B6-6948-8A4D-4ACA8A7451F0}" dt="2022-07-25T05:31:02.763" v="1126"/>
        <pc:sldMkLst>
          <pc:docMk/>
          <pc:sldMk cId="0" sldId="349"/>
        </pc:sldMkLst>
        <pc:spChg chg="mod">
          <ac:chgData name="Arthur Liu" userId="57266d67-1d41-4103-859a-8797e8098ce0" providerId="ADAL" clId="{E7480EF7-35B6-6948-8A4D-4ACA8A7451F0}" dt="2022-07-25T05:31:02.763" v="1126"/>
          <ac:spMkLst>
            <pc:docMk/>
            <pc:sldMk cId="0" sldId="349"/>
            <ac:spMk id="3" creationId="{00000000-0000-0000-0000-000000000000}"/>
          </ac:spMkLst>
        </pc:spChg>
      </pc:sldChg>
      <pc:sldChg chg="modSp add del mod modTransition">
        <pc:chgData name="Arthur Liu" userId="57266d67-1d41-4103-859a-8797e8098ce0" providerId="ADAL" clId="{E7480EF7-35B6-6948-8A4D-4ACA8A7451F0}" dt="2022-07-25T05:31:02.763" v="1126"/>
        <pc:sldMkLst>
          <pc:docMk/>
          <pc:sldMk cId="0" sldId="350"/>
        </pc:sldMkLst>
        <pc:spChg chg="mod">
          <ac:chgData name="Arthur Liu" userId="57266d67-1d41-4103-859a-8797e8098ce0" providerId="ADAL" clId="{E7480EF7-35B6-6948-8A4D-4ACA8A7451F0}" dt="2022-07-25T05:31:02.763" v="1126"/>
          <ac:spMkLst>
            <pc:docMk/>
            <pc:sldMk cId="0" sldId="350"/>
            <ac:spMk id="3" creationId="{00000000-0000-0000-0000-000000000000}"/>
          </ac:spMkLst>
        </pc:spChg>
      </pc:sldChg>
      <pc:sldChg chg="modSp add del mod modTransition">
        <pc:chgData name="Arthur Liu" userId="57266d67-1d41-4103-859a-8797e8098ce0" providerId="ADAL" clId="{E7480EF7-35B6-6948-8A4D-4ACA8A7451F0}" dt="2022-07-25T05:31:02.763" v="1126"/>
        <pc:sldMkLst>
          <pc:docMk/>
          <pc:sldMk cId="0" sldId="351"/>
        </pc:sldMkLst>
        <pc:spChg chg="mod">
          <ac:chgData name="Arthur Liu" userId="57266d67-1d41-4103-859a-8797e8098ce0" providerId="ADAL" clId="{E7480EF7-35B6-6948-8A4D-4ACA8A7451F0}" dt="2022-07-25T05:31:02.763" v="1126"/>
          <ac:spMkLst>
            <pc:docMk/>
            <pc:sldMk cId="0" sldId="351"/>
            <ac:spMk id="3" creationId="{00000000-0000-0000-0000-000000000000}"/>
          </ac:spMkLst>
        </pc:spChg>
      </pc:sldChg>
      <pc:sldChg chg="addSp delSp modSp add mod modTransition">
        <pc:chgData name="Arthur Liu" userId="57266d67-1d41-4103-859a-8797e8098ce0" providerId="ADAL" clId="{E7480EF7-35B6-6948-8A4D-4ACA8A7451F0}" dt="2022-07-25T07:10:35.270" v="1989" actId="14100"/>
        <pc:sldMkLst>
          <pc:docMk/>
          <pc:sldMk cId="0" sldId="353"/>
        </pc:sldMkLst>
        <pc:spChg chg="mod">
          <ac:chgData name="Arthur Liu" userId="57266d67-1d41-4103-859a-8797e8098ce0" providerId="ADAL" clId="{E7480EF7-35B6-6948-8A4D-4ACA8A7451F0}" dt="2022-07-25T07:10:35.270" v="1989" actId="14100"/>
          <ac:spMkLst>
            <pc:docMk/>
            <pc:sldMk cId="0" sldId="353"/>
            <ac:spMk id="2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6:04:24.052" v="1391" actId="478"/>
          <ac:spMkLst>
            <pc:docMk/>
            <pc:sldMk cId="0" sldId="353"/>
            <ac:spMk id="3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0" sldId="353"/>
            <ac:spMk id="4" creationId="{5EE4B83F-C351-FA44-BBB1-E6A9A0E36684}"/>
          </ac:spMkLst>
        </pc:spChg>
        <pc:spChg chg="del">
          <ac:chgData name="Arthur Liu" userId="57266d67-1d41-4103-859a-8797e8098ce0" providerId="ADAL" clId="{E7480EF7-35B6-6948-8A4D-4ACA8A7451F0}" dt="2022-07-25T06:04:24.852" v="1392" actId="478"/>
          <ac:spMkLst>
            <pc:docMk/>
            <pc:sldMk cId="0" sldId="353"/>
            <ac:spMk id="5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6:04:26.581" v="1393" actId="1076"/>
          <ac:spMkLst>
            <pc:docMk/>
            <pc:sldMk cId="0" sldId="353"/>
            <ac:spMk id="6" creationId="{2DFFB684-29E8-934E-BB96-15C848BBA065}"/>
          </ac:spMkLst>
        </pc:spChg>
        <pc:spChg chg="mod">
          <ac:chgData name="Arthur Liu" userId="57266d67-1d41-4103-859a-8797e8098ce0" providerId="ADAL" clId="{E7480EF7-35B6-6948-8A4D-4ACA8A7451F0}" dt="2022-07-25T06:04:21.610" v="1390" actId="14100"/>
          <ac:spMkLst>
            <pc:docMk/>
            <pc:sldMk cId="0" sldId="353"/>
            <ac:spMk id="7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0" sldId="353"/>
            <ac:spMk id="8" creationId="{DD1F6367-C943-6847-95BD-DC54E5C392D6}"/>
          </ac:spMkLst>
        </pc:spChg>
      </pc:sldChg>
      <pc:sldChg chg="addSp delSp modSp add mod modTransition">
        <pc:chgData name="Arthur Liu" userId="57266d67-1d41-4103-859a-8797e8098ce0" providerId="ADAL" clId="{E7480EF7-35B6-6948-8A4D-4ACA8A7451F0}" dt="2022-07-25T06:17:59.632" v="1827"/>
        <pc:sldMkLst>
          <pc:docMk/>
          <pc:sldMk cId="0" sldId="355"/>
        </pc:sldMkLst>
        <pc:spChg chg="mod">
          <ac:chgData name="Arthur Liu" userId="57266d67-1d41-4103-859a-8797e8098ce0" providerId="ADAL" clId="{E7480EF7-35B6-6948-8A4D-4ACA8A7451F0}" dt="2022-07-25T05:44:04.031" v="1245" actId="404"/>
          <ac:spMkLst>
            <pc:docMk/>
            <pc:sldMk cId="0" sldId="355"/>
            <ac:spMk id="3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5:43:47.573" v="1239" actId="478"/>
          <ac:spMkLst>
            <pc:docMk/>
            <pc:sldMk cId="0" sldId="355"/>
            <ac:spMk id="4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5:43:48.116" v="1240" actId="478"/>
          <ac:spMkLst>
            <pc:docMk/>
            <pc:sldMk cId="0" sldId="355"/>
            <ac:spMk id="5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5:43:42.412" v="1237" actId="14100"/>
          <ac:spMkLst>
            <pc:docMk/>
            <pc:sldMk cId="0" sldId="355"/>
            <ac:spMk id="116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0" sldId="355"/>
            <ac:spMk id="117" creationId="{0C945905-2B66-884D-8B80-7439349EECD7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0" sldId="355"/>
            <ac:spMk id="118" creationId="{C2E46399-4721-C442-9D34-0FDFB4BDDE86}"/>
          </ac:spMkLst>
        </pc:spChg>
        <pc:grpChg chg="mod">
          <ac:chgData name="Arthur Liu" userId="57266d67-1d41-4103-859a-8797e8098ce0" providerId="ADAL" clId="{E7480EF7-35B6-6948-8A4D-4ACA8A7451F0}" dt="2022-07-25T05:44:13.263" v="1246" actId="1076"/>
          <ac:grpSpMkLst>
            <pc:docMk/>
            <pc:sldMk cId="0" sldId="355"/>
            <ac:grpSpMk id="6" creationId="{00000000-0000-0000-0000-000000000000}"/>
          </ac:grpSpMkLst>
        </pc:grpChg>
      </pc:sldChg>
      <pc:sldChg chg="modSp mod">
        <pc:chgData name="Arthur Liu" userId="57266d67-1d41-4103-859a-8797e8098ce0" providerId="ADAL" clId="{E7480EF7-35B6-6948-8A4D-4ACA8A7451F0}" dt="2022-07-25T08:38:46.442" v="2572" actId="207"/>
        <pc:sldMkLst>
          <pc:docMk/>
          <pc:sldMk cId="636382068" sldId="358"/>
        </pc:sldMkLst>
        <pc:spChg chg="mod">
          <ac:chgData name="Arthur Liu" userId="57266d67-1d41-4103-859a-8797e8098ce0" providerId="ADAL" clId="{E7480EF7-35B6-6948-8A4D-4ACA8A7451F0}" dt="2022-07-25T08:38:46.442" v="2572" actId="207"/>
          <ac:spMkLst>
            <pc:docMk/>
            <pc:sldMk cId="636382068" sldId="358"/>
            <ac:spMk id="3" creationId="{00000000-0000-0000-0000-000000000000}"/>
          </ac:spMkLst>
        </pc:spChg>
      </pc:sldChg>
      <pc:sldChg chg="addSp delSp modSp add mod modTransition">
        <pc:chgData name="Arthur Liu" userId="57266d67-1d41-4103-859a-8797e8098ce0" providerId="ADAL" clId="{E7480EF7-35B6-6948-8A4D-4ACA8A7451F0}" dt="2022-07-25T08:03:36.843" v="2389"/>
        <pc:sldMkLst>
          <pc:docMk/>
          <pc:sldMk cId="636382068" sldId="358"/>
        </pc:sldMkLst>
        <pc:spChg chg="mod">
          <ac:chgData name="Arthur Liu" userId="57266d67-1d41-4103-859a-8797e8098ce0" providerId="ADAL" clId="{E7480EF7-35B6-6948-8A4D-4ACA8A7451F0}" dt="2022-07-25T07:44:59.486" v="2342" actId="27636"/>
          <ac:spMkLst>
            <pc:docMk/>
            <pc:sldMk cId="636382068" sldId="358"/>
            <ac:spMk id="3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7:44:56.429" v="2340" actId="478"/>
          <ac:spMkLst>
            <pc:docMk/>
            <pc:sldMk cId="636382068" sldId="358"/>
            <ac:spMk id="4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8:03:36.843" v="2389"/>
          <ac:spMkLst>
            <pc:docMk/>
            <pc:sldMk cId="636382068" sldId="358"/>
            <ac:spMk id="5" creationId="{710C1D92-7DF4-2D46-BBE7-6D08124EA63C}"/>
          </ac:spMkLst>
        </pc:spChg>
        <pc:spChg chg="del">
          <ac:chgData name="Arthur Liu" userId="57266d67-1d41-4103-859a-8797e8098ce0" providerId="ADAL" clId="{E7480EF7-35B6-6948-8A4D-4ACA8A7451F0}" dt="2022-07-25T07:44:54.974" v="2339" actId="478"/>
          <ac:spMkLst>
            <pc:docMk/>
            <pc:sldMk cId="636382068" sldId="358"/>
            <ac:spMk id="6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7:44:52.491" v="2338"/>
          <ac:spMkLst>
            <pc:docMk/>
            <pc:sldMk cId="636382068" sldId="358"/>
            <ac:spMk id="7" creationId="{50940718-EAE3-6A48-9D67-4ADE77BFA54B}"/>
          </ac:spMkLst>
        </pc:spChg>
      </pc:sldChg>
      <pc:sldChg chg="addSp delSp modSp add mod modTransition">
        <pc:chgData name="Arthur Liu" userId="57266d67-1d41-4103-859a-8797e8098ce0" providerId="ADAL" clId="{E7480EF7-35B6-6948-8A4D-4ACA8A7451F0}" dt="2022-07-25T06:17:59.632" v="1827"/>
        <pc:sldMkLst>
          <pc:docMk/>
          <pc:sldMk cId="3444157530" sldId="359"/>
        </pc:sldMkLst>
        <pc:spChg chg="mod">
          <ac:chgData name="Arthur Liu" userId="57266d67-1d41-4103-859a-8797e8098ce0" providerId="ADAL" clId="{E7480EF7-35B6-6948-8A4D-4ACA8A7451F0}" dt="2022-07-25T05:33:54.441" v="1148" actId="14100"/>
          <ac:spMkLst>
            <pc:docMk/>
            <pc:sldMk cId="3444157530" sldId="359"/>
            <ac:spMk id="2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5:33:34.675" v="1144" actId="478"/>
          <ac:spMkLst>
            <pc:docMk/>
            <pc:sldMk cId="3444157530" sldId="359"/>
            <ac:spMk id="4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5:33:35.470" v="1145" actId="478"/>
          <ac:spMkLst>
            <pc:docMk/>
            <pc:sldMk cId="3444157530" sldId="359"/>
            <ac:spMk id="5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3444157530" sldId="359"/>
            <ac:spMk id="6" creationId="{922367F3-57A1-8142-8911-E837B4A97125}"/>
          </ac:spMkLst>
        </pc:spChg>
        <pc:spChg chg="mod">
          <ac:chgData name="Arthur Liu" userId="57266d67-1d41-4103-859a-8797e8098ce0" providerId="ADAL" clId="{E7480EF7-35B6-6948-8A4D-4ACA8A7451F0}" dt="2022-07-25T05:34:05.981" v="1149" actId="113"/>
          <ac:spMkLst>
            <pc:docMk/>
            <pc:sldMk cId="3444157530" sldId="359"/>
            <ac:spMk id="7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3444157530" sldId="359"/>
            <ac:spMk id="8" creationId="{DE67D379-656E-C846-BDF1-158BDA0AD2AC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3444157530" sldId="359"/>
            <ac:spMk id="9" creationId="{BFAD9B3C-7C58-B840-8C06-7317E125ADD3}"/>
          </ac:spMkLst>
        </pc:spChg>
      </pc:sldChg>
      <pc:sldChg chg="addSp modSp add del mod ord modTransition">
        <pc:chgData name="Arthur Liu" userId="57266d67-1d41-4103-859a-8797e8098ce0" providerId="ADAL" clId="{E7480EF7-35B6-6948-8A4D-4ACA8A7451F0}" dt="2022-07-25T07:10:07.907" v="1988" actId="14100"/>
        <pc:sldMkLst>
          <pc:docMk/>
          <pc:sldMk cId="3183397028" sldId="360"/>
        </pc:sldMkLst>
        <pc:spChg chg="mod">
          <ac:chgData name="Arthur Liu" userId="57266d67-1d41-4103-859a-8797e8098ce0" providerId="ADAL" clId="{E7480EF7-35B6-6948-8A4D-4ACA8A7451F0}" dt="2022-07-25T07:10:07.907" v="1988" actId="14100"/>
          <ac:spMkLst>
            <pc:docMk/>
            <pc:sldMk cId="3183397028" sldId="360"/>
            <ac:spMk id="2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5:45:19.882" v="1251" actId="27636"/>
          <ac:spMkLst>
            <pc:docMk/>
            <pc:sldMk cId="3183397028" sldId="360"/>
            <ac:spMk id="3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3183397028" sldId="360"/>
            <ac:spMk id="4" creationId="{6D914410-0B71-BC4D-8DB3-695968183DB1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3183397028" sldId="360"/>
            <ac:spMk id="5" creationId="{F0BE4AF7-8068-B44E-A97A-5262861AA37A}"/>
          </ac:spMkLst>
        </pc:spChg>
        <pc:spChg chg="mod">
          <ac:chgData name="Arthur Liu" userId="57266d67-1d41-4103-859a-8797e8098ce0" providerId="ADAL" clId="{E7480EF7-35B6-6948-8A4D-4ACA8A7451F0}" dt="2022-07-25T05:49:15.041" v="1343" actId="207"/>
          <ac:spMkLst>
            <pc:docMk/>
            <pc:sldMk cId="3183397028" sldId="360"/>
            <ac:spMk id="7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5:50:06.824" v="1345" actId="207"/>
          <ac:spMkLst>
            <pc:docMk/>
            <pc:sldMk cId="3183397028" sldId="360"/>
            <ac:spMk id="9" creationId="{42770F7C-8C99-0B4C-926B-90A0969BBECF}"/>
          </ac:spMkLst>
        </pc:spChg>
      </pc:sldChg>
      <pc:sldChg chg="modSp add del mod modTransition">
        <pc:chgData name="Arthur Liu" userId="57266d67-1d41-4103-859a-8797e8098ce0" providerId="ADAL" clId="{E7480EF7-35B6-6948-8A4D-4ACA8A7451F0}" dt="2022-07-25T05:58:41.926" v="1370" actId="2696"/>
        <pc:sldMkLst>
          <pc:docMk/>
          <pc:sldMk cId="3883957762" sldId="367"/>
        </pc:sldMkLst>
        <pc:spChg chg="mod">
          <ac:chgData name="Arthur Liu" userId="57266d67-1d41-4103-859a-8797e8098ce0" providerId="ADAL" clId="{E7480EF7-35B6-6948-8A4D-4ACA8A7451F0}" dt="2022-07-25T05:56:40.861" v="1362" actId="27636"/>
          <ac:spMkLst>
            <pc:docMk/>
            <pc:sldMk cId="3883957762" sldId="367"/>
            <ac:spMk id="70658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5:56:43.916" v="1363" actId="113"/>
          <ac:spMkLst>
            <pc:docMk/>
            <pc:sldMk cId="3883957762" sldId="367"/>
            <ac:spMk id="70661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5:56:43.916" v="1363" actId="113"/>
          <ac:spMkLst>
            <pc:docMk/>
            <pc:sldMk cId="3883957762" sldId="367"/>
            <ac:spMk id="70662" creationId="{00000000-0000-0000-0000-000000000000}"/>
          </ac:spMkLst>
        </pc:spChg>
      </pc:sldChg>
      <pc:sldChg chg="addSp delSp modSp add mod modTransition">
        <pc:chgData name="Arthur Liu" userId="57266d67-1d41-4103-859a-8797e8098ce0" providerId="ADAL" clId="{E7480EF7-35B6-6948-8A4D-4ACA8A7451F0}" dt="2022-07-25T06:17:59.632" v="1827"/>
        <pc:sldMkLst>
          <pc:docMk/>
          <pc:sldMk cId="2065268642" sldId="369"/>
        </pc:sldMkLst>
        <pc:spChg chg="mod">
          <ac:chgData name="Arthur Liu" userId="57266d67-1d41-4103-859a-8797e8098ce0" providerId="ADAL" clId="{E7480EF7-35B6-6948-8A4D-4ACA8A7451F0}" dt="2022-07-25T05:59:09.935" v="1375" actId="14100"/>
          <ac:spMkLst>
            <pc:docMk/>
            <pc:sldMk cId="2065268642" sldId="369"/>
            <ac:spMk id="2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5:58:59.877" v="1372" actId="478"/>
          <ac:spMkLst>
            <pc:docMk/>
            <pc:sldMk cId="2065268642" sldId="369"/>
            <ac:spMk id="3" creationId="{00000000-0000-0000-0000-000000000000}"/>
          </ac:spMkLst>
        </pc:spChg>
        <pc:spChg chg="del">
          <ac:chgData name="Arthur Liu" userId="57266d67-1d41-4103-859a-8797e8098ce0" providerId="ADAL" clId="{E7480EF7-35B6-6948-8A4D-4ACA8A7451F0}" dt="2022-07-25T05:59:02.497" v="1373" actId="478"/>
          <ac:spMkLst>
            <pc:docMk/>
            <pc:sldMk cId="2065268642" sldId="369"/>
            <ac:spMk id="4" creationId="{00000000-0000-0000-0000-000000000000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2065268642" sldId="369"/>
            <ac:spMk id="5" creationId="{4F7DBC5E-BE08-2140-9BB9-8482F6350077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2065268642" sldId="369"/>
            <ac:spMk id="6" creationId="{05075C4C-B0A6-4F47-BBCC-90E25ED0CBE1}"/>
          </ac:spMkLst>
        </pc:spChg>
        <pc:spChg chg="mod">
          <ac:chgData name="Arthur Liu" userId="57266d67-1d41-4103-859a-8797e8098ce0" providerId="ADAL" clId="{E7480EF7-35B6-6948-8A4D-4ACA8A7451F0}" dt="2022-07-25T05:59:23.086" v="1376" actId="1076"/>
          <ac:spMkLst>
            <pc:docMk/>
            <pc:sldMk cId="2065268642" sldId="369"/>
            <ac:spMk id="227" creationId="{00000000-0000-0000-0000-000000000000}"/>
          </ac:spMkLst>
        </pc:spChg>
        <pc:spChg chg="mod">
          <ac:chgData name="Arthur Liu" userId="57266d67-1d41-4103-859a-8797e8098ce0" providerId="ADAL" clId="{E7480EF7-35B6-6948-8A4D-4ACA8A7451F0}" dt="2022-07-25T05:59:25.723" v="1377" actId="1076"/>
          <ac:spMkLst>
            <pc:docMk/>
            <pc:sldMk cId="2065268642" sldId="369"/>
            <ac:spMk id="228" creationId="{00000000-0000-0000-0000-000000000000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2065268642" sldId="369"/>
            <ac:spMk id="229" creationId="{E595B8C4-96EE-C14B-AC39-A87FE711A621}"/>
          </ac:spMkLst>
        </pc:spChg>
        <pc:spChg chg="add del mod">
          <ac:chgData name="Arthur Liu" userId="57266d67-1d41-4103-859a-8797e8098ce0" providerId="ADAL" clId="{E7480EF7-35B6-6948-8A4D-4ACA8A7451F0}" dt="2022-07-25T06:17:52.822" v="1826"/>
          <ac:spMkLst>
            <pc:docMk/>
            <pc:sldMk cId="2065268642" sldId="369"/>
            <ac:spMk id="230" creationId="{2DD972BF-9A76-DE47-A545-2191EA0880D5}"/>
          </ac:spMkLst>
        </pc:spChg>
        <pc:grpChg chg="mod">
          <ac:chgData name="Arthur Liu" userId="57266d67-1d41-4103-859a-8797e8098ce0" providerId="ADAL" clId="{E7480EF7-35B6-6948-8A4D-4ACA8A7451F0}" dt="2022-07-25T05:59:33.836" v="1378" actId="1076"/>
          <ac:grpSpMkLst>
            <pc:docMk/>
            <pc:sldMk cId="2065268642" sldId="369"/>
            <ac:grpSpMk id="8" creationId="{00000000-0000-0000-0000-000000000000}"/>
          </ac:grpSpMkLst>
        </pc:grpChg>
        <pc:grpChg chg="mod">
          <ac:chgData name="Arthur Liu" userId="57266d67-1d41-4103-859a-8797e8098ce0" providerId="ADAL" clId="{E7480EF7-35B6-6948-8A4D-4ACA8A7451F0}" dt="2022-07-25T05:59:33.836" v="1378" actId="1076"/>
          <ac:grpSpMkLst>
            <pc:docMk/>
            <pc:sldMk cId="2065268642" sldId="369"/>
            <ac:grpSpMk id="556" creationId="{00000000-0000-0000-0000-000000000000}"/>
          </ac:grpSpMkLst>
        </pc:grpChg>
      </pc:sldChg>
      <pc:sldChg chg="addSp delSp modSp new mod">
        <pc:chgData name="Arthur Liu" userId="57266d67-1d41-4103-859a-8797e8098ce0" providerId="ADAL" clId="{E7480EF7-35B6-6948-8A4D-4ACA8A7451F0}" dt="2022-07-25T07:11:49.705" v="1999" actId="1076"/>
        <pc:sldMkLst>
          <pc:docMk/>
          <pc:sldMk cId="3711496494" sldId="370"/>
        </pc:sldMkLst>
        <pc:spChg chg="mod">
          <ac:chgData name="Arthur Liu" userId="57266d67-1d41-4103-859a-8797e8098ce0" providerId="ADAL" clId="{E7480EF7-35B6-6948-8A4D-4ACA8A7451F0}" dt="2022-07-25T06:12:13.953" v="1430" actId="20577"/>
          <ac:spMkLst>
            <pc:docMk/>
            <pc:sldMk cId="3711496494" sldId="370"/>
            <ac:spMk id="2" creationId="{7B8ADBCA-4EC4-5E47-8821-CF7ED04974A4}"/>
          </ac:spMkLst>
        </pc:spChg>
        <pc:spChg chg="mod">
          <ac:chgData name="Arthur Liu" userId="57266d67-1d41-4103-859a-8797e8098ce0" providerId="ADAL" clId="{E7480EF7-35B6-6948-8A4D-4ACA8A7451F0}" dt="2022-07-25T06:16:58.744" v="1822" actId="20577"/>
          <ac:spMkLst>
            <pc:docMk/>
            <pc:sldMk cId="3711496494" sldId="370"/>
            <ac:spMk id="3" creationId="{0D13C0BF-2355-394D-ABEB-26BD6F510947}"/>
          </ac:spMkLst>
        </pc:spChg>
        <pc:spChg chg="del">
          <ac:chgData name="Arthur Liu" userId="57266d67-1d41-4103-859a-8797e8098ce0" providerId="ADAL" clId="{E7480EF7-35B6-6948-8A4D-4ACA8A7451F0}" dt="2022-07-25T06:17:52.822" v="1826"/>
          <ac:spMkLst>
            <pc:docMk/>
            <pc:sldMk cId="3711496494" sldId="370"/>
            <ac:spMk id="4" creationId="{189AE019-9503-D541-83D3-6B9907780460}"/>
          </ac:spMkLst>
        </pc:spChg>
        <pc:spChg chg="del">
          <ac:chgData name="Arthur Liu" userId="57266d67-1d41-4103-859a-8797e8098ce0" providerId="ADAL" clId="{E7480EF7-35B6-6948-8A4D-4ACA8A7451F0}" dt="2022-07-25T06:17:52.822" v="1826"/>
          <ac:spMkLst>
            <pc:docMk/>
            <pc:sldMk cId="3711496494" sldId="370"/>
            <ac:spMk id="5" creationId="{90DCD633-B0F7-084C-9871-BDF585CB90E1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3711496494" sldId="370"/>
            <ac:spMk id="6" creationId="{6FD97BBD-51C2-C943-B1BE-E34F023D8B58}"/>
          </ac:spMkLst>
        </pc:spChg>
        <pc:spChg chg="add mod">
          <ac:chgData name="Arthur Liu" userId="57266d67-1d41-4103-859a-8797e8098ce0" providerId="ADAL" clId="{E7480EF7-35B6-6948-8A4D-4ACA8A7451F0}" dt="2022-07-25T06:17:59.632" v="1827"/>
          <ac:spMkLst>
            <pc:docMk/>
            <pc:sldMk cId="3711496494" sldId="370"/>
            <ac:spMk id="7" creationId="{6DA2B903-5334-D549-A976-2DC52BDA84B9}"/>
          </ac:spMkLst>
        </pc:spChg>
        <pc:picChg chg="add mod">
          <ac:chgData name="Arthur Liu" userId="57266d67-1d41-4103-859a-8797e8098ce0" providerId="ADAL" clId="{E7480EF7-35B6-6948-8A4D-4ACA8A7451F0}" dt="2022-07-25T07:11:49.705" v="1999" actId="1076"/>
          <ac:picMkLst>
            <pc:docMk/>
            <pc:sldMk cId="3711496494" sldId="370"/>
            <ac:picMk id="2050" creationId="{4EF0A3F9-B62E-984F-BD85-B373575332D4}"/>
          </ac:picMkLst>
        </pc:picChg>
        <pc:picChg chg="add del mod">
          <ac:chgData name="Arthur Liu" userId="57266d67-1d41-4103-859a-8797e8098ce0" providerId="ADAL" clId="{E7480EF7-35B6-6948-8A4D-4ACA8A7451F0}" dt="2022-07-25T07:11:30.956" v="1996" actId="478"/>
          <ac:picMkLst>
            <pc:docMk/>
            <pc:sldMk cId="3711496494" sldId="370"/>
            <ac:picMk id="4098" creationId="{DA708E55-2BC5-D942-8312-27FA468CF572}"/>
          </ac:picMkLst>
        </pc:picChg>
      </pc:sldChg>
      <pc:sldChg chg="modSp new mod">
        <pc:chgData name="Arthur Liu" userId="57266d67-1d41-4103-859a-8797e8098ce0" providerId="ADAL" clId="{E7480EF7-35B6-6948-8A4D-4ACA8A7451F0}" dt="2022-07-25T08:15:20.926" v="2561" actId="20577"/>
        <pc:sldMkLst>
          <pc:docMk/>
          <pc:sldMk cId="3277746481" sldId="371"/>
        </pc:sldMkLst>
        <pc:spChg chg="mod">
          <ac:chgData name="Arthur Liu" userId="57266d67-1d41-4103-859a-8797e8098ce0" providerId="ADAL" clId="{E7480EF7-35B6-6948-8A4D-4ACA8A7451F0}" dt="2022-07-25T08:14:55.917" v="2452" actId="20577"/>
          <ac:spMkLst>
            <pc:docMk/>
            <pc:sldMk cId="3277746481" sldId="371"/>
            <ac:spMk id="2" creationId="{B38663E6-CFBC-FE4A-858C-503CAE8DB972}"/>
          </ac:spMkLst>
        </pc:spChg>
        <pc:spChg chg="mod">
          <ac:chgData name="Arthur Liu" userId="57266d67-1d41-4103-859a-8797e8098ce0" providerId="ADAL" clId="{E7480EF7-35B6-6948-8A4D-4ACA8A7451F0}" dt="2022-07-25T08:15:20.926" v="2561" actId="20577"/>
          <ac:spMkLst>
            <pc:docMk/>
            <pc:sldMk cId="3277746481" sldId="371"/>
            <ac:spMk id="3" creationId="{AE2E311B-0EF8-8F4F-9422-135B0F682405}"/>
          </ac:spMkLst>
        </pc:spChg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1441630496" sldId="517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3480487600" sldId="729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734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735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736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737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738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739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740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741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742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111644586" sldId="743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3154492773" sldId="744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1581684093" sldId="745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2586294768" sldId="746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93583190" sldId="747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4287219450" sldId="748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853432969" sldId="749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3714345615" sldId="750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3655191962" sldId="751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4218728372" sldId="752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755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756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757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758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4035614562" sldId="759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731850120" sldId="760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1226735402" sldId="761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0" sldId="763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626395889" sldId="764"/>
        </pc:sldMkLst>
      </pc:sldChg>
      <pc:sldChg chg="del">
        <pc:chgData name="Arthur Liu" userId="57266d67-1d41-4103-859a-8797e8098ce0" providerId="ADAL" clId="{E7480EF7-35B6-6948-8A4D-4ACA8A7451F0}" dt="2022-07-24T00:46:58.812" v="25" actId="2696"/>
        <pc:sldMkLst>
          <pc:docMk/>
          <pc:sldMk cId="3263120643" sldId="765"/>
        </pc:sldMkLst>
      </pc:sldChg>
    </pc:docChg>
  </pc:docChgLst>
  <pc:docChgLst>
    <pc:chgData name="Arthur Liu" userId="57266d67-1d41-4103-859a-8797e8098ce0" providerId="ADAL" clId="{645FE0B8-D34A-420A-A00D-8227D77358DD}"/>
    <pc:docChg chg="undo custSel addSld modSld">
      <pc:chgData name="Arthur Liu" userId="57266d67-1d41-4103-859a-8797e8098ce0" providerId="ADAL" clId="{645FE0B8-D34A-420A-A00D-8227D77358DD}" dt="2022-07-15T17:40:13.028" v="708"/>
      <pc:docMkLst>
        <pc:docMk/>
      </pc:docMkLst>
    </pc:docChg>
  </pc:docChgLst>
  <pc:docChgLst>
    <pc:chgData name="Arthur Liu" userId="57266d67-1d41-4103-859a-8797e8098ce0" providerId="ADAL" clId="{4A25C559-8B85-4698-A85A-80139EDD4697}"/>
    <pc:docChg chg="custSel addSld modSld">
      <pc:chgData name="Arthur Liu" userId="57266d67-1d41-4103-859a-8797e8098ce0" providerId="ADAL" clId="{4A25C559-8B85-4698-A85A-80139EDD4697}" dt="2022-07-01T17:43:34.052" v="181"/>
      <pc:docMkLst>
        <pc:docMk/>
      </pc:docMkLst>
    </pc:docChg>
  </pc:docChgLst>
  <pc:docChgLst>
    <pc:chgData name="Arthur Liu" userId="57266d67-1d41-4103-859a-8797e8098ce0" providerId="ADAL" clId="{BC146EA3-AF48-440C-883D-3958AAC16CAF}"/>
    <pc:docChg chg="modSld">
      <pc:chgData name="Arthur Liu" userId="57266d67-1d41-4103-859a-8797e8098ce0" providerId="ADAL" clId="{BC146EA3-AF48-440C-883D-3958AAC16CAF}" dt="2022-07-11T17:41:07.002" v="1"/>
      <pc:docMkLst>
        <pc:docMk/>
      </pc:docMkLst>
    </pc:docChg>
  </pc:docChgLst>
  <pc:docChgLst>
    <pc:chgData name="Arthur Liu" userId="57266d67-1d41-4103-859a-8797e8098ce0" providerId="ADAL" clId="{546C0670-0910-4C80-B843-B54F91DCC41D}"/>
    <pc:docChg chg="undo redo custSel addSld delSld modSld sldOrd">
      <pc:chgData name="Arthur Liu" userId="57266d67-1d41-4103-859a-8797e8098ce0" providerId="ADAL" clId="{546C0670-0910-4C80-B843-B54F91DCC41D}" dt="2022-06-29T17:40:53.480" v="1884"/>
      <pc:docMkLst>
        <pc:docMk/>
      </pc:docMkLst>
      <pc:sldChg chg="addSp modSp">
        <pc:chgData name="Arthur Liu" userId="57266d67-1d41-4103-859a-8797e8098ce0" providerId="ADAL" clId="{546C0670-0910-4C80-B843-B54F91DCC41D}" dt="2022-06-29T16:14:33.324" v="1671" actId="1076"/>
        <pc:sldMkLst>
          <pc:docMk/>
          <pc:sldMk cId="778929904" sldId="256"/>
        </pc:sldMkLst>
        <pc:picChg chg="add mod">
          <ac:chgData name="Arthur Liu" userId="57266d67-1d41-4103-859a-8797e8098ce0" providerId="ADAL" clId="{546C0670-0910-4C80-B843-B54F91DCC41D}" dt="2022-06-29T16:14:33.324" v="1671" actId="1076"/>
          <ac:picMkLst>
            <pc:docMk/>
            <pc:sldMk cId="778929904" sldId="256"/>
            <ac:picMk id="1026" creationId="{F6FD2131-D1E9-4A6B-8859-C15C96484B86}"/>
          </ac:picMkLst>
        </pc:picChg>
      </pc:sldChg>
    </pc:docChg>
  </pc:docChgLst>
  <pc:docChgLst>
    <pc:chgData name="Arthur Liu" userId="57266d67-1d41-4103-859a-8797e8098ce0" providerId="ADAL" clId="{988FC269-EDA9-CD45-8B5E-027F60D40B39}"/>
    <pc:docChg chg="undo custSel addSld delSld modSld sldOrd modNotesMaster modHandout">
      <pc:chgData name="Arthur Liu" userId="57266d67-1d41-4103-859a-8797e8098ce0" providerId="ADAL" clId="{988FC269-EDA9-CD45-8B5E-027F60D40B39}" dt="2022-07-15T07:02:27.733" v="4085" actId="20577"/>
      <pc:docMkLst>
        <pc:docMk/>
      </pc:docMkLst>
      <pc:sldChg chg="addSp delSp modSp mod modAnim">
        <pc:chgData name="Arthur Liu" userId="57266d67-1d41-4103-859a-8797e8098ce0" providerId="ADAL" clId="{988FC269-EDA9-CD45-8B5E-027F60D40B39}" dt="2022-07-15T06:27:34.103" v="3645"/>
        <pc:sldMkLst>
          <pc:docMk/>
          <pc:sldMk cId="778929904" sldId="256"/>
        </pc:sldMkLst>
        <pc:spChg chg="mod">
          <ac:chgData name="Arthur Liu" userId="57266d67-1d41-4103-859a-8797e8098ce0" providerId="ADAL" clId="{988FC269-EDA9-CD45-8B5E-027F60D40B39}" dt="2022-07-15T05:05:43.910" v="3518" actId="404"/>
          <ac:spMkLst>
            <pc:docMk/>
            <pc:sldMk cId="778929904" sldId="256"/>
            <ac:spMk id="2" creationId="{25D024DE-D48D-460C-916B-2450517893F2}"/>
          </ac:spMkLst>
        </pc:spChg>
        <pc:picChg chg="add mod">
          <ac:chgData name="Arthur Liu" userId="57266d67-1d41-4103-859a-8797e8098ce0" providerId="ADAL" clId="{988FC269-EDA9-CD45-8B5E-027F60D40B39}" dt="2022-07-15T05:07:38.250" v="3523" actId="1076"/>
          <ac:picMkLst>
            <pc:docMk/>
            <pc:sldMk cId="778929904" sldId="256"/>
            <ac:picMk id="5" creationId="{5831C560-BE76-D249-8632-AD9999E16F9E}"/>
          </ac:picMkLst>
        </pc:picChg>
        <pc:picChg chg="add del mod">
          <ac:chgData name="Arthur Liu" userId="57266d67-1d41-4103-859a-8797e8098ce0" providerId="ADAL" clId="{988FC269-EDA9-CD45-8B5E-027F60D40B39}" dt="2022-07-15T05:05:48.073" v="3519" actId="478"/>
          <ac:picMkLst>
            <pc:docMk/>
            <pc:sldMk cId="778929904" sldId="256"/>
            <ac:picMk id="1026" creationId="{9C62835A-55D0-5D4E-8DAD-40167389C3CF}"/>
          </ac:picMkLst>
        </pc:picChg>
        <pc:picChg chg="del">
          <ac:chgData name="Arthur Liu" userId="57266d67-1d41-4103-859a-8797e8098ce0" providerId="ADAL" clId="{988FC269-EDA9-CD45-8B5E-027F60D40B39}" dt="2022-07-12T22:50:31.066" v="13" actId="478"/>
          <ac:picMkLst>
            <pc:docMk/>
            <pc:sldMk cId="778929904" sldId="256"/>
            <ac:picMk id="1026" creationId="{D1FA5324-10D0-514F-A22E-5BB0A0630292}"/>
          </ac:picMkLst>
        </pc:picChg>
      </pc:sldChg>
      <pc:sldChg chg="del">
        <pc:chgData name="Arthur Liu" userId="57266d67-1d41-4103-859a-8797e8098ce0" providerId="ADAL" clId="{988FC269-EDA9-CD45-8B5E-027F60D40B39}" dt="2022-07-12T22:56:39.060" v="213" actId="2696"/>
        <pc:sldMkLst>
          <pc:docMk/>
          <pc:sldMk cId="2548284851" sldId="260"/>
        </pc:sldMkLst>
      </pc:sldChg>
      <pc:sldChg chg="del">
        <pc:chgData name="Arthur Liu" userId="57266d67-1d41-4103-859a-8797e8098ce0" providerId="ADAL" clId="{988FC269-EDA9-CD45-8B5E-027F60D40B39}" dt="2022-07-12T22:56:39.060" v="213" actId="2696"/>
        <pc:sldMkLst>
          <pc:docMk/>
          <pc:sldMk cId="1829577254" sldId="296"/>
        </pc:sldMkLst>
      </pc:sldChg>
      <pc:sldChg chg="add del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0" sldId="332"/>
        </pc:sldMkLst>
      </pc:sldChg>
      <pc:sldChg chg="add del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0" sldId="333"/>
        </pc:sldMkLst>
      </pc:sldChg>
      <pc:sldChg chg="add del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0" sldId="334"/>
        </pc:sldMkLst>
      </pc:sldChg>
      <pc:sldChg chg="add del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0" sldId="335"/>
        </pc:sldMkLst>
      </pc:sldChg>
      <pc:sldChg chg="add del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0" sldId="336"/>
        </pc:sldMkLst>
      </pc:sldChg>
      <pc:sldChg chg="modSp add del mod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0" sldId="337"/>
        </pc:sldMkLst>
        <pc:spChg chg="mod">
          <ac:chgData name="Arthur Liu" userId="57266d67-1d41-4103-859a-8797e8098ce0" providerId="ADAL" clId="{988FC269-EDA9-CD45-8B5E-027F60D40B39}" dt="2022-07-13T21:29:06.772" v="3494" actId="27636"/>
          <ac:spMkLst>
            <pc:docMk/>
            <pc:sldMk cId="0" sldId="337"/>
            <ac:spMk id="3" creationId="{00000000-0000-0000-0000-000000000000}"/>
          </ac:spMkLst>
        </pc:spChg>
      </pc:sldChg>
      <pc:sldChg chg="add del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0" sldId="338"/>
        </pc:sldMkLst>
      </pc:sldChg>
      <pc:sldChg chg="modSp add del mod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0" sldId="340"/>
        </pc:sldMkLst>
        <pc:spChg chg="mod">
          <ac:chgData name="Arthur Liu" userId="57266d67-1d41-4103-859a-8797e8098ce0" providerId="ADAL" clId="{988FC269-EDA9-CD45-8B5E-027F60D40B39}" dt="2022-07-13T21:29:06.819" v="3497" actId="27636"/>
          <ac:spMkLst>
            <pc:docMk/>
            <pc:sldMk cId="0" sldId="340"/>
            <ac:spMk id="40962" creationId="{00000000-0000-0000-0000-000000000000}"/>
          </ac:spMkLst>
        </pc:spChg>
      </pc:sldChg>
      <pc:sldChg chg="modSp add del mod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0" sldId="341"/>
        </pc:sldMkLst>
        <pc:spChg chg="mod">
          <ac:chgData name="Arthur Liu" userId="57266d67-1d41-4103-859a-8797e8098ce0" providerId="ADAL" clId="{988FC269-EDA9-CD45-8B5E-027F60D40B39}" dt="2022-07-13T21:29:06.838" v="3498" actId="27636"/>
          <ac:spMkLst>
            <pc:docMk/>
            <pc:sldMk cId="0" sldId="341"/>
            <ac:spMk id="87045" creationId="{00000000-0000-0000-0000-000000000000}"/>
          </ac:spMkLst>
        </pc:spChg>
      </pc:sldChg>
      <pc:sldChg chg="modSp add del mod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0" sldId="343"/>
        </pc:sldMkLst>
        <pc:spChg chg="mod">
          <ac:chgData name="Arthur Liu" userId="57266d67-1d41-4103-859a-8797e8098ce0" providerId="ADAL" clId="{988FC269-EDA9-CD45-8B5E-027F60D40B39}" dt="2022-07-13T21:29:06.877" v="3500" actId="27636"/>
          <ac:spMkLst>
            <pc:docMk/>
            <pc:sldMk cId="0" sldId="343"/>
            <ac:spMk id="69634" creationId="{00000000-0000-0000-0000-000000000000}"/>
          </ac:spMkLst>
        </pc:spChg>
      </pc:sldChg>
      <pc:sldChg chg="add del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0" sldId="350"/>
        </pc:sldMkLst>
      </pc:sldChg>
      <pc:sldChg chg="modSp add del mod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0" sldId="357"/>
        </pc:sldMkLst>
        <pc:spChg chg="mod">
          <ac:chgData name="Arthur Liu" userId="57266d67-1d41-4103-859a-8797e8098ce0" providerId="ADAL" clId="{988FC269-EDA9-CD45-8B5E-027F60D40B39}" dt="2022-07-13T21:29:06.907" v="3501" actId="27636"/>
          <ac:spMkLst>
            <pc:docMk/>
            <pc:sldMk cId="0" sldId="357"/>
            <ac:spMk id="3" creationId="{00000000-0000-0000-0000-000000000000}"/>
          </ac:spMkLst>
        </pc:spChg>
      </pc:sldChg>
      <pc:sldChg chg="modSp add del mod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636382068" sldId="358"/>
        </pc:sldMkLst>
        <pc:spChg chg="mod">
          <ac:chgData name="Arthur Liu" userId="57266d67-1d41-4103-859a-8797e8098ce0" providerId="ADAL" clId="{988FC269-EDA9-CD45-8B5E-027F60D40B39}" dt="2022-07-13T21:29:06.931" v="3503" actId="27636"/>
          <ac:spMkLst>
            <pc:docMk/>
            <pc:sldMk cId="636382068" sldId="358"/>
            <ac:spMk id="125954" creationId="{00000000-0000-0000-0000-000000000000}"/>
          </ac:spMkLst>
        </pc:spChg>
      </pc:sldChg>
      <pc:sldChg chg="modSp add del mod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3183397028" sldId="360"/>
        </pc:sldMkLst>
        <pc:spChg chg="mod">
          <ac:chgData name="Arthur Liu" userId="57266d67-1d41-4103-859a-8797e8098ce0" providerId="ADAL" clId="{988FC269-EDA9-CD45-8B5E-027F60D40B39}" dt="2022-07-13T21:29:06.404" v="3484" actId="27636"/>
          <ac:spMkLst>
            <pc:docMk/>
            <pc:sldMk cId="3183397028" sldId="360"/>
            <ac:spMk id="132098" creationId="{00000000-0000-0000-0000-000000000000}"/>
          </ac:spMkLst>
        </pc:spChg>
      </pc:sldChg>
      <pc:sldChg chg="modSp add del mod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0" sldId="361"/>
        </pc:sldMkLst>
        <pc:spChg chg="mod">
          <ac:chgData name="Arthur Liu" userId="57266d67-1d41-4103-859a-8797e8098ce0" providerId="ADAL" clId="{988FC269-EDA9-CD45-8B5E-027F60D40B39}" dt="2022-07-13T21:29:06.430" v="3486" actId="27636"/>
          <ac:spMkLst>
            <pc:docMk/>
            <pc:sldMk cId="0" sldId="361"/>
            <ac:spMk id="88069" creationId="{00000000-0000-0000-0000-000000000000}"/>
          </ac:spMkLst>
        </pc:spChg>
      </pc:sldChg>
      <pc:sldChg chg="add del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0" sldId="362"/>
        </pc:sldMkLst>
      </pc:sldChg>
      <pc:sldChg chg="modSp add del mod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0" sldId="363"/>
        </pc:sldMkLst>
        <pc:spChg chg="mod">
          <ac:chgData name="Arthur Liu" userId="57266d67-1d41-4103-859a-8797e8098ce0" providerId="ADAL" clId="{988FC269-EDA9-CD45-8B5E-027F60D40B39}" dt="2022-07-13T21:29:06.450" v="3487" actId="27636"/>
          <ac:spMkLst>
            <pc:docMk/>
            <pc:sldMk cId="0" sldId="363"/>
            <ac:spMk id="140290" creationId="{00000000-0000-0000-0000-000000000000}"/>
          </ac:spMkLst>
        </pc:spChg>
      </pc:sldChg>
      <pc:sldChg chg="modSp add del mod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0" sldId="364"/>
        </pc:sldMkLst>
        <pc:spChg chg="mod">
          <ac:chgData name="Arthur Liu" userId="57266d67-1d41-4103-859a-8797e8098ce0" providerId="ADAL" clId="{988FC269-EDA9-CD45-8B5E-027F60D40B39}" dt="2022-07-13T21:29:06.466" v="3488" actId="27636"/>
          <ac:spMkLst>
            <pc:docMk/>
            <pc:sldMk cId="0" sldId="364"/>
            <ac:spMk id="142338" creationId="{00000000-0000-0000-0000-000000000000}"/>
          </ac:spMkLst>
        </pc:spChg>
      </pc:sldChg>
      <pc:sldChg chg="modSp add mod ord modShow modNotes">
        <pc:chgData name="Arthur Liu" userId="57266d67-1d41-4103-859a-8797e8098ce0" providerId="ADAL" clId="{988FC269-EDA9-CD45-8B5E-027F60D40B39}" dt="2022-07-15T06:44:23.004" v="3747" actId="403"/>
        <pc:sldMkLst>
          <pc:docMk/>
          <pc:sldMk cId="262579270" sldId="367"/>
        </pc:sldMkLst>
        <pc:spChg chg="mod">
          <ac:chgData name="Arthur Liu" userId="57266d67-1d41-4103-859a-8797e8098ce0" providerId="ADAL" clId="{988FC269-EDA9-CD45-8B5E-027F60D40B39}" dt="2022-07-15T06:44:23.004" v="3747" actId="403"/>
          <ac:spMkLst>
            <pc:docMk/>
            <pc:sldMk cId="262579270" sldId="367"/>
            <ac:spMk id="3" creationId="{00000000-0000-0000-0000-000000000000}"/>
          </ac:spMkLst>
        </pc:spChg>
        <pc:spChg chg="mod">
          <ac:chgData name="Arthur Liu" userId="57266d67-1d41-4103-859a-8797e8098ce0" providerId="ADAL" clId="{988FC269-EDA9-CD45-8B5E-027F60D40B39}" dt="2022-07-12T23:51:59.437" v="1802" actId="207"/>
          <ac:spMkLst>
            <pc:docMk/>
            <pc:sldMk cId="262579270" sldId="367"/>
            <ac:spMk id="148481" creationId="{00000000-0000-0000-0000-000000000000}"/>
          </ac:spMkLst>
        </pc:spChg>
      </pc:sldChg>
      <pc:sldChg chg="modSp add del mod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0" sldId="371"/>
        </pc:sldMkLst>
        <pc:spChg chg="mod">
          <ac:chgData name="Arthur Liu" userId="57266d67-1d41-4103-859a-8797e8098ce0" providerId="ADAL" clId="{988FC269-EDA9-CD45-8B5E-027F60D40B39}" dt="2022-07-13T21:29:06.548" v="3492" actId="27636"/>
          <ac:spMkLst>
            <pc:docMk/>
            <pc:sldMk cId="0" sldId="371"/>
            <ac:spMk id="158722" creationId="{00000000-0000-0000-0000-000000000000}"/>
          </ac:spMkLst>
        </pc:spChg>
      </pc:sldChg>
      <pc:sldChg chg="modSp add del mod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0" sldId="374"/>
        </pc:sldMkLst>
        <pc:spChg chg="mod">
          <ac:chgData name="Arthur Liu" userId="57266d67-1d41-4103-859a-8797e8098ce0" providerId="ADAL" clId="{988FC269-EDA9-CD45-8B5E-027F60D40B39}" dt="2022-07-13T21:29:06.737" v="3493" actId="27636"/>
          <ac:spMkLst>
            <pc:docMk/>
            <pc:sldMk cId="0" sldId="374"/>
            <ac:spMk id="3" creationId="{00000000-0000-0000-0000-000000000000}"/>
          </ac:spMkLst>
        </pc:spChg>
      </pc:sldChg>
      <pc:sldChg chg="add modTransition">
        <pc:chgData name="Arthur Liu" userId="57266d67-1d41-4103-859a-8797e8098ce0" providerId="ADAL" clId="{988FC269-EDA9-CD45-8B5E-027F60D40B39}" dt="2022-07-12T22:56:40.335" v="214"/>
        <pc:sldMkLst>
          <pc:docMk/>
          <pc:sldMk cId="0" sldId="378"/>
        </pc:sldMkLst>
      </pc:sldChg>
      <pc:sldChg chg="modSp add del mod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2876396564" sldId="384"/>
        </pc:sldMkLst>
        <pc:spChg chg="mod">
          <ac:chgData name="Arthur Liu" userId="57266d67-1d41-4103-859a-8797e8098ce0" providerId="ADAL" clId="{988FC269-EDA9-CD45-8B5E-027F60D40B39}" dt="2022-07-13T21:29:06.856" v="3499" actId="27636"/>
          <ac:spMkLst>
            <pc:docMk/>
            <pc:sldMk cId="2876396564" sldId="384"/>
            <ac:spMk id="3" creationId="{00000000-0000-0000-0000-000000000000}"/>
          </ac:spMkLst>
        </pc:spChg>
      </pc:sldChg>
      <pc:sldChg chg="add del">
        <pc:chgData name="Arthur Liu" userId="57266d67-1d41-4103-859a-8797e8098ce0" providerId="ADAL" clId="{988FC269-EDA9-CD45-8B5E-027F60D40B39}" dt="2022-07-15T05:15:45.178" v="3594" actId="2696"/>
        <pc:sldMkLst>
          <pc:docMk/>
          <pc:sldMk cId="754934518" sldId="393"/>
        </pc:sldMkLst>
      </pc:sldChg>
      <pc:sldChg chg="add del">
        <pc:chgData name="Arthur Liu" userId="57266d67-1d41-4103-859a-8797e8098ce0" providerId="ADAL" clId="{988FC269-EDA9-CD45-8B5E-027F60D40B39}" dt="2022-07-15T05:15:45.178" v="3594" actId="2696"/>
        <pc:sldMkLst>
          <pc:docMk/>
          <pc:sldMk cId="2353180154" sldId="396"/>
        </pc:sldMkLst>
      </pc:sldChg>
      <pc:sldChg chg="add del">
        <pc:chgData name="Arthur Liu" userId="57266d67-1d41-4103-859a-8797e8098ce0" providerId="ADAL" clId="{988FC269-EDA9-CD45-8B5E-027F60D40B39}" dt="2022-07-15T05:15:45.178" v="3594" actId="2696"/>
        <pc:sldMkLst>
          <pc:docMk/>
          <pc:sldMk cId="3777733929" sldId="397"/>
        </pc:sldMkLst>
      </pc:sldChg>
      <pc:sldChg chg="add del">
        <pc:chgData name="Arthur Liu" userId="57266d67-1d41-4103-859a-8797e8098ce0" providerId="ADAL" clId="{988FC269-EDA9-CD45-8B5E-027F60D40B39}" dt="2022-07-15T05:15:45.178" v="3594" actId="2696"/>
        <pc:sldMkLst>
          <pc:docMk/>
          <pc:sldMk cId="675599482" sldId="398"/>
        </pc:sldMkLst>
      </pc:sldChg>
      <pc:sldChg chg="add del">
        <pc:chgData name="Arthur Liu" userId="57266d67-1d41-4103-859a-8797e8098ce0" providerId="ADAL" clId="{988FC269-EDA9-CD45-8B5E-027F60D40B39}" dt="2022-07-15T05:15:45.178" v="3594" actId="2696"/>
        <pc:sldMkLst>
          <pc:docMk/>
          <pc:sldMk cId="3849107864" sldId="399"/>
        </pc:sldMkLst>
      </pc:sldChg>
      <pc:sldChg chg="add del">
        <pc:chgData name="Arthur Liu" userId="57266d67-1d41-4103-859a-8797e8098ce0" providerId="ADAL" clId="{988FC269-EDA9-CD45-8B5E-027F60D40B39}" dt="2022-07-15T05:15:45.178" v="3594" actId="2696"/>
        <pc:sldMkLst>
          <pc:docMk/>
          <pc:sldMk cId="1056360993" sldId="400"/>
        </pc:sldMkLst>
      </pc:sldChg>
      <pc:sldChg chg="add del">
        <pc:chgData name="Arthur Liu" userId="57266d67-1d41-4103-859a-8797e8098ce0" providerId="ADAL" clId="{988FC269-EDA9-CD45-8B5E-027F60D40B39}" dt="2022-07-15T05:15:45.178" v="3594" actId="2696"/>
        <pc:sldMkLst>
          <pc:docMk/>
          <pc:sldMk cId="4159890344" sldId="401"/>
        </pc:sldMkLst>
      </pc:sldChg>
      <pc:sldChg chg="add del">
        <pc:chgData name="Arthur Liu" userId="57266d67-1d41-4103-859a-8797e8098ce0" providerId="ADAL" clId="{988FC269-EDA9-CD45-8B5E-027F60D40B39}" dt="2022-07-15T05:15:45.178" v="3594" actId="2696"/>
        <pc:sldMkLst>
          <pc:docMk/>
          <pc:sldMk cId="3785954318" sldId="402"/>
        </pc:sldMkLst>
      </pc:sldChg>
      <pc:sldChg chg="add del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3876431545" sldId="403"/>
        </pc:sldMkLst>
      </pc:sldChg>
      <pc:sldChg chg="add del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2053352090" sldId="404"/>
        </pc:sldMkLst>
      </pc:sldChg>
      <pc:sldChg chg="add del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1692335159" sldId="405"/>
        </pc:sldMkLst>
      </pc:sldChg>
      <pc:sldChg chg="add del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2187110689" sldId="406"/>
        </pc:sldMkLst>
      </pc:sldChg>
      <pc:sldChg chg="add del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1504048144" sldId="407"/>
        </pc:sldMkLst>
      </pc:sldChg>
      <pc:sldChg chg="add del">
        <pc:chgData name="Arthur Liu" userId="57266d67-1d41-4103-859a-8797e8098ce0" providerId="ADAL" clId="{988FC269-EDA9-CD45-8B5E-027F60D40B39}" dt="2022-07-15T05:15:45.178" v="3594" actId="2696"/>
        <pc:sldMkLst>
          <pc:docMk/>
          <pc:sldMk cId="2315510966" sldId="409"/>
        </pc:sldMkLst>
      </pc:sldChg>
      <pc:sldChg chg="add del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3074777158" sldId="412"/>
        </pc:sldMkLst>
      </pc:sldChg>
      <pc:sldChg chg="add del modTransition">
        <pc:chgData name="Arthur Liu" userId="57266d67-1d41-4103-859a-8797e8098ce0" providerId="ADAL" clId="{988FC269-EDA9-CD45-8B5E-027F60D40B39}" dt="2022-07-15T05:15:45.178" v="3594" actId="2696"/>
        <pc:sldMkLst>
          <pc:docMk/>
          <pc:sldMk cId="22264137" sldId="413"/>
        </pc:sldMkLst>
      </pc:sldChg>
    </pc:docChg>
  </pc:docChgLst>
  <pc:docChgLst>
    <pc:chgData name="Arthur Liu" userId="57266d67-1d41-4103-859a-8797e8098ce0" providerId="ADAL" clId="{2A6E5436-45F9-8245-BF28-43D47DF57CD6}"/>
    <pc:docChg chg="undo custSel addSld delSld modSld sldOrd modNotesMaster modHandout">
      <pc:chgData name="Arthur Liu" userId="57266d67-1d41-4103-859a-8797e8098ce0" providerId="ADAL" clId="{2A6E5436-45F9-8245-BF28-43D47DF57CD6}" dt="2022-06-22T06:52:51.518" v="1107" actId="20577"/>
      <pc:docMkLst>
        <pc:docMk/>
      </pc:docMkLst>
      <pc:sldChg chg="addSp delSp modSp">
        <pc:chgData name="Arthur Liu" userId="57266d67-1d41-4103-859a-8797e8098ce0" providerId="ADAL" clId="{2A6E5436-45F9-8245-BF28-43D47DF57CD6}" dt="2022-06-21T23:59:48.356" v="33" actId="1076"/>
        <pc:sldMkLst>
          <pc:docMk/>
          <pc:sldMk cId="778929904" sldId="256"/>
        </pc:sldMkLst>
        <pc:picChg chg="add del mod">
          <ac:chgData name="Arthur Liu" userId="57266d67-1d41-4103-859a-8797e8098ce0" providerId="ADAL" clId="{2A6E5436-45F9-8245-BF28-43D47DF57CD6}" dt="2022-06-21T23:59:18.019" v="23" actId="21"/>
          <ac:picMkLst>
            <pc:docMk/>
            <pc:sldMk cId="778929904" sldId="256"/>
            <ac:picMk id="2050" creationId="{B17DAB9F-989E-D34E-8368-CE5A5CFDCBF3}"/>
          </ac:picMkLst>
        </pc:picChg>
        <pc:picChg chg="add mod">
          <ac:chgData name="Arthur Liu" userId="57266d67-1d41-4103-859a-8797e8098ce0" providerId="ADAL" clId="{2A6E5436-45F9-8245-BF28-43D47DF57CD6}" dt="2022-06-21T23:59:48.356" v="33" actId="1076"/>
          <ac:picMkLst>
            <pc:docMk/>
            <pc:sldMk cId="778929904" sldId="256"/>
            <ac:picMk id="2052" creationId="{EC00EFB4-FC38-5B49-9819-724028E4AB6F}"/>
          </ac:picMkLst>
        </pc:picChg>
      </pc:sldChg>
    </pc:docChg>
  </pc:docChgLst>
  <pc:docChgLst>
    <pc:chgData name="Arthur Liu" userId="57266d67-1d41-4103-859a-8797e8098ce0" providerId="ADAL" clId="{CCE2A7BE-E500-944F-86C2-06DB2265B782}"/>
    <pc:docChg chg="undo redo custSel addSld delSld modSld sldOrd modNotesMaster modHandout">
      <pc:chgData name="Arthur Liu" userId="57266d67-1d41-4103-859a-8797e8098ce0" providerId="ADAL" clId="{CCE2A7BE-E500-944F-86C2-06DB2265B782}" dt="2022-07-08T08:03:59.159" v="1473"/>
      <pc:docMkLst>
        <pc:docMk/>
      </pc:docMkLst>
      <pc:sldChg chg="modSp mod">
        <pc:chgData name="Arthur Liu" userId="57266d67-1d41-4103-859a-8797e8098ce0" providerId="ADAL" clId="{CCE2A7BE-E500-944F-86C2-06DB2265B782}" dt="2022-07-07T21:43:15.896" v="4" actId="20577"/>
        <pc:sldMkLst>
          <pc:docMk/>
          <pc:sldMk cId="778929904" sldId="256"/>
        </pc:sldMkLst>
        <pc:spChg chg="mod">
          <ac:chgData name="Arthur Liu" userId="57266d67-1d41-4103-859a-8797e8098ce0" providerId="ADAL" clId="{CCE2A7BE-E500-944F-86C2-06DB2265B782}" dt="2022-07-07T21:43:15.896" v="4" actId="20577"/>
          <ac:spMkLst>
            <pc:docMk/>
            <pc:sldMk cId="778929904" sldId="256"/>
            <ac:spMk id="2" creationId="{25D024DE-D48D-460C-916B-2450517893F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E295E1-BF67-7342-6307-117617216F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4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CA9346-DAB8-2531-A5E8-3D3DD5F839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979" y="4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A03D9-DDA2-4547-9B0B-E12B7E8C8E1A}" type="datetime1">
              <a:rPr lang="en-US" smtClean="0"/>
              <a:t>7/25/22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84CED-097E-0AB3-68E2-BA4BA8372A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20B659-6921-A72D-ACAB-4337093901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979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AA83A-547A-473F-94BC-159AC6BBD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152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979" y="4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21E39-C4B7-D94E-AFFA-275D0669E4A9}" type="datetime1">
              <a:rPr lang="en-US" smtClean="0"/>
              <a:t>7/25/22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52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2475310"/>
            <a:ext cx="9753600" cy="20252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979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C458B-D416-493C-9E51-8D0887369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985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458B-D416-493C-9E51-8D08873696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06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Notice not using start(), using run()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Notice not using start(), using run()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26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1 - 2^(log_2(100))  /  2^30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458B-D416-493C-9E51-8D088736964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086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a </a:t>
            </a:r>
            <a:r>
              <a:rPr lang="en-US" i="1" dirty="0"/>
              <a:t>language</a:t>
            </a:r>
            <a:r>
              <a:rPr lang="en-US" dirty="0"/>
              <a:t> had built-in support for fork-join parallelism, I would expect this hand-optimization to be unnecessary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458B-D416-493C-9E51-8D088736964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10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Supercomputers! Lots of cores working together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458B-D416-493C-9E51-8D08873696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28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458B-D416-493C-9E51-8D08873696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0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4BEC8-06C5-48F7-AC7D-9FC50E909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31A070-5548-40ED-8539-75549F7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B6AB2-392A-47C1-B19A-0EAB6BA37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1C6C6-F3B9-491A-B715-13D22AFF4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6CAED-B319-487E-8C45-6F26F26DA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95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ED3E7-AC37-4F50-AEAA-BE222326F1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31235"/>
            <a:ext cx="10515600" cy="4745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885BB-B751-44FB-ACAD-78FB20727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4EE44-1CEC-4F3A-8CAB-8B926B61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F07C0-5744-4C2F-BFFC-A394100EC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360639E-DB75-3D4E-B5E4-752F03B0A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7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5286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5F19F3-B187-46D9-B5E0-C834CE6F6F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82DEC3-EF12-48C7-9320-4F186A3A4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C188C-5EAE-40F4-89C6-071104963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29FED-5EC1-4A50-9D00-15D98B2DE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FD6B0-1847-4B67-AA26-5843BF7C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6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57091-12D0-42E7-9F89-3B2FF428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7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751EA-8B4B-40D0-B201-2C7FD8B4D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296"/>
            <a:ext cx="10515600" cy="47556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5978A-6D01-4F4D-BC08-396415F26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E594D-9C3E-4D4E-9BC7-22716F318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DF544-DD0B-4354-AFED-2EB33727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4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A1FF6-C226-4109-A4A5-FA74CF81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334BC-F7CA-42B1-8BCB-15998D05E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8C264-DD17-422E-A5DE-FA7F1881A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DD26C-7FBD-4DA8-801C-F3F8FC02F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22B55-A5EA-4A5E-908C-C5BF39742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58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12DB3-74DB-4523-8CB7-D96504030A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1235"/>
            <a:ext cx="5181600" cy="4745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75ABE-5593-4E43-838F-773A22E0A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1235"/>
            <a:ext cx="5181600" cy="4745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8066F-9C13-4BB5-8045-81A5AF142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A9D96-7987-4CCD-A7C6-302E1164F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FCA72-8B1C-412A-AA30-5453EAC1E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8BCD0-A282-5A48-9867-7012879A8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7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363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9E141-F3E5-4C8A-B38E-1B34A1004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6932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1E0C3-0937-4BFC-8702-5CA64B386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93235"/>
            <a:ext cx="5157787" cy="3996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56524D-625A-4991-901D-DF5CE1B7B4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6932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3EBD1B-EAC1-4275-A949-9EBD0A921F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93235"/>
            <a:ext cx="5183188" cy="3996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EBE158-B00D-4019-9C75-EF2328C61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42595F-49DB-4A11-BE41-9BB23405F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87C535-7EA7-475B-A845-DB679F7DF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F96E24-9B27-2C41-9DDD-0BF511FB2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7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4956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0380C-85D9-4DBC-8E6F-E88F823F2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F10B18-0F49-4AC6-9D70-B29C8C017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4D5E8-CD8C-4160-94B2-6A6119C89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E96B0B-0394-E24C-8CF6-F3977B68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7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70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C1ABE0-655C-4156-A534-0C1325196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F242A9-7C68-4ADC-AD86-9931FF712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6E720-C679-4130-B1EA-E37BA588A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8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F1FED-BF31-4FFE-845F-47E3E2DCA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7BDA7-2CBD-4ABA-BE85-CC383218C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D0659-7924-4BD0-9EF1-F670AAB95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41EE3-E357-49C0-A032-D96D5BFE9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3AB8C4-C544-499B-AC12-4D567D752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032FE-77F4-4848-9A2C-4E4098D64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28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C37FA-7D60-4F11-8C27-93EC57DB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C7878C-3DFB-467F-AC42-32FAC12A0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F428E-0343-4424-B422-21E35FD10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4D5E61-FB95-450F-8A34-D75166D8F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9A34B-5D36-410D-A75D-CD51CA817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D6B5FB-AC6F-4195-BD31-306C27B35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17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655DFF-0604-42D0-9FB7-DC9866A0A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7ACA4-A2AE-466D-9B3B-2DC4421F2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91478"/>
            <a:ext cx="10515600" cy="4785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9A8D1-2EED-4AB7-82D6-124221DCB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07/25/2022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DA49E-0D5F-4C97-A4C9-8A139D571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D94-8A28-4A15-ACB2-2EB462A99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F018D-A113-44B2-BA5D-E3BD5C94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6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tags" Target="../tags/tag29.xml"/><Relationship Id="rId39" Type="http://schemas.openxmlformats.org/officeDocument/2006/relationships/tags" Target="../tags/tag42.xml"/><Relationship Id="rId21" Type="http://schemas.openxmlformats.org/officeDocument/2006/relationships/tags" Target="../tags/tag24.xml"/><Relationship Id="rId34" Type="http://schemas.openxmlformats.org/officeDocument/2006/relationships/tags" Target="../tags/tag37.xml"/><Relationship Id="rId42" Type="http://schemas.openxmlformats.org/officeDocument/2006/relationships/tags" Target="../tags/tag45.xml"/><Relationship Id="rId47" Type="http://schemas.openxmlformats.org/officeDocument/2006/relationships/tags" Target="../tags/tag50.xml"/><Relationship Id="rId50" Type="http://schemas.openxmlformats.org/officeDocument/2006/relationships/tags" Target="../tags/tag53.xml"/><Relationship Id="rId55" Type="http://schemas.openxmlformats.org/officeDocument/2006/relationships/tags" Target="../tags/tag58.xml"/><Relationship Id="rId7" Type="http://schemas.openxmlformats.org/officeDocument/2006/relationships/tags" Target="../tags/tag10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9" Type="http://schemas.openxmlformats.org/officeDocument/2006/relationships/tags" Target="../tags/tag32.xml"/><Relationship Id="rId11" Type="http://schemas.openxmlformats.org/officeDocument/2006/relationships/tags" Target="../tags/tag14.xml"/><Relationship Id="rId24" Type="http://schemas.openxmlformats.org/officeDocument/2006/relationships/tags" Target="../tags/tag27.xml"/><Relationship Id="rId32" Type="http://schemas.openxmlformats.org/officeDocument/2006/relationships/tags" Target="../tags/tag35.xml"/><Relationship Id="rId37" Type="http://schemas.openxmlformats.org/officeDocument/2006/relationships/tags" Target="../tags/tag40.xml"/><Relationship Id="rId40" Type="http://schemas.openxmlformats.org/officeDocument/2006/relationships/tags" Target="../tags/tag43.xml"/><Relationship Id="rId45" Type="http://schemas.openxmlformats.org/officeDocument/2006/relationships/tags" Target="../tags/tag48.xml"/><Relationship Id="rId53" Type="http://schemas.openxmlformats.org/officeDocument/2006/relationships/tags" Target="../tags/tag56.xml"/><Relationship Id="rId58" Type="http://schemas.openxmlformats.org/officeDocument/2006/relationships/tags" Target="../tags/tag61.xml"/><Relationship Id="rId5" Type="http://schemas.openxmlformats.org/officeDocument/2006/relationships/tags" Target="../tags/tag8.xml"/><Relationship Id="rId61" Type="http://schemas.openxmlformats.org/officeDocument/2006/relationships/slideLayout" Target="../slideLayouts/slideLayout2.xml"/><Relationship Id="rId19" Type="http://schemas.openxmlformats.org/officeDocument/2006/relationships/tags" Target="../tags/tag22.xml"/><Relationship Id="rId14" Type="http://schemas.openxmlformats.org/officeDocument/2006/relationships/tags" Target="../tags/tag17.xml"/><Relationship Id="rId22" Type="http://schemas.openxmlformats.org/officeDocument/2006/relationships/tags" Target="../tags/tag25.xml"/><Relationship Id="rId27" Type="http://schemas.openxmlformats.org/officeDocument/2006/relationships/tags" Target="../tags/tag30.xml"/><Relationship Id="rId30" Type="http://schemas.openxmlformats.org/officeDocument/2006/relationships/tags" Target="../tags/tag33.xml"/><Relationship Id="rId35" Type="http://schemas.openxmlformats.org/officeDocument/2006/relationships/tags" Target="../tags/tag38.xml"/><Relationship Id="rId43" Type="http://schemas.openxmlformats.org/officeDocument/2006/relationships/tags" Target="../tags/tag46.xml"/><Relationship Id="rId48" Type="http://schemas.openxmlformats.org/officeDocument/2006/relationships/tags" Target="../tags/tag51.xml"/><Relationship Id="rId56" Type="http://schemas.openxmlformats.org/officeDocument/2006/relationships/tags" Target="../tags/tag59.xml"/><Relationship Id="rId8" Type="http://schemas.openxmlformats.org/officeDocument/2006/relationships/tags" Target="../tags/tag11.xml"/><Relationship Id="rId51" Type="http://schemas.openxmlformats.org/officeDocument/2006/relationships/tags" Target="../tags/tag54.xml"/><Relationship Id="rId3" Type="http://schemas.openxmlformats.org/officeDocument/2006/relationships/tags" Target="../tags/tag6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tags" Target="../tags/tag28.xml"/><Relationship Id="rId33" Type="http://schemas.openxmlformats.org/officeDocument/2006/relationships/tags" Target="../tags/tag36.xml"/><Relationship Id="rId38" Type="http://schemas.openxmlformats.org/officeDocument/2006/relationships/tags" Target="../tags/tag41.xml"/><Relationship Id="rId46" Type="http://schemas.openxmlformats.org/officeDocument/2006/relationships/tags" Target="../tags/tag49.xml"/><Relationship Id="rId59" Type="http://schemas.openxmlformats.org/officeDocument/2006/relationships/tags" Target="../tags/tag62.xml"/><Relationship Id="rId20" Type="http://schemas.openxmlformats.org/officeDocument/2006/relationships/tags" Target="../tags/tag23.xml"/><Relationship Id="rId41" Type="http://schemas.openxmlformats.org/officeDocument/2006/relationships/tags" Target="../tags/tag44.xml"/><Relationship Id="rId54" Type="http://schemas.openxmlformats.org/officeDocument/2006/relationships/tags" Target="../tags/tag57.xml"/><Relationship Id="rId62" Type="http://schemas.openxmlformats.org/officeDocument/2006/relationships/notesSlide" Target="../notesSlides/notesSlide4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5" Type="http://schemas.openxmlformats.org/officeDocument/2006/relationships/tags" Target="../tags/tag18.xml"/><Relationship Id="rId23" Type="http://schemas.openxmlformats.org/officeDocument/2006/relationships/tags" Target="../tags/tag26.xml"/><Relationship Id="rId28" Type="http://schemas.openxmlformats.org/officeDocument/2006/relationships/tags" Target="../tags/tag31.xml"/><Relationship Id="rId36" Type="http://schemas.openxmlformats.org/officeDocument/2006/relationships/tags" Target="../tags/tag39.xml"/><Relationship Id="rId49" Type="http://schemas.openxmlformats.org/officeDocument/2006/relationships/tags" Target="../tags/tag52.xml"/><Relationship Id="rId57" Type="http://schemas.openxmlformats.org/officeDocument/2006/relationships/tags" Target="../tags/tag60.xml"/><Relationship Id="rId10" Type="http://schemas.openxmlformats.org/officeDocument/2006/relationships/tags" Target="../tags/tag13.xml"/><Relationship Id="rId31" Type="http://schemas.openxmlformats.org/officeDocument/2006/relationships/tags" Target="../tags/tag34.xml"/><Relationship Id="rId44" Type="http://schemas.openxmlformats.org/officeDocument/2006/relationships/tags" Target="../tags/tag47.xml"/><Relationship Id="rId52" Type="http://schemas.openxmlformats.org/officeDocument/2006/relationships/tags" Target="../tags/tag55.xml"/><Relationship Id="rId60" Type="http://schemas.openxmlformats.org/officeDocument/2006/relationships/tags" Target="../tags/tag63.xml"/><Relationship Id="rId4" Type="http://schemas.openxmlformats.org/officeDocument/2006/relationships/tags" Target="../tags/tag7.xml"/><Relationship Id="rId9" Type="http://schemas.openxmlformats.org/officeDocument/2006/relationships/tags" Target="../tags/tag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4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98.xml"/><Relationship Id="rId18" Type="http://schemas.openxmlformats.org/officeDocument/2006/relationships/tags" Target="../tags/tag103.xml"/><Relationship Id="rId26" Type="http://schemas.openxmlformats.org/officeDocument/2006/relationships/tags" Target="../tags/tag111.xml"/><Relationship Id="rId39" Type="http://schemas.openxmlformats.org/officeDocument/2006/relationships/tags" Target="../tags/tag124.xml"/><Relationship Id="rId21" Type="http://schemas.openxmlformats.org/officeDocument/2006/relationships/tags" Target="../tags/tag106.xml"/><Relationship Id="rId34" Type="http://schemas.openxmlformats.org/officeDocument/2006/relationships/tags" Target="../tags/tag119.xml"/><Relationship Id="rId42" Type="http://schemas.openxmlformats.org/officeDocument/2006/relationships/tags" Target="../tags/tag127.xml"/><Relationship Id="rId47" Type="http://schemas.openxmlformats.org/officeDocument/2006/relationships/tags" Target="../tags/tag132.xml"/><Relationship Id="rId50" Type="http://schemas.openxmlformats.org/officeDocument/2006/relationships/tags" Target="../tags/tag135.xml"/><Relationship Id="rId55" Type="http://schemas.openxmlformats.org/officeDocument/2006/relationships/tags" Target="../tags/tag140.xml"/><Relationship Id="rId63" Type="http://schemas.openxmlformats.org/officeDocument/2006/relationships/notesSlide" Target="../notesSlides/notesSlide11.xml"/><Relationship Id="rId7" Type="http://schemas.openxmlformats.org/officeDocument/2006/relationships/tags" Target="../tags/tag92.xml"/><Relationship Id="rId2" Type="http://schemas.openxmlformats.org/officeDocument/2006/relationships/tags" Target="../tags/tag87.xml"/><Relationship Id="rId16" Type="http://schemas.openxmlformats.org/officeDocument/2006/relationships/tags" Target="../tags/tag101.xml"/><Relationship Id="rId29" Type="http://schemas.openxmlformats.org/officeDocument/2006/relationships/tags" Target="../tags/tag114.xml"/><Relationship Id="rId11" Type="http://schemas.openxmlformats.org/officeDocument/2006/relationships/tags" Target="../tags/tag96.xml"/><Relationship Id="rId24" Type="http://schemas.openxmlformats.org/officeDocument/2006/relationships/tags" Target="../tags/tag109.xml"/><Relationship Id="rId32" Type="http://schemas.openxmlformats.org/officeDocument/2006/relationships/tags" Target="../tags/tag117.xml"/><Relationship Id="rId37" Type="http://schemas.openxmlformats.org/officeDocument/2006/relationships/tags" Target="../tags/tag122.xml"/><Relationship Id="rId40" Type="http://schemas.openxmlformats.org/officeDocument/2006/relationships/tags" Target="../tags/tag125.xml"/><Relationship Id="rId45" Type="http://schemas.openxmlformats.org/officeDocument/2006/relationships/tags" Target="../tags/tag130.xml"/><Relationship Id="rId53" Type="http://schemas.openxmlformats.org/officeDocument/2006/relationships/tags" Target="../tags/tag138.xml"/><Relationship Id="rId58" Type="http://schemas.openxmlformats.org/officeDocument/2006/relationships/tags" Target="../tags/tag143.xml"/><Relationship Id="rId5" Type="http://schemas.openxmlformats.org/officeDocument/2006/relationships/tags" Target="../tags/tag90.xml"/><Relationship Id="rId61" Type="http://schemas.openxmlformats.org/officeDocument/2006/relationships/tags" Target="../tags/tag146.xml"/><Relationship Id="rId19" Type="http://schemas.openxmlformats.org/officeDocument/2006/relationships/tags" Target="../tags/tag104.xml"/><Relationship Id="rId14" Type="http://schemas.openxmlformats.org/officeDocument/2006/relationships/tags" Target="../tags/tag99.xml"/><Relationship Id="rId22" Type="http://schemas.openxmlformats.org/officeDocument/2006/relationships/tags" Target="../tags/tag107.xml"/><Relationship Id="rId27" Type="http://schemas.openxmlformats.org/officeDocument/2006/relationships/tags" Target="../tags/tag112.xml"/><Relationship Id="rId30" Type="http://schemas.openxmlformats.org/officeDocument/2006/relationships/tags" Target="../tags/tag115.xml"/><Relationship Id="rId35" Type="http://schemas.openxmlformats.org/officeDocument/2006/relationships/tags" Target="../tags/tag120.xml"/><Relationship Id="rId43" Type="http://schemas.openxmlformats.org/officeDocument/2006/relationships/tags" Target="../tags/tag128.xml"/><Relationship Id="rId48" Type="http://schemas.openxmlformats.org/officeDocument/2006/relationships/tags" Target="../tags/tag133.xml"/><Relationship Id="rId56" Type="http://schemas.openxmlformats.org/officeDocument/2006/relationships/tags" Target="../tags/tag141.xml"/><Relationship Id="rId8" Type="http://schemas.openxmlformats.org/officeDocument/2006/relationships/tags" Target="../tags/tag93.xml"/><Relationship Id="rId51" Type="http://schemas.openxmlformats.org/officeDocument/2006/relationships/tags" Target="../tags/tag136.xml"/><Relationship Id="rId3" Type="http://schemas.openxmlformats.org/officeDocument/2006/relationships/tags" Target="../tags/tag88.xml"/><Relationship Id="rId12" Type="http://schemas.openxmlformats.org/officeDocument/2006/relationships/tags" Target="../tags/tag97.xml"/><Relationship Id="rId17" Type="http://schemas.openxmlformats.org/officeDocument/2006/relationships/tags" Target="../tags/tag102.xml"/><Relationship Id="rId25" Type="http://schemas.openxmlformats.org/officeDocument/2006/relationships/tags" Target="../tags/tag110.xml"/><Relationship Id="rId33" Type="http://schemas.openxmlformats.org/officeDocument/2006/relationships/tags" Target="../tags/tag118.xml"/><Relationship Id="rId38" Type="http://schemas.openxmlformats.org/officeDocument/2006/relationships/tags" Target="../tags/tag123.xml"/><Relationship Id="rId46" Type="http://schemas.openxmlformats.org/officeDocument/2006/relationships/tags" Target="../tags/tag131.xml"/><Relationship Id="rId59" Type="http://schemas.openxmlformats.org/officeDocument/2006/relationships/tags" Target="../tags/tag144.xml"/><Relationship Id="rId20" Type="http://schemas.openxmlformats.org/officeDocument/2006/relationships/tags" Target="../tags/tag105.xml"/><Relationship Id="rId41" Type="http://schemas.openxmlformats.org/officeDocument/2006/relationships/tags" Target="../tags/tag126.xml"/><Relationship Id="rId54" Type="http://schemas.openxmlformats.org/officeDocument/2006/relationships/tags" Target="../tags/tag139.xml"/><Relationship Id="rId62" Type="http://schemas.openxmlformats.org/officeDocument/2006/relationships/slideLayout" Target="../slideLayouts/slideLayout2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5" Type="http://schemas.openxmlformats.org/officeDocument/2006/relationships/tags" Target="../tags/tag100.xml"/><Relationship Id="rId23" Type="http://schemas.openxmlformats.org/officeDocument/2006/relationships/tags" Target="../tags/tag108.xml"/><Relationship Id="rId28" Type="http://schemas.openxmlformats.org/officeDocument/2006/relationships/tags" Target="../tags/tag113.xml"/><Relationship Id="rId36" Type="http://schemas.openxmlformats.org/officeDocument/2006/relationships/tags" Target="../tags/tag121.xml"/><Relationship Id="rId49" Type="http://schemas.openxmlformats.org/officeDocument/2006/relationships/tags" Target="../tags/tag134.xml"/><Relationship Id="rId57" Type="http://schemas.openxmlformats.org/officeDocument/2006/relationships/tags" Target="../tags/tag142.xml"/><Relationship Id="rId10" Type="http://schemas.openxmlformats.org/officeDocument/2006/relationships/tags" Target="../tags/tag95.xml"/><Relationship Id="rId31" Type="http://schemas.openxmlformats.org/officeDocument/2006/relationships/tags" Target="../tags/tag116.xml"/><Relationship Id="rId44" Type="http://schemas.openxmlformats.org/officeDocument/2006/relationships/tags" Target="../tags/tag129.xml"/><Relationship Id="rId52" Type="http://schemas.openxmlformats.org/officeDocument/2006/relationships/tags" Target="../tags/tag137.xml"/><Relationship Id="rId60" Type="http://schemas.openxmlformats.org/officeDocument/2006/relationships/tags" Target="../tags/tag145.xml"/><Relationship Id="rId4" Type="http://schemas.openxmlformats.org/officeDocument/2006/relationships/tags" Target="../tags/tag89.xml"/><Relationship Id="rId9" Type="http://schemas.openxmlformats.org/officeDocument/2006/relationships/tags" Target="../tags/tag9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0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tags" Target="../tags/tag176.xml"/><Relationship Id="rId21" Type="http://schemas.openxmlformats.org/officeDocument/2006/relationships/tags" Target="../tags/tag171.xml"/><Relationship Id="rId42" Type="http://schemas.openxmlformats.org/officeDocument/2006/relationships/tags" Target="../tags/tag192.xml"/><Relationship Id="rId47" Type="http://schemas.openxmlformats.org/officeDocument/2006/relationships/tags" Target="../tags/tag197.xml"/><Relationship Id="rId63" Type="http://schemas.openxmlformats.org/officeDocument/2006/relationships/tags" Target="../tags/tag213.xml"/><Relationship Id="rId68" Type="http://schemas.openxmlformats.org/officeDocument/2006/relationships/tags" Target="../tags/tag218.xml"/><Relationship Id="rId84" Type="http://schemas.openxmlformats.org/officeDocument/2006/relationships/tags" Target="../tags/tag234.xml"/><Relationship Id="rId89" Type="http://schemas.openxmlformats.org/officeDocument/2006/relationships/tags" Target="../tags/tag239.xml"/><Relationship Id="rId112" Type="http://schemas.openxmlformats.org/officeDocument/2006/relationships/tags" Target="../tags/tag262.xml"/><Relationship Id="rId16" Type="http://schemas.openxmlformats.org/officeDocument/2006/relationships/tags" Target="../tags/tag166.xml"/><Relationship Id="rId107" Type="http://schemas.openxmlformats.org/officeDocument/2006/relationships/tags" Target="../tags/tag257.xml"/><Relationship Id="rId11" Type="http://schemas.openxmlformats.org/officeDocument/2006/relationships/tags" Target="../tags/tag161.xml"/><Relationship Id="rId32" Type="http://schemas.openxmlformats.org/officeDocument/2006/relationships/tags" Target="../tags/tag182.xml"/><Relationship Id="rId37" Type="http://schemas.openxmlformats.org/officeDocument/2006/relationships/tags" Target="../tags/tag187.xml"/><Relationship Id="rId53" Type="http://schemas.openxmlformats.org/officeDocument/2006/relationships/tags" Target="../tags/tag203.xml"/><Relationship Id="rId58" Type="http://schemas.openxmlformats.org/officeDocument/2006/relationships/tags" Target="../tags/tag208.xml"/><Relationship Id="rId74" Type="http://schemas.openxmlformats.org/officeDocument/2006/relationships/tags" Target="../tags/tag224.xml"/><Relationship Id="rId79" Type="http://schemas.openxmlformats.org/officeDocument/2006/relationships/tags" Target="../tags/tag229.xml"/><Relationship Id="rId102" Type="http://schemas.openxmlformats.org/officeDocument/2006/relationships/tags" Target="../tags/tag252.xml"/><Relationship Id="rId5" Type="http://schemas.openxmlformats.org/officeDocument/2006/relationships/tags" Target="../tags/tag155.xml"/><Relationship Id="rId90" Type="http://schemas.openxmlformats.org/officeDocument/2006/relationships/tags" Target="../tags/tag240.xml"/><Relationship Id="rId95" Type="http://schemas.openxmlformats.org/officeDocument/2006/relationships/tags" Target="../tags/tag245.xml"/><Relationship Id="rId22" Type="http://schemas.openxmlformats.org/officeDocument/2006/relationships/tags" Target="../tags/tag172.xml"/><Relationship Id="rId27" Type="http://schemas.openxmlformats.org/officeDocument/2006/relationships/tags" Target="../tags/tag177.xml"/><Relationship Id="rId43" Type="http://schemas.openxmlformats.org/officeDocument/2006/relationships/tags" Target="../tags/tag193.xml"/><Relationship Id="rId48" Type="http://schemas.openxmlformats.org/officeDocument/2006/relationships/tags" Target="../tags/tag198.xml"/><Relationship Id="rId64" Type="http://schemas.openxmlformats.org/officeDocument/2006/relationships/tags" Target="../tags/tag214.xml"/><Relationship Id="rId69" Type="http://schemas.openxmlformats.org/officeDocument/2006/relationships/tags" Target="../tags/tag219.xml"/><Relationship Id="rId113" Type="http://schemas.openxmlformats.org/officeDocument/2006/relationships/tags" Target="../tags/tag263.xml"/><Relationship Id="rId80" Type="http://schemas.openxmlformats.org/officeDocument/2006/relationships/tags" Target="../tags/tag230.xml"/><Relationship Id="rId85" Type="http://schemas.openxmlformats.org/officeDocument/2006/relationships/tags" Target="../tags/tag235.xml"/><Relationship Id="rId12" Type="http://schemas.openxmlformats.org/officeDocument/2006/relationships/tags" Target="../tags/tag162.xml"/><Relationship Id="rId17" Type="http://schemas.openxmlformats.org/officeDocument/2006/relationships/tags" Target="../tags/tag167.xml"/><Relationship Id="rId33" Type="http://schemas.openxmlformats.org/officeDocument/2006/relationships/tags" Target="../tags/tag183.xml"/><Relationship Id="rId38" Type="http://schemas.openxmlformats.org/officeDocument/2006/relationships/tags" Target="../tags/tag188.xml"/><Relationship Id="rId59" Type="http://schemas.openxmlformats.org/officeDocument/2006/relationships/tags" Target="../tags/tag209.xml"/><Relationship Id="rId103" Type="http://schemas.openxmlformats.org/officeDocument/2006/relationships/tags" Target="../tags/tag253.xml"/><Relationship Id="rId108" Type="http://schemas.openxmlformats.org/officeDocument/2006/relationships/tags" Target="../tags/tag258.xml"/><Relationship Id="rId54" Type="http://schemas.openxmlformats.org/officeDocument/2006/relationships/tags" Target="../tags/tag204.xml"/><Relationship Id="rId70" Type="http://schemas.openxmlformats.org/officeDocument/2006/relationships/tags" Target="../tags/tag220.xml"/><Relationship Id="rId75" Type="http://schemas.openxmlformats.org/officeDocument/2006/relationships/tags" Target="../tags/tag225.xml"/><Relationship Id="rId91" Type="http://schemas.openxmlformats.org/officeDocument/2006/relationships/tags" Target="../tags/tag241.xml"/><Relationship Id="rId96" Type="http://schemas.openxmlformats.org/officeDocument/2006/relationships/tags" Target="../tags/tag246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5" Type="http://schemas.openxmlformats.org/officeDocument/2006/relationships/tags" Target="../tags/tag165.xml"/><Relationship Id="rId23" Type="http://schemas.openxmlformats.org/officeDocument/2006/relationships/tags" Target="../tags/tag173.xml"/><Relationship Id="rId28" Type="http://schemas.openxmlformats.org/officeDocument/2006/relationships/tags" Target="../tags/tag178.xml"/><Relationship Id="rId36" Type="http://schemas.openxmlformats.org/officeDocument/2006/relationships/tags" Target="../tags/tag186.xml"/><Relationship Id="rId49" Type="http://schemas.openxmlformats.org/officeDocument/2006/relationships/tags" Target="../tags/tag199.xml"/><Relationship Id="rId57" Type="http://schemas.openxmlformats.org/officeDocument/2006/relationships/tags" Target="../tags/tag207.xml"/><Relationship Id="rId106" Type="http://schemas.openxmlformats.org/officeDocument/2006/relationships/tags" Target="../tags/tag256.xml"/><Relationship Id="rId114" Type="http://schemas.openxmlformats.org/officeDocument/2006/relationships/slideLayout" Target="../slideLayouts/slideLayout2.xml"/><Relationship Id="rId10" Type="http://schemas.openxmlformats.org/officeDocument/2006/relationships/tags" Target="../tags/tag160.xml"/><Relationship Id="rId31" Type="http://schemas.openxmlformats.org/officeDocument/2006/relationships/tags" Target="../tags/tag181.xml"/><Relationship Id="rId44" Type="http://schemas.openxmlformats.org/officeDocument/2006/relationships/tags" Target="../tags/tag194.xml"/><Relationship Id="rId52" Type="http://schemas.openxmlformats.org/officeDocument/2006/relationships/tags" Target="../tags/tag202.xml"/><Relationship Id="rId60" Type="http://schemas.openxmlformats.org/officeDocument/2006/relationships/tags" Target="../tags/tag210.xml"/><Relationship Id="rId65" Type="http://schemas.openxmlformats.org/officeDocument/2006/relationships/tags" Target="../tags/tag215.xml"/><Relationship Id="rId73" Type="http://schemas.openxmlformats.org/officeDocument/2006/relationships/tags" Target="../tags/tag223.xml"/><Relationship Id="rId78" Type="http://schemas.openxmlformats.org/officeDocument/2006/relationships/tags" Target="../tags/tag228.xml"/><Relationship Id="rId81" Type="http://schemas.openxmlformats.org/officeDocument/2006/relationships/tags" Target="../tags/tag231.xml"/><Relationship Id="rId86" Type="http://schemas.openxmlformats.org/officeDocument/2006/relationships/tags" Target="../tags/tag236.xml"/><Relationship Id="rId94" Type="http://schemas.openxmlformats.org/officeDocument/2006/relationships/tags" Target="../tags/tag244.xml"/><Relationship Id="rId99" Type="http://schemas.openxmlformats.org/officeDocument/2006/relationships/tags" Target="../tags/tag249.xml"/><Relationship Id="rId101" Type="http://schemas.openxmlformats.org/officeDocument/2006/relationships/tags" Target="../tags/tag251.xml"/><Relationship Id="rId4" Type="http://schemas.openxmlformats.org/officeDocument/2006/relationships/tags" Target="../tags/tag154.xml"/><Relationship Id="rId9" Type="http://schemas.openxmlformats.org/officeDocument/2006/relationships/tags" Target="../tags/tag159.xml"/><Relationship Id="rId13" Type="http://schemas.openxmlformats.org/officeDocument/2006/relationships/tags" Target="../tags/tag163.xml"/><Relationship Id="rId18" Type="http://schemas.openxmlformats.org/officeDocument/2006/relationships/tags" Target="../tags/tag168.xml"/><Relationship Id="rId39" Type="http://schemas.openxmlformats.org/officeDocument/2006/relationships/tags" Target="../tags/tag189.xml"/><Relationship Id="rId109" Type="http://schemas.openxmlformats.org/officeDocument/2006/relationships/tags" Target="../tags/tag259.xml"/><Relationship Id="rId34" Type="http://schemas.openxmlformats.org/officeDocument/2006/relationships/tags" Target="../tags/tag184.xml"/><Relationship Id="rId50" Type="http://schemas.openxmlformats.org/officeDocument/2006/relationships/tags" Target="../tags/tag200.xml"/><Relationship Id="rId55" Type="http://schemas.openxmlformats.org/officeDocument/2006/relationships/tags" Target="../tags/tag205.xml"/><Relationship Id="rId76" Type="http://schemas.openxmlformats.org/officeDocument/2006/relationships/tags" Target="../tags/tag226.xml"/><Relationship Id="rId97" Type="http://schemas.openxmlformats.org/officeDocument/2006/relationships/tags" Target="../tags/tag247.xml"/><Relationship Id="rId104" Type="http://schemas.openxmlformats.org/officeDocument/2006/relationships/tags" Target="../tags/tag254.xml"/><Relationship Id="rId7" Type="http://schemas.openxmlformats.org/officeDocument/2006/relationships/tags" Target="../tags/tag157.xml"/><Relationship Id="rId71" Type="http://schemas.openxmlformats.org/officeDocument/2006/relationships/tags" Target="../tags/tag221.xml"/><Relationship Id="rId92" Type="http://schemas.openxmlformats.org/officeDocument/2006/relationships/tags" Target="../tags/tag242.xml"/><Relationship Id="rId2" Type="http://schemas.openxmlformats.org/officeDocument/2006/relationships/tags" Target="../tags/tag152.xml"/><Relationship Id="rId29" Type="http://schemas.openxmlformats.org/officeDocument/2006/relationships/tags" Target="../tags/tag179.xml"/><Relationship Id="rId24" Type="http://schemas.openxmlformats.org/officeDocument/2006/relationships/tags" Target="../tags/tag174.xml"/><Relationship Id="rId40" Type="http://schemas.openxmlformats.org/officeDocument/2006/relationships/tags" Target="../tags/tag190.xml"/><Relationship Id="rId45" Type="http://schemas.openxmlformats.org/officeDocument/2006/relationships/tags" Target="../tags/tag195.xml"/><Relationship Id="rId66" Type="http://schemas.openxmlformats.org/officeDocument/2006/relationships/tags" Target="../tags/tag216.xml"/><Relationship Id="rId87" Type="http://schemas.openxmlformats.org/officeDocument/2006/relationships/tags" Target="../tags/tag237.xml"/><Relationship Id="rId110" Type="http://schemas.openxmlformats.org/officeDocument/2006/relationships/tags" Target="../tags/tag260.xml"/><Relationship Id="rId115" Type="http://schemas.openxmlformats.org/officeDocument/2006/relationships/notesSlide" Target="../notesSlides/notesSlide13.xml"/><Relationship Id="rId61" Type="http://schemas.openxmlformats.org/officeDocument/2006/relationships/tags" Target="../tags/tag211.xml"/><Relationship Id="rId82" Type="http://schemas.openxmlformats.org/officeDocument/2006/relationships/tags" Target="../tags/tag232.xml"/><Relationship Id="rId19" Type="http://schemas.openxmlformats.org/officeDocument/2006/relationships/tags" Target="../tags/tag169.xml"/><Relationship Id="rId14" Type="http://schemas.openxmlformats.org/officeDocument/2006/relationships/tags" Target="../tags/tag164.xml"/><Relationship Id="rId30" Type="http://schemas.openxmlformats.org/officeDocument/2006/relationships/tags" Target="../tags/tag180.xml"/><Relationship Id="rId35" Type="http://schemas.openxmlformats.org/officeDocument/2006/relationships/tags" Target="../tags/tag185.xml"/><Relationship Id="rId56" Type="http://schemas.openxmlformats.org/officeDocument/2006/relationships/tags" Target="../tags/tag206.xml"/><Relationship Id="rId77" Type="http://schemas.openxmlformats.org/officeDocument/2006/relationships/tags" Target="../tags/tag227.xml"/><Relationship Id="rId100" Type="http://schemas.openxmlformats.org/officeDocument/2006/relationships/tags" Target="../tags/tag250.xml"/><Relationship Id="rId105" Type="http://schemas.openxmlformats.org/officeDocument/2006/relationships/tags" Target="../tags/tag255.xml"/><Relationship Id="rId8" Type="http://schemas.openxmlformats.org/officeDocument/2006/relationships/tags" Target="../tags/tag158.xml"/><Relationship Id="rId51" Type="http://schemas.openxmlformats.org/officeDocument/2006/relationships/tags" Target="../tags/tag201.xml"/><Relationship Id="rId72" Type="http://schemas.openxmlformats.org/officeDocument/2006/relationships/tags" Target="../tags/tag222.xml"/><Relationship Id="rId93" Type="http://schemas.openxmlformats.org/officeDocument/2006/relationships/tags" Target="../tags/tag243.xml"/><Relationship Id="rId98" Type="http://schemas.openxmlformats.org/officeDocument/2006/relationships/tags" Target="../tags/tag248.xml"/><Relationship Id="rId3" Type="http://schemas.openxmlformats.org/officeDocument/2006/relationships/tags" Target="../tags/tag153.xml"/><Relationship Id="rId25" Type="http://schemas.openxmlformats.org/officeDocument/2006/relationships/tags" Target="../tags/tag175.xml"/><Relationship Id="rId46" Type="http://schemas.openxmlformats.org/officeDocument/2006/relationships/tags" Target="../tags/tag196.xml"/><Relationship Id="rId67" Type="http://schemas.openxmlformats.org/officeDocument/2006/relationships/tags" Target="../tags/tag217.xml"/><Relationship Id="rId20" Type="http://schemas.openxmlformats.org/officeDocument/2006/relationships/tags" Target="../tags/tag170.xml"/><Relationship Id="rId41" Type="http://schemas.openxmlformats.org/officeDocument/2006/relationships/tags" Target="../tags/tag191.xml"/><Relationship Id="rId62" Type="http://schemas.openxmlformats.org/officeDocument/2006/relationships/tags" Target="../tags/tag212.xml"/><Relationship Id="rId83" Type="http://schemas.openxmlformats.org/officeDocument/2006/relationships/tags" Target="../tags/tag233.xml"/><Relationship Id="rId88" Type="http://schemas.openxmlformats.org/officeDocument/2006/relationships/tags" Target="../tags/tag238.xml"/><Relationship Id="rId111" Type="http://schemas.openxmlformats.org/officeDocument/2006/relationships/tags" Target="../tags/tag26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117" Type="http://schemas.openxmlformats.org/officeDocument/2006/relationships/tags" Target="../tags/tag388.xml"/><Relationship Id="rId21" Type="http://schemas.openxmlformats.org/officeDocument/2006/relationships/tags" Target="../tags/tag292.xml"/><Relationship Id="rId42" Type="http://schemas.openxmlformats.org/officeDocument/2006/relationships/tags" Target="../tags/tag313.xml"/><Relationship Id="rId63" Type="http://schemas.openxmlformats.org/officeDocument/2006/relationships/tags" Target="../tags/tag334.xml"/><Relationship Id="rId84" Type="http://schemas.openxmlformats.org/officeDocument/2006/relationships/tags" Target="../tags/tag355.xml"/><Relationship Id="rId138" Type="http://schemas.openxmlformats.org/officeDocument/2006/relationships/tags" Target="../tags/tag409.xml"/><Relationship Id="rId159" Type="http://schemas.openxmlformats.org/officeDocument/2006/relationships/tags" Target="../tags/tag430.xml"/><Relationship Id="rId170" Type="http://schemas.openxmlformats.org/officeDocument/2006/relationships/tags" Target="../tags/tag441.xml"/><Relationship Id="rId191" Type="http://schemas.openxmlformats.org/officeDocument/2006/relationships/tags" Target="../tags/tag462.xml"/><Relationship Id="rId205" Type="http://schemas.openxmlformats.org/officeDocument/2006/relationships/tags" Target="../tags/tag476.xml"/><Relationship Id="rId107" Type="http://schemas.openxmlformats.org/officeDocument/2006/relationships/tags" Target="../tags/tag378.xml"/><Relationship Id="rId11" Type="http://schemas.openxmlformats.org/officeDocument/2006/relationships/tags" Target="../tags/tag282.xml"/><Relationship Id="rId32" Type="http://schemas.openxmlformats.org/officeDocument/2006/relationships/tags" Target="../tags/tag303.xml"/><Relationship Id="rId53" Type="http://schemas.openxmlformats.org/officeDocument/2006/relationships/tags" Target="../tags/tag324.xml"/><Relationship Id="rId74" Type="http://schemas.openxmlformats.org/officeDocument/2006/relationships/tags" Target="../tags/tag345.xml"/><Relationship Id="rId128" Type="http://schemas.openxmlformats.org/officeDocument/2006/relationships/tags" Target="../tags/tag399.xml"/><Relationship Id="rId149" Type="http://schemas.openxmlformats.org/officeDocument/2006/relationships/tags" Target="../tags/tag420.xml"/><Relationship Id="rId5" Type="http://schemas.openxmlformats.org/officeDocument/2006/relationships/tags" Target="../tags/tag276.xml"/><Relationship Id="rId95" Type="http://schemas.openxmlformats.org/officeDocument/2006/relationships/tags" Target="../tags/tag366.xml"/><Relationship Id="rId160" Type="http://schemas.openxmlformats.org/officeDocument/2006/relationships/tags" Target="../tags/tag431.xml"/><Relationship Id="rId181" Type="http://schemas.openxmlformats.org/officeDocument/2006/relationships/tags" Target="../tags/tag452.xml"/><Relationship Id="rId216" Type="http://schemas.openxmlformats.org/officeDocument/2006/relationships/tags" Target="../tags/tag487.xml"/><Relationship Id="rId22" Type="http://schemas.openxmlformats.org/officeDocument/2006/relationships/tags" Target="../tags/tag293.xml"/><Relationship Id="rId43" Type="http://schemas.openxmlformats.org/officeDocument/2006/relationships/tags" Target="../tags/tag314.xml"/><Relationship Id="rId64" Type="http://schemas.openxmlformats.org/officeDocument/2006/relationships/tags" Target="../tags/tag335.xml"/><Relationship Id="rId118" Type="http://schemas.openxmlformats.org/officeDocument/2006/relationships/tags" Target="../tags/tag389.xml"/><Relationship Id="rId139" Type="http://schemas.openxmlformats.org/officeDocument/2006/relationships/tags" Target="../tags/tag410.xml"/><Relationship Id="rId85" Type="http://schemas.openxmlformats.org/officeDocument/2006/relationships/tags" Target="../tags/tag356.xml"/><Relationship Id="rId150" Type="http://schemas.openxmlformats.org/officeDocument/2006/relationships/tags" Target="../tags/tag421.xml"/><Relationship Id="rId171" Type="http://schemas.openxmlformats.org/officeDocument/2006/relationships/tags" Target="../tags/tag442.xml"/><Relationship Id="rId192" Type="http://schemas.openxmlformats.org/officeDocument/2006/relationships/tags" Target="../tags/tag463.xml"/><Relationship Id="rId206" Type="http://schemas.openxmlformats.org/officeDocument/2006/relationships/tags" Target="../tags/tag477.xml"/><Relationship Id="rId12" Type="http://schemas.openxmlformats.org/officeDocument/2006/relationships/tags" Target="../tags/tag283.xml"/><Relationship Id="rId33" Type="http://schemas.openxmlformats.org/officeDocument/2006/relationships/tags" Target="../tags/tag304.xml"/><Relationship Id="rId108" Type="http://schemas.openxmlformats.org/officeDocument/2006/relationships/tags" Target="../tags/tag379.xml"/><Relationship Id="rId129" Type="http://schemas.openxmlformats.org/officeDocument/2006/relationships/tags" Target="../tags/tag400.xml"/><Relationship Id="rId54" Type="http://schemas.openxmlformats.org/officeDocument/2006/relationships/tags" Target="../tags/tag325.xml"/><Relationship Id="rId75" Type="http://schemas.openxmlformats.org/officeDocument/2006/relationships/tags" Target="../tags/tag346.xml"/><Relationship Id="rId96" Type="http://schemas.openxmlformats.org/officeDocument/2006/relationships/tags" Target="../tags/tag367.xml"/><Relationship Id="rId140" Type="http://schemas.openxmlformats.org/officeDocument/2006/relationships/tags" Target="../tags/tag411.xml"/><Relationship Id="rId161" Type="http://schemas.openxmlformats.org/officeDocument/2006/relationships/tags" Target="../tags/tag432.xml"/><Relationship Id="rId182" Type="http://schemas.openxmlformats.org/officeDocument/2006/relationships/tags" Target="../tags/tag453.xml"/><Relationship Id="rId217" Type="http://schemas.openxmlformats.org/officeDocument/2006/relationships/tags" Target="../tags/tag488.xml"/><Relationship Id="rId6" Type="http://schemas.openxmlformats.org/officeDocument/2006/relationships/tags" Target="../tags/tag277.xml"/><Relationship Id="rId23" Type="http://schemas.openxmlformats.org/officeDocument/2006/relationships/tags" Target="../tags/tag294.xml"/><Relationship Id="rId119" Type="http://schemas.openxmlformats.org/officeDocument/2006/relationships/tags" Target="../tags/tag390.xml"/><Relationship Id="rId44" Type="http://schemas.openxmlformats.org/officeDocument/2006/relationships/tags" Target="../tags/tag315.xml"/><Relationship Id="rId65" Type="http://schemas.openxmlformats.org/officeDocument/2006/relationships/tags" Target="../tags/tag336.xml"/><Relationship Id="rId86" Type="http://schemas.openxmlformats.org/officeDocument/2006/relationships/tags" Target="../tags/tag357.xml"/><Relationship Id="rId130" Type="http://schemas.openxmlformats.org/officeDocument/2006/relationships/tags" Target="../tags/tag401.xml"/><Relationship Id="rId151" Type="http://schemas.openxmlformats.org/officeDocument/2006/relationships/tags" Target="../tags/tag422.xml"/><Relationship Id="rId172" Type="http://schemas.openxmlformats.org/officeDocument/2006/relationships/tags" Target="../tags/tag443.xml"/><Relationship Id="rId193" Type="http://schemas.openxmlformats.org/officeDocument/2006/relationships/tags" Target="../tags/tag464.xml"/><Relationship Id="rId207" Type="http://schemas.openxmlformats.org/officeDocument/2006/relationships/tags" Target="../tags/tag478.xml"/><Relationship Id="rId13" Type="http://schemas.openxmlformats.org/officeDocument/2006/relationships/tags" Target="../tags/tag284.xml"/><Relationship Id="rId109" Type="http://schemas.openxmlformats.org/officeDocument/2006/relationships/tags" Target="../tags/tag380.xml"/><Relationship Id="rId34" Type="http://schemas.openxmlformats.org/officeDocument/2006/relationships/tags" Target="../tags/tag305.xml"/><Relationship Id="rId55" Type="http://schemas.openxmlformats.org/officeDocument/2006/relationships/tags" Target="../tags/tag326.xml"/><Relationship Id="rId76" Type="http://schemas.openxmlformats.org/officeDocument/2006/relationships/tags" Target="../tags/tag347.xml"/><Relationship Id="rId97" Type="http://schemas.openxmlformats.org/officeDocument/2006/relationships/tags" Target="../tags/tag368.xml"/><Relationship Id="rId120" Type="http://schemas.openxmlformats.org/officeDocument/2006/relationships/tags" Target="../tags/tag391.xml"/><Relationship Id="rId141" Type="http://schemas.openxmlformats.org/officeDocument/2006/relationships/tags" Target="../tags/tag412.xml"/><Relationship Id="rId7" Type="http://schemas.openxmlformats.org/officeDocument/2006/relationships/tags" Target="../tags/tag278.xml"/><Relationship Id="rId162" Type="http://schemas.openxmlformats.org/officeDocument/2006/relationships/tags" Target="../tags/tag433.xml"/><Relationship Id="rId183" Type="http://schemas.openxmlformats.org/officeDocument/2006/relationships/tags" Target="../tags/tag454.xml"/><Relationship Id="rId218" Type="http://schemas.openxmlformats.org/officeDocument/2006/relationships/tags" Target="../tags/tag489.xml"/><Relationship Id="rId24" Type="http://schemas.openxmlformats.org/officeDocument/2006/relationships/tags" Target="../tags/tag295.xml"/><Relationship Id="rId45" Type="http://schemas.openxmlformats.org/officeDocument/2006/relationships/tags" Target="../tags/tag316.xml"/><Relationship Id="rId66" Type="http://schemas.openxmlformats.org/officeDocument/2006/relationships/tags" Target="../tags/tag337.xml"/><Relationship Id="rId87" Type="http://schemas.openxmlformats.org/officeDocument/2006/relationships/tags" Target="../tags/tag358.xml"/><Relationship Id="rId110" Type="http://schemas.openxmlformats.org/officeDocument/2006/relationships/tags" Target="../tags/tag381.xml"/><Relationship Id="rId131" Type="http://schemas.openxmlformats.org/officeDocument/2006/relationships/tags" Target="../tags/tag402.xml"/><Relationship Id="rId152" Type="http://schemas.openxmlformats.org/officeDocument/2006/relationships/tags" Target="../tags/tag423.xml"/><Relationship Id="rId173" Type="http://schemas.openxmlformats.org/officeDocument/2006/relationships/tags" Target="../tags/tag444.xml"/><Relationship Id="rId194" Type="http://schemas.openxmlformats.org/officeDocument/2006/relationships/tags" Target="../tags/tag465.xml"/><Relationship Id="rId208" Type="http://schemas.openxmlformats.org/officeDocument/2006/relationships/tags" Target="../tags/tag479.xml"/><Relationship Id="rId14" Type="http://schemas.openxmlformats.org/officeDocument/2006/relationships/tags" Target="../tags/tag285.xml"/><Relationship Id="rId35" Type="http://schemas.openxmlformats.org/officeDocument/2006/relationships/tags" Target="../tags/tag306.xml"/><Relationship Id="rId56" Type="http://schemas.openxmlformats.org/officeDocument/2006/relationships/tags" Target="../tags/tag327.xml"/><Relationship Id="rId77" Type="http://schemas.openxmlformats.org/officeDocument/2006/relationships/tags" Target="../tags/tag348.xml"/><Relationship Id="rId100" Type="http://schemas.openxmlformats.org/officeDocument/2006/relationships/tags" Target="../tags/tag371.xml"/><Relationship Id="rId8" Type="http://schemas.openxmlformats.org/officeDocument/2006/relationships/tags" Target="../tags/tag279.xml"/><Relationship Id="rId51" Type="http://schemas.openxmlformats.org/officeDocument/2006/relationships/tags" Target="../tags/tag322.xml"/><Relationship Id="rId72" Type="http://schemas.openxmlformats.org/officeDocument/2006/relationships/tags" Target="../tags/tag343.xml"/><Relationship Id="rId93" Type="http://schemas.openxmlformats.org/officeDocument/2006/relationships/tags" Target="../tags/tag364.xml"/><Relationship Id="rId98" Type="http://schemas.openxmlformats.org/officeDocument/2006/relationships/tags" Target="../tags/tag369.xml"/><Relationship Id="rId121" Type="http://schemas.openxmlformats.org/officeDocument/2006/relationships/tags" Target="../tags/tag392.xml"/><Relationship Id="rId142" Type="http://schemas.openxmlformats.org/officeDocument/2006/relationships/tags" Target="../tags/tag413.xml"/><Relationship Id="rId163" Type="http://schemas.openxmlformats.org/officeDocument/2006/relationships/tags" Target="../tags/tag434.xml"/><Relationship Id="rId184" Type="http://schemas.openxmlformats.org/officeDocument/2006/relationships/tags" Target="../tags/tag455.xml"/><Relationship Id="rId189" Type="http://schemas.openxmlformats.org/officeDocument/2006/relationships/tags" Target="../tags/tag460.xml"/><Relationship Id="rId219" Type="http://schemas.openxmlformats.org/officeDocument/2006/relationships/tags" Target="../tags/tag490.xml"/><Relationship Id="rId3" Type="http://schemas.openxmlformats.org/officeDocument/2006/relationships/tags" Target="../tags/tag274.xml"/><Relationship Id="rId214" Type="http://schemas.openxmlformats.org/officeDocument/2006/relationships/tags" Target="../tags/tag485.xml"/><Relationship Id="rId25" Type="http://schemas.openxmlformats.org/officeDocument/2006/relationships/tags" Target="../tags/tag296.xml"/><Relationship Id="rId46" Type="http://schemas.openxmlformats.org/officeDocument/2006/relationships/tags" Target="../tags/tag317.xml"/><Relationship Id="rId67" Type="http://schemas.openxmlformats.org/officeDocument/2006/relationships/tags" Target="../tags/tag338.xml"/><Relationship Id="rId116" Type="http://schemas.openxmlformats.org/officeDocument/2006/relationships/tags" Target="../tags/tag387.xml"/><Relationship Id="rId137" Type="http://schemas.openxmlformats.org/officeDocument/2006/relationships/tags" Target="../tags/tag408.xml"/><Relationship Id="rId158" Type="http://schemas.openxmlformats.org/officeDocument/2006/relationships/tags" Target="../tags/tag429.xml"/><Relationship Id="rId20" Type="http://schemas.openxmlformats.org/officeDocument/2006/relationships/tags" Target="../tags/tag291.xml"/><Relationship Id="rId41" Type="http://schemas.openxmlformats.org/officeDocument/2006/relationships/tags" Target="../tags/tag312.xml"/><Relationship Id="rId62" Type="http://schemas.openxmlformats.org/officeDocument/2006/relationships/tags" Target="../tags/tag333.xml"/><Relationship Id="rId83" Type="http://schemas.openxmlformats.org/officeDocument/2006/relationships/tags" Target="../tags/tag354.xml"/><Relationship Id="rId88" Type="http://schemas.openxmlformats.org/officeDocument/2006/relationships/tags" Target="../tags/tag359.xml"/><Relationship Id="rId111" Type="http://schemas.openxmlformats.org/officeDocument/2006/relationships/tags" Target="../tags/tag382.xml"/><Relationship Id="rId132" Type="http://schemas.openxmlformats.org/officeDocument/2006/relationships/tags" Target="../tags/tag403.xml"/><Relationship Id="rId153" Type="http://schemas.openxmlformats.org/officeDocument/2006/relationships/tags" Target="../tags/tag424.xml"/><Relationship Id="rId174" Type="http://schemas.openxmlformats.org/officeDocument/2006/relationships/tags" Target="../tags/tag445.xml"/><Relationship Id="rId179" Type="http://schemas.openxmlformats.org/officeDocument/2006/relationships/tags" Target="../tags/tag450.xml"/><Relationship Id="rId195" Type="http://schemas.openxmlformats.org/officeDocument/2006/relationships/tags" Target="../tags/tag466.xml"/><Relationship Id="rId209" Type="http://schemas.openxmlformats.org/officeDocument/2006/relationships/tags" Target="../tags/tag480.xml"/><Relationship Id="rId190" Type="http://schemas.openxmlformats.org/officeDocument/2006/relationships/tags" Target="../tags/tag461.xml"/><Relationship Id="rId204" Type="http://schemas.openxmlformats.org/officeDocument/2006/relationships/tags" Target="../tags/tag475.xml"/><Relationship Id="rId220" Type="http://schemas.openxmlformats.org/officeDocument/2006/relationships/tags" Target="../tags/tag491.xml"/><Relationship Id="rId15" Type="http://schemas.openxmlformats.org/officeDocument/2006/relationships/tags" Target="../tags/tag286.xml"/><Relationship Id="rId36" Type="http://schemas.openxmlformats.org/officeDocument/2006/relationships/tags" Target="../tags/tag307.xml"/><Relationship Id="rId57" Type="http://schemas.openxmlformats.org/officeDocument/2006/relationships/tags" Target="../tags/tag328.xml"/><Relationship Id="rId106" Type="http://schemas.openxmlformats.org/officeDocument/2006/relationships/tags" Target="../tags/tag377.xml"/><Relationship Id="rId127" Type="http://schemas.openxmlformats.org/officeDocument/2006/relationships/tags" Target="../tags/tag398.xml"/><Relationship Id="rId10" Type="http://schemas.openxmlformats.org/officeDocument/2006/relationships/tags" Target="../tags/tag281.xml"/><Relationship Id="rId31" Type="http://schemas.openxmlformats.org/officeDocument/2006/relationships/tags" Target="../tags/tag302.xml"/><Relationship Id="rId52" Type="http://schemas.openxmlformats.org/officeDocument/2006/relationships/tags" Target="../tags/tag323.xml"/><Relationship Id="rId73" Type="http://schemas.openxmlformats.org/officeDocument/2006/relationships/tags" Target="../tags/tag344.xml"/><Relationship Id="rId78" Type="http://schemas.openxmlformats.org/officeDocument/2006/relationships/tags" Target="../tags/tag349.xml"/><Relationship Id="rId94" Type="http://schemas.openxmlformats.org/officeDocument/2006/relationships/tags" Target="../tags/tag365.xml"/><Relationship Id="rId99" Type="http://schemas.openxmlformats.org/officeDocument/2006/relationships/tags" Target="../tags/tag370.xml"/><Relationship Id="rId101" Type="http://schemas.openxmlformats.org/officeDocument/2006/relationships/tags" Target="../tags/tag372.xml"/><Relationship Id="rId122" Type="http://schemas.openxmlformats.org/officeDocument/2006/relationships/tags" Target="../tags/tag393.xml"/><Relationship Id="rId143" Type="http://schemas.openxmlformats.org/officeDocument/2006/relationships/tags" Target="../tags/tag414.xml"/><Relationship Id="rId148" Type="http://schemas.openxmlformats.org/officeDocument/2006/relationships/tags" Target="../tags/tag419.xml"/><Relationship Id="rId164" Type="http://schemas.openxmlformats.org/officeDocument/2006/relationships/tags" Target="../tags/tag435.xml"/><Relationship Id="rId169" Type="http://schemas.openxmlformats.org/officeDocument/2006/relationships/tags" Target="../tags/tag440.xml"/><Relationship Id="rId185" Type="http://schemas.openxmlformats.org/officeDocument/2006/relationships/tags" Target="../tags/tag456.xml"/><Relationship Id="rId4" Type="http://schemas.openxmlformats.org/officeDocument/2006/relationships/tags" Target="../tags/tag275.xml"/><Relationship Id="rId9" Type="http://schemas.openxmlformats.org/officeDocument/2006/relationships/tags" Target="../tags/tag280.xml"/><Relationship Id="rId180" Type="http://schemas.openxmlformats.org/officeDocument/2006/relationships/tags" Target="../tags/tag451.xml"/><Relationship Id="rId210" Type="http://schemas.openxmlformats.org/officeDocument/2006/relationships/tags" Target="../tags/tag481.xml"/><Relationship Id="rId215" Type="http://schemas.openxmlformats.org/officeDocument/2006/relationships/tags" Target="../tags/tag486.xml"/><Relationship Id="rId26" Type="http://schemas.openxmlformats.org/officeDocument/2006/relationships/tags" Target="../tags/tag297.xml"/><Relationship Id="rId47" Type="http://schemas.openxmlformats.org/officeDocument/2006/relationships/tags" Target="../tags/tag318.xml"/><Relationship Id="rId68" Type="http://schemas.openxmlformats.org/officeDocument/2006/relationships/tags" Target="../tags/tag339.xml"/><Relationship Id="rId89" Type="http://schemas.openxmlformats.org/officeDocument/2006/relationships/tags" Target="../tags/tag360.xml"/><Relationship Id="rId112" Type="http://schemas.openxmlformats.org/officeDocument/2006/relationships/tags" Target="../tags/tag383.xml"/><Relationship Id="rId133" Type="http://schemas.openxmlformats.org/officeDocument/2006/relationships/tags" Target="../tags/tag404.xml"/><Relationship Id="rId154" Type="http://schemas.openxmlformats.org/officeDocument/2006/relationships/tags" Target="../tags/tag425.xml"/><Relationship Id="rId175" Type="http://schemas.openxmlformats.org/officeDocument/2006/relationships/tags" Target="../tags/tag446.xml"/><Relationship Id="rId196" Type="http://schemas.openxmlformats.org/officeDocument/2006/relationships/tags" Target="../tags/tag467.xml"/><Relationship Id="rId200" Type="http://schemas.openxmlformats.org/officeDocument/2006/relationships/tags" Target="../tags/tag471.xml"/><Relationship Id="rId16" Type="http://schemas.openxmlformats.org/officeDocument/2006/relationships/tags" Target="../tags/tag287.xml"/><Relationship Id="rId221" Type="http://schemas.openxmlformats.org/officeDocument/2006/relationships/tags" Target="../tags/tag492.xml"/><Relationship Id="rId37" Type="http://schemas.openxmlformats.org/officeDocument/2006/relationships/tags" Target="../tags/tag308.xml"/><Relationship Id="rId58" Type="http://schemas.openxmlformats.org/officeDocument/2006/relationships/tags" Target="../tags/tag329.xml"/><Relationship Id="rId79" Type="http://schemas.openxmlformats.org/officeDocument/2006/relationships/tags" Target="../tags/tag350.xml"/><Relationship Id="rId102" Type="http://schemas.openxmlformats.org/officeDocument/2006/relationships/tags" Target="../tags/tag373.xml"/><Relationship Id="rId123" Type="http://schemas.openxmlformats.org/officeDocument/2006/relationships/tags" Target="../tags/tag394.xml"/><Relationship Id="rId144" Type="http://schemas.openxmlformats.org/officeDocument/2006/relationships/tags" Target="../tags/tag415.xml"/><Relationship Id="rId90" Type="http://schemas.openxmlformats.org/officeDocument/2006/relationships/tags" Target="../tags/tag361.xml"/><Relationship Id="rId165" Type="http://schemas.openxmlformats.org/officeDocument/2006/relationships/tags" Target="../tags/tag436.xml"/><Relationship Id="rId186" Type="http://schemas.openxmlformats.org/officeDocument/2006/relationships/tags" Target="../tags/tag457.xml"/><Relationship Id="rId211" Type="http://schemas.openxmlformats.org/officeDocument/2006/relationships/tags" Target="../tags/tag482.xml"/><Relationship Id="rId27" Type="http://schemas.openxmlformats.org/officeDocument/2006/relationships/tags" Target="../tags/tag298.xml"/><Relationship Id="rId48" Type="http://schemas.openxmlformats.org/officeDocument/2006/relationships/tags" Target="../tags/tag319.xml"/><Relationship Id="rId69" Type="http://schemas.openxmlformats.org/officeDocument/2006/relationships/tags" Target="../tags/tag340.xml"/><Relationship Id="rId113" Type="http://schemas.openxmlformats.org/officeDocument/2006/relationships/tags" Target="../tags/tag384.xml"/><Relationship Id="rId134" Type="http://schemas.openxmlformats.org/officeDocument/2006/relationships/tags" Target="../tags/tag405.xml"/><Relationship Id="rId80" Type="http://schemas.openxmlformats.org/officeDocument/2006/relationships/tags" Target="../tags/tag351.xml"/><Relationship Id="rId155" Type="http://schemas.openxmlformats.org/officeDocument/2006/relationships/tags" Target="../tags/tag426.xml"/><Relationship Id="rId176" Type="http://schemas.openxmlformats.org/officeDocument/2006/relationships/tags" Target="../tags/tag447.xml"/><Relationship Id="rId197" Type="http://schemas.openxmlformats.org/officeDocument/2006/relationships/tags" Target="../tags/tag468.xml"/><Relationship Id="rId201" Type="http://schemas.openxmlformats.org/officeDocument/2006/relationships/tags" Target="../tags/tag472.xml"/><Relationship Id="rId222" Type="http://schemas.openxmlformats.org/officeDocument/2006/relationships/slideLayout" Target="../slideLayouts/slideLayout2.xml"/><Relationship Id="rId17" Type="http://schemas.openxmlformats.org/officeDocument/2006/relationships/tags" Target="../tags/tag288.xml"/><Relationship Id="rId38" Type="http://schemas.openxmlformats.org/officeDocument/2006/relationships/tags" Target="../tags/tag309.xml"/><Relationship Id="rId59" Type="http://schemas.openxmlformats.org/officeDocument/2006/relationships/tags" Target="../tags/tag330.xml"/><Relationship Id="rId103" Type="http://schemas.openxmlformats.org/officeDocument/2006/relationships/tags" Target="../tags/tag374.xml"/><Relationship Id="rId124" Type="http://schemas.openxmlformats.org/officeDocument/2006/relationships/tags" Target="../tags/tag395.xml"/><Relationship Id="rId70" Type="http://schemas.openxmlformats.org/officeDocument/2006/relationships/tags" Target="../tags/tag341.xml"/><Relationship Id="rId91" Type="http://schemas.openxmlformats.org/officeDocument/2006/relationships/tags" Target="../tags/tag362.xml"/><Relationship Id="rId145" Type="http://schemas.openxmlformats.org/officeDocument/2006/relationships/tags" Target="../tags/tag416.xml"/><Relationship Id="rId166" Type="http://schemas.openxmlformats.org/officeDocument/2006/relationships/tags" Target="../tags/tag437.xml"/><Relationship Id="rId187" Type="http://schemas.openxmlformats.org/officeDocument/2006/relationships/tags" Target="../tags/tag458.xml"/><Relationship Id="rId1" Type="http://schemas.openxmlformats.org/officeDocument/2006/relationships/tags" Target="../tags/tag272.xml"/><Relationship Id="rId212" Type="http://schemas.openxmlformats.org/officeDocument/2006/relationships/tags" Target="../tags/tag483.xml"/><Relationship Id="rId28" Type="http://schemas.openxmlformats.org/officeDocument/2006/relationships/tags" Target="../tags/tag299.xml"/><Relationship Id="rId49" Type="http://schemas.openxmlformats.org/officeDocument/2006/relationships/tags" Target="../tags/tag320.xml"/><Relationship Id="rId114" Type="http://schemas.openxmlformats.org/officeDocument/2006/relationships/tags" Target="../tags/tag385.xml"/><Relationship Id="rId60" Type="http://schemas.openxmlformats.org/officeDocument/2006/relationships/tags" Target="../tags/tag331.xml"/><Relationship Id="rId81" Type="http://schemas.openxmlformats.org/officeDocument/2006/relationships/tags" Target="../tags/tag352.xml"/><Relationship Id="rId135" Type="http://schemas.openxmlformats.org/officeDocument/2006/relationships/tags" Target="../tags/tag406.xml"/><Relationship Id="rId156" Type="http://schemas.openxmlformats.org/officeDocument/2006/relationships/tags" Target="../tags/tag427.xml"/><Relationship Id="rId177" Type="http://schemas.openxmlformats.org/officeDocument/2006/relationships/tags" Target="../tags/tag448.xml"/><Relationship Id="rId198" Type="http://schemas.openxmlformats.org/officeDocument/2006/relationships/tags" Target="../tags/tag469.xml"/><Relationship Id="rId202" Type="http://schemas.openxmlformats.org/officeDocument/2006/relationships/tags" Target="../tags/tag473.xml"/><Relationship Id="rId18" Type="http://schemas.openxmlformats.org/officeDocument/2006/relationships/tags" Target="../tags/tag289.xml"/><Relationship Id="rId39" Type="http://schemas.openxmlformats.org/officeDocument/2006/relationships/tags" Target="../tags/tag310.xml"/><Relationship Id="rId50" Type="http://schemas.openxmlformats.org/officeDocument/2006/relationships/tags" Target="../tags/tag321.xml"/><Relationship Id="rId104" Type="http://schemas.openxmlformats.org/officeDocument/2006/relationships/tags" Target="../tags/tag375.xml"/><Relationship Id="rId125" Type="http://schemas.openxmlformats.org/officeDocument/2006/relationships/tags" Target="../tags/tag396.xml"/><Relationship Id="rId146" Type="http://schemas.openxmlformats.org/officeDocument/2006/relationships/tags" Target="../tags/tag417.xml"/><Relationship Id="rId167" Type="http://schemas.openxmlformats.org/officeDocument/2006/relationships/tags" Target="../tags/tag438.xml"/><Relationship Id="rId188" Type="http://schemas.openxmlformats.org/officeDocument/2006/relationships/tags" Target="../tags/tag459.xml"/><Relationship Id="rId71" Type="http://schemas.openxmlformats.org/officeDocument/2006/relationships/tags" Target="../tags/tag342.xml"/><Relationship Id="rId92" Type="http://schemas.openxmlformats.org/officeDocument/2006/relationships/tags" Target="../tags/tag363.xml"/><Relationship Id="rId213" Type="http://schemas.openxmlformats.org/officeDocument/2006/relationships/tags" Target="../tags/tag484.xml"/><Relationship Id="rId2" Type="http://schemas.openxmlformats.org/officeDocument/2006/relationships/tags" Target="../tags/tag273.xml"/><Relationship Id="rId29" Type="http://schemas.openxmlformats.org/officeDocument/2006/relationships/tags" Target="../tags/tag300.xml"/><Relationship Id="rId40" Type="http://schemas.openxmlformats.org/officeDocument/2006/relationships/tags" Target="../tags/tag311.xml"/><Relationship Id="rId115" Type="http://schemas.openxmlformats.org/officeDocument/2006/relationships/tags" Target="../tags/tag386.xml"/><Relationship Id="rId136" Type="http://schemas.openxmlformats.org/officeDocument/2006/relationships/tags" Target="../tags/tag407.xml"/><Relationship Id="rId157" Type="http://schemas.openxmlformats.org/officeDocument/2006/relationships/tags" Target="../tags/tag428.xml"/><Relationship Id="rId178" Type="http://schemas.openxmlformats.org/officeDocument/2006/relationships/tags" Target="../tags/tag449.xml"/><Relationship Id="rId61" Type="http://schemas.openxmlformats.org/officeDocument/2006/relationships/tags" Target="../tags/tag332.xml"/><Relationship Id="rId82" Type="http://schemas.openxmlformats.org/officeDocument/2006/relationships/tags" Target="../tags/tag353.xml"/><Relationship Id="rId199" Type="http://schemas.openxmlformats.org/officeDocument/2006/relationships/tags" Target="../tags/tag470.xml"/><Relationship Id="rId203" Type="http://schemas.openxmlformats.org/officeDocument/2006/relationships/tags" Target="../tags/tag474.xml"/><Relationship Id="rId19" Type="http://schemas.openxmlformats.org/officeDocument/2006/relationships/tags" Target="../tags/tag290.xml"/><Relationship Id="rId30" Type="http://schemas.openxmlformats.org/officeDocument/2006/relationships/tags" Target="../tags/tag301.xml"/><Relationship Id="rId105" Type="http://schemas.openxmlformats.org/officeDocument/2006/relationships/tags" Target="../tags/tag376.xml"/><Relationship Id="rId126" Type="http://schemas.openxmlformats.org/officeDocument/2006/relationships/tags" Target="../tags/tag397.xml"/><Relationship Id="rId147" Type="http://schemas.openxmlformats.org/officeDocument/2006/relationships/tags" Target="../tags/tag418.xml"/><Relationship Id="rId168" Type="http://schemas.openxmlformats.org/officeDocument/2006/relationships/tags" Target="../tags/tag43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4.xml"/><Relationship Id="rId1" Type="http://schemas.openxmlformats.org/officeDocument/2006/relationships/tags" Target="../tags/tag493.xml"/><Relationship Id="rId4" Type="http://schemas.openxmlformats.org/officeDocument/2006/relationships/notesSlide" Target="../notesSlides/notesSlide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024DE-D48D-460C-916B-2450517893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1545" y="1041400"/>
            <a:ext cx="9628909" cy="2387600"/>
          </a:xfrm>
        </p:spPr>
        <p:txBody>
          <a:bodyPr>
            <a:normAutofit/>
          </a:bodyPr>
          <a:lstStyle/>
          <a:p>
            <a:r>
              <a:rPr lang="en-US" sz="4000" dirty="0"/>
              <a:t>CSE 332: Data Structures &amp; Parallelism</a:t>
            </a:r>
            <a:br>
              <a:rPr lang="en-US" sz="4000" dirty="0"/>
            </a:br>
            <a:r>
              <a:rPr lang="en-US" sz="4000" dirty="0"/>
              <a:t>Lecture 13: Parallelism Intro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B3C5D8-0730-4EC8-AFEB-1671F0884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00996"/>
            <a:ext cx="9144000" cy="1655762"/>
          </a:xfrm>
        </p:spPr>
        <p:txBody>
          <a:bodyPr/>
          <a:lstStyle/>
          <a:p>
            <a:r>
              <a:rPr lang="en-US"/>
              <a:t>Arthur Liu</a:t>
            </a:r>
          </a:p>
          <a:p>
            <a:r>
              <a:rPr lang="en-US"/>
              <a:t>Summer 2022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1847AB2-E715-C64B-8D09-0CE7F2CC9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37C0E-54C4-3144-A982-89258933E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1</a:t>
            </a:fld>
            <a:endParaRPr lang="en-US"/>
          </a:p>
        </p:txBody>
      </p:sp>
      <p:pic>
        <p:nvPicPr>
          <p:cNvPr id="1026" name="Picture 2" descr="Corgi S GIFs - Get the best GIF on GIPHY">
            <a:extLst>
              <a:ext uri="{FF2B5EF4-FFF2-40B4-BE49-F238E27FC236}">
                <a16:creationId xmlns:a16="http://schemas.microsoft.com/office/drawing/2014/main" id="{555D666A-0881-A24F-81C1-E0B6ACADF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17" y="3604032"/>
            <a:ext cx="2050106" cy="256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929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1296"/>
            <a:ext cx="10747342" cy="4755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Parallelism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I want to sum up all the elements in an array</a:t>
            </a:r>
          </a:p>
          <a:p>
            <a:pPr marL="0" indent="0">
              <a:buNone/>
            </a:pPr>
            <a:r>
              <a:rPr lang="en-US" dirty="0"/>
              <a:t>Divide the array in 4, sum up each piece in a different thread</a:t>
            </a:r>
          </a:p>
          <a:p>
            <a:pPr marL="0" indent="0">
              <a:buNone/>
            </a:pPr>
            <a:r>
              <a:rPr lang="en-US" dirty="0"/>
              <a:t>Add together the threads’ answers for the final answer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Concurrency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Two users are trying to add an entry to a hash table at the same time.</a:t>
            </a:r>
          </a:p>
          <a:p>
            <a:pPr marL="0" indent="0">
              <a:buNone/>
            </a:pPr>
            <a:r>
              <a:rPr lang="en-US" dirty="0"/>
              <a:t>What if the hashes collide? What if they’re the same key and different values?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C37C67D-F234-C944-B84F-B9B286EBB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2A576B-838F-6548-86BF-B992D5815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68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 Memory with Threads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Our parallelism model will be </a:t>
            </a:r>
            <a:r>
              <a:rPr lang="en-US" sz="2800" dirty="0">
                <a:solidFill>
                  <a:srgbClr val="0070C0"/>
                </a:solidFill>
              </a:rPr>
              <a:t>shared memory with threads</a:t>
            </a:r>
            <a:r>
              <a:rPr lang="en-US" sz="2800" dirty="0"/>
              <a:t>.</a:t>
            </a:r>
          </a:p>
          <a:p>
            <a:pPr lvl="1"/>
            <a:r>
              <a:rPr lang="en-US" sz="2400" dirty="0"/>
              <a:t>There are other models (see Grossman), we won’t use them.</a:t>
            </a:r>
            <a:r>
              <a:rPr lang="en-US" dirty="0"/>
              <a:t> </a:t>
            </a:r>
          </a:p>
          <a:p>
            <a:r>
              <a:rPr lang="en-US" sz="2800" dirty="0"/>
              <a:t>Sequential Story:</a:t>
            </a:r>
          </a:p>
          <a:p>
            <a:pPr lvl="1"/>
            <a:r>
              <a:rPr lang="en-US" sz="2400" dirty="0"/>
              <a:t>One program counter</a:t>
            </a:r>
          </a:p>
          <a:p>
            <a:pPr lvl="1"/>
            <a:r>
              <a:rPr lang="en-US" sz="2400" dirty="0"/>
              <a:t>One call stack</a:t>
            </a:r>
          </a:p>
          <a:p>
            <a:pPr lvl="1"/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new</a:t>
            </a:r>
            <a:r>
              <a:rPr lang="en-US" sz="2400" b="1" dirty="0"/>
              <a:t> </a:t>
            </a:r>
            <a:r>
              <a:rPr lang="en-US" sz="2400" dirty="0"/>
              <a:t>Objects go in the heap</a:t>
            </a:r>
          </a:p>
          <a:p>
            <a:r>
              <a:rPr lang="en-US" sz="2800" dirty="0"/>
              <a:t>Parallel Story</a:t>
            </a:r>
          </a:p>
          <a:p>
            <a:pPr lvl="1"/>
            <a:r>
              <a:rPr lang="en-US" sz="2400" dirty="0"/>
              <a:t>Set of threads. Each has its own program counter and its own stack</a:t>
            </a:r>
          </a:p>
          <a:p>
            <a:pPr lvl="1"/>
            <a:r>
              <a:rPr lang="en-US" sz="2400" dirty="0"/>
              <a:t>Threads will (implicitly) share objects and static fields</a:t>
            </a:r>
          </a:p>
          <a:p>
            <a:pPr lvl="1"/>
            <a:r>
              <a:rPr lang="en-US" sz="2400" dirty="0"/>
              <a:t>Threads communicate by altering memory.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D884135-1FFC-0440-96EF-8CF0C9179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41E10-CF7A-1C4D-AD55-148D2FD7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4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Sequential Code</a:t>
            </a:r>
          </a:p>
        </p:txBody>
      </p:sp>
      <p:sp>
        <p:nvSpPr>
          <p:cNvPr id="5" name="Oval 4"/>
          <p:cNvSpPr/>
          <p:nvPr/>
        </p:nvSpPr>
        <p:spPr>
          <a:xfrm>
            <a:off x="795528" y="2651760"/>
            <a:ext cx="1764792" cy="17647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635496" y="1769364"/>
            <a:ext cx="4895088" cy="48950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237488" y="3241044"/>
          <a:ext cx="390144" cy="975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839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449" marR="81449" marT="40724" marB="40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39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449" marR="81449" marT="40724" marB="40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39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449" marR="81449" marT="40724" marB="40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77112" y="2687012"/>
            <a:ext cx="96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27632" y="3262962"/>
            <a:ext cx="96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local</a:t>
            </a:r>
          </a:p>
          <a:p>
            <a:r>
              <a:rPr lang="en-US" sz="2400" dirty="0" err="1"/>
              <a:t>vars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7946136" y="2029259"/>
            <a:ext cx="2724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Heap memory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214616" y="3678460"/>
            <a:ext cx="1868424" cy="92706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Objects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625840" y="4841258"/>
            <a:ext cx="1868424" cy="92706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Structures</a:t>
            </a:r>
          </a:p>
        </p:txBody>
      </p:sp>
      <p:cxnSp>
        <p:nvCxnSpPr>
          <p:cNvPr id="24" name="Straight Arrow Connector 23"/>
          <p:cNvCxnSpPr>
            <a:stCxn id="15" idx="3"/>
            <a:endCxn id="8" idx="2"/>
          </p:cNvCxnSpPr>
          <p:nvPr/>
        </p:nvCxnSpPr>
        <p:spPr>
          <a:xfrm>
            <a:off x="2587752" y="3678461"/>
            <a:ext cx="4047744" cy="538447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93E1F2B-E329-9048-9B25-83D7156BC717}"/>
              </a:ext>
            </a:extLst>
          </p:cNvPr>
          <p:cNvSpPr txBox="1"/>
          <p:nvPr/>
        </p:nvSpPr>
        <p:spPr>
          <a:xfrm>
            <a:off x="1020404" y="2260538"/>
            <a:ext cx="1315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Thread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B05021-F98D-AA4F-BD64-46F9C009351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93946" y="4828110"/>
            <a:ext cx="61638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000" b="0" dirty="0">
                <a:latin typeface="Arial" charset="0"/>
              </a:rPr>
              <a:t> Call </a:t>
            </a:r>
            <a:r>
              <a:rPr lang="en-US" sz="2000" dirty="0">
                <a:latin typeface="Arial" charset="0"/>
              </a:rPr>
              <a:t>stack</a:t>
            </a:r>
            <a:r>
              <a:rPr lang="en-US" sz="2000" b="0" dirty="0">
                <a:latin typeface="Arial" charset="0"/>
              </a:rPr>
              <a:t> with local variables</a:t>
            </a:r>
          </a:p>
          <a:p>
            <a:pPr>
              <a:buFontTx/>
              <a:buChar char="•"/>
            </a:pPr>
            <a:r>
              <a:rPr lang="en-US" sz="2000" dirty="0">
                <a:latin typeface="Arial" charset="0"/>
              </a:rPr>
              <a:t> </a:t>
            </a:r>
            <a:r>
              <a:rPr lang="en-US" sz="2000" b="1" dirty="0">
                <a:latin typeface="Arial" charset="0"/>
              </a:rPr>
              <a:t>pc</a:t>
            </a:r>
            <a:r>
              <a:rPr lang="en-US" sz="2000" b="0" dirty="0">
                <a:latin typeface="Arial" charset="0"/>
              </a:rPr>
              <a:t> (program counter) determines current statement</a:t>
            </a:r>
          </a:p>
          <a:p>
            <a:pPr>
              <a:buFontTx/>
              <a:buChar char="•"/>
            </a:pPr>
            <a:r>
              <a:rPr lang="en-US" sz="2000" b="0" dirty="0">
                <a:latin typeface="Arial" charset="0"/>
              </a:rPr>
              <a:t> local variables are numbers/null or heap references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D19CFDD-6D7C-3E49-9733-CDB19E3C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38FD977-46CD-2D4F-BECB-87201CFB7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58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Code</a:t>
            </a:r>
          </a:p>
        </p:txBody>
      </p:sp>
      <p:sp>
        <p:nvSpPr>
          <p:cNvPr id="5" name="Oval 4"/>
          <p:cNvSpPr/>
          <p:nvPr/>
        </p:nvSpPr>
        <p:spPr>
          <a:xfrm>
            <a:off x="795528" y="2651760"/>
            <a:ext cx="1764792" cy="17647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432560" y="4605528"/>
            <a:ext cx="1764792" cy="17647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560320" y="1377696"/>
            <a:ext cx="1764792" cy="17647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635496" y="1769364"/>
            <a:ext cx="4895088" cy="48950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002280" y="1990178"/>
          <a:ext cx="390144" cy="975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839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449" marR="81449" marT="40724" marB="40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39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449" marR="81449" marT="40724" marB="40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39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449" marR="81449" marT="40724" marB="40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237488" y="3241044"/>
          <a:ext cx="390144" cy="975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839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449" marR="81449" marT="40724" marB="40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39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449" marR="81449" marT="40724" marB="40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39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449" marR="81449" marT="40724" marB="40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924812" y="5202684"/>
          <a:ext cx="390144" cy="975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839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449" marR="81449" marT="40724" marB="40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39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449" marR="81449" marT="40724" marB="40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39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449" marR="81449" marT="40724" marB="40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125724" y="1453309"/>
            <a:ext cx="96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76244" y="2029259"/>
            <a:ext cx="96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local</a:t>
            </a:r>
          </a:p>
          <a:p>
            <a:r>
              <a:rPr lang="en-US" sz="2400" dirty="0" err="1"/>
              <a:t>vars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277112" y="2687012"/>
            <a:ext cx="96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27632" y="3262962"/>
            <a:ext cx="96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local</a:t>
            </a:r>
          </a:p>
          <a:p>
            <a:r>
              <a:rPr lang="en-US" sz="2400" dirty="0" err="1"/>
              <a:t>vars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976628" y="4648781"/>
            <a:ext cx="96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27148" y="5224731"/>
            <a:ext cx="96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local</a:t>
            </a:r>
          </a:p>
          <a:p>
            <a:r>
              <a:rPr lang="en-US" sz="2400" dirty="0" err="1"/>
              <a:t>vars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7946136" y="2029259"/>
            <a:ext cx="2724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Heap memory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214616" y="3678460"/>
            <a:ext cx="1868424" cy="92706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Objects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625840" y="4841258"/>
            <a:ext cx="1868424" cy="92706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Structures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224528" y="2651760"/>
            <a:ext cx="2496312" cy="914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5" idx="3"/>
            <a:endCxn id="8" idx="2"/>
          </p:cNvCxnSpPr>
          <p:nvPr/>
        </p:nvCxnSpPr>
        <p:spPr>
          <a:xfrm>
            <a:off x="2587752" y="3678461"/>
            <a:ext cx="4047744" cy="538447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197352" y="4605528"/>
            <a:ext cx="3438144" cy="880872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129DB33-02EC-CF4D-B013-59D57EE0CD0C}"/>
              </a:ext>
            </a:extLst>
          </p:cNvPr>
          <p:cNvSpPr txBox="1"/>
          <p:nvPr/>
        </p:nvSpPr>
        <p:spPr>
          <a:xfrm>
            <a:off x="2785196" y="1008364"/>
            <a:ext cx="1315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Thread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669187-3903-384B-B864-7017A1F68A63}"/>
              </a:ext>
            </a:extLst>
          </p:cNvPr>
          <p:cNvSpPr txBox="1"/>
          <p:nvPr/>
        </p:nvSpPr>
        <p:spPr>
          <a:xfrm>
            <a:off x="970112" y="2246562"/>
            <a:ext cx="1315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Thread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77E688-4F86-954A-BC26-692684C6CAEE}"/>
              </a:ext>
            </a:extLst>
          </p:cNvPr>
          <p:cNvSpPr txBox="1"/>
          <p:nvPr/>
        </p:nvSpPr>
        <p:spPr>
          <a:xfrm>
            <a:off x="1657437" y="4256346"/>
            <a:ext cx="1315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Thread 3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55A08917-D55D-5C43-B2C3-BD34C70C1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86A37819-8969-E847-9ACD-6D1BCF47C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50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Models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3E9ADA-00FE-EF4B-9366-CF1A5095F7D3}"/>
              </a:ext>
            </a:extLst>
          </p:cNvPr>
          <p:cNvSpPr txBox="1"/>
          <p:nvPr/>
        </p:nvSpPr>
        <p:spPr>
          <a:xfrm>
            <a:off x="838199" y="1205475"/>
            <a:ext cx="6460511" cy="427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/>
              <a:t>We will focus on shared memory, but you should know several other models exist and have their own advantages</a:t>
            </a:r>
          </a:p>
          <a:p>
            <a:pPr lvl="1"/>
            <a:endParaRPr lang="en-US" sz="1050" dirty="0"/>
          </a:p>
          <a:p>
            <a:r>
              <a:rPr lang="en-US" sz="2000" dirty="0">
                <a:solidFill>
                  <a:schemeClr val="accent2"/>
                </a:solidFill>
              </a:rPr>
              <a:t>Message-passing:</a:t>
            </a:r>
            <a:r>
              <a:rPr lang="en-US" sz="2000" dirty="0"/>
              <a:t> Each thread has its own collection of objects.  Communication is via explicitly sending/receiving messages</a:t>
            </a:r>
          </a:p>
          <a:p>
            <a:pPr lvl="1"/>
            <a:r>
              <a:rPr lang="en-US" sz="2000" dirty="0"/>
              <a:t>Cooks working in separate kitchens, mail around ingredients</a:t>
            </a:r>
          </a:p>
          <a:p>
            <a:pPr lvl="1"/>
            <a:endParaRPr lang="en-US" sz="1050" dirty="0"/>
          </a:p>
          <a:p>
            <a:r>
              <a:rPr lang="en-US" sz="2000" dirty="0">
                <a:solidFill>
                  <a:schemeClr val="accent2"/>
                </a:solidFill>
              </a:rPr>
              <a:t>Dataflow:</a:t>
            </a:r>
            <a:r>
              <a:rPr lang="en-US" sz="2000" dirty="0"/>
              <a:t> Programmers write programs in terms of a DAG. A node executes after all its predecessors in the graph</a:t>
            </a:r>
          </a:p>
          <a:p>
            <a:pPr lvl="1"/>
            <a:r>
              <a:rPr lang="en-US" sz="2000" dirty="0"/>
              <a:t>Cooks wait to be handed results of previous steps</a:t>
            </a:r>
          </a:p>
          <a:p>
            <a:endParaRPr lang="en-US" sz="1050" dirty="0"/>
          </a:p>
          <a:p>
            <a:r>
              <a:rPr lang="en-US" sz="2000" dirty="0">
                <a:solidFill>
                  <a:schemeClr val="accent2"/>
                </a:solidFill>
              </a:rPr>
              <a:t>Data parallelism: </a:t>
            </a:r>
            <a:r>
              <a:rPr lang="en-US" sz="2000" dirty="0"/>
              <a:t>Have primitives for things like “apply function to every element of an array in parallel”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FFEA14D-C7BA-C349-A557-603A47D805A7}"/>
              </a:ext>
            </a:extLst>
          </p:cNvPr>
          <p:cNvGrpSpPr/>
          <p:nvPr/>
        </p:nvGrpSpPr>
        <p:grpSpPr>
          <a:xfrm>
            <a:off x="7544155" y="1047058"/>
            <a:ext cx="4310928" cy="3487234"/>
            <a:chOff x="2405579" y="981071"/>
            <a:chExt cx="6395222" cy="5173280"/>
          </a:xfrm>
        </p:grpSpPr>
        <p:sp>
          <p:nvSpPr>
            <p:cNvPr id="5" name="Oval 4"/>
            <p:cNvSpPr/>
            <p:nvPr/>
          </p:nvSpPr>
          <p:spPr>
            <a:xfrm>
              <a:off x="2405579" y="2892472"/>
              <a:ext cx="1764792" cy="176479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" name="Oval 5"/>
            <p:cNvSpPr/>
            <p:nvPr/>
          </p:nvSpPr>
          <p:spPr>
            <a:xfrm>
              <a:off x="6946093" y="2936574"/>
              <a:ext cx="1764792" cy="176479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" name="Oval 6"/>
            <p:cNvSpPr/>
            <p:nvPr/>
          </p:nvSpPr>
          <p:spPr>
            <a:xfrm>
              <a:off x="4739341" y="1350403"/>
              <a:ext cx="1764792" cy="176479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04745" y="1426017"/>
              <a:ext cx="960119" cy="464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PC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55265" y="2001966"/>
              <a:ext cx="960119" cy="802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local</a:t>
              </a:r>
            </a:p>
            <a:p>
              <a:r>
                <a:rPr lang="en-US" sz="1600" dirty="0" err="1"/>
                <a:t>vars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87163" y="2927724"/>
              <a:ext cx="960119" cy="464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7682" y="3503674"/>
              <a:ext cx="960119" cy="802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local</a:t>
              </a:r>
            </a:p>
            <a:p>
              <a:r>
                <a:rPr lang="en-US" sz="1600" dirty="0" err="1"/>
                <a:t>vars</a:t>
              </a:r>
              <a:endParaRPr lang="en-US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490160" y="2979826"/>
              <a:ext cx="960119" cy="464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PC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40682" y="3555777"/>
              <a:ext cx="960119" cy="802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local</a:t>
              </a:r>
            </a:p>
            <a:p>
              <a:r>
                <a:rPr lang="en-US" sz="1600" dirty="0" err="1"/>
                <a:t>vars</a:t>
              </a:r>
              <a:endParaRPr lang="en-US" sz="1600" dirty="0"/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3986729" y="4386774"/>
              <a:ext cx="749046" cy="540063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0ECAB62-02B0-8D45-9522-3FDD89D02B40}"/>
                </a:ext>
              </a:extLst>
            </p:cNvPr>
            <p:cNvSpPr/>
            <p:nvPr/>
          </p:nvSpPr>
          <p:spPr>
            <a:xfrm>
              <a:off x="4739341" y="4389559"/>
              <a:ext cx="1764792" cy="176479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7E0D938-B17D-3A4B-8CCA-1F5E2D6A4B99}"/>
                </a:ext>
              </a:extLst>
            </p:cNvPr>
            <p:cNvSpPr txBox="1"/>
            <p:nvPr/>
          </p:nvSpPr>
          <p:spPr>
            <a:xfrm>
              <a:off x="5304745" y="4465171"/>
              <a:ext cx="960119" cy="464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PC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485F0A5-28C9-CE4E-A574-2BD10880A191}"/>
                </a:ext>
              </a:extLst>
            </p:cNvPr>
            <p:cNvSpPr txBox="1"/>
            <p:nvPr/>
          </p:nvSpPr>
          <p:spPr>
            <a:xfrm>
              <a:off x="5655265" y="5041122"/>
              <a:ext cx="960119" cy="802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local</a:t>
              </a:r>
            </a:p>
            <a:p>
              <a:r>
                <a:rPr lang="en-US" sz="1600" dirty="0" err="1"/>
                <a:t>vars</a:t>
              </a:r>
              <a:endParaRPr lang="en-US" sz="1600" dirty="0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7C54BE7-921F-E448-B279-E384CC70C1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3575" y="4386774"/>
              <a:ext cx="679028" cy="552153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1B6F09A-8F4E-1640-830E-A90B0A1D4A3B}"/>
                </a:ext>
              </a:extLst>
            </p:cNvPr>
            <p:cNvSpPr txBox="1"/>
            <p:nvPr/>
          </p:nvSpPr>
          <p:spPr>
            <a:xfrm>
              <a:off x="4997745" y="981071"/>
              <a:ext cx="1315039" cy="38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Thread 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C4FEB70-93CA-4448-962C-3C0686761ABB}"/>
                </a:ext>
              </a:extLst>
            </p:cNvPr>
            <p:cNvSpPr txBox="1"/>
            <p:nvPr/>
          </p:nvSpPr>
          <p:spPr>
            <a:xfrm>
              <a:off x="2630455" y="2476957"/>
              <a:ext cx="1315039" cy="38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Thread 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2ED09B7-8ECA-DD41-B5A0-F048575C5B80}"/>
                </a:ext>
              </a:extLst>
            </p:cNvPr>
            <p:cNvSpPr txBox="1"/>
            <p:nvPr/>
          </p:nvSpPr>
          <p:spPr>
            <a:xfrm>
              <a:off x="7183162" y="2518257"/>
              <a:ext cx="1315039" cy="38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Thread 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F642387-BB20-9741-B500-EE83861C81DE}"/>
                </a:ext>
              </a:extLst>
            </p:cNvPr>
            <p:cNvSpPr txBox="1"/>
            <p:nvPr/>
          </p:nvSpPr>
          <p:spPr>
            <a:xfrm>
              <a:off x="4913925" y="3995014"/>
              <a:ext cx="1315039" cy="38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Thread 4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0630490-FAB8-9242-ABAE-34D327D832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70077" y="2624516"/>
              <a:ext cx="679028" cy="552153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710541C-62A2-7049-9978-B0F9C890D2F2}"/>
                </a:ext>
              </a:extLst>
            </p:cNvPr>
            <p:cNvCxnSpPr>
              <a:cxnSpLocks/>
            </p:cNvCxnSpPr>
            <p:nvPr/>
          </p:nvCxnSpPr>
          <p:spPr>
            <a:xfrm>
              <a:off x="6476182" y="2609400"/>
              <a:ext cx="749046" cy="540063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556B2D6-9178-0E48-B73E-F4A01AE217CB}"/>
                </a:ext>
              </a:extLst>
            </p:cNvPr>
            <p:cNvGrpSpPr/>
            <p:nvPr/>
          </p:nvGrpSpPr>
          <p:grpSpPr>
            <a:xfrm>
              <a:off x="2868351" y="3377584"/>
              <a:ext cx="369332" cy="1091238"/>
              <a:chOff x="5114749" y="2974157"/>
              <a:chExt cx="369332" cy="1091238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524CC3C-FFEF-6747-832A-63458F097B82}"/>
                  </a:ext>
                </a:extLst>
              </p:cNvPr>
              <p:cNvSpPr/>
              <p:nvPr/>
            </p:nvSpPr>
            <p:spPr>
              <a:xfrm>
                <a:off x="5114749" y="2974157"/>
                <a:ext cx="369332" cy="369332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2A339D5-0692-D341-AA2F-6048D12564D8}"/>
                  </a:ext>
                </a:extLst>
              </p:cNvPr>
              <p:cNvSpPr/>
              <p:nvPr/>
            </p:nvSpPr>
            <p:spPr>
              <a:xfrm>
                <a:off x="5114749" y="3334019"/>
                <a:ext cx="369332" cy="369332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779A8B4-D879-E24D-8EFE-00A5432F6269}"/>
                  </a:ext>
                </a:extLst>
              </p:cNvPr>
              <p:cNvSpPr/>
              <p:nvPr/>
            </p:nvSpPr>
            <p:spPr>
              <a:xfrm>
                <a:off x="5114749" y="3696063"/>
                <a:ext cx="369332" cy="369332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24E07EF-A4CE-5A4E-A9FF-D039EC9C223F}"/>
                </a:ext>
              </a:extLst>
            </p:cNvPr>
            <p:cNvGrpSpPr/>
            <p:nvPr/>
          </p:nvGrpSpPr>
          <p:grpSpPr>
            <a:xfrm>
              <a:off x="5213305" y="4886365"/>
              <a:ext cx="369332" cy="1091238"/>
              <a:chOff x="5114749" y="2974157"/>
              <a:chExt cx="369332" cy="1091238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9E17CB7-F533-DD4E-AD5C-64AECE64FB5B}"/>
                  </a:ext>
                </a:extLst>
              </p:cNvPr>
              <p:cNvSpPr/>
              <p:nvPr/>
            </p:nvSpPr>
            <p:spPr>
              <a:xfrm>
                <a:off x="5114749" y="2974157"/>
                <a:ext cx="369332" cy="369332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3FE7FD3-4FBA-E942-9306-C22D973151A9}"/>
                  </a:ext>
                </a:extLst>
              </p:cNvPr>
              <p:cNvSpPr/>
              <p:nvPr/>
            </p:nvSpPr>
            <p:spPr>
              <a:xfrm>
                <a:off x="5114749" y="3334019"/>
                <a:ext cx="369332" cy="369332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8A2F676-5EAB-D441-8678-666494679D11}"/>
                  </a:ext>
                </a:extLst>
              </p:cNvPr>
              <p:cNvSpPr/>
              <p:nvPr/>
            </p:nvSpPr>
            <p:spPr>
              <a:xfrm>
                <a:off x="5114749" y="3696063"/>
                <a:ext cx="369332" cy="369332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2E9D643-819E-054B-92A9-0AA14283C508}"/>
                </a:ext>
              </a:extLst>
            </p:cNvPr>
            <p:cNvGrpSpPr/>
            <p:nvPr/>
          </p:nvGrpSpPr>
          <p:grpSpPr>
            <a:xfrm>
              <a:off x="7440455" y="3455386"/>
              <a:ext cx="369332" cy="1091238"/>
              <a:chOff x="5114749" y="2974157"/>
              <a:chExt cx="369332" cy="1091238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552DA4F-1788-E740-9938-D69F235D6D58}"/>
                  </a:ext>
                </a:extLst>
              </p:cNvPr>
              <p:cNvSpPr/>
              <p:nvPr/>
            </p:nvSpPr>
            <p:spPr>
              <a:xfrm>
                <a:off x="5114749" y="2974157"/>
                <a:ext cx="369332" cy="369332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5C71993F-AA8C-004D-96BB-3DC710743A20}"/>
                  </a:ext>
                </a:extLst>
              </p:cNvPr>
              <p:cNvSpPr/>
              <p:nvPr/>
            </p:nvSpPr>
            <p:spPr>
              <a:xfrm>
                <a:off x="5114749" y="3334019"/>
                <a:ext cx="369332" cy="369332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B0C5E4E-01DD-FA4D-A57A-B121BB968C20}"/>
                  </a:ext>
                </a:extLst>
              </p:cNvPr>
              <p:cNvSpPr/>
              <p:nvPr/>
            </p:nvSpPr>
            <p:spPr>
              <a:xfrm>
                <a:off x="5114749" y="3696063"/>
                <a:ext cx="369332" cy="369332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4A8021B-504B-6B4D-BDDD-1405D8D577FF}"/>
                </a:ext>
              </a:extLst>
            </p:cNvPr>
            <p:cNvGrpSpPr/>
            <p:nvPr/>
          </p:nvGrpSpPr>
          <p:grpSpPr>
            <a:xfrm>
              <a:off x="5213305" y="1850489"/>
              <a:ext cx="369332" cy="1091238"/>
              <a:chOff x="5114749" y="2974157"/>
              <a:chExt cx="369332" cy="1091238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0DE5E04-5221-444D-A820-09F2B8605CBA}"/>
                  </a:ext>
                </a:extLst>
              </p:cNvPr>
              <p:cNvSpPr/>
              <p:nvPr/>
            </p:nvSpPr>
            <p:spPr>
              <a:xfrm>
                <a:off x="5114749" y="2974157"/>
                <a:ext cx="369332" cy="369332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EFBB1B98-26AD-CC4A-A1FA-290E263D4C43}"/>
                  </a:ext>
                </a:extLst>
              </p:cNvPr>
              <p:cNvSpPr/>
              <p:nvPr/>
            </p:nvSpPr>
            <p:spPr>
              <a:xfrm>
                <a:off x="5114749" y="3334019"/>
                <a:ext cx="369332" cy="369332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1957665-B4EB-6C47-9CB5-A4C19550CC52}"/>
                  </a:ext>
                </a:extLst>
              </p:cNvPr>
              <p:cNvSpPr/>
              <p:nvPr/>
            </p:nvSpPr>
            <p:spPr>
              <a:xfrm>
                <a:off x="5114749" y="3696063"/>
                <a:ext cx="369332" cy="369332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sp>
        <p:nvSpPr>
          <p:cNvPr id="66" name="Date Placeholder 65">
            <a:extLst>
              <a:ext uri="{FF2B5EF4-FFF2-40B4-BE49-F238E27FC236}">
                <a16:creationId xmlns:a16="http://schemas.microsoft.com/office/drawing/2014/main" id="{F5BDA8D6-7671-C645-B645-A3070A06F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67" name="Slide Number Placeholder 66">
            <a:extLst>
              <a:ext uri="{FF2B5EF4-FFF2-40B4-BE49-F238E27FC236}">
                <a16:creationId xmlns:a16="http://schemas.microsoft.com/office/drawing/2014/main" id="{18D97115-4961-1544-A2B9-91EEC0526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74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new primitives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To write parallel programs we need a library with:</a:t>
            </a:r>
          </a:p>
          <a:p>
            <a:endParaRPr lang="en-US" sz="2400" dirty="0"/>
          </a:p>
          <a:p>
            <a:r>
              <a:rPr lang="en-US" sz="2400" dirty="0"/>
              <a:t>Ways to create and </a:t>
            </a:r>
            <a:r>
              <a:rPr lang="en-US" sz="2400" dirty="0">
                <a:solidFill>
                  <a:srgbClr val="0070C0"/>
                </a:solidFill>
              </a:rPr>
              <a:t>run multiple things at once</a:t>
            </a:r>
          </a:p>
          <a:p>
            <a:pPr lvl="1"/>
            <a:r>
              <a:rPr lang="en-US" dirty="0"/>
              <a:t>Let’s call these things threads</a:t>
            </a:r>
          </a:p>
          <a:p>
            <a:r>
              <a:rPr lang="en-US" sz="2400" dirty="0"/>
              <a:t>Ways for threads to </a:t>
            </a:r>
            <a:r>
              <a:rPr lang="en-US" sz="2400" dirty="0">
                <a:solidFill>
                  <a:srgbClr val="0070C0"/>
                </a:solidFill>
              </a:rPr>
              <a:t>share memory</a:t>
            </a:r>
          </a:p>
          <a:p>
            <a:pPr lvl="1"/>
            <a:r>
              <a:rPr lang="en-US" sz="2000" dirty="0"/>
              <a:t>Usually just having the same references</a:t>
            </a:r>
          </a:p>
          <a:p>
            <a:r>
              <a:rPr lang="en-US" sz="2400" dirty="0"/>
              <a:t>Ways for threads to </a:t>
            </a:r>
            <a:r>
              <a:rPr lang="en-US" sz="2400" dirty="0">
                <a:solidFill>
                  <a:srgbClr val="0070C0"/>
                </a:solidFill>
              </a:rPr>
              <a:t>coordinate</a:t>
            </a:r>
          </a:p>
          <a:p>
            <a:pPr lvl="1"/>
            <a:r>
              <a:rPr lang="en-US" sz="2000" dirty="0"/>
              <a:t>This week: A way for threads to wait for others to finish</a:t>
            </a:r>
          </a:p>
          <a:p>
            <a:pPr lvl="1"/>
            <a:r>
              <a:rPr lang="en-US" sz="2000" dirty="0"/>
              <a:t>Next week: prevent others from accessing memory until we’re done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C88C22B-16F3-A148-8CAE-32DAAF75D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7DCCE-FE33-E641-98C9-BE203D7B9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Java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600200"/>
            <a:ext cx="9296400" cy="4495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First learn some basics built into Java via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java.lang.Thread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dirty="0"/>
              <a:t>Then a better library for parallel programming</a:t>
            </a:r>
          </a:p>
          <a:p>
            <a:pPr lvl="1"/>
            <a:endParaRPr lang="en-US" sz="1300" dirty="0"/>
          </a:p>
          <a:p>
            <a:pPr marL="0" indent="0">
              <a:buNone/>
            </a:pPr>
            <a:r>
              <a:rPr lang="en-US" dirty="0"/>
              <a:t>To get a new thread running:</a:t>
            </a:r>
          </a:p>
          <a:p>
            <a:pPr marL="514350" indent="-457200">
              <a:buFont typeface="+mj-lt"/>
              <a:buAutoNum type="arabicPeriod"/>
            </a:pPr>
            <a:r>
              <a:rPr lang="en-US" dirty="0"/>
              <a:t>Define a subclass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C</a:t>
            </a:r>
            <a:r>
              <a:rPr lang="en-US" dirty="0"/>
              <a:t> of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java.lang.Thread</a:t>
            </a:r>
            <a:r>
              <a:rPr lang="en-US" dirty="0"/>
              <a:t>, overriding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run</a:t>
            </a:r>
          </a:p>
          <a:p>
            <a:pPr marL="514350" indent="-457200">
              <a:buFont typeface="+mj-lt"/>
              <a:buAutoNum type="arabicPeriod"/>
            </a:pPr>
            <a:r>
              <a:rPr lang="en-US" dirty="0"/>
              <a:t>Create an object of class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C</a:t>
            </a:r>
          </a:p>
          <a:p>
            <a:pPr marL="514350" indent="-457200">
              <a:buFont typeface="+mj-lt"/>
              <a:buAutoNum type="arabicPeriod"/>
            </a:pPr>
            <a:r>
              <a:rPr lang="en-US" dirty="0"/>
              <a:t>Call that object’s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start</a:t>
            </a:r>
            <a:r>
              <a:rPr lang="en-US" dirty="0"/>
              <a:t> method</a:t>
            </a:r>
          </a:p>
          <a:p>
            <a:pPr lvl="2"/>
            <a:r>
              <a:rPr lang="en-US" b="1" dirty="0">
                <a:latin typeface="Courier New" pitchFamily="49" charset="0"/>
                <a:cs typeface="Courier New" pitchFamily="49" charset="0"/>
              </a:rPr>
              <a:t>start</a:t>
            </a:r>
            <a:r>
              <a:rPr lang="en-US" dirty="0"/>
              <a:t> sets off a new thread, using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run</a:t>
            </a:r>
            <a:r>
              <a:rPr lang="en-US" dirty="0"/>
              <a:t> as its “main”</a:t>
            </a:r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dirty="0"/>
              <a:t>What if we instead called the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run</a:t>
            </a:r>
            <a:r>
              <a:rPr lang="en-US" dirty="0"/>
              <a:t> method of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C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This would just be a normal method call, in the current thread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Let’s see how to share memory and coordinate via an example…</a:t>
            </a:r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Date Placeholder 5">
            <a:extLst>
              <a:ext uri="{FF2B5EF4-FFF2-40B4-BE49-F238E27FC236}">
                <a16:creationId xmlns:a16="http://schemas.microsoft.com/office/drawing/2014/main" id="{50940718-EAE3-6A48-9D67-4ADE77BF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0C1D92-7DF4-2D46-BBE7-6D08124EA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82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228600"/>
            <a:ext cx="9144000" cy="1143000"/>
          </a:xfrm>
        </p:spPr>
        <p:txBody>
          <a:bodyPr/>
          <a:lstStyle/>
          <a:p>
            <a:r>
              <a:rPr lang="en-US" dirty="0"/>
              <a:t>Parallelism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219200"/>
            <a:ext cx="9677400" cy="4876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Example: Sum elements of a large array </a:t>
            </a:r>
          </a:p>
          <a:p>
            <a:r>
              <a:rPr lang="en-US" dirty="0"/>
              <a:t>Idea: Have 4 threads simultaneously sum 1/4 of the array</a:t>
            </a:r>
          </a:p>
          <a:p>
            <a:pPr lvl="1"/>
            <a:r>
              <a:rPr lang="en-US" dirty="0"/>
              <a:t>Warning: This is an inferior first approach</a:t>
            </a:r>
          </a:p>
          <a:p>
            <a:endParaRPr lang="en-US" dirty="0"/>
          </a:p>
          <a:p>
            <a:endParaRPr lang="en-US" dirty="0"/>
          </a:p>
          <a:p>
            <a:endParaRPr lang="en-US" sz="1000" dirty="0"/>
          </a:p>
          <a:p>
            <a:pPr>
              <a:buNone/>
            </a:pPr>
            <a:r>
              <a:rPr lang="en-US" dirty="0"/>
              <a:t>            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ans0       ans1     ans2       ans3</a:t>
            </a:r>
          </a:p>
          <a:p>
            <a:pPr>
              <a:buNone/>
            </a:pPr>
            <a:r>
              <a:rPr lang="en-US" dirty="0"/>
              <a:t>                                                       +</a:t>
            </a:r>
          </a:p>
          <a:p>
            <a:pPr>
              <a:buNone/>
            </a:pPr>
            <a:r>
              <a:rPr lang="en-US" dirty="0"/>
              <a:t>                                                   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ans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endParaRPr lang="en-US" sz="900" b="1" dirty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dirty="0"/>
              <a:t>Create 4 </a:t>
            </a:r>
            <a:r>
              <a:rPr lang="en-US" i="1" dirty="0">
                <a:solidFill>
                  <a:schemeClr val="accent2"/>
                </a:solidFill>
              </a:rPr>
              <a:t>thread objects</a:t>
            </a:r>
            <a:r>
              <a:rPr lang="en-US" dirty="0"/>
              <a:t>, each given a portion of the work</a:t>
            </a:r>
          </a:p>
          <a:p>
            <a:pPr lvl="1"/>
            <a:r>
              <a:rPr lang="en-US" dirty="0"/>
              <a:t>Call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start()</a:t>
            </a:r>
            <a:r>
              <a:rPr lang="en-US" dirty="0"/>
              <a:t> on each thread object to actually </a:t>
            </a:r>
            <a:r>
              <a:rPr lang="en-US" i="1" dirty="0">
                <a:solidFill>
                  <a:schemeClr val="accent2"/>
                </a:solidFill>
              </a:rPr>
              <a:t>run</a:t>
            </a:r>
            <a:r>
              <a:rPr lang="en-US" dirty="0"/>
              <a:t> it in parallel</a:t>
            </a:r>
          </a:p>
          <a:p>
            <a:pPr lvl="1"/>
            <a:r>
              <a:rPr lang="en-US" i="1" dirty="0">
                <a:solidFill>
                  <a:schemeClr val="accent2"/>
                </a:solidFill>
              </a:rPr>
              <a:t>Wait</a:t>
            </a:r>
            <a:r>
              <a:rPr lang="en-US" dirty="0"/>
              <a:t> for threads to finish using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join()</a:t>
            </a:r>
          </a:p>
          <a:p>
            <a:pPr lvl="1"/>
            <a:r>
              <a:rPr lang="en-US" dirty="0"/>
              <a:t>Add together their 4 answers for the </a:t>
            </a:r>
            <a:r>
              <a:rPr lang="en-US" i="1" dirty="0">
                <a:solidFill>
                  <a:schemeClr val="accent2"/>
                </a:solidFill>
              </a:rPr>
              <a:t>final result</a:t>
            </a:r>
          </a:p>
          <a:p>
            <a:pPr lvl="1"/>
            <a:endParaRPr lang="en-US" dirty="0"/>
          </a:p>
        </p:txBody>
      </p:sp>
      <p:sp>
        <p:nvSpPr>
          <p:cNvPr id="7" name="Rectangle 6"/>
          <p:cNvSpPr/>
          <p:nvPr>
            <p:custDataLst>
              <p:tags r:id="rId3"/>
            </p:custDataLst>
          </p:nvPr>
        </p:nvSpPr>
        <p:spPr bwMode="auto">
          <a:xfrm>
            <a:off x="14612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>
            <p:custDataLst>
              <p:tags r:id="rId4"/>
            </p:custDataLst>
          </p:nvPr>
        </p:nvSpPr>
        <p:spPr bwMode="auto">
          <a:xfrm>
            <a:off x="16136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 bwMode="auto">
          <a:xfrm>
            <a:off x="19184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>
            <p:custDataLst>
              <p:tags r:id="rId6"/>
            </p:custDataLst>
          </p:nvPr>
        </p:nvSpPr>
        <p:spPr bwMode="auto">
          <a:xfrm>
            <a:off x="17660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>
            <p:custDataLst>
              <p:tags r:id="rId7"/>
            </p:custDataLst>
          </p:nvPr>
        </p:nvSpPr>
        <p:spPr bwMode="auto">
          <a:xfrm>
            <a:off x="20708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>
            <p:custDataLst>
              <p:tags r:id="rId8"/>
            </p:custDataLst>
          </p:nvPr>
        </p:nvSpPr>
        <p:spPr bwMode="auto">
          <a:xfrm>
            <a:off x="22232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>
            <p:custDataLst>
              <p:tags r:id="rId9"/>
            </p:custDataLst>
          </p:nvPr>
        </p:nvSpPr>
        <p:spPr bwMode="auto">
          <a:xfrm>
            <a:off x="25280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>
            <p:custDataLst>
              <p:tags r:id="rId10"/>
            </p:custDataLst>
          </p:nvPr>
        </p:nvSpPr>
        <p:spPr bwMode="auto">
          <a:xfrm>
            <a:off x="23756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>
            <p:custDataLst>
              <p:tags r:id="rId11"/>
            </p:custDataLst>
          </p:nvPr>
        </p:nvSpPr>
        <p:spPr bwMode="auto">
          <a:xfrm>
            <a:off x="26804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>
            <p:custDataLst>
              <p:tags r:id="rId12"/>
            </p:custDataLst>
          </p:nvPr>
        </p:nvSpPr>
        <p:spPr bwMode="auto">
          <a:xfrm>
            <a:off x="28328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17" name="Rectangle 16"/>
          <p:cNvSpPr/>
          <p:nvPr>
            <p:custDataLst>
              <p:tags r:id="rId13"/>
            </p:custDataLst>
          </p:nvPr>
        </p:nvSpPr>
        <p:spPr bwMode="auto">
          <a:xfrm>
            <a:off x="31376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18" name="Rectangle 17"/>
          <p:cNvSpPr/>
          <p:nvPr>
            <p:custDataLst>
              <p:tags r:id="rId14"/>
            </p:custDataLst>
          </p:nvPr>
        </p:nvSpPr>
        <p:spPr bwMode="auto">
          <a:xfrm>
            <a:off x="29852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>
            <p:custDataLst>
              <p:tags r:id="rId15"/>
            </p:custDataLst>
          </p:nvPr>
        </p:nvSpPr>
        <p:spPr bwMode="auto">
          <a:xfrm>
            <a:off x="32900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>
            <p:custDataLst>
              <p:tags r:id="rId16"/>
            </p:custDataLst>
          </p:nvPr>
        </p:nvSpPr>
        <p:spPr bwMode="auto">
          <a:xfrm>
            <a:off x="34424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21" name="Rectangle 20"/>
          <p:cNvSpPr/>
          <p:nvPr>
            <p:custDataLst>
              <p:tags r:id="rId17"/>
            </p:custDataLst>
          </p:nvPr>
        </p:nvSpPr>
        <p:spPr bwMode="auto">
          <a:xfrm>
            <a:off x="37472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>
            <p:custDataLst>
              <p:tags r:id="rId18"/>
            </p:custDataLst>
          </p:nvPr>
        </p:nvSpPr>
        <p:spPr bwMode="auto">
          <a:xfrm>
            <a:off x="35948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>
            <p:custDataLst>
              <p:tags r:id="rId19"/>
            </p:custDataLst>
          </p:nvPr>
        </p:nvSpPr>
        <p:spPr bwMode="auto">
          <a:xfrm>
            <a:off x="38996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>
            <p:custDataLst>
              <p:tags r:id="rId20"/>
            </p:custDataLst>
          </p:nvPr>
        </p:nvSpPr>
        <p:spPr bwMode="auto">
          <a:xfrm>
            <a:off x="40520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>
            <p:custDataLst>
              <p:tags r:id="rId21"/>
            </p:custDataLst>
          </p:nvPr>
        </p:nvSpPr>
        <p:spPr bwMode="auto">
          <a:xfrm>
            <a:off x="43568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>
            <p:custDataLst>
              <p:tags r:id="rId22"/>
            </p:custDataLst>
          </p:nvPr>
        </p:nvSpPr>
        <p:spPr bwMode="auto">
          <a:xfrm>
            <a:off x="42044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>
            <p:custDataLst>
              <p:tags r:id="rId23"/>
            </p:custDataLst>
          </p:nvPr>
        </p:nvSpPr>
        <p:spPr bwMode="auto">
          <a:xfrm>
            <a:off x="45092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>
            <p:custDataLst>
              <p:tags r:id="rId24"/>
            </p:custDataLst>
          </p:nvPr>
        </p:nvSpPr>
        <p:spPr bwMode="auto">
          <a:xfrm>
            <a:off x="46616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>
            <p:custDataLst>
              <p:tags r:id="rId25"/>
            </p:custDataLst>
          </p:nvPr>
        </p:nvSpPr>
        <p:spPr bwMode="auto">
          <a:xfrm>
            <a:off x="49664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30" name="Rectangle 29"/>
          <p:cNvSpPr/>
          <p:nvPr>
            <p:custDataLst>
              <p:tags r:id="rId26"/>
            </p:custDataLst>
          </p:nvPr>
        </p:nvSpPr>
        <p:spPr bwMode="auto">
          <a:xfrm>
            <a:off x="48140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>
            <p:custDataLst>
              <p:tags r:id="rId27"/>
            </p:custDataLst>
          </p:nvPr>
        </p:nvSpPr>
        <p:spPr bwMode="auto">
          <a:xfrm>
            <a:off x="51188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32" name="Rectangle 31"/>
          <p:cNvSpPr/>
          <p:nvPr>
            <p:custDataLst>
              <p:tags r:id="rId28"/>
            </p:custDataLst>
          </p:nvPr>
        </p:nvSpPr>
        <p:spPr bwMode="auto">
          <a:xfrm>
            <a:off x="52712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>
            <p:custDataLst>
              <p:tags r:id="rId29"/>
            </p:custDataLst>
          </p:nvPr>
        </p:nvSpPr>
        <p:spPr bwMode="auto">
          <a:xfrm>
            <a:off x="55760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34" name="Rectangle 33"/>
          <p:cNvSpPr/>
          <p:nvPr>
            <p:custDataLst>
              <p:tags r:id="rId30"/>
            </p:custDataLst>
          </p:nvPr>
        </p:nvSpPr>
        <p:spPr bwMode="auto">
          <a:xfrm>
            <a:off x="54236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35" name="Rectangle 34"/>
          <p:cNvSpPr/>
          <p:nvPr>
            <p:custDataLst>
              <p:tags r:id="rId31"/>
            </p:custDataLst>
          </p:nvPr>
        </p:nvSpPr>
        <p:spPr bwMode="auto">
          <a:xfrm>
            <a:off x="57284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36" name="Rectangle 35"/>
          <p:cNvSpPr/>
          <p:nvPr>
            <p:custDataLst>
              <p:tags r:id="rId32"/>
            </p:custDataLst>
          </p:nvPr>
        </p:nvSpPr>
        <p:spPr bwMode="auto">
          <a:xfrm>
            <a:off x="58808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37" name="Rectangle 36"/>
          <p:cNvSpPr/>
          <p:nvPr>
            <p:custDataLst>
              <p:tags r:id="rId33"/>
            </p:custDataLst>
          </p:nvPr>
        </p:nvSpPr>
        <p:spPr bwMode="auto">
          <a:xfrm>
            <a:off x="61856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38" name="Rectangle 37"/>
          <p:cNvSpPr/>
          <p:nvPr>
            <p:custDataLst>
              <p:tags r:id="rId34"/>
            </p:custDataLst>
          </p:nvPr>
        </p:nvSpPr>
        <p:spPr bwMode="auto">
          <a:xfrm>
            <a:off x="60332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39" name="Rectangle 38"/>
          <p:cNvSpPr/>
          <p:nvPr>
            <p:custDataLst>
              <p:tags r:id="rId35"/>
            </p:custDataLst>
          </p:nvPr>
        </p:nvSpPr>
        <p:spPr bwMode="auto">
          <a:xfrm>
            <a:off x="63380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40" name="Rectangle 39"/>
          <p:cNvSpPr/>
          <p:nvPr>
            <p:custDataLst>
              <p:tags r:id="rId36"/>
            </p:custDataLst>
          </p:nvPr>
        </p:nvSpPr>
        <p:spPr bwMode="auto">
          <a:xfrm>
            <a:off x="64904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41" name="Rectangle 40"/>
          <p:cNvSpPr/>
          <p:nvPr>
            <p:custDataLst>
              <p:tags r:id="rId37"/>
            </p:custDataLst>
          </p:nvPr>
        </p:nvSpPr>
        <p:spPr bwMode="auto">
          <a:xfrm>
            <a:off x="67952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42" name="Rectangle 41"/>
          <p:cNvSpPr/>
          <p:nvPr>
            <p:custDataLst>
              <p:tags r:id="rId38"/>
            </p:custDataLst>
          </p:nvPr>
        </p:nvSpPr>
        <p:spPr bwMode="auto">
          <a:xfrm>
            <a:off x="66428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43" name="Rectangle 42"/>
          <p:cNvSpPr/>
          <p:nvPr>
            <p:custDataLst>
              <p:tags r:id="rId39"/>
            </p:custDataLst>
          </p:nvPr>
        </p:nvSpPr>
        <p:spPr bwMode="auto">
          <a:xfrm>
            <a:off x="69476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44" name="Rectangle 43"/>
          <p:cNvSpPr/>
          <p:nvPr>
            <p:custDataLst>
              <p:tags r:id="rId40"/>
            </p:custDataLst>
          </p:nvPr>
        </p:nvSpPr>
        <p:spPr bwMode="auto">
          <a:xfrm>
            <a:off x="71000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45" name="Rectangle 44"/>
          <p:cNvSpPr/>
          <p:nvPr>
            <p:custDataLst>
              <p:tags r:id="rId41"/>
            </p:custDataLst>
          </p:nvPr>
        </p:nvSpPr>
        <p:spPr bwMode="auto">
          <a:xfrm>
            <a:off x="74048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46" name="Rectangle 45"/>
          <p:cNvSpPr/>
          <p:nvPr>
            <p:custDataLst>
              <p:tags r:id="rId42"/>
            </p:custDataLst>
          </p:nvPr>
        </p:nvSpPr>
        <p:spPr bwMode="auto">
          <a:xfrm>
            <a:off x="72524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47" name="Rectangle 46"/>
          <p:cNvSpPr/>
          <p:nvPr>
            <p:custDataLst>
              <p:tags r:id="rId43"/>
            </p:custDataLst>
          </p:nvPr>
        </p:nvSpPr>
        <p:spPr bwMode="auto">
          <a:xfrm>
            <a:off x="75572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48" name="Rectangle 47"/>
          <p:cNvSpPr/>
          <p:nvPr>
            <p:custDataLst>
              <p:tags r:id="rId44"/>
            </p:custDataLst>
          </p:nvPr>
        </p:nvSpPr>
        <p:spPr bwMode="auto">
          <a:xfrm>
            <a:off x="77096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49" name="Rectangle 48"/>
          <p:cNvSpPr/>
          <p:nvPr>
            <p:custDataLst>
              <p:tags r:id="rId45"/>
            </p:custDataLst>
          </p:nvPr>
        </p:nvSpPr>
        <p:spPr bwMode="auto">
          <a:xfrm>
            <a:off x="80144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50" name="Rectangle 49"/>
          <p:cNvSpPr/>
          <p:nvPr>
            <p:custDataLst>
              <p:tags r:id="rId46"/>
            </p:custDataLst>
          </p:nvPr>
        </p:nvSpPr>
        <p:spPr bwMode="auto">
          <a:xfrm>
            <a:off x="78620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51" name="Rectangle 50"/>
          <p:cNvSpPr/>
          <p:nvPr>
            <p:custDataLst>
              <p:tags r:id="rId47"/>
            </p:custDataLst>
          </p:nvPr>
        </p:nvSpPr>
        <p:spPr bwMode="auto">
          <a:xfrm>
            <a:off x="81668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52" name="Rectangle 51"/>
          <p:cNvSpPr/>
          <p:nvPr>
            <p:custDataLst>
              <p:tags r:id="rId48"/>
            </p:custDataLst>
          </p:nvPr>
        </p:nvSpPr>
        <p:spPr bwMode="auto">
          <a:xfrm>
            <a:off x="83192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53" name="Rectangle 52"/>
          <p:cNvSpPr/>
          <p:nvPr>
            <p:custDataLst>
              <p:tags r:id="rId49"/>
            </p:custDataLst>
          </p:nvPr>
        </p:nvSpPr>
        <p:spPr bwMode="auto">
          <a:xfrm>
            <a:off x="86240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54" name="Rectangle 53"/>
          <p:cNvSpPr/>
          <p:nvPr>
            <p:custDataLst>
              <p:tags r:id="rId50"/>
            </p:custDataLst>
          </p:nvPr>
        </p:nvSpPr>
        <p:spPr bwMode="auto">
          <a:xfrm>
            <a:off x="84716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55" name="Left Brace 54"/>
          <p:cNvSpPr/>
          <p:nvPr>
            <p:custDataLst>
              <p:tags r:id="rId51"/>
            </p:custDataLst>
          </p:nvPr>
        </p:nvSpPr>
        <p:spPr bwMode="auto">
          <a:xfrm rot="16200000">
            <a:off x="2223248" y="2164976"/>
            <a:ext cx="304800" cy="1828800"/>
          </a:xfrm>
          <a:prstGeom prst="leftBrace">
            <a:avLst/>
          </a:prstGeom>
          <a:noFill/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61" name="Left Brace 60"/>
          <p:cNvSpPr/>
          <p:nvPr>
            <p:custDataLst>
              <p:tags r:id="rId52"/>
            </p:custDataLst>
          </p:nvPr>
        </p:nvSpPr>
        <p:spPr bwMode="auto">
          <a:xfrm rot="16200000">
            <a:off x="4128248" y="2164976"/>
            <a:ext cx="304800" cy="1828800"/>
          </a:xfrm>
          <a:prstGeom prst="leftBrace">
            <a:avLst/>
          </a:prstGeom>
          <a:noFill/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66" name="Left Brace 65"/>
          <p:cNvSpPr/>
          <p:nvPr>
            <p:custDataLst>
              <p:tags r:id="rId53"/>
            </p:custDataLst>
          </p:nvPr>
        </p:nvSpPr>
        <p:spPr bwMode="auto">
          <a:xfrm rot="16200000">
            <a:off x="6033248" y="2164977"/>
            <a:ext cx="304800" cy="1828800"/>
          </a:xfrm>
          <a:prstGeom prst="leftBrace">
            <a:avLst/>
          </a:prstGeom>
          <a:noFill/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67" name="Left Brace 66"/>
          <p:cNvSpPr/>
          <p:nvPr>
            <p:custDataLst>
              <p:tags r:id="rId54"/>
            </p:custDataLst>
          </p:nvPr>
        </p:nvSpPr>
        <p:spPr bwMode="auto">
          <a:xfrm rot="16200000">
            <a:off x="7938248" y="2164977"/>
            <a:ext cx="304800" cy="1828800"/>
          </a:xfrm>
          <a:prstGeom prst="leftBrace">
            <a:avLst/>
          </a:prstGeom>
          <a:noFill/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68" name="Rectangle 67"/>
          <p:cNvSpPr/>
          <p:nvPr>
            <p:custDataLst>
              <p:tags r:id="rId55"/>
            </p:custDataLst>
          </p:nvPr>
        </p:nvSpPr>
        <p:spPr bwMode="auto">
          <a:xfrm>
            <a:off x="87764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70" name="Rectangle 69"/>
          <p:cNvSpPr/>
          <p:nvPr>
            <p:custDataLst>
              <p:tags r:id="rId56"/>
            </p:custDataLst>
          </p:nvPr>
        </p:nvSpPr>
        <p:spPr bwMode="auto">
          <a:xfrm>
            <a:off x="8928848" y="2622176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cxnSp>
        <p:nvCxnSpPr>
          <p:cNvPr id="72" name="Straight Connector 71"/>
          <p:cNvCxnSpPr/>
          <p:nvPr>
            <p:custDataLst>
              <p:tags r:id="rId57"/>
            </p:custDataLst>
          </p:nvPr>
        </p:nvCxnSpPr>
        <p:spPr bwMode="auto">
          <a:xfrm>
            <a:off x="2680448" y="3536576"/>
            <a:ext cx="24384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>
            <p:custDataLst>
              <p:tags r:id="rId58"/>
            </p:custDataLst>
          </p:nvPr>
        </p:nvCxnSpPr>
        <p:spPr bwMode="auto">
          <a:xfrm>
            <a:off x="4433048" y="3536576"/>
            <a:ext cx="7620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>
            <p:custDataLst>
              <p:tags r:id="rId59"/>
            </p:custDataLst>
          </p:nvPr>
        </p:nvCxnSpPr>
        <p:spPr bwMode="auto">
          <a:xfrm rot="10800000" flipV="1">
            <a:off x="5271248" y="3536576"/>
            <a:ext cx="9144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>
            <p:custDataLst>
              <p:tags r:id="rId60"/>
            </p:custDataLst>
          </p:nvPr>
        </p:nvCxnSpPr>
        <p:spPr bwMode="auto">
          <a:xfrm rot="10800000" flipV="1">
            <a:off x="5423651" y="3536576"/>
            <a:ext cx="2514599" cy="3809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Date Placeholder 5">
            <a:extLst>
              <a:ext uri="{FF2B5EF4-FFF2-40B4-BE49-F238E27FC236}">
                <a16:creationId xmlns:a16="http://schemas.microsoft.com/office/drawing/2014/main" id="{7CC192D1-2927-F341-B79C-54BBF23AF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2F787-4EF5-4549-9432-438BCAB7B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152400"/>
            <a:ext cx="9144000" cy="1143000"/>
          </a:xfrm>
        </p:spPr>
        <p:txBody>
          <a:bodyPr/>
          <a:lstStyle/>
          <a:p>
            <a:r>
              <a:rPr lang="en-US" dirty="0"/>
              <a:t>First attempt, part 1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05000" y="1143000"/>
            <a:ext cx="8534400" cy="44196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class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extends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java.lang.Thread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>
              <a:lnSpc>
                <a:spcPts val="1800"/>
              </a:lnSpc>
            </a:pPr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lo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fields, assigned in the constructor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hi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so threads know what to do.</a:t>
            </a:r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[] </a:t>
            </a:r>
            <a:r>
              <a:rPr lang="en-US" sz="2000" b="1" dirty="0" err="1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>
              <a:lnSpc>
                <a:spcPts val="1800"/>
              </a:lnSpc>
            </a:pPr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ans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= 0;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result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[]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 { 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lo=l; hi=h;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=a;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}</a:t>
            </a:r>
          </a:p>
          <a:p>
            <a:pPr>
              <a:lnSpc>
                <a:spcPts val="1800"/>
              </a:lnSpc>
            </a:pPr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</a:pPr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public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void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run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 {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//override must have this type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for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=lo;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&lt; hi;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++)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ans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+=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];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}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>
              <a:lnSpc>
                <a:spcPts val="1800"/>
              </a:lnSpc>
            </a:pPr>
            <a:endParaRPr lang="en-US" sz="2000" b="1" kern="0" dirty="0">
              <a:latin typeface="Courier New" pitchFamily="49" charset="0"/>
            </a:endParaRPr>
          </a:p>
        </p:txBody>
      </p:sp>
      <p:sp>
        <p:nvSpPr>
          <p:cNvPr id="10" name="Down Arrow 9"/>
          <p:cNvSpPr/>
          <p:nvPr>
            <p:custDataLst>
              <p:tags r:id="rId3"/>
            </p:custDataLst>
          </p:nvPr>
        </p:nvSpPr>
        <p:spPr bwMode="auto">
          <a:xfrm rot="2440678">
            <a:off x="7369231" y="268345"/>
            <a:ext cx="484632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11" name="Down Arrow 10"/>
          <p:cNvSpPr/>
          <p:nvPr>
            <p:custDataLst>
              <p:tags r:id="rId4"/>
            </p:custDataLst>
          </p:nvPr>
        </p:nvSpPr>
        <p:spPr bwMode="auto">
          <a:xfrm rot="2871775">
            <a:off x="5000614" y="3201119"/>
            <a:ext cx="484632" cy="11655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>
            <p:custDataLst>
              <p:tags r:id="rId5"/>
            </p:custDataLst>
          </p:nvPr>
        </p:nvSpPr>
        <p:spPr>
          <a:xfrm>
            <a:off x="1981201" y="5715000"/>
            <a:ext cx="65192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Because we must override a no-arguments/no-result 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run</a:t>
            </a:r>
            <a:r>
              <a:rPr lang="en-US" sz="2000" dirty="0"/>
              <a:t>, </a:t>
            </a:r>
          </a:p>
          <a:p>
            <a:r>
              <a:rPr lang="en-US" sz="2000" dirty="0"/>
              <a:t>we use fields to communicate across threads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22367F3-57A1-8142-8911-E837B4A97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E67D379-656E-C846-BDF1-158BDA0AD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57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228600"/>
            <a:ext cx="9144000" cy="1143000"/>
          </a:xfrm>
        </p:spPr>
        <p:txBody>
          <a:bodyPr/>
          <a:lstStyle/>
          <a:p>
            <a:r>
              <a:rPr lang="en-US" dirty="0"/>
              <a:t>First attempt, continued </a:t>
            </a:r>
            <a:r>
              <a:rPr lang="en-US" dirty="0">
                <a:solidFill>
                  <a:srgbClr val="FF0000"/>
                </a:solidFill>
              </a:rPr>
              <a:t>(wrong)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05000" y="1219200"/>
            <a:ext cx="8534400" cy="1524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class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extends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java.lang.Thread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lo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</a:t>
            </a:r>
            <a:r>
              <a:rPr lang="en-US" sz="1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 hi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</a:t>
            </a:r>
            <a:r>
              <a:rPr lang="en-US" sz="1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[]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fields to know what to do</a:t>
            </a:r>
            <a:endParaRPr lang="en-US" sz="2000" b="1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ans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= 0;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result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[]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 { … }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  public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void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run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(){ … }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override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  <p:sp>
        <p:nvSpPr>
          <p:cNvPr id="8" name="Rectangle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3124200"/>
            <a:ext cx="8534400" cy="2819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21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int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sum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(int[] </a:t>
            </a:r>
            <a:r>
              <a:rPr lang="en-US" sz="2000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2000" b="1" kern="0" dirty="0">
                <a:latin typeface="Courier New" pitchFamily="49" charset="0"/>
              </a:rPr>
              <a:t>{</a:t>
            </a:r>
            <a:endParaRPr lang="en-US" sz="2000" b="1" kern="0" dirty="0">
              <a:solidFill>
                <a:srgbClr val="7030A0"/>
              </a:solidFill>
              <a:latin typeface="Courier New" pitchFamily="49" charset="0"/>
            </a:endParaRPr>
          </a:p>
          <a:p>
            <a:pPr>
              <a:lnSpc>
                <a:spcPts val="2100"/>
              </a:lnSpc>
            </a:pPr>
            <a:r>
              <a:rPr lang="en-US" sz="2000" b="1" kern="0" dirty="0">
                <a:latin typeface="Courier New" pitchFamily="49" charset="0"/>
              </a:rPr>
              <a:t>  </a:t>
            </a:r>
            <a:r>
              <a:rPr lang="en-US" sz="2000" b="1" kern="0" dirty="0" err="1">
                <a:latin typeface="Courier New" pitchFamily="49" charset="0"/>
              </a:rPr>
              <a:t>int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solidFill>
                  <a:srgbClr val="119F33"/>
                </a:solidFill>
                <a:latin typeface="Courier New" pitchFamily="49" charset="0"/>
              </a:rPr>
              <a:t>len</a:t>
            </a:r>
            <a:r>
              <a:rPr lang="en-US" sz="2000" b="1" kern="0" dirty="0">
                <a:latin typeface="Courier New" pitchFamily="49" charset="0"/>
              </a:rPr>
              <a:t> = </a:t>
            </a:r>
            <a:r>
              <a:rPr lang="en-US" sz="2000" b="1" kern="0" dirty="0" err="1">
                <a:latin typeface="Courier New" pitchFamily="49" charset="0"/>
              </a:rPr>
              <a:t>arr.length</a:t>
            </a:r>
            <a:r>
              <a:rPr lang="en-US" sz="2000" b="1" kern="0" dirty="0">
                <a:latin typeface="Courier New" pitchFamily="49" charset="0"/>
              </a:rPr>
              <a:t>;</a:t>
            </a:r>
          </a:p>
          <a:p>
            <a:pPr>
              <a:lnSpc>
                <a:spcPts val="2100"/>
              </a:lnSpc>
            </a:pPr>
            <a:r>
              <a:rPr lang="en-US" sz="2000" b="1" kern="0" dirty="0">
                <a:latin typeface="Courier New" pitchFamily="49" charset="0"/>
              </a:rPr>
              <a:t>  </a:t>
            </a:r>
            <a:r>
              <a:rPr lang="en-US" sz="2000" b="1" kern="0" dirty="0" err="1">
                <a:latin typeface="Courier New" pitchFamily="49" charset="0"/>
              </a:rPr>
              <a:t>int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solidFill>
                  <a:srgbClr val="119F33"/>
                </a:solidFill>
                <a:latin typeface="Courier New" pitchFamily="49" charset="0"/>
              </a:rPr>
              <a:t>ans</a:t>
            </a:r>
            <a:r>
              <a:rPr lang="en-US" sz="2000" b="1" kern="0" dirty="0">
                <a:latin typeface="Courier New" pitchFamily="49" charset="0"/>
              </a:rPr>
              <a:t> = 0;</a:t>
            </a:r>
          </a:p>
          <a:p>
            <a:pPr>
              <a:lnSpc>
                <a:spcPts val="2100"/>
              </a:lnSpc>
            </a:pPr>
            <a:r>
              <a:rPr lang="en-US" sz="2000" b="1" kern="0" dirty="0">
                <a:latin typeface="Courier New" pitchFamily="49" charset="0"/>
              </a:rPr>
              <a:t>  </a:t>
            </a:r>
            <a:r>
              <a:rPr lang="en-US" sz="2000" b="1" kern="0" dirty="0" err="1">
                <a:latin typeface="Courier New" pitchFamily="49" charset="0"/>
              </a:rPr>
              <a:t>SumThread</a:t>
            </a:r>
            <a:r>
              <a:rPr lang="en-US" sz="2000" b="1" kern="0" dirty="0">
                <a:latin typeface="Courier New" pitchFamily="49" charset="0"/>
              </a:rPr>
              <a:t>[] </a:t>
            </a:r>
            <a:r>
              <a:rPr lang="en-US" sz="2000" b="1" kern="0" dirty="0" err="1">
                <a:solidFill>
                  <a:srgbClr val="119F33"/>
                </a:solidFill>
                <a:latin typeface="Courier New" pitchFamily="49" charset="0"/>
              </a:rPr>
              <a:t>ts</a:t>
            </a:r>
            <a:r>
              <a:rPr lang="en-US" sz="2000" b="1" kern="0" dirty="0">
                <a:latin typeface="Courier New" pitchFamily="49" charset="0"/>
              </a:rPr>
              <a:t> = </a:t>
            </a:r>
            <a:r>
              <a:rPr lang="en-US" sz="2000" b="1" kern="0" dirty="0">
                <a:solidFill>
                  <a:schemeClr val="accent2"/>
                </a:solidFill>
                <a:latin typeface="Courier New" pitchFamily="49" charset="0"/>
              </a:rPr>
              <a:t>new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latin typeface="Courier New" pitchFamily="49" charset="0"/>
              </a:rPr>
              <a:t>SumThread</a:t>
            </a:r>
            <a:r>
              <a:rPr lang="en-US" sz="2000" b="1" kern="0" dirty="0">
                <a:latin typeface="Courier New" pitchFamily="49" charset="0"/>
              </a:rPr>
              <a:t>[4];</a:t>
            </a:r>
          </a:p>
          <a:p>
            <a:pPr>
              <a:lnSpc>
                <a:spcPts val="2100"/>
              </a:lnSpc>
            </a:pPr>
            <a:r>
              <a:rPr lang="en-US" sz="2000" b="1" kern="0" dirty="0">
                <a:latin typeface="Courier New" pitchFamily="49" charset="0"/>
              </a:rPr>
              <a:t>  </a:t>
            </a:r>
            <a:r>
              <a:rPr lang="en-US" sz="2000" b="1" kern="0" dirty="0">
                <a:solidFill>
                  <a:schemeClr val="accent2"/>
                </a:solidFill>
                <a:latin typeface="Courier New" pitchFamily="49" charset="0"/>
              </a:rPr>
              <a:t>for</a:t>
            </a:r>
            <a:r>
              <a:rPr lang="en-US" sz="2000" b="1" kern="0" dirty="0">
                <a:latin typeface="Courier New" pitchFamily="49" charset="0"/>
              </a:rPr>
              <a:t>(</a:t>
            </a:r>
            <a:r>
              <a:rPr lang="en-US" sz="2000" b="1" kern="0" dirty="0" err="1">
                <a:latin typeface="Courier New" pitchFamily="49" charset="0"/>
              </a:rPr>
              <a:t>int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solidFill>
                  <a:srgbClr val="119F33"/>
                </a:solidFill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=0; 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 &lt; 4; 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++) </a:t>
            </a:r>
            <a:r>
              <a:rPr lang="en-US" sz="2000" b="1" kern="0" dirty="0">
                <a:solidFill>
                  <a:srgbClr val="7030A0"/>
                </a:solidFill>
                <a:latin typeface="Courier New" pitchFamily="49" charset="0"/>
              </a:rPr>
              <a:t>// do parallel computations</a:t>
            </a:r>
          </a:p>
          <a:p>
            <a:pPr>
              <a:lnSpc>
                <a:spcPts val="2100"/>
              </a:lnSpc>
            </a:pPr>
            <a:r>
              <a:rPr lang="en-US" sz="2000" b="1" kern="0" dirty="0">
                <a:latin typeface="Courier New" pitchFamily="49" charset="0"/>
              </a:rPr>
              <a:t>    </a:t>
            </a:r>
            <a:r>
              <a:rPr lang="en-US" sz="2000" b="1" kern="0" dirty="0" err="1">
                <a:latin typeface="Courier New" pitchFamily="49" charset="0"/>
              </a:rPr>
              <a:t>ts</a:t>
            </a:r>
            <a:r>
              <a:rPr lang="en-US" sz="2000" b="1" kern="0" dirty="0">
                <a:latin typeface="Courier New" pitchFamily="49" charset="0"/>
              </a:rPr>
              <a:t>[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] = </a:t>
            </a:r>
            <a:r>
              <a:rPr lang="en-US" sz="2000" b="1" kern="0" dirty="0">
                <a:solidFill>
                  <a:schemeClr val="accent2"/>
                </a:solidFill>
                <a:latin typeface="Courier New" pitchFamily="49" charset="0"/>
              </a:rPr>
              <a:t>new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latin typeface="Courier New" pitchFamily="49" charset="0"/>
              </a:rPr>
              <a:t>SumThread</a:t>
            </a:r>
            <a:r>
              <a:rPr lang="en-US" sz="2000" b="1" kern="0" dirty="0">
                <a:latin typeface="Courier New" pitchFamily="49" charset="0"/>
              </a:rPr>
              <a:t>(</a:t>
            </a:r>
            <a:r>
              <a:rPr lang="en-US" sz="2000" b="1" kern="0" dirty="0" err="1">
                <a:latin typeface="Courier New" pitchFamily="49" charset="0"/>
              </a:rPr>
              <a:t>arr,i</a:t>
            </a:r>
            <a:r>
              <a:rPr lang="en-US" sz="2000" b="1" kern="0" dirty="0">
                <a:latin typeface="Courier New" pitchFamily="49" charset="0"/>
              </a:rPr>
              <a:t>*</a:t>
            </a:r>
            <a:r>
              <a:rPr lang="en-US" sz="2000" b="1" kern="0" dirty="0" err="1">
                <a:latin typeface="Courier New" pitchFamily="49" charset="0"/>
              </a:rPr>
              <a:t>len</a:t>
            </a:r>
            <a:r>
              <a:rPr lang="en-US" sz="2000" b="1" kern="0" dirty="0">
                <a:latin typeface="Courier New" pitchFamily="49" charset="0"/>
              </a:rPr>
              <a:t>/4,(i+1)*</a:t>
            </a:r>
            <a:r>
              <a:rPr lang="en-US" sz="2000" b="1" kern="0" dirty="0" err="1">
                <a:latin typeface="Courier New" pitchFamily="49" charset="0"/>
              </a:rPr>
              <a:t>len</a:t>
            </a:r>
            <a:r>
              <a:rPr lang="en-US" sz="2000" b="1" kern="0" dirty="0">
                <a:latin typeface="Courier New" pitchFamily="49" charset="0"/>
              </a:rPr>
              <a:t>/4);</a:t>
            </a:r>
          </a:p>
          <a:p>
            <a:pPr>
              <a:lnSpc>
                <a:spcPts val="2100"/>
              </a:lnSpc>
            </a:pPr>
            <a:r>
              <a:rPr lang="en-US" sz="2000" b="1" kern="0" dirty="0">
                <a:latin typeface="Courier New" pitchFamily="49" charset="0"/>
              </a:rPr>
              <a:t>  </a:t>
            </a:r>
            <a:r>
              <a:rPr lang="en-US" sz="2000" b="1" kern="0" dirty="0">
                <a:solidFill>
                  <a:schemeClr val="accent2"/>
                </a:solidFill>
                <a:latin typeface="Courier New" pitchFamily="49" charset="0"/>
              </a:rPr>
              <a:t>for</a:t>
            </a:r>
            <a:r>
              <a:rPr lang="en-US" sz="2000" b="1" kern="0" dirty="0">
                <a:latin typeface="Courier New" pitchFamily="49" charset="0"/>
              </a:rPr>
              <a:t>(</a:t>
            </a:r>
            <a:r>
              <a:rPr lang="en-US" sz="2000" b="1" kern="0" dirty="0" err="1">
                <a:latin typeface="Courier New" pitchFamily="49" charset="0"/>
              </a:rPr>
              <a:t>int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solidFill>
                  <a:srgbClr val="119F33"/>
                </a:solidFill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=0; 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 &lt; 4; 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++) </a:t>
            </a:r>
            <a:r>
              <a:rPr lang="en-US" sz="2000" b="1" kern="0" dirty="0">
                <a:solidFill>
                  <a:srgbClr val="7030A0"/>
                </a:solidFill>
                <a:latin typeface="Courier New" pitchFamily="49" charset="0"/>
              </a:rPr>
              <a:t>// combine results</a:t>
            </a:r>
          </a:p>
          <a:p>
            <a:pPr>
              <a:lnSpc>
                <a:spcPts val="2100"/>
              </a:lnSpc>
            </a:pPr>
            <a:r>
              <a:rPr lang="en-US" sz="2000" b="1" kern="0" dirty="0">
                <a:latin typeface="Courier New" pitchFamily="49" charset="0"/>
              </a:rPr>
              <a:t>    </a:t>
            </a:r>
            <a:r>
              <a:rPr lang="en-US" sz="2000" b="1" kern="0" dirty="0" err="1">
                <a:latin typeface="Courier New" pitchFamily="49" charset="0"/>
              </a:rPr>
              <a:t>ans</a:t>
            </a:r>
            <a:r>
              <a:rPr lang="en-US" sz="2000" b="1" kern="0" dirty="0">
                <a:latin typeface="Courier New" pitchFamily="49" charset="0"/>
              </a:rPr>
              <a:t> += </a:t>
            </a:r>
            <a:r>
              <a:rPr lang="en-US" sz="2000" b="1" kern="0" dirty="0" err="1">
                <a:latin typeface="Courier New" pitchFamily="49" charset="0"/>
              </a:rPr>
              <a:t>ts</a:t>
            </a:r>
            <a:r>
              <a:rPr lang="en-US" sz="2000" b="1" kern="0" dirty="0">
                <a:latin typeface="Courier New" pitchFamily="49" charset="0"/>
              </a:rPr>
              <a:t>[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].</a:t>
            </a:r>
            <a:r>
              <a:rPr lang="en-US" sz="2000" b="1" kern="0" dirty="0" err="1">
                <a:latin typeface="Courier New" pitchFamily="49" charset="0"/>
              </a:rPr>
              <a:t>ans</a:t>
            </a:r>
            <a:r>
              <a:rPr lang="en-US" sz="2000" b="1" kern="0" dirty="0">
                <a:latin typeface="Courier New" pitchFamily="49" charset="0"/>
              </a:rPr>
              <a:t>;</a:t>
            </a:r>
          </a:p>
          <a:p>
            <a:pPr>
              <a:lnSpc>
                <a:spcPts val="2100"/>
              </a:lnSpc>
            </a:pPr>
            <a:r>
              <a:rPr lang="en-US" sz="2000" b="1" kern="0" dirty="0">
                <a:latin typeface="Courier New" pitchFamily="49" charset="0"/>
              </a:rPr>
              <a:t>  </a:t>
            </a:r>
            <a:r>
              <a:rPr lang="en-US" sz="2000" b="1" kern="0" dirty="0">
                <a:solidFill>
                  <a:schemeClr val="accent2"/>
                </a:solidFill>
                <a:latin typeface="Courier New" pitchFamily="49" charset="0"/>
              </a:rPr>
              <a:t>return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latin typeface="Courier New" pitchFamily="49" charset="0"/>
              </a:rPr>
              <a:t>ans</a:t>
            </a:r>
            <a:r>
              <a:rPr lang="en-US" sz="2000" b="1" kern="0" dirty="0">
                <a:latin typeface="Courier New" pitchFamily="49" charset="0"/>
              </a:rPr>
              <a:t>;</a:t>
            </a:r>
          </a:p>
          <a:p>
            <a:pPr>
              <a:lnSpc>
                <a:spcPts val="2100"/>
              </a:lnSpc>
            </a:pPr>
            <a:r>
              <a:rPr lang="en-US" sz="2000" b="1" kern="0" dirty="0">
                <a:latin typeface="Courier New" pitchFamily="49" charset="0"/>
              </a:rPr>
              <a:t>}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27B27-ACB6-AE46-8D6A-CB089A3A0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20712-5005-6245-86A6-4AD52B7E2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ADBCA-4EC4-5E47-8821-CF7ED0497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3C0BF-2355-394D-ABEB-26BD6F510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Good news: We’re going to delay P2 deadline to Thursday</a:t>
            </a:r>
          </a:p>
          <a:p>
            <a:pPr lvl="1"/>
            <a:r>
              <a:rPr lang="en-US" dirty="0"/>
              <a:t>Writeup takes a lot of time!</a:t>
            </a:r>
          </a:p>
          <a:p>
            <a:pPr lvl="1"/>
            <a:endParaRPr lang="en-US" dirty="0"/>
          </a:p>
          <a:p>
            <a:r>
              <a:rPr lang="en-US" dirty="0"/>
              <a:t>Good news: Your lowest 2 exercises will be dropped (and count towards “above &amp; beyond” otherwise)</a:t>
            </a:r>
          </a:p>
          <a:p>
            <a:endParaRPr lang="en-US" dirty="0"/>
          </a:p>
          <a:p>
            <a:r>
              <a:rPr lang="en-US" dirty="0"/>
              <a:t>EX10 released tonight</a:t>
            </a:r>
          </a:p>
          <a:p>
            <a:pPr lvl="1"/>
            <a:r>
              <a:rPr lang="en-US" dirty="0"/>
              <a:t>Will be due next Monday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FD97BBD-51C2-C943-B1BE-E34F023D8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2B903-5334-D549-A976-2DC52BDA8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2</a:t>
            </a:fld>
            <a:endParaRPr lang="en-US"/>
          </a:p>
        </p:txBody>
      </p:sp>
      <p:pic>
        <p:nvPicPr>
          <p:cNvPr id="2050" name="Picture 2" descr="surprised corgi gif, made my day; click for animation | Corgi, The perfect  dog, Animals">
            <a:extLst>
              <a:ext uri="{FF2B5EF4-FFF2-40B4-BE49-F238E27FC236}">
                <a16:creationId xmlns:a16="http://schemas.microsoft.com/office/drawing/2014/main" id="{4EF0A3F9-B62E-984F-BD85-B37357533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3895164"/>
            <a:ext cx="2457450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496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1296"/>
            <a:ext cx="10515600" cy="4755667"/>
          </a:xfrm>
        </p:spPr>
        <p:txBody>
          <a:bodyPr>
            <a:normAutofit/>
          </a:bodyPr>
          <a:lstStyle/>
          <a:p>
            <a:r>
              <a:rPr lang="en-US" sz="2400" dirty="0"/>
              <a:t>We made some Thread objects…</a:t>
            </a:r>
          </a:p>
          <a:p>
            <a:pPr lvl="1"/>
            <a:r>
              <a:rPr lang="en-US" sz="2000" dirty="0"/>
              <a:t>but we never actually started them. They’re just sitting there.</a:t>
            </a:r>
          </a:p>
          <a:p>
            <a:pPr lvl="1"/>
            <a:r>
              <a:rPr lang="en-US" sz="2000" dirty="0"/>
              <a:t>Be careful what method you call!</a:t>
            </a:r>
          </a:p>
          <a:p>
            <a:pPr lvl="1"/>
            <a:r>
              <a:rPr lang="en-US" sz="2000" dirty="0"/>
              <a:t>Libraries will have different methods for</a:t>
            </a:r>
          </a:p>
          <a:p>
            <a:pPr lvl="2"/>
            <a:r>
              <a:rPr lang="en-US" sz="1800" dirty="0"/>
              <a:t>run() : “look at this thread object, run the code IN YOURSELF not in that thread.”</a:t>
            </a:r>
          </a:p>
          <a:p>
            <a:pPr lvl="2"/>
            <a:r>
              <a:rPr lang="en-US" sz="1800" dirty="0"/>
              <a:t>start() : “look at this object, tell THAT THREAD to start and run its code.”</a:t>
            </a:r>
          </a:p>
          <a:p>
            <a:pPr lvl="1"/>
            <a:endParaRPr lang="en-US" sz="2000" dirty="0"/>
          </a:p>
          <a:p>
            <a:endParaRPr lang="en-US" sz="24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6A6AA21-65CE-D843-A9C3-3210DB2A4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24FB5-B30D-3149-996D-0007D8EED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20</a:t>
            </a:fld>
            <a:endParaRPr lang="en-US"/>
          </a:p>
        </p:txBody>
      </p:sp>
      <p:pic>
        <p:nvPicPr>
          <p:cNvPr id="3074" name="Picture 2" descr="Digital Vector Illustration Drawing Saint Joseph Stock Vector (Royalty  Free) 1718380570 | Shutterstock">
            <a:extLst>
              <a:ext uri="{FF2B5EF4-FFF2-40B4-BE49-F238E27FC236}">
                <a16:creationId xmlns:a16="http://schemas.microsoft.com/office/drawing/2014/main" id="{696F5AA7-72E9-5B43-BBB9-680F4B8BB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5"/>
          <a:stretch/>
        </p:blipFill>
        <p:spPr bwMode="auto">
          <a:xfrm>
            <a:off x="5780741" y="4168588"/>
            <a:ext cx="1601975" cy="158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r. Stick figure – LINE stickers | LINE STORE">
            <a:extLst>
              <a:ext uri="{FF2B5EF4-FFF2-40B4-BE49-F238E27FC236}">
                <a16:creationId xmlns:a16="http://schemas.microsoft.com/office/drawing/2014/main" id="{63BA01D2-D195-4C45-B46D-20AD65EF0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23" y="4180773"/>
            <a:ext cx="1586753" cy="158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CE5A2C-F54D-0148-8E21-323617830056}"/>
              </a:ext>
            </a:extLst>
          </p:cNvPr>
          <p:cNvSpPr txBox="1"/>
          <p:nvPr/>
        </p:nvSpPr>
        <p:spPr>
          <a:xfrm>
            <a:off x="6055192" y="3765262"/>
            <a:ext cx="1601974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Other Thread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D3CE27-CE8F-5149-8003-90F55BF62238}"/>
              </a:ext>
            </a:extLst>
          </p:cNvPr>
          <p:cNvSpPr txBox="1"/>
          <p:nvPr/>
        </p:nvSpPr>
        <p:spPr>
          <a:xfrm>
            <a:off x="6697523" y="4790373"/>
            <a:ext cx="102108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Code to Execute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69CB47-ABB8-6841-8389-D87A5DD86859}"/>
              </a:ext>
            </a:extLst>
          </p:cNvPr>
          <p:cNvSpPr txBox="1"/>
          <p:nvPr/>
        </p:nvSpPr>
        <p:spPr>
          <a:xfrm>
            <a:off x="3054862" y="3765262"/>
            <a:ext cx="1140619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Ourselves</a:t>
            </a:r>
          </a:p>
        </p:txBody>
      </p:sp>
    </p:spTree>
    <p:extLst>
      <p:ext uri="{BB962C8B-B14F-4D97-AF65-F5344CB8AC3E}">
        <p14:creationId xmlns:p14="http://schemas.microsoft.com/office/powerpoint/2010/main" val="939247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228600"/>
            <a:ext cx="9372600" cy="1143000"/>
          </a:xfrm>
        </p:spPr>
        <p:txBody>
          <a:bodyPr/>
          <a:lstStyle/>
          <a:p>
            <a:r>
              <a:rPr lang="en-US" dirty="0"/>
              <a:t>Second attempt </a:t>
            </a:r>
            <a:r>
              <a:rPr lang="en-US" dirty="0">
                <a:solidFill>
                  <a:srgbClr val="FF0000"/>
                </a:solidFill>
              </a:rPr>
              <a:t>(still wrong)</a:t>
            </a:r>
          </a:p>
        </p:txBody>
      </p:sp>
      <p:sp>
        <p:nvSpPr>
          <p:cNvPr id="8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05000" y="3124200"/>
            <a:ext cx="8534400" cy="33528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2100"/>
              </a:lnSpc>
            </a:pP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sum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[] </a:t>
            </a:r>
            <a:r>
              <a:rPr lang="en-US" sz="2000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2000" b="1" kern="0" dirty="0">
                <a:latin typeface="Courier New" pitchFamily="49" charset="0"/>
              </a:rPr>
              <a:t>{</a:t>
            </a:r>
            <a:r>
              <a:rPr lang="en-US" sz="2000" b="1" kern="0" dirty="0">
                <a:solidFill>
                  <a:srgbClr val="7030A0"/>
                </a:solidFill>
                <a:latin typeface="Courier New" pitchFamily="49" charset="0"/>
              </a:rPr>
              <a:t>// can be a static method</a:t>
            </a:r>
            <a:endParaRPr lang="en-US" sz="2000" b="1" kern="0" dirty="0">
              <a:latin typeface="Courier New" pitchFamily="49" charset="0"/>
            </a:endParaRPr>
          </a:p>
          <a:p>
            <a:pPr>
              <a:lnSpc>
                <a:spcPts val="2100"/>
              </a:lnSpc>
            </a:pPr>
            <a:r>
              <a:rPr lang="en-US" sz="2000" b="1" kern="0" dirty="0">
                <a:latin typeface="Courier New" pitchFamily="49" charset="0"/>
              </a:rPr>
              <a:t>  </a:t>
            </a:r>
            <a:r>
              <a:rPr lang="en-US" sz="2000" b="1" kern="0" dirty="0" err="1">
                <a:latin typeface="Courier New" pitchFamily="49" charset="0"/>
              </a:rPr>
              <a:t>int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solidFill>
                  <a:srgbClr val="119F33"/>
                </a:solidFill>
                <a:latin typeface="Courier New" pitchFamily="49" charset="0"/>
              </a:rPr>
              <a:t>len</a:t>
            </a:r>
            <a:r>
              <a:rPr lang="en-US" sz="2000" b="1" kern="0" dirty="0">
                <a:latin typeface="Courier New" pitchFamily="49" charset="0"/>
              </a:rPr>
              <a:t> = </a:t>
            </a:r>
            <a:r>
              <a:rPr lang="en-US" sz="2000" b="1" kern="0" dirty="0" err="1">
                <a:latin typeface="Courier New" pitchFamily="49" charset="0"/>
              </a:rPr>
              <a:t>arr.length</a:t>
            </a:r>
            <a:r>
              <a:rPr lang="en-US" sz="2000" b="1" kern="0" dirty="0">
                <a:latin typeface="Courier New" pitchFamily="49" charset="0"/>
              </a:rPr>
              <a:t>;</a:t>
            </a:r>
          </a:p>
          <a:p>
            <a:pPr>
              <a:lnSpc>
                <a:spcPts val="2100"/>
              </a:lnSpc>
            </a:pPr>
            <a:r>
              <a:rPr lang="en-US" sz="2000" b="1" kern="0" dirty="0">
                <a:latin typeface="Courier New" pitchFamily="49" charset="0"/>
              </a:rPr>
              <a:t>  </a:t>
            </a:r>
            <a:r>
              <a:rPr lang="en-US" sz="2000" b="1" kern="0" dirty="0" err="1">
                <a:latin typeface="Courier New" pitchFamily="49" charset="0"/>
              </a:rPr>
              <a:t>int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solidFill>
                  <a:srgbClr val="119F33"/>
                </a:solidFill>
                <a:latin typeface="Courier New" pitchFamily="49" charset="0"/>
              </a:rPr>
              <a:t>ans</a:t>
            </a:r>
            <a:r>
              <a:rPr lang="en-US" sz="2000" b="1" kern="0" dirty="0">
                <a:latin typeface="Courier New" pitchFamily="49" charset="0"/>
              </a:rPr>
              <a:t> = 0;</a:t>
            </a:r>
          </a:p>
          <a:p>
            <a:pPr>
              <a:lnSpc>
                <a:spcPts val="2100"/>
              </a:lnSpc>
            </a:pPr>
            <a:r>
              <a:rPr lang="en-US" sz="2000" b="1" kern="0" dirty="0">
                <a:latin typeface="Courier New" pitchFamily="49" charset="0"/>
              </a:rPr>
              <a:t>  </a:t>
            </a:r>
            <a:r>
              <a:rPr lang="en-US" sz="2000" b="1" kern="0" dirty="0" err="1">
                <a:latin typeface="Courier New" pitchFamily="49" charset="0"/>
              </a:rPr>
              <a:t>SumThread</a:t>
            </a:r>
            <a:r>
              <a:rPr lang="en-US" sz="2000" b="1" kern="0" dirty="0">
                <a:latin typeface="Courier New" pitchFamily="49" charset="0"/>
              </a:rPr>
              <a:t>[] </a:t>
            </a:r>
            <a:r>
              <a:rPr lang="en-US" sz="2000" b="1" kern="0" dirty="0" err="1">
                <a:solidFill>
                  <a:srgbClr val="119F33"/>
                </a:solidFill>
                <a:latin typeface="Courier New" pitchFamily="49" charset="0"/>
              </a:rPr>
              <a:t>ts</a:t>
            </a:r>
            <a:r>
              <a:rPr lang="en-US" sz="2000" b="1" kern="0" dirty="0">
                <a:latin typeface="Courier New" pitchFamily="49" charset="0"/>
              </a:rPr>
              <a:t> = </a:t>
            </a:r>
            <a:r>
              <a:rPr lang="en-US" sz="2000" b="1" kern="0" dirty="0">
                <a:solidFill>
                  <a:schemeClr val="accent2"/>
                </a:solidFill>
                <a:latin typeface="Courier New" pitchFamily="49" charset="0"/>
              </a:rPr>
              <a:t>new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latin typeface="Courier New" pitchFamily="49" charset="0"/>
              </a:rPr>
              <a:t>SumThread</a:t>
            </a:r>
            <a:r>
              <a:rPr lang="en-US" sz="2000" b="1" kern="0" dirty="0">
                <a:latin typeface="Courier New" pitchFamily="49" charset="0"/>
              </a:rPr>
              <a:t>[4];</a:t>
            </a:r>
          </a:p>
          <a:p>
            <a:pPr>
              <a:lnSpc>
                <a:spcPts val="2100"/>
              </a:lnSpc>
            </a:pPr>
            <a:r>
              <a:rPr lang="en-US" sz="2000" b="1" kern="0" dirty="0">
                <a:latin typeface="Courier New" pitchFamily="49" charset="0"/>
              </a:rPr>
              <a:t>  </a:t>
            </a:r>
            <a:r>
              <a:rPr lang="en-US" sz="2000" b="1" kern="0" dirty="0">
                <a:solidFill>
                  <a:schemeClr val="accent2"/>
                </a:solidFill>
                <a:latin typeface="Courier New" pitchFamily="49" charset="0"/>
              </a:rPr>
              <a:t>for</a:t>
            </a:r>
            <a:r>
              <a:rPr lang="en-US" sz="2000" b="1" kern="0" dirty="0">
                <a:latin typeface="Courier New" pitchFamily="49" charset="0"/>
              </a:rPr>
              <a:t>(</a:t>
            </a:r>
            <a:r>
              <a:rPr lang="en-US" sz="2000" b="1" kern="0" dirty="0" err="1">
                <a:latin typeface="Courier New" pitchFamily="49" charset="0"/>
              </a:rPr>
              <a:t>int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solidFill>
                  <a:srgbClr val="119F33"/>
                </a:solidFill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=0; 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 &lt; 4; 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++){</a:t>
            </a:r>
            <a:r>
              <a:rPr lang="en-US" sz="2000" b="1" kern="0" dirty="0">
                <a:solidFill>
                  <a:srgbClr val="7030A0"/>
                </a:solidFill>
                <a:latin typeface="Courier New" pitchFamily="49" charset="0"/>
              </a:rPr>
              <a:t>// do parallel computations</a:t>
            </a:r>
          </a:p>
          <a:p>
            <a:pPr>
              <a:lnSpc>
                <a:spcPts val="2100"/>
              </a:lnSpc>
            </a:pPr>
            <a:r>
              <a:rPr lang="en-US" sz="2000" b="1" kern="0" dirty="0">
                <a:latin typeface="Courier New" pitchFamily="49" charset="0"/>
              </a:rPr>
              <a:t>    </a:t>
            </a:r>
            <a:r>
              <a:rPr lang="en-US" sz="2000" b="1" kern="0" dirty="0" err="1">
                <a:latin typeface="Courier New" pitchFamily="49" charset="0"/>
              </a:rPr>
              <a:t>ts</a:t>
            </a:r>
            <a:r>
              <a:rPr lang="en-US" sz="2000" b="1" kern="0" dirty="0">
                <a:latin typeface="Courier New" pitchFamily="49" charset="0"/>
              </a:rPr>
              <a:t>[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] = </a:t>
            </a:r>
            <a:r>
              <a:rPr lang="en-US" sz="2000" b="1" kern="0" dirty="0">
                <a:solidFill>
                  <a:schemeClr val="accent2"/>
                </a:solidFill>
                <a:latin typeface="Courier New" pitchFamily="49" charset="0"/>
              </a:rPr>
              <a:t>new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latin typeface="Courier New" pitchFamily="49" charset="0"/>
              </a:rPr>
              <a:t>SumThread</a:t>
            </a:r>
            <a:r>
              <a:rPr lang="en-US" sz="2000" b="1" kern="0" dirty="0">
                <a:latin typeface="Courier New" pitchFamily="49" charset="0"/>
              </a:rPr>
              <a:t>(</a:t>
            </a:r>
            <a:r>
              <a:rPr lang="en-US" sz="2000" b="1" kern="0" dirty="0" err="1">
                <a:latin typeface="Courier New" pitchFamily="49" charset="0"/>
              </a:rPr>
              <a:t>arr,i</a:t>
            </a:r>
            <a:r>
              <a:rPr lang="en-US" sz="2000" b="1" kern="0" dirty="0">
                <a:latin typeface="Courier New" pitchFamily="49" charset="0"/>
              </a:rPr>
              <a:t>*</a:t>
            </a:r>
            <a:r>
              <a:rPr lang="en-US" sz="2000" b="1" kern="0" dirty="0" err="1">
                <a:latin typeface="Courier New" pitchFamily="49" charset="0"/>
              </a:rPr>
              <a:t>len</a:t>
            </a:r>
            <a:r>
              <a:rPr lang="en-US" sz="2000" b="1" kern="0" dirty="0">
                <a:latin typeface="Courier New" pitchFamily="49" charset="0"/>
              </a:rPr>
              <a:t>/4,(i+1)*</a:t>
            </a:r>
            <a:r>
              <a:rPr lang="en-US" sz="2000" b="1" kern="0" dirty="0" err="1">
                <a:latin typeface="Courier New" pitchFamily="49" charset="0"/>
              </a:rPr>
              <a:t>len</a:t>
            </a:r>
            <a:r>
              <a:rPr lang="en-US" sz="2000" b="1" kern="0" dirty="0">
                <a:latin typeface="Courier New" pitchFamily="49" charset="0"/>
              </a:rPr>
              <a:t>/4);</a:t>
            </a:r>
          </a:p>
          <a:p>
            <a:pPr>
              <a:lnSpc>
                <a:spcPts val="2100"/>
              </a:lnSpc>
            </a:pPr>
            <a:r>
              <a:rPr lang="en-US" sz="2000" b="1" kern="0" dirty="0">
                <a:latin typeface="Courier New" pitchFamily="49" charset="0"/>
              </a:rPr>
              <a:t>    </a:t>
            </a:r>
            <a:r>
              <a:rPr lang="en-US" sz="2000" b="1" kern="0" dirty="0" err="1">
                <a:solidFill>
                  <a:srgbClr val="FF0000"/>
                </a:solidFill>
                <a:latin typeface="Courier New" pitchFamily="49" charset="0"/>
              </a:rPr>
              <a:t>ts</a:t>
            </a:r>
            <a:r>
              <a:rPr lang="en-US" sz="2000" b="1" kern="0" dirty="0">
                <a:solidFill>
                  <a:srgbClr val="FF0000"/>
                </a:solidFill>
                <a:latin typeface="Courier New" pitchFamily="49" charset="0"/>
              </a:rPr>
              <a:t>[</a:t>
            </a:r>
            <a:r>
              <a:rPr lang="en-US" sz="2000" b="1" kern="0" dirty="0" err="1">
                <a:solidFill>
                  <a:srgbClr val="FF0000"/>
                </a:solidFill>
                <a:latin typeface="Courier New" pitchFamily="49" charset="0"/>
              </a:rPr>
              <a:t>i</a:t>
            </a:r>
            <a:r>
              <a:rPr lang="en-US" sz="2000" b="1" kern="0" dirty="0">
                <a:solidFill>
                  <a:srgbClr val="FF0000"/>
                </a:solidFill>
                <a:latin typeface="Courier New" pitchFamily="49" charset="0"/>
              </a:rPr>
              <a:t>].start(); // start not run</a:t>
            </a:r>
          </a:p>
          <a:p>
            <a:pPr>
              <a:lnSpc>
                <a:spcPts val="2100"/>
              </a:lnSpc>
            </a:pPr>
            <a:r>
              <a:rPr lang="en-US" sz="2000" b="1" kern="0" dirty="0">
                <a:latin typeface="Courier New" pitchFamily="49" charset="0"/>
              </a:rPr>
              <a:t>  }</a:t>
            </a:r>
          </a:p>
          <a:p>
            <a:pPr>
              <a:lnSpc>
                <a:spcPts val="2100"/>
              </a:lnSpc>
            </a:pPr>
            <a:r>
              <a:rPr lang="en-US" sz="2000" b="1" kern="0" dirty="0">
                <a:latin typeface="Courier New" pitchFamily="49" charset="0"/>
              </a:rPr>
              <a:t>  </a:t>
            </a:r>
            <a:r>
              <a:rPr lang="en-US" sz="2000" b="1" kern="0" dirty="0">
                <a:solidFill>
                  <a:schemeClr val="accent2"/>
                </a:solidFill>
                <a:latin typeface="Courier New" pitchFamily="49" charset="0"/>
              </a:rPr>
              <a:t>for</a:t>
            </a:r>
            <a:r>
              <a:rPr lang="en-US" sz="2000" b="1" kern="0" dirty="0">
                <a:latin typeface="Courier New" pitchFamily="49" charset="0"/>
              </a:rPr>
              <a:t>(</a:t>
            </a:r>
            <a:r>
              <a:rPr lang="en-US" sz="2000" b="1" kern="0" dirty="0" err="1">
                <a:latin typeface="Courier New" pitchFamily="49" charset="0"/>
              </a:rPr>
              <a:t>int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solidFill>
                  <a:srgbClr val="119F33"/>
                </a:solidFill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=0; 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 &lt; 4; 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++) </a:t>
            </a:r>
            <a:r>
              <a:rPr lang="en-US" sz="2000" b="1" kern="0" dirty="0">
                <a:solidFill>
                  <a:srgbClr val="7030A0"/>
                </a:solidFill>
                <a:latin typeface="Courier New" pitchFamily="49" charset="0"/>
              </a:rPr>
              <a:t>// combine results</a:t>
            </a:r>
          </a:p>
          <a:p>
            <a:pPr>
              <a:lnSpc>
                <a:spcPts val="2100"/>
              </a:lnSpc>
            </a:pPr>
            <a:r>
              <a:rPr lang="en-US" sz="2000" b="1" kern="0" dirty="0">
                <a:latin typeface="Courier New" pitchFamily="49" charset="0"/>
              </a:rPr>
              <a:t>    </a:t>
            </a:r>
            <a:r>
              <a:rPr lang="en-US" sz="2000" b="1" kern="0" dirty="0" err="1">
                <a:latin typeface="Courier New" pitchFamily="49" charset="0"/>
              </a:rPr>
              <a:t>ans</a:t>
            </a:r>
            <a:r>
              <a:rPr lang="en-US" sz="2000" b="1" kern="0" dirty="0">
                <a:latin typeface="Courier New" pitchFamily="49" charset="0"/>
              </a:rPr>
              <a:t> += </a:t>
            </a:r>
            <a:r>
              <a:rPr lang="en-US" sz="2000" b="1" kern="0" dirty="0" err="1">
                <a:latin typeface="Courier New" pitchFamily="49" charset="0"/>
              </a:rPr>
              <a:t>ts</a:t>
            </a:r>
            <a:r>
              <a:rPr lang="en-US" sz="2000" b="1" kern="0" dirty="0">
                <a:latin typeface="Courier New" pitchFamily="49" charset="0"/>
              </a:rPr>
              <a:t>[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].</a:t>
            </a:r>
            <a:r>
              <a:rPr lang="en-US" sz="2000" b="1" kern="0" dirty="0" err="1">
                <a:latin typeface="Courier New" pitchFamily="49" charset="0"/>
              </a:rPr>
              <a:t>ans</a:t>
            </a:r>
            <a:r>
              <a:rPr lang="en-US" sz="2000" b="1" kern="0" dirty="0">
                <a:latin typeface="Courier New" pitchFamily="49" charset="0"/>
              </a:rPr>
              <a:t>;</a:t>
            </a:r>
          </a:p>
          <a:p>
            <a:pPr>
              <a:lnSpc>
                <a:spcPts val="2100"/>
              </a:lnSpc>
            </a:pPr>
            <a:r>
              <a:rPr lang="en-US" sz="2000" b="1" kern="0" dirty="0">
                <a:latin typeface="Courier New" pitchFamily="49" charset="0"/>
              </a:rPr>
              <a:t>  </a:t>
            </a:r>
            <a:r>
              <a:rPr lang="en-US" sz="2000" b="1" kern="0" dirty="0">
                <a:solidFill>
                  <a:schemeClr val="accent2"/>
                </a:solidFill>
                <a:latin typeface="Courier New" pitchFamily="49" charset="0"/>
              </a:rPr>
              <a:t>return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latin typeface="Courier New" pitchFamily="49" charset="0"/>
              </a:rPr>
              <a:t>ans</a:t>
            </a:r>
            <a:r>
              <a:rPr lang="en-US" sz="2000" b="1" kern="0" dirty="0">
                <a:latin typeface="Courier New" pitchFamily="49" charset="0"/>
              </a:rPr>
              <a:t>;</a:t>
            </a:r>
          </a:p>
          <a:p>
            <a:pPr>
              <a:lnSpc>
                <a:spcPts val="2100"/>
              </a:lnSpc>
            </a:pPr>
            <a:r>
              <a:rPr lang="en-US" sz="2000" b="1" kern="0" dirty="0">
                <a:latin typeface="Courier New" pitchFamily="49" charset="0"/>
              </a:rPr>
              <a:t>}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1219200"/>
            <a:ext cx="8534400" cy="1524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class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extends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java.lang.Thread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lo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</a:t>
            </a:r>
            <a:r>
              <a:rPr lang="en-US" sz="1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 hi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</a:t>
            </a:r>
            <a:r>
              <a:rPr lang="en-US" sz="1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[]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fields to know what to do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ans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= 0;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result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[]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 { … }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  public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void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run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(){ … }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override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FEA49-499F-2D4F-B9B7-C1D84EE3D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419A6-6759-A743-8B62-1C6C30874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strike="sngStrike" dirty="0"/>
              <a:t>We made some Thread objects…</a:t>
            </a:r>
          </a:p>
          <a:p>
            <a:pPr lvl="1"/>
            <a:r>
              <a:rPr lang="en-US" sz="2000" strike="sngStrike" dirty="0"/>
              <a:t>but we never actually started them. They’re just sitting there.</a:t>
            </a:r>
          </a:p>
          <a:p>
            <a:pPr lvl="1"/>
            <a:r>
              <a:rPr lang="en-US" sz="2000" strike="sngStrike" dirty="0"/>
              <a:t>Be careful what method you call!</a:t>
            </a:r>
          </a:p>
          <a:p>
            <a:pPr lvl="1"/>
            <a:r>
              <a:rPr lang="en-US" sz="2000" strike="sngStrike" dirty="0"/>
              <a:t>Libraries will have different methods for</a:t>
            </a:r>
          </a:p>
          <a:p>
            <a:pPr lvl="2"/>
            <a:r>
              <a:rPr lang="en-US" sz="1800" strike="sngStrike" dirty="0"/>
              <a:t>“look at this thread object, run the code IN YOURSELF not in that thread.”</a:t>
            </a:r>
          </a:p>
          <a:p>
            <a:pPr lvl="2"/>
            <a:r>
              <a:rPr lang="en-US" sz="1800" strike="sngStrike" dirty="0"/>
              <a:t>“look at this object, tell THAT THREAD to run its code.”</a:t>
            </a:r>
          </a:p>
          <a:p>
            <a:r>
              <a:rPr lang="en-US" sz="2400" dirty="0"/>
              <a:t>The current thread is still running. </a:t>
            </a:r>
          </a:p>
          <a:p>
            <a:r>
              <a:rPr lang="en-US" sz="2400" dirty="0"/>
              <a:t>Will each thread update its </a:t>
            </a:r>
            <a:r>
              <a:rPr lang="en-US" sz="2400" dirty="0" err="1"/>
              <a:t>ans</a:t>
            </a:r>
            <a:r>
              <a:rPr lang="en-US" sz="2400" dirty="0"/>
              <a:t> field in time?</a:t>
            </a:r>
          </a:p>
          <a:p>
            <a:r>
              <a:rPr lang="en-US" sz="2400" dirty="0"/>
              <a:t>Need to tell original thread to WAIT for its children to finish.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4E4DD0C-C9E8-344B-B780-03B7FAE72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ACCE10-71CB-6745-956A-2EAEE49C5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52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228600"/>
            <a:ext cx="9144000" cy="1143000"/>
          </a:xfrm>
        </p:spPr>
        <p:txBody>
          <a:bodyPr/>
          <a:lstStyle/>
          <a:p>
            <a:r>
              <a:rPr lang="en-US" dirty="0"/>
              <a:t>Third attempt (correct in spirit)</a:t>
            </a:r>
          </a:p>
        </p:txBody>
      </p:sp>
      <p:sp>
        <p:nvSpPr>
          <p:cNvPr id="9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05000" y="2819400"/>
            <a:ext cx="8534400" cy="3581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800"/>
              </a:lnSpc>
            </a:pPr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</a:pP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sum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[] </a:t>
            </a:r>
            <a:r>
              <a:rPr lang="en-US" sz="2000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2000" b="1" kern="0" dirty="0">
                <a:latin typeface="Courier New" pitchFamily="49" charset="0"/>
              </a:rPr>
              <a:t>{</a:t>
            </a:r>
            <a:r>
              <a:rPr lang="en-US" sz="2000" b="1" kern="0" dirty="0">
                <a:solidFill>
                  <a:srgbClr val="7030A0"/>
                </a:solidFill>
                <a:latin typeface="Courier New" pitchFamily="49" charset="0"/>
              </a:rPr>
              <a:t>// can be a static method</a:t>
            </a:r>
            <a:endParaRPr lang="en-US" sz="2000" b="1" kern="0" dirty="0">
              <a:latin typeface="Courier New" pitchFamily="49" charset="0"/>
            </a:endParaRPr>
          </a:p>
          <a:p>
            <a:pPr>
              <a:lnSpc>
                <a:spcPts val="1800"/>
              </a:lnSpc>
            </a:pPr>
            <a:r>
              <a:rPr lang="en-US" sz="2000" b="1" kern="0" dirty="0">
                <a:latin typeface="Courier New" pitchFamily="49" charset="0"/>
              </a:rPr>
              <a:t>  </a:t>
            </a:r>
            <a:r>
              <a:rPr lang="en-US" sz="2000" b="1" kern="0" dirty="0" err="1">
                <a:latin typeface="Courier New" pitchFamily="49" charset="0"/>
              </a:rPr>
              <a:t>int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solidFill>
                  <a:srgbClr val="119F33"/>
                </a:solidFill>
                <a:latin typeface="Courier New" pitchFamily="49" charset="0"/>
              </a:rPr>
              <a:t>len</a:t>
            </a:r>
            <a:r>
              <a:rPr lang="en-US" sz="2000" b="1" kern="0" dirty="0">
                <a:latin typeface="Courier New" pitchFamily="49" charset="0"/>
              </a:rPr>
              <a:t> = </a:t>
            </a:r>
            <a:r>
              <a:rPr lang="en-US" sz="2000" b="1" kern="0" dirty="0" err="1">
                <a:latin typeface="Courier New" pitchFamily="49" charset="0"/>
              </a:rPr>
              <a:t>arr.length</a:t>
            </a:r>
            <a:r>
              <a:rPr lang="en-US" sz="2000" b="1" kern="0" dirty="0">
                <a:latin typeface="Courier New" pitchFamily="49" charset="0"/>
              </a:rPr>
              <a:t>;</a:t>
            </a:r>
          </a:p>
          <a:p>
            <a:pPr>
              <a:lnSpc>
                <a:spcPts val="1800"/>
              </a:lnSpc>
            </a:pPr>
            <a:r>
              <a:rPr lang="en-US" sz="2000" b="1" kern="0" dirty="0">
                <a:latin typeface="Courier New" pitchFamily="49" charset="0"/>
              </a:rPr>
              <a:t>  </a:t>
            </a:r>
            <a:r>
              <a:rPr lang="en-US" sz="2000" b="1" kern="0" dirty="0" err="1">
                <a:latin typeface="Courier New" pitchFamily="49" charset="0"/>
              </a:rPr>
              <a:t>int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solidFill>
                  <a:srgbClr val="119F33"/>
                </a:solidFill>
                <a:latin typeface="Courier New" pitchFamily="49" charset="0"/>
              </a:rPr>
              <a:t>ans</a:t>
            </a:r>
            <a:r>
              <a:rPr lang="en-US" sz="2000" b="1" kern="0" dirty="0">
                <a:latin typeface="Courier New" pitchFamily="49" charset="0"/>
              </a:rPr>
              <a:t> = 0;</a:t>
            </a:r>
          </a:p>
          <a:p>
            <a:pPr>
              <a:lnSpc>
                <a:spcPts val="1800"/>
              </a:lnSpc>
            </a:pPr>
            <a:r>
              <a:rPr lang="en-US" sz="2000" b="1" kern="0" dirty="0">
                <a:latin typeface="Courier New" pitchFamily="49" charset="0"/>
              </a:rPr>
              <a:t>  </a:t>
            </a:r>
            <a:r>
              <a:rPr lang="en-US" sz="2000" b="1" kern="0" dirty="0" err="1">
                <a:latin typeface="Courier New" pitchFamily="49" charset="0"/>
              </a:rPr>
              <a:t>SumThread</a:t>
            </a:r>
            <a:r>
              <a:rPr lang="en-US" sz="2000" b="1" kern="0" dirty="0">
                <a:latin typeface="Courier New" pitchFamily="49" charset="0"/>
              </a:rPr>
              <a:t>[] </a:t>
            </a:r>
            <a:r>
              <a:rPr lang="en-US" sz="2000" b="1" kern="0" dirty="0" err="1">
                <a:solidFill>
                  <a:srgbClr val="119F33"/>
                </a:solidFill>
                <a:latin typeface="Courier New" pitchFamily="49" charset="0"/>
              </a:rPr>
              <a:t>ts</a:t>
            </a:r>
            <a:r>
              <a:rPr lang="en-US" sz="2000" b="1" kern="0" dirty="0">
                <a:latin typeface="Courier New" pitchFamily="49" charset="0"/>
              </a:rPr>
              <a:t> = </a:t>
            </a:r>
            <a:r>
              <a:rPr lang="en-US" sz="2000" b="1" kern="0" dirty="0">
                <a:solidFill>
                  <a:schemeClr val="accent2"/>
                </a:solidFill>
                <a:latin typeface="Courier New" pitchFamily="49" charset="0"/>
              </a:rPr>
              <a:t>new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latin typeface="Courier New" pitchFamily="49" charset="0"/>
              </a:rPr>
              <a:t>SumThread</a:t>
            </a:r>
            <a:r>
              <a:rPr lang="en-US" sz="2000" b="1" kern="0" dirty="0">
                <a:latin typeface="Courier New" pitchFamily="49" charset="0"/>
              </a:rPr>
              <a:t>[4];</a:t>
            </a:r>
          </a:p>
          <a:p>
            <a:pPr>
              <a:lnSpc>
                <a:spcPts val="1800"/>
              </a:lnSpc>
            </a:pPr>
            <a:r>
              <a:rPr lang="en-US" sz="2000" b="1" kern="0" dirty="0">
                <a:latin typeface="Courier New" pitchFamily="49" charset="0"/>
              </a:rPr>
              <a:t>  </a:t>
            </a:r>
            <a:r>
              <a:rPr lang="en-US" sz="2000" b="1" kern="0" dirty="0">
                <a:solidFill>
                  <a:schemeClr val="accent2"/>
                </a:solidFill>
                <a:latin typeface="Courier New" pitchFamily="49" charset="0"/>
              </a:rPr>
              <a:t>for</a:t>
            </a:r>
            <a:r>
              <a:rPr lang="en-US" sz="2000" b="1" kern="0" dirty="0">
                <a:latin typeface="Courier New" pitchFamily="49" charset="0"/>
              </a:rPr>
              <a:t>(</a:t>
            </a:r>
            <a:r>
              <a:rPr lang="en-US" sz="2000" b="1" kern="0" dirty="0" err="1">
                <a:latin typeface="Courier New" pitchFamily="49" charset="0"/>
              </a:rPr>
              <a:t>int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solidFill>
                  <a:srgbClr val="119F33"/>
                </a:solidFill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=0; 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 &lt; 4; 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++){</a:t>
            </a:r>
            <a:r>
              <a:rPr lang="en-US" sz="2000" b="1" kern="0" dirty="0">
                <a:solidFill>
                  <a:srgbClr val="7030A0"/>
                </a:solidFill>
                <a:latin typeface="Courier New" pitchFamily="49" charset="0"/>
              </a:rPr>
              <a:t>// do parallel computations</a:t>
            </a:r>
          </a:p>
          <a:p>
            <a:pPr>
              <a:lnSpc>
                <a:spcPts val="1800"/>
              </a:lnSpc>
            </a:pPr>
            <a:r>
              <a:rPr lang="en-US" sz="2000" b="1" kern="0" dirty="0">
                <a:latin typeface="Courier New" pitchFamily="49" charset="0"/>
              </a:rPr>
              <a:t>    </a:t>
            </a:r>
            <a:r>
              <a:rPr lang="en-US" sz="2000" b="1" kern="0" dirty="0" err="1">
                <a:latin typeface="Courier New" pitchFamily="49" charset="0"/>
              </a:rPr>
              <a:t>ts</a:t>
            </a:r>
            <a:r>
              <a:rPr lang="en-US" sz="2000" b="1" kern="0" dirty="0">
                <a:latin typeface="Courier New" pitchFamily="49" charset="0"/>
              </a:rPr>
              <a:t>[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] = </a:t>
            </a:r>
            <a:r>
              <a:rPr lang="en-US" sz="2000" b="1" kern="0" dirty="0">
                <a:solidFill>
                  <a:schemeClr val="accent2"/>
                </a:solidFill>
                <a:latin typeface="Courier New" pitchFamily="49" charset="0"/>
              </a:rPr>
              <a:t>new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latin typeface="Courier New" pitchFamily="49" charset="0"/>
              </a:rPr>
              <a:t>SumThread</a:t>
            </a:r>
            <a:r>
              <a:rPr lang="en-US" sz="2000" b="1" kern="0" dirty="0">
                <a:latin typeface="Courier New" pitchFamily="49" charset="0"/>
              </a:rPr>
              <a:t>(</a:t>
            </a:r>
            <a:r>
              <a:rPr lang="en-US" sz="2000" b="1" kern="0" dirty="0" err="1">
                <a:latin typeface="Courier New" pitchFamily="49" charset="0"/>
              </a:rPr>
              <a:t>arr,i</a:t>
            </a:r>
            <a:r>
              <a:rPr lang="en-US" sz="2000" b="1" kern="0" dirty="0">
                <a:latin typeface="Courier New" pitchFamily="49" charset="0"/>
              </a:rPr>
              <a:t>*</a:t>
            </a:r>
            <a:r>
              <a:rPr lang="en-US" sz="2000" b="1" kern="0" dirty="0" err="1">
                <a:latin typeface="Courier New" pitchFamily="49" charset="0"/>
              </a:rPr>
              <a:t>len</a:t>
            </a:r>
            <a:r>
              <a:rPr lang="en-US" sz="2000" b="1" kern="0" dirty="0">
                <a:latin typeface="Courier New" pitchFamily="49" charset="0"/>
              </a:rPr>
              <a:t>/4,(i+1)*</a:t>
            </a:r>
            <a:r>
              <a:rPr lang="en-US" sz="2000" b="1" kern="0" dirty="0" err="1">
                <a:latin typeface="Courier New" pitchFamily="49" charset="0"/>
              </a:rPr>
              <a:t>len</a:t>
            </a:r>
            <a:r>
              <a:rPr lang="en-US" sz="2000" b="1" kern="0" dirty="0">
                <a:latin typeface="Courier New" pitchFamily="49" charset="0"/>
              </a:rPr>
              <a:t>/4);</a:t>
            </a:r>
          </a:p>
          <a:p>
            <a:pPr>
              <a:lnSpc>
                <a:spcPts val="1800"/>
              </a:lnSpc>
            </a:pPr>
            <a:r>
              <a:rPr lang="en-US" sz="2000" b="1" kern="0" dirty="0">
                <a:latin typeface="Courier New" pitchFamily="49" charset="0"/>
              </a:rPr>
              <a:t>    </a:t>
            </a:r>
            <a:r>
              <a:rPr lang="en-US" sz="2000" b="1" kern="0" dirty="0" err="1">
                <a:latin typeface="Courier New" pitchFamily="49" charset="0"/>
              </a:rPr>
              <a:t>ts</a:t>
            </a:r>
            <a:r>
              <a:rPr lang="en-US" sz="2000" b="1" kern="0" dirty="0">
                <a:latin typeface="Courier New" pitchFamily="49" charset="0"/>
              </a:rPr>
              <a:t>[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].start(); </a:t>
            </a:r>
            <a:endParaRPr lang="en-US" sz="2000" b="1" kern="0" dirty="0">
              <a:solidFill>
                <a:srgbClr val="FF0000"/>
              </a:solidFill>
              <a:latin typeface="Courier New" pitchFamily="49" charset="0"/>
            </a:endParaRPr>
          </a:p>
          <a:p>
            <a:pPr>
              <a:lnSpc>
                <a:spcPts val="1800"/>
              </a:lnSpc>
            </a:pPr>
            <a:r>
              <a:rPr lang="en-US" sz="2000" b="1" kern="0" dirty="0">
                <a:latin typeface="Courier New" pitchFamily="49" charset="0"/>
              </a:rPr>
              <a:t>  }</a:t>
            </a:r>
          </a:p>
          <a:p>
            <a:pPr>
              <a:lnSpc>
                <a:spcPts val="1800"/>
              </a:lnSpc>
            </a:pPr>
            <a:r>
              <a:rPr lang="en-US" sz="2000" b="1" kern="0" dirty="0">
                <a:latin typeface="Courier New" pitchFamily="49" charset="0"/>
              </a:rPr>
              <a:t>  </a:t>
            </a:r>
            <a:r>
              <a:rPr lang="en-US" sz="2000" b="1" kern="0" dirty="0">
                <a:solidFill>
                  <a:schemeClr val="accent2"/>
                </a:solidFill>
                <a:latin typeface="Courier New" pitchFamily="49" charset="0"/>
              </a:rPr>
              <a:t>for</a:t>
            </a:r>
            <a:r>
              <a:rPr lang="en-US" sz="2000" b="1" kern="0" dirty="0">
                <a:latin typeface="Courier New" pitchFamily="49" charset="0"/>
              </a:rPr>
              <a:t>(</a:t>
            </a:r>
            <a:r>
              <a:rPr lang="en-US" sz="2000" b="1" kern="0" dirty="0" err="1">
                <a:latin typeface="Courier New" pitchFamily="49" charset="0"/>
              </a:rPr>
              <a:t>int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solidFill>
                  <a:srgbClr val="119F33"/>
                </a:solidFill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=0; 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 &lt; 4; 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++) { </a:t>
            </a:r>
            <a:r>
              <a:rPr lang="en-US" sz="2000" b="1" kern="0" dirty="0">
                <a:solidFill>
                  <a:srgbClr val="7030A0"/>
                </a:solidFill>
                <a:latin typeface="Courier New" pitchFamily="49" charset="0"/>
              </a:rPr>
              <a:t>// combine results</a:t>
            </a:r>
          </a:p>
          <a:p>
            <a:pPr>
              <a:lnSpc>
                <a:spcPts val="1800"/>
              </a:lnSpc>
            </a:pPr>
            <a:r>
              <a:rPr lang="en-US" sz="2000" b="1" kern="0" dirty="0">
                <a:latin typeface="Courier New" pitchFamily="49" charset="0"/>
              </a:rPr>
              <a:t>    </a:t>
            </a:r>
            <a:r>
              <a:rPr lang="en-US" sz="2000" b="1" kern="0" dirty="0" err="1">
                <a:solidFill>
                  <a:srgbClr val="FF0000"/>
                </a:solidFill>
                <a:latin typeface="Courier New" pitchFamily="49" charset="0"/>
              </a:rPr>
              <a:t>ts</a:t>
            </a:r>
            <a:r>
              <a:rPr lang="en-US" sz="2000" b="1" kern="0" dirty="0">
                <a:solidFill>
                  <a:srgbClr val="FF0000"/>
                </a:solidFill>
                <a:latin typeface="Courier New" pitchFamily="49" charset="0"/>
              </a:rPr>
              <a:t>[</a:t>
            </a:r>
            <a:r>
              <a:rPr lang="en-US" sz="2000" b="1" kern="0" dirty="0" err="1">
                <a:solidFill>
                  <a:srgbClr val="FF0000"/>
                </a:solidFill>
                <a:latin typeface="Courier New" pitchFamily="49" charset="0"/>
              </a:rPr>
              <a:t>i</a:t>
            </a:r>
            <a:r>
              <a:rPr lang="en-US" sz="2000" b="1" kern="0" dirty="0">
                <a:solidFill>
                  <a:srgbClr val="FF0000"/>
                </a:solidFill>
                <a:latin typeface="Courier New" pitchFamily="49" charset="0"/>
              </a:rPr>
              <a:t>].join(); // wait for helper to finish!</a:t>
            </a:r>
          </a:p>
          <a:p>
            <a:pPr>
              <a:lnSpc>
                <a:spcPts val="1800"/>
              </a:lnSpc>
            </a:pPr>
            <a:r>
              <a:rPr lang="en-US" sz="2000" b="1" kern="0" dirty="0">
                <a:latin typeface="Courier New" pitchFamily="49" charset="0"/>
              </a:rPr>
              <a:t>    </a:t>
            </a:r>
            <a:r>
              <a:rPr lang="en-US" sz="2000" b="1" kern="0" dirty="0" err="1">
                <a:latin typeface="Courier New" pitchFamily="49" charset="0"/>
              </a:rPr>
              <a:t>ans</a:t>
            </a:r>
            <a:r>
              <a:rPr lang="en-US" sz="2000" b="1" kern="0" dirty="0">
                <a:latin typeface="Courier New" pitchFamily="49" charset="0"/>
              </a:rPr>
              <a:t> += </a:t>
            </a:r>
            <a:r>
              <a:rPr lang="en-US" sz="2000" b="1" kern="0" dirty="0" err="1">
                <a:latin typeface="Courier New" pitchFamily="49" charset="0"/>
              </a:rPr>
              <a:t>ts</a:t>
            </a:r>
            <a:r>
              <a:rPr lang="en-US" sz="2000" b="1" kern="0" dirty="0">
                <a:latin typeface="Courier New" pitchFamily="49" charset="0"/>
              </a:rPr>
              <a:t>[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].</a:t>
            </a:r>
            <a:r>
              <a:rPr lang="en-US" sz="2000" b="1" kern="0" dirty="0" err="1">
                <a:latin typeface="Courier New" pitchFamily="49" charset="0"/>
              </a:rPr>
              <a:t>ans</a:t>
            </a:r>
            <a:r>
              <a:rPr lang="en-US" sz="2000" b="1" kern="0" dirty="0">
                <a:latin typeface="Courier New" pitchFamily="49" charset="0"/>
              </a:rPr>
              <a:t>;</a:t>
            </a:r>
          </a:p>
          <a:p>
            <a:pPr>
              <a:lnSpc>
                <a:spcPts val="1800"/>
              </a:lnSpc>
            </a:pPr>
            <a:r>
              <a:rPr lang="en-US" sz="2000" b="1" kern="0" dirty="0">
                <a:latin typeface="Courier New" pitchFamily="49" charset="0"/>
              </a:rPr>
              <a:t>  }</a:t>
            </a:r>
          </a:p>
          <a:p>
            <a:pPr>
              <a:lnSpc>
                <a:spcPts val="1800"/>
              </a:lnSpc>
            </a:pPr>
            <a:r>
              <a:rPr lang="en-US" sz="2000" b="1" kern="0" dirty="0">
                <a:latin typeface="Courier New" pitchFamily="49" charset="0"/>
              </a:rPr>
              <a:t>  </a:t>
            </a:r>
            <a:r>
              <a:rPr lang="en-US" sz="2000" b="1" kern="0" dirty="0">
                <a:solidFill>
                  <a:schemeClr val="accent2"/>
                </a:solidFill>
                <a:latin typeface="Courier New" pitchFamily="49" charset="0"/>
              </a:rPr>
              <a:t>return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latin typeface="Courier New" pitchFamily="49" charset="0"/>
              </a:rPr>
              <a:t>ans</a:t>
            </a:r>
            <a:r>
              <a:rPr lang="en-US" sz="2000" b="1" kern="0" dirty="0">
                <a:latin typeface="Courier New" pitchFamily="49" charset="0"/>
              </a:rPr>
              <a:t>;</a:t>
            </a:r>
          </a:p>
          <a:p>
            <a:pPr>
              <a:lnSpc>
                <a:spcPts val="1800"/>
              </a:lnSpc>
            </a:pPr>
            <a:r>
              <a:rPr lang="en-US" sz="2000" b="1" kern="0" dirty="0">
                <a:latin typeface="Courier New" pitchFamily="49" charset="0"/>
              </a:rPr>
              <a:t>}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1143000"/>
            <a:ext cx="8534400" cy="1524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class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extends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java.lang.Thread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lo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</a:t>
            </a:r>
            <a:r>
              <a:rPr lang="en-US" sz="1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 hi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</a:t>
            </a:r>
            <a:r>
              <a:rPr lang="en-US" sz="1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[]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fields to know what to do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ans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= 0;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result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[]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 { … }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  public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void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run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(){ … }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override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5FF98-3892-8340-A392-B158CBFA8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0110E-77FE-384F-AD18-5B14F8CE4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Parallelism libraries will define methods you can’t implement on your own.</a:t>
            </a:r>
          </a:p>
          <a:p>
            <a:pPr lvl="1"/>
            <a:r>
              <a:rPr lang="en-US" sz="2000" dirty="0"/>
              <a:t>E.g. starting a new thread isn’t something you can do yourself.</a:t>
            </a:r>
          </a:p>
          <a:p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join</a:t>
            </a:r>
            <a:r>
              <a:rPr lang="en-US" sz="2400">
                <a:cs typeface="Courier New" panose="02070309020205020404" pitchFamily="49" charset="0"/>
              </a:rPr>
              <a:t> is </a:t>
            </a:r>
            <a:r>
              <a:rPr lang="en-US" sz="2400" dirty="0">
                <a:cs typeface="Courier New" panose="02070309020205020404" pitchFamily="49" charset="0"/>
              </a:rPr>
              <a:t>our first taste of coordinating computation</a:t>
            </a:r>
          </a:p>
          <a:p>
            <a:pPr lvl="1"/>
            <a:r>
              <a:rPr lang="en-US" sz="2000" dirty="0">
                <a:cs typeface="Courier New" panose="02070309020205020404" pitchFamily="49" charset="0"/>
              </a:rPr>
              <a:t>Calling thread blocks (just sits there doing nothing) until receiver returns</a:t>
            </a:r>
          </a:p>
          <a:p>
            <a:pPr lvl="1"/>
            <a:r>
              <a:rPr lang="en-US" sz="2000" dirty="0">
                <a:cs typeface="Courier New" panose="02070309020205020404" pitchFamily="49" charset="0"/>
              </a:rPr>
              <a:t>Avoids </a:t>
            </a:r>
            <a:r>
              <a:rPr lang="en-US" sz="2000" b="1" dirty="0">
                <a:solidFill>
                  <a:srgbClr val="0070C0"/>
                </a:solidFill>
                <a:cs typeface="Courier New" panose="02070309020205020404" pitchFamily="49" charset="0"/>
              </a:rPr>
              <a:t>race condition</a:t>
            </a:r>
            <a:r>
              <a:rPr lang="en-US" sz="2000" dirty="0">
                <a:cs typeface="Courier New" panose="02070309020205020404" pitchFamily="49" charset="0"/>
              </a:rPr>
              <a:t> in our original code </a:t>
            </a:r>
            <a:r>
              <a:rPr lang="en-US" sz="2000" dirty="0"/>
              <a:t>on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ts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].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ans</a:t>
            </a:r>
            <a:endParaRPr lang="en-US" sz="2000" dirty="0">
              <a:cs typeface="Courier New" panose="02070309020205020404" pitchFamily="49" charset="0"/>
            </a:endParaRPr>
          </a:p>
          <a:p>
            <a:pPr lvl="1"/>
            <a:endParaRPr lang="en-US" sz="2000" dirty="0">
              <a:cs typeface="Courier New" panose="02070309020205020404" pitchFamily="49" charset="0"/>
            </a:endParaRPr>
          </a:p>
          <a:p>
            <a:pPr lvl="1"/>
            <a:r>
              <a:rPr lang="en-US" sz="2000" dirty="0">
                <a:cs typeface="Courier New" panose="02070309020205020404" pitchFamily="49" charset="0"/>
              </a:rPr>
              <a:t>This style of programming is called “fork/join”</a:t>
            </a:r>
          </a:p>
          <a:p>
            <a:pPr lvl="1"/>
            <a:r>
              <a:rPr lang="en-US" sz="2000" dirty="0">
                <a:cs typeface="Courier New" panose="02070309020205020404" pitchFamily="49" charset="0"/>
              </a:rPr>
              <a:t>Java note: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join </a:t>
            </a:r>
            <a:r>
              <a:rPr lang="en-US" sz="2000" dirty="0">
                <a:cs typeface="Courier New" panose="02070309020205020404" pitchFamily="49" charset="0"/>
              </a:rPr>
              <a:t>can throw exceptions. May not compile unless you catch a </a:t>
            </a:r>
            <a:r>
              <a:rPr lang="en-US" sz="2000" dirty="0" err="1">
                <a:cs typeface="Courier New" panose="02070309020205020404" pitchFamily="49" charset="0"/>
              </a:rPr>
              <a:t>java.lang.InterruptedException</a:t>
            </a:r>
            <a:endParaRPr lang="en-US" sz="2000" dirty="0">
              <a:cs typeface="Courier New" panose="02070309020205020404" pitchFamily="49" charset="0"/>
            </a:endParaRPr>
          </a:p>
          <a:p>
            <a:pPr lvl="1"/>
            <a:r>
              <a:rPr lang="en-US" sz="2000" dirty="0">
                <a:cs typeface="Courier New" panose="02070309020205020404" pitchFamily="49" charset="0"/>
              </a:rPr>
              <a:t>A simple try-catch block should be fine for simple code.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5F98E16-04E3-B444-9B48-C261ACF73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CE7DB-5813-5A45-89B6-AF0D85682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3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(Almost) No Shared Memory!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21296"/>
            <a:ext cx="8701726" cy="4755667"/>
          </a:xfrm>
        </p:spPr>
        <p:txBody>
          <a:bodyPr>
            <a:normAutofit/>
          </a:bodyPr>
          <a:lstStyle/>
          <a:p>
            <a:r>
              <a:rPr lang="en-US" sz="2400" dirty="0"/>
              <a:t>Fork-join programs (thankfully) do not require much focus on sharing memory among threads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But in languages like Java, there is memory being shared.  	   </a:t>
            </a:r>
          </a:p>
          <a:p>
            <a:r>
              <a:rPr lang="en-US" sz="2400" dirty="0"/>
              <a:t>In our example:</a:t>
            </a:r>
          </a:p>
          <a:p>
            <a:pPr lvl="1"/>
            <a:r>
              <a:rPr lang="en-US" sz="2000" b="1" dirty="0">
                <a:latin typeface="Courier New" pitchFamily="49" charset="0"/>
                <a:cs typeface="Courier New" pitchFamily="49" charset="0"/>
              </a:rPr>
              <a:t>lo</a:t>
            </a:r>
            <a:r>
              <a:rPr lang="en-US" sz="2000" dirty="0"/>
              <a:t>, 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hi</a:t>
            </a:r>
            <a:r>
              <a:rPr lang="en-US" sz="2000" dirty="0"/>
              <a:t>,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accent2"/>
                </a:solidFill>
              </a:rPr>
              <a:t>fields </a:t>
            </a:r>
            <a:r>
              <a:rPr lang="en-US" sz="2000" dirty="0"/>
              <a:t>written by “main” thread, read by helper thread</a:t>
            </a:r>
          </a:p>
          <a:p>
            <a:pPr lvl="1"/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ans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accent2"/>
                </a:solidFill>
              </a:rPr>
              <a:t>field </a:t>
            </a:r>
            <a:r>
              <a:rPr lang="en-US" sz="2000" dirty="0"/>
              <a:t>written by helper thread, read by “main” thread</a:t>
            </a:r>
          </a:p>
          <a:p>
            <a:pPr lvl="1"/>
            <a:endParaRPr lang="en-US" sz="2000" dirty="0"/>
          </a:p>
          <a:p>
            <a:r>
              <a:rPr lang="en-US" sz="2400" dirty="0"/>
              <a:t>When using shared memory, you must avoid race conditions</a:t>
            </a:r>
          </a:p>
          <a:p>
            <a:pPr lvl="1"/>
            <a:r>
              <a:rPr lang="en-US" sz="2000" dirty="0"/>
              <a:t>While studying parallelism, we’ll stick with 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join</a:t>
            </a:r>
          </a:p>
          <a:p>
            <a:pPr lvl="1"/>
            <a:r>
              <a:rPr lang="en-US" sz="2000" dirty="0"/>
              <a:t>With concurrency, we will learn other ways to synchronize</a:t>
            </a:r>
          </a:p>
          <a:p>
            <a:pPr lvl="1"/>
            <a:endParaRPr lang="en-US" sz="20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1D1CA39-B4DA-C942-B095-98B97D316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74DB9D-A2A1-B447-9F94-C80FAE55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48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A better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295400"/>
            <a:ext cx="9144000" cy="1828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/>
              <a:t>Several reasons why this is a poor parallel algorithm</a:t>
            </a:r>
            <a:endParaRPr lang="en-US" sz="8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Want code to be reusable and efficient across platforms</a:t>
            </a:r>
          </a:p>
          <a:p>
            <a:pPr lvl="1"/>
            <a:r>
              <a:rPr lang="en-US" sz="2000" dirty="0"/>
              <a:t>“</a:t>
            </a:r>
            <a:r>
              <a:rPr lang="en-US" sz="2000" b="1" dirty="0">
                <a:solidFill>
                  <a:srgbClr val="0070C0"/>
                </a:solidFill>
              </a:rPr>
              <a:t>Forward-portable</a:t>
            </a:r>
            <a:r>
              <a:rPr lang="en-US" sz="2000" dirty="0"/>
              <a:t>” as core count grows</a:t>
            </a:r>
          </a:p>
          <a:p>
            <a:pPr lvl="1"/>
            <a:r>
              <a:rPr lang="en-US" sz="2000" dirty="0"/>
              <a:t>So at the </a:t>
            </a:r>
            <a:r>
              <a:rPr lang="en-US" sz="2000" i="1" dirty="0"/>
              <a:t>very</a:t>
            </a:r>
            <a:r>
              <a:rPr lang="en-US" sz="2000" dirty="0"/>
              <a:t> least, parameterize by the number of threads</a:t>
            </a:r>
          </a:p>
          <a:p>
            <a:pPr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2411F12-0E85-4841-A27E-E47AD1FE5342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90700" y="3124200"/>
            <a:ext cx="8610600" cy="32766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800"/>
              </a:lnSpc>
              <a:buNone/>
            </a:pP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sum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[] </a:t>
            </a:r>
            <a:r>
              <a:rPr lang="en-US" sz="2000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numTs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itchFamily="49" charset="0"/>
                <a:ea typeface="+mn-ea"/>
                <a:cs typeface="+mn-cs"/>
              </a:rPr>
              <a:t>{</a:t>
            </a:r>
          </a:p>
          <a:p>
            <a:pPr>
              <a:lnSpc>
                <a:spcPts val="1800"/>
              </a:lnSpc>
              <a:buNone/>
            </a:pPr>
            <a:r>
              <a:rPr lang="en-US" sz="2000" b="1" kern="0" noProof="0" dirty="0">
                <a:latin typeface="Courier New" pitchFamily="49" charset="0"/>
              </a:rPr>
              <a:t>  </a:t>
            </a:r>
            <a:r>
              <a:rPr lang="en-US" sz="2000" b="1" kern="0" noProof="0" dirty="0" err="1">
                <a:latin typeface="Courier New" pitchFamily="49" charset="0"/>
              </a:rPr>
              <a:t>int</a:t>
            </a:r>
            <a:r>
              <a:rPr lang="en-US" sz="2000" b="1" kern="0" noProof="0" dirty="0">
                <a:latin typeface="Courier New" pitchFamily="49" charset="0"/>
              </a:rPr>
              <a:t> </a:t>
            </a:r>
            <a:r>
              <a:rPr lang="en-US" sz="2000" b="1" dirty="0" err="1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ans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kern="0" noProof="0" dirty="0">
                <a:latin typeface="Courier New" pitchFamily="49" charset="0"/>
              </a:rPr>
              <a:t>= 0;</a:t>
            </a:r>
            <a:endParaRPr lang="en-US" sz="2000" b="1" kern="0" noProof="0" dirty="0">
              <a:solidFill>
                <a:srgbClr val="7030A0"/>
              </a:solidFill>
              <a:latin typeface="Courier New" pitchFamily="49" charset="0"/>
            </a:endParaRPr>
          </a:p>
          <a:p>
            <a:pPr>
              <a:lnSpc>
                <a:spcPts val="1800"/>
              </a:lnSpc>
              <a:buNone/>
            </a:pPr>
            <a:r>
              <a:rPr lang="en-US" sz="2000" b="1" kern="0" dirty="0">
                <a:latin typeface="Courier New" pitchFamily="49" charset="0"/>
              </a:rPr>
              <a:t>  </a:t>
            </a:r>
            <a:r>
              <a:rPr lang="en-US" sz="2000" b="1" kern="0" dirty="0" err="1">
                <a:latin typeface="Courier New" pitchFamily="49" charset="0"/>
              </a:rPr>
              <a:t>SumThread</a:t>
            </a:r>
            <a:r>
              <a:rPr lang="en-US" sz="2000" b="1" kern="0" dirty="0">
                <a:latin typeface="Courier New" pitchFamily="49" charset="0"/>
              </a:rPr>
              <a:t>[] </a:t>
            </a:r>
            <a:r>
              <a:rPr lang="en-US" sz="2000" b="1" kern="0" dirty="0" err="1">
                <a:solidFill>
                  <a:srgbClr val="119F33"/>
                </a:solidFill>
                <a:latin typeface="Courier New" pitchFamily="49" charset="0"/>
              </a:rPr>
              <a:t>ts</a:t>
            </a:r>
            <a:r>
              <a:rPr lang="en-US" sz="2000" b="1" kern="0" dirty="0">
                <a:latin typeface="Courier New" pitchFamily="49" charset="0"/>
              </a:rPr>
              <a:t> = </a:t>
            </a:r>
            <a:r>
              <a:rPr lang="en-US" sz="2000" b="1" kern="0" dirty="0">
                <a:solidFill>
                  <a:schemeClr val="accent2"/>
                </a:solidFill>
                <a:latin typeface="Courier New" pitchFamily="49" charset="0"/>
              </a:rPr>
              <a:t>new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latin typeface="Courier New" pitchFamily="49" charset="0"/>
              </a:rPr>
              <a:t>SumThread</a:t>
            </a:r>
            <a:r>
              <a:rPr lang="en-US" sz="2000" b="1" kern="0" dirty="0">
                <a:latin typeface="Courier New" pitchFamily="49" charset="0"/>
              </a:rPr>
              <a:t>[</a:t>
            </a:r>
            <a:r>
              <a:rPr lang="en-US" sz="2000" b="1" kern="0" dirty="0" err="1">
                <a:solidFill>
                  <a:srgbClr val="FF0000"/>
                </a:solidFill>
                <a:latin typeface="Courier New" pitchFamily="49" charset="0"/>
              </a:rPr>
              <a:t>numTs</a:t>
            </a:r>
            <a:r>
              <a:rPr lang="en-US" sz="2000" b="1" kern="0" dirty="0">
                <a:latin typeface="Courier New" pitchFamily="49" charset="0"/>
              </a:rPr>
              <a:t>];</a:t>
            </a:r>
          </a:p>
          <a:p>
            <a:pPr>
              <a:lnSpc>
                <a:spcPts val="1800"/>
              </a:lnSpc>
              <a:buNone/>
            </a:pPr>
            <a:r>
              <a:rPr lang="en-US" sz="2000" b="1" kern="0" dirty="0">
                <a:latin typeface="Courier New" pitchFamily="49" charset="0"/>
              </a:rPr>
              <a:t>  </a:t>
            </a:r>
            <a:r>
              <a:rPr lang="en-US" sz="2000" b="1" kern="0" dirty="0">
                <a:solidFill>
                  <a:schemeClr val="accent2"/>
                </a:solidFill>
                <a:latin typeface="Courier New" pitchFamily="49" charset="0"/>
              </a:rPr>
              <a:t>for</a:t>
            </a:r>
            <a:r>
              <a:rPr lang="en-US" sz="2000" b="1" kern="0" dirty="0">
                <a:latin typeface="Courier New" pitchFamily="49" charset="0"/>
              </a:rPr>
              <a:t>(</a:t>
            </a:r>
            <a:r>
              <a:rPr lang="en-US" sz="2000" b="1" kern="0" dirty="0" err="1">
                <a:latin typeface="Courier New" pitchFamily="49" charset="0"/>
              </a:rPr>
              <a:t>int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solidFill>
                  <a:srgbClr val="119F33"/>
                </a:solidFill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=0; 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 &lt; </a:t>
            </a:r>
            <a:r>
              <a:rPr lang="en-US" sz="2000" b="1" kern="0" dirty="0" err="1">
                <a:solidFill>
                  <a:srgbClr val="FF0000"/>
                </a:solidFill>
                <a:latin typeface="Courier New" pitchFamily="49" charset="0"/>
              </a:rPr>
              <a:t>numTs</a:t>
            </a:r>
            <a:r>
              <a:rPr lang="en-US" sz="2000" b="1" kern="0" dirty="0">
                <a:latin typeface="Courier New" pitchFamily="49" charset="0"/>
              </a:rPr>
              <a:t>; 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++){</a:t>
            </a:r>
          </a:p>
          <a:p>
            <a:pPr>
              <a:lnSpc>
                <a:spcPts val="1800"/>
              </a:lnSpc>
              <a:buNone/>
            </a:pPr>
            <a:r>
              <a:rPr lang="en-US" sz="2000" b="1" kern="0" dirty="0">
                <a:latin typeface="Courier New" pitchFamily="49" charset="0"/>
              </a:rPr>
              <a:t>   </a:t>
            </a:r>
            <a:r>
              <a:rPr lang="en-US" sz="2000" b="1" kern="0" dirty="0" err="1">
                <a:latin typeface="Courier New" pitchFamily="49" charset="0"/>
              </a:rPr>
              <a:t>ts</a:t>
            </a:r>
            <a:r>
              <a:rPr lang="en-US" sz="2000" b="1" kern="0" dirty="0">
                <a:latin typeface="Courier New" pitchFamily="49" charset="0"/>
              </a:rPr>
              <a:t>[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] = </a:t>
            </a:r>
            <a:r>
              <a:rPr lang="en-US" sz="2000" b="1" kern="0" dirty="0">
                <a:solidFill>
                  <a:schemeClr val="accent2"/>
                </a:solidFill>
                <a:latin typeface="Courier New" pitchFamily="49" charset="0"/>
              </a:rPr>
              <a:t>new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latin typeface="Courier New" pitchFamily="49" charset="0"/>
              </a:rPr>
              <a:t>SumThread</a:t>
            </a:r>
            <a:r>
              <a:rPr lang="en-US" sz="2000" b="1" kern="0" dirty="0">
                <a:latin typeface="Courier New" pitchFamily="49" charset="0"/>
              </a:rPr>
              <a:t>(</a:t>
            </a:r>
            <a:r>
              <a:rPr lang="en-US" sz="2000" b="1" kern="0" dirty="0" err="1">
                <a:latin typeface="Courier New" pitchFamily="49" charset="0"/>
              </a:rPr>
              <a:t>arr</a:t>
            </a:r>
            <a:r>
              <a:rPr lang="en-US" sz="2000" b="1" kern="0" dirty="0">
                <a:latin typeface="Courier New" pitchFamily="49" charset="0"/>
              </a:rPr>
              <a:t>,</a:t>
            </a:r>
            <a:r>
              <a:rPr lang="en-US" sz="2000" b="1" kern="0" dirty="0">
                <a:solidFill>
                  <a:srgbClr val="FF0000"/>
                </a:solidFill>
                <a:latin typeface="Courier New" pitchFamily="49" charset="0"/>
              </a:rPr>
              <a:t>(</a:t>
            </a:r>
            <a:r>
              <a:rPr lang="en-US" sz="2000" b="1" kern="0" dirty="0" err="1">
                <a:solidFill>
                  <a:srgbClr val="FF0000"/>
                </a:solidFill>
                <a:latin typeface="Courier New" pitchFamily="49" charset="0"/>
              </a:rPr>
              <a:t>i</a:t>
            </a:r>
            <a:r>
              <a:rPr lang="en-US" sz="2000" b="1" kern="0" dirty="0">
                <a:solidFill>
                  <a:srgbClr val="FF0000"/>
                </a:solidFill>
                <a:latin typeface="Courier New" pitchFamily="49" charset="0"/>
              </a:rPr>
              <a:t>*</a:t>
            </a:r>
            <a:r>
              <a:rPr lang="en-US" sz="2000" b="1" kern="0" dirty="0" err="1">
                <a:solidFill>
                  <a:srgbClr val="FF0000"/>
                </a:solidFill>
                <a:latin typeface="Courier New" pitchFamily="49" charset="0"/>
              </a:rPr>
              <a:t>arr.length</a:t>
            </a:r>
            <a:r>
              <a:rPr lang="en-US" sz="2000" b="1" kern="0" dirty="0">
                <a:solidFill>
                  <a:srgbClr val="FF0000"/>
                </a:solidFill>
                <a:latin typeface="Courier New" pitchFamily="49" charset="0"/>
              </a:rPr>
              <a:t>)/</a:t>
            </a:r>
            <a:r>
              <a:rPr lang="en-US" sz="2000" b="1" kern="0" dirty="0" err="1">
                <a:solidFill>
                  <a:srgbClr val="FF0000"/>
                </a:solidFill>
                <a:latin typeface="Courier New" pitchFamily="49" charset="0"/>
              </a:rPr>
              <a:t>numTs</a:t>
            </a:r>
            <a:r>
              <a:rPr lang="en-US" sz="2000" b="1" kern="0" dirty="0">
                <a:latin typeface="Courier New" pitchFamily="49" charset="0"/>
              </a:rPr>
              <a:t>,</a:t>
            </a:r>
          </a:p>
          <a:p>
            <a:pPr>
              <a:lnSpc>
                <a:spcPts val="1800"/>
              </a:lnSpc>
              <a:buNone/>
            </a:pPr>
            <a:r>
              <a:rPr lang="en-US" sz="2000" b="1" kern="0" dirty="0">
                <a:latin typeface="Courier New" pitchFamily="49" charset="0"/>
              </a:rPr>
              <a:t>                             </a:t>
            </a:r>
            <a:r>
              <a:rPr lang="en-US" sz="2000" b="1" kern="0" dirty="0">
                <a:solidFill>
                  <a:srgbClr val="FF0000"/>
                </a:solidFill>
                <a:latin typeface="Courier New" pitchFamily="49" charset="0"/>
              </a:rPr>
              <a:t>((i+1)*</a:t>
            </a:r>
            <a:r>
              <a:rPr lang="en-US" sz="2000" b="1" kern="0" dirty="0" err="1">
                <a:solidFill>
                  <a:srgbClr val="FF0000"/>
                </a:solidFill>
                <a:latin typeface="Courier New" pitchFamily="49" charset="0"/>
              </a:rPr>
              <a:t>arr.length</a:t>
            </a:r>
            <a:r>
              <a:rPr lang="en-US" sz="2000" b="1" kern="0" dirty="0">
                <a:solidFill>
                  <a:srgbClr val="FF0000"/>
                </a:solidFill>
                <a:latin typeface="Courier New" pitchFamily="49" charset="0"/>
              </a:rPr>
              <a:t>)/</a:t>
            </a:r>
            <a:r>
              <a:rPr lang="en-US" sz="2000" b="1" kern="0" dirty="0" err="1">
                <a:solidFill>
                  <a:srgbClr val="FF0000"/>
                </a:solidFill>
                <a:latin typeface="Courier New" pitchFamily="49" charset="0"/>
              </a:rPr>
              <a:t>numTs</a:t>
            </a:r>
            <a:r>
              <a:rPr lang="en-US" sz="2000" b="1" kern="0" dirty="0">
                <a:latin typeface="Courier New" pitchFamily="49" charset="0"/>
              </a:rPr>
              <a:t>);</a:t>
            </a:r>
          </a:p>
          <a:p>
            <a:pPr>
              <a:lnSpc>
                <a:spcPts val="1800"/>
              </a:lnSpc>
              <a:buNone/>
            </a:pPr>
            <a:r>
              <a:rPr lang="en-US" sz="2000" b="1" kern="0" dirty="0">
                <a:latin typeface="Courier New" pitchFamily="49" charset="0"/>
              </a:rPr>
              <a:t>   </a:t>
            </a:r>
            <a:r>
              <a:rPr lang="en-US" sz="2000" b="1" kern="0" dirty="0" err="1">
                <a:latin typeface="Courier New" pitchFamily="49" charset="0"/>
              </a:rPr>
              <a:t>ts</a:t>
            </a:r>
            <a:r>
              <a:rPr lang="en-US" sz="2000" b="1" kern="0" dirty="0">
                <a:latin typeface="Courier New" pitchFamily="49" charset="0"/>
              </a:rPr>
              <a:t>[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].start();</a:t>
            </a:r>
          </a:p>
          <a:p>
            <a:pPr>
              <a:lnSpc>
                <a:spcPts val="1800"/>
              </a:lnSpc>
            </a:pPr>
            <a:r>
              <a:rPr lang="en-US" sz="2000" b="1" kern="0" dirty="0">
                <a:latin typeface="Courier New" pitchFamily="49" charset="0"/>
              </a:rPr>
              <a:t>  }</a:t>
            </a:r>
          </a:p>
          <a:p>
            <a:pPr>
              <a:lnSpc>
                <a:spcPts val="1800"/>
              </a:lnSpc>
              <a:buNone/>
            </a:pPr>
            <a:r>
              <a:rPr lang="en-US" sz="2000" b="1" kern="0" dirty="0">
                <a:latin typeface="Courier New" pitchFamily="49" charset="0"/>
              </a:rPr>
              <a:t>  </a:t>
            </a:r>
            <a:r>
              <a:rPr lang="en-US" sz="2000" b="1" kern="0" dirty="0">
                <a:solidFill>
                  <a:schemeClr val="accent2"/>
                </a:solidFill>
                <a:latin typeface="Courier New" pitchFamily="49" charset="0"/>
              </a:rPr>
              <a:t>for</a:t>
            </a:r>
            <a:r>
              <a:rPr lang="en-US" sz="2000" b="1" kern="0" dirty="0">
                <a:latin typeface="Courier New" pitchFamily="49" charset="0"/>
              </a:rPr>
              <a:t>(</a:t>
            </a:r>
            <a:r>
              <a:rPr lang="en-US" sz="2000" b="1" kern="0" dirty="0" err="1">
                <a:latin typeface="Courier New" pitchFamily="49" charset="0"/>
              </a:rPr>
              <a:t>int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solidFill>
                  <a:srgbClr val="119F33"/>
                </a:solidFill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=0; 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 &lt; </a:t>
            </a:r>
            <a:r>
              <a:rPr lang="en-US" sz="2000" b="1" kern="0" dirty="0" err="1">
                <a:solidFill>
                  <a:srgbClr val="FF0000"/>
                </a:solidFill>
                <a:latin typeface="Courier New" pitchFamily="49" charset="0"/>
              </a:rPr>
              <a:t>numTs</a:t>
            </a:r>
            <a:r>
              <a:rPr lang="en-US" sz="2000" b="1" kern="0" dirty="0">
                <a:latin typeface="Courier New" pitchFamily="49" charset="0"/>
              </a:rPr>
              <a:t>; 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++) { </a:t>
            </a:r>
          </a:p>
          <a:p>
            <a:pPr>
              <a:lnSpc>
                <a:spcPts val="1800"/>
              </a:lnSpc>
              <a:buNone/>
            </a:pPr>
            <a:r>
              <a:rPr lang="en-US" sz="2000" b="1" kern="0" dirty="0">
                <a:solidFill>
                  <a:srgbClr val="7030A0"/>
                </a:solidFill>
                <a:latin typeface="Courier New" pitchFamily="49" charset="0"/>
              </a:rPr>
              <a:t>    </a:t>
            </a:r>
            <a:r>
              <a:rPr lang="en-US" sz="2000" b="1" kern="0" dirty="0" err="1">
                <a:latin typeface="Courier New" pitchFamily="49" charset="0"/>
              </a:rPr>
              <a:t>ts</a:t>
            </a:r>
            <a:r>
              <a:rPr lang="en-US" sz="2000" b="1" kern="0" dirty="0">
                <a:latin typeface="Courier New" pitchFamily="49" charset="0"/>
              </a:rPr>
              <a:t>[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].join(); </a:t>
            </a:r>
          </a:p>
          <a:p>
            <a:pPr>
              <a:lnSpc>
                <a:spcPts val="1800"/>
              </a:lnSpc>
              <a:buNone/>
            </a:pPr>
            <a:r>
              <a:rPr lang="en-US" sz="2000" b="1" kern="0" dirty="0">
                <a:latin typeface="Courier New" pitchFamily="49" charset="0"/>
              </a:rPr>
              <a:t>    </a:t>
            </a:r>
            <a:r>
              <a:rPr lang="en-US" sz="2000" b="1" kern="0" dirty="0" err="1">
                <a:latin typeface="Courier New" pitchFamily="49" charset="0"/>
              </a:rPr>
              <a:t>ans</a:t>
            </a:r>
            <a:r>
              <a:rPr lang="en-US" sz="2000" b="1" kern="0" dirty="0">
                <a:latin typeface="Courier New" pitchFamily="49" charset="0"/>
              </a:rPr>
              <a:t> += </a:t>
            </a:r>
            <a:r>
              <a:rPr lang="en-US" sz="2000" b="1" kern="0" dirty="0" err="1">
                <a:latin typeface="Courier New" pitchFamily="49" charset="0"/>
              </a:rPr>
              <a:t>ts</a:t>
            </a:r>
            <a:r>
              <a:rPr lang="en-US" sz="2000" b="1" kern="0" dirty="0">
                <a:latin typeface="Courier New" pitchFamily="49" charset="0"/>
              </a:rPr>
              <a:t>[</a:t>
            </a:r>
            <a:r>
              <a:rPr lang="en-US" sz="2000" b="1" kern="0" dirty="0" err="1">
                <a:latin typeface="Courier New" pitchFamily="49" charset="0"/>
              </a:rPr>
              <a:t>i</a:t>
            </a:r>
            <a:r>
              <a:rPr lang="en-US" sz="2000" b="1" kern="0" dirty="0">
                <a:latin typeface="Courier New" pitchFamily="49" charset="0"/>
              </a:rPr>
              <a:t>].</a:t>
            </a:r>
            <a:r>
              <a:rPr lang="en-US" sz="2000" b="1" kern="0" dirty="0" err="1">
                <a:latin typeface="Courier New" pitchFamily="49" charset="0"/>
              </a:rPr>
              <a:t>ans</a:t>
            </a:r>
            <a:r>
              <a:rPr lang="en-US" sz="2000" b="1" kern="0" dirty="0">
                <a:latin typeface="Courier New" pitchFamily="49" charset="0"/>
              </a:rPr>
              <a:t>;</a:t>
            </a:r>
            <a:endParaRPr lang="en-US" sz="2000" b="1" kern="0" dirty="0">
              <a:solidFill>
                <a:srgbClr val="7030A0"/>
              </a:solidFill>
              <a:latin typeface="Courier New" pitchFamily="49" charset="0"/>
            </a:endParaRPr>
          </a:p>
          <a:p>
            <a:pPr>
              <a:lnSpc>
                <a:spcPts val="1800"/>
              </a:lnSpc>
              <a:buNone/>
            </a:pPr>
            <a:r>
              <a:rPr lang="en-US" sz="2000" b="1" kern="0" dirty="0">
                <a:latin typeface="Courier New" pitchFamily="49" charset="0"/>
              </a:rPr>
              <a:t>  }</a:t>
            </a:r>
          </a:p>
          <a:p>
            <a:pPr>
              <a:lnSpc>
                <a:spcPts val="1800"/>
              </a:lnSpc>
              <a:buNone/>
            </a:pPr>
            <a:r>
              <a:rPr lang="en-US" sz="2000" b="1" kern="0" dirty="0">
                <a:latin typeface="Courier New" pitchFamily="49" charset="0"/>
              </a:rPr>
              <a:t>  </a:t>
            </a:r>
            <a:r>
              <a:rPr lang="en-US" sz="2000" b="1" kern="0" dirty="0">
                <a:solidFill>
                  <a:schemeClr val="accent2"/>
                </a:solidFill>
                <a:latin typeface="Courier New" pitchFamily="49" charset="0"/>
              </a:rPr>
              <a:t>return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latin typeface="Courier New" pitchFamily="49" charset="0"/>
              </a:rPr>
              <a:t>ans</a:t>
            </a:r>
            <a:r>
              <a:rPr lang="en-US" sz="2000" b="1" kern="0" dirty="0">
                <a:latin typeface="Courier New" pitchFamily="49" charset="0"/>
              </a:rPr>
              <a:t>;</a:t>
            </a:r>
          </a:p>
          <a:p>
            <a:pPr>
              <a:lnSpc>
                <a:spcPts val="1800"/>
              </a:lnSpc>
              <a:buNone/>
            </a:pPr>
            <a:r>
              <a:rPr lang="en-US" sz="2000" b="1" kern="0" dirty="0">
                <a:latin typeface="Courier New" pitchFamily="49" charset="0"/>
              </a:rPr>
              <a:t>}</a:t>
            </a:r>
          </a:p>
          <a:p>
            <a:pPr>
              <a:lnSpc>
                <a:spcPts val="1800"/>
              </a:lnSpc>
              <a:buNone/>
            </a:pPr>
            <a:endParaRPr lang="en-US" sz="2000" b="1" kern="0" dirty="0">
              <a:latin typeface="Courier New" pitchFamily="49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13F54A0-0D78-824A-96DD-266807DD4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6ACF38-0AD7-3345-BA9C-1D059861A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A Better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1" y="1295400"/>
            <a:ext cx="9078310" cy="3657600"/>
          </a:xfrm>
        </p:spPr>
        <p:txBody>
          <a:bodyPr>
            <a:normAutofit/>
          </a:bodyPr>
          <a:lstStyle/>
          <a:p>
            <a:pPr marL="457200" indent="-457200">
              <a:buAutoNum type="arabicPeriod" startAt="2"/>
            </a:pPr>
            <a:r>
              <a:rPr lang="en-US" sz="2400" dirty="0"/>
              <a:t>Want to use (only) processors “available to you </a:t>
            </a:r>
            <a:r>
              <a:rPr lang="en-US" sz="2400" i="1" dirty="0"/>
              <a:t>now</a:t>
            </a:r>
            <a:r>
              <a:rPr lang="en-US" sz="2400" dirty="0"/>
              <a:t>”</a:t>
            </a:r>
          </a:p>
          <a:p>
            <a:pPr marL="285750" indent="-342900"/>
            <a:r>
              <a:rPr lang="en-US" sz="2000" dirty="0"/>
              <a:t>Not used by other programs or threads in your program</a:t>
            </a:r>
          </a:p>
          <a:p>
            <a:pPr marL="628650" lvl="1" indent="-285750"/>
            <a:r>
              <a:rPr lang="en-US" sz="2000" dirty="0"/>
              <a:t>Maybe caller is also using parallelism</a:t>
            </a:r>
          </a:p>
          <a:p>
            <a:pPr marL="628650" lvl="1" indent="-285750"/>
            <a:r>
              <a:rPr lang="en-US" sz="2000" dirty="0"/>
              <a:t>Available cores can change even while your threads run</a:t>
            </a:r>
          </a:p>
          <a:p>
            <a:pPr marL="114300" indent="-171450"/>
            <a:endParaRPr lang="en-US" sz="1200" dirty="0"/>
          </a:p>
          <a:p>
            <a:pPr marL="285750" indent="-342900"/>
            <a:r>
              <a:rPr lang="en-US" sz="2000" dirty="0"/>
              <a:t>If you have 3 processors available and using 3 threads would take time 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X</a:t>
            </a:r>
            <a:r>
              <a:rPr lang="en-US" sz="2000" dirty="0"/>
              <a:t>, then creating 4 threads would take time 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1.5X</a:t>
            </a:r>
          </a:p>
          <a:p>
            <a:pPr marL="628650" lvl="1" indent="-285750"/>
            <a:r>
              <a:rPr lang="en-US" sz="2000" dirty="0">
                <a:latin typeface="+mj-lt"/>
                <a:cs typeface="Courier New" pitchFamily="49" charset="0"/>
              </a:rPr>
              <a:t>Example: 12 units of work, 3 processors </a:t>
            </a:r>
          </a:p>
          <a:p>
            <a:pPr marL="1085850" lvl="2" indent="-285750"/>
            <a:r>
              <a:rPr lang="en-US" sz="1600" dirty="0">
                <a:latin typeface="+mj-lt"/>
                <a:cs typeface="Courier New" pitchFamily="49" charset="0"/>
              </a:rPr>
              <a:t>Work divided into 3 parts will take 4 units of time</a:t>
            </a:r>
          </a:p>
          <a:p>
            <a:pPr marL="1085850" lvl="2" indent="-285750"/>
            <a:r>
              <a:rPr lang="en-US" sz="1600" dirty="0">
                <a:latin typeface="+mj-lt"/>
                <a:cs typeface="Courier New" pitchFamily="49" charset="0"/>
              </a:rPr>
              <a:t>Work divided into 4 parts will take 3*2 units of time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971800" y="5029200"/>
            <a:ext cx="6248400" cy="1295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2000" b="1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numThreads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== </a:t>
            </a:r>
            <a:r>
              <a:rPr lang="en-US" sz="2000" b="1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numProcessors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is bad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if some are needed for other things</a:t>
            </a:r>
          </a:p>
          <a:p>
            <a:pPr>
              <a:lnSpc>
                <a:spcPts val="1800"/>
              </a:lnSpc>
            </a:pP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sum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[] </a:t>
            </a:r>
            <a:r>
              <a:rPr lang="en-US" sz="2000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numTs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2000" b="1" kern="0" dirty="0">
                <a:latin typeface="Courier New" pitchFamily="49" charset="0"/>
              </a:rPr>
              <a:t>{</a:t>
            </a:r>
          </a:p>
          <a:p>
            <a:pPr>
              <a:lnSpc>
                <a:spcPts val="1800"/>
              </a:lnSpc>
            </a:pPr>
            <a:r>
              <a:rPr lang="en-US" sz="2000" b="1" kern="0" dirty="0">
                <a:latin typeface="Courier New" pitchFamily="49" charset="0"/>
              </a:rPr>
              <a:t>  …</a:t>
            </a:r>
          </a:p>
          <a:p>
            <a:pPr>
              <a:lnSpc>
                <a:spcPts val="1800"/>
              </a:lnSpc>
            </a:pPr>
            <a:r>
              <a:rPr lang="en-US" sz="2000" b="1" kern="0" dirty="0">
                <a:latin typeface="Courier New" pitchFamily="49" charset="0"/>
              </a:rPr>
              <a:t>}</a:t>
            </a:r>
          </a:p>
          <a:p>
            <a:pPr>
              <a:lnSpc>
                <a:spcPts val="1800"/>
              </a:lnSpc>
            </a:pPr>
            <a:endParaRPr lang="en-US" sz="2000" b="1" kern="0" dirty="0">
              <a:latin typeface="Courier New" pitchFamily="49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1D8F424-A998-8F4C-A93F-23589127C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09ACB96-3D55-184A-9E31-36178215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A Better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199" y="1247087"/>
            <a:ext cx="9835055" cy="4743810"/>
          </a:xfrm>
        </p:spPr>
        <p:txBody>
          <a:bodyPr>
            <a:normAutofit/>
          </a:bodyPr>
          <a:lstStyle/>
          <a:p>
            <a:pPr marL="457200" indent="-457200">
              <a:buAutoNum type="arabicPeriod" startAt="3"/>
            </a:pPr>
            <a:r>
              <a:rPr lang="en-US" sz="2400" dirty="0"/>
              <a:t>Though unlikely for 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sum</a:t>
            </a:r>
            <a:r>
              <a:rPr lang="en-US" sz="2400" dirty="0"/>
              <a:t>, in general subproblems may take significantly different amounts of time</a:t>
            </a:r>
          </a:p>
          <a:p>
            <a:pPr marL="0" indent="0">
              <a:buNone/>
            </a:pPr>
            <a:endParaRPr lang="en-US" sz="2000" dirty="0"/>
          </a:p>
          <a:p>
            <a:pPr marL="285750" indent="-342900"/>
            <a:r>
              <a:rPr lang="en-US" sz="2400" dirty="0"/>
              <a:t>Example: Apply method 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f</a:t>
            </a:r>
            <a:r>
              <a:rPr lang="en-US" sz="2400" dirty="0"/>
              <a:t> to every array element, but maybe 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f</a:t>
            </a:r>
            <a:r>
              <a:rPr lang="en-US" sz="2400" dirty="0"/>
              <a:t> is much slower for some data items</a:t>
            </a:r>
          </a:p>
          <a:p>
            <a:pPr lvl="1" indent="-342900"/>
            <a:r>
              <a:rPr lang="en-US" sz="2200" dirty="0"/>
              <a:t>Example: Is a large integer prime?</a:t>
            </a:r>
          </a:p>
          <a:p>
            <a:pPr lvl="1" indent="-342900"/>
            <a:endParaRPr lang="en-US" sz="2200" dirty="0"/>
          </a:p>
          <a:p>
            <a:pPr marL="285750" indent="-342900"/>
            <a:r>
              <a:rPr lang="en-US" sz="2400" dirty="0"/>
              <a:t>If we create 4 threads and all the slow data is processed by 1 of them, we won’t get nearly a 4x speedup</a:t>
            </a:r>
          </a:p>
          <a:p>
            <a:pPr lvl="1" indent="-342900"/>
            <a:r>
              <a:rPr lang="en-US" sz="2200" dirty="0">
                <a:latin typeface="+mj-lt"/>
                <a:cs typeface="Courier New" pitchFamily="49" charset="0"/>
              </a:rPr>
              <a:t>Example of a </a:t>
            </a:r>
            <a:r>
              <a:rPr lang="en-US" sz="2200" dirty="0">
                <a:solidFill>
                  <a:schemeClr val="accent2"/>
                </a:solidFill>
                <a:latin typeface="+mj-lt"/>
                <a:cs typeface="Courier New" pitchFamily="49" charset="0"/>
              </a:rPr>
              <a:t>load imbalance</a:t>
            </a:r>
          </a:p>
          <a:p>
            <a:pPr marL="857250" lvl="1" indent="-457200"/>
            <a:endParaRPr lang="en-US" sz="2000" dirty="0"/>
          </a:p>
          <a:p>
            <a:pPr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71FA03-BB79-3E42-B8EC-ACFF2B40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658AE-43D1-0046-BC82-77278B90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838200" y="1278835"/>
            <a:ext cx="9601200" cy="16167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counterintuitive (?) solution to all these problems is to </a:t>
            </a:r>
            <a:r>
              <a:rPr lang="en-US" sz="2400" dirty="0">
                <a:solidFill>
                  <a:srgbClr val="0070C0"/>
                </a:solidFill>
              </a:rPr>
              <a:t>cut up our problem into </a:t>
            </a:r>
            <a:r>
              <a:rPr lang="en-US" sz="2400" b="1" i="1" dirty="0">
                <a:solidFill>
                  <a:srgbClr val="0070C0"/>
                </a:solidFill>
              </a:rPr>
              <a:t>many</a:t>
            </a:r>
            <a:r>
              <a:rPr lang="en-US" sz="2400" dirty="0">
                <a:solidFill>
                  <a:srgbClr val="0070C0"/>
                </a:solidFill>
              </a:rPr>
              <a:t> pieces</a:t>
            </a:r>
            <a:r>
              <a:rPr lang="en-US" sz="2400" dirty="0"/>
              <a:t>, far more than the number of processors</a:t>
            </a:r>
          </a:p>
          <a:p>
            <a:pPr marL="742950" lvl="1" indent="-342900"/>
            <a:r>
              <a:rPr lang="en-US" sz="2000" dirty="0"/>
              <a:t>But this will require changing our algorithm</a:t>
            </a:r>
          </a:p>
          <a:p>
            <a:pPr marL="742950" lvl="1" indent="-342900"/>
            <a:r>
              <a:rPr lang="en-US" sz="2000" dirty="0"/>
              <a:t>And for constant-factor reasons, abandoning Java’s threads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A Better Approach</a:t>
            </a:r>
          </a:p>
        </p:txBody>
      </p:sp>
      <p:sp>
        <p:nvSpPr>
          <p:cNvPr id="7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2209800" y="2895600"/>
            <a:ext cx="777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000" kern="0" dirty="0"/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1000" kern="0" dirty="0"/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kern="0" dirty="0"/>
              <a:t>           </a:t>
            </a:r>
            <a:r>
              <a:rPr lang="en-US" sz="2000" b="1" kern="0" dirty="0">
                <a:latin typeface="Courier New" pitchFamily="49" charset="0"/>
                <a:cs typeface="Courier New" pitchFamily="49" charset="0"/>
              </a:rPr>
              <a:t>ans0         ans1          …         </a:t>
            </a:r>
            <a:r>
              <a:rPr lang="en-US" sz="2000" b="1" kern="0" dirty="0" err="1">
                <a:latin typeface="Courier New" pitchFamily="49" charset="0"/>
                <a:cs typeface="Courier New" pitchFamily="49" charset="0"/>
              </a:rPr>
              <a:t>ansN</a:t>
            </a:r>
            <a:endParaRPr lang="en-US" sz="2000" kern="0" dirty="0">
              <a:latin typeface="Courier New" pitchFamily="49" charset="0"/>
              <a:cs typeface="Courier New" pitchFamily="49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kern="0" dirty="0">
                <a:latin typeface="Courier New" pitchFamily="49" charset="0"/>
                <a:cs typeface="Courier New" pitchFamily="49" charset="0"/>
              </a:rPr>
              <a:t>                        </a:t>
            </a:r>
            <a:r>
              <a:rPr lang="en-US" sz="2000" b="1" kern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kern="0" dirty="0" err="1">
                <a:latin typeface="Courier New" pitchFamily="49" charset="0"/>
                <a:cs typeface="Courier New" pitchFamily="49" charset="0"/>
              </a:rPr>
              <a:t>ans</a:t>
            </a:r>
            <a:endParaRPr lang="en-US" sz="2000" b="1" kern="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Rectangle 7"/>
          <p:cNvSpPr/>
          <p:nvPr>
            <p:custDataLst>
              <p:tags r:id="rId4"/>
            </p:custDataLst>
          </p:nvPr>
        </p:nvSpPr>
        <p:spPr bwMode="auto">
          <a:xfrm>
            <a:off x="24384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 bwMode="auto">
          <a:xfrm>
            <a:off x="25908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>
            <p:custDataLst>
              <p:tags r:id="rId6"/>
            </p:custDataLst>
          </p:nvPr>
        </p:nvSpPr>
        <p:spPr bwMode="auto">
          <a:xfrm>
            <a:off x="28956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>
            <p:custDataLst>
              <p:tags r:id="rId7"/>
            </p:custDataLst>
          </p:nvPr>
        </p:nvSpPr>
        <p:spPr bwMode="auto">
          <a:xfrm>
            <a:off x="27432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>
            <p:custDataLst>
              <p:tags r:id="rId8"/>
            </p:custDataLst>
          </p:nvPr>
        </p:nvSpPr>
        <p:spPr bwMode="auto">
          <a:xfrm>
            <a:off x="30480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>
            <p:custDataLst>
              <p:tags r:id="rId9"/>
            </p:custDataLst>
          </p:nvPr>
        </p:nvSpPr>
        <p:spPr bwMode="auto">
          <a:xfrm>
            <a:off x="32004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>
            <p:custDataLst>
              <p:tags r:id="rId10"/>
            </p:custDataLst>
          </p:nvPr>
        </p:nvSpPr>
        <p:spPr bwMode="auto">
          <a:xfrm>
            <a:off x="35052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>
            <p:custDataLst>
              <p:tags r:id="rId11"/>
            </p:custDataLst>
          </p:nvPr>
        </p:nvSpPr>
        <p:spPr bwMode="auto">
          <a:xfrm>
            <a:off x="33528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>
            <p:custDataLst>
              <p:tags r:id="rId12"/>
            </p:custDataLst>
          </p:nvPr>
        </p:nvSpPr>
        <p:spPr bwMode="auto">
          <a:xfrm>
            <a:off x="36576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17" name="Rectangle 16"/>
          <p:cNvSpPr/>
          <p:nvPr>
            <p:custDataLst>
              <p:tags r:id="rId13"/>
            </p:custDataLst>
          </p:nvPr>
        </p:nvSpPr>
        <p:spPr bwMode="auto">
          <a:xfrm>
            <a:off x="38100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18" name="Rectangle 17"/>
          <p:cNvSpPr/>
          <p:nvPr>
            <p:custDataLst>
              <p:tags r:id="rId14"/>
            </p:custDataLst>
          </p:nvPr>
        </p:nvSpPr>
        <p:spPr bwMode="auto">
          <a:xfrm>
            <a:off x="41148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>
            <p:custDataLst>
              <p:tags r:id="rId15"/>
            </p:custDataLst>
          </p:nvPr>
        </p:nvSpPr>
        <p:spPr bwMode="auto">
          <a:xfrm>
            <a:off x="39624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>
            <p:custDataLst>
              <p:tags r:id="rId16"/>
            </p:custDataLst>
          </p:nvPr>
        </p:nvSpPr>
        <p:spPr bwMode="auto">
          <a:xfrm>
            <a:off x="42672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21" name="Rectangle 20"/>
          <p:cNvSpPr/>
          <p:nvPr>
            <p:custDataLst>
              <p:tags r:id="rId17"/>
            </p:custDataLst>
          </p:nvPr>
        </p:nvSpPr>
        <p:spPr bwMode="auto">
          <a:xfrm>
            <a:off x="44196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>
            <p:custDataLst>
              <p:tags r:id="rId18"/>
            </p:custDataLst>
          </p:nvPr>
        </p:nvSpPr>
        <p:spPr bwMode="auto">
          <a:xfrm>
            <a:off x="47244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>
            <p:custDataLst>
              <p:tags r:id="rId19"/>
            </p:custDataLst>
          </p:nvPr>
        </p:nvSpPr>
        <p:spPr bwMode="auto">
          <a:xfrm>
            <a:off x="45720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>
            <p:custDataLst>
              <p:tags r:id="rId20"/>
            </p:custDataLst>
          </p:nvPr>
        </p:nvSpPr>
        <p:spPr bwMode="auto">
          <a:xfrm>
            <a:off x="48768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>
            <p:custDataLst>
              <p:tags r:id="rId21"/>
            </p:custDataLst>
          </p:nvPr>
        </p:nvSpPr>
        <p:spPr bwMode="auto">
          <a:xfrm>
            <a:off x="50292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>
            <p:custDataLst>
              <p:tags r:id="rId22"/>
            </p:custDataLst>
          </p:nvPr>
        </p:nvSpPr>
        <p:spPr bwMode="auto">
          <a:xfrm>
            <a:off x="53340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>
            <p:custDataLst>
              <p:tags r:id="rId23"/>
            </p:custDataLst>
          </p:nvPr>
        </p:nvSpPr>
        <p:spPr bwMode="auto">
          <a:xfrm>
            <a:off x="51816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>
            <p:custDataLst>
              <p:tags r:id="rId24"/>
            </p:custDataLst>
          </p:nvPr>
        </p:nvSpPr>
        <p:spPr bwMode="auto">
          <a:xfrm>
            <a:off x="54864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>
            <p:custDataLst>
              <p:tags r:id="rId25"/>
            </p:custDataLst>
          </p:nvPr>
        </p:nvSpPr>
        <p:spPr bwMode="auto">
          <a:xfrm>
            <a:off x="56388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30" name="Rectangle 29"/>
          <p:cNvSpPr/>
          <p:nvPr>
            <p:custDataLst>
              <p:tags r:id="rId26"/>
            </p:custDataLst>
          </p:nvPr>
        </p:nvSpPr>
        <p:spPr bwMode="auto">
          <a:xfrm>
            <a:off x="59436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>
            <p:custDataLst>
              <p:tags r:id="rId27"/>
            </p:custDataLst>
          </p:nvPr>
        </p:nvSpPr>
        <p:spPr bwMode="auto">
          <a:xfrm>
            <a:off x="57912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32" name="Rectangle 31"/>
          <p:cNvSpPr/>
          <p:nvPr>
            <p:custDataLst>
              <p:tags r:id="rId28"/>
            </p:custDataLst>
          </p:nvPr>
        </p:nvSpPr>
        <p:spPr bwMode="auto">
          <a:xfrm>
            <a:off x="60960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>
            <p:custDataLst>
              <p:tags r:id="rId29"/>
            </p:custDataLst>
          </p:nvPr>
        </p:nvSpPr>
        <p:spPr bwMode="auto">
          <a:xfrm>
            <a:off x="62484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34" name="Rectangle 33"/>
          <p:cNvSpPr/>
          <p:nvPr>
            <p:custDataLst>
              <p:tags r:id="rId30"/>
            </p:custDataLst>
          </p:nvPr>
        </p:nvSpPr>
        <p:spPr bwMode="auto">
          <a:xfrm>
            <a:off x="65532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35" name="Rectangle 34"/>
          <p:cNvSpPr/>
          <p:nvPr>
            <p:custDataLst>
              <p:tags r:id="rId31"/>
            </p:custDataLst>
          </p:nvPr>
        </p:nvSpPr>
        <p:spPr bwMode="auto">
          <a:xfrm>
            <a:off x="64008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36" name="Rectangle 35"/>
          <p:cNvSpPr/>
          <p:nvPr>
            <p:custDataLst>
              <p:tags r:id="rId32"/>
            </p:custDataLst>
          </p:nvPr>
        </p:nvSpPr>
        <p:spPr bwMode="auto">
          <a:xfrm>
            <a:off x="67056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37" name="Rectangle 36"/>
          <p:cNvSpPr/>
          <p:nvPr>
            <p:custDataLst>
              <p:tags r:id="rId33"/>
            </p:custDataLst>
          </p:nvPr>
        </p:nvSpPr>
        <p:spPr bwMode="auto">
          <a:xfrm>
            <a:off x="68580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38" name="Rectangle 37"/>
          <p:cNvSpPr/>
          <p:nvPr>
            <p:custDataLst>
              <p:tags r:id="rId34"/>
            </p:custDataLst>
          </p:nvPr>
        </p:nvSpPr>
        <p:spPr bwMode="auto">
          <a:xfrm>
            <a:off x="71628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39" name="Rectangle 38"/>
          <p:cNvSpPr/>
          <p:nvPr>
            <p:custDataLst>
              <p:tags r:id="rId35"/>
            </p:custDataLst>
          </p:nvPr>
        </p:nvSpPr>
        <p:spPr bwMode="auto">
          <a:xfrm>
            <a:off x="70104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40" name="Rectangle 39"/>
          <p:cNvSpPr/>
          <p:nvPr>
            <p:custDataLst>
              <p:tags r:id="rId36"/>
            </p:custDataLst>
          </p:nvPr>
        </p:nvSpPr>
        <p:spPr bwMode="auto">
          <a:xfrm>
            <a:off x="73152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41" name="Rectangle 40"/>
          <p:cNvSpPr/>
          <p:nvPr>
            <p:custDataLst>
              <p:tags r:id="rId37"/>
            </p:custDataLst>
          </p:nvPr>
        </p:nvSpPr>
        <p:spPr bwMode="auto">
          <a:xfrm>
            <a:off x="74676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42" name="Rectangle 41"/>
          <p:cNvSpPr/>
          <p:nvPr>
            <p:custDataLst>
              <p:tags r:id="rId38"/>
            </p:custDataLst>
          </p:nvPr>
        </p:nvSpPr>
        <p:spPr bwMode="auto">
          <a:xfrm>
            <a:off x="77724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43" name="Rectangle 42"/>
          <p:cNvSpPr/>
          <p:nvPr>
            <p:custDataLst>
              <p:tags r:id="rId39"/>
            </p:custDataLst>
          </p:nvPr>
        </p:nvSpPr>
        <p:spPr bwMode="auto">
          <a:xfrm>
            <a:off x="76200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44" name="Rectangle 43"/>
          <p:cNvSpPr/>
          <p:nvPr>
            <p:custDataLst>
              <p:tags r:id="rId40"/>
            </p:custDataLst>
          </p:nvPr>
        </p:nvSpPr>
        <p:spPr bwMode="auto">
          <a:xfrm>
            <a:off x="79248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45" name="Rectangle 44"/>
          <p:cNvSpPr/>
          <p:nvPr>
            <p:custDataLst>
              <p:tags r:id="rId41"/>
            </p:custDataLst>
          </p:nvPr>
        </p:nvSpPr>
        <p:spPr bwMode="auto">
          <a:xfrm>
            <a:off x="80772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46" name="Rectangle 45"/>
          <p:cNvSpPr/>
          <p:nvPr>
            <p:custDataLst>
              <p:tags r:id="rId42"/>
            </p:custDataLst>
          </p:nvPr>
        </p:nvSpPr>
        <p:spPr bwMode="auto">
          <a:xfrm>
            <a:off x="83820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47" name="Rectangle 46"/>
          <p:cNvSpPr/>
          <p:nvPr>
            <p:custDataLst>
              <p:tags r:id="rId43"/>
            </p:custDataLst>
          </p:nvPr>
        </p:nvSpPr>
        <p:spPr bwMode="auto">
          <a:xfrm>
            <a:off x="82296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48" name="Rectangle 47"/>
          <p:cNvSpPr/>
          <p:nvPr>
            <p:custDataLst>
              <p:tags r:id="rId44"/>
            </p:custDataLst>
          </p:nvPr>
        </p:nvSpPr>
        <p:spPr bwMode="auto">
          <a:xfrm>
            <a:off x="85344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49" name="Rectangle 48"/>
          <p:cNvSpPr/>
          <p:nvPr>
            <p:custDataLst>
              <p:tags r:id="rId45"/>
            </p:custDataLst>
          </p:nvPr>
        </p:nvSpPr>
        <p:spPr bwMode="auto">
          <a:xfrm>
            <a:off x="86868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50" name="Rectangle 49"/>
          <p:cNvSpPr/>
          <p:nvPr>
            <p:custDataLst>
              <p:tags r:id="rId46"/>
            </p:custDataLst>
          </p:nvPr>
        </p:nvSpPr>
        <p:spPr bwMode="auto">
          <a:xfrm>
            <a:off x="89916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51" name="Rectangle 50"/>
          <p:cNvSpPr/>
          <p:nvPr>
            <p:custDataLst>
              <p:tags r:id="rId47"/>
            </p:custDataLst>
          </p:nvPr>
        </p:nvSpPr>
        <p:spPr bwMode="auto">
          <a:xfrm>
            <a:off x="88392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52" name="Rectangle 51"/>
          <p:cNvSpPr/>
          <p:nvPr>
            <p:custDataLst>
              <p:tags r:id="rId48"/>
            </p:custDataLst>
          </p:nvPr>
        </p:nvSpPr>
        <p:spPr bwMode="auto">
          <a:xfrm>
            <a:off x="91440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53" name="Rectangle 52"/>
          <p:cNvSpPr/>
          <p:nvPr>
            <p:custDataLst>
              <p:tags r:id="rId49"/>
            </p:custDataLst>
          </p:nvPr>
        </p:nvSpPr>
        <p:spPr bwMode="auto">
          <a:xfrm>
            <a:off x="92964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54" name="Rectangle 53"/>
          <p:cNvSpPr/>
          <p:nvPr>
            <p:custDataLst>
              <p:tags r:id="rId50"/>
            </p:custDataLst>
          </p:nvPr>
        </p:nvSpPr>
        <p:spPr bwMode="auto">
          <a:xfrm>
            <a:off x="96012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55" name="Rectangle 54"/>
          <p:cNvSpPr/>
          <p:nvPr>
            <p:custDataLst>
              <p:tags r:id="rId51"/>
            </p:custDataLst>
          </p:nvPr>
        </p:nvSpPr>
        <p:spPr bwMode="auto">
          <a:xfrm>
            <a:off x="94488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56" name="Left Brace 55"/>
          <p:cNvSpPr/>
          <p:nvPr>
            <p:custDataLst>
              <p:tags r:id="rId52"/>
            </p:custDataLst>
          </p:nvPr>
        </p:nvSpPr>
        <p:spPr bwMode="auto">
          <a:xfrm rot="16200000">
            <a:off x="3200400" y="2438400"/>
            <a:ext cx="304800" cy="1828800"/>
          </a:xfrm>
          <a:prstGeom prst="leftBrace">
            <a:avLst/>
          </a:prstGeom>
          <a:noFill/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57" name="Left Brace 56"/>
          <p:cNvSpPr/>
          <p:nvPr>
            <p:custDataLst>
              <p:tags r:id="rId53"/>
            </p:custDataLst>
          </p:nvPr>
        </p:nvSpPr>
        <p:spPr bwMode="auto">
          <a:xfrm rot="16200000">
            <a:off x="5105400" y="2438400"/>
            <a:ext cx="304800" cy="1828800"/>
          </a:xfrm>
          <a:prstGeom prst="leftBrace">
            <a:avLst/>
          </a:prstGeom>
          <a:noFill/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59" name="Left Brace 58"/>
          <p:cNvSpPr/>
          <p:nvPr>
            <p:custDataLst>
              <p:tags r:id="rId54"/>
            </p:custDataLst>
          </p:nvPr>
        </p:nvSpPr>
        <p:spPr bwMode="auto">
          <a:xfrm rot="16200000">
            <a:off x="8915400" y="2438401"/>
            <a:ext cx="304800" cy="1828800"/>
          </a:xfrm>
          <a:prstGeom prst="leftBrace">
            <a:avLst/>
          </a:prstGeom>
          <a:noFill/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60" name="Rectangle 59"/>
          <p:cNvSpPr/>
          <p:nvPr>
            <p:custDataLst>
              <p:tags r:id="rId55"/>
            </p:custDataLst>
          </p:nvPr>
        </p:nvSpPr>
        <p:spPr bwMode="auto">
          <a:xfrm>
            <a:off x="97536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61" name="Rectangle 60"/>
          <p:cNvSpPr/>
          <p:nvPr>
            <p:custDataLst>
              <p:tags r:id="rId56"/>
            </p:custDataLst>
          </p:nvPr>
        </p:nvSpPr>
        <p:spPr bwMode="auto">
          <a:xfrm>
            <a:off x="9906000" y="2895600"/>
            <a:ext cx="1524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cxnSp>
        <p:nvCxnSpPr>
          <p:cNvPr id="62" name="Straight Connector 61"/>
          <p:cNvCxnSpPr/>
          <p:nvPr>
            <p:custDataLst>
              <p:tags r:id="rId57"/>
            </p:custDataLst>
          </p:nvPr>
        </p:nvCxnSpPr>
        <p:spPr bwMode="auto">
          <a:xfrm>
            <a:off x="3657600" y="3657600"/>
            <a:ext cx="2438400" cy="3048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>
            <p:custDataLst>
              <p:tags r:id="rId58"/>
            </p:custDataLst>
          </p:nvPr>
        </p:nvCxnSpPr>
        <p:spPr bwMode="auto">
          <a:xfrm>
            <a:off x="5410200" y="3733800"/>
            <a:ext cx="762000" cy="2286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>
            <p:custDataLst>
              <p:tags r:id="rId59"/>
            </p:custDataLst>
          </p:nvPr>
        </p:nvCxnSpPr>
        <p:spPr bwMode="auto">
          <a:xfrm rot="10800000" flipV="1">
            <a:off x="6248400" y="3733800"/>
            <a:ext cx="914400" cy="2286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>
            <p:custDataLst>
              <p:tags r:id="rId60"/>
            </p:custDataLst>
          </p:nvPr>
        </p:nvCxnSpPr>
        <p:spPr bwMode="auto">
          <a:xfrm rot="10800000" flipV="1">
            <a:off x="6400805" y="3657600"/>
            <a:ext cx="2285997" cy="3047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Content Placeholder 2"/>
          <p:cNvSpPr txBox="1">
            <a:spLocks/>
          </p:cNvSpPr>
          <p:nvPr>
            <p:custDataLst>
              <p:tags r:id="rId61"/>
            </p:custDataLst>
          </p:nvPr>
        </p:nvSpPr>
        <p:spPr bwMode="auto">
          <a:xfrm>
            <a:off x="838200" y="4191000"/>
            <a:ext cx="9677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2000" b="1" kern="0" dirty="0"/>
              <a:t>Forward-portable</a:t>
            </a:r>
            <a:r>
              <a:rPr lang="en-US" sz="2000" kern="0" dirty="0"/>
              <a:t>: Lots of helpers each doing a small piece</a:t>
            </a: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2000" b="1" kern="0" dirty="0"/>
              <a:t>Processors available</a:t>
            </a:r>
            <a:r>
              <a:rPr lang="en-US" sz="2000" kern="0" dirty="0"/>
              <a:t>: Hand out “work chunks” as you go</a:t>
            </a:r>
          </a:p>
          <a:p>
            <a:pPr marL="914400" lvl="1" indent="-4572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kern="0" dirty="0"/>
              <a:t>If 3 processors available and have 100 threads, then ignoring constant-factor overheads, extra time is &lt; 3%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b="1" kern="0" dirty="0"/>
              <a:t>Load imbalance</a:t>
            </a:r>
            <a:r>
              <a:rPr lang="en-US" sz="2000" kern="0" dirty="0"/>
              <a:t>: No problem if slow thread scheduled early enough</a:t>
            </a:r>
          </a:p>
          <a:p>
            <a:pPr marL="914400" lvl="1" indent="-4572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kern="0" dirty="0"/>
              <a:t>Variation probably small anyway if pieces of work are small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kern="0" dirty="0"/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endParaRPr lang="en-US" sz="2000" kern="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DBCD421-3260-3F4D-AAB1-D1B34FBCC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EC926B88-8E83-E04A-8C0D-967147AA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663E6-CFBC-FE4A-858C-503CAE8DB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E311B-0EF8-8F4F-9422-135B0F682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Finish </a:t>
            </a:r>
            <a:r>
              <a:rPr lang="en-US" dirty="0" err="1"/>
              <a:t>QuickSort</a:t>
            </a:r>
            <a:endParaRPr lang="en-US" dirty="0"/>
          </a:p>
          <a:p>
            <a:r>
              <a:rPr lang="en-US" dirty="0"/>
              <a:t>Comparison Sorting Bound</a:t>
            </a:r>
          </a:p>
          <a:p>
            <a:r>
              <a:rPr lang="en-US" dirty="0"/>
              <a:t>Non-comparison Sorts</a:t>
            </a:r>
          </a:p>
          <a:p>
            <a:endParaRPr lang="en-US" dirty="0"/>
          </a:p>
          <a:p>
            <a:r>
              <a:rPr lang="en-US" dirty="0"/>
              <a:t>Possibly, Parallelism Intro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B9BC6-8959-4C4D-B784-F093F385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D96815-8A33-7644-A81B-BDE08C06D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46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Naïve algorithm is poor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447800"/>
            <a:ext cx="9144000" cy="5334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Suppose we create 1 thread to process every 1000 elements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28800" y="2009480"/>
            <a:ext cx="7239000" cy="1524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800"/>
              </a:lnSpc>
            </a:pP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sum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[] </a:t>
            </a:r>
            <a:r>
              <a:rPr lang="en-US" sz="2000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2000" b="1" kern="0" dirty="0">
                <a:latin typeface="Courier New" pitchFamily="49" charset="0"/>
              </a:rPr>
              <a:t>{</a:t>
            </a:r>
          </a:p>
          <a:p>
            <a:pPr>
              <a:lnSpc>
                <a:spcPts val="1800"/>
              </a:lnSpc>
            </a:pPr>
            <a:r>
              <a:rPr lang="en-US" sz="2000" b="1" kern="0" dirty="0">
                <a:latin typeface="Courier New" pitchFamily="49" charset="0"/>
              </a:rPr>
              <a:t>  …</a:t>
            </a:r>
          </a:p>
          <a:p>
            <a:pPr>
              <a:lnSpc>
                <a:spcPts val="1800"/>
              </a:lnSpc>
            </a:pPr>
            <a:r>
              <a:rPr lang="en-US" sz="2000" b="1" kern="0" dirty="0">
                <a:latin typeface="Courier New" pitchFamily="49" charset="0"/>
              </a:rPr>
              <a:t>  </a:t>
            </a:r>
            <a:r>
              <a:rPr lang="en-US" sz="2000" b="1" kern="0" dirty="0" err="1">
                <a:latin typeface="Courier New" pitchFamily="49" charset="0"/>
              </a:rPr>
              <a:t>int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solidFill>
                  <a:srgbClr val="119F33"/>
                </a:solidFill>
                <a:latin typeface="Courier New" pitchFamily="49" charset="0"/>
              </a:rPr>
              <a:t>numThreads</a:t>
            </a:r>
            <a:r>
              <a:rPr lang="en-US" sz="2000" b="1" kern="0" dirty="0">
                <a:latin typeface="Courier New" pitchFamily="49" charset="0"/>
              </a:rPr>
              <a:t> = </a:t>
            </a:r>
            <a:r>
              <a:rPr lang="en-US" sz="2000" b="1" kern="0" dirty="0" err="1">
                <a:latin typeface="Courier New" pitchFamily="49" charset="0"/>
              </a:rPr>
              <a:t>arr.length</a:t>
            </a:r>
            <a:r>
              <a:rPr lang="en-US" sz="2000" b="1" kern="0" dirty="0">
                <a:latin typeface="Courier New" pitchFamily="49" charset="0"/>
              </a:rPr>
              <a:t> / 1000;</a:t>
            </a:r>
          </a:p>
          <a:p>
            <a:pPr>
              <a:lnSpc>
                <a:spcPts val="1800"/>
              </a:lnSpc>
            </a:pPr>
            <a:r>
              <a:rPr lang="en-US" sz="2000" b="1" kern="0" dirty="0">
                <a:latin typeface="Courier New" pitchFamily="49" charset="0"/>
              </a:rPr>
              <a:t>  </a:t>
            </a:r>
            <a:r>
              <a:rPr lang="en-US" sz="2000" b="1" kern="0" dirty="0" err="1">
                <a:latin typeface="Courier New" pitchFamily="49" charset="0"/>
              </a:rPr>
              <a:t>SumThread</a:t>
            </a:r>
            <a:r>
              <a:rPr lang="en-US" sz="2000" b="1" kern="0" dirty="0">
                <a:latin typeface="Courier New" pitchFamily="49" charset="0"/>
              </a:rPr>
              <a:t>[] </a:t>
            </a:r>
            <a:r>
              <a:rPr lang="en-US" sz="2000" b="1" kern="0" dirty="0" err="1">
                <a:solidFill>
                  <a:srgbClr val="119F33"/>
                </a:solidFill>
                <a:latin typeface="Courier New" pitchFamily="49" charset="0"/>
              </a:rPr>
              <a:t>ts</a:t>
            </a:r>
            <a:r>
              <a:rPr lang="en-US" sz="2000" b="1" kern="0" dirty="0">
                <a:latin typeface="Courier New" pitchFamily="49" charset="0"/>
              </a:rPr>
              <a:t> = </a:t>
            </a:r>
            <a:r>
              <a:rPr lang="en-US" sz="2000" b="1" kern="0" dirty="0">
                <a:solidFill>
                  <a:schemeClr val="accent2"/>
                </a:solidFill>
                <a:latin typeface="Courier New" pitchFamily="49" charset="0"/>
              </a:rPr>
              <a:t>new</a:t>
            </a:r>
            <a:r>
              <a:rPr lang="en-US" sz="2000" b="1" kern="0" dirty="0">
                <a:latin typeface="Courier New" pitchFamily="49" charset="0"/>
              </a:rPr>
              <a:t> </a:t>
            </a:r>
            <a:r>
              <a:rPr lang="en-US" sz="2000" b="1" kern="0" dirty="0" err="1">
                <a:latin typeface="Courier New" pitchFamily="49" charset="0"/>
              </a:rPr>
              <a:t>SumThread</a:t>
            </a:r>
            <a:r>
              <a:rPr lang="en-US" sz="2000" b="1" kern="0" dirty="0">
                <a:latin typeface="Courier New" pitchFamily="49" charset="0"/>
              </a:rPr>
              <a:t>[</a:t>
            </a:r>
            <a:r>
              <a:rPr lang="en-US" sz="2000" b="1" kern="0" dirty="0" err="1">
                <a:latin typeface="Courier New" pitchFamily="49" charset="0"/>
              </a:rPr>
              <a:t>numThreads</a:t>
            </a:r>
            <a:r>
              <a:rPr lang="en-US" sz="2000" b="1" kern="0" dirty="0">
                <a:latin typeface="Courier New" pitchFamily="49" charset="0"/>
              </a:rPr>
              <a:t>];</a:t>
            </a:r>
          </a:p>
          <a:p>
            <a:pPr>
              <a:lnSpc>
                <a:spcPts val="1800"/>
              </a:lnSpc>
            </a:pPr>
            <a:r>
              <a:rPr lang="en-US" sz="2000" b="1" kern="0" dirty="0">
                <a:latin typeface="Courier New" pitchFamily="49" charset="0"/>
              </a:rPr>
              <a:t>  …</a:t>
            </a:r>
          </a:p>
          <a:p>
            <a:pPr>
              <a:lnSpc>
                <a:spcPts val="1800"/>
              </a:lnSpc>
            </a:pPr>
            <a:r>
              <a:rPr lang="en-US" sz="2000" b="1" kern="0" dirty="0">
                <a:latin typeface="Courier New" pitchFamily="49" charset="0"/>
              </a:rPr>
              <a:t>}</a:t>
            </a:r>
          </a:p>
        </p:txBody>
      </p:sp>
      <p:sp>
        <p:nvSpPr>
          <p:cNvPr id="8" name="Content Placeholder 2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838199" y="3657600"/>
            <a:ext cx="972924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Bef>
                <a:spcPct val="20000"/>
              </a:spcBef>
            </a:pPr>
            <a:r>
              <a:rPr lang="en-US" sz="2000" kern="0" dirty="0"/>
              <a:t>Then the “combining of results” part of the code will have </a:t>
            </a:r>
            <a:r>
              <a:rPr lang="en-US" sz="2000" kern="0" dirty="0" err="1">
                <a:latin typeface="Courier New" pitchFamily="49" charset="0"/>
              </a:rPr>
              <a:t>arr.length</a:t>
            </a:r>
            <a:r>
              <a:rPr lang="en-US" sz="2000" kern="0" dirty="0">
                <a:latin typeface="Courier New" pitchFamily="49" charset="0"/>
              </a:rPr>
              <a:t> / 1000 </a:t>
            </a:r>
            <a:r>
              <a:rPr lang="en-US" sz="2000" kern="0" dirty="0"/>
              <a:t> additions 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kern="0" dirty="0"/>
              <a:t>Linear in size of array (with constant factor 1/1000)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kern="0" dirty="0"/>
              <a:t>Previous we had only 4 pieces (</a:t>
            </a:r>
            <a:r>
              <a:rPr lang="az-Cyrl-AZ" sz="2000" kern="0" dirty="0"/>
              <a:t>Ө</a:t>
            </a:r>
            <a:r>
              <a:rPr lang="en-US" sz="2000" kern="0" dirty="0"/>
              <a:t>(1) to combine)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400" kern="0" dirty="0"/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/>
              <a:t>In the extreme, suppose we create one thread per element – If we use a for loop to combine the results, we have N iterations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/>
              <a:t>In either case we get a </a:t>
            </a:r>
            <a:r>
              <a:rPr lang="az-Cyrl-AZ" sz="2000" kern="0" dirty="0"/>
              <a:t>Ө</a:t>
            </a:r>
            <a:r>
              <a:rPr lang="en-US" sz="2000" kern="0" dirty="0"/>
              <a:t>(N) algorithm with the combining of results as the bottleneck….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FD86646-A60C-C249-BAD8-0742B8FB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36BEFB-DD7C-B14F-9663-22699152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A better idea: Divide and Conquer!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5333999"/>
            <a:ext cx="9082273" cy="1224595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sz="2000" dirty="0"/>
              <a:t>This will start small, and ‘grow’ threads to fit the problem</a:t>
            </a:r>
          </a:p>
          <a:p>
            <a:pPr>
              <a:buNone/>
            </a:pPr>
            <a:r>
              <a:rPr lang="en-US" sz="2000" dirty="0"/>
              <a:t>This is straightforward to implement using divide-and-conquer</a:t>
            </a:r>
          </a:p>
          <a:p>
            <a:pPr lvl="1"/>
            <a:r>
              <a:rPr lang="en-US" sz="1800" dirty="0"/>
              <a:t>Parallelism for the recursive calls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grpSp>
        <p:nvGrpSpPr>
          <p:cNvPr id="6" name="Group 5"/>
          <p:cNvGrpSpPr/>
          <p:nvPr>
            <p:custDataLst>
              <p:tags r:id="rId3"/>
            </p:custDataLst>
          </p:nvPr>
        </p:nvGrpSpPr>
        <p:grpSpPr>
          <a:xfrm>
            <a:off x="1033682" y="2900989"/>
            <a:ext cx="7315200" cy="2305113"/>
            <a:chOff x="914400" y="2258561"/>
            <a:chExt cx="7315200" cy="2305113"/>
          </a:xfrm>
        </p:grpSpPr>
        <p:sp>
          <p:nvSpPr>
            <p:cNvPr id="7" name="Rectangle 6"/>
            <p:cNvSpPr/>
            <p:nvPr>
              <p:custDataLst>
                <p:tags r:id="rId5"/>
              </p:custDataLst>
            </p:nvPr>
          </p:nvSpPr>
          <p:spPr bwMode="auto">
            <a:xfrm>
              <a:off x="9144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8" name="Rectangle 7"/>
            <p:cNvSpPr/>
            <p:nvPr>
              <p:custDataLst>
                <p:tags r:id="rId6"/>
              </p:custDataLst>
            </p:nvPr>
          </p:nvSpPr>
          <p:spPr bwMode="auto">
            <a:xfrm>
              <a:off x="10668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9" name="Rectangle 8"/>
            <p:cNvSpPr/>
            <p:nvPr>
              <p:custDataLst>
                <p:tags r:id="rId7"/>
              </p:custDataLst>
            </p:nvPr>
          </p:nvSpPr>
          <p:spPr bwMode="auto">
            <a:xfrm>
              <a:off x="13716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0" name="Rectangle 9"/>
            <p:cNvSpPr/>
            <p:nvPr>
              <p:custDataLst>
                <p:tags r:id="rId8"/>
              </p:custDataLst>
            </p:nvPr>
          </p:nvSpPr>
          <p:spPr bwMode="auto">
            <a:xfrm>
              <a:off x="12192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1" name="Rectangle 10"/>
            <p:cNvSpPr/>
            <p:nvPr>
              <p:custDataLst>
                <p:tags r:id="rId9"/>
              </p:custDataLst>
            </p:nvPr>
          </p:nvSpPr>
          <p:spPr bwMode="auto">
            <a:xfrm>
              <a:off x="15240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2" name="Rectangle 11"/>
            <p:cNvSpPr/>
            <p:nvPr>
              <p:custDataLst>
                <p:tags r:id="rId10"/>
              </p:custDataLst>
            </p:nvPr>
          </p:nvSpPr>
          <p:spPr bwMode="auto">
            <a:xfrm>
              <a:off x="16764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3" name="Rectangle 12"/>
            <p:cNvSpPr/>
            <p:nvPr>
              <p:custDataLst>
                <p:tags r:id="rId11"/>
              </p:custDataLst>
            </p:nvPr>
          </p:nvSpPr>
          <p:spPr bwMode="auto">
            <a:xfrm>
              <a:off x="19812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4" name="Rectangle 13"/>
            <p:cNvSpPr/>
            <p:nvPr>
              <p:custDataLst>
                <p:tags r:id="rId12"/>
              </p:custDataLst>
            </p:nvPr>
          </p:nvSpPr>
          <p:spPr bwMode="auto">
            <a:xfrm>
              <a:off x="18288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5" name="Rectangle 14"/>
            <p:cNvSpPr/>
            <p:nvPr>
              <p:custDataLst>
                <p:tags r:id="rId13"/>
              </p:custDataLst>
            </p:nvPr>
          </p:nvSpPr>
          <p:spPr bwMode="auto">
            <a:xfrm>
              <a:off x="21336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6" name="Rectangle 15"/>
            <p:cNvSpPr/>
            <p:nvPr>
              <p:custDataLst>
                <p:tags r:id="rId14"/>
              </p:custDataLst>
            </p:nvPr>
          </p:nvSpPr>
          <p:spPr bwMode="auto">
            <a:xfrm>
              <a:off x="22860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7" name="Rectangle 16"/>
            <p:cNvSpPr/>
            <p:nvPr>
              <p:custDataLst>
                <p:tags r:id="rId15"/>
              </p:custDataLst>
            </p:nvPr>
          </p:nvSpPr>
          <p:spPr bwMode="auto">
            <a:xfrm>
              <a:off x="25908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8" name="Rectangle 17"/>
            <p:cNvSpPr/>
            <p:nvPr>
              <p:custDataLst>
                <p:tags r:id="rId16"/>
              </p:custDataLst>
            </p:nvPr>
          </p:nvSpPr>
          <p:spPr bwMode="auto">
            <a:xfrm>
              <a:off x="24384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19" name="Rectangle 18"/>
            <p:cNvSpPr/>
            <p:nvPr>
              <p:custDataLst>
                <p:tags r:id="rId17"/>
              </p:custDataLst>
            </p:nvPr>
          </p:nvSpPr>
          <p:spPr bwMode="auto">
            <a:xfrm>
              <a:off x="27432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0" name="Rectangle 19"/>
            <p:cNvSpPr/>
            <p:nvPr>
              <p:custDataLst>
                <p:tags r:id="rId18"/>
              </p:custDataLst>
            </p:nvPr>
          </p:nvSpPr>
          <p:spPr bwMode="auto">
            <a:xfrm>
              <a:off x="28956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1" name="Rectangle 20"/>
            <p:cNvSpPr/>
            <p:nvPr>
              <p:custDataLst>
                <p:tags r:id="rId19"/>
              </p:custDataLst>
            </p:nvPr>
          </p:nvSpPr>
          <p:spPr bwMode="auto">
            <a:xfrm>
              <a:off x="32004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2" name="Rectangle 21"/>
            <p:cNvSpPr/>
            <p:nvPr>
              <p:custDataLst>
                <p:tags r:id="rId20"/>
              </p:custDataLst>
            </p:nvPr>
          </p:nvSpPr>
          <p:spPr bwMode="auto">
            <a:xfrm>
              <a:off x="30480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3" name="Rectangle 22"/>
            <p:cNvSpPr/>
            <p:nvPr>
              <p:custDataLst>
                <p:tags r:id="rId21"/>
              </p:custDataLst>
            </p:nvPr>
          </p:nvSpPr>
          <p:spPr bwMode="auto">
            <a:xfrm>
              <a:off x="33528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4" name="Rectangle 23"/>
            <p:cNvSpPr/>
            <p:nvPr>
              <p:custDataLst>
                <p:tags r:id="rId22"/>
              </p:custDataLst>
            </p:nvPr>
          </p:nvSpPr>
          <p:spPr bwMode="auto">
            <a:xfrm>
              <a:off x="35052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5" name="Rectangle 24"/>
            <p:cNvSpPr/>
            <p:nvPr>
              <p:custDataLst>
                <p:tags r:id="rId23"/>
              </p:custDataLst>
            </p:nvPr>
          </p:nvSpPr>
          <p:spPr bwMode="auto">
            <a:xfrm>
              <a:off x="38100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6" name="Rectangle 25"/>
            <p:cNvSpPr/>
            <p:nvPr>
              <p:custDataLst>
                <p:tags r:id="rId24"/>
              </p:custDataLst>
            </p:nvPr>
          </p:nvSpPr>
          <p:spPr bwMode="auto">
            <a:xfrm>
              <a:off x="36576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7" name="Rectangle 26"/>
            <p:cNvSpPr/>
            <p:nvPr>
              <p:custDataLst>
                <p:tags r:id="rId25"/>
              </p:custDataLst>
            </p:nvPr>
          </p:nvSpPr>
          <p:spPr bwMode="auto">
            <a:xfrm>
              <a:off x="39624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8" name="Rectangle 27"/>
            <p:cNvSpPr/>
            <p:nvPr>
              <p:custDataLst>
                <p:tags r:id="rId26"/>
              </p:custDataLst>
            </p:nvPr>
          </p:nvSpPr>
          <p:spPr bwMode="auto">
            <a:xfrm>
              <a:off x="41148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9" name="Rectangle 28"/>
            <p:cNvSpPr/>
            <p:nvPr>
              <p:custDataLst>
                <p:tags r:id="rId27"/>
              </p:custDataLst>
            </p:nvPr>
          </p:nvSpPr>
          <p:spPr bwMode="auto">
            <a:xfrm>
              <a:off x="44196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30" name="Rectangle 29"/>
            <p:cNvSpPr/>
            <p:nvPr>
              <p:custDataLst>
                <p:tags r:id="rId28"/>
              </p:custDataLst>
            </p:nvPr>
          </p:nvSpPr>
          <p:spPr bwMode="auto">
            <a:xfrm>
              <a:off x="42672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31" name="Rectangle 30"/>
            <p:cNvSpPr/>
            <p:nvPr>
              <p:custDataLst>
                <p:tags r:id="rId29"/>
              </p:custDataLst>
            </p:nvPr>
          </p:nvSpPr>
          <p:spPr bwMode="auto">
            <a:xfrm>
              <a:off x="45720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32" name="Rectangle 31"/>
            <p:cNvSpPr/>
            <p:nvPr>
              <p:custDataLst>
                <p:tags r:id="rId30"/>
              </p:custDataLst>
            </p:nvPr>
          </p:nvSpPr>
          <p:spPr bwMode="auto">
            <a:xfrm>
              <a:off x="47244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33" name="Rectangle 32"/>
            <p:cNvSpPr/>
            <p:nvPr>
              <p:custDataLst>
                <p:tags r:id="rId31"/>
              </p:custDataLst>
            </p:nvPr>
          </p:nvSpPr>
          <p:spPr bwMode="auto">
            <a:xfrm>
              <a:off x="50292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34" name="Rectangle 33"/>
            <p:cNvSpPr/>
            <p:nvPr>
              <p:custDataLst>
                <p:tags r:id="rId32"/>
              </p:custDataLst>
            </p:nvPr>
          </p:nvSpPr>
          <p:spPr bwMode="auto">
            <a:xfrm>
              <a:off x="48768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35" name="Rectangle 34"/>
            <p:cNvSpPr/>
            <p:nvPr>
              <p:custDataLst>
                <p:tags r:id="rId33"/>
              </p:custDataLst>
            </p:nvPr>
          </p:nvSpPr>
          <p:spPr bwMode="auto">
            <a:xfrm>
              <a:off x="51816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36" name="Rectangle 35"/>
            <p:cNvSpPr/>
            <p:nvPr>
              <p:custDataLst>
                <p:tags r:id="rId34"/>
              </p:custDataLst>
            </p:nvPr>
          </p:nvSpPr>
          <p:spPr bwMode="auto">
            <a:xfrm>
              <a:off x="53340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37" name="Rectangle 36"/>
            <p:cNvSpPr/>
            <p:nvPr>
              <p:custDataLst>
                <p:tags r:id="rId35"/>
              </p:custDataLst>
            </p:nvPr>
          </p:nvSpPr>
          <p:spPr bwMode="auto">
            <a:xfrm>
              <a:off x="56388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38" name="Rectangle 37"/>
            <p:cNvSpPr/>
            <p:nvPr>
              <p:custDataLst>
                <p:tags r:id="rId36"/>
              </p:custDataLst>
            </p:nvPr>
          </p:nvSpPr>
          <p:spPr bwMode="auto">
            <a:xfrm>
              <a:off x="54864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39" name="Rectangle 38"/>
            <p:cNvSpPr/>
            <p:nvPr>
              <p:custDataLst>
                <p:tags r:id="rId37"/>
              </p:custDataLst>
            </p:nvPr>
          </p:nvSpPr>
          <p:spPr bwMode="auto">
            <a:xfrm>
              <a:off x="57912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40" name="Rectangle 39"/>
            <p:cNvSpPr/>
            <p:nvPr>
              <p:custDataLst>
                <p:tags r:id="rId38"/>
              </p:custDataLst>
            </p:nvPr>
          </p:nvSpPr>
          <p:spPr bwMode="auto">
            <a:xfrm>
              <a:off x="59436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41" name="Rectangle 40"/>
            <p:cNvSpPr/>
            <p:nvPr>
              <p:custDataLst>
                <p:tags r:id="rId39"/>
              </p:custDataLst>
            </p:nvPr>
          </p:nvSpPr>
          <p:spPr bwMode="auto">
            <a:xfrm>
              <a:off x="62484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42" name="Rectangle 41"/>
            <p:cNvSpPr/>
            <p:nvPr>
              <p:custDataLst>
                <p:tags r:id="rId40"/>
              </p:custDataLst>
            </p:nvPr>
          </p:nvSpPr>
          <p:spPr bwMode="auto">
            <a:xfrm>
              <a:off x="60960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43" name="Rectangle 42"/>
            <p:cNvSpPr/>
            <p:nvPr>
              <p:custDataLst>
                <p:tags r:id="rId41"/>
              </p:custDataLst>
            </p:nvPr>
          </p:nvSpPr>
          <p:spPr bwMode="auto">
            <a:xfrm>
              <a:off x="64008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44" name="Rectangle 43"/>
            <p:cNvSpPr/>
            <p:nvPr>
              <p:custDataLst>
                <p:tags r:id="rId42"/>
              </p:custDataLst>
            </p:nvPr>
          </p:nvSpPr>
          <p:spPr bwMode="auto">
            <a:xfrm>
              <a:off x="65532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45" name="Rectangle 44"/>
            <p:cNvSpPr/>
            <p:nvPr>
              <p:custDataLst>
                <p:tags r:id="rId43"/>
              </p:custDataLst>
            </p:nvPr>
          </p:nvSpPr>
          <p:spPr bwMode="auto">
            <a:xfrm>
              <a:off x="68580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46" name="Rectangle 45"/>
            <p:cNvSpPr/>
            <p:nvPr>
              <p:custDataLst>
                <p:tags r:id="rId44"/>
              </p:custDataLst>
            </p:nvPr>
          </p:nvSpPr>
          <p:spPr bwMode="auto">
            <a:xfrm>
              <a:off x="67056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47" name="Rectangle 46"/>
            <p:cNvSpPr/>
            <p:nvPr>
              <p:custDataLst>
                <p:tags r:id="rId45"/>
              </p:custDataLst>
            </p:nvPr>
          </p:nvSpPr>
          <p:spPr bwMode="auto">
            <a:xfrm>
              <a:off x="70104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48" name="Rectangle 47"/>
            <p:cNvSpPr/>
            <p:nvPr>
              <p:custDataLst>
                <p:tags r:id="rId46"/>
              </p:custDataLst>
            </p:nvPr>
          </p:nvSpPr>
          <p:spPr bwMode="auto">
            <a:xfrm>
              <a:off x="71628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49" name="Rectangle 48"/>
            <p:cNvSpPr/>
            <p:nvPr>
              <p:custDataLst>
                <p:tags r:id="rId47"/>
              </p:custDataLst>
            </p:nvPr>
          </p:nvSpPr>
          <p:spPr bwMode="auto">
            <a:xfrm>
              <a:off x="74676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0" name="Rectangle 49"/>
            <p:cNvSpPr/>
            <p:nvPr>
              <p:custDataLst>
                <p:tags r:id="rId48"/>
              </p:custDataLst>
            </p:nvPr>
          </p:nvSpPr>
          <p:spPr bwMode="auto">
            <a:xfrm>
              <a:off x="73152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1" name="Rectangle 50"/>
            <p:cNvSpPr/>
            <p:nvPr>
              <p:custDataLst>
                <p:tags r:id="rId49"/>
              </p:custDataLst>
            </p:nvPr>
          </p:nvSpPr>
          <p:spPr bwMode="auto">
            <a:xfrm>
              <a:off x="76200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2" name="Rectangle 51"/>
            <p:cNvSpPr/>
            <p:nvPr>
              <p:custDataLst>
                <p:tags r:id="rId50"/>
              </p:custDataLst>
            </p:nvPr>
          </p:nvSpPr>
          <p:spPr bwMode="auto">
            <a:xfrm>
              <a:off x="77724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3" name="Rectangle 52"/>
            <p:cNvSpPr/>
            <p:nvPr>
              <p:custDataLst>
                <p:tags r:id="rId51"/>
              </p:custDataLst>
            </p:nvPr>
          </p:nvSpPr>
          <p:spPr bwMode="auto">
            <a:xfrm>
              <a:off x="80772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4" name="Rectangle 53"/>
            <p:cNvSpPr/>
            <p:nvPr>
              <p:custDataLst>
                <p:tags r:id="rId52"/>
              </p:custDataLst>
            </p:nvPr>
          </p:nvSpPr>
          <p:spPr bwMode="auto">
            <a:xfrm>
              <a:off x="7924800" y="2258561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5" name="Left Brace 54"/>
            <p:cNvSpPr/>
            <p:nvPr>
              <p:custDataLst>
                <p:tags r:id="rId53"/>
              </p:custDataLst>
            </p:nvPr>
          </p:nvSpPr>
          <p:spPr bwMode="auto">
            <a:xfrm rot="16200000">
              <a:off x="952500" y="2525261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cxnSp>
          <p:nvCxnSpPr>
            <p:cNvPr id="56" name="Straight Connector 55"/>
            <p:cNvCxnSpPr/>
            <p:nvPr>
              <p:custDataLst>
                <p:tags r:id="rId54"/>
              </p:custDataLst>
            </p:nvPr>
          </p:nvCxnSpPr>
          <p:spPr bwMode="auto">
            <a:xfrm rot="16200000" flipH="1">
              <a:off x="1028700" y="2982464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>
              <p:custDataLst>
                <p:tags r:id="rId55"/>
              </p:custDataLst>
            </p:nvPr>
          </p:nvCxnSpPr>
          <p:spPr bwMode="auto">
            <a:xfrm rot="5400000">
              <a:off x="1333500" y="2982464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8" name="Left Brace 57"/>
            <p:cNvSpPr/>
            <p:nvPr>
              <p:custDataLst>
                <p:tags r:id="rId56"/>
              </p:custDataLst>
            </p:nvPr>
          </p:nvSpPr>
          <p:spPr bwMode="auto">
            <a:xfrm rot="16200000">
              <a:off x="1409700" y="2525264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9" name="Left Brace 58"/>
            <p:cNvSpPr/>
            <p:nvPr>
              <p:custDataLst>
                <p:tags r:id="rId57"/>
              </p:custDataLst>
            </p:nvPr>
          </p:nvSpPr>
          <p:spPr bwMode="auto">
            <a:xfrm rot="16200000">
              <a:off x="1866900" y="2525264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0" name="Left Brace 59"/>
            <p:cNvSpPr/>
            <p:nvPr>
              <p:custDataLst>
                <p:tags r:id="rId58"/>
              </p:custDataLst>
            </p:nvPr>
          </p:nvSpPr>
          <p:spPr bwMode="auto">
            <a:xfrm rot="16200000">
              <a:off x="2324100" y="2525264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1" name="Left Brace 60"/>
            <p:cNvSpPr/>
            <p:nvPr>
              <p:custDataLst>
                <p:tags r:id="rId59"/>
              </p:custDataLst>
            </p:nvPr>
          </p:nvSpPr>
          <p:spPr bwMode="auto">
            <a:xfrm rot="16200000">
              <a:off x="2781300" y="2525264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2" name="Left Brace 61"/>
            <p:cNvSpPr/>
            <p:nvPr>
              <p:custDataLst>
                <p:tags r:id="rId60"/>
              </p:custDataLst>
            </p:nvPr>
          </p:nvSpPr>
          <p:spPr bwMode="auto">
            <a:xfrm rot="16200000">
              <a:off x="3238500" y="2525267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3" name="Left Brace 62"/>
            <p:cNvSpPr/>
            <p:nvPr>
              <p:custDataLst>
                <p:tags r:id="rId61"/>
              </p:custDataLst>
            </p:nvPr>
          </p:nvSpPr>
          <p:spPr bwMode="auto">
            <a:xfrm rot="16200000">
              <a:off x="3695700" y="2525267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4" name="Left Brace 63"/>
            <p:cNvSpPr/>
            <p:nvPr>
              <p:custDataLst>
                <p:tags r:id="rId62"/>
              </p:custDataLst>
            </p:nvPr>
          </p:nvSpPr>
          <p:spPr bwMode="auto">
            <a:xfrm rot="16200000">
              <a:off x="4152900" y="2525267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5" name="Left Brace 64"/>
            <p:cNvSpPr/>
            <p:nvPr>
              <p:custDataLst>
                <p:tags r:id="rId63"/>
              </p:custDataLst>
            </p:nvPr>
          </p:nvSpPr>
          <p:spPr bwMode="auto">
            <a:xfrm rot="16200000">
              <a:off x="4610100" y="2525265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6" name="Left Brace 65"/>
            <p:cNvSpPr/>
            <p:nvPr>
              <p:custDataLst>
                <p:tags r:id="rId64"/>
              </p:custDataLst>
            </p:nvPr>
          </p:nvSpPr>
          <p:spPr bwMode="auto">
            <a:xfrm rot="16200000">
              <a:off x="5067300" y="2525268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7" name="Left Brace 66"/>
            <p:cNvSpPr/>
            <p:nvPr>
              <p:custDataLst>
                <p:tags r:id="rId65"/>
              </p:custDataLst>
            </p:nvPr>
          </p:nvSpPr>
          <p:spPr bwMode="auto">
            <a:xfrm rot="16200000">
              <a:off x="5524500" y="2525268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8" name="Left Brace 67"/>
            <p:cNvSpPr/>
            <p:nvPr>
              <p:custDataLst>
                <p:tags r:id="rId66"/>
              </p:custDataLst>
            </p:nvPr>
          </p:nvSpPr>
          <p:spPr bwMode="auto">
            <a:xfrm rot="16200000">
              <a:off x="5981700" y="2525268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9" name="Left Brace 68"/>
            <p:cNvSpPr/>
            <p:nvPr>
              <p:custDataLst>
                <p:tags r:id="rId67"/>
              </p:custDataLst>
            </p:nvPr>
          </p:nvSpPr>
          <p:spPr bwMode="auto">
            <a:xfrm rot="16200000">
              <a:off x="6438900" y="2525268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70" name="Left Brace 69"/>
            <p:cNvSpPr/>
            <p:nvPr>
              <p:custDataLst>
                <p:tags r:id="rId68"/>
              </p:custDataLst>
            </p:nvPr>
          </p:nvSpPr>
          <p:spPr bwMode="auto">
            <a:xfrm rot="16200000">
              <a:off x="6896100" y="2525271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71" name="Left Brace 70"/>
            <p:cNvSpPr/>
            <p:nvPr>
              <p:custDataLst>
                <p:tags r:id="rId69"/>
              </p:custDataLst>
            </p:nvPr>
          </p:nvSpPr>
          <p:spPr bwMode="auto">
            <a:xfrm rot="16200000">
              <a:off x="7353300" y="2525271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72" name="Left Brace 71"/>
            <p:cNvSpPr/>
            <p:nvPr>
              <p:custDataLst>
                <p:tags r:id="rId70"/>
              </p:custDataLst>
            </p:nvPr>
          </p:nvSpPr>
          <p:spPr bwMode="auto">
            <a:xfrm rot="16200000">
              <a:off x="7810500" y="2525271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73" name="TextBox 72"/>
            <p:cNvSpPr txBox="1"/>
            <p:nvPr>
              <p:custDataLst>
                <p:tags r:id="rId71"/>
              </p:custDataLst>
            </p:nvPr>
          </p:nvSpPr>
          <p:spPr>
            <a:xfrm>
              <a:off x="1143000" y="3001454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+</a:t>
              </a:r>
            </a:p>
          </p:txBody>
        </p:sp>
        <p:cxnSp>
          <p:nvCxnSpPr>
            <p:cNvPr id="74" name="Straight Connector 73"/>
            <p:cNvCxnSpPr/>
            <p:nvPr>
              <p:custDataLst>
                <p:tags r:id="rId72"/>
              </p:custDataLst>
            </p:nvPr>
          </p:nvCxnSpPr>
          <p:spPr bwMode="auto">
            <a:xfrm rot="16200000" flipH="1">
              <a:off x="1943100" y="2963354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>
              <p:custDataLst>
                <p:tags r:id="rId73"/>
              </p:custDataLst>
            </p:nvPr>
          </p:nvCxnSpPr>
          <p:spPr bwMode="auto">
            <a:xfrm rot="5400000">
              <a:off x="2247900" y="2963354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6" name="TextBox 75"/>
            <p:cNvSpPr txBox="1"/>
            <p:nvPr>
              <p:custDataLst>
                <p:tags r:id="rId74"/>
              </p:custDataLst>
            </p:nvPr>
          </p:nvSpPr>
          <p:spPr>
            <a:xfrm>
              <a:off x="2057400" y="3001454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+</a:t>
              </a:r>
            </a:p>
          </p:txBody>
        </p:sp>
        <p:cxnSp>
          <p:nvCxnSpPr>
            <p:cNvPr id="77" name="Straight Connector 76"/>
            <p:cNvCxnSpPr/>
            <p:nvPr>
              <p:custDataLst>
                <p:tags r:id="rId75"/>
              </p:custDataLst>
            </p:nvPr>
          </p:nvCxnSpPr>
          <p:spPr bwMode="auto">
            <a:xfrm rot="16200000" flipH="1">
              <a:off x="2933700" y="2982464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>
              <p:custDataLst>
                <p:tags r:id="rId76"/>
              </p:custDataLst>
            </p:nvPr>
          </p:nvCxnSpPr>
          <p:spPr bwMode="auto">
            <a:xfrm rot="5400000">
              <a:off x="3238500" y="2982464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9" name="TextBox 78"/>
            <p:cNvSpPr txBox="1"/>
            <p:nvPr>
              <p:custDataLst>
                <p:tags r:id="rId77"/>
              </p:custDataLst>
            </p:nvPr>
          </p:nvSpPr>
          <p:spPr>
            <a:xfrm>
              <a:off x="3048000" y="3001454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+</a:t>
              </a:r>
            </a:p>
          </p:txBody>
        </p:sp>
        <p:cxnSp>
          <p:nvCxnSpPr>
            <p:cNvPr id="80" name="Straight Connector 79"/>
            <p:cNvCxnSpPr/>
            <p:nvPr>
              <p:custDataLst>
                <p:tags r:id="rId78"/>
              </p:custDataLst>
            </p:nvPr>
          </p:nvCxnSpPr>
          <p:spPr bwMode="auto">
            <a:xfrm rot="16200000" flipH="1">
              <a:off x="3848100" y="298246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>
              <p:custDataLst>
                <p:tags r:id="rId79"/>
              </p:custDataLst>
            </p:nvPr>
          </p:nvCxnSpPr>
          <p:spPr bwMode="auto">
            <a:xfrm rot="5400000">
              <a:off x="4152900" y="298246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2" name="TextBox 81"/>
            <p:cNvSpPr txBox="1"/>
            <p:nvPr>
              <p:custDataLst>
                <p:tags r:id="rId80"/>
              </p:custDataLst>
            </p:nvPr>
          </p:nvSpPr>
          <p:spPr>
            <a:xfrm>
              <a:off x="3962400" y="3001455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+</a:t>
              </a:r>
            </a:p>
          </p:txBody>
        </p:sp>
        <p:cxnSp>
          <p:nvCxnSpPr>
            <p:cNvPr id="83" name="Straight Connector 82"/>
            <p:cNvCxnSpPr/>
            <p:nvPr>
              <p:custDataLst>
                <p:tags r:id="rId81"/>
              </p:custDataLst>
            </p:nvPr>
          </p:nvCxnSpPr>
          <p:spPr bwMode="auto">
            <a:xfrm rot="16200000" flipH="1">
              <a:off x="4762500" y="298246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>
              <p:custDataLst>
                <p:tags r:id="rId82"/>
              </p:custDataLst>
            </p:nvPr>
          </p:nvCxnSpPr>
          <p:spPr bwMode="auto">
            <a:xfrm rot="5400000">
              <a:off x="5067300" y="298246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5" name="TextBox 84"/>
            <p:cNvSpPr txBox="1"/>
            <p:nvPr>
              <p:custDataLst>
                <p:tags r:id="rId83"/>
              </p:custDataLst>
            </p:nvPr>
          </p:nvSpPr>
          <p:spPr>
            <a:xfrm>
              <a:off x="4876800" y="3001455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+</a:t>
              </a:r>
            </a:p>
          </p:txBody>
        </p:sp>
        <p:cxnSp>
          <p:nvCxnSpPr>
            <p:cNvPr id="86" name="Straight Connector 85"/>
            <p:cNvCxnSpPr/>
            <p:nvPr>
              <p:custDataLst>
                <p:tags r:id="rId84"/>
              </p:custDataLst>
            </p:nvPr>
          </p:nvCxnSpPr>
          <p:spPr bwMode="auto">
            <a:xfrm rot="16200000" flipH="1">
              <a:off x="5676900" y="290626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>
              <p:custDataLst>
                <p:tags r:id="rId85"/>
              </p:custDataLst>
            </p:nvPr>
          </p:nvCxnSpPr>
          <p:spPr bwMode="auto">
            <a:xfrm rot="5400000">
              <a:off x="5981700" y="290626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8" name="TextBox 87"/>
            <p:cNvSpPr txBox="1"/>
            <p:nvPr>
              <p:custDataLst>
                <p:tags r:id="rId86"/>
              </p:custDataLst>
            </p:nvPr>
          </p:nvSpPr>
          <p:spPr>
            <a:xfrm>
              <a:off x="5791200" y="2925255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+</a:t>
              </a:r>
            </a:p>
          </p:txBody>
        </p:sp>
        <p:cxnSp>
          <p:nvCxnSpPr>
            <p:cNvPr id="89" name="Straight Connector 88"/>
            <p:cNvCxnSpPr/>
            <p:nvPr>
              <p:custDataLst>
                <p:tags r:id="rId87"/>
              </p:custDataLst>
            </p:nvPr>
          </p:nvCxnSpPr>
          <p:spPr bwMode="auto">
            <a:xfrm rot="16200000" flipH="1">
              <a:off x="6591300" y="290626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/>
            <p:cNvCxnSpPr/>
            <p:nvPr>
              <p:custDataLst>
                <p:tags r:id="rId88"/>
              </p:custDataLst>
            </p:nvPr>
          </p:nvCxnSpPr>
          <p:spPr bwMode="auto">
            <a:xfrm rot="5400000">
              <a:off x="6896100" y="290626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TextBox 90"/>
            <p:cNvSpPr txBox="1"/>
            <p:nvPr>
              <p:custDataLst>
                <p:tags r:id="rId89"/>
              </p:custDataLst>
            </p:nvPr>
          </p:nvSpPr>
          <p:spPr>
            <a:xfrm>
              <a:off x="6705600" y="2925255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+</a:t>
              </a:r>
            </a:p>
          </p:txBody>
        </p:sp>
        <p:cxnSp>
          <p:nvCxnSpPr>
            <p:cNvPr id="92" name="Straight Connector 91"/>
            <p:cNvCxnSpPr/>
            <p:nvPr>
              <p:custDataLst>
                <p:tags r:id="rId90"/>
              </p:custDataLst>
            </p:nvPr>
          </p:nvCxnSpPr>
          <p:spPr bwMode="auto">
            <a:xfrm rot="16200000" flipH="1">
              <a:off x="7505699" y="290626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/>
            <p:cNvCxnSpPr/>
            <p:nvPr>
              <p:custDataLst>
                <p:tags r:id="rId91"/>
              </p:custDataLst>
            </p:nvPr>
          </p:nvCxnSpPr>
          <p:spPr bwMode="auto">
            <a:xfrm rot="5400000">
              <a:off x="7810499" y="290626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4" name="TextBox 93"/>
            <p:cNvSpPr txBox="1"/>
            <p:nvPr>
              <p:custDataLst>
                <p:tags r:id="rId92"/>
              </p:custDataLst>
            </p:nvPr>
          </p:nvSpPr>
          <p:spPr>
            <a:xfrm>
              <a:off x="7619999" y="2925255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+</a:t>
              </a:r>
            </a:p>
          </p:txBody>
        </p:sp>
        <p:cxnSp>
          <p:nvCxnSpPr>
            <p:cNvPr id="95" name="Straight Connector 94"/>
            <p:cNvCxnSpPr>
              <a:stCxn id="73" idx="2"/>
            </p:cNvCxnSpPr>
            <p:nvPr>
              <p:custDataLst>
                <p:tags r:id="rId93"/>
              </p:custDataLst>
            </p:nvPr>
          </p:nvCxnSpPr>
          <p:spPr bwMode="auto">
            <a:xfrm rot="16200000" flipH="1">
              <a:off x="1416936" y="3294501"/>
              <a:ext cx="152400" cy="36652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>
              <a:stCxn id="76" idx="2"/>
            </p:cNvCxnSpPr>
            <p:nvPr>
              <p:custDataLst>
                <p:tags r:id="rId94"/>
              </p:custDataLst>
            </p:nvPr>
          </p:nvCxnSpPr>
          <p:spPr bwMode="auto">
            <a:xfrm rot="5400000">
              <a:off x="1950337" y="3280028"/>
              <a:ext cx="152400" cy="3954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TextBox 96"/>
            <p:cNvSpPr txBox="1"/>
            <p:nvPr>
              <p:custDataLst>
                <p:tags r:id="rId95"/>
              </p:custDataLst>
            </p:nvPr>
          </p:nvSpPr>
          <p:spPr>
            <a:xfrm>
              <a:off x="1600200" y="3382454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+</a:t>
              </a:r>
            </a:p>
          </p:txBody>
        </p:sp>
        <p:cxnSp>
          <p:nvCxnSpPr>
            <p:cNvPr id="98" name="Straight Connector 97"/>
            <p:cNvCxnSpPr/>
            <p:nvPr>
              <p:custDataLst>
                <p:tags r:id="rId96"/>
              </p:custDataLst>
            </p:nvPr>
          </p:nvCxnSpPr>
          <p:spPr bwMode="auto">
            <a:xfrm rot="16200000" flipH="1">
              <a:off x="3307463" y="3275392"/>
              <a:ext cx="152400" cy="36652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/>
            <p:nvPr>
              <p:custDataLst>
                <p:tags r:id="rId97"/>
              </p:custDataLst>
            </p:nvPr>
          </p:nvCxnSpPr>
          <p:spPr bwMode="auto">
            <a:xfrm rot="5400000">
              <a:off x="3840864" y="3260919"/>
              <a:ext cx="152400" cy="3954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0" name="TextBox 99"/>
            <p:cNvSpPr txBox="1"/>
            <p:nvPr>
              <p:custDataLst>
                <p:tags r:id="rId98"/>
              </p:custDataLst>
            </p:nvPr>
          </p:nvSpPr>
          <p:spPr>
            <a:xfrm>
              <a:off x="3476254" y="3382454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+</a:t>
              </a:r>
            </a:p>
          </p:txBody>
        </p:sp>
        <p:cxnSp>
          <p:nvCxnSpPr>
            <p:cNvPr id="101" name="Straight Connector 100"/>
            <p:cNvCxnSpPr/>
            <p:nvPr>
              <p:custDataLst>
                <p:tags r:id="rId99"/>
              </p:custDataLst>
            </p:nvPr>
          </p:nvCxnSpPr>
          <p:spPr bwMode="auto">
            <a:xfrm rot="16200000" flipH="1">
              <a:off x="5136263" y="3275392"/>
              <a:ext cx="152400" cy="36652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/>
            <p:cNvCxnSpPr/>
            <p:nvPr>
              <p:custDataLst>
                <p:tags r:id="rId100"/>
              </p:custDataLst>
            </p:nvPr>
          </p:nvCxnSpPr>
          <p:spPr bwMode="auto">
            <a:xfrm rot="5400000">
              <a:off x="5669664" y="3260919"/>
              <a:ext cx="152400" cy="3954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3" name="TextBox 102"/>
            <p:cNvSpPr txBox="1"/>
            <p:nvPr>
              <p:custDataLst>
                <p:tags r:id="rId101"/>
              </p:custDataLst>
            </p:nvPr>
          </p:nvSpPr>
          <p:spPr>
            <a:xfrm>
              <a:off x="5305054" y="3382454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+</a:t>
              </a:r>
            </a:p>
          </p:txBody>
        </p:sp>
        <p:cxnSp>
          <p:nvCxnSpPr>
            <p:cNvPr id="104" name="Straight Connector 103"/>
            <p:cNvCxnSpPr/>
            <p:nvPr>
              <p:custDataLst>
                <p:tags r:id="rId102"/>
              </p:custDataLst>
            </p:nvPr>
          </p:nvCxnSpPr>
          <p:spPr bwMode="auto">
            <a:xfrm rot="16200000" flipH="1">
              <a:off x="6965062" y="3199192"/>
              <a:ext cx="152400" cy="36652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/>
            <p:cNvCxnSpPr/>
            <p:nvPr>
              <p:custDataLst>
                <p:tags r:id="rId103"/>
              </p:custDataLst>
            </p:nvPr>
          </p:nvCxnSpPr>
          <p:spPr bwMode="auto">
            <a:xfrm rot="5400000">
              <a:off x="7498463" y="3184719"/>
              <a:ext cx="152400" cy="3954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6" name="TextBox 105"/>
            <p:cNvSpPr txBox="1"/>
            <p:nvPr>
              <p:custDataLst>
                <p:tags r:id="rId104"/>
              </p:custDataLst>
            </p:nvPr>
          </p:nvSpPr>
          <p:spPr>
            <a:xfrm>
              <a:off x="7133853" y="3306254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+</a:t>
              </a:r>
            </a:p>
          </p:txBody>
        </p:sp>
        <p:cxnSp>
          <p:nvCxnSpPr>
            <p:cNvPr id="107" name="Straight Connector 106"/>
            <p:cNvCxnSpPr/>
            <p:nvPr>
              <p:custDataLst>
                <p:tags r:id="rId105"/>
              </p:custDataLst>
            </p:nvPr>
          </p:nvCxnSpPr>
          <p:spPr bwMode="auto">
            <a:xfrm>
              <a:off x="1905000" y="3706364"/>
              <a:ext cx="671325" cy="28569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>
              <p:custDataLst>
                <p:tags r:id="rId106"/>
              </p:custDataLst>
            </p:nvPr>
          </p:nvCxnSpPr>
          <p:spPr bwMode="auto">
            <a:xfrm rot="10800000" flipV="1">
              <a:off x="2728730" y="3706364"/>
              <a:ext cx="776471" cy="2856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9" name="TextBox 108"/>
            <p:cNvSpPr txBox="1"/>
            <p:nvPr>
              <p:custDataLst>
                <p:tags r:id="rId107"/>
              </p:custDataLst>
            </p:nvPr>
          </p:nvSpPr>
          <p:spPr>
            <a:xfrm>
              <a:off x="2485653" y="3839654"/>
              <a:ext cx="3337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+</a:t>
              </a:r>
            </a:p>
          </p:txBody>
        </p:sp>
        <p:cxnSp>
          <p:nvCxnSpPr>
            <p:cNvPr id="110" name="Straight Connector 109"/>
            <p:cNvCxnSpPr/>
            <p:nvPr>
              <p:custDataLst>
                <p:tags r:id="rId108"/>
              </p:custDataLst>
            </p:nvPr>
          </p:nvCxnSpPr>
          <p:spPr bwMode="auto">
            <a:xfrm>
              <a:off x="5638799" y="3706364"/>
              <a:ext cx="671325" cy="28569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/>
            <p:cNvCxnSpPr/>
            <p:nvPr>
              <p:custDataLst>
                <p:tags r:id="rId109"/>
              </p:custDataLst>
            </p:nvPr>
          </p:nvCxnSpPr>
          <p:spPr bwMode="auto">
            <a:xfrm rot="10800000" flipV="1">
              <a:off x="6462529" y="3706364"/>
              <a:ext cx="776471" cy="2856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2" name="TextBox 111"/>
            <p:cNvSpPr txBox="1"/>
            <p:nvPr>
              <p:custDataLst>
                <p:tags r:id="rId110"/>
              </p:custDataLst>
            </p:nvPr>
          </p:nvSpPr>
          <p:spPr>
            <a:xfrm>
              <a:off x="6219452" y="3839654"/>
              <a:ext cx="3337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+</a:t>
              </a:r>
            </a:p>
          </p:txBody>
        </p:sp>
        <p:cxnSp>
          <p:nvCxnSpPr>
            <p:cNvPr id="113" name="Straight Connector 112"/>
            <p:cNvCxnSpPr/>
            <p:nvPr>
              <p:custDataLst>
                <p:tags r:id="rId111"/>
              </p:custDataLst>
            </p:nvPr>
          </p:nvCxnSpPr>
          <p:spPr bwMode="auto">
            <a:xfrm>
              <a:off x="2819400" y="4163564"/>
              <a:ext cx="1585724" cy="28569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/>
            <p:cNvCxnSpPr/>
            <p:nvPr>
              <p:custDataLst>
                <p:tags r:id="rId112"/>
              </p:custDataLst>
            </p:nvPr>
          </p:nvCxnSpPr>
          <p:spPr bwMode="auto">
            <a:xfrm rot="10800000" flipV="1">
              <a:off x="4557530" y="4163564"/>
              <a:ext cx="1690870" cy="2856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5" name="TextBox 114"/>
            <p:cNvSpPr txBox="1"/>
            <p:nvPr>
              <p:custDataLst>
                <p:tags r:id="rId113"/>
              </p:custDataLst>
            </p:nvPr>
          </p:nvSpPr>
          <p:spPr>
            <a:xfrm>
              <a:off x="4343400" y="4163564"/>
              <a:ext cx="3337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+</a:t>
              </a:r>
            </a:p>
          </p:txBody>
        </p:sp>
      </p:grpSp>
      <p:sp>
        <p:nvSpPr>
          <p:cNvPr id="116" name="Content Placeholder 2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838200" y="1201605"/>
            <a:ext cx="9677400" cy="157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>
              <a:buNone/>
            </a:pPr>
            <a:r>
              <a:rPr lang="en-US" kern="0" dirty="0"/>
              <a:t>1) Divide problem into pieces recursively:</a:t>
            </a:r>
          </a:p>
          <a:p>
            <a:pPr lvl="1"/>
            <a:r>
              <a:rPr lang="en-US" kern="0" dirty="0"/>
              <a:t>Start with full problem at root</a:t>
            </a:r>
          </a:p>
          <a:p>
            <a:pPr lvl="1"/>
            <a:r>
              <a:rPr lang="en-US" kern="0" dirty="0"/>
              <a:t>Halve and make new thread until size is at some cutoff</a:t>
            </a:r>
          </a:p>
          <a:p>
            <a:pPr marL="0" indent="0">
              <a:buNone/>
            </a:pPr>
            <a:r>
              <a:rPr lang="en-US" kern="0" dirty="0"/>
              <a:t>2) Combine answers in pairs as we return from recursion (see diagram)</a:t>
            </a:r>
          </a:p>
        </p:txBody>
      </p:sp>
      <p:sp>
        <p:nvSpPr>
          <p:cNvPr id="117" name="Date Placeholder 116">
            <a:extLst>
              <a:ext uri="{FF2B5EF4-FFF2-40B4-BE49-F238E27FC236}">
                <a16:creationId xmlns:a16="http://schemas.microsoft.com/office/drawing/2014/main" id="{0C945905-2B66-884D-8B80-7439349EE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118" name="Slide Number Placeholder 117">
            <a:extLst>
              <a:ext uri="{FF2B5EF4-FFF2-40B4-BE49-F238E27FC236}">
                <a16:creationId xmlns:a16="http://schemas.microsoft.com/office/drawing/2014/main" id="{C2E46399-4721-C442-9D34-0FDFB4BD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76200"/>
            <a:ext cx="9829800" cy="1143000"/>
          </a:xfrm>
        </p:spPr>
        <p:txBody>
          <a:bodyPr/>
          <a:lstStyle/>
          <a:p>
            <a:r>
              <a:rPr lang="en-US" sz="2800" dirty="0"/>
              <a:t>Code looks something like this</a:t>
            </a:r>
            <a:r>
              <a:rPr lang="en-US" sz="2400" dirty="0"/>
              <a:t> (</a:t>
            </a:r>
            <a:r>
              <a:rPr lang="en-US" sz="2400" b="1" u="sng" dirty="0"/>
              <a:t>still using Java Threads</a:t>
            </a:r>
            <a:r>
              <a:rPr lang="en-US" sz="2400" dirty="0"/>
              <a:t>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209800" y="1600200"/>
            <a:ext cx="7772400" cy="11430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The key is to do the result-combining in parallel as well</a:t>
            </a:r>
          </a:p>
          <a:p>
            <a:pPr lvl="1"/>
            <a:r>
              <a:rPr lang="en-US" dirty="0"/>
              <a:t>And using recursive divide-and-conquer makes this natural</a:t>
            </a:r>
          </a:p>
          <a:p>
            <a:pPr lvl="1"/>
            <a:r>
              <a:rPr lang="en-US" dirty="0"/>
              <a:t>Easier to write and more efficient asymptotically!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1066800"/>
            <a:ext cx="8610600" cy="459302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class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extends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java.lang.Thread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lo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hi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[] </a:t>
            </a:r>
            <a:r>
              <a:rPr lang="en-US" sz="2000" b="1" dirty="0" err="1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fields to know what to do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ans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= 0;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result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[]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 { … }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  public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void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run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(){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override</a:t>
            </a:r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(hi – lo == 1)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for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=lo;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&lt; hi;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++)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ans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+=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];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else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left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new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arr,lo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hi+lo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)/2);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right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new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hi+lo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)/2,hi);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left.start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right.start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left.join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();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don’t move this up a line – why?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right.join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ans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= left.ans + right.ans;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}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}</a:t>
            </a:r>
            <a:endParaRPr lang="en-US" sz="2000" b="1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>
              <a:lnSpc>
                <a:spcPts val="1800"/>
              </a:lnSpc>
            </a:pPr>
            <a:endParaRPr lang="en-US" sz="2000" b="1" kern="0" dirty="0">
              <a:latin typeface="Courier New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70F7C-8C99-0B4C-926B-90A0969BBECF}"/>
              </a:ext>
            </a:extLst>
          </p:cNvPr>
          <p:cNvSpPr txBox="1"/>
          <p:nvPr/>
        </p:nvSpPr>
        <p:spPr>
          <a:xfrm>
            <a:off x="4279023" y="5232325"/>
            <a:ext cx="7355927" cy="12572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 b="1" dirty="0">
                <a:latin typeface="Courier New" pitchFamily="49" charset="0"/>
                <a:cs typeface="Courier New" pitchFamily="49" charset="0"/>
              </a:rPr>
              <a:t>int </a:t>
            </a:r>
            <a:r>
              <a:rPr lang="en-US" sz="18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sum</a:t>
            </a:r>
            <a:r>
              <a:rPr lang="en-US" sz="1800" b="1" dirty="0">
                <a:latin typeface="Courier New" pitchFamily="49" charset="0"/>
                <a:cs typeface="Courier New" pitchFamily="49" charset="0"/>
              </a:rPr>
              <a:t>(int[] </a:t>
            </a:r>
            <a:r>
              <a:rPr lang="en-US" sz="1800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sz="1800" b="1" dirty="0"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1800" b="1" kern="0" dirty="0">
                <a:latin typeface="Courier New" pitchFamily="49" charset="0"/>
              </a:rPr>
              <a:t>{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just make one thread!</a:t>
            </a:r>
          </a:p>
          <a:p>
            <a:pPr>
              <a:lnSpc>
                <a:spcPts val="1800"/>
              </a:lnSpc>
            </a:pPr>
            <a:r>
              <a:rPr lang="en-US" sz="1800" b="1" kern="0" dirty="0">
                <a:latin typeface="Courier New" pitchFamily="49" charset="0"/>
              </a:rPr>
              <a:t>   </a:t>
            </a:r>
            <a:r>
              <a:rPr lang="en-US" sz="1800" b="1" kern="0" dirty="0" err="1">
                <a:latin typeface="Courier New" pitchFamily="49" charset="0"/>
              </a:rPr>
              <a:t>SumThread</a:t>
            </a:r>
            <a:r>
              <a:rPr lang="en-US" sz="1800" b="1" kern="0" dirty="0">
                <a:latin typeface="Courier New" pitchFamily="49" charset="0"/>
              </a:rPr>
              <a:t> </a:t>
            </a:r>
            <a:r>
              <a:rPr lang="en-US" sz="1800" b="1" kern="0" dirty="0">
                <a:solidFill>
                  <a:srgbClr val="119F33"/>
                </a:solidFill>
                <a:latin typeface="Courier New" pitchFamily="49" charset="0"/>
              </a:rPr>
              <a:t>t</a:t>
            </a:r>
            <a:r>
              <a:rPr lang="en-US" sz="1800" b="1" kern="0" dirty="0">
                <a:latin typeface="Courier New" pitchFamily="49" charset="0"/>
              </a:rPr>
              <a:t> = </a:t>
            </a:r>
            <a:r>
              <a:rPr lang="en-US" sz="1800" b="1" kern="0" dirty="0">
                <a:solidFill>
                  <a:schemeClr val="accent2"/>
                </a:solidFill>
                <a:latin typeface="Courier New" pitchFamily="49" charset="0"/>
              </a:rPr>
              <a:t>new</a:t>
            </a:r>
            <a:r>
              <a:rPr lang="en-US" sz="1800" b="1" kern="0" dirty="0">
                <a:latin typeface="Courier New" pitchFamily="49" charset="0"/>
              </a:rPr>
              <a:t> </a:t>
            </a:r>
            <a:r>
              <a:rPr lang="en-US" sz="1800" b="1" kern="0" dirty="0" err="1">
                <a:latin typeface="Courier New" pitchFamily="49" charset="0"/>
              </a:rPr>
              <a:t>SumThread</a:t>
            </a:r>
            <a:r>
              <a:rPr lang="en-US" sz="1800" b="1" kern="0" dirty="0">
                <a:latin typeface="Courier New" pitchFamily="49" charset="0"/>
              </a:rPr>
              <a:t>(arr,0,arr.length);</a:t>
            </a:r>
          </a:p>
          <a:p>
            <a:pPr>
              <a:lnSpc>
                <a:spcPts val="1800"/>
              </a:lnSpc>
            </a:pPr>
            <a:r>
              <a:rPr lang="en-US" sz="1800" b="1" kern="0" dirty="0">
                <a:solidFill>
                  <a:srgbClr val="FF0000"/>
                </a:solidFill>
                <a:latin typeface="Courier New" pitchFamily="49" charset="0"/>
              </a:rPr>
              <a:t>   </a:t>
            </a:r>
            <a:r>
              <a:rPr lang="en-US" sz="1800" b="1" kern="0" dirty="0" err="1">
                <a:solidFill>
                  <a:srgbClr val="FF0000"/>
                </a:solidFill>
                <a:latin typeface="Courier New" pitchFamily="49" charset="0"/>
              </a:rPr>
              <a:t>t.run</a:t>
            </a:r>
            <a:r>
              <a:rPr lang="en-US" sz="1800" b="1" kern="0" dirty="0">
                <a:solidFill>
                  <a:srgbClr val="FF0000"/>
                </a:solidFill>
                <a:latin typeface="Courier New" pitchFamily="49" charset="0"/>
              </a:rPr>
              <a:t>();</a:t>
            </a:r>
          </a:p>
          <a:p>
            <a:pPr>
              <a:lnSpc>
                <a:spcPts val="1800"/>
              </a:lnSpc>
            </a:pPr>
            <a:r>
              <a:rPr lang="en-US" sz="1800" b="1" kern="0" dirty="0">
                <a:latin typeface="Courier New" pitchFamily="49" charset="0"/>
              </a:rPr>
              <a:t>   </a:t>
            </a:r>
            <a:r>
              <a:rPr lang="en-US" sz="1800" b="1" kern="0" dirty="0">
                <a:solidFill>
                  <a:schemeClr val="accent2"/>
                </a:solidFill>
                <a:latin typeface="Courier New" pitchFamily="49" charset="0"/>
              </a:rPr>
              <a:t>return</a:t>
            </a:r>
            <a:r>
              <a:rPr lang="en-US" sz="1800" b="1" kern="0" dirty="0">
                <a:latin typeface="Courier New" pitchFamily="49" charset="0"/>
              </a:rPr>
              <a:t> </a:t>
            </a:r>
            <a:r>
              <a:rPr lang="en-US" sz="1800" b="1" kern="0" dirty="0" err="1">
                <a:latin typeface="Courier New" pitchFamily="49" charset="0"/>
              </a:rPr>
              <a:t>t.ans</a:t>
            </a:r>
            <a:r>
              <a:rPr lang="en-US" sz="1800" b="1" kern="0" dirty="0">
                <a:latin typeface="Courier New" pitchFamily="49" charset="0"/>
              </a:rPr>
              <a:t>;</a:t>
            </a:r>
          </a:p>
          <a:p>
            <a:pPr>
              <a:lnSpc>
                <a:spcPts val="1800"/>
              </a:lnSpc>
            </a:pPr>
            <a:r>
              <a:rPr lang="en-US" sz="1800" b="1" kern="0" dirty="0">
                <a:latin typeface="Courier New" pitchFamily="49" charset="0"/>
              </a:rPr>
              <a:t>}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13C2F25-78AE-5C48-82F9-37199213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F7E97A-3E17-014A-ACEF-A0069530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Divide And Conquer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1296"/>
            <a:ext cx="10515600" cy="4755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Imagine calling our current algorithm on an array of size 4.</a:t>
            </a:r>
          </a:p>
          <a:p>
            <a:pPr marL="0" indent="0">
              <a:buNone/>
            </a:pPr>
            <a:r>
              <a:rPr lang="en-US" sz="2400" dirty="0"/>
              <a:t>How many threads does it make?</a:t>
            </a:r>
          </a:p>
          <a:p>
            <a:pPr marL="0" indent="0">
              <a:buNone/>
            </a:pPr>
            <a:r>
              <a:rPr lang="en-US" sz="2400" dirty="0"/>
              <a:t>7</a:t>
            </a:r>
          </a:p>
          <a:p>
            <a:pPr marL="0" indent="0">
              <a:buNone/>
            </a:pPr>
            <a:r>
              <a:rPr lang="en-US" sz="2400" dirty="0"/>
              <a:t>It shouldn’t take that many threads to add a few numbers.</a:t>
            </a:r>
          </a:p>
          <a:p>
            <a:pPr marL="0" indent="0">
              <a:buNone/>
            </a:pPr>
            <a:r>
              <a:rPr lang="en-US" sz="2400" dirty="0"/>
              <a:t>And every thread introduces A LOT of overhead.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We’ll want to </a:t>
            </a:r>
            <a:r>
              <a:rPr lang="en-US" sz="2400" b="1" dirty="0">
                <a:solidFill>
                  <a:srgbClr val="0070C0"/>
                </a:solidFill>
              </a:rPr>
              <a:t>cut-off</a:t>
            </a:r>
            <a:r>
              <a:rPr lang="en-US" sz="2400" b="1" dirty="0"/>
              <a:t> </a:t>
            </a:r>
            <a:r>
              <a:rPr lang="en-US" sz="2400" dirty="0"/>
              <a:t>the parallelism when the threads cause too much overhead.</a:t>
            </a:r>
          </a:p>
          <a:p>
            <a:pPr marL="0" indent="0">
              <a:buNone/>
            </a:pPr>
            <a:r>
              <a:rPr lang="en-US" sz="2400" dirty="0"/>
              <a:t>Similar optimizations can be used for (sequential) merge and quick sort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C00E74E-DE99-7040-85BD-F85BA4BB3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AB944-B019-A646-B0DB-A211099EF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4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76200"/>
            <a:ext cx="9829800" cy="1143000"/>
          </a:xfrm>
        </p:spPr>
        <p:txBody>
          <a:bodyPr/>
          <a:lstStyle/>
          <a:p>
            <a:r>
              <a:rPr lang="en-US" sz="2800" dirty="0"/>
              <a:t>Code looks something like this</a:t>
            </a:r>
            <a:r>
              <a:rPr lang="en-US" sz="2400" dirty="0"/>
              <a:t> (</a:t>
            </a:r>
            <a:r>
              <a:rPr lang="en-US" sz="2400" b="1" u="sng" dirty="0"/>
              <a:t>still using Java Threads</a:t>
            </a:r>
            <a:r>
              <a:rPr lang="en-US" sz="2400" dirty="0"/>
              <a:t>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209800" y="1600200"/>
            <a:ext cx="7772400" cy="11430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The key is to do the result-combining in parallel as well</a:t>
            </a:r>
          </a:p>
          <a:p>
            <a:pPr lvl="1"/>
            <a:r>
              <a:rPr lang="en-US" dirty="0"/>
              <a:t>And using recursive divide-and-conquer makes this natural</a:t>
            </a:r>
          </a:p>
          <a:p>
            <a:pPr lvl="1"/>
            <a:r>
              <a:rPr lang="en-US" dirty="0"/>
              <a:t>Easier to write and more efficient asymptotically!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1066800"/>
            <a:ext cx="8610600" cy="459302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class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extends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java.lang.Thread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lo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hi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[] </a:t>
            </a:r>
            <a:r>
              <a:rPr lang="en-US" sz="2000" b="1" dirty="0" err="1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fields to know what to do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ans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= 0;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result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[]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 { … }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  public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void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run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(){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override</a:t>
            </a:r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hi – lo &lt; SEQUENTIAL_CUTOFF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for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=lo;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&lt; hi;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++)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ans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+=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];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else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left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new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arr,lo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hi+lo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)/2);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right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new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hi+lo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)/2,hi);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left.start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right.start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left.join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();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don’t move this up a line – why?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right.join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ans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= left.ans + right.ans;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}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}</a:t>
            </a:r>
            <a:endParaRPr lang="en-US" sz="2000" b="1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>
              <a:lnSpc>
                <a:spcPts val="1800"/>
              </a:lnSpc>
            </a:pPr>
            <a:endParaRPr lang="en-US" sz="2000" b="1" kern="0" dirty="0">
              <a:latin typeface="Courier New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70F7C-8C99-0B4C-926B-90A0969BBECF}"/>
              </a:ext>
            </a:extLst>
          </p:cNvPr>
          <p:cNvSpPr txBox="1"/>
          <p:nvPr/>
        </p:nvSpPr>
        <p:spPr>
          <a:xfrm>
            <a:off x="4279023" y="5232325"/>
            <a:ext cx="7355927" cy="12572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 b="1" dirty="0">
                <a:latin typeface="Courier New" pitchFamily="49" charset="0"/>
                <a:cs typeface="Courier New" pitchFamily="49" charset="0"/>
              </a:rPr>
              <a:t>int </a:t>
            </a:r>
            <a:r>
              <a:rPr lang="en-US" sz="18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sum</a:t>
            </a:r>
            <a:r>
              <a:rPr lang="en-US" sz="1800" b="1" dirty="0">
                <a:latin typeface="Courier New" pitchFamily="49" charset="0"/>
                <a:cs typeface="Courier New" pitchFamily="49" charset="0"/>
              </a:rPr>
              <a:t>(int[] </a:t>
            </a:r>
            <a:r>
              <a:rPr lang="en-US" sz="1800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sz="1800" b="1" dirty="0"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1800" b="1" kern="0" dirty="0">
                <a:latin typeface="Courier New" pitchFamily="49" charset="0"/>
              </a:rPr>
              <a:t>{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just make one thread!</a:t>
            </a:r>
          </a:p>
          <a:p>
            <a:pPr>
              <a:lnSpc>
                <a:spcPts val="1800"/>
              </a:lnSpc>
            </a:pPr>
            <a:r>
              <a:rPr lang="en-US" sz="1800" b="1" kern="0" dirty="0">
                <a:latin typeface="Courier New" pitchFamily="49" charset="0"/>
              </a:rPr>
              <a:t>   </a:t>
            </a:r>
            <a:r>
              <a:rPr lang="en-US" sz="1800" b="1" kern="0" dirty="0" err="1">
                <a:latin typeface="Courier New" pitchFamily="49" charset="0"/>
              </a:rPr>
              <a:t>SumThread</a:t>
            </a:r>
            <a:r>
              <a:rPr lang="en-US" sz="1800" b="1" kern="0" dirty="0">
                <a:latin typeface="Courier New" pitchFamily="49" charset="0"/>
              </a:rPr>
              <a:t> </a:t>
            </a:r>
            <a:r>
              <a:rPr lang="en-US" sz="1800" b="1" kern="0" dirty="0">
                <a:solidFill>
                  <a:srgbClr val="119F33"/>
                </a:solidFill>
                <a:latin typeface="Courier New" pitchFamily="49" charset="0"/>
              </a:rPr>
              <a:t>t</a:t>
            </a:r>
            <a:r>
              <a:rPr lang="en-US" sz="1800" b="1" kern="0" dirty="0">
                <a:latin typeface="Courier New" pitchFamily="49" charset="0"/>
              </a:rPr>
              <a:t> = </a:t>
            </a:r>
            <a:r>
              <a:rPr lang="en-US" sz="1800" b="1" kern="0" dirty="0">
                <a:solidFill>
                  <a:schemeClr val="accent2"/>
                </a:solidFill>
                <a:latin typeface="Courier New" pitchFamily="49" charset="0"/>
              </a:rPr>
              <a:t>new</a:t>
            </a:r>
            <a:r>
              <a:rPr lang="en-US" sz="1800" b="1" kern="0" dirty="0">
                <a:latin typeface="Courier New" pitchFamily="49" charset="0"/>
              </a:rPr>
              <a:t> </a:t>
            </a:r>
            <a:r>
              <a:rPr lang="en-US" sz="1800" b="1" kern="0" dirty="0" err="1">
                <a:latin typeface="Courier New" pitchFamily="49" charset="0"/>
              </a:rPr>
              <a:t>SumThread</a:t>
            </a:r>
            <a:r>
              <a:rPr lang="en-US" sz="1800" b="1" kern="0" dirty="0">
                <a:latin typeface="Courier New" pitchFamily="49" charset="0"/>
              </a:rPr>
              <a:t>(arr,0,arr.length);</a:t>
            </a:r>
          </a:p>
          <a:p>
            <a:pPr>
              <a:lnSpc>
                <a:spcPts val="1800"/>
              </a:lnSpc>
            </a:pPr>
            <a:r>
              <a:rPr lang="en-US" sz="1800" b="1" kern="0" dirty="0">
                <a:solidFill>
                  <a:srgbClr val="FF0000"/>
                </a:solidFill>
                <a:latin typeface="Courier New" pitchFamily="49" charset="0"/>
              </a:rPr>
              <a:t>   </a:t>
            </a:r>
            <a:r>
              <a:rPr lang="en-US" sz="1800" b="1" kern="0" dirty="0" err="1">
                <a:solidFill>
                  <a:schemeClr val="tx1"/>
                </a:solidFill>
                <a:latin typeface="Courier New" pitchFamily="49" charset="0"/>
              </a:rPr>
              <a:t>t.run</a:t>
            </a:r>
            <a:r>
              <a:rPr lang="en-US" sz="1800" b="1" kern="0" dirty="0">
                <a:solidFill>
                  <a:schemeClr val="tx1"/>
                </a:solidFill>
                <a:latin typeface="Courier New" pitchFamily="49" charset="0"/>
              </a:rPr>
              <a:t>();</a:t>
            </a:r>
          </a:p>
          <a:p>
            <a:pPr>
              <a:lnSpc>
                <a:spcPts val="1800"/>
              </a:lnSpc>
            </a:pPr>
            <a:r>
              <a:rPr lang="en-US" sz="1800" b="1" kern="0" dirty="0">
                <a:latin typeface="Courier New" pitchFamily="49" charset="0"/>
              </a:rPr>
              <a:t>   </a:t>
            </a:r>
            <a:r>
              <a:rPr lang="en-US" sz="1800" b="1" kern="0" dirty="0">
                <a:solidFill>
                  <a:schemeClr val="accent2"/>
                </a:solidFill>
                <a:latin typeface="Courier New" pitchFamily="49" charset="0"/>
              </a:rPr>
              <a:t>return</a:t>
            </a:r>
            <a:r>
              <a:rPr lang="en-US" sz="1800" b="1" kern="0" dirty="0">
                <a:latin typeface="Courier New" pitchFamily="49" charset="0"/>
              </a:rPr>
              <a:t> </a:t>
            </a:r>
            <a:r>
              <a:rPr lang="en-US" sz="1800" b="1" kern="0" dirty="0" err="1">
                <a:latin typeface="Courier New" pitchFamily="49" charset="0"/>
              </a:rPr>
              <a:t>t.ans</a:t>
            </a:r>
            <a:r>
              <a:rPr lang="en-US" sz="1800" b="1" kern="0" dirty="0">
                <a:latin typeface="Courier New" pitchFamily="49" charset="0"/>
              </a:rPr>
              <a:t>;</a:t>
            </a:r>
          </a:p>
          <a:p>
            <a:pPr>
              <a:lnSpc>
                <a:spcPts val="1800"/>
              </a:lnSpc>
            </a:pPr>
            <a:r>
              <a:rPr lang="en-US" sz="1800" b="1" kern="0" dirty="0">
                <a:latin typeface="Courier New" pitchFamily="49" charset="0"/>
              </a:rPr>
              <a:t>}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14410-0B71-BC4D-8DB3-695968183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E4AF7-8068-B44E-A97A-5262861AA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970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Cut-offs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21296"/>
                <a:ext cx="10515600" cy="475566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Are we really saving that much?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Suppose we’re summing an array of size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And we set a cut-off of size-100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i.e. subarrays of size 100 are summed without making any new threads.</a:t>
                </a:r>
              </a:p>
              <a:p>
                <a:pPr marL="0" indent="0">
                  <a:buNone/>
                </a:pPr>
                <a:r>
                  <a:rPr lang="en-US" sz="2400" dirty="0"/>
                  <a:t>What fraction of the threads have we just eliminated?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99.9% !!!! (for fun you should check the math)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21296"/>
                <a:ext cx="10515600" cy="4755667"/>
              </a:xfrm>
              <a:blipFill>
                <a:blip r:embed="rId3"/>
                <a:stretch>
                  <a:fillRect l="-965" t="-1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34CC60F-CD8A-7645-8132-4C34427A3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5F1A79-FDF1-C44F-AB6C-606D12B84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4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more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3857"/>
            <a:ext cx="10924297" cy="639263"/>
          </a:xfrm>
        </p:spPr>
        <p:txBody>
          <a:bodyPr>
            <a:normAutofit/>
          </a:bodyPr>
          <a:lstStyle/>
          <a:p>
            <a:r>
              <a:rPr lang="en-US" sz="2400" dirty="0"/>
              <a:t>A small tweak to our code will eliminate </a:t>
            </a:r>
            <a:r>
              <a:rPr lang="en-US" sz="2400" b="1" dirty="0"/>
              <a:t>half</a:t>
            </a:r>
            <a:r>
              <a:rPr lang="en-US" sz="2400" dirty="0"/>
              <a:t> of our threads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7548" y="5321147"/>
            <a:ext cx="10706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Current thread actually executes the right hand side. </a:t>
            </a:r>
          </a:p>
          <a:p>
            <a:r>
              <a:rPr lang="en-US" sz="2400" dirty="0"/>
              <a:t>Ordering of these commands is very important!</a:t>
            </a:r>
          </a:p>
        </p:txBody>
      </p:sp>
      <p:pic>
        <p:nvPicPr>
          <p:cNvPr id="2050" name="Picture 2" descr="Infinity Gauntlet | Disney Wiki | Fandom">
            <a:extLst>
              <a:ext uri="{FF2B5EF4-FFF2-40B4-BE49-F238E27FC236}">
                <a16:creationId xmlns:a16="http://schemas.microsoft.com/office/drawing/2014/main" id="{820CCB02-4DAC-8E44-8C36-7B000A673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200" y="234815"/>
            <a:ext cx="1201600" cy="184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9570C6A5-04F4-5140-9EE8-2D82B130365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59542" y="2119143"/>
            <a:ext cx="3733800" cy="28956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wasteful: don’t</a:t>
            </a:r>
          </a:p>
          <a:p>
            <a:pPr>
              <a:lnSpc>
                <a:spcPts val="1800"/>
              </a:lnSpc>
            </a:pP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left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= …</a:t>
            </a:r>
          </a:p>
          <a:p>
            <a:pPr>
              <a:lnSpc>
                <a:spcPts val="1800"/>
              </a:lnSpc>
            </a:pP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right 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= …</a:t>
            </a:r>
          </a:p>
          <a:p>
            <a:pPr>
              <a:lnSpc>
                <a:spcPts val="1800"/>
              </a:lnSpc>
            </a:pPr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</a:pP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left.start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lnSpc>
                <a:spcPts val="1800"/>
              </a:lnSpc>
            </a:pP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right.start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lnSpc>
                <a:spcPts val="1800"/>
              </a:lnSpc>
            </a:pPr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</a:pPr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</a:pPr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</a:pP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left.join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(); </a:t>
            </a:r>
          </a:p>
          <a:p>
            <a:pPr>
              <a:lnSpc>
                <a:spcPts val="1800"/>
              </a:lnSpc>
            </a:pP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right.join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lnSpc>
                <a:spcPts val="1800"/>
              </a:lnSpc>
            </a:pP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ans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left.ans+right.ans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D9707BFE-0F70-364C-B1C2-4BACC14B6B4A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74342" y="2119143"/>
            <a:ext cx="4343400" cy="28956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better: do!!</a:t>
            </a:r>
          </a:p>
          <a:p>
            <a:pPr>
              <a:lnSpc>
                <a:spcPts val="1800"/>
              </a:lnSpc>
            </a:pP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left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= …</a:t>
            </a:r>
          </a:p>
          <a:p>
            <a:pPr>
              <a:lnSpc>
                <a:spcPts val="1800"/>
              </a:lnSpc>
            </a:pP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SumThread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right 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= …</a:t>
            </a:r>
          </a:p>
          <a:p>
            <a:pPr>
              <a:lnSpc>
                <a:spcPts val="1800"/>
              </a:lnSpc>
            </a:pPr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</a:pP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left.start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lnSpc>
                <a:spcPts val="1800"/>
              </a:lnSpc>
            </a:pPr>
            <a:r>
              <a:rPr lang="en-US" sz="2000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right.run</a:t>
            </a:r>
            <a:r>
              <a:rPr lang="en-US" sz="20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();</a:t>
            </a:r>
            <a:endParaRPr lang="en-US" sz="1600" b="1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</a:pPr>
            <a:endParaRPr lang="en-US" sz="1600" b="1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</a:pPr>
            <a:endParaRPr lang="en-US" sz="1600" b="1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</a:pPr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</a:pP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left.join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no </a:t>
            </a:r>
            <a:r>
              <a:rPr lang="en-US" sz="2000" b="1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right.join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needed!</a:t>
            </a:r>
          </a:p>
          <a:p>
            <a:pPr>
              <a:lnSpc>
                <a:spcPts val="1800"/>
              </a:lnSpc>
            </a:pP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ans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left.ans+right.ans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6C828AE-49E2-3745-89EF-CC616188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558B940-2948-0E46-A00B-6C164016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9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152400"/>
            <a:ext cx="9144000" cy="1143000"/>
          </a:xfrm>
        </p:spPr>
        <p:txBody>
          <a:bodyPr/>
          <a:lstStyle/>
          <a:p>
            <a:r>
              <a:rPr lang="en-US" dirty="0"/>
              <a:t>Creating Fewer threads pictorially</a:t>
            </a:r>
          </a:p>
        </p:txBody>
      </p:sp>
      <p:sp>
        <p:nvSpPr>
          <p:cNvPr id="227" name="TextBox 226"/>
          <p:cNvSpPr txBox="1"/>
          <p:nvPr>
            <p:custDataLst>
              <p:tags r:id="rId2"/>
            </p:custDataLst>
          </p:nvPr>
        </p:nvSpPr>
        <p:spPr>
          <a:xfrm>
            <a:off x="838200" y="1202491"/>
            <a:ext cx="312547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 new threads at each step</a:t>
            </a:r>
          </a:p>
          <a:p>
            <a:r>
              <a:rPr lang="en-US" sz="2000" dirty="0"/>
              <a:t>(and only leaf threads</a:t>
            </a:r>
          </a:p>
          <a:p>
            <a:r>
              <a:rPr lang="en-US" sz="2000" dirty="0"/>
              <a:t>do much work)</a:t>
            </a:r>
            <a:br>
              <a:rPr lang="en-US" sz="2000" dirty="0"/>
            </a:br>
            <a:r>
              <a:rPr lang="en-US" sz="2000" dirty="0"/>
              <a:t>Total = </a:t>
            </a:r>
            <a:br>
              <a:rPr lang="en-US" sz="2000" dirty="0"/>
            </a:br>
            <a:r>
              <a:rPr lang="en-US" sz="2000" dirty="0"/>
              <a:t>15 threads</a:t>
            </a:r>
          </a:p>
        </p:txBody>
      </p:sp>
      <p:sp>
        <p:nvSpPr>
          <p:cNvPr id="228" name="TextBox 227"/>
          <p:cNvSpPr txBox="1"/>
          <p:nvPr>
            <p:custDataLst>
              <p:tags r:id="rId3"/>
            </p:custDataLst>
          </p:nvPr>
        </p:nvSpPr>
        <p:spPr>
          <a:xfrm>
            <a:off x="838200" y="4024294"/>
            <a:ext cx="16658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 new thread</a:t>
            </a:r>
          </a:p>
          <a:p>
            <a:r>
              <a:rPr lang="en-US" sz="2000" dirty="0"/>
              <a:t>at each step</a:t>
            </a:r>
          </a:p>
          <a:p>
            <a:r>
              <a:rPr lang="en-US" sz="2000" dirty="0"/>
              <a:t>Total = </a:t>
            </a:r>
            <a:br>
              <a:rPr lang="en-US" sz="2000" dirty="0"/>
            </a:br>
            <a:r>
              <a:rPr lang="en-US" sz="2000" dirty="0"/>
              <a:t>8 threads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12431" y="986675"/>
            <a:ext cx="7315200" cy="2612889"/>
            <a:chOff x="1447800" y="991460"/>
            <a:chExt cx="7315200" cy="2612889"/>
          </a:xfrm>
        </p:grpSpPr>
        <p:sp>
          <p:nvSpPr>
            <p:cNvPr id="231" name="Rectangle 230"/>
            <p:cNvSpPr/>
            <p:nvPr>
              <p:custDataLst>
                <p:tags r:id="rId113"/>
              </p:custDataLst>
            </p:nvPr>
          </p:nvSpPr>
          <p:spPr bwMode="auto">
            <a:xfrm rot="10800000">
              <a:off x="86106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32" name="Rectangle 231"/>
            <p:cNvSpPr/>
            <p:nvPr>
              <p:custDataLst>
                <p:tags r:id="rId114"/>
              </p:custDataLst>
            </p:nvPr>
          </p:nvSpPr>
          <p:spPr bwMode="auto">
            <a:xfrm rot="10800000">
              <a:off x="84582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33" name="Rectangle 232"/>
            <p:cNvSpPr/>
            <p:nvPr>
              <p:custDataLst>
                <p:tags r:id="rId115"/>
              </p:custDataLst>
            </p:nvPr>
          </p:nvSpPr>
          <p:spPr bwMode="auto">
            <a:xfrm rot="10800000">
              <a:off x="81534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34" name="Rectangle 233"/>
            <p:cNvSpPr/>
            <p:nvPr>
              <p:custDataLst>
                <p:tags r:id="rId116"/>
              </p:custDataLst>
            </p:nvPr>
          </p:nvSpPr>
          <p:spPr bwMode="auto">
            <a:xfrm rot="10800000">
              <a:off x="83058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35" name="Rectangle 234"/>
            <p:cNvSpPr/>
            <p:nvPr>
              <p:custDataLst>
                <p:tags r:id="rId117"/>
              </p:custDataLst>
            </p:nvPr>
          </p:nvSpPr>
          <p:spPr bwMode="auto">
            <a:xfrm rot="10800000">
              <a:off x="80010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36" name="Rectangle 235"/>
            <p:cNvSpPr/>
            <p:nvPr>
              <p:custDataLst>
                <p:tags r:id="rId118"/>
              </p:custDataLst>
            </p:nvPr>
          </p:nvSpPr>
          <p:spPr bwMode="auto">
            <a:xfrm rot="10800000">
              <a:off x="78486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37" name="Rectangle 236"/>
            <p:cNvSpPr/>
            <p:nvPr>
              <p:custDataLst>
                <p:tags r:id="rId119"/>
              </p:custDataLst>
            </p:nvPr>
          </p:nvSpPr>
          <p:spPr bwMode="auto">
            <a:xfrm rot="10800000">
              <a:off x="75438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38" name="Rectangle 237"/>
            <p:cNvSpPr/>
            <p:nvPr>
              <p:custDataLst>
                <p:tags r:id="rId120"/>
              </p:custDataLst>
            </p:nvPr>
          </p:nvSpPr>
          <p:spPr bwMode="auto">
            <a:xfrm rot="10800000">
              <a:off x="76962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39" name="Rectangle 238"/>
            <p:cNvSpPr/>
            <p:nvPr>
              <p:custDataLst>
                <p:tags r:id="rId121"/>
              </p:custDataLst>
            </p:nvPr>
          </p:nvSpPr>
          <p:spPr bwMode="auto">
            <a:xfrm rot="10800000">
              <a:off x="73914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40" name="Rectangle 239"/>
            <p:cNvSpPr/>
            <p:nvPr>
              <p:custDataLst>
                <p:tags r:id="rId122"/>
              </p:custDataLst>
            </p:nvPr>
          </p:nvSpPr>
          <p:spPr bwMode="auto">
            <a:xfrm rot="10800000">
              <a:off x="72390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41" name="Rectangle 240"/>
            <p:cNvSpPr/>
            <p:nvPr>
              <p:custDataLst>
                <p:tags r:id="rId123"/>
              </p:custDataLst>
            </p:nvPr>
          </p:nvSpPr>
          <p:spPr bwMode="auto">
            <a:xfrm rot="10800000">
              <a:off x="69342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42" name="Rectangle 241"/>
            <p:cNvSpPr/>
            <p:nvPr>
              <p:custDataLst>
                <p:tags r:id="rId124"/>
              </p:custDataLst>
            </p:nvPr>
          </p:nvSpPr>
          <p:spPr bwMode="auto">
            <a:xfrm rot="10800000">
              <a:off x="70866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43" name="Rectangle 242"/>
            <p:cNvSpPr/>
            <p:nvPr>
              <p:custDataLst>
                <p:tags r:id="rId125"/>
              </p:custDataLst>
            </p:nvPr>
          </p:nvSpPr>
          <p:spPr bwMode="auto">
            <a:xfrm rot="10800000">
              <a:off x="67818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44" name="Rectangle 243"/>
            <p:cNvSpPr/>
            <p:nvPr>
              <p:custDataLst>
                <p:tags r:id="rId126"/>
              </p:custDataLst>
            </p:nvPr>
          </p:nvSpPr>
          <p:spPr bwMode="auto">
            <a:xfrm rot="10800000">
              <a:off x="66294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45" name="Rectangle 244"/>
            <p:cNvSpPr/>
            <p:nvPr>
              <p:custDataLst>
                <p:tags r:id="rId127"/>
              </p:custDataLst>
            </p:nvPr>
          </p:nvSpPr>
          <p:spPr bwMode="auto">
            <a:xfrm rot="10800000">
              <a:off x="63246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46" name="Rectangle 245"/>
            <p:cNvSpPr/>
            <p:nvPr>
              <p:custDataLst>
                <p:tags r:id="rId128"/>
              </p:custDataLst>
            </p:nvPr>
          </p:nvSpPr>
          <p:spPr bwMode="auto">
            <a:xfrm rot="10800000">
              <a:off x="64770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47" name="Rectangle 246"/>
            <p:cNvSpPr/>
            <p:nvPr>
              <p:custDataLst>
                <p:tags r:id="rId129"/>
              </p:custDataLst>
            </p:nvPr>
          </p:nvSpPr>
          <p:spPr bwMode="auto">
            <a:xfrm rot="10800000">
              <a:off x="61722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48" name="Rectangle 247"/>
            <p:cNvSpPr/>
            <p:nvPr>
              <p:custDataLst>
                <p:tags r:id="rId130"/>
              </p:custDataLst>
            </p:nvPr>
          </p:nvSpPr>
          <p:spPr bwMode="auto">
            <a:xfrm rot="10800000">
              <a:off x="60198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49" name="Rectangle 248"/>
            <p:cNvSpPr/>
            <p:nvPr>
              <p:custDataLst>
                <p:tags r:id="rId131"/>
              </p:custDataLst>
            </p:nvPr>
          </p:nvSpPr>
          <p:spPr bwMode="auto">
            <a:xfrm rot="10800000">
              <a:off x="57150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50" name="Rectangle 249"/>
            <p:cNvSpPr/>
            <p:nvPr>
              <p:custDataLst>
                <p:tags r:id="rId132"/>
              </p:custDataLst>
            </p:nvPr>
          </p:nvSpPr>
          <p:spPr bwMode="auto">
            <a:xfrm rot="10800000">
              <a:off x="58674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51" name="Rectangle 250"/>
            <p:cNvSpPr/>
            <p:nvPr>
              <p:custDataLst>
                <p:tags r:id="rId133"/>
              </p:custDataLst>
            </p:nvPr>
          </p:nvSpPr>
          <p:spPr bwMode="auto">
            <a:xfrm rot="10800000">
              <a:off x="55626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52" name="Rectangle 251"/>
            <p:cNvSpPr/>
            <p:nvPr>
              <p:custDataLst>
                <p:tags r:id="rId134"/>
              </p:custDataLst>
            </p:nvPr>
          </p:nvSpPr>
          <p:spPr bwMode="auto">
            <a:xfrm rot="10800000">
              <a:off x="54102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53" name="Rectangle 252"/>
            <p:cNvSpPr/>
            <p:nvPr>
              <p:custDataLst>
                <p:tags r:id="rId135"/>
              </p:custDataLst>
            </p:nvPr>
          </p:nvSpPr>
          <p:spPr bwMode="auto">
            <a:xfrm rot="10800000">
              <a:off x="51054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54" name="Rectangle 253"/>
            <p:cNvSpPr/>
            <p:nvPr>
              <p:custDataLst>
                <p:tags r:id="rId136"/>
              </p:custDataLst>
            </p:nvPr>
          </p:nvSpPr>
          <p:spPr bwMode="auto">
            <a:xfrm rot="10800000">
              <a:off x="52578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55" name="Rectangle 254"/>
            <p:cNvSpPr/>
            <p:nvPr>
              <p:custDataLst>
                <p:tags r:id="rId137"/>
              </p:custDataLst>
            </p:nvPr>
          </p:nvSpPr>
          <p:spPr bwMode="auto">
            <a:xfrm rot="10800000">
              <a:off x="49530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56" name="Rectangle 255"/>
            <p:cNvSpPr/>
            <p:nvPr>
              <p:custDataLst>
                <p:tags r:id="rId138"/>
              </p:custDataLst>
            </p:nvPr>
          </p:nvSpPr>
          <p:spPr bwMode="auto">
            <a:xfrm rot="10800000">
              <a:off x="48006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57" name="Rectangle 256"/>
            <p:cNvSpPr/>
            <p:nvPr>
              <p:custDataLst>
                <p:tags r:id="rId139"/>
              </p:custDataLst>
            </p:nvPr>
          </p:nvSpPr>
          <p:spPr bwMode="auto">
            <a:xfrm rot="10800000">
              <a:off x="44958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58" name="Rectangle 257"/>
            <p:cNvSpPr/>
            <p:nvPr>
              <p:custDataLst>
                <p:tags r:id="rId140"/>
              </p:custDataLst>
            </p:nvPr>
          </p:nvSpPr>
          <p:spPr bwMode="auto">
            <a:xfrm rot="10800000">
              <a:off x="46482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59" name="Rectangle 258"/>
            <p:cNvSpPr/>
            <p:nvPr>
              <p:custDataLst>
                <p:tags r:id="rId141"/>
              </p:custDataLst>
            </p:nvPr>
          </p:nvSpPr>
          <p:spPr bwMode="auto">
            <a:xfrm rot="10800000">
              <a:off x="43434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60" name="Rectangle 259"/>
            <p:cNvSpPr/>
            <p:nvPr>
              <p:custDataLst>
                <p:tags r:id="rId142"/>
              </p:custDataLst>
            </p:nvPr>
          </p:nvSpPr>
          <p:spPr bwMode="auto">
            <a:xfrm rot="10800000">
              <a:off x="41910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61" name="Rectangle 260"/>
            <p:cNvSpPr/>
            <p:nvPr>
              <p:custDataLst>
                <p:tags r:id="rId143"/>
              </p:custDataLst>
            </p:nvPr>
          </p:nvSpPr>
          <p:spPr bwMode="auto">
            <a:xfrm rot="10800000">
              <a:off x="38862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62" name="Rectangle 261"/>
            <p:cNvSpPr/>
            <p:nvPr>
              <p:custDataLst>
                <p:tags r:id="rId144"/>
              </p:custDataLst>
            </p:nvPr>
          </p:nvSpPr>
          <p:spPr bwMode="auto">
            <a:xfrm rot="10800000">
              <a:off x="40386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63" name="Rectangle 262"/>
            <p:cNvSpPr/>
            <p:nvPr>
              <p:custDataLst>
                <p:tags r:id="rId145"/>
              </p:custDataLst>
            </p:nvPr>
          </p:nvSpPr>
          <p:spPr bwMode="auto">
            <a:xfrm rot="10800000">
              <a:off x="37338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64" name="Rectangle 263"/>
            <p:cNvSpPr/>
            <p:nvPr>
              <p:custDataLst>
                <p:tags r:id="rId146"/>
              </p:custDataLst>
            </p:nvPr>
          </p:nvSpPr>
          <p:spPr bwMode="auto">
            <a:xfrm rot="10800000">
              <a:off x="35814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65" name="Rectangle 264"/>
            <p:cNvSpPr/>
            <p:nvPr>
              <p:custDataLst>
                <p:tags r:id="rId147"/>
              </p:custDataLst>
            </p:nvPr>
          </p:nvSpPr>
          <p:spPr bwMode="auto">
            <a:xfrm rot="10800000">
              <a:off x="32766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66" name="Rectangle 265"/>
            <p:cNvSpPr/>
            <p:nvPr>
              <p:custDataLst>
                <p:tags r:id="rId148"/>
              </p:custDataLst>
            </p:nvPr>
          </p:nvSpPr>
          <p:spPr bwMode="auto">
            <a:xfrm rot="10800000">
              <a:off x="34290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67" name="Rectangle 266"/>
            <p:cNvSpPr/>
            <p:nvPr>
              <p:custDataLst>
                <p:tags r:id="rId149"/>
              </p:custDataLst>
            </p:nvPr>
          </p:nvSpPr>
          <p:spPr bwMode="auto">
            <a:xfrm rot="10800000">
              <a:off x="31242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68" name="Rectangle 267"/>
            <p:cNvSpPr/>
            <p:nvPr>
              <p:custDataLst>
                <p:tags r:id="rId150"/>
              </p:custDataLst>
            </p:nvPr>
          </p:nvSpPr>
          <p:spPr bwMode="auto">
            <a:xfrm rot="10800000">
              <a:off x="29718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69" name="Rectangle 268"/>
            <p:cNvSpPr/>
            <p:nvPr>
              <p:custDataLst>
                <p:tags r:id="rId151"/>
              </p:custDataLst>
            </p:nvPr>
          </p:nvSpPr>
          <p:spPr bwMode="auto">
            <a:xfrm rot="10800000">
              <a:off x="26670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70" name="Rectangle 269"/>
            <p:cNvSpPr/>
            <p:nvPr>
              <p:custDataLst>
                <p:tags r:id="rId152"/>
              </p:custDataLst>
            </p:nvPr>
          </p:nvSpPr>
          <p:spPr bwMode="auto">
            <a:xfrm rot="10800000">
              <a:off x="28194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71" name="Rectangle 270"/>
            <p:cNvSpPr/>
            <p:nvPr>
              <p:custDataLst>
                <p:tags r:id="rId153"/>
              </p:custDataLst>
            </p:nvPr>
          </p:nvSpPr>
          <p:spPr bwMode="auto">
            <a:xfrm rot="10800000">
              <a:off x="25146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72" name="Rectangle 271"/>
            <p:cNvSpPr/>
            <p:nvPr>
              <p:custDataLst>
                <p:tags r:id="rId154"/>
              </p:custDataLst>
            </p:nvPr>
          </p:nvSpPr>
          <p:spPr bwMode="auto">
            <a:xfrm rot="10800000">
              <a:off x="23622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73" name="Rectangle 272"/>
            <p:cNvSpPr/>
            <p:nvPr>
              <p:custDataLst>
                <p:tags r:id="rId155"/>
              </p:custDataLst>
            </p:nvPr>
          </p:nvSpPr>
          <p:spPr bwMode="auto">
            <a:xfrm rot="10800000">
              <a:off x="20574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74" name="Rectangle 273"/>
            <p:cNvSpPr/>
            <p:nvPr>
              <p:custDataLst>
                <p:tags r:id="rId156"/>
              </p:custDataLst>
            </p:nvPr>
          </p:nvSpPr>
          <p:spPr bwMode="auto">
            <a:xfrm rot="10800000">
              <a:off x="22098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75" name="Rectangle 274"/>
            <p:cNvSpPr/>
            <p:nvPr>
              <p:custDataLst>
                <p:tags r:id="rId157"/>
              </p:custDataLst>
            </p:nvPr>
          </p:nvSpPr>
          <p:spPr bwMode="auto">
            <a:xfrm rot="10800000">
              <a:off x="19050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76" name="Rectangle 275"/>
            <p:cNvSpPr/>
            <p:nvPr>
              <p:custDataLst>
                <p:tags r:id="rId158"/>
              </p:custDataLst>
            </p:nvPr>
          </p:nvSpPr>
          <p:spPr bwMode="auto">
            <a:xfrm rot="10800000">
              <a:off x="17526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77" name="Rectangle 276"/>
            <p:cNvSpPr/>
            <p:nvPr>
              <p:custDataLst>
                <p:tags r:id="rId159"/>
              </p:custDataLst>
            </p:nvPr>
          </p:nvSpPr>
          <p:spPr bwMode="auto">
            <a:xfrm rot="10800000">
              <a:off x="14478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78" name="Rectangle 277"/>
            <p:cNvSpPr/>
            <p:nvPr>
              <p:custDataLst>
                <p:tags r:id="rId160"/>
              </p:custDataLst>
            </p:nvPr>
          </p:nvSpPr>
          <p:spPr bwMode="auto">
            <a:xfrm rot="10800000">
              <a:off x="16002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79" name="Left Brace 278"/>
            <p:cNvSpPr/>
            <p:nvPr>
              <p:custDataLst>
                <p:tags r:id="rId161"/>
              </p:custDataLst>
            </p:nvPr>
          </p:nvSpPr>
          <p:spPr bwMode="auto">
            <a:xfrm rot="5400000">
              <a:off x="8420100" y="2956649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cxnSp>
          <p:nvCxnSpPr>
            <p:cNvPr id="280" name="Straight Connector 279"/>
            <p:cNvCxnSpPr/>
            <p:nvPr>
              <p:custDataLst>
                <p:tags r:id="rId162"/>
              </p:custDataLst>
            </p:nvPr>
          </p:nvCxnSpPr>
          <p:spPr bwMode="auto">
            <a:xfrm rot="5400000" flipH="1">
              <a:off x="8420100" y="2728046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1" name="Straight Connector 280"/>
            <p:cNvCxnSpPr/>
            <p:nvPr>
              <p:custDataLst>
                <p:tags r:id="rId163"/>
              </p:custDataLst>
            </p:nvPr>
          </p:nvCxnSpPr>
          <p:spPr bwMode="auto">
            <a:xfrm rot="16200000">
              <a:off x="8115300" y="2728046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2" name="Left Brace 281"/>
            <p:cNvSpPr/>
            <p:nvPr>
              <p:custDataLst>
                <p:tags r:id="rId164"/>
              </p:custDataLst>
            </p:nvPr>
          </p:nvSpPr>
          <p:spPr bwMode="auto">
            <a:xfrm rot="5400000">
              <a:off x="7962900" y="2956646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83" name="Left Brace 282"/>
            <p:cNvSpPr/>
            <p:nvPr>
              <p:custDataLst>
                <p:tags r:id="rId165"/>
              </p:custDataLst>
            </p:nvPr>
          </p:nvSpPr>
          <p:spPr bwMode="auto">
            <a:xfrm rot="5400000">
              <a:off x="7505700" y="2956646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84" name="Left Brace 283"/>
            <p:cNvSpPr/>
            <p:nvPr>
              <p:custDataLst>
                <p:tags r:id="rId166"/>
              </p:custDataLst>
            </p:nvPr>
          </p:nvSpPr>
          <p:spPr bwMode="auto">
            <a:xfrm rot="5400000">
              <a:off x="7048500" y="2956646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85" name="Left Brace 284"/>
            <p:cNvSpPr/>
            <p:nvPr>
              <p:custDataLst>
                <p:tags r:id="rId167"/>
              </p:custDataLst>
            </p:nvPr>
          </p:nvSpPr>
          <p:spPr bwMode="auto">
            <a:xfrm rot="5400000">
              <a:off x="6591300" y="2956646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86" name="Left Brace 285"/>
            <p:cNvSpPr/>
            <p:nvPr>
              <p:custDataLst>
                <p:tags r:id="rId168"/>
              </p:custDataLst>
            </p:nvPr>
          </p:nvSpPr>
          <p:spPr bwMode="auto">
            <a:xfrm rot="5400000">
              <a:off x="6134100" y="2956643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87" name="Left Brace 286"/>
            <p:cNvSpPr/>
            <p:nvPr>
              <p:custDataLst>
                <p:tags r:id="rId169"/>
              </p:custDataLst>
            </p:nvPr>
          </p:nvSpPr>
          <p:spPr bwMode="auto">
            <a:xfrm rot="5400000">
              <a:off x="5676900" y="2956643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88" name="Left Brace 287"/>
            <p:cNvSpPr/>
            <p:nvPr>
              <p:custDataLst>
                <p:tags r:id="rId170"/>
              </p:custDataLst>
            </p:nvPr>
          </p:nvSpPr>
          <p:spPr bwMode="auto">
            <a:xfrm rot="5400000">
              <a:off x="5219700" y="2956643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89" name="Left Brace 288"/>
            <p:cNvSpPr/>
            <p:nvPr>
              <p:custDataLst>
                <p:tags r:id="rId171"/>
              </p:custDataLst>
            </p:nvPr>
          </p:nvSpPr>
          <p:spPr bwMode="auto">
            <a:xfrm rot="5400000">
              <a:off x="4762500" y="2956645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90" name="Left Brace 289"/>
            <p:cNvSpPr/>
            <p:nvPr>
              <p:custDataLst>
                <p:tags r:id="rId172"/>
              </p:custDataLst>
            </p:nvPr>
          </p:nvSpPr>
          <p:spPr bwMode="auto">
            <a:xfrm rot="5400000">
              <a:off x="4305300" y="2956642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91" name="Left Brace 290"/>
            <p:cNvSpPr/>
            <p:nvPr>
              <p:custDataLst>
                <p:tags r:id="rId173"/>
              </p:custDataLst>
            </p:nvPr>
          </p:nvSpPr>
          <p:spPr bwMode="auto">
            <a:xfrm rot="5400000">
              <a:off x="3848100" y="2956642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92" name="Left Brace 291"/>
            <p:cNvSpPr/>
            <p:nvPr>
              <p:custDataLst>
                <p:tags r:id="rId174"/>
              </p:custDataLst>
            </p:nvPr>
          </p:nvSpPr>
          <p:spPr bwMode="auto">
            <a:xfrm rot="5400000">
              <a:off x="3390900" y="2956642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93" name="Left Brace 292"/>
            <p:cNvSpPr/>
            <p:nvPr>
              <p:custDataLst>
                <p:tags r:id="rId175"/>
              </p:custDataLst>
            </p:nvPr>
          </p:nvSpPr>
          <p:spPr bwMode="auto">
            <a:xfrm rot="5400000">
              <a:off x="2933700" y="2956642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94" name="Left Brace 293"/>
            <p:cNvSpPr/>
            <p:nvPr>
              <p:custDataLst>
                <p:tags r:id="rId176"/>
              </p:custDataLst>
            </p:nvPr>
          </p:nvSpPr>
          <p:spPr bwMode="auto">
            <a:xfrm rot="5400000">
              <a:off x="2476500" y="2956639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95" name="Left Brace 294"/>
            <p:cNvSpPr/>
            <p:nvPr>
              <p:custDataLst>
                <p:tags r:id="rId177"/>
              </p:custDataLst>
            </p:nvPr>
          </p:nvSpPr>
          <p:spPr bwMode="auto">
            <a:xfrm rot="5400000">
              <a:off x="2019300" y="2956639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96" name="Left Brace 295"/>
            <p:cNvSpPr/>
            <p:nvPr>
              <p:custDataLst>
                <p:tags r:id="rId178"/>
              </p:custDataLst>
            </p:nvPr>
          </p:nvSpPr>
          <p:spPr bwMode="auto">
            <a:xfrm rot="5400000">
              <a:off x="1562100" y="2956639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297" name="TextBox 296"/>
            <p:cNvSpPr txBox="1"/>
            <p:nvPr>
              <p:custDataLst>
                <p:tags r:id="rId179"/>
              </p:custDataLst>
            </p:nvPr>
          </p:nvSpPr>
          <p:spPr>
            <a:xfrm>
              <a:off x="8232251" y="2191550"/>
              <a:ext cx="4823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15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/>
                <a:t>+</a:t>
              </a:r>
            </a:p>
          </p:txBody>
        </p:sp>
        <p:cxnSp>
          <p:nvCxnSpPr>
            <p:cNvPr id="298" name="Straight Connector 297"/>
            <p:cNvCxnSpPr/>
            <p:nvPr>
              <p:custDataLst>
                <p:tags r:id="rId180"/>
              </p:custDataLst>
            </p:nvPr>
          </p:nvCxnSpPr>
          <p:spPr bwMode="auto">
            <a:xfrm rot="5400000" flipH="1">
              <a:off x="7505700" y="2747156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9" name="Straight Connector 298"/>
            <p:cNvCxnSpPr/>
            <p:nvPr>
              <p:custDataLst>
                <p:tags r:id="rId181"/>
              </p:custDataLst>
            </p:nvPr>
          </p:nvCxnSpPr>
          <p:spPr bwMode="auto">
            <a:xfrm rot="16200000">
              <a:off x="7200900" y="2747156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0" name="TextBox 299"/>
            <p:cNvSpPr txBox="1"/>
            <p:nvPr>
              <p:custDataLst>
                <p:tags r:id="rId182"/>
              </p:custDataLst>
            </p:nvPr>
          </p:nvSpPr>
          <p:spPr>
            <a:xfrm>
              <a:off x="7286254" y="2153570"/>
              <a:ext cx="4777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14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/>
                <a:t>+</a:t>
              </a:r>
            </a:p>
          </p:txBody>
        </p:sp>
        <p:cxnSp>
          <p:nvCxnSpPr>
            <p:cNvPr id="301" name="Straight Connector 300"/>
            <p:cNvCxnSpPr/>
            <p:nvPr>
              <p:custDataLst>
                <p:tags r:id="rId183"/>
              </p:custDataLst>
            </p:nvPr>
          </p:nvCxnSpPr>
          <p:spPr bwMode="auto">
            <a:xfrm rot="5400000" flipH="1">
              <a:off x="6515100" y="2728046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2" name="Straight Connector 301"/>
            <p:cNvCxnSpPr/>
            <p:nvPr>
              <p:custDataLst>
                <p:tags r:id="rId184"/>
              </p:custDataLst>
            </p:nvPr>
          </p:nvCxnSpPr>
          <p:spPr bwMode="auto">
            <a:xfrm rot="16200000">
              <a:off x="6210300" y="2728046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3" name="TextBox 302"/>
            <p:cNvSpPr txBox="1"/>
            <p:nvPr>
              <p:custDataLst>
                <p:tags r:id="rId185"/>
              </p:custDataLst>
            </p:nvPr>
          </p:nvSpPr>
          <p:spPr>
            <a:xfrm>
              <a:off x="6235600" y="2099334"/>
              <a:ext cx="4837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13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>
                  <a:solidFill>
                    <a:schemeClr val="accent2"/>
                  </a:solidFill>
                </a:rPr>
                <a:t> </a:t>
              </a:r>
              <a:r>
                <a:rPr lang="en-US" sz="2000" dirty="0"/>
                <a:t>+</a:t>
              </a:r>
            </a:p>
          </p:txBody>
        </p:sp>
        <p:cxnSp>
          <p:nvCxnSpPr>
            <p:cNvPr id="304" name="Straight Connector 303"/>
            <p:cNvCxnSpPr/>
            <p:nvPr>
              <p:custDataLst>
                <p:tags r:id="rId186"/>
              </p:custDataLst>
            </p:nvPr>
          </p:nvCxnSpPr>
          <p:spPr bwMode="auto">
            <a:xfrm rot="5400000" flipH="1">
              <a:off x="5600700" y="272804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5" name="Straight Connector 304"/>
            <p:cNvCxnSpPr/>
            <p:nvPr>
              <p:custDataLst>
                <p:tags r:id="rId187"/>
              </p:custDataLst>
            </p:nvPr>
          </p:nvCxnSpPr>
          <p:spPr bwMode="auto">
            <a:xfrm rot="16200000">
              <a:off x="5295900" y="272804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6" name="TextBox 305"/>
            <p:cNvSpPr txBox="1"/>
            <p:nvPr>
              <p:custDataLst>
                <p:tags r:id="rId188"/>
              </p:custDataLst>
            </p:nvPr>
          </p:nvSpPr>
          <p:spPr>
            <a:xfrm>
              <a:off x="5264043" y="2153569"/>
              <a:ext cx="4860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12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>
                  <a:solidFill>
                    <a:schemeClr val="accent2"/>
                  </a:solidFill>
                </a:rPr>
                <a:t> </a:t>
              </a:r>
              <a:r>
                <a:rPr lang="en-US" sz="2000" dirty="0"/>
                <a:t>+</a:t>
              </a:r>
            </a:p>
          </p:txBody>
        </p:sp>
        <p:cxnSp>
          <p:nvCxnSpPr>
            <p:cNvPr id="307" name="Straight Connector 306"/>
            <p:cNvCxnSpPr/>
            <p:nvPr>
              <p:custDataLst>
                <p:tags r:id="rId189"/>
              </p:custDataLst>
            </p:nvPr>
          </p:nvCxnSpPr>
          <p:spPr bwMode="auto">
            <a:xfrm rot="5400000" flipH="1">
              <a:off x="4686300" y="272804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8" name="Straight Connector 307"/>
            <p:cNvCxnSpPr/>
            <p:nvPr>
              <p:custDataLst>
                <p:tags r:id="rId190"/>
              </p:custDataLst>
            </p:nvPr>
          </p:nvCxnSpPr>
          <p:spPr bwMode="auto">
            <a:xfrm rot="16200000">
              <a:off x="4381500" y="272804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9" name="TextBox 308"/>
            <p:cNvSpPr txBox="1"/>
            <p:nvPr>
              <p:custDataLst>
                <p:tags r:id="rId191"/>
              </p:custDataLst>
            </p:nvPr>
          </p:nvSpPr>
          <p:spPr>
            <a:xfrm>
              <a:off x="4495799" y="2132731"/>
              <a:ext cx="4814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11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/>
                <a:t>+</a:t>
              </a:r>
            </a:p>
          </p:txBody>
        </p:sp>
        <p:cxnSp>
          <p:nvCxnSpPr>
            <p:cNvPr id="310" name="Straight Connector 309"/>
            <p:cNvCxnSpPr/>
            <p:nvPr>
              <p:custDataLst>
                <p:tags r:id="rId192"/>
              </p:custDataLst>
            </p:nvPr>
          </p:nvCxnSpPr>
          <p:spPr bwMode="auto">
            <a:xfrm rot="5400000" flipH="1">
              <a:off x="3771900" y="280424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1" name="Straight Connector 310"/>
            <p:cNvCxnSpPr/>
            <p:nvPr>
              <p:custDataLst>
                <p:tags r:id="rId193"/>
              </p:custDataLst>
            </p:nvPr>
          </p:nvCxnSpPr>
          <p:spPr bwMode="auto">
            <a:xfrm rot="16200000">
              <a:off x="3467100" y="280424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2" name="TextBox 311"/>
            <p:cNvSpPr txBox="1"/>
            <p:nvPr>
              <p:custDataLst>
                <p:tags r:id="rId194"/>
              </p:custDataLst>
            </p:nvPr>
          </p:nvSpPr>
          <p:spPr>
            <a:xfrm>
              <a:off x="3454720" y="2144011"/>
              <a:ext cx="4777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10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>
                  <a:solidFill>
                    <a:schemeClr val="accent2"/>
                  </a:solidFill>
                </a:rPr>
                <a:t> </a:t>
              </a:r>
              <a:r>
                <a:rPr lang="en-US" sz="2000" dirty="0"/>
                <a:t>+</a:t>
              </a:r>
            </a:p>
          </p:txBody>
        </p:sp>
        <p:cxnSp>
          <p:nvCxnSpPr>
            <p:cNvPr id="313" name="Straight Connector 312"/>
            <p:cNvCxnSpPr/>
            <p:nvPr>
              <p:custDataLst>
                <p:tags r:id="rId195"/>
              </p:custDataLst>
            </p:nvPr>
          </p:nvCxnSpPr>
          <p:spPr bwMode="auto">
            <a:xfrm rot="5400000" flipH="1">
              <a:off x="2857500" y="280424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4" name="Straight Connector 313"/>
            <p:cNvCxnSpPr/>
            <p:nvPr>
              <p:custDataLst>
                <p:tags r:id="rId196"/>
              </p:custDataLst>
            </p:nvPr>
          </p:nvCxnSpPr>
          <p:spPr bwMode="auto">
            <a:xfrm rot="16200000">
              <a:off x="2552700" y="280424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5" name="TextBox 314"/>
            <p:cNvSpPr txBox="1"/>
            <p:nvPr>
              <p:custDataLst>
                <p:tags r:id="rId197"/>
              </p:custDataLst>
            </p:nvPr>
          </p:nvSpPr>
          <p:spPr>
            <a:xfrm>
              <a:off x="2649390" y="2264774"/>
              <a:ext cx="3337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9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/>
                <a:t>+</a:t>
              </a:r>
            </a:p>
          </p:txBody>
        </p:sp>
        <p:cxnSp>
          <p:nvCxnSpPr>
            <p:cNvPr id="316" name="Straight Connector 315"/>
            <p:cNvCxnSpPr/>
            <p:nvPr>
              <p:custDataLst>
                <p:tags r:id="rId198"/>
              </p:custDataLst>
            </p:nvPr>
          </p:nvCxnSpPr>
          <p:spPr bwMode="auto">
            <a:xfrm rot="5400000" flipH="1">
              <a:off x="1943101" y="280424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" name="Straight Connector 316"/>
            <p:cNvCxnSpPr/>
            <p:nvPr>
              <p:custDataLst>
                <p:tags r:id="rId199"/>
              </p:custDataLst>
            </p:nvPr>
          </p:nvCxnSpPr>
          <p:spPr bwMode="auto">
            <a:xfrm rot="16200000">
              <a:off x="1638301" y="280424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8" name="TextBox 317"/>
            <p:cNvSpPr txBox="1"/>
            <p:nvPr>
              <p:custDataLst>
                <p:tags r:id="rId200"/>
              </p:custDataLst>
            </p:nvPr>
          </p:nvSpPr>
          <p:spPr>
            <a:xfrm>
              <a:off x="1692548" y="2221777"/>
              <a:ext cx="4042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8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>
                  <a:solidFill>
                    <a:schemeClr val="accent2"/>
                  </a:solidFill>
                </a:rPr>
                <a:t> </a:t>
              </a:r>
              <a:r>
                <a:rPr lang="en-US" sz="2000" dirty="0"/>
                <a:t>+</a:t>
              </a:r>
            </a:p>
          </p:txBody>
        </p:sp>
        <p:cxnSp>
          <p:nvCxnSpPr>
            <p:cNvPr id="319" name="Straight Connector 318"/>
            <p:cNvCxnSpPr>
              <a:stCxn id="297" idx="3"/>
            </p:cNvCxnSpPr>
            <p:nvPr>
              <p:custDataLst>
                <p:tags r:id="rId201"/>
              </p:custDataLst>
            </p:nvPr>
          </p:nvCxnSpPr>
          <p:spPr bwMode="auto">
            <a:xfrm flipH="1" flipV="1">
              <a:off x="8001002" y="2346927"/>
              <a:ext cx="713625" cy="19856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0" name="Straight Connector 319"/>
            <p:cNvCxnSpPr>
              <a:stCxn id="300" idx="1"/>
            </p:cNvCxnSpPr>
            <p:nvPr>
              <p:custDataLst>
                <p:tags r:id="rId202"/>
              </p:custDataLst>
            </p:nvPr>
          </p:nvCxnSpPr>
          <p:spPr bwMode="auto">
            <a:xfrm flipV="1">
              <a:off x="7286254" y="2308945"/>
              <a:ext cx="562344" cy="19856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1" name="TextBox 320"/>
            <p:cNvSpPr txBox="1"/>
            <p:nvPr>
              <p:custDataLst>
                <p:tags r:id="rId203"/>
              </p:custDataLst>
            </p:nvPr>
          </p:nvSpPr>
          <p:spPr>
            <a:xfrm>
              <a:off x="7743454" y="1772570"/>
              <a:ext cx="3337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7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/>
                <a:t>+</a:t>
              </a:r>
            </a:p>
          </p:txBody>
        </p:sp>
        <p:cxnSp>
          <p:nvCxnSpPr>
            <p:cNvPr id="322" name="Straight Connector 321"/>
            <p:cNvCxnSpPr/>
            <p:nvPr>
              <p:custDataLst>
                <p:tags r:id="rId204"/>
              </p:custDataLst>
            </p:nvPr>
          </p:nvCxnSpPr>
          <p:spPr bwMode="auto">
            <a:xfrm rot="5400000" flipH="1">
              <a:off x="6217537" y="2220992"/>
              <a:ext cx="152400" cy="36652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3" name="Straight Connector 322"/>
            <p:cNvCxnSpPr/>
            <p:nvPr>
              <p:custDataLst>
                <p:tags r:id="rId205"/>
              </p:custDataLst>
            </p:nvPr>
          </p:nvCxnSpPr>
          <p:spPr bwMode="auto">
            <a:xfrm rot="16200000">
              <a:off x="5684136" y="2206518"/>
              <a:ext cx="152400" cy="3954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4" name="TextBox 323"/>
            <p:cNvSpPr txBox="1"/>
            <p:nvPr>
              <p:custDataLst>
                <p:tags r:id="rId206"/>
              </p:custDataLst>
            </p:nvPr>
          </p:nvSpPr>
          <p:spPr>
            <a:xfrm>
              <a:off x="5867400" y="1772570"/>
              <a:ext cx="3353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6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/>
                <a:t>+</a:t>
              </a:r>
            </a:p>
          </p:txBody>
        </p:sp>
        <p:cxnSp>
          <p:nvCxnSpPr>
            <p:cNvPr id="325" name="Straight Connector 324"/>
            <p:cNvCxnSpPr/>
            <p:nvPr>
              <p:custDataLst>
                <p:tags r:id="rId207"/>
              </p:custDataLst>
            </p:nvPr>
          </p:nvCxnSpPr>
          <p:spPr bwMode="auto">
            <a:xfrm rot="5400000" flipH="1">
              <a:off x="4388737" y="2220992"/>
              <a:ext cx="152400" cy="36652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6" name="Straight Connector 325"/>
            <p:cNvCxnSpPr/>
            <p:nvPr>
              <p:custDataLst>
                <p:tags r:id="rId208"/>
              </p:custDataLst>
            </p:nvPr>
          </p:nvCxnSpPr>
          <p:spPr bwMode="auto">
            <a:xfrm rot="16200000">
              <a:off x="3855336" y="2206518"/>
              <a:ext cx="152400" cy="3954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7" name="TextBox 326"/>
            <p:cNvSpPr txBox="1"/>
            <p:nvPr>
              <p:custDataLst>
                <p:tags r:id="rId209"/>
              </p:custDataLst>
            </p:nvPr>
          </p:nvSpPr>
          <p:spPr>
            <a:xfrm>
              <a:off x="4038600" y="1772570"/>
              <a:ext cx="3337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5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/>
                <a:t>+</a:t>
              </a:r>
            </a:p>
          </p:txBody>
        </p:sp>
        <p:cxnSp>
          <p:nvCxnSpPr>
            <p:cNvPr id="328" name="Straight Connector 327"/>
            <p:cNvCxnSpPr/>
            <p:nvPr>
              <p:custDataLst>
                <p:tags r:id="rId210"/>
              </p:custDataLst>
            </p:nvPr>
          </p:nvCxnSpPr>
          <p:spPr bwMode="auto">
            <a:xfrm rot="5400000" flipH="1">
              <a:off x="2559938" y="2297192"/>
              <a:ext cx="152400" cy="36652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9" name="Straight Connector 328"/>
            <p:cNvCxnSpPr/>
            <p:nvPr>
              <p:custDataLst>
                <p:tags r:id="rId211"/>
              </p:custDataLst>
            </p:nvPr>
          </p:nvCxnSpPr>
          <p:spPr bwMode="auto">
            <a:xfrm rot="16200000">
              <a:off x="2026537" y="2282718"/>
              <a:ext cx="152400" cy="3954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0" name="TextBox 329"/>
            <p:cNvSpPr txBox="1"/>
            <p:nvPr>
              <p:custDataLst>
                <p:tags r:id="rId212"/>
              </p:custDataLst>
            </p:nvPr>
          </p:nvSpPr>
          <p:spPr>
            <a:xfrm>
              <a:off x="2209801" y="1848770"/>
              <a:ext cx="3337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4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/>
                <a:t>+</a:t>
              </a:r>
            </a:p>
          </p:txBody>
        </p:sp>
        <p:cxnSp>
          <p:nvCxnSpPr>
            <p:cNvPr id="331" name="Straight Connector 330"/>
            <p:cNvCxnSpPr/>
            <p:nvPr>
              <p:custDataLst>
                <p:tags r:id="rId213"/>
              </p:custDataLst>
            </p:nvPr>
          </p:nvCxnSpPr>
          <p:spPr bwMode="auto">
            <a:xfrm rot="10800000">
              <a:off x="7101075" y="1870855"/>
              <a:ext cx="671325" cy="28569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2" name="Straight Connector 331"/>
            <p:cNvCxnSpPr/>
            <p:nvPr>
              <p:custDataLst>
                <p:tags r:id="rId214"/>
              </p:custDataLst>
            </p:nvPr>
          </p:nvCxnSpPr>
          <p:spPr bwMode="auto">
            <a:xfrm flipV="1">
              <a:off x="6172199" y="1870854"/>
              <a:ext cx="776471" cy="2856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3" name="TextBox 332"/>
            <p:cNvSpPr txBox="1"/>
            <p:nvPr>
              <p:custDataLst>
                <p:tags r:id="rId215"/>
              </p:custDataLst>
            </p:nvPr>
          </p:nvSpPr>
          <p:spPr>
            <a:xfrm>
              <a:off x="6858001" y="1315370"/>
              <a:ext cx="3337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accent2"/>
                  </a:solidFill>
                </a:rPr>
                <a:t>3</a:t>
              </a:r>
              <a:endParaRPr lang="en-US" sz="2000" dirty="0">
                <a:solidFill>
                  <a:schemeClr val="accent2"/>
                </a:solidFill>
              </a:endParaRPr>
            </a:p>
            <a:p>
              <a:r>
                <a:rPr lang="en-US" sz="2000" dirty="0"/>
                <a:t>+</a:t>
              </a:r>
            </a:p>
          </p:txBody>
        </p:sp>
        <p:cxnSp>
          <p:nvCxnSpPr>
            <p:cNvPr id="334" name="Straight Connector 333"/>
            <p:cNvCxnSpPr/>
            <p:nvPr>
              <p:custDataLst>
                <p:tags r:id="rId216"/>
              </p:custDataLst>
            </p:nvPr>
          </p:nvCxnSpPr>
          <p:spPr bwMode="auto">
            <a:xfrm rot="10800000">
              <a:off x="3367276" y="1870855"/>
              <a:ext cx="671325" cy="28569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5" name="Straight Connector 334"/>
            <p:cNvCxnSpPr/>
            <p:nvPr>
              <p:custDataLst>
                <p:tags r:id="rId217"/>
              </p:custDataLst>
            </p:nvPr>
          </p:nvCxnSpPr>
          <p:spPr bwMode="auto">
            <a:xfrm flipV="1">
              <a:off x="2438400" y="1870854"/>
              <a:ext cx="776471" cy="2856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6" name="TextBox 335"/>
            <p:cNvSpPr txBox="1"/>
            <p:nvPr>
              <p:custDataLst>
                <p:tags r:id="rId218"/>
              </p:custDataLst>
            </p:nvPr>
          </p:nvSpPr>
          <p:spPr>
            <a:xfrm>
              <a:off x="3124202" y="1315370"/>
              <a:ext cx="3337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2</a:t>
              </a:r>
            </a:p>
            <a:p>
              <a:r>
                <a:rPr lang="en-US" sz="2000" dirty="0"/>
                <a:t>+</a:t>
              </a:r>
            </a:p>
          </p:txBody>
        </p:sp>
        <p:cxnSp>
          <p:nvCxnSpPr>
            <p:cNvPr id="337" name="Straight Connector 336"/>
            <p:cNvCxnSpPr/>
            <p:nvPr>
              <p:custDataLst>
                <p:tags r:id="rId219"/>
              </p:custDataLst>
            </p:nvPr>
          </p:nvCxnSpPr>
          <p:spPr bwMode="auto">
            <a:xfrm rot="10800000">
              <a:off x="5272276" y="1413655"/>
              <a:ext cx="1585724" cy="28569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8" name="Straight Connector 337"/>
            <p:cNvCxnSpPr/>
            <p:nvPr>
              <p:custDataLst>
                <p:tags r:id="rId220"/>
              </p:custDataLst>
            </p:nvPr>
          </p:nvCxnSpPr>
          <p:spPr bwMode="auto">
            <a:xfrm flipV="1">
              <a:off x="3429000" y="1413654"/>
              <a:ext cx="1690870" cy="2856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9" name="TextBox 338"/>
            <p:cNvSpPr txBox="1"/>
            <p:nvPr>
              <p:custDataLst>
                <p:tags r:id="rId221"/>
              </p:custDataLst>
            </p:nvPr>
          </p:nvSpPr>
          <p:spPr>
            <a:xfrm>
              <a:off x="5000254" y="991460"/>
              <a:ext cx="3337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1</a:t>
              </a:r>
              <a:r>
                <a:rPr lang="en-US" sz="2000" dirty="0"/>
                <a:t>+</a:t>
              </a:r>
              <a:endParaRPr lang="en-US" sz="20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556" name="Group 555"/>
          <p:cNvGrpSpPr/>
          <p:nvPr/>
        </p:nvGrpSpPr>
        <p:grpSpPr>
          <a:xfrm>
            <a:off x="2504041" y="3743461"/>
            <a:ext cx="7315200" cy="2612889"/>
            <a:chOff x="1447800" y="991460"/>
            <a:chExt cx="7315200" cy="2612889"/>
          </a:xfrm>
        </p:grpSpPr>
        <p:sp>
          <p:nvSpPr>
            <p:cNvPr id="557" name="Rectangle 556"/>
            <p:cNvSpPr/>
            <p:nvPr>
              <p:custDataLst>
                <p:tags r:id="rId4"/>
              </p:custDataLst>
            </p:nvPr>
          </p:nvSpPr>
          <p:spPr bwMode="auto">
            <a:xfrm rot="10800000">
              <a:off x="86106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58" name="Rectangle 557"/>
            <p:cNvSpPr/>
            <p:nvPr>
              <p:custDataLst>
                <p:tags r:id="rId5"/>
              </p:custDataLst>
            </p:nvPr>
          </p:nvSpPr>
          <p:spPr bwMode="auto">
            <a:xfrm rot="10800000">
              <a:off x="84582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59" name="Rectangle 558"/>
            <p:cNvSpPr/>
            <p:nvPr>
              <p:custDataLst>
                <p:tags r:id="rId6"/>
              </p:custDataLst>
            </p:nvPr>
          </p:nvSpPr>
          <p:spPr bwMode="auto">
            <a:xfrm rot="10800000">
              <a:off x="81534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60" name="Rectangle 559"/>
            <p:cNvSpPr/>
            <p:nvPr>
              <p:custDataLst>
                <p:tags r:id="rId7"/>
              </p:custDataLst>
            </p:nvPr>
          </p:nvSpPr>
          <p:spPr bwMode="auto">
            <a:xfrm rot="10800000">
              <a:off x="83058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61" name="Rectangle 560"/>
            <p:cNvSpPr/>
            <p:nvPr>
              <p:custDataLst>
                <p:tags r:id="rId8"/>
              </p:custDataLst>
            </p:nvPr>
          </p:nvSpPr>
          <p:spPr bwMode="auto">
            <a:xfrm rot="10800000">
              <a:off x="80010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62" name="Rectangle 561"/>
            <p:cNvSpPr/>
            <p:nvPr>
              <p:custDataLst>
                <p:tags r:id="rId9"/>
              </p:custDataLst>
            </p:nvPr>
          </p:nvSpPr>
          <p:spPr bwMode="auto">
            <a:xfrm rot="10800000">
              <a:off x="78486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63" name="Rectangle 562"/>
            <p:cNvSpPr/>
            <p:nvPr>
              <p:custDataLst>
                <p:tags r:id="rId10"/>
              </p:custDataLst>
            </p:nvPr>
          </p:nvSpPr>
          <p:spPr bwMode="auto">
            <a:xfrm rot="10800000">
              <a:off x="75438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64" name="Rectangle 563"/>
            <p:cNvSpPr/>
            <p:nvPr>
              <p:custDataLst>
                <p:tags r:id="rId11"/>
              </p:custDataLst>
            </p:nvPr>
          </p:nvSpPr>
          <p:spPr bwMode="auto">
            <a:xfrm rot="10800000">
              <a:off x="76962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65" name="Rectangle 564"/>
            <p:cNvSpPr/>
            <p:nvPr>
              <p:custDataLst>
                <p:tags r:id="rId12"/>
              </p:custDataLst>
            </p:nvPr>
          </p:nvSpPr>
          <p:spPr bwMode="auto">
            <a:xfrm rot="10800000">
              <a:off x="73914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66" name="Rectangle 565"/>
            <p:cNvSpPr/>
            <p:nvPr>
              <p:custDataLst>
                <p:tags r:id="rId13"/>
              </p:custDataLst>
            </p:nvPr>
          </p:nvSpPr>
          <p:spPr bwMode="auto">
            <a:xfrm rot="10800000">
              <a:off x="72390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67" name="Rectangle 566"/>
            <p:cNvSpPr/>
            <p:nvPr>
              <p:custDataLst>
                <p:tags r:id="rId14"/>
              </p:custDataLst>
            </p:nvPr>
          </p:nvSpPr>
          <p:spPr bwMode="auto">
            <a:xfrm rot="10800000">
              <a:off x="69342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68" name="Rectangle 567"/>
            <p:cNvSpPr/>
            <p:nvPr>
              <p:custDataLst>
                <p:tags r:id="rId15"/>
              </p:custDataLst>
            </p:nvPr>
          </p:nvSpPr>
          <p:spPr bwMode="auto">
            <a:xfrm rot="10800000">
              <a:off x="70866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69" name="Rectangle 568"/>
            <p:cNvSpPr/>
            <p:nvPr>
              <p:custDataLst>
                <p:tags r:id="rId16"/>
              </p:custDataLst>
            </p:nvPr>
          </p:nvSpPr>
          <p:spPr bwMode="auto">
            <a:xfrm rot="10800000">
              <a:off x="67818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70" name="Rectangle 569"/>
            <p:cNvSpPr/>
            <p:nvPr>
              <p:custDataLst>
                <p:tags r:id="rId17"/>
              </p:custDataLst>
            </p:nvPr>
          </p:nvSpPr>
          <p:spPr bwMode="auto">
            <a:xfrm rot="10800000">
              <a:off x="66294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71" name="Rectangle 570"/>
            <p:cNvSpPr/>
            <p:nvPr>
              <p:custDataLst>
                <p:tags r:id="rId18"/>
              </p:custDataLst>
            </p:nvPr>
          </p:nvSpPr>
          <p:spPr bwMode="auto">
            <a:xfrm rot="10800000">
              <a:off x="63246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72" name="Rectangle 571"/>
            <p:cNvSpPr/>
            <p:nvPr>
              <p:custDataLst>
                <p:tags r:id="rId19"/>
              </p:custDataLst>
            </p:nvPr>
          </p:nvSpPr>
          <p:spPr bwMode="auto">
            <a:xfrm rot="10800000">
              <a:off x="64770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73" name="Rectangle 572"/>
            <p:cNvSpPr/>
            <p:nvPr>
              <p:custDataLst>
                <p:tags r:id="rId20"/>
              </p:custDataLst>
            </p:nvPr>
          </p:nvSpPr>
          <p:spPr bwMode="auto">
            <a:xfrm rot="10800000">
              <a:off x="61722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74" name="Rectangle 573"/>
            <p:cNvSpPr/>
            <p:nvPr>
              <p:custDataLst>
                <p:tags r:id="rId21"/>
              </p:custDataLst>
            </p:nvPr>
          </p:nvSpPr>
          <p:spPr bwMode="auto">
            <a:xfrm rot="10800000">
              <a:off x="60198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75" name="Rectangle 574"/>
            <p:cNvSpPr/>
            <p:nvPr>
              <p:custDataLst>
                <p:tags r:id="rId22"/>
              </p:custDataLst>
            </p:nvPr>
          </p:nvSpPr>
          <p:spPr bwMode="auto">
            <a:xfrm rot="10800000">
              <a:off x="57150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76" name="Rectangle 575"/>
            <p:cNvSpPr/>
            <p:nvPr>
              <p:custDataLst>
                <p:tags r:id="rId23"/>
              </p:custDataLst>
            </p:nvPr>
          </p:nvSpPr>
          <p:spPr bwMode="auto">
            <a:xfrm rot="10800000">
              <a:off x="58674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77" name="Rectangle 576"/>
            <p:cNvSpPr/>
            <p:nvPr>
              <p:custDataLst>
                <p:tags r:id="rId24"/>
              </p:custDataLst>
            </p:nvPr>
          </p:nvSpPr>
          <p:spPr bwMode="auto">
            <a:xfrm rot="10800000">
              <a:off x="55626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78" name="Rectangle 577"/>
            <p:cNvSpPr/>
            <p:nvPr>
              <p:custDataLst>
                <p:tags r:id="rId25"/>
              </p:custDataLst>
            </p:nvPr>
          </p:nvSpPr>
          <p:spPr bwMode="auto">
            <a:xfrm rot="10800000">
              <a:off x="54102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79" name="Rectangle 578"/>
            <p:cNvSpPr/>
            <p:nvPr>
              <p:custDataLst>
                <p:tags r:id="rId26"/>
              </p:custDataLst>
            </p:nvPr>
          </p:nvSpPr>
          <p:spPr bwMode="auto">
            <a:xfrm rot="10800000">
              <a:off x="51054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80" name="Rectangle 579"/>
            <p:cNvSpPr/>
            <p:nvPr>
              <p:custDataLst>
                <p:tags r:id="rId27"/>
              </p:custDataLst>
            </p:nvPr>
          </p:nvSpPr>
          <p:spPr bwMode="auto">
            <a:xfrm rot="10800000">
              <a:off x="52578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81" name="Rectangle 580"/>
            <p:cNvSpPr/>
            <p:nvPr>
              <p:custDataLst>
                <p:tags r:id="rId28"/>
              </p:custDataLst>
            </p:nvPr>
          </p:nvSpPr>
          <p:spPr bwMode="auto">
            <a:xfrm rot="10800000">
              <a:off x="49530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82" name="Rectangle 581"/>
            <p:cNvSpPr/>
            <p:nvPr>
              <p:custDataLst>
                <p:tags r:id="rId29"/>
              </p:custDataLst>
            </p:nvPr>
          </p:nvSpPr>
          <p:spPr bwMode="auto">
            <a:xfrm rot="10800000">
              <a:off x="48006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83" name="Rectangle 582"/>
            <p:cNvSpPr/>
            <p:nvPr>
              <p:custDataLst>
                <p:tags r:id="rId30"/>
              </p:custDataLst>
            </p:nvPr>
          </p:nvSpPr>
          <p:spPr bwMode="auto">
            <a:xfrm rot="10800000">
              <a:off x="44958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84" name="Rectangle 583"/>
            <p:cNvSpPr/>
            <p:nvPr>
              <p:custDataLst>
                <p:tags r:id="rId31"/>
              </p:custDataLst>
            </p:nvPr>
          </p:nvSpPr>
          <p:spPr bwMode="auto">
            <a:xfrm rot="10800000">
              <a:off x="46482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85" name="Rectangle 584"/>
            <p:cNvSpPr/>
            <p:nvPr>
              <p:custDataLst>
                <p:tags r:id="rId32"/>
              </p:custDataLst>
            </p:nvPr>
          </p:nvSpPr>
          <p:spPr bwMode="auto">
            <a:xfrm rot="10800000">
              <a:off x="43434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86" name="Rectangle 585"/>
            <p:cNvSpPr/>
            <p:nvPr>
              <p:custDataLst>
                <p:tags r:id="rId33"/>
              </p:custDataLst>
            </p:nvPr>
          </p:nvSpPr>
          <p:spPr bwMode="auto">
            <a:xfrm rot="10800000">
              <a:off x="41910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87" name="Rectangle 586"/>
            <p:cNvSpPr/>
            <p:nvPr>
              <p:custDataLst>
                <p:tags r:id="rId34"/>
              </p:custDataLst>
            </p:nvPr>
          </p:nvSpPr>
          <p:spPr bwMode="auto">
            <a:xfrm rot="10800000">
              <a:off x="38862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88" name="Rectangle 587"/>
            <p:cNvSpPr/>
            <p:nvPr>
              <p:custDataLst>
                <p:tags r:id="rId35"/>
              </p:custDataLst>
            </p:nvPr>
          </p:nvSpPr>
          <p:spPr bwMode="auto">
            <a:xfrm rot="10800000">
              <a:off x="40386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89" name="Rectangle 588"/>
            <p:cNvSpPr/>
            <p:nvPr>
              <p:custDataLst>
                <p:tags r:id="rId36"/>
              </p:custDataLst>
            </p:nvPr>
          </p:nvSpPr>
          <p:spPr bwMode="auto">
            <a:xfrm rot="10800000">
              <a:off x="37338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90" name="Rectangle 589"/>
            <p:cNvSpPr/>
            <p:nvPr>
              <p:custDataLst>
                <p:tags r:id="rId37"/>
              </p:custDataLst>
            </p:nvPr>
          </p:nvSpPr>
          <p:spPr bwMode="auto">
            <a:xfrm rot="10800000">
              <a:off x="35814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91" name="Rectangle 590"/>
            <p:cNvSpPr/>
            <p:nvPr>
              <p:custDataLst>
                <p:tags r:id="rId38"/>
              </p:custDataLst>
            </p:nvPr>
          </p:nvSpPr>
          <p:spPr bwMode="auto">
            <a:xfrm rot="10800000">
              <a:off x="32766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92" name="Rectangle 591"/>
            <p:cNvSpPr/>
            <p:nvPr>
              <p:custDataLst>
                <p:tags r:id="rId39"/>
              </p:custDataLst>
            </p:nvPr>
          </p:nvSpPr>
          <p:spPr bwMode="auto">
            <a:xfrm rot="10800000">
              <a:off x="34290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93" name="Rectangle 592"/>
            <p:cNvSpPr/>
            <p:nvPr>
              <p:custDataLst>
                <p:tags r:id="rId40"/>
              </p:custDataLst>
            </p:nvPr>
          </p:nvSpPr>
          <p:spPr bwMode="auto">
            <a:xfrm rot="10800000">
              <a:off x="31242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94" name="Rectangle 593"/>
            <p:cNvSpPr/>
            <p:nvPr>
              <p:custDataLst>
                <p:tags r:id="rId41"/>
              </p:custDataLst>
            </p:nvPr>
          </p:nvSpPr>
          <p:spPr bwMode="auto">
            <a:xfrm rot="10800000">
              <a:off x="29718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95" name="Rectangle 594"/>
            <p:cNvSpPr/>
            <p:nvPr>
              <p:custDataLst>
                <p:tags r:id="rId42"/>
              </p:custDataLst>
            </p:nvPr>
          </p:nvSpPr>
          <p:spPr bwMode="auto">
            <a:xfrm rot="10800000">
              <a:off x="26670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96" name="Rectangle 595"/>
            <p:cNvSpPr/>
            <p:nvPr>
              <p:custDataLst>
                <p:tags r:id="rId43"/>
              </p:custDataLst>
            </p:nvPr>
          </p:nvSpPr>
          <p:spPr bwMode="auto">
            <a:xfrm rot="10800000">
              <a:off x="28194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97" name="Rectangle 596"/>
            <p:cNvSpPr/>
            <p:nvPr>
              <p:custDataLst>
                <p:tags r:id="rId44"/>
              </p:custDataLst>
            </p:nvPr>
          </p:nvSpPr>
          <p:spPr bwMode="auto">
            <a:xfrm rot="10800000">
              <a:off x="25146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98" name="Rectangle 597"/>
            <p:cNvSpPr/>
            <p:nvPr>
              <p:custDataLst>
                <p:tags r:id="rId45"/>
              </p:custDataLst>
            </p:nvPr>
          </p:nvSpPr>
          <p:spPr bwMode="auto">
            <a:xfrm rot="10800000">
              <a:off x="23622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99" name="Rectangle 598"/>
            <p:cNvSpPr/>
            <p:nvPr>
              <p:custDataLst>
                <p:tags r:id="rId46"/>
              </p:custDataLst>
            </p:nvPr>
          </p:nvSpPr>
          <p:spPr bwMode="auto">
            <a:xfrm rot="10800000">
              <a:off x="20574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00" name="Rectangle 599"/>
            <p:cNvSpPr/>
            <p:nvPr>
              <p:custDataLst>
                <p:tags r:id="rId47"/>
              </p:custDataLst>
            </p:nvPr>
          </p:nvSpPr>
          <p:spPr bwMode="auto">
            <a:xfrm rot="10800000">
              <a:off x="22098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01" name="Rectangle 600"/>
            <p:cNvSpPr/>
            <p:nvPr>
              <p:custDataLst>
                <p:tags r:id="rId48"/>
              </p:custDataLst>
            </p:nvPr>
          </p:nvSpPr>
          <p:spPr bwMode="auto">
            <a:xfrm rot="10800000">
              <a:off x="19050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02" name="Rectangle 601"/>
            <p:cNvSpPr/>
            <p:nvPr>
              <p:custDataLst>
                <p:tags r:id="rId49"/>
              </p:custDataLst>
            </p:nvPr>
          </p:nvSpPr>
          <p:spPr bwMode="auto">
            <a:xfrm rot="10800000">
              <a:off x="17526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03" name="Rectangle 602"/>
            <p:cNvSpPr/>
            <p:nvPr>
              <p:custDataLst>
                <p:tags r:id="rId50"/>
              </p:custDataLst>
            </p:nvPr>
          </p:nvSpPr>
          <p:spPr bwMode="auto">
            <a:xfrm rot="10800000">
              <a:off x="14478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04" name="Rectangle 603"/>
            <p:cNvSpPr/>
            <p:nvPr>
              <p:custDataLst>
                <p:tags r:id="rId51"/>
              </p:custDataLst>
            </p:nvPr>
          </p:nvSpPr>
          <p:spPr bwMode="auto">
            <a:xfrm rot="10800000">
              <a:off x="1600200" y="3375749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05" name="Left Brace 604"/>
            <p:cNvSpPr/>
            <p:nvPr>
              <p:custDataLst>
                <p:tags r:id="rId52"/>
              </p:custDataLst>
            </p:nvPr>
          </p:nvSpPr>
          <p:spPr bwMode="auto">
            <a:xfrm rot="5400000">
              <a:off x="8420100" y="2956649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cxnSp>
          <p:nvCxnSpPr>
            <p:cNvPr id="606" name="Straight Connector 605"/>
            <p:cNvCxnSpPr/>
            <p:nvPr>
              <p:custDataLst>
                <p:tags r:id="rId53"/>
              </p:custDataLst>
            </p:nvPr>
          </p:nvCxnSpPr>
          <p:spPr bwMode="auto">
            <a:xfrm rot="5400000" flipH="1">
              <a:off x="8420100" y="2728046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7" name="Straight Connector 606"/>
            <p:cNvCxnSpPr/>
            <p:nvPr>
              <p:custDataLst>
                <p:tags r:id="rId54"/>
              </p:custDataLst>
            </p:nvPr>
          </p:nvCxnSpPr>
          <p:spPr bwMode="auto">
            <a:xfrm rot="16200000">
              <a:off x="8115300" y="2728046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8" name="Left Brace 607"/>
            <p:cNvSpPr/>
            <p:nvPr>
              <p:custDataLst>
                <p:tags r:id="rId55"/>
              </p:custDataLst>
            </p:nvPr>
          </p:nvSpPr>
          <p:spPr bwMode="auto">
            <a:xfrm rot="5400000">
              <a:off x="7962900" y="2956646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09" name="Left Brace 608"/>
            <p:cNvSpPr/>
            <p:nvPr>
              <p:custDataLst>
                <p:tags r:id="rId56"/>
              </p:custDataLst>
            </p:nvPr>
          </p:nvSpPr>
          <p:spPr bwMode="auto">
            <a:xfrm rot="5400000">
              <a:off x="7505700" y="2956646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10" name="Left Brace 609"/>
            <p:cNvSpPr/>
            <p:nvPr>
              <p:custDataLst>
                <p:tags r:id="rId57"/>
              </p:custDataLst>
            </p:nvPr>
          </p:nvSpPr>
          <p:spPr bwMode="auto">
            <a:xfrm rot="5400000">
              <a:off x="7048500" y="2956646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11" name="Left Brace 610"/>
            <p:cNvSpPr/>
            <p:nvPr>
              <p:custDataLst>
                <p:tags r:id="rId58"/>
              </p:custDataLst>
            </p:nvPr>
          </p:nvSpPr>
          <p:spPr bwMode="auto">
            <a:xfrm rot="5400000">
              <a:off x="6591300" y="2956646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12" name="Left Brace 611"/>
            <p:cNvSpPr/>
            <p:nvPr>
              <p:custDataLst>
                <p:tags r:id="rId59"/>
              </p:custDataLst>
            </p:nvPr>
          </p:nvSpPr>
          <p:spPr bwMode="auto">
            <a:xfrm rot="5400000">
              <a:off x="6134100" y="2956643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13" name="Left Brace 612"/>
            <p:cNvSpPr/>
            <p:nvPr>
              <p:custDataLst>
                <p:tags r:id="rId60"/>
              </p:custDataLst>
            </p:nvPr>
          </p:nvSpPr>
          <p:spPr bwMode="auto">
            <a:xfrm rot="5400000">
              <a:off x="5676900" y="2956643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14" name="Left Brace 613"/>
            <p:cNvSpPr/>
            <p:nvPr>
              <p:custDataLst>
                <p:tags r:id="rId61"/>
              </p:custDataLst>
            </p:nvPr>
          </p:nvSpPr>
          <p:spPr bwMode="auto">
            <a:xfrm rot="5400000">
              <a:off x="5219700" y="2956643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15" name="Left Brace 614"/>
            <p:cNvSpPr/>
            <p:nvPr>
              <p:custDataLst>
                <p:tags r:id="rId62"/>
              </p:custDataLst>
            </p:nvPr>
          </p:nvSpPr>
          <p:spPr bwMode="auto">
            <a:xfrm rot="5400000">
              <a:off x="4762500" y="2956645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16" name="Left Brace 615"/>
            <p:cNvSpPr/>
            <p:nvPr>
              <p:custDataLst>
                <p:tags r:id="rId63"/>
              </p:custDataLst>
            </p:nvPr>
          </p:nvSpPr>
          <p:spPr bwMode="auto">
            <a:xfrm rot="5400000">
              <a:off x="4305300" y="2956642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17" name="Left Brace 616"/>
            <p:cNvSpPr/>
            <p:nvPr>
              <p:custDataLst>
                <p:tags r:id="rId64"/>
              </p:custDataLst>
            </p:nvPr>
          </p:nvSpPr>
          <p:spPr bwMode="auto">
            <a:xfrm rot="5400000">
              <a:off x="3848100" y="2956642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18" name="Left Brace 617"/>
            <p:cNvSpPr/>
            <p:nvPr>
              <p:custDataLst>
                <p:tags r:id="rId65"/>
              </p:custDataLst>
            </p:nvPr>
          </p:nvSpPr>
          <p:spPr bwMode="auto">
            <a:xfrm rot="5400000">
              <a:off x="3390900" y="2956642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19" name="Left Brace 618"/>
            <p:cNvSpPr/>
            <p:nvPr>
              <p:custDataLst>
                <p:tags r:id="rId66"/>
              </p:custDataLst>
            </p:nvPr>
          </p:nvSpPr>
          <p:spPr bwMode="auto">
            <a:xfrm rot="5400000">
              <a:off x="2933700" y="2956642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20" name="Left Brace 619"/>
            <p:cNvSpPr/>
            <p:nvPr>
              <p:custDataLst>
                <p:tags r:id="rId67"/>
              </p:custDataLst>
            </p:nvPr>
          </p:nvSpPr>
          <p:spPr bwMode="auto">
            <a:xfrm rot="5400000">
              <a:off x="2476500" y="2956639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21" name="Left Brace 620"/>
            <p:cNvSpPr/>
            <p:nvPr>
              <p:custDataLst>
                <p:tags r:id="rId68"/>
              </p:custDataLst>
            </p:nvPr>
          </p:nvSpPr>
          <p:spPr bwMode="auto">
            <a:xfrm rot="5400000">
              <a:off x="2019300" y="2956639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22" name="Left Brace 621"/>
            <p:cNvSpPr/>
            <p:nvPr>
              <p:custDataLst>
                <p:tags r:id="rId69"/>
              </p:custDataLst>
            </p:nvPr>
          </p:nvSpPr>
          <p:spPr bwMode="auto">
            <a:xfrm rot="5400000">
              <a:off x="1562100" y="2956639"/>
              <a:ext cx="304800" cy="381000"/>
            </a:xfrm>
            <a:prstGeom prst="leftBrace">
              <a:avLst/>
            </a:prstGeom>
            <a:noFill/>
            <a:ln w="476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623" name="TextBox 622"/>
            <p:cNvSpPr txBox="1"/>
            <p:nvPr>
              <p:custDataLst>
                <p:tags r:id="rId70"/>
              </p:custDataLst>
            </p:nvPr>
          </p:nvSpPr>
          <p:spPr>
            <a:xfrm>
              <a:off x="8232251" y="2191550"/>
              <a:ext cx="3337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1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/>
                <a:t>+</a:t>
              </a:r>
            </a:p>
          </p:txBody>
        </p:sp>
        <p:cxnSp>
          <p:nvCxnSpPr>
            <p:cNvPr id="624" name="Straight Connector 623"/>
            <p:cNvCxnSpPr/>
            <p:nvPr>
              <p:custDataLst>
                <p:tags r:id="rId71"/>
              </p:custDataLst>
            </p:nvPr>
          </p:nvCxnSpPr>
          <p:spPr bwMode="auto">
            <a:xfrm rot="5400000" flipH="1">
              <a:off x="7505700" y="2747156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5" name="Straight Connector 624"/>
            <p:cNvCxnSpPr/>
            <p:nvPr>
              <p:custDataLst>
                <p:tags r:id="rId72"/>
              </p:custDataLst>
            </p:nvPr>
          </p:nvCxnSpPr>
          <p:spPr bwMode="auto">
            <a:xfrm rot="16200000">
              <a:off x="7200900" y="2747156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26" name="TextBox 625"/>
            <p:cNvSpPr txBox="1"/>
            <p:nvPr>
              <p:custDataLst>
                <p:tags r:id="rId73"/>
              </p:custDataLst>
            </p:nvPr>
          </p:nvSpPr>
          <p:spPr>
            <a:xfrm>
              <a:off x="7286254" y="2153570"/>
              <a:ext cx="3337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8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/>
                <a:t>+</a:t>
              </a:r>
            </a:p>
          </p:txBody>
        </p:sp>
        <p:cxnSp>
          <p:nvCxnSpPr>
            <p:cNvPr id="627" name="Straight Connector 626"/>
            <p:cNvCxnSpPr/>
            <p:nvPr>
              <p:custDataLst>
                <p:tags r:id="rId74"/>
              </p:custDataLst>
            </p:nvPr>
          </p:nvCxnSpPr>
          <p:spPr bwMode="auto">
            <a:xfrm rot="5400000" flipH="1">
              <a:off x="6515100" y="2728046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8" name="Straight Connector 627"/>
            <p:cNvCxnSpPr/>
            <p:nvPr>
              <p:custDataLst>
                <p:tags r:id="rId75"/>
              </p:custDataLst>
            </p:nvPr>
          </p:nvCxnSpPr>
          <p:spPr bwMode="auto">
            <a:xfrm rot="16200000">
              <a:off x="6210300" y="2728046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29" name="TextBox 628"/>
            <p:cNvSpPr txBox="1"/>
            <p:nvPr>
              <p:custDataLst>
                <p:tags r:id="rId76"/>
              </p:custDataLst>
            </p:nvPr>
          </p:nvSpPr>
          <p:spPr>
            <a:xfrm>
              <a:off x="6235600" y="2099334"/>
              <a:ext cx="4010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 4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>
                  <a:solidFill>
                    <a:schemeClr val="accent2"/>
                  </a:solidFill>
                </a:rPr>
                <a:t> </a:t>
              </a:r>
              <a:r>
                <a:rPr lang="en-US" sz="2000" dirty="0"/>
                <a:t>+</a:t>
              </a:r>
            </a:p>
          </p:txBody>
        </p:sp>
        <p:cxnSp>
          <p:nvCxnSpPr>
            <p:cNvPr id="630" name="Straight Connector 629"/>
            <p:cNvCxnSpPr/>
            <p:nvPr>
              <p:custDataLst>
                <p:tags r:id="rId77"/>
              </p:custDataLst>
            </p:nvPr>
          </p:nvCxnSpPr>
          <p:spPr bwMode="auto">
            <a:xfrm rot="5400000" flipH="1">
              <a:off x="5600700" y="272804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1" name="Straight Connector 630"/>
            <p:cNvCxnSpPr/>
            <p:nvPr>
              <p:custDataLst>
                <p:tags r:id="rId78"/>
              </p:custDataLst>
            </p:nvPr>
          </p:nvCxnSpPr>
          <p:spPr bwMode="auto">
            <a:xfrm rot="16200000">
              <a:off x="5295900" y="272804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32" name="TextBox 631"/>
            <p:cNvSpPr txBox="1"/>
            <p:nvPr>
              <p:custDataLst>
                <p:tags r:id="rId79"/>
              </p:custDataLst>
            </p:nvPr>
          </p:nvSpPr>
          <p:spPr>
            <a:xfrm>
              <a:off x="5264043" y="2153569"/>
              <a:ext cx="4042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 7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>
                  <a:solidFill>
                    <a:schemeClr val="accent2"/>
                  </a:solidFill>
                </a:rPr>
                <a:t> </a:t>
              </a:r>
              <a:r>
                <a:rPr lang="en-US" sz="2000" dirty="0"/>
                <a:t>+</a:t>
              </a:r>
            </a:p>
          </p:txBody>
        </p:sp>
        <p:cxnSp>
          <p:nvCxnSpPr>
            <p:cNvPr id="633" name="Straight Connector 632"/>
            <p:cNvCxnSpPr/>
            <p:nvPr>
              <p:custDataLst>
                <p:tags r:id="rId80"/>
              </p:custDataLst>
            </p:nvPr>
          </p:nvCxnSpPr>
          <p:spPr bwMode="auto">
            <a:xfrm rot="5400000" flipH="1">
              <a:off x="4686300" y="272804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4" name="Straight Connector 633"/>
            <p:cNvCxnSpPr/>
            <p:nvPr>
              <p:custDataLst>
                <p:tags r:id="rId81"/>
              </p:custDataLst>
            </p:nvPr>
          </p:nvCxnSpPr>
          <p:spPr bwMode="auto">
            <a:xfrm rot="16200000">
              <a:off x="4381500" y="272804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35" name="TextBox 634"/>
            <p:cNvSpPr txBox="1"/>
            <p:nvPr>
              <p:custDataLst>
                <p:tags r:id="rId82"/>
              </p:custDataLst>
            </p:nvPr>
          </p:nvSpPr>
          <p:spPr>
            <a:xfrm>
              <a:off x="4495799" y="2132731"/>
              <a:ext cx="3337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2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/>
                <a:t>+</a:t>
              </a:r>
            </a:p>
          </p:txBody>
        </p:sp>
        <p:cxnSp>
          <p:nvCxnSpPr>
            <p:cNvPr id="636" name="Straight Connector 635"/>
            <p:cNvCxnSpPr/>
            <p:nvPr>
              <p:custDataLst>
                <p:tags r:id="rId83"/>
              </p:custDataLst>
            </p:nvPr>
          </p:nvCxnSpPr>
          <p:spPr bwMode="auto">
            <a:xfrm rot="5400000" flipH="1">
              <a:off x="3771900" y="280424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7" name="Straight Connector 636"/>
            <p:cNvCxnSpPr/>
            <p:nvPr>
              <p:custDataLst>
                <p:tags r:id="rId84"/>
              </p:custDataLst>
            </p:nvPr>
          </p:nvCxnSpPr>
          <p:spPr bwMode="auto">
            <a:xfrm rot="16200000">
              <a:off x="3467100" y="280424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38" name="TextBox 637"/>
            <p:cNvSpPr txBox="1"/>
            <p:nvPr>
              <p:custDataLst>
                <p:tags r:id="rId85"/>
              </p:custDataLst>
            </p:nvPr>
          </p:nvSpPr>
          <p:spPr>
            <a:xfrm>
              <a:off x="3492820" y="2197351"/>
              <a:ext cx="4042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 6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>
                  <a:solidFill>
                    <a:schemeClr val="accent2"/>
                  </a:solidFill>
                </a:rPr>
                <a:t> </a:t>
              </a:r>
              <a:r>
                <a:rPr lang="en-US" sz="2000" dirty="0"/>
                <a:t>+</a:t>
              </a:r>
            </a:p>
          </p:txBody>
        </p:sp>
        <p:cxnSp>
          <p:nvCxnSpPr>
            <p:cNvPr id="639" name="Straight Connector 638"/>
            <p:cNvCxnSpPr/>
            <p:nvPr>
              <p:custDataLst>
                <p:tags r:id="rId86"/>
              </p:custDataLst>
            </p:nvPr>
          </p:nvCxnSpPr>
          <p:spPr bwMode="auto">
            <a:xfrm rot="5400000" flipH="1">
              <a:off x="2857500" y="280424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0" name="Straight Connector 639"/>
            <p:cNvCxnSpPr/>
            <p:nvPr>
              <p:custDataLst>
                <p:tags r:id="rId87"/>
              </p:custDataLst>
            </p:nvPr>
          </p:nvCxnSpPr>
          <p:spPr bwMode="auto">
            <a:xfrm rot="16200000">
              <a:off x="2552700" y="280424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41" name="TextBox 640"/>
            <p:cNvSpPr txBox="1"/>
            <p:nvPr>
              <p:custDataLst>
                <p:tags r:id="rId88"/>
              </p:custDataLst>
            </p:nvPr>
          </p:nvSpPr>
          <p:spPr>
            <a:xfrm>
              <a:off x="2649390" y="2173334"/>
              <a:ext cx="3337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3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/>
                <a:t>+</a:t>
              </a:r>
            </a:p>
          </p:txBody>
        </p:sp>
        <p:cxnSp>
          <p:nvCxnSpPr>
            <p:cNvPr id="642" name="Straight Connector 641"/>
            <p:cNvCxnSpPr/>
            <p:nvPr>
              <p:custDataLst>
                <p:tags r:id="rId89"/>
              </p:custDataLst>
            </p:nvPr>
          </p:nvCxnSpPr>
          <p:spPr bwMode="auto">
            <a:xfrm rot="5400000" flipH="1">
              <a:off x="1943101" y="280424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3" name="Straight Connector 642"/>
            <p:cNvCxnSpPr/>
            <p:nvPr>
              <p:custDataLst>
                <p:tags r:id="rId90"/>
              </p:custDataLst>
            </p:nvPr>
          </p:nvCxnSpPr>
          <p:spPr bwMode="auto">
            <a:xfrm rot="16200000">
              <a:off x="1638301" y="2804245"/>
              <a:ext cx="2286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44" name="TextBox 643"/>
            <p:cNvSpPr txBox="1"/>
            <p:nvPr>
              <p:custDataLst>
                <p:tags r:id="rId91"/>
              </p:custDataLst>
            </p:nvPr>
          </p:nvSpPr>
          <p:spPr>
            <a:xfrm>
              <a:off x="1669688" y="2206537"/>
              <a:ext cx="4042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 5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>
                  <a:solidFill>
                    <a:schemeClr val="accent2"/>
                  </a:solidFill>
                </a:rPr>
                <a:t> </a:t>
              </a:r>
              <a:r>
                <a:rPr lang="en-US" sz="2000" dirty="0"/>
                <a:t>+</a:t>
              </a:r>
            </a:p>
          </p:txBody>
        </p:sp>
        <p:cxnSp>
          <p:nvCxnSpPr>
            <p:cNvPr id="645" name="Straight Connector 644"/>
            <p:cNvCxnSpPr/>
            <p:nvPr>
              <p:custDataLst>
                <p:tags r:id="rId92"/>
              </p:custDataLst>
            </p:nvPr>
          </p:nvCxnSpPr>
          <p:spPr bwMode="auto">
            <a:xfrm flipH="1" flipV="1">
              <a:off x="8001003" y="2346927"/>
              <a:ext cx="380997" cy="2477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6" name="Straight Connector 645"/>
            <p:cNvCxnSpPr/>
            <p:nvPr>
              <p:custDataLst>
                <p:tags r:id="rId93"/>
              </p:custDataLst>
            </p:nvPr>
          </p:nvCxnSpPr>
          <p:spPr bwMode="auto">
            <a:xfrm flipV="1">
              <a:off x="7475990" y="2308945"/>
              <a:ext cx="372609" cy="2183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47" name="TextBox 646"/>
            <p:cNvSpPr txBox="1"/>
            <p:nvPr>
              <p:custDataLst>
                <p:tags r:id="rId94"/>
              </p:custDataLst>
            </p:nvPr>
          </p:nvSpPr>
          <p:spPr>
            <a:xfrm>
              <a:off x="7743454" y="1772570"/>
              <a:ext cx="3337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1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/>
                <a:t>+</a:t>
              </a:r>
            </a:p>
          </p:txBody>
        </p:sp>
        <p:cxnSp>
          <p:nvCxnSpPr>
            <p:cNvPr id="648" name="Straight Connector 647"/>
            <p:cNvCxnSpPr/>
            <p:nvPr>
              <p:custDataLst>
                <p:tags r:id="rId95"/>
              </p:custDataLst>
            </p:nvPr>
          </p:nvCxnSpPr>
          <p:spPr bwMode="auto">
            <a:xfrm rot="5400000" flipH="1">
              <a:off x="6217537" y="2220992"/>
              <a:ext cx="152400" cy="36652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9" name="Straight Connector 648"/>
            <p:cNvCxnSpPr/>
            <p:nvPr>
              <p:custDataLst>
                <p:tags r:id="rId96"/>
              </p:custDataLst>
            </p:nvPr>
          </p:nvCxnSpPr>
          <p:spPr bwMode="auto">
            <a:xfrm rot="16200000">
              <a:off x="5684136" y="2206518"/>
              <a:ext cx="152400" cy="3954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50" name="TextBox 649"/>
            <p:cNvSpPr txBox="1"/>
            <p:nvPr>
              <p:custDataLst>
                <p:tags r:id="rId97"/>
              </p:custDataLst>
            </p:nvPr>
          </p:nvSpPr>
          <p:spPr>
            <a:xfrm>
              <a:off x="5867400" y="1772570"/>
              <a:ext cx="3353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4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/>
                <a:t>+</a:t>
              </a:r>
            </a:p>
          </p:txBody>
        </p:sp>
        <p:cxnSp>
          <p:nvCxnSpPr>
            <p:cNvPr id="651" name="Straight Connector 650"/>
            <p:cNvCxnSpPr/>
            <p:nvPr>
              <p:custDataLst>
                <p:tags r:id="rId98"/>
              </p:custDataLst>
            </p:nvPr>
          </p:nvCxnSpPr>
          <p:spPr bwMode="auto">
            <a:xfrm rot="5400000" flipH="1">
              <a:off x="4388737" y="2220992"/>
              <a:ext cx="152400" cy="36652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2" name="Straight Connector 651"/>
            <p:cNvCxnSpPr/>
            <p:nvPr>
              <p:custDataLst>
                <p:tags r:id="rId99"/>
              </p:custDataLst>
            </p:nvPr>
          </p:nvCxnSpPr>
          <p:spPr bwMode="auto">
            <a:xfrm rot="16200000">
              <a:off x="3855336" y="2206518"/>
              <a:ext cx="152400" cy="3954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53" name="TextBox 652"/>
            <p:cNvSpPr txBox="1"/>
            <p:nvPr>
              <p:custDataLst>
                <p:tags r:id="rId100"/>
              </p:custDataLst>
            </p:nvPr>
          </p:nvSpPr>
          <p:spPr>
            <a:xfrm>
              <a:off x="4038600" y="1772570"/>
              <a:ext cx="3337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2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/>
                <a:t>+</a:t>
              </a:r>
            </a:p>
          </p:txBody>
        </p:sp>
        <p:cxnSp>
          <p:nvCxnSpPr>
            <p:cNvPr id="654" name="Straight Connector 653"/>
            <p:cNvCxnSpPr/>
            <p:nvPr>
              <p:custDataLst>
                <p:tags r:id="rId101"/>
              </p:custDataLst>
            </p:nvPr>
          </p:nvCxnSpPr>
          <p:spPr bwMode="auto">
            <a:xfrm rot="5400000" flipH="1">
              <a:off x="2559938" y="2297192"/>
              <a:ext cx="152400" cy="36652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5" name="Straight Connector 654"/>
            <p:cNvCxnSpPr/>
            <p:nvPr>
              <p:custDataLst>
                <p:tags r:id="rId102"/>
              </p:custDataLst>
            </p:nvPr>
          </p:nvCxnSpPr>
          <p:spPr bwMode="auto">
            <a:xfrm rot="16200000">
              <a:off x="2026537" y="2282718"/>
              <a:ext cx="152400" cy="3954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56" name="TextBox 655"/>
            <p:cNvSpPr txBox="1"/>
            <p:nvPr>
              <p:custDataLst>
                <p:tags r:id="rId103"/>
              </p:custDataLst>
            </p:nvPr>
          </p:nvSpPr>
          <p:spPr>
            <a:xfrm>
              <a:off x="2209801" y="1848770"/>
              <a:ext cx="3337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3</a:t>
              </a:r>
              <a:br>
                <a:rPr lang="en-US" sz="2000" dirty="0">
                  <a:solidFill>
                    <a:schemeClr val="accent2"/>
                  </a:solidFill>
                </a:rPr>
              </a:br>
              <a:r>
                <a:rPr lang="en-US" sz="2000" dirty="0"/>
                <a:t>+</a:t>
              </a:r>
            </a:p>
          </p:txBody>
        </p:sp>
        <p:cxnSp>
          <p:nvCxnSpPr>
            <p:cNvPr id="657" name="Straight Connector 656"/>
            <p:cNvCxnSpPr/>
            <p:nvPr>
              <p:custDataLst>
                <p:tags r:id="rId104"/>
              </p:custDataLst>
            </p:nvPr>
          </p:nvCxnSpPr>
          <p:spPr bwMode="auto">
            <a:xfrm rot="10800000">
              <a:off x="7101075" y="1870855"/>
              <a:ext cx="671325" cy="28569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8" name="Straight Connector 657"/>
            <p:cNvCxnSpPr/>
            <p:nvPr>
              <p:custDataLst>
                <p:tags r:id="rId105"/>
              </p:custDataLst>
            </p:nvPr>
          </p:nvCxnSpPr>
          <p:spPr bwMode="auto">
            <a:xfrm flipV="1">
              <a:off x="6172199" y="1870854"/>
              <a:ext cx="776471" cy="2856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59" name="TextBox 658"/>
            <p:cNvSpPr txBox="1"/>
            <p:nvPr>
              <p:custDataLst>
                <p:tags r:id="rId106"/>
              </p:custDataLst>
            </p:nvPr>
          </p:nvSpPr>
          <p:spPr>
            <a:xfrm>
              <a:off x="6858001" y="1315370"/>
              <a:ext cx="3337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1</a:t>
              </a:r>
            </a:p>
            <a:p>
              <a:r>
                <a:rPr lang="en-US" sz="2000" dirty="0"/>
                <a:t>+</a:t>
              </a:r>
            </a:p>
          </p:txBody>
        </p:sp>
        <p:cxnSp>
          <p:nvCxnSpPr>
            <p:cNvPr id="660" name="Straight Connector 659"/>
            <p:cNvCxnSpPr/>
            <p:nvPr>
              <p:custDataLst>
                <p:tags r:id="rId107"/>
              </p:custDataLst>
            </p:nvPr>
          </p:nvCxnSpPr>
          <p:spPr bwMode="auto">
            <a:xfrm rot="10800000">
              <a:off x="3367276" y="1870855"/>
              <a:ext cx="671325" cy="28569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1" name="Straight Connector 660"/>
            <p:cNvCxnSpPr/>
            <p:nvPr>
              <p:custDataLst>
                <p:tags r:id="rId108"/>
              </p:custDataLst>
            </p:nvPr>
          </p:nvCxnSpPr>
          <p:spPr bwMode="auto">
            <a:xfrm flipV="1">
              <a:off x="2438400" y="1870854"/>
              <a:ext cx="776471" cy="2856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62" name="TextBox 661"/>
            <p:cNvSpPr txBox="1"/>
            <p:nvPr>
              <p:custDataLst>
                <p:tags r:id="rId109"/>
              </p:custDataLst>
            </p:nvPr>
          </p:nvSpPr>
          <p:spPr>
            <a:xfrm>
              <a:off x="3124202" y="1315370"/>
              <a:ext cx="3337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2</a:t>
              </a:r>
            </a:p>
            <a:p>
              <a:r>
                <a:rPr lang="en-US" sz="2000" dirty="0"/>
                <a:t>+</a:t>
              </a:r>
            </a:p>
          </p:txBody>
        </p:sp>
        <p:cxnSp>
          <p:nvCxnSpPr>
            <p:cNvPr id="663" name="Straight Connector 662"/>
            <p:cNvCxnSpPr/>
            <p:nvPr>
              <p:custDataLst>
                <p:tags r:id="rId110"/>
              </p:custDataLst>
            </p:nvPr>
          </p:nvCxnSpPr>
          <p:spPr bwMode="auto">
            <a:xfrm rot="10800000">
              <a:off x="5272276" y="1413655"/>
              <a:ext cx="1585724" cy="28569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4" name="Straight Connector 663"/>
            <p:cNvCxnSpPr/>
            <p:nvPr>
              <p:custDataLst>
                <p:tags r:id="rId111"/>
              </p:custDataLst>
            </p:nvPr>
          </p:nvCxnSpPr>
          <p:spPr bwMode="auto">
            <a:xfrm flipV="1">
              <a:off x="3429000" y="1413654"/>
              <a:ext cx="1690870" cy="2856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65" name="TextBox 664"/>
            <p:cNvSpPr txBox="1"/>
            <p:nvPr>
              <p:custDataLst>
                <p:tags r:id="rId112"/>
              </p:custDataLst>
            </p:nvPr>
          </p:nvSpPr>
          <p:spPr>
            <a:xfrm>
              <a:off x="5000254" y="991460"/>
              <a:ext cx="3337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1</a:t>
              </a:r>
              <a:r>
                <a:rPr lang="en-US" sz="2000" dirty="0"/>
                <a:t>+</a:t>
              </a:r>
              <a:endParaRPr lang="en-US" sz="20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7DBC5E-BE08-2140-9BB9-8482F6350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75C4C-B0A6-4F47-BBCC-90E25ED0C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686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1296"/>
            <a:ext cx="10515600" cy="4755667"/>
          </a:xfrm>
        </p:spPr>
        <p:txBody>
          <a:bodyPr>
            <a:normAutofit/>
          </a:bodyPr>
          <a:lstStyle/>
          <a:p>
            <a:r>
              <a:rPr lang="en-US" sz="2400" dirty="0"/>
              <a:t>None of our optimizations will make a difference in the O() analysis </a:t>
            </a:r>
          </a:p>
          <a:p>
            <a:pPr marL="0" indent="0">
              <a:buNone/>
            </a:pPr>
            <a:r>
              <a:rPr lang="en-US" sz="2400" dirty="0"/>
              <a:t> But they will make a difference in practice.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BE783CE-3A42-1744-94CC-5470CE107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55F853-1654-3748-B6A9-6ECF4FD42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11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 library, finally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1296"/>
            <a:ext cx="10515600" cy="4755667"/>
          </a:xfrm>
        </p:spPr>
        <p:txBody>
          <a:bodyPr>
            <a:normAutofit/>
          </a:bodyPr>
          <a:lstStyle/>
          <a:p>
            <a:r>
              <a:rPr lang="en-US" sz="2400" dirty="0"/>
              <a:t>Even with all this care, Java’s threads are too “heavyweight”</a:t>
            </a:r>
          </a:p>
          <a:p>
            <a:pPr lvl="1"/>
            <a:r>
              <a:rPr lang="en-US" sz="2000" dirty="0"/>
              <a:t>Constant factors, especially space overhead</a:t>
            </a:r>
          </a:p>
          <a:p>
            <a:pPr lvl="1"/>
            <a:r>
              <a:rPr lang="en-US" sz="2000" dirty="0"/>
              <a:t>Creating 20,000 Java threads just a bad idea </a:t>
            </a:r>
            <a:r>
              <a:rPr lang="en-US" sz="2000" dirty="0">
                <a:sym typeface="Wingdings" pitchFamily="2" charset="2"/>
              </a:rPr>
              <a:t></a:t>
            </a:r>
            <a:endParaRPr lang="en-US" sz="2000" dirty="0"/>
          </a:p>
          <a:p>
            <a:pPr lvl="1"/>
            <a:endParaRPr lang="en-US" sz="900" dirty="0"/>
          </a:p>
          <a:p>
            <a:r>
              <a:rPr lang="en-US" sz="2400" dirty="0"/>
              <a:t>The </a:t>
            </a:r>
            <a:r>
              <a:rPr lang="en-US" sz="2400" dirty="0" err="1">
                <a:solidFill>
                  <a:schemeClr val="accent2"/>
                </a:solidFill>
              </a:rPr>
              <a:t>ForkJoin</a:t>
            </a:r>
            <a:r>
              <a:rPr lang="en-US" sz="2400" dirty="0">
                <a:solidFill>
                  <a:schemeClr val="accent2"/>
                </a:solidFill>
              </a:rPr>
              <a:t> Framework</a:t>
            </a:r>
            <a:r>
              <a:rPr lang="en-US" sz="2400" dirty="0"/>
              <a:t> is designed to meet the needs of divide-and-conquer fork-join parallelism</a:t>
            </a:r>
          </a:p>
          <a:p>
            <a:pPr lvl="1"/>
            <a:r>
              <a:rPr lang="en-US" sz="2000" dirty="0"/>
              <a:t>In the Java 8 standard libraries</a:t>
            </a:r>
          </a:p>
          <a:p>
            <a:pPr lvl="1"/>
            <a:r>
              <a:rPr lang="en-US" sz="2000" dirty="0"/>
              <a:t>Section will focus on pragmatics/logistics</a:t>
            </a:r>
          </a:p>
          <a:p>
            <a:pPr lvl="1"/>
            <a:r>
              <a:rPr lang="en-US" sz="2000" dirty="0"/>
              <a:t>Similar libraries available for other languages </a:t>
            </a:r>
          </a:p>
          <a:p>
            <a:pPr lvl="2"/>
            <a:r>
              <a:rPr lang="en-US" sz="1800" dirty="0"/>
              <a:t>C/C++: </a:t>
            </a:r>
            <a:r>
              <a:rPr lang="en-US" sz="1800" dirty="0" err="1"/>
              <a:t>Cilk</a:t>
            </a:r>
            <a:r>
              <a:rPr lang="en-US" sz="1800" dirty="0"/>
              <a:t> (inventors), Intel’s Thread Building Blocks</a:t>
            </a:r>
          </a:p>
          <a:p>
            <a:pPr lvl="2"/>
            <a:r>
              <a:rPr lang="en-US" sz="1800" dirty="0"/>
              <a:t>C#: Task Parallel Library</a:t>
            </a:r>
          </a:p>
          <a:p>
            <a:pPr lvl="2"/>
            <a:r>
              <a:rPr lang="en-US" sz="1800" dirty="0"/>
              <a:t>…</a:t>
            </a:r>
          </a:p>
          <a:p>
            <a:pPr lvl="1"/>
            <a:r>
              <a:rPr lang="en-US" sz="2000" dirty="0"/>
              <a:t>Library’s implementation is a fascinating but advanced topic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A8315CC-DFE1-1D43-8E8B-D359BBAF5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16B86-BBEA-F542-AEC3-37B545FD3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30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E2016-1ADE-5A47-A839-904392E7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Parallelism Part of this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DBCD4-5CA4-2342-B665-E0C296029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296"/>
            <a:ext cx="10515600" cy="4755667"/>
          </a:xfrm>
        </p:spPr>
        <p:txBody>
          <a:bodyPr>
            <a:normAutofit/>
          </a:bodyPr>
          <a:lstStyle/>
          <a:p>
            <a:r>
              <a:rPr lang="en-US" sz="2000" dirty="0"/>
              <a:t>Introduction of Parallelism Ideas</a:t>
            </a:r>
          </a:p>
          <a:p>
            <a:pPr lvl="1"/>
            <a:r>
              <a:rPr lang="en-US" sz="1800" dirty="0"/>
              <a:t>Java’s Thread</a:t>
            </a:r>
          </a:p>
          <a:p>
            <a:pPr lvl="1"/>
            <a:r>
              <a:rPr lang="en-US" sz="1800" dirty="0" err="1"/>
              <a:t>ForkJoin</a:t>
            </a:r>
            <a:r>
              <a:rPr lang="en-US" sz="1800" dirty="0"/>
              <a:t> Library</a:t>
            </a:r>
          </a:p>
          <a:p>
            <a:r>
              <a:rPr lang="en-US" sz="2000" dirty="0"/>
              <a:t>General Parallelism Algorithms</a:t>
            </a:r>
          </a:p>
          <a:p>
            <a:pPr lvl="1"/>
            <a:r>
              <a:rPr lang="en-US" sz="1800" dirty="0"/>
              <a:t>Reduce, Map</a:t>
            </a:r>
          </a:p>
          <a:p>
            <a:pPr lvl="1"/>
            <a:r>
              <a:rPr lang="en-US" sz="1800" dirty="0"/>
              <a:t>Analysis (span, work)</a:t>
            </a:r>
          </a:p>
          <a:p>
            <a:r>
              <a:rPr lang="en-US" sz="2000" dirty="0"/>
              <a:t>Clever Parallelism Ideas</a:t>
            </a:r>
          </a:p>
          <a:p>
            <a:pPr lvl="1"/>
            <a:r>
              <a:rPr lang="en-US" sz="1800" dirty="0"/>
              <a:t>Parallel Sorts</a:t>
            </a:r>
          </a:p>
          <a:p>
            <a:pPr lvl="1"/>
            <a:r>
              <a:rPr lang="en-US" sz="1800" dirty="0"/>
              <a:t>Parallel Prefix</a:t>
            </a:r>
          </a:p>
          <a:p>
            <a:r>
              <a:rPr lang="en-US" sz="2000" dirty="0"/>
              <a:t>Synchronization</a:t>
            </a:r>
          </a:p>
          <a:p>
            <a:pPr lvl="1"/>
            <a:r>
              <a:rPr lang="en-US" sz="1800" dirty="0"/>
              <a:t>The need for locks (Concurrency)</a:t>
            </a:r>
          </a:p>
          <a:p>
            <a:r>
              <a:rPr lang="en-US" sz="2000" dirty="0"/>
              <a:t>Other Synchronization Issues</a:t>
            </a:r>
          </a:p>
          <a:p>
            <a:pPr lvl="1"/>
            <a:r>
              <a:rPr lang="en-US" sz="1800" dirty="0"/>
              <a:t>Race Conditions: Data Races &amp; Bad </a:t>
            </a:r>
            <a:r>
              <a:rPr lang="en-US" sz="1800" dirty="0" err="1"/>
              <a:t>Interleavings</a:t>
            </a:r>
            <a:endParaRPr lang="en-US" sz="18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6B10095-8246-2942-A1F3-3EEACAC67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F89F80-6185-8E42-AFD0-43C7B1D11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757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ForkJoin</a:t>
            </a:r>
            <a:r>
              <a:rPr lang="en-US" dirty="0"/>
              <a:t> Library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3856"/>
            <a:ext cx="10924298" cy="51909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import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java.util.concurrent.ForkJoinPool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import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java.util.concurrent.RecursiveTask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import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java.util.concurrent.RecursiveAction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400" dirty="0"/>
              <a:t>Two possible classes to extend</a:t>
            </a:r>
          </a:p>
          <a:p>
            <a:pPr marL="0" indent="0">
              <a:buNone/>
            </a:pP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RecursiveTask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&lt;E&gt;</a:t>
            </a:r>
          </a:p>
          <a:p>
            <a:pPr marL="457200" lvl="1" indent="0">
              <a:buNone/>
            </a:pPr>
            <a:r>
              <a:rPr lang="en-US" sz="2000" dirty="0">
                <a:latin typeface="+mn-lt"/>
                <a:cs typeface="Courier New" panose="02070309020205020404" pitchFamily="49" charset="0"/>
              </a:rPr>
              <a:t>Returns an E object</a:t>
            </a:r>
          </a:p>
          <a:p>
            <a:pPr marL="0" indent="0">
              <a:buNone/>
            </a:pP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RecursiveAction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sz="2000" dirty="0">
                <a:latin typeface="+mn-lt"/>
                <a:cs typeface="Courier New" panose="02070309020205020404" pitchFamily="49" charset="0"/>
              </a:rPr>
              <a:t>Doesn’t return anything.</a:t>
            </a:r>
          </a:p>
          <a:p>
            <a:pPr marL="457200" lvl="1" indent="0">
              <a:buNone/>
            </a:pPr>
            <a:endParaRPr lang="en-US" sz="2000" dirty="0">
              <a:latin typeface="+mn-lt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dirty="0">
                <a:latin typeface="+mn-lt"/>
                <a:cs typeface="Courier New" panose="02070309020205020404" pitchFamily="49" charset="0"/>
              </a:rPr>
              <a:t>First thread created by:</a:t>
            </a:r>
          </a:p>
          <a:p>
            <a:pPr marL="0" indent="0">
              <a:buNone/>
            </a:pP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POOL.invoke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ThreadObject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);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CA4BD9F-9F23-1F46-A104-4F780C0A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AA67D-A847-E647-84A6-387BAD4F0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838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ForkJoin</a:t>
            </a:r>
            <a:r>
              <a:rPr lang="en-US" dirty="0"/>
              <a:t> Library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21296"/>
            <a:ext cx="10708341" cy="4755667"/>
          </a:xfrm>
        </p:spPr>
        <p:txBody>
          <a:bodyPr>
            <a:normAutofit/>
          </a:bodyPr>
          <a:lstStyle/>
          <a:p>
            <a:r>
              <a:rPr lang="en-US" sz="2400" dirty="0"/>
              <a:t>Start (and run) a new thread: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fork</a:t>
            </a:r>
            <a:r>
              <a:rPr lang="en-US" sz="2400" dirty="0"/>
              <a:t>()</a:t>
            </a:r>
          </a:p>
          <a:p>
            <a:r>
              <a:rPr lang="en-US" sz="2400" dirty="0"/>
              <a:t>Wait for a thread to finish: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join</a:t>
            </a:r>
            <a:r>
              <a:rPr lang="en-US" sz="2400" dirty="0"/>
              <a:t>() </a:t>
            </a:r>
          </a:p>
          <a:p>
            <a:pPr lvl="1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join</a:t>
            </a:r>
            <a:r>
              <a:rPr lang="en-US" sz="2000" dirty="0"/>
              <a:t>() will return an object, if you extended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RecursiveTask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latin typeface="+mn-lt"/>
                <a:cs typeface="Courier New" panose="02070309020205020404" pitchFamily="49" charset="0"/>
              </a:rPr>
              <a:t>Your Thread objects need to write a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compute</a:t>
            </a:r>
            <a:r>
              <a:rPr lang="en-US" sz="2400" dirty="0">
                <a:latin typeface="+mn-lt"/>
                <a:cs typeface="Courier New" panose="02070309020205020404" pitchFamily="49" charset="0"/>
              </a:rPr>
              <a:t>() method</a:t>
            </a:r>
          </a:p>
          <a:p>
            <a:pPr lvl="1"/>
            <a:r>
              <a:rPr lang="en-US" sz="2000" dirty="0">
                <a:latin typeface="+mn-lt"/>
                <a:cs typeface="Courier New" panose="02070309020205020404" pitchFamily="49" charset="0"/>
              </a:rPr>
              <a:t>This is the code that gets executed</a:t>
            </a:r>
          </a:p>
          <a:p>
            <a:pPr lvl="1"/>
            <a:r>
              <a:rPr lang="en-US" sz="2000" dirty="0">
                <a:latin typeface="+mn-lt"/>
                <a:cs typeface="Courier New" panose="02070309020205020404" pitchFamily="49" charset="0"/>
              </a:rPr>
              <a:t>Calling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compute()</a:t>
            </a:r>
            <a:r>
              <a:rPr lang="en-US" sz="2000" dirty="0">
                <a:latin typeface="+mn-lt"/>
                <a:cs typeface="Courier New" panose="02070309020205020404" pitchFamily="49" charset="0"/>
              </a:rPr>
              <a:t>does NOT start a new thread in the JVM.</a:t>
            </a:r>
          </a:p>
          <a:p>
            <a:endParaRPr lang="en-US" sz="2400" dirty="0">
              <a:cs typeface="Courier New" panose="02070309020205020404" pitchFamily="49" charset="0"/>
            </a:endParaRPr>
          </a:p>
          <a:p>
            <a:r>
              <a:rPr lang="en-US" sz="2400" dirty="0">
                <a:latin typeface="+mn-lt"/>
                <a:cs typeface="Courier New" panose="02070309020205020404" pitchFamily="49" charset="0"/>
              </a:rPr>
              <a:t>Use the </a:t>
            </a:r>
            <a:r>
              <a:rPr lang="en-US" sz="2400" dirty="0" err="1">
                <a:latin typeface="+mn-lt"/>
                <a:cs typeface="Courier New" panose="02070309020205020404" pitchFamily="49" charset="0"/>
              </a:rPr>
              <a:t>ForkJoinPool</a:t>
            </a:r>
            <a:r>
              <a:rPr lang="en-US" sz="2400" dirty="0">
                <a:latin typeface="+mn-lt"/>
                <a:cs typeface="Courier New" panose="02070309020205020404" pitchFamily="49" charset="0"/>
              </a:rPr>
              <a:t> to start off the initial task (instead of a top-level call to run)</a:t>
            </a:r>
          </a:p>
          <a:p>
            <a:endParaRPr lang="en-US" sz="24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E3B2E66-C8AE-5D41-B362-CA26B62EF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F099E7-3FBE-814D-BD82-DBE3CDC0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919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0"/>
            <a:ext cx="9677400" cy="1143000"/>
          </a:xfrm>
        </p:spPr>
        <p:txBody>
          <a:bodyPr/>
          <a:lstStyle/>
          <a:p>
            <a:r>
              <a:rPr lang="en-US" b="1" u="sng" dirty="0"/>
              <a:t>Fork Join Framework </a:t>
            </a:r>
            <a:r>
              <a:rPr lang="en-US" dirty="0"/>
              <a:t>Version: </a:t>
            </a:r>
            <a:r>
              <a:rPr lang="en-US" sz="2400" dirty="0"/>
              <a:t>(missing imports)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76400" y="838200"/>
            <a:ext cx="8839200" cy="4666129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class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SumTask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extends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RecursiveTask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&lt;Integer&gt; {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lo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hi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[] </a:t>
            </a:r>
            <a:r>
              <a:rPr lang="en-US" sz="2000" b="1" dirty="0" err="1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// </a:t>
            </a:r>
            <a:r>
              <a:rPr lang="en-US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fields to know what to do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SumTask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[]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 { … }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  protected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Integer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compute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(){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return answer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(hi – lo &lt; SEQUENTIAL_CUTOFF) {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ans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= 0;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local </a:t>
            </a:r>
            <a:r>
              <a:rPr lang="en-US" sz="2000" b="1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, not a field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for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=lo;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&lt; hi;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++)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ans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+=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];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ans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}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else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SumTask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left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new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SumTask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arr,lo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hi+lo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)/2);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SumTask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right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new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SumTask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hi+lo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)/2,hi);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left.fork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();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fork a thread and calls compute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rightAns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right.compute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();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</a:t>
            </a:r>
            <a:r>
              <a:rPr lang="en-US" sz="16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call compute directly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leftAns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=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left.join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();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6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get result from left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leftAns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rightAns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}</a:t>
            </a: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}</a:t>
            </a:r>
            <a:endParaRPr lang="en-US" sz="2000" b="1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>
              <a:lnSpc>
                <a:spcPts val="1800"/>
              </a:lnSpc>
            </a:pPr>
            <a:endParaRPr lang="en-US" sz="2000" b="1" kern="0" dirty="0">
              <a:latin typeface="Courier New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FFB684-29E8-934E-BB96-15C848BBA065}"/>
              </a:ext>
            </a:extLst>
          </p:cNvPr>
          <p:cNvSpPr txBox="1"/>
          <p:nvPr/>
        </p:nvSpPr>
        <p:spPr>
          <a:xfrm>
            <a:off x="3805518" y="5011376"/>
            <a:ext cx="7355927" cy="14880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static final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ForkJoinPool</a:t>
            </a:r>
            <a:r>
              <a:rPr lang="en-US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POOL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 new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ForkJoinPool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lnSpc>
                <a:spcPts val="1800"/>
              </a:lnSpc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int </a:t>
            </a:r>
            <a:r>
              <a:rPr lang="en-US" b="1" dirty="0">
                <a:solidFill>
                  <a:srgbClr val="119F33"/>
                </a:solidFill>
                <a:latin typeface="Courier New" pitchFamily="49" charset="0"/>
                <a:cs typeface="Courier New" pitchFamily="49" charset="0"/>
              </a:rPr>
              <a:t>sum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(int[] </a:t>
            </a:r>
            <a:r>
              <a:rPr lang="en-US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arr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)</a:t>
            </a:r>
            <a:r>
              <a:rPr lang="en-US" b="1" kern="0" dirty="0">
                <a:latin typeface="Courier New" pitchFamily="49" charset="0"/>
              </a:rPr>
              <a:t>{</a:t>
            </a:r>
          </a:p>
          <a:p>
            <a:pPr>
              <a:lnSpc>
                <a:spcPts val="1800"/>
              </a:lnSpc>
            </a:pPr>
            <a:r>
              <a:rPr lang="en-US" b="1" kern="0" dirty="0">
                <a:latin typeface="Courier New" pitchFamily="49" charset="0"/>
              </a:rPr>
              <a:t>   </a:t>
            </a:r>
            <a:r>
              <a:rPr lang="en-US" b="1" kern="0" dirty="0" err="1">
                <a:latin typeface="Courier New" pitchFamily="49" charset="0"/>
              </a:rPr>
              <a:t>SumTask</a:t>
            </a:r>
            <a:r>
              <a:rPr lang="en-US" b="1" kern="0" dirty="0">
                <a:latin typeface="Courier New" pitchFamily="49" charset="0"/>
              </a:rPr>
              <a:t> task = </a:t>
            </a:r>
            <a:r>
              <a:rPr lang="en-US" b="1" kern="0" dirty="0">
                <a:solidFill>
                  <a:schemeClr val="accent2"/>
                </a:solidFill>
                <a:latin typeface="Courier New" pitchFamily="49" charset="0"/>
              </a:rPr>
              <a:t>new</a:t>
            </a:r>
            <a:r>
              <a:rPr lang="en-US" b="1" kern="0" dirty="0">
                <a:latin typeface="Courier New" pitchFamily="49" charset="0"/>
              </a:rPr>
              <a:t> </a:t>
            </a:r>
            <a:r>
              <a:rPr lang="en-US" b="1" kern="0" dirty="0" err="1">
                <a:latin typeface="Courier New" pitchFamily="49" charset="0"/>
              </a:rPr>
              <a:t>SumTask</a:t>
            </a:r>
            <a:r>
              <a:rPr lang="en-US" b="1" kern="0" dirty="0">
                <a:latin typeface="Courier New" pitchFamily="49" charset="0"/>
              </a:rPr>
              <a:t>(arr,0,arr.length) </a:t>
            </a:r>
          </a:p>
          <a:p>
            <a:pPr>
              <a:lnSpc>
                <a:spcPts val="1800"/>
              </a:lnSpc>
            </a:pPr>
            <a:r>
              <a:rPr lang="en-US" b="1" kern="0" dirty="0">
                <a:latin typeface="Courier New" pitchFamily="49" charset="0"/>
              </a:rPr>
              <a:t>   </a:t>
            </a:r>
            <a:r>
              <a:rPr lang="en-US" b="1" kern="0" dirty="0">
                <a:solidFill>
                  <a:schemeClr val="accent2"/>
                </a:solidFill>
                <a:latin typeface="Courier New" pitchFamily="49" charset="0"/>
              </a:rPr>
              <a:t>return</a:t>
            </a:r>
            <a:r>
              <a:rPr lang="en-US" b="1" kern="0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POOL.</a:t>
            </a:r>
            <a:r>
              <a:rPr lang="en-US" b="1" kern="0" dirty="0" err="1">
                <a:latin typeface="Courier New" pitchFamily="49" charset="0"/>
              </a:rPr>
              <a:t>invoke</a:t>
            </a:r>
            <a:r>
              <a:rPr lang="en-US" b="1" kern="0" dirty="0">
                <a:latin typeface="Courier New" pitchFamily="49" charset="0"/>
              </a:rPr>
              <a:t>(task);</a:t>
            </a:r>
          </a:p>
          <a:p>
            <a:pPr>
              <a:lnSpc>
                <a:spcPts val="1800"/>
              </a:lnSpc>
            </a:pPr>
            <a:r>
              <a:rPr lang="en-US" b="1" kern="0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invoke returns the value compute returns</a:t>
            </a:r>
          </a:p>
          <a:p>
            <a:pPr>
              <a:lnSpc>
                <a:spcPts val="1800"/>
              </a:lnSpc>
            </a:pPr>
            <a:r>
              <a:rPr lang="en-US" b="1" kern="0" dirty="0">
                <a:latin typeface="Courier New" pitchFamily="49" charset="0"/>
              </a:rPr>
              <a:t>}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4B83F-C351-FA44-BBB1-E6A9A0E36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D1F6367-C943-6847-95BD-DC54E5C39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we doing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Parallelism is where computation is heading.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From 1980-2005 (</a:t>
            </a:r>
            <a:r>
              <a:rPr lang="en-US" sz="2800" dirty="0" err="1"/>
              <a:t>ish</a:t>
            </a:r>
            <a:r>
              <a:rPr lang="en-US" sz="2800" dirty="0"/>
              <a:t>) desktop computers got twice as fast every 18 months or so. </a:t>
            </a:r>
          </a:p>
          <a:p>
            <a:pPr marL="457200" lvl="1" indent="0">
              <a:buNone/>
            </a:pPr>
            <a:r>
              <a:rPr lang="en-US" sz="2400" dirty="0"/>
              <a:t>Moore’s Law. Not an immutable law of nature. Business decision.</a:t>
            </a:r>
          </a:p>
          <a:p>
            <a:pPr marL="457200" lvl="1" indent="0">
              <a:buNone/>
            </a:pPr>
            <a:r>
              <a:rPr lang="en-US" sz="2400" dirty="0"/>
              <a:t>How? Keep making everything smaller</a:t>
            </a:r>
          </a:p>
          <a:p>
            <a:pPr marL="0" indent="0">
              <a:buNone/>
            </a:pPr>
            <a:r>
              <a:rPr lang="en-US" sz="2800" dirty="0"/>
              <a:t>Code not running fast enough? It’ll be four times as fast if you just buy a new computer.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061A036-6CD1-9D4B-B040-1B7341825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89562-A1FE-374F-8313-A4684BD1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42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we doing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End of Moore’s Law</a:t>
            </a:r>
          </a:p>
          <a:p>
            <a:pPr marL="0" indent="0">
              <a:buNone/>
            </a:pPr>
            <a:r>
              <a:rPr lang="en-US" sz="2400" dirty="0"/>
              <a:t>We’re at the limit of our ability to shrink processors.</a:t>
            </a:r>
          </a:p>
          <a:p>
            <a:pPr marL="457200" lvl="1" indent="0">
              <a:buNone/>
            </a:pPr>
            <a:r>
              <a:rPr lang="en-US" sz="2000" dirty="0"/>
              <a:t>Transistors are really small (much smaller and quantum mechanics kicks in)</a:t>
            </a:r>
          </a:p>
          <a:p>
            <a:pPr marL="457200" lvl="1" indent="0">
              <a:buNone/>
            </a:pPr>
            <a:r>
              <a:rPr lang="en-US" sz="2000" dirty="0"/>
              <a:t>and get really hot.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Computer Architects are working very hard to still speed up processors just a little bit more.</a:t>
            </a:r>
          </a:p>
          <a:p>
            <a:pPr marL="457200" lvl="1" indent="0">
              <a:buNone/>
            </a:pPr>
            <a:r>
              <a:rPr lang="en-US" sz="2000" dirty="0"/>
              <a:t>Take an architecture class to get a taste.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But to really achieve a speedup, the solution has been </a:t>
            </a:r>
            <a:r>
              <a:rPr lang="en-US" sz="2400" b="1" dirty="0">
                <a:solidFill>
                  <a:srgbClr val="0070C0"/>
                </a:solidFill>
              </a:rPr>
              <a:t>more processors</a:t>
            </a:r>
            <a:r>
              <a:rPr lang="en-US" sz="2400" dirty="0"/>
              <a:t>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9F1B30F-B134-DC40-9678-9F3C7EFD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A2EFD-4D09-2644-9371-1AC6796E7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8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we doing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3856"/>
            <a:ext cx="10924298" cy="4614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Parallelism is where the world is heading.</a:t>
            </a:r>
          </a:p>
          <a:p>
            <a:pPr marL="0" indent="0">
              <a:buNone/>
            </a:pPr>
            <a:r>
              <a:rPr lang="en-US" sz="2400" dirty="0"/>
              <a:t>Our computers are still getting faster by adding more processors</a:t>
            </a:r>
          </a:p>
          <a:p>
            <a:pPr marL="457200" lvl="1" indent="0">
              <a:buNone/>
            </a:pPr>
            <a:r>
              <a:rPr lang="en-US" sz="2000" dirty="0"/>
              <a:t>Rather than just making each new one twice as fast.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If we want to solve new, bigger problems, we’re going to need to take advantage of more than one processor.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We won’t forget about sequential/single processor programming.</a:t>
            </a:r>
          </a:p>
          <a:p>
            <a:pPr marL="457200" lvl="1" indent="0">
              <a:buNone/>
            </a:pPr>
            <a:r>
              <a:rPr lang="en-US" sz="2000" dirty="0"/>
              <a:t>It will still be simpler and good enough most of the time.</a:t>
            </a:r>
          </a:p>
          <a:p>
            <a:pPr marL="0" indent="0">
              <a:buNone/>
            </a:pPr>
            <a:r>
              <a:rPr lang="en-US" sz="2400" dirty="0"/>
              <a:t>But understanding parallelism is more important than ever.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0124BBA-A53B-B948-B1AD-07A1C6EBD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22C38-A49F-254B-8832-616F9BF94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54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Parallelism vs. Concurrency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(Read Grossman text!!! Very short and digestible pdf, and free)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Parallelism</a:t>
            </a:r>
            <a:r>
              <a:rPr lang="en-US" sz="2800" dirty="0"/>
              <a:t>: Use extra resources (i.e. processors) to solve your problem faster</a:t>
            </a:r>
          </a:p>
          <a:p>
            <a:pPr marL="0" indent="0">
              <a:buNone/>
            </a:pPr>
            <a:r>
              <a:rPr lang="en-US" sz="2800" b="1" dirty="0"/>
              <a:t>Concurrency</a:t>
            </a:r>
            <a:r>
              <a:rPr lang="en-US" sz="2800" dirty="0"/>
              <a:t>: Correctly and efficiently sharing a single resource among multiple threads.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dirty="0"/>
              <a:t>There is some connection (confusion!) between them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DE68C0-0E06-B641-BCEA-AB8AE95E1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487DE-2D02-3E41-9A68-9254A4A7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52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1296"/>
            <a:ext cx="8871408" cy="4819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Parallelism</a:t>
            </a:r>
            <a:r>
              <a:rPr lang="en-US" sz="2800" dirty="0"/>
              <a:t>: </a:t>
            </a:r>
          </a:p>
          <a:p>
            <a:pPr marL="0" indent="0">
              <a:buNone/>
            </a:pPr>
            <a:r>
              <a:rPr lang="en-US" sz="2800" dirty="0"/>
              <a:t>I have hundreds of potatoes to slice.</a:t>
            </a:r>
          </a:p>
          <a:p>
            <a:pPr marL="0" indent="0">
              <a:buNone/>
            </a:pPr>
            <a:r>
              <a:rPr lang="en-US" sz="2800" dirty="0"/>
              <a:t>Get 20 extra cooks (and knives) </a:t>
            </a:r>
          </a:p>
          <a:p>
            <a:pPr marL="0" indent="0">
              <a:buNone/>
            </a:pPr>
            <a:r>
              <a:rPr lang="en-US" sz="2800" dirty="0"/>
              <a:t>Hand them all a bunch of potatoes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Concurrency: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The 20 cooks are trying to share four burners</a:t>
            </a:r>
          </a:p>
          <a:p>
            <a:pPr marL="0" indent="0">
              <a:buNone/>
            </a:pPr>
            <a:r>
              <a:rPr lang="en-US" dirty="0"/>
              <a:t>And one oven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1026" name="Picture 2" descr="Man cutting potato stock photo. Image of baking, sheet - 63518148">
            <a:extLst>
              <a:ext uri="{FF2B5EF4-FFF2-40B4-BE49-F238E27FC236}">
                <a16:creationId xmlns:a16="http://schemas.microsoft.com/office/drawing/2014/main" id="{FB63223E-4A0E-3644-9B3C-828364C29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767" y="1305490"/>
            <a:ext cx="2158583" cy="221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1C0624-810E-F148-86CF-D24E75CF1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07/25/2022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8B456-C538-D34E-B389-EBB311EBB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379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006FBF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4329</Words>
  <Application>Microsoft Macintosh PowerPoint</Application>
  <PresentationFormat>Widescreen</PresentationFormat>
  <Paragraphs>716</Paragraphs>
  <Slides>42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Cambria Math</vt:lpstr>
      <vt:lpstr>Courier New</vt:lpstr>
      <vt:lpstr>Franklin Gothic Book</vt:lpstr>
      <vt:lpstr>Franklin Gothic Medium</vt:lpstr>
      <vt:lpstr>Times New Roman</vt:lpstr>
      <vt:lpstr>Office Theme</vt:lpstr>
      <vt:lpstr>CSE 332: Data Structures &amp; Parallelism Lecture 13: Parallelism Intro</vt:lpstr>
      <vt:lpstr>Announcements</vt:lpstr>
      <vt:lpstr>Outline</vt:lpstr>
      <vt:lpstr>The Parallelism Part of this class</vt:lpstr>
      <vt:lpstr>Why are we doing this?</vt:lpstr>
      <vt:lpstr>Why are we doing this?</vt:lpstr>
      <vt:lpstr>Why are we doing this?</vt:lpstr>
      <vt:lpstr>Parallelism vs. Concurrency</vt:lpstr>
      <vt:lpstr>Analogies</vt:lpstr>
      <vt:lpstr>Examples</vt:lpstr>
      <vt:lpstr>Sharing Memory with Threads</vt:lpstr>
      <vt:lpstr>Sequential Code</vt:lpstr>
      <vt:lpstr>Parallel Code</vt:lpstr>
      <vt:lpstr>Other Models</vt:lpstr>
      <vt:lpstr>We need new primitives</vt:lpstr>
      <vt:lpstr>Java basics</vt:lpstr>
      <vt:lpstr>Parallelism idea</vt:lpstr>
      <vt:lpstr>First attempt, part 1</vt:lpstr>
      <vt:lpstr>First attempt, continued (wrong)</vt:lpstr>
      <vt:lpstr>Bugs</vt:lpstr>
      <vt:lpstr>Second attempt (still wrong)</vt:lpstr>
      <vt:lpstr>Bugs</vt:lpstr>
      <vt:lpstr>Third attempt (correct in spirit)</vt:lpstr>
      <vt:lpstr>Join</vt:lpstr>
      <vt:lpstr>(Almost) No Shared Memory!</vt:lpstr>
      <vt:lpstr>A better approach</vt:lpstr>
      <vt:lpstr>A Better Approach</vt:lpstr>
      <vt:lpstr>A Better Approach</vt:lpstr>
      <vt:lpstr>A Better Approach</vt:lpstr>
      <vt:lpstr>Naïve algorithm is poor</vt:lpstr>
      <vt:lpstr>A better idea: Divide and Conquer!</vt:lpstr>
      <vt:lpstr>Code looks something like this (still using Java Threads)</vt:lpstr>
      <vt:lpstr>Divide And Conquer Optimization</vt:lpstr>
      <vt:lpstr>Code looks something like this (still using Java Threads)</vt:lpstr>
      <vt:lpstr>Cut-offs</vt:lpstr>
      <vt:lpstr>One more optimization</vt:lpstr>
      <vt:lpstr>Creating Fewer threads pictorially</vt:lpstr>
      <vt:lpstr>Analysis</vt:lpstr>
      <vt:lpstr>That library, finally</vt:lpstr>
      <vt:lpstr>ForkJoin Library</vt:lpstr>
      <vt:lpstr>ForkJoin Library summary</vt:lpstr>
      <vt:lpstr>Fork Join Framework Version: (missing imports)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Disjoint Sets</dc:title>
  <dc:creator>Arthur Liu</dc:creator>
  <cp:lastModifiedBy>Arthur Liu</cp:lastModifiedBy>
  <cp:revision>1</cp:revision>
  <cp:lastPrinted>2022-07-20T07:52:50Z</cp:lastPrinted>
  <dcterms:created xsi:type="dcterms:W3CDTF">2021-11-15T03:16:16Z</dcterms:created>
  <dcterms:modified xsi:type="dcterms:W3CDTF">2022-07-25T08:40:38Z</dcterms:modified>
</cp:coreProperties>
</file>